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5"/>
  </p:notesMasterIdLst>
  <p:sldIdLst>
    <p:sldId id="256" r:id="rId2"/>
    <p:sldId id="257" r:id="rId3"/>
    <p:sldId id="330" r:id="rId4"/>
    <p:sldId id="259" r:id="rId5"/>
    <p:sldId id="264" r:id="rId6"/>
    <p:sldId id="288" r:id="rId7"/>
    <p:sldId id="289" r:id="rId8"/>
    <p:sldId id="290" r:id="rId9"/>
    <p:sldId id="291" r:id="rId10"/>
    <p:sldId id="305" r:id="rId11"/>
    <p:sldId id="287" r:id="rId12"/>
    <p:sldId id="299" r:id="rId13"/>
    <p:sldId id="325" r:id="rId14"/>
    <p:sldId id="326" r:id="rId15"/>
    <p:sldId id="327" r:id="rId16"/>
    <p:sldId id="306" r:id="rId17"/>
    <p:sldId id="307" r:id="rId18"/>
    <p:sldId id="328" r:id="rId19"/>
    <p:sldId id="26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24" r:id="rId32"/>
    <p:sldId id="269" r:id="rId33"/>
    <p:sldId id="285" r:id="rId34"/>
  </p:sldIdLst>
  <p:sldSz cx="9144000" cy="5143500" type="screen16x9"/>
  <p:notesSz cx="6858000" cy="9144000"/>
  <p:embeddedFontLst>
    <p:embeddedFont>
      <p:font typeface="Arial Unicode MS" panose="020B0604020202020204" charset="-128"/>
      <p:regular r:id="rId36"/>
    </p:embeddedFont>
    <p:embeddedFont>
      <p:font typeface="Arial Black" panose="020B0A04020102020204" pitchFamily="34" charset="0"/>
      <p:bold r:id="rId37"/>
    </p:embeddedFont>
    <p:embeddedFont>
      <p:font typeface="Barlow" panose="00000500000000000000" pitchFamily="2" charset="0"/>
      <p:regular r:id="rId38"/>
      <p:bold r:id="rId39"/>
      <p:italic r:id="rId40"/>
      <p:boldItalic r:id="rId41"/>
    </p:embeddedFont>
    <p:embeddedFont>
      <p:font typeface="Berlin Sans FB" panose="020E0602020502020306" pitchFamily="34" charset="0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Cooper Black" panose="0208090404030B020404" pitchFamily="18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BD5"/>
    <a:srgbClr val="83CFE1"/>
    <a:srgbClr val="66CCFF"/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78C225-E035-4FC1-8842-8CBC52AE7D2C}">
  <a:tblStyle styleId="{F078C225-E035-4FC1-8842-8CBC52AE7D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1" autoAdjust="0"/>
    <p:restoredTop sz="94660"/>
  </p:normalViewPr>
  <p:slideViewPr>
    <p:cSldViewPr snapToGrid="0">
      <p:cViewPr>
        <p:scale>
          <a:sx n="71" d="100"/>
          <a:sy n="71" d="100"/>
        </p:scale>
        <p:origin x="2010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fe1a5a715_4_4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fe1a5a715_4_4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g70c1df8b9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0" name="Google Shape;2590;g70c1df8b9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877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899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4098;g6bd56c9061_0_2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9" name="Google Shape;4099;g6bd56c9061_0_2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142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4098;g6bd56c9061_0_2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9" name="Google Shape;4099;g6bd56c9061_0_2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685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4098;g6bd56c9061_0_2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9" name="Google Shape;4099;g6bd56c9061_0_2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832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4098;g6bd56c9061_0_2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9" name="Google Shape;4099;g6bd56c9061_0_2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034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0" name="Google Shape;3980;g6fefdee53d_1_1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1" name="Google Shape;3981;g6fefdee53d_1_1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1153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4098;g6bd56c9061_0_2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9" name="Google Shape;4099;g6bd56c9061_0_2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156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3012;g6bad27d065_0_2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3" name="Google Shape;3013;g6bad27d065_0_2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4890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137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537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2" name="Google Shape;3172;g6be81bf08b_0_11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3" name="Google Shape;3173;g6be81bf08b_0_11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1" name="Google Shape;5251;g75c7a8d047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2" name="Google Shape;5252;g75c7a8d047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Google Shape;2111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3" name="Google Shape;2633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3" name="Google Shape;2633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447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3" name="Google Shape;2633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0335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3" name="Google Shape;2633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9755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3" name="Google Shape;2633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6282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3" name="Google Shape;2633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460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475"/>
            <a:ext cx="9151925" cy="51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49525" y="3094325"/>
            <a:ext cx="4644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49475" y="2185725"/>
            <a:ext cx="4644900" cy="105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025" y="0"/>
            <a:ext cx="91743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>
            <a:spLocks noGrp="1"/>
          </p:cNvSpPr>
          <p:nvPr>
            <p:ph type="subTitle" idx="1"/>
          </p:nvPr>
        </p:nvSpPr>
        <p:spPr>
          <a:xfrm>
            <a:off x="6095071" y="2996100"/>
            <a:ext cx="22551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2"/>
          </p:nvPr>
        </p:nvSpPr>
        <p:spPr>
          <a:xfrm>
            <a:off x="3421421" y="2115075"/>
            <a:ext cx="22551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3"/>
          </p:nvPr>
        </p:nvSpPr>
        <p:spPr>
          <a:xfrm>
            <a:off x="747771" y="2996100"/>
            <a:ext cx="22551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4"/>
          </p:nvPr>
        </p:nvSpPr>
        <p:spPr>
          <a:xfrm>
            <a:off x="6095071" y="3523725"/>
            <a:ext cx="22551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5"/>
          </p:nvPr>
        </p:nvSpPr>
        <p:spPr>
          <a:xfrm>
            <a:off x="3421421" y="2642700"/>
            <a:ext cx="22551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6"/>
          </p:nvPr>
        </p:nvSpPr>
        <p:spPr>
          <a:xfrm>
            <a:off x="747771" y="3523725"/>
            <a:ext cx="22551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5918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10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239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72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25275" y="3575350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5199025" y="3575325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25275" y="2872850"/>
            <a:ext cx="3231900" cy="781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5199025" y="2877850"/>
            <a:ext cx="3231900" cy="781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25275" y="2999163"/>
            <a:ext cx="608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725308" y="1742938"/>
            <a:ext cx="60852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CUSTOM_8">
    <p:bg>
      <p:bgPr>
        <a:solidFill>
          <a:schemeClr val="dk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075" y="-41600"/>
            <a:ext cx="9217949" cy="51850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720050" y="980350"/>
            <a:ext cx="7703700" cy="3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/>
            </a:lvl1pPr>
            <a:lvl2pPr marL="914400" lvl="1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marL="1371600" lvl="2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marL="1828800" lvl="3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marL="2286000" lvl="4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marL="2743200" lvl="5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marL="3200400" lvl="6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marL="3657600" lvl="7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marL="4114800" lvl="8" indent="-2984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Muli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_ONLY_2_1_1_1">
    <p:bg>
      <p:bgPr>
        <a:solidFill>
          <a:schemeClr val="dk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2_1">
    <p:bg>
      <p:bgPr>
        <a:solidFill>
          <a:schemeClr val="dk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>
            <a:spLocks noGrp="1"/>
          </p:cNvSpPr>
          <p:nvPr>
            <p:ph type="subTitle" idx="1"/>
          </p:nvPr>
        </p:nvSpPr>
        <p:spPr>
          <a:xfrm>
            <a:off x="720050" y="3787660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2"/>
          </p:nvPr>
        </p:nvSpPr>
        <p:spPr>
          <a:xfrm>
            <a:off x="3494960" y="3787660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3"/>
          </p:nvPr>
        </p:nvSpPr>
        <p:spPr>
          <a:xfrm>
            <a:off x="6279600" y="3787660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ubTitle" idx="4"/>
          </p:nvPr>
        </p:nvSpPr>
        <p:spPr>
          <a:xfrm>
            <a:off x="720050" y="2155112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ubTitle" idx="5"/>
          </p:nvPr>
        </p:nvSpPr>
        <p:spPr>
          <a:xfrm>
            <a:off x="3494960" y="2155112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ubTitle" idx="6"/>
          </p:nvPr>
        </p:nvSpPr>
        <p:spPr>
          <a:xfrm>
            <a:off x="6279600" y="2155112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ubTitle" idx="7"/>
          </p:nvPr>
        </p:nvSpPr>
        <p:spPr>
          <a:xfrm>
            <a:off x="720050" y="3305662"/>
            <a:ext cx="2154000" cy="59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ubTitle" idx="8"/>
          </p:nvPr>
        </p:nvSpPr>
        <p:spPr>
          <a:xfrm>
            <a:off x="3494960" y="3305662"/>
            <a:ext cx="2154000" cy="59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ubTitle" idx="9"/>
          </p:nvPr>
        </p:nvSpPr>
        <p:spPr>
          <a:xfrm>
            <a:off x="6279600" y="3305662"/>
            <a:ext cx="2154000" cy="59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ubTitle" idx="13"/>
          </p:nvPr>
        </p:nvSpPr>
        <p:spPr>
          <a:xfrm>
            <a:off x="720050" y="1676626"/>
            <a:ext cx="2154000" cy="59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4"/>
          </p:nvPr>
        </p:nvSpPr>
        <p:spPr>
          <a:xfrm>
            <a:off x="3494960" y="1676626"/>
            <a:ext cx="2154000" cy="59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ubTitle" idx="15"/>
          </p:nvPr>
        </p:nvSpPr>
        <p:spPr>
          <a:xfrm>
            <a:off x="6279600" y="1676626"/>
            <a:ext cx="2154000" cy="59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6" r:id="rId4"/>
    <p:sldLayoutId id="2147483660" r:id="rId5"/>
    <p:sldLayoutId id="2147483661" r:id="rId6"/>
    <p:sldLayoutId id="2147483667" r:id="rId7"/>
    <p:sldLayoutId id="2147483668" r:id="rId8"/>
    <p:sldLayoutId id="2147483674" r:id="rId9"/>
    <p:sldLayoutId id="2147483675" r:id="rId10"/>
    <p:sldLayoutId id="2147483678" r:id="rId11"/>
    <p:sldLayoutId id="2147483680" r:id="rId12"/>
    <p:sldLayoutId id="2147483681" r:id="rId13"/>
    <p:sldLayoutId id="214748368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audio" Target="../media/audio6.wav"/><Relationship Id="rId1" Type="http://schemas.microsoft.com/office/2007/relationships/media" Target="../media/media2.mp3"/><Relationship Id="rId6" Type="http://schemas.openxmlformats.org/officeDocument/2006/relationships/audio" Target="../media/audio6.wav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17" Type="http://schemas.openxmlformats.org/officeDocument/2006/relationships/audio" Target="../media/audio5.wav"/><Relationship Id="rId2" Type="http://schemas.openxmlformats.org/officeDocument/2006/relationships/audio" Target="../media/media5.mp3"/><Relationship Id="rId16" Type="http://schemas.openxmlformats.org/officeDocument/2006/relationships/image" Target="../media/image25.png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5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audio" Target="../media/audio7.wav"/><Relationship Id="rId5" Type="http://schemas.openxmlformats.org/officeDocument/2006/relationships/audio" Target="../media/audio7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docs.google.com/spreadsheets/d/1CDEWp6BzKkVL6lt-ZszEWUkUoziG9nSYNmuNnsIet80/cop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2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11" Type="http://schemas.openxmlformats.org/officeDocument/2006/relationships/image" Target="../media/image44.png"/><Relationship Id="rId5" Type="http://schemas.openxmlformats.org/officeDocument/2006/relationships/audio" Target="../media/audio8.wav"/><Relationship Id="rId15" Type="http://schemas.openxmlformats.org/officeDocument/2006/relationships/image" Target="../media/image48.png"/><Relationship Id="rId23" Type="http://schemas.openxmlformats.org/officeDocument/2006/relationships/image" Target="../media/image11.png"/><Relationship Id="rId10" Type="http://schemas.openxmlformats.org/officeDocument/2006/relationships/image" Target="../media/image43.png"/><Relationship Id="rId19" Type="http://schemas.openxmlformats.org/officeDocument/2006/relationships/image" Target="../media/image39.jp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2.png"/><Relationship Id="rId14" Type="http://schemas.openxmlformats.org/officeDocument/2006/relationships/image" Target="../media/image47.tiff"/><Relationship Id="rId2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3" Type="http://schemas.openxmlformats.org/officeDocument/2006/relationships/audio" Target="../media/audio9.wav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13.png"/><Relationship Id="rId2" Type="http://schemas.openxmlformats.org/officeDocument/2006/relationships/audio" Target="../media/audio8.wav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50.png"/><Relationship Id="rId14" Type="http://schemas.openxmlformats.org/officeDocument/2006/relationships/image" Target="../media/image47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png"/><Relationship Id="rId18" Type="http://schemas.openxmlformats.org/officeDocument/2006/relationships/image" Target="../media/image39.jp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5.png"/><Relationship Id="rId7" Type="http://schemas.openxmlformats.org/officeDocument/2006/relationships/image" Target="../media/image40.png"/><Relationship Id="rId12" Type="http://schemas.openxmlformats.org/officeDocument/2006/relationships/image" Target="../media/image50.png"/><Relationship Id="rId17" Type="http://schemas.openxmlformats.org/officeDocument/2006/relationships/image" Target="../media/image47.tiff"/><Relationship Id="rId2" Type="http://schemas.openxmlformats.org/officeDocument/2006/relationships/audio" Target="../media/media7.mp3"/><Relationship Id="rId16" Type="http://schemas.openxmlformats.org/officeDocument/2006/relationships/image" Target="../media/image49.png"/><Relationship Id="rId20" Type="http://schemas.openxmlformats.org/officeDocument/2006/relationships/image" Target="../media/image13.png"/><Relationship Id="rId1" Type="http://schemas.microsoft.com/office/2007/relationships/media" Target="../media/media7.mp3"/><Relationship Id="rId6" Type="http://schemas.openxmlformats.org/officeDocument/2006/relationships/audio" Target="../media/audio9.wav"/><Relationship Id="rId11" Type="http://schemas.openxmlformats.org/officeDocument/2006/relationships/image" Target="../media/image43.png"/><Relationship Id="rId5" Type="http://schemas.openxmlformats.org/officeDocument/2006/relationships/audio" Target="../media/audio8.wav"/><Relationship Id="rId15" Type="http://schemas.openxmlformats.org/officeDocument/2006/relationships/image" Target="../media/image46.png"/><Relationship Id="rId23" Type="http://schemas.openxmlformats.org/officeDocument/2006/relationships/image" Target="../media/image11.png"/><Relationship Id="rId10" Type="http://schemas.openxmlformats.org/officeDocument/2006/relationships/image" Target="../media/image44.png"/><Relationship Id="rId19" Type="http://schemas.openxmlformats.org/officeDocument/2006/relationships/image" Target="../media/image51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3" Type="http://schemas.openxmlformats.org/officeDocument/2006/relationships/audio" Target="../media/audio9.wav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16.png"/><Relationship Id="rId2" Type="http://schemas.openxmlformats.org/officeDocument/2006/relationships/audio" Target="../media/audio8.wav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50.png"/><Relationship Id="rId14" Type="http://schemas.openxmlformats.org/officeDocument/2006/relationships/image" Target="../media/image47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tiff"/><Relationship Id="rId18" Type="http://schemas.openxmlformats.org/officeDocument/2006/relationships/image" Target="../media/image39.jp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0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microsoft.com/office/2007/relationships/media" Target="../media/media8.mp3"/><Relationship Id="rId16" Type="http://schemas.openxmlformats.org/officeDocument/2006/relationships/image" Target="../media/image50.png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9.wav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13.png"/><Relationship Id="rId4" Type="http://schemas.openxmlformats.org/officeDocument/2006/relationships/audio" Target="../media/audio8.wav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3" Type="http://schemas.openxmlformats.org/officeDocument/2006/relationships/audio" Target="../media/audio9.wav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14.png"/><Relationship Id="rId2" Type="http://schemas.openxmlformats.org/officeDocument/2006/relationships/audio" Target="../media/audio8.wav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39.jpg"/><Relationship Id="rId10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50.png"/><Relationship Id="rId14" Type="http://schemas.openxmlformats.org/officeDocument/2006/relationships/image" Target="../media/image47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tiff"/><Relationship Id="rId18" Type="http://schemas.openxmlformats.org/officeDocument/2006/relationships/image" Target="../media/image39.jp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2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microsoft.com/office/2007/relationships/media" Target="../media/media8.mp3"/><Relationship Id="rId16" Type="http://schemas.openxmlformats.org/officeDocument/2006/relationships/image" Target="../media/image50.png"/><Relationship Id="rId20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9.wav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10.png"/><Relationship Id="rId4" Type="http://schemas.openxmlformats.org/officeDocument/2006/relationships/audio" Target="../media/audio8.wav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3" Type="http://schemas.openxmlformats.org/officeDocument/2006/relationships/audio" Target="../media/audio9.wav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12.png"/><Relationship Id="rId2" Type="http://schemas.openxmlformats.org/officeDocument/2006/relationships/audio" Target="../media/audio8.wav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50.png"/><Relationship Id="rId14" Type="http://schemas.openxmlformats.org/officeDocument/2006/relationships/image" Target="../media/image47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17" Type="http://schemas.openxmlformats.org/officeDocument/2006/relationships/image" Target="../media/image39.jpg"/><Relationship Id="rId2" Type="http://schemas.openxmlformats.org/officeDocument/2006/relationships/audio" Target="../media/media9.mp3"/><Relationship Id="rId16" Type="http://schemas.openxmlformats.org/officeDocument/2006/relationships/image" Target="../media/image47.tiff"/><Relationship Id="rId1" Type="http://schemas.microsoft.com/office/2007/relationships/media" Target="../media/media9.mp3"/><Relationship Id="rId6" Type="http://schemas.openxmlformats.org/officeDocument/2006/relationships/image" Target="../media/image40.png"/><Relationship Id="rId11" Type="http://schemas.openxmlformats.org/officeDocument/2006/relationships/image" Target="../media/image50.png"/><Relationship Id="rId5" Type="http://schemas.openxmlformats.org/officeDocument/2006/relationships/audio" Target="../media/audio9.wav"/><Relationship Id="rId15" Type="http://schemas.openxmlformats.org/officeDocument/2006/relationships/image" Target="../media/image49.png"/><Relationship Id="rId10" Type="http://schemas.openxmlformats.org/officeDocument/2006/relationships/image" Target="../media/image43.png"/><Relationship Id="rId19" Type="http://schemas.openxmlformats.org/officeDocument/2006/relationships/image" Target="../media/image11.png"/><Relationship Id="rId4" Type="http://schemas.openxmlformats.org/officeDocument/2006/relationships/audio" Target="../media/audio8.wav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tiff"/><Relationship Id="rId18" Type="http://schemas.openxmlformats.org/officeDocument/2006/relationships/image" Target="../media/image39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audio" Target="../media/media10.mp3"/><Relationship Id="rId16" Type="http://schemas.openxmlformats.org/officeDocument/2006/relationships/image" Target="../media/image50.png"/><Relationship Id="rId1" Type="http://schemas.microsoft.com/office/2007/relationships/media" Target="../media/media10.mp3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9.wav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11.png"/><Relationship Id="rId4" Type="http://schemas.openxmlformats.org/officeDocument/2006/relationships/audio" Target="../media/audio8.wav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9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32"/>
          <p:cNvGrpSpPr/>
          <p:nvPr/>
        </p:nvGrpSpPr>
        <p:grpSpPr>
          <a:xfrm>
            <a:off x="-359498" y="-175039"/>
            <a:ext cx="1300005" cy="1167716"/>
            <a:chOff x="-359498" y="-175039"/>
            <a:chExt cx="1300005" cy="1167716"/>
          </a:xfrm>
        </p:grpSpPr>
        <p:sp>
          <p:nvSpPr>
            <p:cNvPr id="158" name="Google Shape;158;p32"/>
            <p:cNvSpPr/>
            <p:nvPr/>
          </p:nvSpPr>
          <p:spPr>
            <a:xfrm>
              <a:off x="397679" y="921567"/>
              <a:ext cx="7244" cy="25166"/>
            </a:xfrm>
            <a:custGeom>
              <a:avLst/>
              <a:gdLst/>
              <a:ahLst/>
              <a:cxnLst/>
              <a:rect l="l" t="t" r="r" b="b"/>
              <a:pathLst>
                <a:path w="213" h="740" extrusionOk="0">
                  <a:moveTo>
                    <a:pt x="102" y="706"/>
                  </a:moveTo>
                  <a:cubicBezTo>
                    <a:pt x="68" y="740"/>
                    <a:pt x="0" y="706"/>
                    <a:pt x="0" y="672"/>
                  </a:cubicBezTo>
                  <a:cubicBezTo>
                    <a:pt x="0" y="561"/>
                    <a:pt x="34" y="425"/>
                    <a:pt x="34" y="315"/>
                  </a:cubicBezTo>
                  <a:cubicBezTo>
                    <a:pt x="68" y="213"/>
                    <a:pt x="68" y="102"/>
                    <a:pt x="144" y="34"/>
                  </a:cubicBezTo>
                  <a:lnTo>
                    <a:pt x="144" y="0"/>
                  </a:lnTo>
                  <a:lnTo>
                    <a:pt x="178" y="34"/>
                  </a:lnTo>
                  <a:cubicBezTo>
                    <a:pt x="212" y="136"/>
                    <a:pt x="178" y="247"/>
                    <a:pt x="178" y="349"/>
                  </a:cubicBezTo>
                  <a:cubicBezTo>
                    <a:pt x="144" y="459"/>
                    <a:pt x="144" y="561"/>
                    <a:pt x="102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2"/>
            <p:cNvSpPr/>
            <p:nvPr/>
          </p:nvSpPr>
          <p:spPr>
            <a:xfrm>
              <a:off x="410942" y="931089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03" y="570"/>
                  </a:moveTo>
                  <a:cubicBezTo>
                    <a:pt x="69" y="604"/>
                    <a:pt x="1" y="570"/>
                    <a:pt x="1" y="536"/>
                  </a:cubicBezTo>
                  <a:cubicBezTo>
                    <a:pt x="1" y="426"/>
                    <a:pt x="1" y="358"/>
                    <a:pt x="35" y="247"/>
                  </a:cubicBezTo>
                  <a:cubicBezTo>
                    <a:pt x="35" y="179"/>
                    <a:pt x="69" y="111"/>
                    <a:pt x="103" y="35"/>
                  </a:cubicBezTo>
                  <a:lnTo>
                    <a:pt x="103" y="35"/>
                  </a:lnTo>
                  <a:cubicBezTo>
                    <a:pt x="137" y="1"/>
                    <a:pt x="179" y="35"/>
                    <a:pt x="179" y="35"/>
                  </a:cubicBezTo>
                  <a:cubicBezTo>
                    <a:pt x="213" y="145"/>
                    <a:pt x="179" y="213"/>
                    <a:pt x="179" y="281"/>
                  </a:cubicBezTo>
                  <a:cubicBezTo>
                    <a:pt x="137" y="358"/>
                    <a:pt x="137" y="460"/>
                    <a:pt x="10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2"/>
            <p:cNvSpPr/>
            <p:nvPr/>
          </p:nvSpPr>
          <p:spPr>
            <a:xfrm>
              <a:off x="402576" y="887764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68" y="570"/>
                  </a:moveTo>
                  <a:cubicBezTo>
                    <a:pt x="34" y="604"/>
                    <a:pt x="0" y="570"/>
                    <a:pt x="0" y="536"/>
                  </a:cubicBezTo>
                  <a:cubicBezTo>
                    <a:pt x="0" y="425"/>
                    <a:pt x="34" y="323"/>
                    <a:pt x="34" y="213"/>
                  </a:cubicBezTo>
                  <a:cubicBezTo>
                    <a:pt x="68" y="179"/>
                    <a:pt x="68" y="69"/>
                    <a:pt x="136" y="35"/>
                  </a:cubicBezTo>
                  <a:cubicBezTo>
                    <a:pt x="136" y="35"/>
                    <a:pt x="136" y="1"/>
                    <a:pt x="170" y="1"/>
                  </a:cubicBezTo>
                  <a:cubicBezTo>
                    <a:pt x="170" y="1"/>
                    <a:pt x="213" y="1"/>
                    <a:pt x="213" y="35"/>
                  </a:cubicBezTo>
                  <a:cubicBezTo>
                    <a:pt x="281" y="111"/>
                    <a:pt x="213" y="179"/>
                    <a:pt x="170" y="281"/>
                  </a:cubicBezTo>
                  <a:cubicBezTo>
                    <a:pt x="136" y="357"/>
                    <a:pt x="136" y="459"/>
                    <a:pt x="102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2"/>
            <p:cNvSpPr/>
            <p:nvPr/>
          </p:nvSpPr>
          <p:spPr>
            <a:xfrm>
              <a:off x="419342" y="896130"/>
              <a:ext cx="8400" cy="24315"/>
            </a:xfrm>
            <a:custGeom>
              <a:avLst/>
              <a:gdLst/>
              <a:ahLst/>
              <a:cxnLst/>
              <a:rect l="l" t="t" r="r" b="b"/>
              <a:pathLst>
                <a:path w="247" h="715" extrusionOk="0">
                  <a:moveTo>
                    <a:pt x="68" y="672"/>
                  </a:moveTo>
                  <a:cubicBezTo>
                    <a:pt x="34" y="714"/>
                    <a:pt x="0" y="672"/>
                    <a:pt x="0" y="638"/>
                  </a:cubicBezTo>
                  <a:cubicBezTo>
                    <a:pt x="0" y="536"/>
                    <a:pt x="0" y="426"/>
                    <a:pt x="34" y="324"/>
                  </a:cubicBezTo>
                  <a:cubicBezTo>
                    <a:pt x="34" y="213"/>
                    <a:pt x="68" y="111"/>
                    <a:pt x="145" y="35"/>
                  </a:cubicBezTo>
                  <a:lnTo>
                    <a:pt x="145" y="35"/>
                  </a:lnTo>
                  <a:cubicBezTo>
                    <a:pt x="179" y="1"/>
                    <a:pt x="246" y="35"/>
                    <a:pt x="246" y="111"/>
                  </a:cubicBezTo>
                  <a:cubicBezTo>
                    <a:pt x="246" y="179"/>
                    <a:pt x="213" y="290"/>
                    <a:pt x="179" y="358"/>
                  </a:cubicBezTo>
                  <a:cubicBezTo>
                    <a:pt x="145" y="460"/>
                    <a:pt x="102" y="536"/>
                    <a:pt x="68" y="6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2"/>
            <p:cNvSpPr/>
            <p:nvPr/>
          </p:nvSpPr>
          <p:spPr>
            <a:xfrm>
              <a:off x="436073" y="899905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77" y="773"/>
                  </a:moveTo>
                  <a:cubicBezTo>
                    <a:pt x="35" y="773"/>
                    <a:pt x="1" y="773"/>
                    <a:pt x="1" y="739"/>
                  </a:cubicBezTo>
                  <a:cubicBezTo>
                    <a:pt x="35" y="603"/>
                    <a:pt x="77" y="493"/>
                    <a:pt x="111" y="349"/>
                  </a:cubicBezTo>
                  <a:cubicBezTo>
                    <a:pt x="145" y="281"/>
                    <a:pt x="179" y="136"/>
                    <a:pt x="247" y="68"/>
                  </a:cubicBezTo>
                  <a:lnTo>
                    <a:pt x="247" y="34"/>
                  </a:lnTo>
                  <a:cubicBezTo>
                    <a:pt x="324" y="0"/>
                    <a:pt x="392" y="68"/>
                    <a:pt x="392" y="136"/>
                  </a:cubicBezTo>
                  <a:lnTo>
                    <a:pt x="247" y="425"/>
                  </a:lnTo>
                  <a:cubicBezTo>
                    <a:pt x="213" y="527"/>
                    <a:pt x="145" y="637"/>
                    <a:pt x="111" y="739"/>
                  </a:cubicBezTo>
                  <a:cubicBezTo>
                    <a:pt x="111" y="773"/>
                    <a:pt x="77" y="773"/>
                    <a:pt x="77" y="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2"/>
            <p:cNvSpPr/>
            <p:nvPr/>
          </p:nvSpPr>
          <p:spPr>
            <a:xfrm>
              <a:off x="619238" y="881711"/>
              <a:ext cx="9556" cy="17072"/>
            </a:xfrm>
            <a:custGeom>
              <a:avLst/>
              <a:gdLst/>
              <a:ahLst/>
              <a:cxnLst/>
              <a:rect l="l" t="t" r="r" b="b"/>
              <a:pathLst>
                <a:path w="281" h="502" extrusionOk="0">
                  <a:moveTo>
                    <a:pt x="247" y="459"/>
                  </a:moveTo>
                  <a:cubicBezTo>
                    <a:pt x="213" y="501"/>
                    <a:pt x="136" y="501"/>
                    <a:pt x="103" y="425"/>
                  </a:cubicBezTo>
                  <a:cubicBezTo>
                    <a:pt x="103" y="357"/>
                    <a:pt x="69" y="289"/>
                    <a:pt x="35" y="213"/>
                  </a:cubicBezTo>
                  <a:cubicBezTo>
                    <a:pt x="35" y="145"/>
                    <a:pt x="1" y="111"/>
                    <a:pt x="35" y="34"/>
                  </a:cubicBezTo>
                  <a:lnTo>
                    <a:pt x="69" y="34"/>
                  </a:lnTo>
                  <a:cubicBezTo>
                    <a:pt x="69" y="0"/>
                    <a:pt x="103" y="0"/>
                    <a:pt x="103" y="0"/>
                  </a:cubicBezTo>
                  <a:cubicBezTo>
                    <a:pt x="170" y="34"/>
                    <a:pt x="213" y="111"/>
                    <a:pt x="213" y="179"/>
                  </a:cubicBezTo>
                  <a:cubicBezTo>
                    <a:pt x="247" y="247"/>
                    <a:pt x="247" y="323"/>
                    <a:pt x="247" y="391"/>
                  </a:cubicBezTo>
                  <a:cubicBezTo>
                    <a:pt x="281" y="425"/>
                    <a:pt x="247" y="459"/>
                    <a:pt x="247" y="459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2"/>
            <p:cNvSpPr/>
            <p:nvPr/>
          </p:nvSpPr>
          <p:spPr>
            <a:xfrm>
              <a:off x="620394" y="927621"/>
              <a:ext cx="9556" cy="19112"/>
            </a:xfrm>
            <a:custGeom>
              <a:avLst/>
              <a:gdLst/>
              <a:ahLst/>
              <a:cxnLst/>
              <a:rect l="l" t="t" r="r" b="b"/>
              <a:pathLst>
                <a:path w="281" h="562" extrusionOk="0">
                  <a:moveTo>
                    <a:pt x="247" y="528"/>
                  </a:moveTo>
                  <a:cubicBezTo>
                    <a:pt x="247" y="562"/>
                    <a:pt x="213" y="562"/>
                    <a:pt x="213" y="528"/>
                  </a:cubicBezTo>
                  <a:cubicBezTo>
                    <a:pt x="136" y="383"/>
                    <a:pt x="35" y="247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ubicBezTo>
                    <a:pt x="35" y="1"/>
                    <a:pt x="69" y="1"/>
                    <a:pt x="102" y="35"/>
                  </a:cubicBezTo>
                  <a:cubicBezTo>
                    <a:pt x="213" y="171"/>
                    <a:pt x="213" y="349"/>
                    <a:pt x="281" y="494"/>
                  </a:cubicBezTo>
                  <a:cubicBezTo>
                    <a:pt x="281" y="528"/>
                    <a:pt x="281" y="528"/>
                    <a:pt x="247" y="528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2"/>
            <p:cNvSpPr/>
            <p:nvPr/>
          </p:nvSpPr>
          <p:spPr>
            <a:xfrm>
              <a:off x="603356" y="932246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255" y="324"/>
                  </a:moveTo>
                  <a:cubicBezTo>
                    <a:pt x="213" y="358"/>
                    <a:pt x="179" y="358"/>
                    <a:pt x="179" y="324"/>
                  </a:cubicBezTo>
                  <a:cubicBezTo>
                    <a:pt x="111" y="290"/>
                    <a:pt x="43" y="179"/>
                    <a:pt x="43" y="77"/>
                  </a:cubicBezTo>
                  <a:cubicBezTo>
                    <a:pt x="0" y="35"/>
                    <a:pt x="43" y="35"/>
                    <a:pt x="43" y="1"/>
                  </a:cubicBezTo>
                  <a:lnTo>
                    <a:pt x="145" y="1"/>
                  </a:lnTo>
                  <a:cubicBezTo>
                    <a:pt x="213" y="77"/>
                    <a:pt x="255" y="179"/>
                    <a:pt x="289" y="29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2"/>
            <p:cNvSpPr/>
            <p:nvPr/>
          </p:nvSpPr>
          <p:spPr>
            <a:xfrm>
              <a:off x="580537" y="899905"/>
              <a:ext cx="8400" cy="13331"/>
            </a:xfrm>
            <a:custGeom>
              <a:avLst/>
              <a:gdLst/>
              <a:ahLst/>
              <a:cxnLst/>
              <a:rect l="l" t="t" r="r" b="b"/>
              <a:pathLst>
                <a:path w="247" h="392" extrusionOk="0">
                  <a:moveTo>
                    <a:pt x="247" y="391"/>
                  </a:moveTo>
                  <a:lnTo>
                    <a:pt x="179" y="391"/>
                  </a:lnTo>
                  <a:cubicBezTo>
                    <a:pt x="111" y="315"/>
                    <a:pt x="0" y="213"/>
                    <a:pt x="0" y="68"/>
                  </a:cubicBezTo>
                  <a:cubicBezTo>
                    <a:pt x="0" y="68"/>
                    <a:pt x="0" y="34"/>
                    <a:pt x="34" y="34"/>
                  </a:cubicBezTo>
                  <a:cubicBezTo>
                    <a:pt x="34" y="0"/>
                    <a:pt x="77" y="0"/>
                    <a:pt x="77" y="34"/>
                  </a:cubicBezTo>
                  <a:cubicBezTo>
                    <a:pt x="179" y="68"/>
                    <a:pt x="213" y="213"/>
                    <a:pt x="247" y="315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2"/>
            <p:cNvSpPr/>
            <p:nvPr/>
          </p:nvSpPr>
          <p:spPr>
            <a:xfrm>
              <a:off x="598731" y="890076"/>
              <a:ext cx="13331" cy="23159"/>
            </a:xfrm>
            <a:custGeom>
              <a:avLst/>
              <a:gdLst/>
              <a:ahLst/>
              <a:cxnLst/>
              <a:rect l="l" t="t" r="r" b="b"/>
              <a:pathLst>
                <a:path w="392" h="681" extrusionOk="0">
                  <a:moveTo>
                    <a:pt x="349" y="680"/>
                  </a:moveTo>
                  <a:cubicBezTo>
                    <a:pt x="315" y="680"/>
                    <a:pt x="281" y="680"/>
                    <a:pt x="281" y="638"/>
                  </a:cubicBezTo>
                  <a:cubicBezTo>
                    <a:pt x="136" y="502"/>
                    <a:pt x="0" y="255"/>
                    <a:pt x="34" y="43"/>
                  </a:cubicBezTo>
                  <a:cubicBezTo>
                    <a:pt x="34" y="43"/>
                    <a:pt x="68" y="43"/>
                    <a:pt x="68" y="1"/>
                  </a:cubicBezTo>
                  <a:cubicBezTo>
                    <a:pt x="102" y="1"/>
                    <a:pt x="179" y="1"/>
                    <a:pt x="179" y="43"/>
                  </a:cubicBezTo>
                  <a:cubicBezTo>
                    <a:pt x="247" y="111"/>
                    <a:pt x="247" y="213"/>
                    <a:pt x="247" y="289"/>
                  </a:cubicBezTo>
                  <a:cubicBezTo>
                    <a:pt x="281" y="391"/>
                    <a:pt x="315" y="502"/>
                    <a:pt x="349" y="570"/>
                  </a:cubicBezTo>
                  <a:cubicBezTo>
                    <a:pt x="391" y="604"/>
                    <a:pt x="349" y="638"/>
                    <a:pt x="349" y="68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2"/>
            <p:cNvSpPr/>
            <p:nvPr/>
          </p:nvSpPr>
          <p:spPr>
            <a:xfrm>
              <a:off x="616653" y="238935"/>
              <a:ext cx="13297" cy="6087"/>
            </a:xfrm>
            <a:custGeom>
              <a:avLst/>
              <a:gdLst/>
              <a:ahLst/>
              <a:cxnLst/>
              <a:rect l="l" t="t" r="r" b="b"/>
              <a:pathLst>
                <a:path w="391" h="179" extrusionOk="0">
                  <a:moveTo>
                    <a:pt x="357" y="111"/>
                  </a:moveTo>
                  <a:cubicBezTo>
                    <a:pt x="323" y="145"/>
                    <a:pt x="289" y="145"/>
                    <a:pt x="212" y="145"/>
                  </a:cubicBezTo>
                  <a:cubicBezTo>
                    <a:pt x="179" y="145"/>
                    <a:pt x="111" y="179"/>
                    <a:pt x="34" y="179"/>
                  </a:cubicBezTo>
                  <a:cubicBezTo>
                    <a:pt x="0" y="179"/>
                    <a:pt x="0" y="111"/>
                    <a:pt x="0" y="111"/>
                  </a:cubicBezTo>
                  <a:lnTo>
                    <a:pt x="34" y="111"/>
                  </a:lnTo>
                  <a:cubicBezTo>
                    <a:pt x="77" y="77"/>
                    <a:pt x="145" y="34"/>
                    <a:pt x="212" y="34"/>
                  </a:cubicBezTo>
                  <a:cubicBezTo>
                    <a:pt x="246" y="0"/>
                    <a:pt x="323" y="0"/>
                    <a:pt x="357" y="34"/>
                  </a:cubicBezTo>
                  <a:cubicBezTo>
                    <a:pt x="391" y="34"/>
                    <a:pt x="391" y="77"/>
                    <a:pt x="357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2"/>
            <p:cNvSpPr/>
            <p:nvPr/>
          </p:nvSpPr>
          <p:spPr>
            <a:xfrm>
              <a:off x="612028" y="231691"/>
              <a:ext cx="10712" cy="6121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81" y="145"/>
                  </a:moveTo>
                  <a:cubicBezTo>
                    <a:pt x="247" y="179"/>
                    <a:pt x="213" y="179"/>
                    <a:pt x="170" y="179"/>
                  </a:cubicBezTo>
                  <a:lnTo>
                    <a:pt x="136" y="179"/>
                  </a:lnTo>
                  <a:lnTo>
                    <a:pt x="68" y="179"/>
                  </a:lnTo>
                  <a:cubicBezTo>
                    <a:pt x="34" y="179"/>
                    <a:pt x="0" y="145"/>
                    <a:pt x="34" y="111"/>
                  </a:cubicBezTo>
                  <a:lnTo>
                    <a:pt x="34" y="111"/>
                  </a:lnTo>
                  <a:cubicBezTo>
                    <a:pt x="68" y="111"/>
                    <a:pt x="68" y="77"/>
                    <a:pt x="68" y="77"/>
                  </a:cubicBezTo>
                  <a:lnTo>
                    <a:pt x="102" y="77"/>
                  </a:lnTo>
                  <a:cubicBezTo>
                    <a:pt x="102" y="35"/>
                    <a:pt x="136" y="35"/>
                    <a:pt x="136" y="35"/>
                  </a:cubicBezTo>
                  <a:cubicBezTo>
                    <a:pt x="213" y="35"/>
                    <a:pt x="247" y="1"/>
                    <a:pt x="281" y="35"/>
                  </a:cubicBezTo>
                  <a:cubicBezTo>
                    <a:pt x="315" y="35"/>
                    <a:pt x="315" y="111"/>
                    <a:pt x="281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2"/>
            <p:cNvSpPr/>
            <p:nvPr/>
          </p:nvSpPr>
          <p:spPr>
            <a:xfrm>
              <a:off x="601044" y="193263"/>
              <a:ext cx="16800" cy="7278"/>
            </a:xfrm>
            <a:custGeom>
              <a:avLst/>
              <a:gdLst/>
              <a:ahLst/>
              <a:cxnLst/>
              <a:rect l="l" t="t" r="r" b="b"/>
              <a:pathLst>
                <a:path w="494" h="214" extrusionOk="0">
                  <a:moveTo>
                    <a:pt x="459" y="103"/>
                  </a:moveTo>
                  <a:cubicBezTo>
                    <a:pt x="391" y="145"/>
                    <a:pt x="357" y="145"/>
                    <a:pt x="281" y="179"/>
                  </a:cubicBezTo>
                  <a:lnTo>
                    <a:pt x="68" y="179"/>
                  </a:lnTo>
                  <a:cubicBezTo>
                    <a:pt x="0" y="213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45" y="69"/>
                    <a:pt x="179" y="35"/>
                    <a:pt x="247" y="35"/>
                  </a:cubicBezTo>
                  <a:cubicBezTo>
                    <a:pt x="323" y="35"/>
                    <a:pt x="391" y="1"/>
                    <a:pt x="425" y="35"/>
                  </a:cubicBezTo>
                  <a:cubicBezTo>
                    <a:pt x="459" y="35"/>
                    <a:pt x="493" y="69"/>
                    <a:pt x="459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2"/>
            <p:cNvSpPr/>
            <p:nvPr/>
          </p:nvSpPr>
          <p:spPr>
            <a:xfrm>
              <a:off x="601044" y="184897"/>
              <a:ext cx="12175" cy="6087"/>
            </a:xfrm>
            <a:custGeom>
              <a:avLst/>
              <a:gdLst/>
              <a:ahLst/>
              <a:cxnLst/>
              <a:rect l="l" t="t" r="r" b="b"/>
              <a:pathLst>
                <a:path w="358" h="179" extrusionOk="0">
                  <a:moveTo>
                    <a:pt x="323" y="137"/>
                  </a:moveTo>
                  <a:cubicBezTo>
                    <a:pt x="281" y="137"/>
                    <a:pt x="247" y="179"/>
                    <a:pt x="213" y="179"/>
                  </a:cubicBezTo>
                  <a:lnTo>
                    <a:pt x="111" y="179"/>
                  </a:lnTo>
                  <a:cubicBezTo>
                    <a:pt x="34" y="179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11" y="35"/>
                    <a:pt x="145" y="35"/>
                    <a:pt x="179" y="1"/>
                  </a:cubicBezTo>
                  <a:lnTo>
                    <a:pt x="323" y="1"/>
                  </a:lnTo>
                  <a:cubicBezTo>
                    <a:pt x="357" y="35"/>
                    <a:pt x="357" y="69"/>
                    <a:pt x="357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2"/>
            <p:cNvSpPr/>
            <p:nvPr/>
          </p:nvSpPr>
          <p:spPr>
            <a:xfrm>
              <a:off x="408357" y="-10102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23" y="103"/>
                  </a:moveTo>
                  <a:cubicBezTo>
                    <a:pt x="255" y="136"/>
                    <a:pt x="145" y="136"/>
                    <a:pt x="77" y="136"/>
                  </a:cubicBezTo>
                  <a:cubicBezTo>
                    <a:pt x="0" y="136"/>
                    <a:pt x="0" y="69"/>
                    <a:pt x="43" y="69"/>
                  </a:cubicBezTo>
                  <a:cubicBezTo>
                    <a:pt x="43" y="35"/>
                    <a:pt x="43" y="35"/>
                    <a:pt x="77" y="35"/>
                  </a:cubicBezTo>
                  <a:cubicBezTo>
                    <a:pt x="145" y="35"/>
                    <a:pt x="213" y="1"/>
                    <a:pt x="289" y="35"/>
                  </a:cubicBezTo>
                  <a:cubicBezTo>
                    <a:pt x="323" y="35"/>
                    <a:pt x="323" y="69"/>
                    <a:pt x="323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2"/>
            <p:cNvSpPr/>
            <p:nvPr/>
          </p:nvSpPr>
          <p:spPr>
            <a:xfrm>
              <a:off x="439848" y="-11258"/>
              <a:ext cx="11869" cy="5815"/>
            </a:xfrm>
            <a:custGeom>
              <a:avLst/>
              <a:gdLst/>
              <a:ahLst/>
              <a:cxnLst/>
              <a:rect l="l" t="t" r="r" b="b"/>
              <a:pathLst>
                <a:path w="349" h="171" extrusionOk="0">
                  <a:moveTo>
                    <a:pt x="315" y="103"/>
                  </a:moveTo>
                  <a:cubicBezTo>
                    <a:pt x="315" y="137"/>
                    <a:pt x="281" y="137"/>
                    <a:pt x="247" y="137"/>
                  </a:cubicBezTo>
                  <a:cubicBezTo>
                    <a:pt x="213" y="137"/>
                    <a:pt x="136" y="170"/>
                    <a:pt x="102" y="170"/>
                  </a:cubicBezTo>
                  <a:cubicBezTo>
                    <a:pt x="34" y="170"/>
                    <a:pt x="0" y="103"/>
                    <a:pt x="68" y="69"/>
                  </a:cubicBezTo>
                  <a:lnTo>
                    <a:pt x="68" y="69"/>
                  </a:lnTo>
                  <a:cubicBezTo>
                    <a:pt x="102" y="35"/>
                    <a:pt x="179" y="35"/>
                    <a:pt x="213" y="1"/>
                  </a:cubicBezTo>
                  <a:cubicBezTo>
                    <a:pt x="247" y="1"/>
                    <a:pt x="315" y="1"/>
                    <a:pt x="349" y="35"/>
                  </a:cubicBezTo>
                  <a:lnTo>
                    <a:pt x="349" y="69"/>
                  </a:lnTo>
                  <a:cubicBezTo>
                    <a:pt x="349" y="103"/>
                    <a:pt x="349" y="103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2"/>
            <p:cNvSpPr/>
            <p:nvPr/>
          </p:nvSpPr>
          <p:spPr>
            <a:xfrm>
              <a:off x="434917" y="-23399"/>
              <a:ext cx="13331" cy="6121"/>
            </a:xfrm>
            <a:custGeom>
              <a:avLst/>
              <a:gdLst/>
              <a:ahLst/>
              <a:cxnLst/>
              <a:rect l="l" t="t" r="r" b="b"/>
              <a:pathLst>
                <a:path w="392" h="180" extrusionOk="0">
                  <a:moveTo>
                    <a:pt x="358" y="145"/>
                  </a:moveTo>
                  <a:cubicBezTo>
                    <a:pt x="324" y="179"/>
                    <a:pt x="281" y="145"/>
                    <a:pt x="213" y="179"/>
                  </a:cubicBezTo>
                  <a:lnTo>
                    <a:pt x="69" y="179"/>
                  </a:lnTo>
                  <a:cubicBezTo>
                    <a:pt x="35" y="179"/>
                    <a:pt x="1" y="103"/>
                    <a:pt x="35" y="103"/>
                  </a:cubicBezTo>
                  <a:lnTo>
                    <a:pt x="35" y="69"/>
                  </a:lnTo>
                  <a:cubicBezTo>
                    <a:pt x="111" y="69"/>
                    <a:pt x="145" y="35"/>
                    <a:pt x="213" y="35"/>
                  </a:cubicBezTo>
                  <a:cubicBezTo>
                    <a:pt x="247" y="35"/>
                    <a:pt x="324" y="1"/>
                    <a:pt x="358" y="35"/>
                  </a:cubicBezTo>
                  <a:cubicBezTo>
                    <a:pt x="392" y="35"/>
                    <a:pt x="392" y="103"/>
                    <a:pt x="358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392748" y="-46218"/>
              <a:ext cx="22853" cy="4659"/>
            </a:xfrm>
            <a:custGeom>
              <a:avLst/>
              <a:gdLst/>
              <a:ahLst/>
              <a:cxnLst/>
              <a:rect l="l" t="t" r="r" b="b"/>
              <a:pathLst>
                <a:path w="672" h="137" extrusionOk="0">
                  <a:moveTo>
                    <a:pt x="638" y="69"/>
                  </a:moveTo>
                  <a:lnTo>
                    <a:pt x="638" y="69"/>
                  </a:lnTo>
                  <a:cubicBezTo>
                    <a:pt x="425" y="137"/>
                    <a:pt x="289" y="137"/>
                    <a:pt x="77" y="137"/>
                  </a:cubicBezTo>
                  <a:cubicBezTo>
                    <a:pt x="35" y="137"/>
                    <a:pt x="1" y="103"/>
                    <a:pt x="35" y="69"/>
                  </a:cubicBezTo>
                  <a:lnTo>
                    <a:pt x="77" y="69"/>
                  </a:lnTo>
                  <a:cubicBezTo>
                    <a:pt x="247" y="1"/>
                    <a:pt x="425" y="1"/>
                    <a:pt x="604" y="1"/>
                  </a:cubicBezTo>
                  <a:cubicBezTo>
                    <a:pt x="638" y="1"/>
                    <a:pt x="672" y="35"/>
                    <a:pt x="638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2"/>
            <p:cNvSpPr/>
            <p:nvPr/>
          </p:nvSpPr>
          <p:spPr>
            <a:xfrm>
              <a:off x="899460" y="583261"/>
              <a:ext cx="14487" cy="7278"/>
            </a:xfrm>
            <a:custGeom>
              <a:avLst/>
              <a:gdLst/>
              <a:ahLst/>
              <a:cxnLst/>
              <a:rect l="l" t="t" r="r" b="b"/>
              <a:pathLst>
                <a:path w="426" h="214" extrusionOk="0">
                  <a:moveTo>
                    <a:pt x="391" y="213"/>
                  </a:moveTo>
                  <a:lnTo>
                    <a:pt x="357" y="213"/>
                  </a:lnTo>
                  <a:cubicBezTo>
                    <a:pt x="289" y="213"/>
                    <a:pt x="255" y="179"/>
                    <a:pt x="179" y="179"/>
                  </a:cubicBezTo>
                  <a:cubicBezTo>
                    <a:pt x="145" y="179"/>
                    <a:pt x="77" y="145"/>
                    <a:pt x="43" y="103"/>
                  </a:cubicBezTo>
                  <a:cubicBezTo>
                    <a:pt x="1" y="69"/>
                    <a:pt x="1" y="35"/>
                    <a:pt x="43" y="35"/>
                  </a:cubicBezTo>
                  <a:lnTo>
                    <a:pt x="77" y="35"/>
                  </a:lnTo>
                  <a:cubicBezTo>
                    <a:pt x="111" y="1"/>
                    <a:pt x="179" y="35"/>
                    <a:pt x="213" y="69"/>
                  </a:cubicBezTo>
                  <a:cubicBezTo>
                    <a:pt x="289" y="69"/>
                    <a:pt x="323" y="103"/>
                    <a:pt x="391" y="145"/>
                  </a:cubicBezTo>
                  <a:cubicBezTo>
                    <a:pt x="425" y="145"/>
                    <a:pt x="425" y="179"/>
                    <a:pt x="39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2"/>
            <p:cNvSpPr/>
            <p:nvPr/>
          </p:nvSpPr>
          <p:spPr>
            <a:xfrm>
              <a:off x="883850" y="563910"/>
              <a:ext cx="24315" cy="9862"/>
            </a:xfrm>
            <a:custGeom>
              <a:avLst/>
              <a:gdLst/>
              <a:ahLst/>
              <a:cxnLst/>
              <a:rect l="l" t="t" r="r" b="b"/>
              <a:pathLst>
                <a:path w="715" h="290" extrusionOk="0">
                  <a:moveTo>
                    <a:pt x="672" y="290"/>
                  </a:moveTo>
                  <a:lnTo>
                    <a:pt x="638" y="290"/>
                  </a:lnTo>
                  <a:cubicBezTo>
                    <a:pt x="536" y="290"/>
                    <a:pt x="426" y="247"/>
                    <a:pt x="324" y="247"/>
                  </a:cubicBezTo>
                  <a:cubicBezTo>
                    <a:pt x="247" y="213"/>
                    <a:pt x="111" y="213"/>
                    <a:pt x="35" y="179"/>
                  </a:cubicBezTo>
                  <a:cubicBezTo>
                    <a:pt x="1" y="145"/>
                    <a:pt x="1" y="77"/>
                    <a:pt x="35" y="35"/>
                  </a:cubicBezTo>
                  <a:lnTo>
                    <a:pt x="77" y="35"/>
                  </a:lnTo>
                  <a:cubicBezTo>
                    <a:pt x="179" y="1"/>
                    <a:pt x="290" y="77"/>
                    <a:pt x="358" y="77"/>
                  </a:cubicBezTo>
                  <a:cubicBezTo>
                    <a:pt x="460" y="111"/>
                    <a:pt x="570" y="145"/>
                    <a:pt x="638" y="179"/>
                  </a:cubicBezTo>
                  <a:cubicBezTo>
                    <a:pt x="672" y="179"/>
                    <a:pt x="714" y="247"/>
                    <a:pt x="672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2"/>
            <p:cNvSpPr/>
            <p:nvPr/>
          </p:nvSpPr>
          <p:spPr>
            <a:xfrm>
              <a:off x="839368" y="546022"/>
              <a:ext cx="30097" cy="8400"/>
            </a:xfrm>
            <a:custGeom>
              <a:avLst/>
              <a:gdLst/>
              <a:ahLst/>
              <a:cxnLst/>
              <a:rect l="l" t="t" r="r" b="b"/>
              <a:pathLst>
                <a:path w="885" h="247" extrusionOk="0">
                  <a:moveTo>
                    <a:pt x="850" y="247"/>
                  </a:moveTo>
                  <a:lnTo>
                    <a:pt x="816" y="247"/>
                  </a:lnTo>
                  <a:cubicBezTo>
                    <a:pt x="570" y="213"/>
                    <a:pt x="281" y="213"/>
                    <a:pt x="35" y="136"/>
                  </a:cubicBezTo>
                  <a:cubicBezTo>
                    <a:pt x="1" y="136"/>
                    <a:pt x="1" y="68"/>
                    <a:pt x="35" y="68"/>
                  </a:cubicBezTo>
                  <a:lnTo>
                    <a:pt x="35" y="68"/>
                  </a:lnTo>
                  <a:cubicBezTo>
                    <a:pt x="323" y="0"/>
                    <a:pt x="570" y="34"/>
                    <a:pt x="850" y="136"/>
                  </a:cubicBezTo>
                  <a:cubicBezTo>
                    <a:pt x="884" y="136"/>
                    <a:pt x="884" y="213"/>
                    <a:pt x="850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2"/>
            <p:cNvSpPr/>
            <p:nvPr/>
          </p:nvSpPr>
          <p:spPr>
            <a:xfrm>
              <a:off x="848890" y="574895"/>
              <a:ext cx="18262" cy="6121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468" y="179"/>
                  </a:moveTo>
                  <a:lnTo>
                    <a:pt x="426" y="179"/>
                  </a:lnTo>
                  <a:lnTo>
                    <a:pt x="256" y="179"/>
                  </a:lnTo>
                  <a:lnTo>
                    <a:pt x="43" y="179"/>
                  </a:lnTo>
                  <a:cubicBezTo>
                    <a:pt x="1" y="137"/>
                    <a:pt x="1" y="103"/>
                    <a:pt x="43" y="69"/>
                  </a:cubicBezTo>
                  <a:lnTo>
                    <a:pt x="43" y="69"/>
                  </a:lnTo>
                  <a:cubicBezTo>
                    <a:pt x="179" y="1"/>
                    <a:pt x="358" y="1"/>
                    <a:pt x="502" y="103"/>
                  </a:cubicBezTo>
                  <a:cubicBezTo>
                    <a:pt x="536" y="103"/>
                    <a:pt x="502" y="137"/>
                    <a:pt x="468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2"/>
            <p:cNvSpPr/>
            <p:nvPr/>
          </p:nvSpPr>
          <p:spPr>
            <a:xfrm>
              <a:off x="838212" y="557857"/>
              <a:ext cx="15643" cy="8706"/>
            </a:xfrm>
            <a:custGeom>
              <a:avLst/>
              <a:gdLst/>
              <a:ahLst/>
              <a:cxnLst/>
              <a:rect l="l" t="t" r="r" b="b"/>
              <a:pathLst>
                <a:path w="460" h="256" extrusionOk="0">
                  <a:moveTo>
                    <a:pt x="425" y="213"/>
                  </a:moveTo>
                  <a:cubicBezTo>
                    <a:pt x="425" y="255"/>
                    <a:pt x="391" y="255"/>
                    <a:pt x="391" y="213"/>
                  </a:cubicBezTo>
                  <a:cubicBezTo>
                    <a:pt x="315" y="213"/>
                    <a:pt x="281" y="213"/>
                    <a:pt x="247" y="179"/>
                  </a:cubicBezTo>
                  <a:cubicBezTo>
                    <a:pt x="179" y="179"/>
                    <a:pt x="145" y="213"/>
                    <a:pt x="103" y="179"/>
                  </a:cubicBezTo>
                  <a:cubicBezTo>
                    <a:pt x="35" y="179"/>
                    <a:pt x="1" y="111"/>
                    <a:pt x="35" y="43"/>
                  </a:cubicBezTo>
                  <a:lnTo>
                    <a:pt x="69" y="43"/>
                  </a:lnTo>
                  <a:cubicBezTo>
                    <a:pt x="103" y="0"/>
                    <a:pt x="179" y="0"/>
                    <a:pt x="281" y="43"/>
                  </a:cubicBezTo>
                  <a:cubicBezTo>
                    <a:pt x="357" y="43"/>
                    <a:pt x="391" y="77"/>
                    <a:pt x="459" y="145"/>
                  </a:cubicBezTo>
                  <a:cubicBezTo>
                    <a:pt x="459" y="179"/>
                    <a:pt x="459" y="213"/>
                    <a:pt x="425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2"/>
            <p:cNvSpPr/>
            <p:nvPr/>
          </p:nvSpPr>
          <p:spPr>
            <a:xfrm>
              <a:off x="310994" y="165547"/>
              <a:ext cx="362316" cy="119332"/>
            </a:xfrm>
            <a:custGeom>
              <a:avLst/>
              <a:gdLst/>
              <a:ahLst/>
              <a:cxnLst/>
              <a:rect l="l" t="t" r="r" b="b"/>
              <a:pathLst>
                <a:path w="10654" h="3509" extrusionOk="0">
                  <a:moveTo>
                    <a:pt x="9914" y="2447"/>
                  </a:moveTo>
                  <a:cubicBezTo>
                    <a:pt x="9659" y="2617"/>
                    <a:pt x="9311" y="2761"/>
                    <a:pt x="8954" y="2872"/>
                  </a:cubicBezTo>
                  <a:cubicBezTo>
                    <a:pt x="8886" y="2906"/>
                    <a:pt x="8810" y="2906"/>
                    <a:pt x="8742" y="2906"/>
                  </a:cubicBezTo>
                  <a:cubicBezTo>
                    <a:pt x="6227" y="3509"/>
                    <a:pt x="1878" y="2404"/>
                    <a:pt x="425" y="1980"/>
                  </a:cubicBezTo>
                  <a:cubicBezTo>
                    <a:pt x="247" y="1946"/>
                    <a:pt x="145" y="1912"/>
                    <a:pt x="35" y="1878"/>
                  </a:cubicBezTo>
                  <a:cubicBezTo>
                    <a:pt x="35" y="1878"/>
                    <a:pt x="1" y="1878"/>
                    <a:pt x="1" y="1844"/>
                  </a:cubicBezTo>
                  <a:cubicBezTo>
                    <a:pt x="35" y="1878"/>
                    <a:pt x="145" y="1878"/>
                    <a:pt x="213" y="1878"/>
                  </a:cubicBezTo>
                  <a:lnTo>
                    <a:pt x="213" y="1878"/>
                  </a:lnTo>
                  <a:cubicBezTo>
                    <a:pt x="1487" y="1878"/>
                    <a:pt x="5454" y="459"/>
                    <a:pt x="8105" y="145"/>
                  </a:cubicBezTo>
                  <a:cubicBezTo>
                    <a:pt x="8173" y="111"/>
                    <a:pt x="8283" y="111"/>
                    <a:pt x="8351" y="111"/>
                  </a:cubicBezTo>
                  <a:cubicBezTo>
                    <a:pt x="9625" y="0"/>
                    <a:pt x="10551" y="145"/>
                    <a:pt x="10653" y="960"/>
                  </a:cubicBezTo>
                  <a:lnTo>
                    <a:pt x="10653" y="994"/>
                  </a:lnTo>
                  <a:lnTo>
                    <a:pt x="10653" y="1207"/>
                  </a:lnTo>
                  <a:cubicBezTo>
                    <a:pt x="10653" y="1275"/>
                    <a:pt x="10619" y="1343"/>
                    <a:pt x="10619" y="1419"/>
                  </a:cubicBezTo>
                  <a:cubicBezTo>
                    <a:pt x="10509" y="1844"/>
                    <a:pt x="10262" y="2192"/>
                    <a:pt x="9914" y="24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2"/>
            <p:cNvSpPr/>
            <p:nvPr/>
          </p:nvSpPr>
          <p:spPr>
            <a:xfrm>
              <a:off x="318203" y="113821"/>
              <a:ext cx="355106" cy="139567"/>
            </a:xfrm>
            <a:custGeom>
              <a:avLst/>
              <a:gdLst/>
              <a:ahLst/>
              <a:cxnLst/>
              <a:rect l="l" t="t" r="r" b="b"/>
              <a:pathLst>
                <a:path w="10442" h="4104" extrusionOk="0">
                  <a:moveTo>
                    <a:pt x="10441" y="2515"/>
                  </a:moveTo>
                  <a:cubicBezTo>
                    <a:pt x="7154" y="4104"/>
                    <a:pt x="145" y="3399"/>
                    <a:pt x="1" y="3399"/>
                  </a:cubicBezTo>
                  <a:cubicBezTo>
                    <a:pt x="1980" y="3399"/>
                    <a:pt x="10297" y="1"/>
                    <a:pt x="10441" y="25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2"/>
            <p:cNvSpPr/>
            <p:nvPr/>
          </p:nvSpPr>
          <p:spPr>
            <a:xfrm>
              <a:off x="560031" y="258285"/>
              <a:ext cx="14453" cy="7244"/>
            </a:xfrm>
            <a:custGeom>
              <a:avLst/>
              <a:gdLst/>
              <a:ahLst/>
              <a:cxnLst/>
              <a:rect l="l" t="t" r="r" b="b"/>
              <a:pathLst>
                <a:path w="425" h="213" extrusionOk="0">
                  <a:moveTo>
                    <a:pt x="391" y="145"/>
                  </a:moveTo>
                  <a:cubicBezTo>
                    <a:pt x="357" y="179"/>
                    <a:pt x="289" y="179"/>
                    <a:pt x="255" y="179"/>
                  </a:cubicBezTo>
                  <a:lnTo>
                    <a:pt x="77" y="179"/>
                  </a:lnTo>
                  <a:cubicBezTo>
                    <a:pt x="0" y="213"/>
                    <a:pt x="0" y="145"/>
                    <a:pt x="43" y="102"/>
                  </a:cubicBezTo>
                  <a:lnTo>
                    <a:pt x="43" y="102"/>
                  </a:lnTo>
                  <a:cubicBezTo>
                    <a:pt x="145" y="68"/>
                    <a:pt x="289" y="0"/>
                    <a:pt x="391" y="68"/>
                  </a:cubicBezTo>
                  <a:cubicBezTo>
                    <a:pt x="425" y="68"/>
                    <a:pt x="425" y="102"/>
                    <a:pt x="391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2"/>
            <p:cNvSpPr/>
            <p:nvPr/>
          </p:nvSpPr>
          <p:spPr>
            <a:xfrm>
              <a:off x="558874" y="249885"/>
              <a:ext cx="17072" cy="7278"/>
            </a:xfrm>
            <a:custGeom>
              <a:avLst/>
              <a:gdLst/>
              <a:ahLst/>
              <a:cxnLst/>
              <a:rect l="l" t="t" r="r" b="b"/>
              <a:pathLst>
                <a:path w="502" h="214" extrusionOk="0">
                  <a:moveTo>
                    <a:pt x="425" y="137"/>
                  </a:moveTo>
                  <a:cubicBezTo>
                    <a:pt x="391" y="137"/>
                    <a:pt x="323" y="179"/>
                    <a:pt x="289" y="179"/>
                  </a:cubicBezTo>
                  <a:cubicBezTo>
                    <a:pt x="213" y="179"/>
                    <a:pt x="145" y="179"/>
                    <a:pt x="77" y="213"/>
                  </a:cubicBezTo>
                  <a:cubicBezTo>
                    <a:pt x="34" y="213"/>
                    <a:pt x="0" y="137"/>
                    <a:pt x="34" y="137"/>
                  </a:cubicBezTo>
                  <a:lnTo>
                    <a:pt x="34" y="103"/>
                  </a:lnTo>
                  <a:cubicBezTo>
                    <a:pt x="111" y="103"/>
                    <a:pt x="179" y="69"/>
                    <a:pt x="247" y="35"/>
                  </a:cubicBezTo>
                  <a:cubicBezTo>
                    <a:pt x="323" y="1"/>
                    <a:pt x="391" y="1"/>
                    <a:pt x="425" y="35"/>
                  </a:cubicBezTo>
                  <a:cubicBezTo>
                    <a:pt x="459" y="35"/>
                    <a:pt x="501" y="69"/>
                    <a:pt x="459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2"/>
            <p:cNvSpPr/>
            <p:nvPr/>
          </p:nvSpPr>
          <p:spPr>
            <a:xfrm>
              <a:off x="522759" y="249885"/>
              <a:ext cx="11018" cy="6121"/>
            </a:xfrm>
            <a:custGeom>
              <a:avLst/>
              <a:gdLst/>
              <a:ahLst/>
              <a:cxnLst/>
              <a:rect l="l" t="t" r="r" b="b"/>
              <a:pathLst>
                <a:path w="324" h="180" extrusionOk="0">
                  <a:moveTo>
                    <a:pt x="289" y="103"/>
                  </a:moveTo>
                  <a:cubicBezTo>
                    <a:pt x="247" y="103"/>
                    <a:pt x="213" y="137"/>
                    <a:pt x="213" y="137"/>
                  </a:cubicBezTo>
                  <a:lnTo>
                    <a:pt x="111" y="137"/>
                  </a:lnTo>
                  <a:cubicBezTo>
                    <a:pt x="34" y="179"/>
                    <a:pt x="0" y="69"/>
                    <a:pt x="34" y="35"/>
                  </a:cubicBezTo>
                  <a:lnTo>
                    <a:pt x="77" y="35"/>
                  </a:lnTo>
                  <a:lnTo>
                    <a:pt x="179" y="35"/>
                  </a:lnTo>
                  <a:cubicBezTo>
                    <a:pt x="213" y="35"/>
                    <a:pt x="247" y="1"/>
                    <a:pt x="289" y="35"/>
                  </a:cubicBezTo>
                  <a:cubicBezTo>
                    <a:pt x="289" y="35"/>
                    <a:pt x="323" y="69"/>
                    <a:pt x="289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2"/>
            <p:cNvSpPr/>
            <p:nvPr/>
          </p:nvSpPr>
          <p:spPr>
            <a:xfrm>
              <a:off x="487799" y="213803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02" y="178"/>
                  </a:moveTo>
                  <a:cubicBezTo>
                    <a:pt x="468" y="212"/>
                    <a:pt x="391" y="212"/>
                    <a:pt x="323" y="212"/>
                  </a:cubicBezTo>
                  <a:cubicBezTo>
                    <a:pt x="255" y="246"/>
                    <a:pt x="145" y="246"/>
                    <a:pt x="77" y="246"/>
                  </a:cubicBezTo>
                  <a:cubicBezTo>
                    <a:pt x="0" y="246"/>
                    <a:pt x="0" y="178"/>
                    <a:pt x="43" y="136"/>
                  </a:cubicBezTo>
                  <a:lnTo>
                    <a:pt x="43" y="136"/>
                  </a:lnTo>
                  <a:cubicBezTo>
                    <a:pt x="111" y="102"/>
                    <a:pt x="213" y="68"/>
                    <a:pt x="289" y="68"/>
                  </a:cubicBezTo>
                  <a:cubicBezTo>
                    <a:pt x="391" y="34"/>
                    <a:pt x="468" y="0"/>
                    <a:pt x="536" y="34"/>
                  </a:cubicBezTo>
                  <a:cubicBezTo>
                    <a:pt x="570" y="68"/>
                    <a:pt x="570" y="102"/>
                    <a:pt x="570" y="102"/>
                  </a:cubicBezTo>
                  <a:cubicBezTo>
                    <a:pt x="536" y="136"/>
                    <a:pt x="536" y="136"/>
                    <a:pt x="50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2"/>
            <p:cNvSpPr/>
            <p:nvPr/>
          </p:nvSpPr>
          <p:spPr>
            <a:xfrm>
              <a:off x="486643" y="208872"/>
              <a:ext cx="19384" cy="7278"/>
            </a:xfrm>
            <a:custGeom>
              <a:avLst/>
              <a:gdLst/>
              <a:ahLst/>
              <a:cxnLst/>
              <a:rect l="l" t="t" r="r" b="b"/>
              <a:pathLst>
                <a:path w="570" h="214" extrusionOk="0">
                  <a:moveTo>
                    <a:pt x="502" y="111"/>
                  </a:moveTo>
                  <a:cubicBezTo>
                    <a:pt x="459" y="145"/>
                    <a:pt x="391" y="179"/>
                    <a:pt x="323" y="179"/>
                  </a:cubicBezTo>
                  <a:cubicBezTo>
                    <a:pt x="213" y="213"/>
                    <a:pt x="145" y="213"/>
                    <a:pt x="34" y="213"/>
                  </a:cubicBezTo>
                  <a:cubicBezTo>
                    <a:pt x="0" y="179"/>
                    <a:pt x="0" y="145"/>
                    <a:pt x="0" y="145"/>
                  </a:cubicBezTo>
                  <a:lnTo>
                    <a:pt x="34" y="145"/>
                  </a:lnTo>
                  <a:cubicBezTo>
                    <a:pt x="111" y="111"/>
                    <a:pt x="179" y="69"/>
                    <a:pt x="247" y="35"/>
                  </a:cubicBezTo>
                  <a:cubicBezTo>
                    <a:pt x="357" y="35"/>
                    <a:pt x="425" y="1"/>
                    <a:pt x="536" y="1"/>
                  </a:cubicBezTo>
                  <a:cubicBezTo>
                    <a:pt x="536" y="1"/>
                    <a:pt x="570" y="69"/>
                    <a:pt x="536" y="69"/>
                  </a:cubicBezTo>
                  <a:cubicBezTo>
                    <a:pt x="536" y="111"/>
                    <a:pt x="536" y="111"/>
                    <a:pt x="502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2"/>
            <p:cNvSpPr/>
            <p:nvPr/>
          </p:nvSpPr>
          <p:spPr>
            <a:xfrm>
              <a:off x="487799" y="253354"/>
              <a:ext cx="15916" cy="6121"/>
            </a:xfrm>
            <a:custGeom>
              <a:avLst/>
              <a:gdLst/>
              <a:ahLst/>
              <a:cxnLst/>
              <a:rect l="l" t="t" r="r" b="b"/>
              <a:pathLst>
                <a:path w="468" h="180" extrusionOk="0">
                  <a:moveTo>
                    <a:pt x="425" y="145"/>
                  </a:moveTo>
                  <a:lnTo>
                    <a:pt x="391" y="145"/>
                  </a:lnTo>
                  <a:cubicBezTo>
                    <a:pt x="391" y="179"/>
                    <a:pt x="357" y="179"/>
                    <a:pt x="323" y="179"/>
                  </a:cubicBezTo>
                  <a:cubicBezTo>
                    <a:pt x="289" y="179"/>
                    <a:pt x="255" y="179"/>
                    <a:pt x="213" y="145"/>
                  </a:cubicBezTo>
                  <a:cubicBezTo>
                    <a:pt x="179" y="145"/>
                    <a:pt x="111" y="145"/>
                    <a:pt x="43" y="111"/>
                  </a:cubicBezTo>
                  <a:cubicBezTo>
                    <a:pt x="0" y="111"/>
                    <a:pt x="0" y="35"/>
                    <a:pt x="43" y="1"/>
                  </a:cubicBezTo>
                  <a:lnTo>
                    <a:pt x="77" y="1"/>
                  </a:lnTo>
                  <a:cubicBezTo>
                    <a:pt x="145" y="1"/>
                    <a:pt x="179" y="1"/>
                    <a:pt x="255" y="35"/>
                  </a:cubicBezTo>
                  <a:cubicBezTo>
                    <a:pt x="323" y="35"/>
                    <a:pt x="391" y="35"/>
                    <a:pt x="425" y="77"/>
                  </a:cubicBezTo>
                  <a:cubicBezTo>
                    <a:pt x="468" y="111"/>
                    <a:pt x="425" y="145"/>
                    <a:pt x="425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2"/>
            <p:cNvSpPr/>
            <p:nvPr/>
          </p:nvSpPr>
          <p:spPr>
            <a:xfrm>
              <a:off x="468721" y="248729"/>
              <a:ext cx="6121" cy="3503"/>
            </a:xfrm>
            <a:custGeom>
              <a:avLst/>
              <a:gdLst/>
              <a:ahLst/>
              <a:cxnLst/>
              <a:rect l="l" t="t" r="r" b="b"/>
              <a:pathLst>
                <a:path w="180" h="103" extrusionOk="0">
                  <a:moveTo>
                    <a:pt x="137" y="69"/>
                  </a:moveTo>
                  <a:cubicBezTo>
                    <a:pt x="103" y="103"/>
                    <a:pt x="69" y="69"/>
                    <a:pt x="35" y="69"/>
                  </a:cubicBezTo>
                  <a:cubicBezTo>
                    <a:pt x="1" y="69"/>
                    <a:pt x="1" y="35"/>
                    <a:pt x="1" y="1"/>
                  </a:cubicBezTo>
                  <a:lnTo>
                    <a:pt x="35" y="1"/>
                  </a:lnTo>
                  <a:lnTo>
                    <a:pt x="137" y="1"/>
                  </a:lnTo>
                  <a:cubicBezTo>
                    <a:pt x="179" y="35"/>
                    <a:pt x="179" y="35"/>
                    <a:pt x="13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2"/>
            <p:cNvSpPr/>
            <p:nvPr/>
          </p:nvSpPr>
          <p:spPr>
            <a:xfrm>
              <a:off x="65426" y="119909"/>
              <a:ext cx="181770" cy="336878"/>
            </a:xfrm>
            <a:custGeom>
              <a:avLst/>
              <a:gdLst/>
              <a:ahLst/>
              <a:cxnLst/>
              <a:rect l="l" t="t" r="r" b="b"/>
              <a:pathLst>
                <a:path w="5345" h="9906" extrusionOk="0">
                  <a:moveTo>
                    <a:pt x="3501" y="9311"/>
                  </a:moveTo>
                  <a:cubicBezTo>
                    <a:pt x="3076" y="9625"/>
                    <a:pt x="2617" y="9803"/>
                    <a:pt x="2091" y="9871"/>
                  </a:cubicBezTo>
                  <a:cubicBezTo>
                    <a:pt x="1980" y="9905"/>
                    <a:pt x="1844" y="9905"/>
                    <a:pt x="1734" y="9905"/>
                  </a:cubicBezTo>
                  <a:cubicBezTo>
                    <a:pt x="1632" y="9905"/>
                    <a:pt x="1555" y="9905"/>
                    <a:pt x="1454" y="9871"/>
                  </a:cubicBezTo>
                  <a:lnTo>
                    <a:pt x="1377" y="9871"/>
                  </a:lnTo>
                  <a:cubicBezTo>
                    <a:pt x="1029" y="9803"/>
                    <a:pt x="672" y="9659"/>
                    <a:pt x="426" y="9413"/>
                  </a:cubicBezTo>
                  <a:cubicBezTo>
                    <a:pt x="1" y="8954"/>
                    <a:pt x="179" y="8283"/>
                    <a:pt x="460" y="7824"/>
                  </a:cubicBezTo>
                  <a:cubicBezTo>
                    <a:pt x="570" y="7646"/>
                    <a:pt x="672" y="7501"/>
                    <a:pt x="782" y="7357"/>
                  </a:cubicBezTo>
                  <a:cubicBezTo>
                    <a:pt x="816" y="7323"/>
                    <a:pt x="850" y="7255"/>
                    <a:pt x="884" y="7221"/>
                  </a:cubicBezTo>
                  <a:cubicBezTo>
                    <a:pt x="1063" y="6932"/>
                    <a:pt x="1275" y="6686"/>
                    <a:pt x="1488" y="6439"/>
                  </a:cubicBezTo>
                  <a:cubicBezTo>
                    <a:pt x="1522" y="6405"/>
                    <a:pt x="1522" y="6405"/>
                    <a:pt x="1555" y="6371"/>
                  </a:cubicBezTo>
                  <a:cubicBezTo>
                    <a:pt x="1589" y="6295"/>
                    <a:pt x="1632" y="6261"/>
                    <a:pt x="1666" y="6227"/>
                  </a:cubicBezTo>
                  <a:cubicBezTo>
                    <a:pt x="2057" y="5700"/>
                    <a:pt x="2481" y="5199"/>
                    <a:pt x="2830" y="4638"/>
                  </a:cubicBezTo>
                  <a:cubicBezTo>
                    <a:pt x="3365" y="3789"/>
                    <a:pt x="3824" y="2897"/>
                    <a:pt x="4070" y="1946"/>
                  </a:cubicBezTo>
                  <a:cubicBezTo>
                    <a:pt x="4214" y="1410"/>
                    <a:pt x="4282" y="884"/>
                    <a:pt x="4282" y="349"/>
                  </a:cubicBezTo>
                  <a:lnTo>
                    <a:pt x="4282" y="349"/>
                  </a:lnTo>
                  <a:lnTo>
                    <a:pt x="4282" y="179"/>
                  </a:lnTo>
                  <a:cubicBezTo>
                    <a:pt x="4282" y="102"/>
                    <a:pt x="4282" y="68"/>
                    <a:pt x="4248" y="0"/>
                  </a:cubicBezTo>
                  <a:cubicBezTo>
                    <a:pt x="4563" y="850"/>
                    <a:pt x="4818" y="1767"/>
                    <a:pt x="4987" y="2651"/>
                  </a:cubicBezTo>
                  <a:cubicBezTo>
                    <a:pt x="5166" y="3466"/>
                    <a:pt x="5310" y="4350"/>
                    <a:pt x="5310" y="5199"/>
                  </a:cubicBezTo>
                  <a:cubicBezTo>
                    <a:pt x="5344" y="5276"/>
                    <a:pt x="5344" y="5344"/>
                    <a:pt x="5344" y="5377"/>
                  </a:cubicBezTo>
                  <a:cubicBezTo>
                    <a:pt x="5310" y="5802"/>
                    <a:pt x="5276" y="6227"/>
                    <a:pt x="5200" y="6652"/>
                  </a:cubicBezTo>
                  <a:cubicBezTo>
                    <a:pt x="4987" y="7680"/>
                    <a:pt x="4393" y="8707"/>
                    <a:pt x="3501" y="9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2"/>
            <p:cNvSpPr/>
            <p:nvPr/>
          </p:nvSpPr>
          <p:spPr>
            <a:xfrm>
              <a:off x="65426" y="131743"/>
              <a:ext cx="156639" cy="323887"/>
            </a:xfrm>
            <a:custGeom>
              <a:avLst/>
              <a:gdLst/>
              <a:ahLst/>
              <a:cxnLst/>
              <a:rect l="l" t="t" r="r" b="b"/>
              <a:pathLst>
                <a:path w="4606" h="9524" extrusionOk="0">
                  <a:moveTo>
                    <a:pt x="1454" y="9523"/>
                  </a:moveTo>
                  <a:cubicBezTo>
                    <a:pt x="1063" y="9489"/>
                    <a:pt x="706" y="9311"/>
                    <a:pt x="426" y="9065"/>
                  </a:cubicBezTo>
                  <a:cubicBezTo>
                    <a:pt x="1" y="8606"/>
                    <a:pt x="179" y="7935"/>
                    <a:pt x="460" y="7476"/>
                  </a:cubicBezTo>
                  <a:cubicBezTo>
                    <a:pt x="740" y="6975"/>
                    <a:pt x="1131" y="6550"/>
                    <a:pt x="1488" y="6091"/>
                  </a:cubicBezTo>
                  <a:cubicBezTo>
                    <a:pt x="1946" y="5522"/>
                    <a:pt x="2439" y="4928"/>
                    <a:pt x="2830" y="4290"/>
                  </a:cubicBezTo>
                  <a:cubicBezTo>
                    <a:pt x="3645" y="3016"/>
                    <a:pt x="4282" y="1564"/>
                    <a:pt x="4282" y="1"/>
                  </a:cubicBezTo>
                  <a:cubicBezTo>
                    <a:pt x="4282" y="213"/>
                    <a:pt x="4605" y="6839"/>
                    <a:pt x="1454" y="95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2"/>
            <p:cNvSpPr/>
            <p:nvPr/>
          </p:nvSpPr>
          <p:spPr>
            <a:xfrm>
              <a:off x="84810" y="408802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34" y="493"/>
                  </a:moveTo>
                  <a:cubicBezTo>
                    <a:pt x="0" y="493"/>
                    <a:pt x="0" y="459"/>
                    <a:pt x="0" y="459"/>
                  </a:cubicBezTo>
                  <a:cubicBezTo>
                    <a:pt x="34" y="314"/>
                    <a:pt x="68" y="102"/>
                    <a:pt x="170" y="34"/>
                  </a:cubicBezTo>
                  <a:lnTo>
                    <a:pt x="170" y="34"/>
                  </a:lnTo>
                  <a:cubicBezTo>
                    <a:pt x="212" y="0"/>
                    <a:pt x="212" y="34"/>
                    <a:pt x="212" y="34"/>
                  </a:cubicBezTo>
                  <a:cubicBezTo>
                    <a:pt x="212" y="136"/>
                    <a:pt x="170" y="178"/>
                    <a:pt x="136" y="246"/>
                  </a:cubicBezTo>
                  <a:cubicBezTo>
                    <a:pt x="102" y="314"/>
                    <a:pt x="68" y="391"/>
                    <a:pt x="34" y="4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2"/>
            <p:cNvSpPr/>
            <p:nvPr/>
          </p:nvSpPr>
          <p:spPr>
            <a:xfrm>
              <a:off x="90557" y="414856"/>
              <a:ext cx="7278" cy="13025"/>
            </a:xfrm>
            <a:custGeom>
              <a:avLst/>
              <a:gdLst/>
              <a:ahLst/>
              <a:cxnLst/>
              <a:rect l="l" t="t" r="r" b="b"/>
              <a:pathLst>
                <a:path w="214" h="383" extrusionOk="0">
                  <a:moveTo>
                    <a:pt x="43" y="383"/>
                  </a:moveTo>
                  <a:cubicBezTo>
                    <a:pt x="43" y="383"/>
                    <a:pt x="1" y="383"/>
                    <a:pt x="1" y="349"/>
                  </a:cubicBezTo>
                  <a:cubicBezTo>
                    <a:pt x="1" y="315"/>
                    <a:pt x="43" y="247"/>
                    <a:pt x="77" y="170"/>
                  </a:cubicBezTo>
                  <a:cubicBezTo>
                    <a:pt x="77" y="136"/>
                    <a:pt x="111" y="68"/>
                    <a:pt x="145" y="34"/>
                  </a:cubicBezTo>
                  <a:lnTo>
                    <a:pt x="145" y="34"/>
                  </a:lnTo>
                  <a:cubicBezTo>
                    <a:pt x="179" y="0"/>
                    <a:pt x="213" y="34"/>
                    <a:pt x="213" y="68"/>
                  </a:cubicBezTo>
                  <a:cubicBezTo>
                    <a:pt x="213" y="136"/>
                    <a:pt x="179" y="170"/>
                    <a:pt x="145" y="247"/>
                  </a:cubicBezTo>
                  <a:cubicBezTo>
                    <a:pt x="111" y="281"/>
                    <a:pt x="77" y="349"/>
                    <a:pt x="43" y="3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2"/>
            <p:cNvSpPr/>
            <p:nvPr/>
          </p:nvSpPr>
          <p:spPr>
            <a:xfrm>
              <a:off x="113682" y="377311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103" y="391"/>
                  </a:moveTo>
                  <a:cubicBezTo>
                    <a:pt x="69" y="425"/>
                    <a:pt x="1" y="391"/>
                    <a:pt x="35" y="357"/>
                  </a:cubicBezTo>
                  <a:cubicBezTo>
                    <a:pt x="69" y="289"/>
                    <a:pt x="69" y="255"/>
                    <a:pt x="103" y="179"/>
                  </a:cubicBezTo>
                  <a:cubicBezTo>
                    <a:pt x="136" y="145"/>
                    <a:pt x="170" y="77"/>
                    <a:pt x="213" y="43"/>
                  </a:cubicBezTo>
                  <a:cubicBezTo>
                    <a:pt x="247" y="0"/>
                    <a:pt x="281" y="43"/>
                    <a:pt x="281" y="77"/>
                  </a:cubicBezTo>
                  <a:cubicBezTo>
                    <a:pt x="281" y="145"/>
                    <a:pt x="247" y="179"/>
                    <a:pt x="213" y="255"/>
                  </a:cubicBezTo>
                  <a:cubicBezTo>
                    <a:pt x="170" y="289"/>
                    <a:pt x="136" y="357"/>
                    <a:pt x="103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2"/>
            <p:cNvSpPr/>
            <p:nvPr/>
          </p:nvSpPr>
          <p:spPr>
            <a:xfrm>
              <a:off x="124361" y="381052"/>
              <a:ext cx="9590" cy="12175"/>
            </a:xfrm>
            <a:custGeom>
              <a:avLst/>
              <a:gdLst/>
              <a:ahLst/>
              <a:cxnLst/>
              <a:rect l="l" t="t" r="r" b="b"/>
              <a:pathLst>
                <a:path w="282" h="358" extrusionOk="0">
                  <a:moveTo>
                    <a:pt x="69" y="357"/>
                  </a:moveTo>
                  <a:cubicBezTo>
                    <a:pt x="35" y="357"/>
                    <a:pt x="1" y="315"/>
                    <a:pt x="1" y="281"/>
                  </a:cubicBezTo>
                  <a:cubicBezTo>
                    <a:pt x="35" y="247"/>
                    <a:pt x="69" y="179"/>
                    <a:pt x="111" y="145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35"/>
                    <a:pt x="247" y="69"/>
                  </a:cubicBezTo>
                  <a:cubicBezTo>
                    <a:pt x="247" y="145"/>
                    <a:pt x="213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2"/>
            <p:cNvSpPr/>
            <p:nvPr/>
          </p:nvSpPr>
          <p:spPr>
            <a:xfrm>
              <a:off x="113682" y="407646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103" y="382"/>
                  </a:moveTo>
                  <a:cubicBezTo>
                    <a:pt x="69" y="382"/>
                    <a:pt x="1" y="348"/>
                    <a:pt x="35" y="314"/>
                  </a:cubicBezTo>
                  <a:cubicBezTo>
                    <a:pt x="69" y="280"/>
                    <a:pt x="69" y="212"/>
                    <a:pt x="103" y="170"/>
                  </a:cubicBezTo>
                  <a:cubicBezTo>
                    <a:pt x="136" y="102"/>
                    <a:pt x="136" y="68"/>
                    <a:pt x="213" y="34"/>
                  </a:cubicBezTo>
                  <a:lnTo>
                    <a:pt x="213" y="34"/>
                  </a:lnTo>
                  <a:cubicBezTo>
                    <a:pt x="213" y="0"/>
                    <a:pt x="281" y="34"/>
                    <a:pt x="247" y="68"/>
                  </a:cubicBezTo>
                  <a:cubicBezTo>
                    <a:pt x="247" y="136"/>
                    <a:pt x="213" y="170"/>
                    <a:pt x="213" y="212"/>
                  </a:cubicBezTo>
                  <a:cubicBezTo>
                    <a:pt x="170" y="246"/>
                    <a:pt x="136" y="314"/>
                    <a:pt x="103" y="3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2"/>
            <p:cNvSpPr/>
            <p:nvPr/>
          </p:nvSpPr>
          <p:spPr>
            <a:xfrm>
              <a:off x="157008" y="423221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69" y="392"/>
                  </a:moveTo>
                  <a:cubicBezTo>
                    <a:pt x="35" y="426"/>
                    <a:pt x="1" y="392"/>
                    <a:pt x="35" y="349"/>
                  </a:cubicBezTo>
                  <a:cubicBezTo>
                    <a:pt x="69" y="247"/>
                    <a:pt x="103" y="69"/>
                    <a:pt x="213" y="1"/>
                  </a:cubicBezTo>
                  <a:lnTo>
                    <a:pt x="247" y="1"/>
                  </a:lnTo>
                  <a:cubicBezTo>
                    <a:pt x="281" y="1"/>
                    <a:pt x="281" y="1"/>
                    <a:pt x="281" y="35"/>
                  </a:cubicBezTo>
                  <a:cubicBezTo>
                    <a:pt x="281" y="103"/>
                    <a:pt x="247" y="137"/>
                    <a:pt x="213" y="179"/>
                  </a:cubicBezTo>
                  <a:cubicBezTo>
                    <a:pt x="137" y="247"/>
                    <a:pt x="103" y="315"/>
                    <a:pt x="69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2"/>
            <p:cNvSpPr/>
            <p:nvPr/>
          </p:nvSpPr>
          <p:spPr>
            <a:xfrm>
              <a:off x="167720" y="424378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68" y="392"/>
                  </a:moveTo>
                  <a:cubicBezTo>
                    <a:pt x="34" y="392"/>
                    <a:pt x="0" y="392"/>
                    <a:pt x="0" y="358"/>
                  </a:cubicBezTo>
                  <a:cubicBezTo>
                    <a:pt x="34" y="281"/>
                    <a:pt x="68" y="213"/>
                    <a:pt x="111" y="179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179" y="1"/>
                  </a:lnTo>
                  <a:cubicBezTo>
                    <a:pt x="212" y="1"/>
                    <a:pt x="246" y="35"/>
                    <a:pt x="280" y="69"/>
                  </a:cubicBezTo>
                  <a:cubicBezTo>
                    <a:pt x="280" y="103"/>
                    <a:pt x="212" y="179"/>
                    <a:pt x="179" y="213"/>
                  </a:cubicBezTo>
                  <a:cubicBezTo>
                    <a:pt x="145" y="281"/>
                    <a:pt x="111" y="315"/>
                    <a:pt x="68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2"/>
            <p:cNvSpPr/>
            <p:nvPr/>
          </p:nvSpPr>
          <p:spPr>
            <a:xfrm>
              <a:off x="165408" y="396662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68" y="281"/>
                  </a:moveTo>
                  <a:cubicBezTo>
                    <a:pt x="34" y="281"/>
                    <a:pt x="0" y="247"/>
                    <a:pt x="34" y="247"/>
                  </a:cubicBezTo>
                  <a:cubicBezTo>
                    <a:pt x="34" y="213"/>
                    <a:pt x="34" y="179"/>
                    <a:pt x="68" y="145"/>
                  </a:cubicBezTo>
                  <a:lnTo>
                    <a:pt x="68" y="68"/>
                  </a:lnTo>
                  <a:cubicBezTo>
                    <a:pt x="102" y="68"/>
                    <a:pt x="102" y="34"/>
                    <a:pt x="102" y="34"/>
                  </a:cubicBezTo>
                  <a:lnTo>
                    <a:pt x="136" y="34"/>
                  </a:lnTo>
                  <a:cubicBezTo>
                    <a:pt x="179" y="0"/>
                    <a:pt x="213" y="34"/>
                    <a:pt x="179" y="68"/>
                  </a:cubicBezTo>
                  <a:lnTo>
                    <a:pt x="179" y="145"/>
                  </a:lnTo>
                  <a:lnTo>
                    <a:pt x="136" y="179"/>
                  </a:lnTo>
                  <a:cubicBezTo>
                    <a:pt x="136" y="213"/>
                    <a:pt x="102" y="247"/>
                    <a:pt x="68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2"/>
            <p:cNvSpPr/>
            <p:nvPr/>
          </p:nvSpPr>
          <p:spPr>
            <a:xfrm>
              <a:off x="172617" y="395505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57"/>
                  </a:moveTo>
                  <a:cubicBezTo>
                    <a:pt x="68" y="357"/>
                    <a:pt x="1" y="315"/>
                    <a:pt x="35" y="281"/>
                  </a:cubicBezTo>
                  <a:cubicBezTo>
                    <a:pt x="35" y="247"/>
                    <a:pt x="68" y="179"/>
                    <a:pt x="102" y="145"/>
                  </a:cubicBezTo>
                  <a:cubicBezTo>
                    <a:pt x="102" y="102"/>
                    <a:pt x="102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0"/>
                    <a:pt x="247" y="34"/>
                  </a:cubicBezTo>
                  <a:cubicBezTo>
                    <a:pt x="247" y="102"/>
                    <a:pt x="213" y="145"/>
                    <a:pt x="179" y="179"/>
                  </a:cubicBezTo>
                  <a:cubicBezTo>
                    <a:pt x="136" y="247"/>
                    <a:pt x="136" y="281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2"/>
            <p:cNvSpPr/>
            <p:nvPr/>
          </p:nvSpPr>
          <p:spPr>
            <a:xfrm>
              <a:off x="212202" y="358233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77" y="493"/>
                  </a:moveTo>
                  <a:cubicBezTo>
                    <a:pt x="77" y="493"/>
                    <a:pt x="0" y="459"/>
                    <a:pt x="34" y="425"/>
                  </a:cubicBezTo>
                  <a:cubicBezTo>
                    <a:pt x="111" y="281"/>
                    <a:pt x="145" y="136"/>
                    <a:pt x="213" y="34"/>
                  </a:cubicBezTo>
                  <a:lnTo>
                    <a:pt x="247" y="34"/>
                  </a:lnTo>
                  <a:cubicBezTo>
                    <a:pt x="247" y="1"/>
                    <a:pt x="289" y="34"/>
                    <a:pt x="289" y="68"/>
                  </a:cubicBezTo>
                  <a:cubicBezTo>
                    <a:pt x="289" y="213"/>
                    <a:pt x="179" y="349"/>
                    <a:pt x="111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2"/>
            <p:cNvSpPr/>
            <p:nvPr/>
          </p:nvSpPr>
          <p:spPr>
            <a:xfrm>
              <a:off x="201524" y="360546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23"/>
                  </a:moveTo>
                  <a:cubicBezTo>
                    <a:pt x="34" y="357"/>
                    <a:pt x="0" y="323"/>
                    <a:pt x="34" y="281"/>
                  </a:cubicBezTo>
                  <a:cubicBezTo>
                    <a:pt x="34" y="247"/>
                    <a:pt x="68" y="213"/>
                    <a:pt x="102" y="145"/>
                  </a:cubicBezTo>
                  <a:cubicBezTo>
                    <a:pt x="102" y="111"/>
                    <a:pt x="102" y="34"/>
                    <a:pt x="136" y="0"/>
                  </a:cubicBezTo>
                  <a:lnTo>
                    <a:pt x="178" y="0"/>
                  </a:lnTo>
                  <a:cubicBezTo>
                    <a:pt x="178" y="0"/>
                    <a:pt x="246" y="0"/>
                    <a:pt x="212" y="34"/>
                  </a:cubicBezTo>
                  <a:cubicBezTo>
                    <a:pt x="246" y="111"/>
                    <a:pt x="212" y="145"/>
                    <a:pt x="178" y="179"/>
                  </a:cubicBezTo>
                  <a:cubicBezTo>
                    <a:pt x="136" y="247"/>
                    <a:pt x="102" y="281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2"/>
            <p:cNvSpPr/>
            <p:nvPr/>
          </p:nvSpPr>
          <p:spPr>
            <a:xfrm>
              <a:off x="191696" y="348405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77" y="391"/>
                  </a:moveTo>
                  <a:cubicBezTo>
                    <a:pt x="43" y="391"/>
                    <a:pt x="0" y="357"/>
                    <a:pt x="0" y="357"/>
                  </a:cubicBezTo>
                  <a:cubicBezTo>
                    <a:pt x="43" y="290"/>
                    <a:pt x="77" y="256"/>
                    <a:pt x="77" y="179"/>
                  </a:cubicBezTo>
                  <a:cubicBezTo>
                    <a:pt x="111" y="145"/>
                    <a:pt x="111" y="77"/>
                    <a:pt x="145" y="43"/>
                  </a:cubicBezTo>
                  <a:lnTo>
                    <a:pt x="145" y="1"/>
                  </a:lnTo>
                  <a:cubicBezTo>
                    <a:pt x="145" y="1"/>
                    <a:pt x="179" y="1"/>
                    <a:pt x="179" y="43"/>
                  </a:cubicBezTo>
                  <a:cubicBezTo>
                    <a:pt x="213" y="145"/>
                    <a:pt x="145" y="290"/>
                    <a:pt x="77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2"/>
            <p:cNvSpPr/>
            <p:nvPr/>
          </p:nvSpPr>
          <p:spPr>
            <a:xfrm>
              <a:off x="129292" y="340039"/>
              <a:ext cx="6087" cy="9862"/>
            </a:xfrm>
            <a:custGeom>
              <a:avLst/>
              <a:gdLst/>
              <a:ahLst/>
              <a:cxnLst/>
              <a:rect l="l" t="t" r="r" b="b"/>
              <a:pathLst>
                <a:path w="179" h="290" extrusionOk="0">
                  <a:moveTo>
                    <a:pt x="102" y="247"/>
                  </a:moveTo>
                  <a:cubicBezTo>
                    <a:pt x="68" y="289"/>
                    <a:pt x="0" y="247"/>
                    <a:pt x="34" y="179"/>
                  </a:cubicBezTo>
                  <a:cubicBezTo>
                    <a:pt x="34" y="145"/>
                    <a:pt x="68" y="34"/>
                    <a:pt x="102" y="0"/>
                  </a:cubicBezTo>
                  <a:lnTo>
                    <a:pt x="102" y="0"/>
                  </a:lnTo>
                  <a:cubicBezTo>
                    <a:pt x="136" y="0"/>
                    <a:pt x="136" y="0"/>
                    <a:pt x="179" y="34"/>
                  </a:cubicBezTo>
                  <a:cubicBezTo>
                    <a:pt x="179" y="111"/>
                    <a:pt x="136" y="179"/>
                    <a:pt x="102" y="2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2"/>
            <p:cNvSpPr/>
            <p:nvPr/>
          </p:nvSpPr>
          <p:spPr>
            <a:xfrm>
              <a:off x="136501" y="338883"/>
              <a:ext cx="8434" cy="11018"/>
            </a:xfrm>
            <a:custGeom>
              <a:avLst/>
              <a:gdLst/>
              <a:ahLst/>
              <a:cxnLst/>
              <a:rect l="l" t="t" r="r" b="b"/>
              <a:pathLst>
                <a:path w="248" h="324" extrusionOk="0">
                  <a:moveTo>
                    <a:pt x="103" y="281"/>
                  </a:moveTo>
                  <a:cubicBezTo>
                    <a:pt x="69" y="323"/>
                    <a:pt x="1" y="281"/>
                    <a:pt x="35" y="247"/>
                  </a:cubicBezTo>
                  <a:cubicBezTo>
                    <a:pt x="35" y="213"/>
                    <a:pt x="69" y="145"/>
                    <a:pt x="103" y="111"/>
                  </a:cubicBezTo>
                  <a:cubicBezTo>
                    <a:pt x="103" y="68"/>
                    <a:pt x="137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34"/>
                    <a:pt x="247" y="34"/>
                  </a:cubicBezTo>
                  <a:cubicBezTo>
                    <a:pt x="247" y="111"/>
                    <a:pt x="213" y="145"/>
                    <a:pt x="213" y="1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2"/>
            <p:cNvSpPr/>
            <p:nvPr/>
          </p:nvSpPr>
          <p:spPr>
            <a:xfrm>
              <a:off x="198905" y="314908"/>
              <a:ext cx="8706" cy="11869"/>
            </a:xfrm>
            <a:custGeom>
              <a:avLst/>
              <a:gdLst/>
              <a:ahLst/>
              <a:cxnLst/>
              <a:rect l="l" t="t" r="r" b="b"/>
              <a:pathLst>
                <a:path w="256" h="349" extrusionOk="0">
                  <a:moveTo>
                    <a:pt x="111" y="315"/>
                  </a:moveTo>
                  <a:cubicBezTo>
                    <a:pt x="77" y="349"/>
                    <a:pt x="1" y="315"/>
                    <a:pt x="43" y="281"/>
                  </a:cubicBezTo>
                  <a:cubicBezTo>
                    <a:pt x="43" y="213"/>
                    <a:pt x="77" y="179"/>
                    <a:pt x="77" y="102"/>
                  </a:cubicBezTo>
                  <a:cubicBezTo>
                    <a:pt x="111" y="68"/>
                    <a:pt x="111" y="34"/>
                    <a:pt x="145" y="34"/>
                  </a:cubicBezTo>
                  <a:lnTo>
                    <a:pt x="179" y="0"/>
                  </a:lnTo>
                  <a:cubicBezTo>
                    <a:pt x="213" y="0"/>
                    <a:pt x="255" y="34"/>
                    <a:pt x="255" y="34"/>
                  </a:cubicBezTo>
                  <a:cubicBezTo>
                    <a:pt x="255" y="102"/>
                    <a:pt x="213" y="136"/>
                    <a:pt x="179" y="179"/>
                  </a:cubicBezTo>
                  <a:cubicBezTo>
                    <a:pt x="145" y="213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2"/>
            <p:cNvSpPr/>
            <p:nvPr/>
          </p:nvSpPr>
          <p:spPr>
            <a:xfrm>
              <a:off x="207577" y="318376"/>
              <a:ext cx="7244" cy="12141"/>
            </a:xfrm>
            <a:custGeom>
              <a:avLst/>
              <a:gdLst/>
              <a:ahLst/>
              <a:cxnLst/>
              <a:rect l="l" t="t" r="r" b="b"/>
              <a:pathLst>
                <a:path w="213" h="357" extrusionOk="0">
                  <a:moveTo>
                    <a:pt x="68" y="357"/>
                  </a:moveTo>
                  <a:cubicBezTo>
                    <a:pt x="34" y="357"/>
                    <a:pt x="0" y="323"/>
                    <a:pt x="0" y="289"/>
                  </a:cubicBezTo>
                  <a:cubicBezTo>
                    <a:pt x="34" y="247"/>
                    <a:pt x="68" y="179"/>
                    <a:pt x="68" y="145"/>
                  </a:cubicBezTo>
                  <a:cubicBezTo>
                    <a:pt x="68" y="111"/>
                    <a:pt x="102" y="111"/>
                    <a:pt x="102" y="77"/>
                  </a:cubicBezTo>
                  <a:cubicBezTo>
                    <a:pt x="102" y="34"/>
                    <a:pt x="136" y="34"/>
                    <a:pt x="170" y="0"/>
                  </a:cubicBezTo>
                  <a:lnTo>
                    <a:pt x="170" y="0"/>
                  </a:lnTo>
                  <a:cubicBezTo>
                    <a:pt x="170" y="0"/>
                    <a:pt x="213" y="0"/>
                    <a:pt x="213" y="34"/>
                  </a:cubicBezTo>
                  <a:cubicBezTo>
                    <a:pt x="213" y="111"/>
                    <a:pt x="213" y="145"/>
                    <a:pt x="170" y="179"/>
                  </a:cubicBezTo>
                  <a:cubicBezTo>
                    <a:pt x="136" y="247"/>
                    <a:pt x="102" y="289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219412" y="328204"/>
              <a:ext cx="7278" cy="10712"/>
            </a:xfrm>
            <a:custGeom>
              <a:avLst/>
              <a:gdLst/>
              <a:ahLst/>
              <a:cxnLst/>
              <a:rect l="l" t="t" r="r" b="b"/>
              <a:pathLst>
                <a:path w="214" h="315" extrusionOk="0">
                  <a:moveTo>
                    <a:pt x="111" y="280"/>
                  </a:moveTo>
                  <a:cubicBezTo>
                    <a:pt x="77" y="314"/>
                    <a:pt x="1" y="280"/>
                    <a:pt x="35" y="212"/>
                  </a:cubicBezTo>
                  <a:cubicBezTo>
                    <a:pt x="35" y="170"/>
                    <a:pt x="77" y="136"/>
                    <a:pt x="77" y="102"/>
                  </a:cubicBezTo>
                  <a:cubicBezTo>
                    <a:pt x="77" y="68"/>
                    <a:pt x="111" y="34"/>
                    <a:pt x="111" y="34"/>
                  </a:cubicBezTo>
                  <a:cubicBezTo>
                    <a:pt x="145" y="34"/>
                    <a:pt x="145" y="34"/>
                    <a:pt x="145" y="0"/>
                  </a:cubicBez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02"/>
                    <a:pt x="179" y="136"/>
                  </a:cubicBezTo>
                  <a:cubicBezTo>
                    <a:pt x="145" y="170"/>
                    <a:pt x="145" y="212"/>
                    <a:pt x="111" y="2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153267" y="294401"/>
              <a:ext cx="8400" cy="10712"/>
            </a:xfrm>
            <a:custGeom>
              <a:avLst/>
              <a:gdLst/>
              <a:ahLst/>
              <a:cxnLst/>
              <a:rect l="l" t="t" r="r" b="b"/>
              <a:pathLst>
                <a:path w="247" h="315" extrusionOk="0">
                  <a:moveTo>
                    <a:pt x="68" y="280"/>
                  </a:moveTo>
                  <a:cubicBezTo>
                    <a:pt x="34" y="314"/>
                    <a:pt x="0" y="246"/>
                    <a:pt x="34" y="213"/>
                  </a:cubicBezTo>
                  <a:cubicBezTo>
                    <a:pt x="68" y="179"/>
                    <a:pt x="68" y="145"/>
                    <a:pt x="111" y="102"/>
                  </a:cubicBezTo>
                  <a:cubicBezTo>
                    <a:pt x="111" y="68"/>
                    <a:pt x="145" y="34"/>
                    <a:pt x="179" y="0"/>
                  </a:cubicBezTo>
                  <a:lnTo>
                    <a:pt x="179" y="0"/>
                  </a:lnTo>
                  <a:cubicBezTo>
                    <a:pt x="179" y="0"/>
                    <a:pt x="213" y="0"/>
                    <a:pt x="247" y="34"/>
                  </a:cubicBezTo>
                  <a:cubicBezTo>
                    <a:pt x="247" y="145"/>
                    <a:pt x="145" y="213"/>
                    <a:pt x="68" y="2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164251" y="294401"/>
              <a:ext cx="9556" cy="13297"/>
            </a:xfrm>
            <a:custGeom>
              <a:avLst/>
              <a:gdLst/>
              <a:ahLst/>
              <a:cxnLst/>
              <a:rect l="l" t="t" r="r" b="b"/>
              <a:pathLst>
                <a:path w="281" h="391" extrusionOk="0">
                  <a:moveTo>
                    <a:pt x="102" y="357"/>
                  </a:moveTo>
                  <a:cubicBezTo>
                    <a:pt x="68" y="391"/>
                    <a:pt x="0" y="314"/>
                    <a:pt x="34" y="280"/>
                  </a:cubicBezTo>
                  <a:cubicBezTo>
                    <a:pt x="34" y="246"/>
                    <a:pt x="68" y="179"/>
                    <a:pt x="102" y="145"/>
                  </a:cubicBezTo>
                  <a:cubicBezTo>
                    <a:pt x="136" y="68"/>
                    <a:pt x="136" y="34"/>
                    <a:pt x="170" y="0"/>
                  </a:cubicBezTo>
                  <a:lnTo>
                    <a:pt x="213" y="0"/>
                  </a:lnTo>
                  <a:cubicBezTo>
                    <a:pt x="247" y="0"/>
                    <a:pt x="281" y="34"/>
                    <a:pt x="281" y="68"/>
                  </a:cubicBezTo>
                  <a:cubicBezTo>
                    <a:pt x="281" y="102"/>
                    <a:pt x="247" y="145"/>
                    <a:pt x="213" y="213"/>
                  </a:cubicBezTo>
                  <a:cubicBezTo>
                    <a:pt x="170" y="246"/>
                    <a:pt x="136" y="280"/>
                    <a:pt x="102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220568" y="247301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77" y="323"/>
                  </a:moveTo>
                  <a:cubicBezTo>
                    <a:pt x="43" y="357"/>
                    <a:pt x="1" y="323"/>
                    <a:pt x="1" y="289"/>
                  </a:cubicBezTo>
                  <a:lnTo>
                    <a:pt x="77" y="145"/>
                  </a:lnTo>
                  <a:cubicBezTo>
                    <a:pt x="77" y="111"/>
                    <a:pt x="77" y="43"/>
                    <a:pt x="111" y="43"/>
                  </a:cubicBezTo>
                  <a:lnTo>
                    <a:pt x="145" y="43"/>
                  </a:lnTo>
                  <a:cubicBezTo>
                    <a:pt x="179" y="0"/>
                    <a:pt x="213" y="0"/>
                    <a:pt x="213" y="77"/>
                  </a:cubicBezTo>
                  <a:cubicBezTo>
                    <a:pt x="213" y="111"/>
                    <a:pt x="179" y="145"/>
                    <a:pt x="145" y="179"/>
                  </a:cubicBezTo>
                  <a:cubicBezTo>
                    <a:pt x="145" y="213"/>
                    <a:pt x="111" y="289"/>
                    <a:pt x="7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227811" y="253354"/>
              <a:ext cx="9828" cy="14487"/>
            </a:xfrm>
            <a:custGeom>
              <a:avLst/>
              <a:gdLst/>
              <a:ahLst/>
              <a:cxnLst/>
              <a:rect l="l" t="t" r="r" b="b"/>
              <a:pathLst>
                <a:path w="289" h="426" extrusionOk="0">
                  <a:moveTo>
                    <a:pt x="76" y="392"/>
                  </a:moveTo>
                  <a:cubicBezTo>
                    <a:pt x="43" y="426"/>
                    <a:pt x="0" y="392"/>
                    <a:pt x="0" y="358"/>
                  </a:cubicBezTo>
                  <a:cubicBezTo>
                    <a:pt x="43" y="247"/>
                    <a:pt x="76" y="111"/>
                    <a:pt x="178" y="35"/>
                  </a:cubicBezTo>
                  <a:lnTo>
                    <a:pt x="178" y="35"/>
                  </a:lnTo>
                  <a:cubicBezTo>
                    <a:pt x="212" y="1"/>
                    <a:pt x="255" y="35"/>
                    <a:pt x="255" y="35"/>
                  </a:cubicBezTo>
                  <a:cubicBezTo>
                    <a:pt x="289" y="179"/>
                    <a:pt x="178" y="290"/>
                    <a:pt x="76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-82745" y="-80022"/>
              <a:ext cx="97670" cy="338341"/>
            </a:xfrm>
            <a:custGeom>
              <a:avLst/>
              <a:gdLst/>
              <a:ahLst/>
              <a:cxnLst/>
              <a:rect l="l" t="t" r="r" b="b"/>
              <a:pathLst>
                <a:path w="2872" h="9949" extrusionOk="0">
                  <a:moveTo>
                    <a:pt x="1631" y="9558"/>
                  </a:moveTo>
                  <a:cubicBezTo>
                    <a:pt x="1385" y="9736"/>
                    <a:pt x="1104" y="9880"/>
                    <a:pt x="782" y="9914"/>
                  </a:cubicBezTo>
                  <a:cubicBezTo>
                    <a:pt x="748" y="9948"/>
                    <a:pt x="714" y="9948"/>
                    <a:pt x="680" y="9914"/>
                  </a:cubicBezTo>
                  <a:cubicBezTo>
                    <a:pt x="603" y="9914"/>
                    <a:pt x="501" y="9914"/>
                    <a:pt x="425" y="9880"/>
                  </a:cubicBezTo>
                  <a:cubicBezTo>
                    <a:pt x="391" y="9880"/>
                    <a:pt x="357" y="9838"/>
                    <a:pt x="323" y="9804"/>
                  </a:cubicBezTo>
                  <a:cubicBezTo>
                    <a:pt x="178" y="9702"/>
                    <a:pt x="111" y="9490"/>
                    <a:pt x="111" y="9311"/>
                  </a:cubicBezTo>
                  <a:cubicBezTo>
                    <a:pt x="0" y="8606"/>
                    <a:pt x="77" y="7893"/>
                    <a:pt x="178" y="7153"/>
                  </a:cubicBezTo>
                  <a:lnTo>
                    <a:pt x="178" y="7009"/>
                  </a:lnTo>
                  <a:cubicBezTo>
                    <a:pt x="289" y="6304"/>
                    <a:pt x="467" y="5590"/>
                    <a:pt x="535" y="4919"/>
                  </a:cubicBezTo>
                  <a:cubicBezTo>
                    <a:pt x="714" y="3467"/>
                    <a:pt x="892" y="1810"/>
                    <a:pt x="255" y="426"/>
                  </a:cubicBezTo>
                  <a:cubicBezTo>
                    <a:pt x="255" y="358"/>
                    <a:pt x="212" y="247"/>
                    <a:pt x="144" y="179"/>
                  </a:cubicBezTo>
                  <a:cubicBezTo>
                    <a:pt x="111" y="111"/>
                    <a:pt x="77" y="35"/>
                    <a:pt x="43" y="1"/>
                  </a:cubicBezTo>
                  <a:cubicBezTo>
                    <a:pt x="77" y="35"/>
                    <a:pt x="144" y="69"/>
                    <a:pt x="212" y="179"/>
                  </a:cubicBezTo>
                  <a:cubicBezTo>
                    <a:pt x="357" y="247"/>
                    <a:pt x="501" y="392"/>
                    <a:pt x="680" y="570"/>
                  </a:cubicBezTo>
                  <a:cubicBezTo>
                    <a:pt x="816" y="706"/>
                    <a:pt x="960" y="884"/>
                    <a:pt x="1104" y="1063"/>
                  </a:cubicBezTo>
                  <a:cubicBezTo>
                    <a:pt x="1665" y="1768"/>
                    <a:pt x="2302" y="2830"/>
                    <a:pt x="2625" y="4214"/>
                  </a:cubicBezTo>
                  <a:cubicBezTo>
                    <a:pt x="2693" y="4571"/>
                    <a:pt x="2761" y="4953"/>
                    <a:pt x="2803" y="5310"/>
                  </a:cubicBezTo>
                  <a:lnTo>
                    <a:pt x="2803" y="5633"/>
                  </a:lnTo>
                  <a:cubicBezTo>
                    <a:pt x="2871" y="6338"/>
                    <a:pt x="2837" y="7043"/>
                    <a:pt x="2693" y="7714"/>
                  </a:cubicBezTo>
                  <a:cubicBezTo>
                    <a:pt x="2659" y="8003"/>
                    <a:pt x="2591" y="8249"/>
                    <a:pt x="2481" y="8496"/>
                  </a:cubicBezTo>
                  <a:cubicBezTo>
                    <a:pt x="2447" y="8530"/>
                    <a:pt x="2413" y="8606"/>
                    <a:pt x="2379" y="8674"/>
                  </a:cubicBezTo>
                  <a:cubicBezTo>
                    <a:pt x="2268" y="8886"/>
                    <a:pt x="2124" y="9099"/>
                    <a:pt x="1954" y="9277"/>
                  </a:cubicBezTo>
                  <a:cubicBezTo>
                    <a:pt x="1877" y="9379"/>
                    <a:pt x="1775" y="9456"/>
                    <a:pt x="1631" y="95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-86214" y="-73934"/>
              <a:ext cx="115591" cy="329941"/>
            </a:xfrm>
            <a:custGeom>
              <a:avLst/>
              <a:gdLst/>
              <a:ahLst/>
              <a:cxnLst/>
              <a:rect l="l" t="t" r="r" b="b"/>
              <a:pathLst>
                <a:path w="3399" h="9702" extrusionOk="0">
                  <a:moveTo>
                    <a:pt x="527" y="9701"/>
                  </a:moveTo>
                  <a:cubicBezTo>
                    <a:pt x="493" y="9701"/>
                    <a:pt x="459" y="9659"/>
                    <a:pt x="425" y="9625"/>
                  </a:cubicBezTo>
                  <a:cubicBezTo>
                    <a:pt x="280" y="9523"/>
                    <a:pt x="213" y="9311"/>
                    <a:pt x="213" y="9132"/>
                  </a:cubicBezTo>
                  <a:cubicBezTo>
                    <a:pt x="0" y="7680"/>
                    <a:pt x="459" y="6159"/>
                    <a:pt x="637" y="4740"/>
                  </a:cubicBezTo>
                  <a:cubicBezTo>
                    <a:pt x="816" y="3288"/>
                    <a:pt x="994" y="1631"/>
                    <a:pt x="357" y="247"/>
                  </a:cubicBezTo>
                  <a:cubicBezTo>
                    <a:pt x="357" y="179"/>
                    <a:pt x="314" y="68"/>
                    <a:pt x="246" y="0"/>
                  </a:cubicBezTo>
                  <a:lnTo>
                    <a:pt x="314" y="0"/>
                  </a:lnTo>
                  <a:cubicBezTo>
                    <a:pt x="357" y="247"/>
                    <a:pt x="3398" y="4987"/>
                    <a:pt x="527" y="97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-70638" y="221013"/>
              <a:ext cx="4965" cy="11869"/>
            </a:xfrm>
            <a:custGeom>
              <a:avLst/>
              <a:gdLst/>
              <a:ahLst/>
              <a:cxnLst/>
              <a:rect l="l" t="t" r="r" b="b"/>
              <a:pathLst>
                <a:path w="146" h="349" extrusionOk="0">
                  <a:moveTo>
                    <a:pt x="35" y="349"/>
                  </a:moveTo>
                  <a:cubicBezTo>
                    <a:pt x="35" y="349"/>
                    <a:pt x="1" y="349"/>
                    <a:pt x="1" y="315"/>
                  </a:cubicBezTo>
                  <a:lnTo>
                    <a:pt x="1" y="247"/>
                  </a:lnTo>
                  <a:lnTo>
                    <a:pt x="1" y="179"/>
                  </a:lnTo>
                  <a:lnTo>
                    <a:pt x="1" y="102"/>
                  </a:lnTo>
                  <a:cubicBezTo>
                    <a:pt x="35" y="68"/>
                    <a:pt x="35" y="34"/>
                    <a:pt x="35" y="34"/>
                  </a:cubicBezTo>
                  <a:cubicBezTo>
                    <a:pt x="35" y="34"/>
                    <a:pt x="69" y="34"/>
                    <a:pt x="69" y="0"/>
                  </a:cubicBezTo>
                  <a:cubicBezTo>
                    <a:pt x="69" y="0"/>
                    <a:pt x="111" y="0"/>
                    <a:pt x="145" y="34"/>
                  </a:cubicBezTo>
                  <a:lnTo>
                    <a:pt x="145" y="102"/>
                  </a:lnTo>
                  <a:lnTo>
                    <a:pt x="145" y="213"/>
                  </a:lnTo>
                  <a:cubicBezTo>
                    <a:pt x="111" y="213"/>
                    <a:pt x="111" y="247"/>
                    <a:pt x="111" y="281"/>
                  </a:cubicBezTo>
                  <a:cubicBezTo>
                    <a:pt x="69" y="281"/>
                    <a:pt x="69" y="315"/>
                    <a:pt x="35" y="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-63395" y="22216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68" y="357"/>
                  </a:moveTo>
                  <a:cubicBezTo>
                    <a:pt x="68" y="357"/>
                    <a:pt x="0" y="357"/>
                    <a:pt x="0" y="315"/>
                  </a:cubicBezTo>
                  <a:cubicBezTo>
                    <a:pt x="34" y="247"/>
                    <a:pt x="34" y="213"/>
                    <a:pt x="34" y="145"/>
                  </a:cubicBezTo>
                  <a:cubicBezTo>
                    <a:pt x="68" y="102"/>
                    <a:pt x="68" y="34"/>
                    <a:pt x="111" y="0"/>
                  </a:cubicBezTo>
                  <a:lnTo>
                    <a:pt x="111" y="0"/>
                  </a:ln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ubicBezTo>
                    <a:pt x="111" y="357"/>
                    <a:pt x="111" y="357"/>
                    <a:pt x="68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-71795" y="194419"/>
              <a:ext cx="4965" cy="11018"/>
            </a:xfrm>
            <a:custGeom>
              <a:avLst/>
              <a:gdLst/>
              <a:ahLst/>
              <a:cxnLst/>
              <a:rect l="l" t="t" r="r" b="b"/>
              <a:pathLst>
                <a:path w="146" h="324" extrusionOk="0">
                  <a:moveTo>
                    <a:pt x="69" y="324"/>
                  </a:moveTo>
                  <a:cubicBezTo>
                    <a:pt x="35" y="324"/>
                    <a:pt x="1" y="324"/>
                    <a:pt x="1" y="281"/>
                  </a:cubicBezTo>
                  <a:cubicBezTo>
                    <a:pt x="35" y="213"/>
                    <a:pt x="35" y="111"/>
                    <a:pt x="69" y="35"/>
                  </a:cubicBezTo>
                  <a:lnTo>
                    <a:pt x="69" y="1"/>
                  </a:lnTo>
                  <a:cubicBezTo>
                    <a:pt x="103" y="1"/>
                    <a:pt x="145" y="1"/>
                    <a:pt x="145" y="35"/>
                  </a:cubicBezTo>
                  <a:cubicBezTo>
                    <a:pt x="145" y="111"/>
                    <a:pt x="103" y="213"/>
                    <a:pt x="69" y="3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-59654" y="189522"/>
              <a:ext cx="4659" cy="11018"/>
            </a:xfrm>
            <a:custGeom>
              <a:avLst/>
              <a:gdLst/>
              <a:ahLst/>
              <a:cxnLst/>
              <a:rect l="l" t="t" r="r" b="b"/>
              <a:pathLst>
                <a:path w="137" h="324" extrusionOk="0">
                  <a:moveTo>
                    <a:pt x="69" y="289"/>
                  </a:moveTo>
                  <a:cubicBezTo>
                    <a:pt x="35" y="323"/>
                    <a:pt x="1" y="289"/>
                    <a:pt x="1" y="255"/>
                  </a:cubicBezTo>
                  <a:cubicBezTo>
                    <a:pt x="1" y="179"/>
                    <a:pt x="1" y="111"/>
                    <a:pt x="35" y="43"/>
                  </a:cubicBezTo>
                  <a:lnTo>
                    <a:pt x="35" y="43"/>
                  </a:lnTo>
                  <a:cubicBezTo>
                    <a:pt x="69" y="1"/>
                    <a:pt x="103" y="43"/>
                    <a:pt x="137" y="43"/>
                  </a:cubicBezTo>
                  <a:cubicBezTo>
                    <a:pt x="137" y="111"/>
                    <a:pt x="103" y="213"/>
                    <a:pt x="69" y="2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-39419" y="224482"/>
              <a:ext cx="4931" cy="11018"/>
            </a:xfrm>
            <a:custGeom>
              <a:avLst/>
              <a:gdLst/>
              <a:ahLst/>
              <a:cxnLst/>
              <a:rect l="l" t="t" r="r" b="b"/>
              <a:pathLst>
                <a:path w="145" h="324" extrusionOk="0">
                  <a:moveTo>
                    <a:pt x="77" y="323"/>
                  </a:moveTo>
                  <a:cubicBezTo>
                    <a:pt x="43" y="323"/>
                    <a:pt x="0" y="289"/>
                    <a:pt x="0" y="247"/>
                  </a:cubicBezTo>
                  <a:cubicBezTo>
                    <a:pt x="0" y="213"/>
                    <a:pt x="0" y="179"/>
                    <a:pt x="43" y="145"/>
                  </a:cubicBezTo>
                  <a:cubicBezTo>
                    <a:pt x="43" y="111"/>
                    <a:pt x="0" y="34"/>
                    <a:pt x="43" y="0"/>
                  </a:cubicBezTo>
                  <a:lnTo>
                    <a:pt x="43" y="0"/>
                  </a:lnTo>
                  <a:lnTo>
                    <a:pt x="111" y="0"/>
                  </a:lnTo>
                  <a:cubicBezTo>
                    <a:pt x="145" y="34"/>
                    <a:pt x="145" y="111"/>
                    <a:pt x="145" y="145"/>
                  </a:cubicBezTo>
                  <a:cubicBezTo>
                    <a:pt x="145" y="213"/>
                    <a:pt x="111" y="247"/>
                    <a:pt x="77" y="2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-30748" y="217272"/>
              <a:ext cx="5815" cy="13297"/>
            </a:xfrm>
            <a:custGeom>
              <a:avLst/>
              <a:gdLst/>
              <a:ahLst/>
              <a:cxnLst/>
              <a:rect l="l" t="t" r="r" b="b"/>
              <a:pathLst>
                <a:path w="171" h="391" extrusionOk="0">
                  <a:moveTo>
                    <a:pt x="68" y="357"/>
                  </a:moveTo>
                  <a:cubicBezTo>
                    <a:pt x="34" y="391"/>
                    <a:pt x="0" y="357"/>
                    <a:pt x="0" y="323"/>
                  </a:cubicBezTo>
                  <a:cubicBezTo>
                    <a:pt x="34" y="289"/>
                    <a:pt x="34" y="289"/>
                    <a:pt x="34" y="246"/>
                  </a:cubicBezTo>
                  <a:lnTo>
                    <a:pt x="34" y="178"/>
                  </a:lnTo>
                  <a:cubicBezTo>
                    <a:pt x="34" y="110"/>
                    <a:pt x="34" y="34"/>
                    <a:pt x="68" y="0"/>
                  </a:cubicBezTo>
                  <a:lnTo>
                    <a:pt x="68" y="0"/>
                  </a:lnTo>
                  <a:lnTo>
                    <a:pt x="136" y="0"/>
                  </a:lnTo>
                  <a:cubicBezTo>
                    <a:pt x="170" y="76"/>
                    <a:pt x="170" y="144"/>
                    <a:pt x="170" y="178"/>
                  </a:cubicBezTo>
                  <a:cubicBezTo>
                    <a:pt x="136" y="212"/>
                    <a:pt x="136" y="246"/>
                    <a:pt x="136" y="246"/>
                  </a:cubicBezTo>
                  <a:cubicBezTo>
                    <a:pt x="136" y="289"/>
                    <a:pt x="102" y="323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-6772" y="152250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459"/>
                  </a:moveTo>
                  <a:cubicBezTo>
                    <a:pt x="68" y="502"/>
                    <a:pt x="0" y="459"/>
                    <a:pt x="0" y="425"/>
                  </a:cubicBezTo>
                  <a:cubicBezTo>
                    <a:pt x="0" y="357"/>
                    <a:pt x="0" y="290"/>
                    <a:pt x="34" y="213"/>
                  </a:cubicBezTo>
                  <a:cubicBezTo>
                    <a:pt x="34" y="145"/>
                    <a:pt x="68" y="111"/>
                    <a:pt x="102" y="35"/>
                  </a:cubicBezTo>
                  <a:lnTo>
                    <a:pt x="102" y="35"/>
                  </a:lnTo>
                  <a:cubicBezTo>
                    <a:pt x="102" y="1"/>
                    <a:pt x="145" y="35"/>
                    <a:pt x="145" y="35"/>
                  </a:cubicBezTo>
                  <a:cubicBezTo>
                    <a:pt x="179" y="111"/>
                    <a:pt x="179" y="179"/>
                    <a:pt x="145" y="247"/>
                  </a:cubicBezTo>
                  <a:cubicBezTo>
                    <a:pt x="145" y="323"/>
                    <a:pt x="102" y="391"/>
                    <a:pt x="102" y="425"/>
                  </a:cubicBezTo>
                  <a:cubicBezTo>
                    <a:pt x="102" y="459"/>
                    <a:pt x="102" y="459"/>
                    <a:pt x="68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-39419" y="157181"/>
              <a:ext cx="6087" cy="12141"/>
            </a:xfrm>
            <a:custGeom>
              <a:avLst/>
              <a:gdLst/>
              <a:ahLst/>
              <a:cxnLst/>
              <a:rect l="l" t="t" r="r" b="b"/>
              <a:pathLst>
                <a:path w="179" h="357" extrusionOk="0">
                  <a:moveTo>
                    <a:pt x="77" y="314"/>
                  </a:moveTo>
                  <a:cubicBezTo>
                    <a:pt x="43" y="357"/>
                    <a:pt x="0" y="314"/>
                    <a:pt x="0" y="280"/>
                  </a:cubicBezTo>
                  <a:cubicBezTo>
                    <a:pt x="0" y="212"/>
                    <a:pt x="43" y="178"/>
                    <a:pt x="43" y="145"/>
                  </a:cubicBezTo>
                  <a:cubicBezTo>
                    <a:pt x="43" y="102"/>
                    <a:pt x="43" y="34"/>
                    <a:pt x="77" y="0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45" y="34"/>
                  </a:cubicBezTo>
                  <a:cubicBezTo>
                    <a:pt x="179" y="68"/>
                    <a:pt x="145" y="102"/>
                    <a:pt x="145" y="178"/>
                  </a:cubicBezTo>
                  <a:cubicBezTo>
                    <a:pt x="111" y="212"/>
                    <a:pt x="111" y="246"/>
                    <a:pt x="111" y="280"/>
                  </a:cubicBezTo>
                  <a:cubicBezTo>
                    <a:pt x="111" y="314"/>
                    <a:pt x="111" y="314"/>
                    <a:pt x="77" y="3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-55029" y="110080"/>
              <a:ext cx="6087" cy="14487"/>
            </a:xfrm>
            <a:custGeom>
              <a:avLst/>
              <a:gdLst/>
              <a:ahLst/>
              <a:cxnLst/>
              <a:rect l="l" t="t" r="r" b="b"/>
              <a:pathLst>
                <a:path w="179" h="426" extrusionOk="0">
                  <a:moveTo>
                    <a:pt x="77" y="425"/>
                  </a:moveTo>
                  <a:cubicBezTo>
                    <a:pt x="77" y="425"/>
                    <a:pt x="35" y="425"/>
                    <a:pt x="35" y="391"/>
                  </a:cubicBezTo>
                  <a:cubicBezTo>
                    <a:pt x="35" y="255"/>
                    <a:pt x="1" y="111"/>
                    <a:pt x="111" y="43"/>
                  </a:cubicBezTo>
                  <a:lnTo>
                    <a:pt x="111" y="0"/>
                  </a:lnTo>
                  <a:cubicBezTo>
                    <a:pt x="111" y="0"/>
                    <a:pt x="145" y="0"/>
                    <a:pt x="145" y="43"/>
                  </a:cubicBezTo>
                  <a:cubicBezTo>
                    <a:pt x="179" y="145"/>
                    <a:pt x="145" y="289"/>
                    <a:pt x="111" y="391"/>
                  </a:cubicBezTo>
                  <a:cubicBezTo>
                    <a:pt x="111" y="391"/>
                    <a:pt x="111" y="425"/>
                    <a:pt x="77" y="4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-46663" y="107768"/>
              <a:ext cx="6121" cy="14487"/>
            </a:xfrm>
            <a:custGeom>
              <a:avLst/>
              <a:gdLst/>
              <a:ahLst/>
              <a:cxnLst/>
              <a:rect l="l" t="t" r="r" b="b"/>
              <a:pathLst>
                <a:path w="180" h="426" extrusionOk="0">
                  <a:moveTo>
                    <a:pt x="77" y="425"/>
                  </a:moveTo>
                  <a:cubicBezTo>
                    <a:pt x="43" y="425"/>
                    <a:pt x="1" y="425"/>
                    <a:pt x="1" y="391"/>
                  </a:cubicBezTo>
                  <a:lnTo>
                    <a:pt x="1" y="213"/>
                  </a:lnTo>
                  <a:cubicBezTo>
                    <a:pt x="1" y="179"/>
                    <a:pt x="1" y="111"/>
                    <a:pt x="43" y="34"/>
                  </a:cubicBezTo>
                  <a:lnTo>
                    <a:pt x="77" y="34"/>
                  </a:lnTo>
                  <a:cubicBezTo>
                    <a:pt x="77" y="0"/>
                    <a:pt x="145" y="34"/>
                    <a:pt x="145" y="68"/>
                  </a:cubicBezTo>
                  <a:cubicBezTo>
                    <a:pt x="179" y="145"/>
                    <a:pt x="145" y="179"/>
                    <a:pt x="145" y="247"/>
                  </a:cubicBezTo>
                  <a:cubicBezTo>
                    <a:pt x="111" y="281"/>
                    <a:pt x="111" y="357"/>
                    <a:pt x="77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-55029" y="8494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315"/>
                  </a:moveTo>
                  <a:cubicBezTo>
                    <a:pt x="111" y="357"/>
                    <a:pt x="35" y="315"/>
                    <a:pt x="35" y="281"/>
                  </a:cubicBezTo>
                  <a:cubicBezTo>
                    <a:pt x="1" y="213"/>
                    <a:pt x="1" y="102"/>
                    <a:pt x="77" y="34"/>
                  </a:cubicBezTo>
                  <a:lnTo>
                    <a:pt x="77" y="34"/>
                  </a:lnTo>
                  <a:cubicBezTo>
                    <a:pt x="111" y="0"/>
                    <a:pt x="145" y="34"/>
                    <a:pt x="179" y="68"/>
                  </a:cubicBezTo>
                  <a:cubicBezTo>
                    <a:pt x="213" y="145"/>
                    <a:pt x="179" y="213"/>
                    <a:pt x="14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-12860" y="117290"/>
              <a:ext cx="3809" cy="12175"/>
            </a:xfrm>
            <a:custGeom>
              <a:avLst/>
              <a:gdLst/>
              <a:ahLst/>
              <a:cxnLst/>
              <a:rect l="l" t="t" r="r" b="b"/>
              <a:pathLst>
                <a:path w="112" h="358" extrusionOk="0">
                  <a:moveTo>
                    <a:pt x="35" y="358"/>
                  </a:moveTo>
                  <a:cubicBezTo>
                    <a:pt x="35" y="358"/>
                    <a:pt x="1" y="358"/>
                    <a:pt x="1" y="324"/>
                  </a:cubicBezTo>
                  <a:lnTo>
                    <a:pt x="1" y="179"/>
                  </a:lnTo>
                  <a:lnTo>
                    <a:pt x="1" y="43"/>
                  </a:lnTo>
                  <a:lnTo>
                    <a:pt x="35" y="43"/>
                  </a:lnTo>
                  <a:cubicBezTo>
                    <a:pt x="35" y="1"/>
                    <a:pt x="69" y="43"/>
                    <a:pt x="69" y="43"/>
                  </a:cubicBezTo>
                  <a:cubicBezTo>
                    <a:pt x="111" y="111"/>
                    <a:pt x="69" y="145"/>
                    <a:pt x="69" y="179"/>
                  </a:cubicBezTo>
                  <a:lnTo>
                    <a:pt x="69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-4460" y="116134"/>
              <a:ext cx="4931" cy="13331"/>
            </a:xfrm>
            <a:custGeom>
              <a:avLst/>
              <a:gdLst/>
              <a:ahLst/>
              <a:cxnLst/>
              <a:rect l="l" t="t" r="r" b="b"/>
              <a:pathLst>
                <a:path w="145" h="392" extrusionOk="0">
                  <a:moveTo>
                    <a:pt x="77" y="358"/>
                  </a:moveTo>
                  <a:cubicBezTo>
                    <a:pt x="34" y="392"/>
                    <a:pt x="34" y="392"/>
                    <a:pt x="34" y="358"/>
                  </a:cubicBezTo>
                  <a:cubicBezTo>
                    <a:pt x="0" y="324"/>
                    <a:pt x="0" y="247"/>
                    <a:pt x="0" y="213"/>
                  </a:cubicBezTo>
                  <a:cubicBezTo>
                    <a:pt x="0" y="179"/>
                    <a:pt x="34" y="111"/>
                    <a:pt x="34" y="77"/>
                  </a:cubicBezTo>
                  <a:lnTo>
                    <a:pt x="34" y="35"/>
                  </a:lnTo>
                  <a:cubicBezTo>
                    <a:pt x="77" y="1"/>
                    <a:pt x="111" y="35"/>
                    <a:pt x="145" y="77"/>
                  </a:cubicBezTo>
                  <a:cubicBezTo>
                    <a:pt x="145" y="111"/>
                    <a:pt x="145" y="179"/>
                    <a:pt x="111" y="213"/>
                  </a:cubicBezTo>
                  <a:cubicBezTo>
                    <a:pt x="111" y="290"/>
                    <a:pt x="111" y="324"/>
                    <a:pt x="77" y="3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-14016" y="54886"/>
              <a:ext cx="4965" cy="15643"/>
            </a:xfrm>
            <a:custGeom>
              <a:avLst/>
              <a:gdLst/>
              <a:ahLst/>
              <a:cxnLst/>
              <a:rect l="l" t="t" r="r" b="b"/>
              <a:pathLst>
                <a:path w="146" h="460" extrusionOk="0">
                  <a:moveTo>
                    <a:pt x="69" y="426"/>
                  </a:moveTo>
                  <a:cubicBezTo>
                    <a:pt x="69" y="460"/>
                    <a:pt x="1" y="460"/>
                    <a:pt x="1" y="392"/>
                  </a:cubicBezTo>
                  <a:lnTo>
                    <a:pt x="1" y="213"/>
                  </a:lnTo>
                  <a:cubicBezTo>
                    <a:pt x="1" y="179"/>
                    <a:pt x="1" y="103"/>
                    <a:pt x="35" y="35"/>
                  </a:cubicBezTo>
                  <a:lnTo>
                    <a:pt x="35" y="35"/>
                  </a:lnTo>
                  <a:cubicBezTo>
                    <a:pt x="69" y="1"/>
                    <a:pt x="103" y="1"/>
                    <a:pt x="103" y="35"/>
                  </a:cubicBezTo>
                  <a:cubicBezTo>
                    <a:pt x="145" y="103"/>
                    <a:pt x="103" y="179"/>
                    <a:pt x="103" y="213"/>
                  </a:cubicBezTo>
                  <a:lnTo>
                    <a:pt x="103" y="392"/>
                  </a:lnTo>
                  <a:cubicBezTo>
                    <a:pt x="103" y="426"/>
                    <a:pt x="103" y="426"/>
                    <a:pt x="69" y="4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-4460" y="62130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11" y="349"/>
                  </a:moveTo>
                  <a:cubicBezTo>
                    <a:pt x="77" y="391"/>
                    <a:pt x="34" y="349"/>
                    <a:pt x="34" y="315"/>
                  </a:cubicBezTo>
                  <a:cubicBezTo>
                    <a:pt x="34" y="213"/>
                    <a:pt x="0" y="102"/>
                    <a:pt x="77" y="34"/>
                  </a:cubicBezTo>
                  <a:lnTo>
                    <a:pt x="77" y="0"/>
                  </a:lnTo>
                  <a:cubicBezTo>
                    <a:pt x="111" y="0"/>
                    <a:pt x="111" y="0"/>
                    <a:pt x="145" y="34"/>
                  </a:cubicBezTo>
                  <a:cubicBezTo>
                    <a:pt x="179" y="102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77566" y="-87231"/>
              <a:ext cx="440601" cy="117904"/>
            </a:xfrm>
            <a:custGeom>
              <a:avLst/>
              <a:gdLst/>
              <a:ahLst/>
              <a:cxnLst/>
              <a:rect l="l" t="t" r="r" b="b"/>
              <a:pathLst>
                <a:path w="12956" h="3467" extrusionOk="0">
                  <a:moveTo>
                    <a:pt x="11851" y="2192"/>
                  </a:moveTo>
                  <a:cubicBezTo>
                    <a:pt x="11715" y="2303"/>
                    <a:pt x="11537" y="2404"/>
                    <a:pt x="11392" y="2515"/>
                  </a:cubicBezTo>
                  <a:cubicBezTo>
                    <a:pt x="10866" y="2795"/>
                    <a:pt x="10296" y="2974"/>
                    <a:pt x="9727" y="3084"/>
                  </a:cubicBezTo>
                  <a:cubicBezTo>
                    <a:pt x="9659" y="3118"/>
                    <a:pt x="9557" y="3118"/>
                    <a:pt x="9481" y="3152"/>
                  </a:cubicBezTo>
                  <a:cubicBezTo>
                    <a:pt x="9303" y="3186"/>
                    <a:pt x="9167" y="3220"/>
                    <a:pt x="8988" y="3220"/>
                  </a:cubicBezTo>
                  <a:cubicBezTo>
                    <a:pt x="7680" y="3466"/>
                    <a:pt x="6295" y="3466"/>
                    <a:pt x="4953" y="3432"/>
                  </a:cubicBezTo>
                  <a:cubicBezTo>
                    <a:pt x="3569" y="3398"/>
                    <a:pt x="2158" y="3254"/>
                    <a:pt x="808" y="3042"/>
                  </a:cubicBezTo>
                  <a:lnTo>
                    <a:pt x="638" y="3042"/>
                  </a:lnTo>
                  <a:cubicBezTo>
                    <a:pt x="459" y="3008"/>
                    <a:pt x="247" y="2974"/>
                    <a:pt x="35" y="2940"/>
                  </a:cubicBezTo>
                  <a:lnTo>
                    <a:pt x="1" y="2906"/>
                  </a:lnTo>
                  <a:cubicBezTo>
                    <a:pt x="1" y="2906"/>
                    <a:pt x="35" y="2940"/>
                    <a:pt x="69" y="2940"/>
                  </a:cubicBezTo>
                  <a:cubicBezTo>
                    <a:pt x="213" y="2940"/>
                    <a:pt x="349" y="2906"/>
                    <a:pt x="527" y="2872"/>
                  </a:cubicBezTo>
                  <a:cubicBezTo>
                    <a:pt x="706" y="2829"/>
                    <a:pt x="884" y="2795"/>
                    <a:pt x="1020" y="2761"/>
                  </a:cubicBezTo>
                  <a:cubicBezTo>
                    <a:pt x="1487" y="2693"/>
                    <a:pt x="1912" y="2583"/>
                    <a:pt x="2337" y="2481"/>
                  </a:cubicBezTo>
                  <a:cubicBezTo>
                    <a:pt x="3356" y="2235"/>
                    <a:pt x="4350" y="1946"/>
                    <a:pt x="5344" y="1665"/>
                  </a:cubicBezTo>
                  <a:cubicBezTo>
                    <a:pt x="6329" y="1385"/>
                    <a:pt x="7289" y="1062"/>
                    <a:pt x="8283" y="816"/>
                  </a:cubicBezTo>
                  <a:cubicBezTo>
                    <a:pt x="8351" y="782"/>
                    <a:pt x="8419" y="782"/>
                    <a:pt x="8496" y="782"/>
                  </a:cubicBezTo>
                  <a:cubicBezTo>
                    <a:pt x="8530" y="748"/>
                    <a:pt x="8598" y="748"/>
                    <a:pt x="8665" y="706"/>
                  </a:cubicBezTo>
                  <a:cubicBezTo>
                    <a:pt x="9591" y="459"/>
                    <a:pt x="10543" y="111"/>
                    <a:pt x="11503" y="34"/>
                  </a:cubicBezTo>
                  <a:cubicBezTo>
                    <a:pt x="11639" y="0"/>
                    <a:pt x="11749" y="0"/>
                    <a:pt x="11851" y="34"/>
                  </a:cubicBezTo>
                  <a:cubicBezTo>
                    <a:pt x="11961" y="34"/>
                    <a:pt x="12063" y="34"/>
                    <a:pt x="12174" y="68"/>
                  </a:cubicBezTo>
                  <a:cubicBezTo>
                    <a:pt x="12565" y="145"/>
                    <a:pt x="12879" y="323"/>
                    <a:pt x="12913" y="672"/>
                  </a:cubicBezTo>
                  <a:cubicBezTo>
                    <a:pt x="12955" y="782"/>
                    <a:pt x="12955" y="884"/>
                    <a:pt x="12879" y="994"/>
                  </a:cubicBezTo>
                  <a:cubicBezTo>
                    <a:pt x="12879" y="1028"/>
                    <a:pt x="12879" y="1062"/>
                    <a:pt x="12845" y="1096"/>
                  </a:cubicBezTo>
                  <a:cubicBezTo>
                    <a:pt x="12845" y="1130"/>
                    <a:pt x="12811" y="1173"/>
                    <a:pt x="12811" y="1241"/>
                  </a:cubicBezTo>
                  <a:cubicBezTo>
                    <a:pt x="12599" y="1597"/>
                    <a:pt x="12242" y="1912"/>
                    <a:pt x="11851" y="21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77566" y="-88387"/>
              <a:ext cx="448967" cy="104607"/>
            </a:xfrm>
            <a:custGeom>
              <a:avLst/>
              <a:gdLst/>
              <a:ahLst/>
              <a:cxnLst/>
              <a:rect l="l" t="t" r="r" b="b"/>
              <a:pathLst>
                <a:path w="13202" h="3076" extrusionOk="0">
                  <a:moveTo>
                    <a:pt x="12845" y="1130"/>
                  </a:moveTo>
                  <a:cubicBezTo>
                    <a:pt x="8844" y="2617"/>
                    <a:pt x="2830" y="2974"/>
                    <a:pt x="638" y="3076"/>
                  </a:cubicBezTo>
                  <a:cubicBezTo>
                    <a:pt x="425" y="3042"/>
                    <a:pt x="213" y="2974"/>
                    <a:pt x="1" y="2940"/>
                  </a:cubicBezTo>
                  <a:lnTo>
                    <a:pt x="1" y="2940"/>
                  </a:lnTo>
                  <a:cubicBezTo>
                    <a:pt x="281" y="3008"/>
                    <a:pt x="740" y="2863"/>
                    <a:pt x="1020" y="2795"/>
                  </a:cubicBezTo>
                  <a:cubicBezTo>
                    <a:pt x="1487" y="2727"/>
                    <a:pt x="1912" y="2617"/>
                    <a:pt x="2337" y="2515"/>
                  </a:cubicBezTo>
                  <a:cubicBezTo>
                    <a:pt x="3356" y="2269"/>
                    <a:pt x="4350" y="1980"/>
                    <a:pt x="5344" y="1699"/>
                  </a:cubicBezTo>
                  <a:cubicBezTo>
                    <a:pt x="6406" y="1377"/>
                    <a:pt x="7434" y="1062"/>
                    <a:pt x="8496" y="816"/>
                  </a:cubicBezTo>
                  <a:cubicBezTo>
                    <a:pt x="9481" y="570"/>
                    <a:pt x="10475" y="145"/>
                    <a:pt x="11503" y="68"/>
                  </a:cubicBezTo>
                  <a:cubicBezTo>
                    <a:pt x="12276" y="0"/>
                    <a:pt x="13202" y="281"/>
                    <a:pt x="12845" y="1130"/>
                  </a:cubicBezTo>
                  <a:close/>
                  <a:moveTo>
                    <a:pt x="1" y="2940"/>
                  </a:moveTo>
                  <a:lnTo>
                    <a:pt x="1" y="2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231552" y="-13843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91" y="111"/>
                  </a:moveTo>
                  <a:lnTo>
                    <a:pt x="213" y="111"/>
                  </a:lnTo>
                  <a:lnTo>
                    <a:pt x="34" y="111"/>
                  </a:lnTo>
                  <a:cubicBezTo>
                    <a:pt x="0" y="111"/>
                    <a:pt x="0" y="77"/>
                    <a:pt x="34" y="34"/>
                  </a:cubicBezTo>
                  <a:lnTo>
                    <a:pt x="34" y="34"/>
                  </a:lnTo>
                  <a:lnTo>
                    <a:pt x="213" y="34"/>
                  </a:lnTo>
                  <a:cubicBezTo>
                    <a:pt x="247" y="34"/>
                    <a:pt x="315" y="0"/>
                    <a:pt x="357" y="34"/>
                  </a:cubicBezTo>
                  <a:cubicBezTo>
                    <a:pt x="391" y="34"/>
                    <a:pt x="425" y="77"/>
                    <a:pt x="391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236449" y="-19930"/>
              <a:ext cx="14487" cy="4965"/>
            </a:xfrm>
            <a:custGeom>
              <a:avLst/>
              <a:gdLst/>
              <a:ahLst/>
              <a:cxnLst/>
              <a:rect l="l" t="t" r="r" b="b"/>
              <a:pathLst>
                <a:path w="426" h="146" extrusionOk="0">
                  <a:moveTo>
                    <a:pt x="383" y="111"/>
                  </a:moveTo>
                  <a:cubicBezTo>
                    <a:pt x="349" y="145"/>
                    <a:pt x="281" y="145"/>
                    <a:pt x="213" y="145"/>
                  </a:cubicBezTo>
                  <a:lnTo>
                    <a:pt x="69" y="145"/>
                  </a:lnTo>
                  <a:cubicBezTo>
                    <a:pt x="1" y="145"/>
                    <a:pt x="1" y="77"/>
                    <a:pt x="35" y="43"/>
                  </a:cubicBezTo>
                  <a:lnTo>
                    <a:pt x="35" y="43"/>
                  </a:lnTo>
                  <a:cubicBezTo>
                    <a:pt x="103" y="43"/>
                    <a:pt x="171" y="43"/>
                    <a:pt x="213" y="1"/>
                  </a:cubicBezTo>
                  <a:cubicBezTo>
                    <a:pt x="281" y="1"/>
                    <a:pt x="349" y="1"/>
                    <a:pt x="383" y="43"/>
                  </a:cubicBezTo>
                  <a:cubicBezTo>
                    <a:pt x="426" y="77"/>
                    <a:pt x="426" y="111"/>
                    <a:pt x="383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265356" y="19960"/>
              <a:ext cx="8400" cy="2313"/>
            </a:xfrm>
            <a:custGeom>
              <a:avLst/>
              <a:gdLst/>
              <a:ahLst/>
              <a:cxnLst/>
              <a:rect l="l" t="t" r="r" b="b"/>
              <a:pathLst>
                <a:path w="247" h="68" extrusionOk="0">
                  <a:moveTo>
                    <a:pt x="213" y="68"/>
                  </a:moveTo>
                  <a:lnTo>
                    <a:pt x="213" y="68"/>
                  </a:lnTo>
                  <a:cubicBezTo>
                    <a:pt x="136" y="68"/>
                    <a:pt x="102" y="34"/>
                    <a:pt x="34" y="68"/>
                  </a:cubicBezTo>
                  <a:cubicBezTo>
                    <a:pt x="0" y="68"/>
                    <a:pt x="0" y="0"/>
                    <a:pt x="34" y="0"/>
                  </a:cubicBezTo>
                  <a:lnTo>
                    <a:pt x="34" y="0"/>
                  </a:lnTo>
                  <a:cubicBezTo>
                    <a:pt x="102" y="0"/>
                    <a:pt x="170" y="0"/>
                    <a:pt x="213" y="34"/>
                  </a:cubicBezTo>
                  <a:cubicBezTo>
                    <a:pt x="247" y="34"/>
                    <a:pt x="247" y="34"/>
                    <a:pt x="213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260425" y="11561"/>
              <a:ext cx="12175" cy="4659"/>
            </a:xfrm>
            <a:custGeom>
              <a:avLst/>
              <a:gdLst/>
              <a:ahLst/>
              <a:cxnLst/>
              <a:rect l="l" t="t" r="r" b="b"/>
              <a:pathLst>
                <a:path w="358" h="137" extrusionOk="0">
                  <a:moveTo>
                    <a:pt x="315" y="103"/>
                  </a:moveTo>
                  <a:cubicBezTo>
                    <a:pt x="247" y="137"/>
                    <a:pt x="103" y="137"/>
                    <a:pt x="35" y="103"/>
                  </a:cubicBezTo>
                  <a:cubicBezTo>
                    <a:pt x="1" y="103"/>
                    <a:pt x="1" y="35"/>
                    <a:pt x="35" y="35"/>
                  </a:cubicBezTo>
                  <a:lnTo>
                    <a:pt x="35" y="1"/>
                  </a:lnTo>
                  <a:lnTo>
                    <a:pt x="179" y="1"/>
                  </a:lnTo>
                  <a:lnTo>
                    <a:pt x="315" y="1"/>
                  </a:lnTo>
                  <a:cubicBezTo>
                    <a:pt x="358" y="35"/>
                    <a:pt x="358" y="69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229240" y="17648"/>
              <a:ext cx="11869" cy="5781"/>
            </a:xfrm>
            <a:custGeom>
              <a:avLst/>
              <a:gdLst/>
              <a:ahLst/>
              <a:cxnLst/>
              <a:rect l="l" t="t" r="r" b="b"/>
              <a:pathLst>
                <a:path w="349" h="170" extrusionOk="0">
                  <a:moveTo>
                    <a:pt x="315" y="136"/>
                  </a:moveTo>
                  <a:cubicBezTo>
                    <a:pt x="247" y="170"/>
                    <a:pt x="136" y="136"/>
                    <a:pt x="68" y="136"/>
                  </a:cubicBezTo>
                  <a:cubicBezTo>
                    <a:pt x="1" y="136"/>
                    <a:pt x="1" y="68"/>
                    <a:pt x="34" y="34"/>
                  </a:cubicBezTo>
                  <a:lnTo>
                    <a:pt x="68" y="34"/>
                  </a:lnTo>
                  <a:cubicBezTo>
                    <a:pt x="136" y="34"/>
                    <a:pt x="247" y="0"/>
                    <a:pt x="315" y="34"/>
                  </a:cubicBezTo>
                  <a:cubicBezTo>
                    <a:pt x="349" y="34"/>
                    <a:pt x="349" y="102"/>
                    <a:pt x="315" y="1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307253" y="18804"/>
              <a:ext cx="13297" cy="3469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57" y="68"/>
                  </a:moveTo>
                  <a:cubicBezTo>
                    <a:pt x="255" y="102"/>
                    <a:pt x="145" y="102"/>
                    <a:pt x="77" y="102"/>
                  </a:cubicBezTo>
                  <a:cubicBezTo>
                    <a:pt x="0" y="102"/>
                    <a:pt x="0" y="34"/>
                    <a:pt x="43" y="34"/>
                  </a:cubicBezTo>
                  <a:lnTo>
                    <a:pt x="43" y="0"/>
                  </a:lnTo>
                  <a:lnTo>
                    <a:pt x="357" y="0"/>
                  </a:lnTo>
                  <a:cubicBezTo>
                    <a:pt x="357" y="0"/>
                    <a:pt x="391" y="34"/>
                    <a:pt x="35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300009" y="8976"/>
              <a:ext cx="17072" cy="4931"/>
            </a:xfrm>
            <a:custGeom>
              <a:avLst/>
              <a:gdLst/>
              <a:ahLst/>
              <a:cxnLst/>
              <a:rect l="l" t="t" r="r" b="b"/>
              <a:pathLst>
                <a:path w="502" h="145" extrusionOk="0">
                  <a:moveTo>
                    <a:pt x="468" y="111"/>
                  </a:moveTo>
                  <a:cubicBezTo>
                    <a:pt x="392" y="145"/>
                    <a:pt x="324" y="145"/>
                    <a:pt x="256" y="145"/>
                  </a:cubicBezTo>
                  <a:lnTo>
                    <a:pt x="43" y="145"/>
                  </a:lnTo>
                  <a:cubicBezTo>
                    <a:pt x="1" y="145"/>
                    <a:pt x="1" y="111"/>
                    <a:pt x="43" y="77"/>
                  </a:cubicBezTo>
                  <a:lnTo>
                    <a:pt x="43" y="77"/>
                  </a:lnTo>
                  <a:cubicBezTo>
                    <a:pt x="111" y="77"/>
                    <a:pt x="179" y="43"/>
                    <a:pt x="256" y="43"/>
                  </a:cubicBezTo>
                  <a:cubicBezTo>
                    <a:pt x="324" y="43"/>
                    <a:pt x="392" y="0"/>
                    <a:pt x="468" y="0"/>
                  </a:cubicBezTo>
                  <a:cubicBezTo>
                    <a:pt x="502" y="43"/>
                    <a:pt x="502" y="77"/>
                    <a:pt x="468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339900" y="18804"/>
              <a:ext cx="10712" cy="4625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280" y="102"/>
                  </a:moveTo>
                  <a:cubicBezTo>
                    <a:pt x="212" y="136"/>
                    <a:pt x="102" y="136"/>
                    <a:pt x="34" y="102"/>
                  </a:cubicBezTo>
                  <a:cubicBezTo>
                    <a:pt x="0" y="102"/>
                    <a:pt x="0" y="68"/>
                    <a:pt x="0" y="34"/>
                  </a:cubicBezTo>
                  <a:lnTo>
                    <a:pt x="34" y="34"/>
                  </a:lnTo>
                  <a:cubicBezTo>
                    <a:pt x="68" y="34"/>
                    <a:pt x="102" y="0"/>
                    <a:pt x="178" y="0"/>
                  </a:cubicBezTo>
                  <a:cubicBezTo>
                    <a:pt x="212" y="0"/>
                    <a:pt x="280" y="0"/>
                    <a:pt x="280" y="34"/>
                  </a:cubicBezTo>
                  <a:cubicBezTo>
                    <a:pt x="314" y="68"/>
                    <a:pt x="314" y="68"/>
                    <a:pt x="314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330344" y="5507"/>
              <a:ext cx="15643" cy="6087"/>
            </a:xfrm>
            <a:custGeom>
              <a:avLst/>
              <a:gdLst/>
              <a:ahLst/>
              <a:cxnLst/>
              <a:rect l="l" t="t" r="r" b="b"/>
              <a:pathLst>
                <a:path w="460" h="179" extrusionOk="0">
                  <a:moveTo>
                    <a:pt x="425" y="102"/>
                  </a:moveTo>
                  <a:cubicBezTo>
                    <a:pt x="383" y="145"/>
                    <a:pt x="315" y="145"/>
                    <a:pt x="247" y="179"/>
                  </a:cubicBezTo>
                  <a:cubicBezTo>
                    <a:pt x="213" y="179"/>
                    <a:pt x="137" y="145"/>
                    <a:pt x="69" y="145"/>
                  </a:cubicBezTo>
                  <a:cubicBezTo>
                    <a:pt x="35" y="145"/>
                    <a:pt x="1" y="68"/>
                    <a:pt x="35" y="34"/>
                  </a:cubicBezTo>
                  <a:lnTo>
                    <a:pt x="69" y="34"/>
                  </a:lnTo>
                  <a:lnTo>
                    <a:pt x="247" y="34"/>
                  </a:lnTo>
                  <a:cubicBezTo>
                    <a:pt x="315" y="0"/>
                    <a:pt x="349" y="34"/>
                    <a:pt x="425" y="34"/>
                  </a:cubicBezTo>
                  <a:cubicBezTo>
                    <a:pt x="459" y="34"/>
                    <a:pt x="459" y="68"/>
                    <a:pt x="42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298853" y="-31765"/>
              <a:ext cx="14487" cy="4659"/>
            </a:xfrm>
            <a:custGeom>
              <a:avLst/>
              <a:gdLst/>
              <a:ahLst/>
              <a:cxnLst/>
              <a:rect l="l" t="t" r="r" b="b"/>
              <a:pathLst>
                <a:path w="426" h="137" extrusionOk="0">
                  <a:moveTo>
                    <a:pt x="392" y="68"/>
                  </a:moveTo>
                  <a:cubicBezTo>
                    <a:pt x="358" y="102"/>
                    <a:pt x="324" y="102"/>
                    <a:pt x="290" y="136"/>
                  </a:cubicBezTo>
                  <a:lnTo>
                    <a:pt x="111" y="136"/>
                  </a:lnTo>
                  <a:cubicBezTo>
                    <a:pt x="35" y="136"/>
                    <a:pt x="1" y="68"/>
                    <a:pt x="77" y="34"/>
                  </a:cubicBezTo>
                  <a:lnTo>
                    <a:pt x="111" y="34"/>
                  </a:lnTo>
                  <a:lnTo>
                    <a:pt x="247" y="34"/>
                  </a:lnTo>
                  <a:cubicBezTo>
                    <a:pt x="290" y="34"/>
                    <a:pt x="358" y="0"/>
                    <a:pt x="392" y="0"/>
                  </a:cubicBezTo>
                  <a:cubicBezTo>
                    <a:pt x="426" y="0"/>
                    <a:pt x="426" y="34"/>
                    <a:pt x="426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359250" y="-37818"/>
              <a:ext cx="15609" cy="724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382" y="178"/>
                  </a:moveTo>
                  <a:cubicBezTo>
                    <a:pt x="348" y="212"/>
                    <a:pt x="315" y="212"/>
                    <a:pt x="247" y="212"/>
                  </a:cubicBezTo>
                  <a:lnTo>
                    <a:pt x="102" y="212"/>
                  </a:lnTo>
                  <a:cubicBezTo>
                    <a:pt x="34" y="212"/>
                    <a:pt x="0" y="144"/>
                    <a:pt x="34" y="102"/>
                  </a:cubicBezTo>
                  <a:lnTo>
                    <a:pt x="68" y="68"/>
                  </a:lnTo>
                  <a:cubicBezTo>
                    <a:pt x="102" y="68"/>
                    <a:pt x="170" y="68"/>
                    <a:pt x="247" y="34"/>
                  </a:cubicBezTo>
                  <a:cubicBezTo>
                    <a:pt x="315" y="34"/>
                    <a:pt x="348" y="0"/>
                    <a:pt x="425" y="34"/>
                  </a:cubicBezTo>
                  <a:cubicBezTo>
                    <a:pt x="459" y="68"/>
                    <a:pt x="459" y="102"/>
                    <a:pt x="425" y="144"/>
                  </a:cubicBezTo>
                  <a:cubicBezTo>
                    <a:pt x="425" y="144"/>
                    <a:pt x="425" y="178"/>
                    <a:pt x="38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362719" y="-43906"/>
              <a:ext cx="10984" cy="6121"/>
            </a:xfrm>
            <a:custGeom>
              <a:avLst/>
              <a:gdLst/>
              <a:ahLst/>
              <a:cxnLst/>
              <a:rect l="l" t="t" r="r" b="b"/>
              <a:pathLst>
                <a:path w="323" h="180" extrusionOk="0">
                  <a:moveTo>
                    <a:pt x="280" y="111"/>
                  </a:moveTo>
                  <a:cubicBezTo>
                    <a:pt x="246" y="145"/>
                    <a:pt x="213" y="145"/>
                    <a:pt x="179" y="145"/>
                  </a:cubicBezTo>
                  <a:lnTo>
                    <a:pt x="68" y="145"/>
                  </a:lnTo>
                  <a:cubicBezTo>
                    <a:pt x="34" y="179"/>
                    <a:pt x="0" y="111"/>
                    <a:pt x="34" y="69"/>
                  </a:cubicBezTo>
                  <a:lnTo>
                    <a:pt x="34" y="69"/>
                  </a:lnTo>
                  <a:cubicBezTo>
                    <a:pt x="68" y="69"/>
                    <a:pt x="111" y="35"/>
                    <a:pt x="145" y="35"/>
                  </a:cubicBezTo>
                  <a:cubicBezTo>
                    <a:pt x="179" y="35"/>
                    <a:pt x="246" y="1"/>
                    <a:pt x="280" y="35"/>
                  </a:cubicBezTo>
                  <a:cubicBezTo>
                    <a:pt x="280" y="35"/>
                    <a:pt x="323" y="69"/>
                    <a:pt x="280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369929" y="-53428"/>
              <a:ext cx="11018" cy="6087"/>
            </a:xfrm>
            <a:custGeom>
              <a:avLst/>
              <a:gdLst/>
              <a:ahLst/>
              <a:cxnLst/>
              <a:rect l="l" t="t" r="r" b="b"/>
              <a:pathLst>
                <a:path w="324" h="179" extrusionOk="0">
                  <a:moveTo>
                    <a:pt x="281" y="136"/>
                  </a:moveTo>
                  <a:lnTo>
                    <a:pt x="179" y="136"/>
                  </a:lnTo>
                  <a:lnTo>
                    <a:pt x="68" y="136"/>
                  </a:lnTo>
                  <a:cubicBezTo>
                    <a:pt x="1" y="179"/>
                    <a:pt x="1" y="68"/>
                    <a:pt x="34" y="68"/>
                  </a:cubicBezTo>
                  <a:cubicBezTo>
                    <a:pt x="34" y="34"/>
                    <a:pt x="68" y="34"/>
                    <a:pt x="68" y="34"/>
                  </a:cubicBezTo>
                  <a:lnTo>
                    <a:pt x="179" y="34"/>
                  </a:lnTo>
                  <a:cubicBezTo>
                    <a:pt x="213" y="34"/>
                    <a:pt x="247" y="0"/>
                    <a:pt x="281" y="34"/>
                  </a:cubicBezTo>
                  <a:cubicBezTo>
                    <a:pt x="323" y="34"/>
                    <a:pt x="323" y="102"/>
                    <a:pt x="281" y="1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408357" y="-580"/>
              <a:ext cx="18228" cy="6121"/>
            </a:xfrm>
            <a:custGeom>
              <a:avLst/>
              <a:gdLst/>
              <a:ahLst/>
              <a:cxnLst/>
              <a:rect l="l" t="t" r="r" b="b"/>
              <a:pathLst>
                <a:path w="536" h="180" extrusionOk="0">
                  <a:moveTo>
                    <a:pt x="502" y="69"/>
                  </a:moveTo>
                  <a:cubicBezTo>
                    <a:pt x="391" y="179"/>
                    <a:pt x="213" y="179"/>
                    <a:pt x="77" y="179"/>
                  </a:cubicBezTo>
                  <a:cubicBezTo>
                    <a:pt x="0" y="179"/>
                    <a:pt x="0" y="111"/>
                    <a:pt x="43" y="69"/>
                  </a:cubicBezTo>
                  <a:lnTo>
                    <a:pt x="77" y="35"/>
                  </a:lnTo>
                  <a:cubicBezTo>
                    <a:pt x="213" y="35"/>
                    <a:pt x="357" y="1"/>
                    <a:pt x="502" y="1"/>
                  </a:cubicBezTo>
                  <a:cubicBezTo>
                    <a:pt x="536" y="1"/>
                    <a:pt x="536" y="69"/>
                    <a:pt x="502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-359498" y="-175039"/>
              <a:ext cx="868994" cy="710111"/>
            </a:xfrm>
            <a:custGeom>
              <a:avLst/>
              <a:gdLst/>
              <a:ahLst/>
              <a:cxnLst/>
              <a:rect l="l" t="t" r="r" b="b"/>
              <a:pathLst>
                <a:path w="25553" h="20881" extrusionOk="0">
                  <a:moveTo>
                    <a:pt x="25340" y="20778"/>
                  </a:moveTo>
                  <a:cubicBezTo>
                    <a:pt x="25306" y="20778"/>
                    <a:pt x="25306" y="20778"/>
                    <a:pt x="25272" y="20812"/>
                  </a:cubicBezTo>
                  <a:cubicBezTo>
                    <a:pt x="25094" y="20880"/>
                    <a:pt x="24847" y="20812"/>
                    <a:pt x="24746" y="20600"/>
                  </a:cubicBezTo>
                  <a:cubicBezTo>
                    <a:pt x="16174" y="2404"/>
                    <a:pt x="535" y="816"/>
                    <a:pt x="391" y="782"/>
                  </a:cubicBezTo>
                  <a:cubicBezTo>
                    <a:pt x="178" y="782"/>
                    <a:pt x="0" y="603"/>
                    <a:pt x="34" y="357"/>
                  </a:cubicBezTo>
                  <a:cubicBezTo>
                    <a:pt x="34" y="246"/>
                    <a:pt x="110" y="144"/>
                    <a:pt x="178" y="68"/>
                  </a:cubicBezTo>
                  <a:cubicBezTo>
                    <a:pt x="280" y="34"/>
                    <a:pt x="357" y="0"/>
                    <a:pt x="459" y="0"/>
                  </a:cubicBezTo>
                  <a:cubicBezTo>
                    <a:pt x="603" y="34"/>
                    <a:pt x="16675" y="1665"/>
                    <a:pt x="25451" y="20277"/>
                  </a:cubicBezTo>
                  <a:cubicBezTo>
                    <a:pt x="25553" y="20456"/>
                    <a:pt x="25485" y="20634"/>
                    <a:pt x="25340" y="207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298853" y="512219"/>
              <a:ext cx="223939" cy="467161"/>
            </a:xfrm>
            <a:custGeom>
              <a:avLst/>
              <a:gdLst/>
              <a:ahLst/>
              <a:cxnLst/>
              <a:rect l="l" t="t" r="r" b="b"/>
              <a:pathLst>
                <a:path w="6585" h="13737" extrusionOk="0">
                  <a:moveTo>
                    <a:pt x="4036" y="13414"/>
                  </a:moveTo>
                  <a:cubicBezTo>
                    <a:pt x="3823" y="13558"/>
                    <a:pt x="3611" y="13660"/>
                    <a:pt x="3365" y="13660"/>
                  </a:cubicBezTo>
                  <a:cubicBezTo>
                    <a:pt x="1" y="13736"/>
                    <a:pt x="5701" y="0"/>
                    <a:pt x="5701" y="0"/>
                  </a:cubicBezTo>
                  <a:cubicBezTo>
                    <a:pt x="5701" y="0"/>
                    <a:pt x="6584" y="11613"/>
                    <a:pt x="4036" y="134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404889" y="843282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02" y="739"/>
                  </a:moveTo>
                  <a:cubicBezTo>
                    <a:pt x="68" y="782"/>
                    <a:pt x="0" y="739"/>
                    <a:pt x="0" y="671"/>
                  </a:cubicBezTo>
                  <a:cubicBezTo>
                    <a:pt x="34" y="570"/>
                    <a:pt x="68" y="459"/>
                    <a:pt x="102" y="357"/>
                  </a:cubicBezTo>
                  <a:cubicBezTo>
                    <a:pt x="145" y="247"/>
                    <a:pt x="145" y="102"/>
                    <a:pt x="247" y="34"/>
                  </a:cubicBezTo>
                  <a:lnTo>
                    <a:pt x="247" y="34"/>
                  </a:lnTo>
                  <a:cubicBezTo>
                    <a:pt x="281" y="0"/>
                    <a:pt x="315" y="34"/>
                    <a:pt x="357" y="68"/>
                  </a:cubicBezTo>
                  <a:cubicBezTo>
                    <a:pt x="357" y="179"/>
                    <a:pt x="315" y="281"/>
                    <a:pt x="281" y="391"/>
                  </a:cubicBezTo>
                  <a:cubicBezTo>
                    <a:pt x="213" y="493"/>
                    <a:pt x="179" y="603"/>
                    <a:pt x="102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424239" y="849335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102" y="561"/>
                  </a:moveTo>
                  <a:cubicBezTo>
                    <a:pt x="69" y="604"/>
                    <a:pt x="1" y="561"/>
                    <a:pt x="1" y="493"/>
                  </a:cubicBezTo>
                  <a:cubicBezTo>
                    <a:pt x="1" y="425"/>
                    <a:pt x="35" y="315"/>
                    <a:pt x="35" y="247"/>
                  </a:cubicBezTo>
                  <a:cubicBezTo>
                    <a:pt x="69" y="179"/>
                    <a:pt x="69" y="69"/>
                    <a:pt x="136" y="35"/>
                  </a:cubicBezTo>
                  <a:lnTo>
                    <a:pt x="136" y="35"/>
                  </a:lnTo>
                  <a:cubicBezTo>
                    <a:pt x="170" y="1"/>
                    <a:pt x="247" y="1"/>
                    <a:pt x="247" y="69"/>
                  </a:cubicBezTo>
                  <a:cubicBezTo>
                    <a:pt x="281" y="137"/>
                    <a:pt x="247" y="213"/>
                    <a:pt x="213" y="281"/>
                  </a:cubicBezTo>
                  <a:cubicBezTo>
                    <a:pt x="213" y="349"/>
                    <a:pt x="170" y="459"/>
                    <a:pt x="136" y="527"/>
                  </a:cubicBezTo>
                  <a:cubicBezTo>
                    <a:pt x="136" y="527"/>
                    <a:pt x="136" y="561"/>
                    <a:pt x="102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449370" y="846751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111" y="816"/>
                  </a:moveTo>
                  <a:cubicBezTo>
                    <a:pt x="69" y="816"/>
                    <a:pt x="1" y="782"/>
                    <a:pt x="1" y="748"/>
                  </a:cubicBezTo>
                  <a:cubicBezTo>
                    <a:pt x="1" y="501"/>
                    <a:pt x="69" y="179"/>
                    <a:pt x="281" y="0"/>
                  </a:cubicBezTo>
                  <a:lnTo>
                    <a:pt x="281" y="0"/>
                  </a:lnTo>
                  <a:cubicBezTo>
                    <a:pt x="281" y="0"/>
                    <a:pt x="357" y="0"/>
                    <a:pt x="357" y="43"/>
                  </a:cubicBezTo>
                  <a:cubicBezTo>
                    <a:pt x="357" y="289"/>
                    <a:pt x="213" y="535"/>
                    <a:pt x="111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413254" y="803425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35" y="782"/>
                  </a:moveTo>
                  <a:cubicBezTo>
                    <a:pt x="35" y="816"/>
                    <a:pt x="1" y="782"/>
                    <a:pt x="1" y="782"/>
                  </a:cubicBezTo>
                  <a:cubicBezTo>
                    <a:pt x="1" y="637"/>
                    <a:pt x="35" y="535"/>
                    <a:pt x="69" y="391"/>
                  </a:cubicBezTo>
                  <a:cubicBezTo>
                    <a:pt x="111" y="289"/>
                    <a:pt x="145" y="144"/>
                    <a:pt x="247" y="43"/>
                  </a:cubicBezTo>
                  <a:lnTo>
                    <a:pt x="247" y="43"/>
                  </a:lnTo>
                  <a:cubicBezTo>
                    <a:pt x="281" y="0"/>
                    <a:pt x="358" y="43"/>
                    <a:pt x="358" y="77"/>
                  </a:cubicBezTo>
                  <a:cubicBezTo>
                    <a:pt x="324" y="212"/>
                    <a:pt x="281" y="323"/>
                    <a:pt x="213" y="425"/>
                  </a:cubicBezTo>
                  <a:cubicBezTo>
                    <a:pt x="179" y="569"/>
                    <a:pt x="111" y="680"/>
                    <a:pt x="35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428864" y="80716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111" y="493"/>
                  </a:moveTo>
                  <a:cubicBezTo>
                    <a:pt x="77" y="527"/>
                    <a:pt x="0" y="493"/>
                    <a:pt x="0" y="459"/>
                  </a:cubicBezTo>
                  <a:cubicBezTo>
                    <a:pt x="0" y="357"/>
                    <a:pt x="34" y="281"/>
                    <a:pt x="77" y="213"/>
                  </a:cubicBezTo>
                  <a:cubicBezTo>
                    <a:pt x="111" y="145"/>
                    <a:pt x="145" y="68"/>
                    <a:pt x="179" y="34"/>
                  </a:cubicBezTo>
                  <a:lnTo>
                    <a:pt x="247" y="34"/>
                  </a:lnTo>
                  <a:cubicBezTo>
                    <a:pt x="289" y="0"/>
                    <a:pt x="323" y="68"/>
                    <a:pt x="323" y="102"/>
                  </a:cubicBezTo>
                  <a:cubicBezTo>
                    <a:pt x="289" y="179"/>
                    <a:pt x="247" y="213"/>
                    <a:pt x="213" y="281"/>
                  </a:cubicBezTo>
                  <a:cubicBezTo>
                    <a:pt x="179" y="315"/>
                    <a:pt x="145" y="391"/>
                    <a:pt x="145" y="459"/>
                  </a:cubicBezTo>
                  <a:cubicBezTo>
                    <a:pt x="145" y="493"/>
                    <a:pt x="111" y="493"/>
                    <a:pt x="111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455424" y="792713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103" y="706"/>
                  </a:moveTo>
                  <a:cubicBezTo>
                    <a:pt x="69" y="740"/>
                    <a:pt x="1" y="672"/>
                    <a:pt x="35" y="638"/>
                  </a:cubicBezTo>
                  <a:cubicBezTo>
                    <a:pt x="103" y="425"/>
                    <a:pt x="145" y="247"/>
                    <a:pt x="213" y="69"/>
                  </a:cubicBezTo>
                  <a:lnTo>
                    <a:pt x="213" y="35"/>
                  </a:lnTo>
                  <a:cubicBezTo>
                    <a:pt x="281" y="1"/>
                    <a:pt x="358" y="35"/>
                    <a:pt x="358" y="103"/>
                  </a:cubicBezTo>
                  <a:cubicBezTo>
                    <a:pt x="315" y="315"/>
                    <a:pt x="213" y="493"/>
                    <a:pt x="145" y="672"/>
                  </a:cubicBezTo>
                  <a:cubicBezTo>
                    <a:pt x="145" y="672"/>
                    <a:pt x="145" y="706"/>
                    <a:pt x="103" y="7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409786" y="752856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103" y="570"/>
                  </a:moveTo>
                  <a:cubicBezTo>
                    <a:pt x="69" y="604"/>
                    <a:pt x="1" y="604"/>
                    <a:pt x="1" y="536"/>
                  </a:cubicBezTo>
                  <a:cubicBezTo>
                    <a:pt x="35" y="357"/>
                    <a:pt x="137" y="145"/>
                    <a:pt x="281" y="43"/>
                  </a:cubicBezTo>
                  <a:lnTo>
                    <a:pt x="281" y="43"/>
                  </a:lnTo>
                  <a:cubicBezTo>
                    <a:pt x="315" y="0"/>
                    <a:pt x="383" y="43"/>
                    <a:pt x="349" y="77"/>
                  </a:cubicBezTo>
                  <a:cubicBezTo>
                    <a:pt x="281" y="255"/>
                    <a:pt x="171" y="391"/>
                    <a:pt x="137" y="536"/>
                  </a:cubicBezTo>
                  <a:cubicBezTo>
                    <a:pt x="137" y="570"/>
                    <a:pt x="103" y="570"/>
                    <a:pt x="103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431448" y="752856"/>
              <a:ext cx="9590" cy="17072"/>
            </a:xfrm>
            <a:custGeom>
              <a:avLst/>
              <a:gdLst/>
              <a:ahLst/>
              <a:cxnLst/>
              <a:rect l="l" t="t" r="r" b="b"/>
              <a:pathLst>
                <a:path w="282" h="502" extrusionOk="0">
                  <a:moveTo>
                    <a:pt x="103" y="502"/>
                  </a:moveTo>
                  <a:cubicBezTo>
                    <a:pt x="69" y="502"/>
                    <a:pt x="1" y="502"/>
                    <a:pt x="1" y="425"/>
                  </a:cubicBezTo>
                  <a:cubicBezTo>
                    <a:pt x="1" y="357"/>
                    <a:pt x="35" y="289"/>
                    <a:pt x="35" y="213"/>
                  </a:cubicBezTo>
                  <a:cubicBezTo>
                    <a:pt x="69" y="145"/>
                    <a:pt x="103" y="111"/>
                    <a:pt x="171" y="43"/>
                  </a:cubicBezTo>
                  <a:lnTo>
                    <a:pt x="171" y="43"/>
                  </a:lnTo>
                  <a:cubicBezTo>
                    <a:pt x="213" y="0"/>
                    <a:pt x="281" y="43"/>
                    <a:pt x="247" y="77"/>
                  </a:cubicBezTo>
                  <a:cubicBezTo>
                    <a:pt x="247" y="145"/>
                    <a:pt x="213" y="213"/>
                    <a:pt x="171" y="255"/>
                  </a:cubicBezTo>
                  <a:cubicBezTo>
                    <a:pt x="137" y="323"/>
                    <a:pt x="137" y="391"/>
                    <a:pt x="103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2"/>
            <p:cNvSpPr/>
            <p:nvPr/>
          </p:nvSpPr>
          <p:spPr>
            <a:xfrm>
              <a:off x="451683" y="752856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77" y="604"/>
                  </a:moveTo>
                  <a:cubicBezTo>
                    <a:pt x="43" y="638"/>
                    <a:pt x="1" y="570"/>
                    <a:pt x="1" y="536"/>
                  </a:cubicBezTo>
                  <a:cubicBezTo>
                    <a:pt x="43" y="468"/>
                    <a:pt x="77" y="357"/>
                    <a:pt x="77" y="289"/>
                  </a:cubicBezTo>
                  <a:cubicBezTo>
                    <a:pt x="111" y="213"/>
                    <a:pt x="145" y="111"/>
                    <a:pt x="179" y="43"/>
                  </a:cubicBezTo>
                  <a:lnTo>
                    <a:pt x="213" y="43"/>
                  </a:lnTo>
                  <a:cubicBezTo>
                    <a:pt x="255" y="0"/>
                    <a:pt x="323" y="43"/>
                    <a:pt x="323" y="111"/>
                  </a:cubicBezTo>
                  <a:cubicBezTo>
                    <a:pt x="289" y="179"/>
                    <a:pt x="255" y="255"/>
                    <a:pt x="213" y="323"/>
                  </a:cubicBezTo>
                  <a:cubicBezTo>
                    <a:pt x="179" y="425"/>
                    <a:pt x="145" y="502"/>
                    <a:pt x="11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2"/>
            <p:cNvSpPr/>
            <p:nvPr/>
          </p:nvSpPr>
          <p:spPr>
            <a:xfrm>
              <a:off x="432605" y="721671"/>
              <a:ext cx="11903" cy="15609"/>
            </a:xfrm>
            <a:custGeom>
              <a:avLst/>
              <a:gdLst/>
              <a:ahLst/>
              <a:cxnLst/>
              <a:rect l="l" t="t" r="r" b="b"/>
              <a:pathLst>
                <a:path w="350" h="459" extrusionOk="0">
                  <a:moveTo>
                    <a:pt x="137" y="425"/>
                  </a:moveTo>
                  <a:cubicBezTo>
                    <a:pt x="69" y="459"/>
                    <a:pt x="1" y="391"/>
                    <a:pt x="35" y="323"/>
                  </a:cubicBezTo>
                  <a:cubicBezTo>
                    <a:pt x="69" y="246"/>
                    <a:pt x="103" y="212"/>
                    <a:pt x="137" y="144"/>
                  </a:cubicBezTo>
                  <a:cubicBezTo>
                    <a:pt x="137" y="110"/>
                    <a:pt x="179" y="34"/>
                    <a:pt x="213" y="34"/>
                  </a:cubicBezTo>
                  <a:cubicBezTo>
                    <a:pt x="213" y="0"/>
                    <a:pt x="247" y="0"/>
                    <a:pt x="247" y="0"/>
                  </a:cubicBezTo>
                  <a:cubicBezTo>
                    <a:pt x="281" y="0"/>
                    <a:pt x="315" y="0"/>
                    <a:pt x="315" y="34"/>
                  </a:cubicBezTo>
                  <a:cubicBezTo>
                    <a:pt x="349" y="110"/>
                    <a:pt x="315" y="178"/>
                    <a:pt x="281" y="212"/>
                  </a:cubicBezTo>
                  <a:cubicBezTo>
                    <a:pt x="247" y="280"/>
                    <a:pt x="213" y="357"/>
                    <a:pt x="137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430020" y="773363"/>
              <a:ext cx="12175" cy="17072"/>
            </a:xfrm>
            <a:custGeom>
              <a:avLst/>
              <a:gdLst/>
              <a:ahLst/>
              <a:cxnLst/>
              <a:rect l="l" t="t" r="r" b="b"/>
              <a:pathLst>
                <a:path w="358" h="502" extrusionOk="0">
                  <a:moveTo>
                    <a:pt x="111" y="502"/>
                  </a:moveTo>
                  <a:cubicBezTo>
                    <a:pt x="77" y="502"/>
                    <a:pt x="43" y="502"/>
                    <a:pt x="43" y="459"/>
                  </a:cubicBezTo>
                  <a:cubicBezTo>
                    <a:pt x="0" y="391"/>
                    <a:pt x="77" y="323"/>
                    <a:pt x="111" y="247"/>
                  </a:cubicBezTo>
                  <a:cubicBezTo>
                    <a:pt x="145" y="179"/>
                    <a:pt x="179" y="111"/>
                    <a:pt x="255" y="35"/>
                  </a:cubicBezTo>
                  <a:lnTo>
                    <a:pt x="255" y="35"/>
                  </a:lnTo>
                  <a:cubicBezTo>
                    <a:pt x="289" y="1"/>
                    <a:pt x="357" y="77"/>
                    <a:pt x="323" y="145"/>
                  </a:cubicBezTo>
                  <a:cubicBezTo>
                    <a:pt x="289" y="179"/>
                    <a:pt x="255" y="247"/>
                    <a:pt x="213" y="323"/>
                  </a:cubicBezTo>
                  <a:cubicBezTo>
                    <a:pt x="179" y="391"/>
                    <a:pt x="145" y="425"/>
                    <a:pt x="11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462667" y="714428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102" y="425"/>
                  </a:moveTo>
                  <a:cubicBezTo>
                    <a:pt x="68" y="459"/>
                    <a:pt x="0" y="425"/>
                    <a:pt x="0" y="357"/>
                  </a:cubicBezTo>
                  <a:cubicBezTo>
                    <a:pt x="34" y="323"/>
                    <a:pt x="68" y="247"/>
                    <a:pt x="68" y="179"/>
                  </a:cubicBezTo>
                  <a:cubicBezTo>
                    <a:pt x="102" y="111"/>
                    <a:pt x="102" y="35"/>
                    <a:pt x="179" y="1"/>
                  </a:cubicBezTo>
                  <a:lnTo>
                    <a:pt x="179" y="1"/>
                  </a:lnTo>
                  <a:cubicBezTo>
                    <a:pt x="213" y="1"/>
                    <a:pt x="247" y="1"/>
                    <a:pt x="247" y="69"/>
                  </a:cubicBezTo>
                  <a:cubicBezTo>
                    <a:pt x="281" y="111"/>
                    <a:pt x="247" y="179"/>
                    <a:pt x="213" y="247"/>
                  </a:cubicBezTo>
                  <a:cubicBezTo>
                    <a:pt x="179" y="281"/>
                    <a:pt x="145" y="357"/>
                    <a:pt x="102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475964" y="734934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02" y="459"/>
                  </a:moveTo>
                  <a:cubicBezTo>
                    <a:pt x="68" y="493"/>
                    <a:pt x="0" y="459"/>
                    <a:pt x="34" y="426"/>
                  </a:cubicBezTo>
                  <a:cubicBezTo>
                    <a:pt x="34" y="358"/>
                    <a:pt x="34" y="281"/>
                    <a:pt x="68" y="213"/>
                  </a:cubicBezTo>
                  <a:cubicBezTo>
                    <a:pt x="68" y="179"/>
                    <a:pt x="68" y="145"/>
                    <a:pt x="102" y="103"/>
                  </a:cubicBezTo>
                  <a:cubicBezTo>
                    <a:pt x="102" y="69"/>
                    <a:pt x="102" y="69"/>
                    <a:pt x="136" y="35"/>
                  </a:cubicBezTo>
                  <a:lnTo>
                    <a:pt x="136" y="35"/>
                  </a:lnTo>
                  <a:cubicBezTo>
                    <a:pt x="179" y="1"/>
                    <a:pt x="212" y="1"/>
                    <a:pt x="246" y="35"/>
                  </a:cubicBezTo>
                  <a:cubicBezTo>
                    <a:pt x="246" y="103"/>
                    <a:pt x="246" y="179"/>
                    <a:pt x="212" y="247"/>
                  </a:cubicBezTo>
                  <a:cubicBezTo>
                    <a:pt x="212" y="315"/>
                    <a:pt x="179" y="392"/>
                    <a:pt x="136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436073" y="68439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111" y="603"/>
                  </a:moveTo>
                  <a:cubicBezTo>
                    <a:pt x="77" y="637"/>
                    <a:pt x="1" y="603"/>
                    <a:pt x="35" y="569"/>
                  </a:cubicBezTo>
                  <a:cubicBezTo>
                    <a:pt x="77" y="459"/>
                    <a:pt x="77" y="391"/>
                    <a:pt x="111" y="281"/>
                  </a:cubicBezTo>
                  <a:cubicBezTo>
                    <a:pt x="145" y="213"/>
                    <a:pt x="145" y="102"/>
                    <a:pt x="179" y="34"/>
                  </a:cubicBezTo>
                  <a:cubicBezTo>
                    <a:pt x="213" y="34"/>
                    <a:pt x="213" y="0"/>
                    <a:pt x="213" y="0"/>
                  </a:cubicBezTo>
                  <a:cubicBezTo>
                    <a:pt x="247" y="0"/>
                    <a:pt x="324" y="0"/>
                    <a:pt x="324" y="34"/>
                  </a:cubicBezTo>
                  <a:cubicBezTo>
                    <a:pt x="324" y="145"/>
                    <a:pt x="290" y="213"/>
                    <a:pt x="247" y="314"/>
                  </a:cubicBezTo>
                  <a:cubicBezTo>
                    <a:pt x="213" y="425"/>
                    <a:pt x="179" y="493"/>
                    <a:pt x="145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456580" y="675999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69" y="561"/>
                  </a:moveTo>
                  <a:cubicBezTo>
                    <a:pt x="69" y="604"/>
                    <a:pt x="1" y="561"/>
                    <a:pt x="1" y="528"/>
                  </a:cubicBezTo>
                  <a:cubicBezTo>
                    <a:pt x="35" y="460"/>
                    <a:pt x="35" y="349"/>
                    <a:pt x="69" y="281"/>
                  </a:cubicBezTo>
                  <a:cubicBezTo>
                    <a:pt x="111" y="179"/>
                    <a:pt x="145" y="103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1"/>
                    <a:pt x="281" y="69"/>
                  </a:cubicBezTo>
                  <a:cubicBezTo>
                    <a:pt x="281" y="179"/>
                    <a:pt x="247" y="247"/>
                    <a:pt x="213" y="315"/>
                  </a:cubicBezTo>
                  <a:cubicBezTo>
                    <a:pt x="179" y="392"/>
                    <a:pt x="145" y="494"/>
                    <a:pt x="111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456580" y="647127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145" y="459"/>
                  </a:moveTo>
                  <a:cubicBezTo>
                    <a:pt x="111" y="459"/>
                    <a:pt x="1" y="425"/>
                    <a:pt x="35" y="391"/>
                  </a:cubicBezTo>
                  <a:cubicBezTo>
                    <a:pt x="35" y="315"/>
                    <a:pt x="69" y="247"/>
                    <a:pt x="111" y="213"/>
                  </a:cubicBezTo>
                  <a:cubicBezTo>
                    <a:pt x="111" y="136"/>
                    <a:pt x="145" y="68"/>
                    <a:pt x="179" y="34"/>
                  </a:cubicBezTo>
                  <a:lnTo>
                    <a:pt x="179" y="34"/>
                  </a:lnTo>
                  <a:cubicBezTo>
                    <a:pt x="247" y="0"/>
                    <a:pt x="324" y="34"/>
                    <a:pt x="324" y="68"/>
                  </a:cubicBezTo>
                  <a:cubicBezTo>
                    <a:pt x="324" y="136"/>
                    <a:pt x="281" y="213"/>
                    <a:pt x="247" y="281"/>
                  </a:cubicBezTo>
                  <a:cubicBezTo>
                    <a:pt x="213" y="315"/>
                    <a:pt x="179" y="391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477120" y="651752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68" y="535"/>
                  </a:moveTo>
                  <a:cubicBezTo>
                    <a:pt x="34" y="535"/>
                    <a:pt x="0" y="535"/>
                    <a:pt x="0" y="501"/>
                  </a:cubicBezTo>
                  <a:lnTo>
                    <a:pt x="0" y="255"/>
                  </a:lnTo>
                  <a:cubicBezTo>
                    <a:pt x="34" y="179"/>
                    <a:pt x="68" y="77"/>
                    <a:pt x="102" y="43"/>
                  </a:cubicBezTo>
                  <a:lnTo>
                    <a:pt x="145" y="43"/>
                  </a:lnTo>
                  <a:cubicBezTo>
                    <a:pt x="145" y="0"/>
                    <a:pt x="212" y="0"/>
                    <a:pt x="212" y="43"/>
                  </a:cubicBezTo>
                  <a:cubicBezTo>
                    <a:pt x="246" y="145"/>
                    <a:pt x="212" y="213"/>
                    <a:pt x="178" y="289"/>
                  </a:cubicBezTo>
                  <a:cubicBezTo>
                    <a:pt x="178" y="357"/>
                    <a:pt x="145" y="425"/>
                    <a:pt x="68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473346" y="614480"/>
              <a:ext cx="8706" cy="17072"/>
            </a:xfrm>
            <a:custGeom>
              <a:avLst/>
              <a:gdLst/>
              <a:ahLst/>
              <a:cxnLst/>
              <a:rect l="l" t="t" r="r" b="b"/>
              <a:pathLst>
                <a:path w="256" h="502" extrusionOk="0">
                  <a:moveTo>
                    <a:pt x="111" y="459"/>
                  </a:moveTo>
                  <a:cubicBezTo>
                    <a:pt x="77" y="502"/>
                    <a:pt x="1" y="459"/>
                    <a:pt x="1" y="391"/>
                  </a:cubicBezTo>
                  <a:cubicBezTo>
                    <a:pt x="1" y="289"/>
                    <a:pt x="1" y="145"/>
                    <a:pt x="111" y="34"/>
                  </a:cubicBezTo>
                  <a:lnTo>
                    <a:pt x="111" y="34"/>
                  </a:lnTo>
                  <a:cubicBezTo>
                    <a:pt x="179" y="0"/>
                    <a:pt x="256" y="34"/>
                    <a:pt x="256" y="111"/>
                  </a:cubicBezTo>
                  <a:cubicBezTo>
                    <a:pt x="213" y="145"/>
                    <a:pt x="213" y="213"/>
                    <a:pt x="179" y="247"/>
                  </a:cubicBezTo>
                  <a:cubicBezTo>
                    <a:pt x="179" y="323"/>
                    <a:pt x="145" y="357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492696" y="512219"/>
              <a:ext cx="337184" cy="408226"/>
            </a:xfrm>
            <a:custGeom>
              <a:avLst/>
              <a:gdLst/>
              <a:ahLst/>
              <a:cxnLst/>
              <a:rect l="l" t="t" r="r" b="b"/>
              <a:pathLst>
                <a:path w="9915" h="12004" extrusionOk="0">
                  <a:moveTo>
                    <a:pt x="8139" y="10729"/>
                  </a:moveTo>
                  <a:cubicBezTo>
                    <a:pt x="6372" y="12003"/>
                    <a:pt x="1" y="0"/>
                    <a:pt x="1" y="0"/>
                  </a:cubicBezTo>
                  <a:cubicBezTo>
                    <a:pt x="1" y="0"/>
                    <a:pt x="9914" y="9166"/>
                    <a:pt x="8215" y="10687"/>
                  </a:cubicBezTo>
                  <a:cubicBezTo>
                    <a:pt x="8181" y="10687"/>
                    <a:pt x="8181" y="10729"/>
                    <a:pt x="8139" y="107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723811" y="83488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49"/>
                  </a:moveTo>
                  <a:cubicBezTo>
                    <a:pt x="281" y="392"/>
                    <a:pt x="247" y="392"/>
                    <a:pt x="213" y="349"/>
                  </a:cubicBezTo>
                  <a:cubicBezTo>
                    <a:pt x="145" y="281"/>
                    <a:pt x="35" y="179"/>
                    <a:pt x="35" y="103"/>
                  </a:cubicBezTo>
                  <a:cubicBezTo>
                    <a:pt x="1" y="69"/>
                    <a:pt x="35" y="35"/>
                    <a:pt x="35" y="35"/>
                  </a:cubicBezTo>
                  <a:cubicBezTo>
                    <a:pt x="69" y="1"/>
                    <a:pt x="111" y="1"/>
                    <a:pt x="111" y="35"/>
                  </a:cubicBezTo>
                  <a:cubicBezTo>
                    <a:pt x="213" y="69"/>
                    <a:pt x="247" y="213"/>
                    <a:pt x="324" y="281"/>
                  </a:cubicBezTo>
                  <a:cubicBezTo>
                    <a:pt x="324" y="315"/>
                    <a:pt x="324" y="349"/>
                    <a:pt x="28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743161" y="838351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13" y="392"/>
                    <a:pt x="179" y="324"/>
                    <a:pt x="103" y="290"/>
                  </a:cubicBezTo>
                  <a:cubicBezTo>
                    <a:pt x="69" y="213"/>
                    <a:pt x="35" y="145"/>
                    <a:pt x="35" y="77"/>
                  </a:cubicBezTo>
                  <a:cubicBezTo>
                    <a:pt x="1" y="35"/>
                    <a:pt x="35" y="1"/>
                    <a:pt x="35" y="1"/>
                  </a:cubicBezTo>
                  <a:lnTo>
                    <a:pt x="103" y="1"/>
                  </a:lnTo>
                  <a:lnTo>
                    <a:pt x="247" y="145"/>
                  </a:lnTo>
                  <a:cubicBezTo>
                    <a:pt x="281" y="213"/>
                    <a:pt x="349" y="290"/>
                    <a:pt x="392" y="358"/>
                  </a:cubicBezTo>
                  <a:cubicBezTo>
                    <a:pt x="392" y="358"/>
                    <a:pt x="392" y="392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738264" y="809479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7"/>
                  </a:moveTo>
                  <a:cubicBezTo>
                    <a:pt x="281" y="391"/>
                    <a:pt x="247" y="391"/>
                    <a:pt x="247" y="357"/>
                  </a:cubicBezTo>
                  <a:cubicBezTo>
                    <a:pt x="179" y="323"/>
                    <a:pt x="145" y="289"/>
                    <a:pt x="111" y="213"/>
                  </a:cubicBezTo>
                  <a:cubicBezTo>
                    <a:pt x="68" y="179"/>
                    <a:pt x="0" y="145"/>
                    <a:pt x="0" y="77"/>
                  </a:cubicBezTo>
                  <a:cubicBezTo>
                    <a:pt x="0" y="34"/>
                    <a:pt x="34" y="34"/>
                    <a:pt x="34" y="0"/>
                  </a:cubicBezTo>
                  <a:lnTo>
                    <a:pt x="111" y="0"/>
                  </a:lnTo>
                  <a:cubicBezTo>
                    <a:pt x="179" y="34"/>
                    <a:pt x="213" y="111"/>
                    <a:pt x="213" y="145"/>
                  </a:cubicBezTo>
                  <a:cubicBezTo>
                    <a:pt x="247" y="213"/>
                    <a:pt x="281" y="247"/>
                    <a:pt x="323" y="323"/>
                  </a:cubicBezTo>
                  <a:cubicBezTo>
                    <a:pt x="323" y="323"/>
                    <a:pt x="323" y="357"/>
                    <a:pt x="28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711670" y="796182"/>
              <a:ext cx="12175" cy="15916"/>
            </a:xfrm>
            <a:custGeom>
              <a:avLst/>
              <a:gdLst/>
              <a:ahLst/>
              <a:cxnLst/>
              <a:rect l="l" t="t" r="r" b="b"/>
              <a:pathLst>
                <a:path w="358" h="468" extrusionOk="0">
                  <a:moveTo>
                    <a:pt x="324" y="468"/>
                  </a:moveTo>
                  <a:lnTo>
                    <a:pt x="290" y="468"/>
                  </a:lnTo>
                  <a:cubicBezTo>
                    <a:pt x="179" y="323"/>
                    <a:pt x="77" y="213"/>
                    <a:pt x="1" y="77"/>
                  </a:cubicBezTo>
                  <a:cubicBezTo>
                    <a:pt x="1" y="43"/>
                    <a:pt x="1" y="43"/>
                    <a:pt x="43" y="43"/>
                  </a:cubicBezTo>
                  <a:cubicBezTo>
                    <a:pt x="43" y="1"/>
                    <a:pt x="77" y="1"/>
                    <a:pt x="77" y="43"/>
                  </a:cubicBezTo>
                  <a:cubicBezTo>
                    <a:pt x="213" y="111"/>
                    <a:pt x="290" y="256"/>
                    <a:pt x="358" y="391"/>
                  </a:cubicBezTo>
                  <a:cubicBezTo>
                    <a:pt x="358" y="425"/>
                    <a:pt x="358" y="425"/>
                    <a:pt x="324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686539" y="79040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426" y="493"/>
                  </a:moveTo>
                  <a:lnTo>
                    <a:pt x="358" y="493"/>
                  </a:lnTo>
                  <a:cubicBezTo>
                    <a:pt x="281" y="383"/>
                    <a:pt x="213" y="315"/>
                    <a:pt x="145" y="247"/>
                  </a:cubicBezTo>
                  <a:cubicBezTo>
                    <a:pt x="103" y="213"/>
                    <a:pt x="35" y="137"/>
                    <a:pt x="1" y="69"/>
                  </a:cubicBezTo>
                  <a:cubicBezTo>
                    <a:pt x="1" y="35"/>
                    <a:pt x="1" y="35"/>
                    <a:pt x="35" y="1"/>
                  </a:cubicBezTo>
                  <a:lnTo>
                    <a:pt x="69" y="1"/>
                  </a:lnTo>
                  <a:cubicBezTo>
                    <a:pt x="247" y="35"/>
                    <a:pt x="392" y="281"/>
                    <a:pt x="426" y="426"/>
                  </a:cubicBezTo>
                  <a:cubicBezTo>
                    <a:pt x="460" y="460"/>
                    <a:pt x="426" y="493"/>
                    <a:pt x="426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685382" y="766153"/>
              <a:ext cx="10746" cy="14453"/>
            </a:xfrm>
            <a:custGeom>
              <a:avLst/>
              <a:gdLst/>
              <a:ahLst/>
              <a:cxnLst/>
              <a:rect l="l" t="t" r="r" b="b"/>
              <a:pathLst>
                <a:path w="316" h="425" extrusionOk="0">
                  <a:moveTo>
                    <a:pt x="281" y="391"/>
                  </a:moveTo>
                  <a:cubicBezTo>
                    <a:pt x="281" y="425"/>
                    <a:pt x="247" y="425"/>
                    <a:pt x="247" y="391"/>
                  </a:cubicBezTo>
                  <a:cubicBezTo>
                    <a:pt x="179" y="357"/>
                    <a:pt x="137" y="289"/>
                    <a:pt x="103" y="247"/>
                  </a:cubicBezTo>
                  <a:cubicBezTo>
                    <a:pt x="35" y="213"/>
                    <a:pt x="1" y="145"/>
                    <a:pt x="1" y="77"/>
                  </a:cubicBezTo>
                  <a:cubicBezTo>
                    <a:pt x="1" y="77"/>
                    <a:pt x="1" y="34"/>
                    <a:pt x="35" y="34"/>
                  </a:cubicBezTo>
                  <a:cubicBezTo>
                    <a:pt x="35" y="0"/>
                    <a:pt x="69" y="0"/>
                    <a:pt x="103" y="0"/>
                  </a:cubicBezTo>
                  <a:cubicBezTo>
                    <a:pt x="137" y="34"/>
                    <a:pt x="179" y="111"/>
                    <a:pt x="213" y="145"/>
                  </a:cubicBezTo>
                  <a:cubicBezTo>
                    <a:pt x="247" y="213"/>
                    <a:pt x="281" y="289"/>
                    <a:pt x="315" y="357"/>
                  </a:cubicBezTo>
                  <a:cubicBezTo>
                    <a:pt x="315" y="357"/>
                    <a:pt x="315" y="391"/>
                    <a:pt x="28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715445" y="768738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247" y="383"/>
                  </a:moveTo>
                  <a:cubicBezTo>
                    <a:pt x="247" y="383"/>
                    <a:pt x="213" y="383"/>
                    <a:pt x="179" y="349"/>
                  </a:cubicBezTo>
                  <a:cubicBezTo>
                    <a:pt x="145" y="315"/>
                    <a:pt x="102" y="247"/>
                    <a:pt x="68" y="213"/>
                  </a:cubicBezTo>
                  <a:cubicBezTo>
                    <a:pt x="34" y="171"/>
                    <a:pt x="0" y="103"/>
                    <a:pt x="0" y="69"/>
                  </a:cubicBezTo>
                  <a:cubicBezTo>
                    <a:pt x="0" y="35"/>
                    <a:pt x="0" y="1"/>
                    <a:pt x="34" y="1"/>
                  </a:cubicBezTo>
                  <a:lnTo>
                    <a:pt x="68" y="1"/>
                  </a:lnTo>
                  <a:cubicBezTo>
                    <a:pt x="213" y="35"/>
                    <a:pt x="247" y="213"/>
                    <a:pt x="281" y="315"/>
                  </a:cubicBezTo>
                  <a:cubicBezTo>
                    <a:pt x="281" y="349"/>
                    <a:pt x="281" y="349"/>
                    <a:pt x="247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48144" y="751700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391"/>
                  </a:moveTo>
                  <a:cubicBezTo>
                    <a:pt x="246" y="425"/>
                    <a:pt x="212" y="425"/>
                    <a:pt x="212" y="391"/>
                  </a:cubicBezTo>
                  <a:cubicBezTo>
                    <a:pt x="136" y="289"/>
                    <a:pt x="34" y="179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lnTo>
                    <a:pt x="68" y="0"/>
                  </a:lnTo>
                  <a:cubicBezTo>
                    <a:pt x="170" y="111"/>
                    <a:pt x="246" y="213"/>
                    <a:pt x="28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56510" y="732622"/>
              <a:ext cx="11869" cy="15643"/>
            </a:xfrm>
            <a:custGeom>
              <a:avLst/>
              <a:gdLst/>
              <a:ahLst/>
              <a:cxnLst/>
              <a:rect l="l" t="t" r="r" b="b"/>
              <a:pathLst>
                <a:path w="349" h="460" extrusionOk="0">
                  <a:moveTo>
                    <a:pt x="349" y="426"/>
                  </a:moveTo>
                  <a:cubicBezTo>
                    <a:pt x="315" y="460"/>
                    <a:pt x="281" y="460"/>
                    <a:pt x="281" y="426"/>
                  </a:cubicBezTo>
                  <a:cubicBezTo>
                    <a:pt x="179" y="315"/>
                    <a:pt x="34" y="213"/>
                    <a:pt x="0" y="69"/>
                  </a:cubicBezTo>
                  <a:cubicBezTo>
                    <a:pt x="0" y="35"/>
                    <a:pt x="34" y="35"/>
                    <a:pt x="34" y="1"/>
                  </a:cubicBezTo>
                  <a:lnTo>
                    <a:pt x="102" y="1"/>
                  </a:lnTo>
                  <a:cubicBezTo>
                    <a:pt x="213" y="69"/>
                    <a:pt x="281" y="247"/>
                    <a:pt x="349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87695" y="739865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24" y="425"/>
                  </a:moveTo>
                  <a:lnTo>
                    <a:pt x="247" y="425"/>
                  </a:lnTo>
                  <a:cubicBezTo>
                    <a:pt x="213" y="382"/>
                    <a:pt x="179" y="314"/>
                    <a:pt x="111" y="281"/>
                  </a:cubicBezTo>
                  <a:cubicBezTo>
                    <a:pt x="69" y="213"/>
                    <a:pt x="35" y="170"/>
                    <a:pt x="1" y="102"/>
                  </a:cubicBezTo>
                  <a:cubicBezTo>
                    <a:pt x="1" y="68"/>
                    <a:pt x="35" y="34"/>
                    <a:pt x="35" y="34"/>
                  </a:cubicBezTo>
                  <a:cubicBezTo>
                    <a:pt x="69" y="0"/>
                    <a:pt x="111" y="0"/>
                    <a:pt x="111" y="34"/>
                  </a:cubicBezTo>
                  <a:cubicBezTo>
                    <a:pt x="179" y="34"/>
                    <a:pt x="213" y="102"/>
                    <a:pt x="247" y="170"/>
                  </a:cubicBezTo>
                  <a:cubicBezTo>
                    <a:pt x="281" y="247"/>
                    <a:pt x="324" y="281"/>
                    <a:pt x="358" y="348"/>
                  </a:cubicBezTo>
                  <a:cubicBezTo>
                    <a:pt x="358" y="382"/>
                    <a:pt x="358" y="425"/>
                    <a:pt x="32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2"/>
            <p:cNvSpPr/>
            <p:nvPr/>
          </p:nvSpPr>
          <p:spPr>
            <a:xfrm>
              <a:off x="652735" y="692765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26" y="425"/>
                  </a:moveTo>
                  <a:cubicBezTo>
                    <a:pt x="392" y="459"/>
                    <a:pt x="358" y="459"/>
                    <a:pt x="324" y="425"/>
                  </a:cubicBezTo>
                  <a:cubicBezTo>
                    <a:pt x="290" y="357"/>
                    <a:pt x="213" y="281"/>
                    <a:pt x="145" y="247"/>
                  </a:cubicBezTo>
                  <a:cubicBezTo>
                    <a:pt x="111" y="179"/>
                    <a:pt x="35" y="145"/>
                    <a:pt x="35" y="68"/>
                  </a:cubicBezTo>
                  <a:cubicBezTo>
                    <a:pt x="1" y="35"/>
                    <a:pt x="35" y="35"/>
                    <a:pt x="35" y="1"/>
                  </a:cubicBezTo>
                  <a:lnTo>
                    <a:pt x="77" y="1"/>
                  </a:lnTo>
                  <a:cubicBezTo>
                    <a:pt x="247" y="1"/>
                    <a:pt x="358" y="213"/>
                    <a:pt x="426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633691" y="698818"/>
              <a:ext cx="13025" cy="14487"/>
            </a:xfrm>
            <a:custGeom>
              <a:avLst/>
              <a:gdLst/>
              <a:ahLst/>
              <a:cxnLst/>
              <a:rect l="l" t="t" r="r" b="b"/>
              <a:pathLst>
                <a:path w="383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47" y="358"/>
                    <a:pt x="170" y="315"/>
                    <a:pt x="136" y="247"/>
                  </a:cubicBezTo>
                  <a:cubicBezTo>
                    <a:pt x="68" y="213"/>
                    <a:pt x="34" y="179"/>
                    <a:pt x="0" y="103"/>
                  </a:cubicBezTo>
                  <a:cubicBezTo>
                    <a:pt x="0" y="69"/>
                    <a:pt x="0" y="35"/>
                    <a:pt x="34" y="35"/>
                  </a:cubicBezTo>
                  <a:cubicBezTo>
                    <a:pt x="34" y="1"/>
                    <a:pt x="68" y="1"/>
                    <a:pt x="68" y="1"/>
                  </a:cubicBezTo>
                  <a:cubicBezTo>
                    <a:pt x="213" y="35"/>
                    <a:pt x="315" y="247"/>
                    <a:pt x="383" y="358"/>
                  </a:cubicBezTo>
                  <a:cubicBezTo>
                    <a:pt x="383" y="392"/>
                    <a:pt x="383" y="426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627604" y="713271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81" y="425"/>
                  </a:moveTo>
                  <a:lnTo>
                    <a:pt x="213" y="425"/>
                  </a:lnTo>
                  <a:cubicBezTo>
                    <a:pt x="179" y="357"/>
                    <a:pt x="103" y="281"/>
                    <a:pt x="69" y="247"/>
                  </a:cubicBezTo>
                  <a:cubicBezTo>
                    <a:pt x="35" y="179"/>
                    <a:pt x="1" y="145"/>
                    <a:pt x="1" y="69"/>
                  </a:cubicBezTo>
                  <a:lnTo>
                    <a:pt x="1" y="1"/>
                  </a:lnTo>
                  <a:lnTo>
                    <a:pt x="103" y="1"/>
                  </a:lnTo>
                  <a:cubicBezTo>
                    <a:pt x="137" y="35"/>
                    <a:pt x="179" y="103"/>
                    <a:pt x="213" y="179"/>
                  </a:cubicBezTo>
                  <a:cubicBezTo>
                    <a:pt x="247" y="247"/>
                    <a:pt x="281" y="281"/>
                    <a:pt x="281" y="357"/>
                  </a:cubicBezTo>
                  <a:cubicBezTo>
                    <a:pt x="315" y="391"/>
                    <a:pt x="315" y="391"/>
                    <a:pt x="28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601044" y="6783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8"/>
                  </a:moveTo>
                  <a:cubicBezTo>
                    <a:pt x="247" y="358"/>
                    <a:pt x="213" y="392"/>
                    <a:pt x="213" y="358"/>
                  </a:cubicBezTo>
                  <a:cubicBezTo>
                    <a:pt x="179" y="324"/>
                    <a:pt x="145" y="281"/>
                    <a:pt x="111" y="213"/>
                  </a:cubicBezTo>
                  <a:cubicBezTo>
                    <a:pt x="68" y="179"/>
                    <a:pt x="0" y="145"/>
                    <a:pt x="0" y="69"/>
                  </a:cubicBez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68" y="1"/>
                    <a:pt x="111" y="1"/>
                  </a:cubicBezTo>
                  <a:cubicBezTo>
                    <a:pt x="179" y="35"/>
                    <a:pt x="179" y="111"/>
                    <a:pt x="213" y="145"/>
                  </a:cubicBezTo>
                  <a:cubicBezTo>
                    <a:pt x="247" y="179"/>
                    <a:pt x="281" y="247"/>
                    <a:pt x="323" y="281"/>
                  </a:cubicBezTo>
                  <a:cubicBezTo>
                    <a:pt x="323" y="324"/>
                    <a:pt x="281" y="358"/>
                    <a:pt x="281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612028" y="663892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425" y="493"/>
                  </a:moveTo>
                  <a:lnTo>
                    <a:pt x="348" y="493"/>
                  </a:lnTo>
                  <a:cubicBezTo>
                    <a:pt x="281" y="425"/>
                    <a:pt x="247" y="357"/>
                    <a:pt x="170" y="280"/>
                  </a:cubicBezTo>
                  <a:cubicBezTo>
                    <a:pt x="102" y="246"/>
                    <a:pt x="34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lnTo>
                    <a:pt x="102" y="0"/>
                  </a:lnTo>
                  <a:cubicBezTo>
                    <a:pt x="170" y="34"/>
                    <a:pt x="213" y="110"/>
                    <a:pt x="281" y="178"/>
                  </a:cubicBezTo>
                  <a:cubicBezTo>
                    <a:pt x="348" y="246"/>
                    <a:pt x="382" y="323"/>
                    <a:pt x="459" y="425"/>
                  </a:cubicBezTo>
                  <a:cubicBezTo>
                    <a:pt x="459" y="425"/>
                    <a:pt x="459" y="459"/>
                    <a:pt x="425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628760" y="665049"/>
              <a:ext cx="15643" cy="132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426" y="357"/>
                  </a:moveTo>
                  <a:cubicBezTo>
                    <a:pt x="392" y="391"/>
                    <a:pt x="392" y="391"/>
                    <a:pt x="358" y="357"/>
                  </a:cubicBezTo>
                  <a:cubicBezTo>
                    <a:pt x="247" y="289"/>
                    <a:pt x="103" y="178"/>
                    <a:pt x="35" y="76"/>
                  </a:cubicBezTo>
                  <a:cubicBezTo>
                    <a:pt x="1" y="34"/>
                    <a:pt x="35" y="34"/>
                    <a:pt x="35" y="0"/>
                  </a:cubicBezTo>
                  <a:lnTo>
                    <a:pt x="69" y="0"/>
                  </a:lnTo>
                  <a:cubicBezTo>
                    <a:pt x="213" y="76"/>
                    <a:pt x="315" y="178"/>
                    <a:pt x="426" y="289"/>
                  </a:cubicBezTo>
                  <a:cubicBezTo>
                    <a:pt x="460" y="323"/>
                    <a:pt x="426" y="357"/>
                    <a:pt x="42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594990" y="627777"/>
              <a:ext cx="15609" cy="15609"/>
            </a:xfrm>
            <a:custGeom>
              <a:avLst/>
              <a:gdLst/>
              <a:ahLst/>
              <a:cxnLst/>
              <a:rect l="l" t="t" r="r" b="b"/>
              <a:pathLst>
                <a:path w="459" h="459" extrusionOk="0">
                  <a:moveTo>
                    <a:pt x="425" y="459"/>
                  </a:moveTo>
                  <a:lnTo>
                    <a:pt x="357" y="459"/>
                  </a:lnTo>
                  <a:cubicBezTo>
                    <a:pt x="289" y="391"/>
                    <a:pt x="246" y="323"/>
                    <a:pt x="178" y="247"/>
                  </a:cubicBezTo>
                  <a:cubicBezTo>
                    <a:pt x="110" y="213"/>
                    <a:pt x="76" y="179"/>
                    <a:pt x="34" y="111"/>
                  </a:cubicBezTo>
                  <a:cubicBezTo>
                    <a:pt x="0" y="68"/>
                    <a:pt x="34" y="34"/>
                    <a:pt x="34" y="0"/>
                  </a:cubicBezTo>
                  <a:lnTo>
                    <a:pt x="110" y="0"/>
                  </a:lnTo>
                  <a:cubicBezTo>
                    <a:pt x="289" y="34"/>
                    <a:pt x="391" y="247"/>
                    <a:pt x="459" y="391"/>
                  </a:cubicBezTo>
                  <a:cubicBezTo>
                    <a:pt x="459" y="425"/>
                    <a:pt x="459" y="425"/>
                    <a:pt x="42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586591" y="638727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391" y="426"/>
                  </a:moveTo>
                  <a:cubicBezTo>
                    <a:pt x="357" y="426"/>
                    <a:pt x="323" y="426"/>
                    <a:pt x="281" y="383"/>
                  </a:cubicBezTo>
                  <a:cubicBezTo>
                    <a:pt x="247" y="315"/>
                    <a:pt x="213" y="281"/>
                    <a:pt x="145" y="213"/>
                  </a:cubicBezTo>
                  <a:cubicBezTo>
                    <a:pt x="111" y="171"/>
                    <a:pt x="35" y="137"/>
                    <a:pt x="1" y="69"/>
                  </a:cubicBezTo>
                  <a:cubicBezTo>
                    <a:pt x="1" y="69"/>
                    <a:pt x="1" y="35"/>
                    <a:pt x="35" y="1"/>
                  </a:cubicBezTo>
                  <a:lnTo>
                    <a:pt x="69" y="1"/>
                  </a:lnTo>
                  <a:cubicBezTo>
                    <a:pt x="213" y="35"/>
                    <a:pt x="323" y="213"/>
                    <a:pt x="391" y="349"/>
                  </a:cubicBezTo>
                  <a:cubicBezTo>
                    <a:pt x="425" y="349"/>
                    <a:pt x="391" y="383"/>
                    <a:pt x="391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554249" y="606114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383" y="391"/>
                  </a:moveTo>
                  <a:cubicBezTo>
                    <a:pt x="349" y="425"/>
                    <a:pt x="315" y="425"/>
                    <a:pt x="315" y="391"/>
                  </a:cubicBezTo>
                  <a:lnTo>
                    <a:pt x="136" y="212"/>
                  </a:lnTo>
                  <a:cubicBezTo>
                    <a:pt x="68" y="178"/>
                    <a:pt x="34" y="144"/>
                    <a:pt x="0" y="68"/>
                  </a:cubicBezTo>
                  <a:lnTo>
                    <a:pt x="0" y="0"/>
                  </a:lnTo>
                  <a:lnTo>
                    <a:pt x="34" y="0"/>
                  </a:lnTo>
                  <a:cubicBezTo>
                    <a:pt x="213" y="0"/>
                    <a:pt x="349" y="212"/>
                    <a:pt x="383" y="357"/>
                  </a:cubicBezTo>
                  <a:cubicBezTo>
                    <a:pt x="425" y="357"/>
                    <a:pt x="383" y="391"/>
                    <a:pt x="383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574450" y="612167"/>
              <a:ext cx="11018" cy="10712"/>
            </a:xfrm>
            <a:custGeom>
              <a:avLst/>
              <a:gdLst/>
              <a:ahLst/>
              <a:cxnLst/>
              <a:rect l="l" t="t" r="r" b="b"/>
              <a:pathLst>
                <a:path w="324" h="315" extrusionOk="0">
                  <a:moveTo>
                    <a:pt x="290" y="315"/>
                  </a:moveTo>
                  <a:cubicBezTo>
                    <a:pt x="256" y="315"/>
                    <a:pt x="213" y="315"/>
                    <a:pt x="213" y="281"/>
                  </a:cubicBezTo>
                  <a:cubicBezTo>
                    <a:pt x="179" y="247"/>
                    <a:pt x="145" y="213"/>
                    <a:pt x="111" y="179"/>
                  </a:cubicBezTo>
                  <a:cubicBezTo>
                    <a:pt x="77" y="145"/>
                    <a:pt x="43" y="102"/>
                    <a:pt x="1" y="68"/>
                  </a:cubicBezTo>
                  <a:cubicBezTo>
                    <a:pt x="1" y="34"/>
                    <a:pt x="1" y="0"/>
                    <a:pt x="43" y="0"/>
                  </a:cubicBezTo>
                  <a:lnTo>
                    <a:pt x="77" y="0"/>
                  </a:lnTo>
                  <a:cubicBezTo>
                    <a:pt x="145" y="0"/>
                    <a:pt x="179" y="34"/>
                    <a:pt x="213" y="102"/>
                  </a:cubicBezTo>
                  <a:cubicBezTo>
                    <a:pt x="256" y="145"/>
                    <a:pt x="290" y="213"/>
                    <a:pt x="290" y="247"/>
                  </a:cubicBezTo>
                  <a:cubicBezTo>
                    <a:pt x="324" y="281"/>
                    <a:pt x="290" y="281"/>
                    <a:pt x="290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474808" y="479844"/>
              <a:ext cx="465699" cy="158917"/>
            </a:xfrm>
            <a:custGeom>
              <a:avLst/>
              <a:gdLst/>
              <a:ahLst/>
              <a:cxnLst/>
              <a:rect l="l" t="t" r="r" b="b"/>
              <a:pathLst>
                <a:path w="13694" h="4673" extrusionOk="0">
                  <a:moveTo>
                    <a:pt x="13515" y="3645"/>
                  </a:moveTo>
                  <a:cubicBezTo>
                    <a:pt x="12063" y="4673"/>
                    <a:pt x="493" y="706"/>
                    <a:pt x="493" y="706"/>
                  </a:cubicBezTo>
                  <a:lnTo>
                    <a:pt x="0" y="1"/>
                  </a:lnTo>
                  <a:cubicBezTo>
                    <a:pt x="0" y="1"/>
                    <a:pt x="12955" y="986"/>
                    <a:pt x="13626" y="3220"/>
                  </a:cubicBezTo>
                  <a:cubicBezTo>
                    <a:pt x="13694" y="3433"/>
                    <a:pt x="13660" y="3569"/>
                    <a:pt x="13515" y="36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619238" y="533882"/>
              <a:ext cx="15643" cy="9556"/>
            </a:xfrm>
            <a:custGeom>
              <a:avLst/>
              <a:gdLst/>
              <a:ahLst/>
              <a:cxnLst/>
              <a:rect l="l" t="t" r="r" b="b"/>
              <a:pathLst>
                <a:path w="460" h="281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281" y="281"/>
                    <a:pt x="247" y="247"/>
                    <a:pt x="213" y="213"/>
                  </a:cubicBezTo>
                  <a:cubicBezTo>
                    <a:pt x="136" y="213"/>
                    <a:pt x="69" y="179"/>
                    <a:pt x="35" y="145"/>
                  </a:cubicBezTo>
                  <a:cubicBezTo>
                    <a:pt x="1" y="111"/>
                    <a:pt x="35" y="68"/>
                    <a:pt x="69" y="34"/>
                  </a:cubicBezTo>
                  <a:lnTo>
                    <a:pt x="69" y="34"/>
                  </a:lnTo>
                  <a:cubicBezTo>
                    <a:pt x="136" y="0"/>
                    <a:pt x="213" y="34"/>
                    <a:pt x="281" y="68"/>
                  </a:cubicBezTo>
                  <a:cubicBezTo>
                    <a:pt x="349" y="111"/>
                    <a:pt x="383" y="145"/>
                    <a:pt x="425" y="213"/>
                  </a:cubicBezTo>
                  <a:cubicBezTo>
                    <a:pt x="459" y="247"/>
                    <a:pt x="425" y="247"/>
                    <a:pt x="425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617809" y="518272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69" y="247"/>
                  </a:moveTo>
                  <a:lnTo>
                    <a:pt x="501" y="247"/>
                  </a:lnTo>
                  <a:cubicBezTo>
                    <a:pt x="357" y="213"/>
                    <a:pt x="178" y="179"/>
                    <a:pt x="43" y="103"/>
                  </a:cubicBezTo>
                  <a:cubicBezTo>
                    <a:pt x="0" y="69"/>
                    <a:pt x="0" y="35"/>
                    <a:pt x="43" y="1"/>
                  </a:cubicBezTo>
                  <a:lnTo>
                    <a:pt x="77" y="1"/>
                  </a:lnTo>
                  <a:cubicBezTo>
                    <a:pt x="255" y="1"/>
                    <a:pt x="391" y="103"/>
                    <a:pt x="535" y="179"/>
                  </a:cubicBezTo>
                  <a:cubicBezTo>
                    <a:pt x="569" y="179"/>
                    <a:pt x="569" y="213"/>
                    <a:pt x="569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652735" y="519429"/>
              <a:ext cx="22887" cy="9556"/>
            </a:xfrm>
            <a:custGeom>
              <a:avLst/>
              <a:gdLst/>
              <a:ahLst/>
              <a:cxnLst/>
              <a:rect l="l" t="t" r="r" b="b"/>
              <a:pathLst>
                <a:path w="673" h="281" extrusionOk="0">
                  <a:moveTo>
                    <a:pt x="638" y="281"/>
                  </a:moveTo>
                  <a:lnTo>
                    <a:pt x="604" y="281"/>
                  </a:lnTo>
                  <a:cubicBezTo>
                    <a:pt x="502" y="247"/>
                    <a:pt x="392" y="247"/>
                    <a:pt x="324" y="213"/>
                  </a:cubicBezTo>
                  <a:lnTo>
                    <a:pt x="213" y="213"/>
                  </a:lnTo>
                  <a:cubicBezTo>
                    <a:pt x="145" y="179"/>
                    <a:pt x="111" y="179"/>
                    <a:pt x="77" y="145"/>
                  </a:cubicBezTo>
                  <a:cubicBezTo>
                    <a:pt x="35" y="145"/>
                    <a:pt x="1" y="69"/>
                    <a:pt x="35" y="35"/>
                  </a:cubicBezTo>
                  <a:lnTo>
                    <a:pt x="77" y="35"/>
                  </a:lnTo>
                  <a:cubicBezTo>
                    <a:pt x="111" y="35"/>
                    <a:pt x="145" y="1"/>
                    <a:pt x="213" y="35"/>
                  </a:cubicBezTo>
                  <a:cubicBezTo>
                    <a:pt x="247" y="35"/>
                    <a:pt x="290" y="35"/>
                    <a:pt x="358" y="69"/>
                  </a:cubicBezTo>
                  <a:cubicBezTo>
                    <a:pt x="426" y="69"/>
                    <a:pt x="536" y="111"/>
                    <a:pt x="604" y="145"/>
                  </a:cubicBezTo>
                  <a:cubicBezTo>
                    <a:pt x="672" y="179"/>
                    <a:pt x="672" y="247"/>
                    <a:pt x="638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650457" y="537623"/>
              <a:ext cx="17922" cy="9590"/>
            </a:xfrm>
            <a:custGeom>
              <a:avLst/>
              <a:gdLst/>
              <a:ahLst/>
              <a:cxnLst/>
              <a:rect l="l" t="t" r="r" b="b"/>
              <a:pathLst>
                <a:path w="527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91" y="247"/>
                    <a:pt x="314" y="213"/>
                    <a:pt x="246" y="171"/>
                  </a:cubicBezTo>
                  <a:cubicBezTo>
                    <a:pt x="178" y="171"/>
                    <a:pt x="102" y="171"/>
                    <a:pt x="34" y="137"/>
                  </a:cubicBezTo>
                  <a:cubicBezTo>
                    <a:pt x="0" y="103"/>
                    <a:pt x="0" y="69"/>
                    <a:pt x="34" y="35"/>
                  </a:cubicBezTo>
                  <a:lnTo>
                    <a:pt x="68" y="35"/>
                  </a:lnTo>
                  <a:cubicBezTo>
                    <a:pt x="144" y="1"/>
                    <a:pt x="212" y="35"/>
                    <a:pt x="280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27" y="213"/>
                    <a:pt x="527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681642" y="555545"/>
              <a:ext cx="9862" cy="8400"/>
            </a:xfrm>
            <a:custGeom>
              <a:avLst/>
              <a:gdLst/>
              <a:ahLst/>
              <a:cxnLst/>
              <a:rect l="l" t="t" r="r" b="b"/>
              <a:pathLst>
                <a:path w="290" h="247" extrusionOk="0">
                  <a:moveTo>
                    <a:pt x="247" y="247"/>
                  </a:moveTo>
                  <a:cubicBezTo>
                    <a:pt x="247" y="247"/>
                    <a:pt x="213" y="247"/>
                    <a:pt x="179" y="213"/>
                  </a:cubicBezTo>
                  <a:cubicBezTo>
                    <a:pt x="145" y="213"/>
                    <a:pt x="145" y="179"/>
                    <a:pt x="111" y="145"/>
                  </a:cubicBezTo>
                  <a:cubicBezTo>
                    <a:pt x="77" y="145"/>
                    <a:pt x="34" y="111"/>
                    <a:pt x="0" y="111"/>
                  </a:cubicBezTo>
                  <a:lnTo>
                    <a:pt x="0" y="34"/>
                  </a:lnTo>
                  <a:lnTo>
                    <a:pt x="34" y="0"/>
                  </a:lnTo>
                  <a:cubicBezTo>
                    <a:pt x="145" y="0"/>
                    <a:pt x="213" y="111"/>
                    <a:pt x="247" y="179"/>
                  </a:cubicBezTo>
                  <a:cubicBezTo>
                    <a:pt x="289" y="213"/>
                    <a:pt x="289" y="213"/>
                    <a:pt x="24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680485" y="537623"/>
              <a:ext cx="18228" cy="9590"/>
            </a:xfrm>
            <a:custGeom>
              <a:avLst/>
              <a:gdLst/>
              <a:ahLst/>
              <a:cxnLst/>
              <a:rect l="l" t="t" r="r" b="b"/>
              <a:pathLst>
                <a:path w="536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23" y="247"/>
                    <a:pt x="111" y="213"/>
                    <a:pt x="34" y="69"/>
                  </a:cubicBezTo>
                  <a:cubicBezTo>
                    <a:pt x="0" y="35"/>
                    <a:pt x="34" y="1"/>
                    <a:pt x="34" y="1"/>
                  </a:cubicBezTo>
                  <a:lnTo>
                    <a:pt x="68" y="1"/>
                  </a:lnTo>
                  <a:cubicBezTo>
                    <a:pt x="145" y="1"/>
                    <a:pt x="213" y="35"/>
                    <a:pt x="281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36" y="171"/>
                    <a:pt x="536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697251" y="527794"/>
              <a:ext cx="23125" cy="8434"/>
            </a:xfrm>
            <a:custGeom>
              <a:avLst/>
              <a:gdLst/>
              <a:ahLst/>
              <a:cxnLst/>
              <a:rect l="l" t="t" r="r" b="b"/>
              <a:pathLst>
                <a:path w="680" h="248" extrusionOk="0">
                  <a:moveTo>
                    <a:pt x="637" y="247"/>
                  </a:moveTo>
                  <a:lnTo>
                    <a:pt x="603" y="247"/>
                  </a:lnTo>
                  <a:cubicBezTo>
                    <a:pt x="501" y="247"/>
                    <a:pt x="391" y="213"/>
                    <a:pt x="289" y="213"/>
                  </a:cubicBezTo>
                  <a:cubicBezTo>
                    <a:pt x="213" y="179"/>
                    <a:pt x="111" y="179"/>
                    <a:pt x="43" y="145"/>
                  </a:cubicBezTo>
                  <a:cubicBezTo>
                    <a:pt x="0" y="111"/>
                    <a:pt x="0" y="35"/>
                    <a:pt x="43" y="35"/>
                  </a:cubicBezTo>
                  <a:cubicBezTo>
                    <a:pt x="77" y="35"/>
                    <a:pt x="77" y="1"/>
                    <a:pt x="77" y="1"/>
                  </a:cubicBezTo>
                  <a:cubicBezTo>
                    <a:pt x="179" y="1"/>
                    <a:pt x="255" y="35"/>
                    <a:pt x="323" y="77"/>
                  </a:cubicBezTo>
                  <a:cubicBezTo>
                    <a:pt x="425" y="77"/>
                    <a:pt x="535" y="111"/>
                    <a:pt x="603" y="145"/>
                  </a:cubicBezTo>
                  <a:cubicBezTo>
                    <a:pt x="680" y="145"/>
                    <a:pt x="680" y="213"/>
                    <a:pt x="63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810496" y="572310"/>
              <a:ext cx="14453" cy="8706"/>
            </a:xfrm>
            <a:custGeom>
              <a:avLst/>
              <a:gdLst/>
              <a:ahLst/>
              <a:cxnLst/>
              <a:rect l="l" t="t" r="r" b="b"/>
              <a:pathLst>
                <a:path w="425" h="256" extrusionOk="0">
                  <a:moveTo>
                    <a:pt x="391" y="213"/>
                  </a:moveTo>
                  <a:cubicBezTo>
                    <a:pt x="391" y="213"/>
                    <a:pt x="391" y="255"/>
                    <a:pt x="357" y="213"/>
                  </a:cubicBezTo>
                  <a:cubicBezTo>
                    <a:pt x="281" y="213"/>
                    <a:pt x="247" y="213"/>
                    <a:pt x="179" y="179"/>
                  </a:cubicBezTo>
                  <a:cubicBezTo>
                    <a:pt x="145" y="179"/>
                    <a:pt x="68" y="179"/>
                    <a:pt x="34" y="111"/>
                  </a:cubicBezTo>
                  <a:cubicBezTo>
                    <a:pt x="0" y="111"/>
                    <a:pt x="0" y="77"/>
                    <a:pt x="34" y="43"/>
                  </a:cubicBezTo>
                  <a:lnTo>
                    <a:pt x="68" y="43"/>
                  </a:lnTo>
                  <a:cubicBezTo>
                    <a:pt x="111" y="0"/>
                    <a:pt x="179" y="43"/>
                    <a:pt x="213" y="77"/>
                  </a:cubicBezTo>
                  <a:cubicBezTo>
                    <a:pt x="281" y="77"/>
                    <a:pt x="323" y="111"/>
                    <a:pt x="391" y="145"/>
                  </a:cubicBezTo>
                  <a:cubicBezTo>
                    <a:pt x="425" y="145"/>
                    <a:pt x="425" y="213"/>
                    <a:pt x="391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787677" y="552076"/>
              <a:ext cx="22853" cy="11869"/>
            </a:xfrm>
            <a:custGeom>
              <a:avLst/>
              <a:gdLst/>
              <a:ahLst/>
              <a:cxnLst/>
              <a:rect l="l" t="t" r="r" b="b"/>
              <a:pathLst>
                <a:path w="672" h="349" extrusionOk="0">
                  <a:moveTo>
                    <a:pt x="637" y="315"/>
                  </a:moveTo>
                  <a:cubicBezTo>
                    <a:pt x="637" y="315"/>
                    <a:pt x="637" y="349"/>
                    <a:pt x="603" y="315"/>
                  </a:cubicBezTo>
                  <a:cubicBezTo>
                    <a:pt x="527" y="315"/>
                    <a:pt x="425" y="281"/>
                    <a:pt x="314" y="247"/>
                  </a:cubicBezTo>
                  <a:cubicBezTo>
                    <a:pt x="212" y="247"/>
                    <a:pt x="102" y="213"/>
                    <a:pt x="34" y="170"/>
                  </a:cubicBezTo>
                  <a:cubicBezTo>
                    <a:pt x="0" y="136"/>
                    <a:pt x="0" y="102"/>
                    <a:pt x="34" y="69"/>
                  </a:cubicBezTo>
                  <a:lnTo>
                    <a:pt x="34" y="69"/>
                  </a:lnTo>
                  <a:cubicBezTo>
                    <a:pt x="246" y="1"/>
                    <a:pt x="493" y="136"/>
                    <a:pt x="637" y="247"/>
                  </a:cubicBezTo>
                  <a:cubicBezTo>
                    <a:pt x="671" y="281"/>
                    <a:pt x="671" y="315"/>
                    <a:pt x="637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787677" y="537623"/>
              <a:ext cx="28906" cy="9590"/>
            </a:xfrm>
            <a:custGeom>
              <a:avLst/>
              <a:gdLst/>
              <a:ahLst/>
              <a:cxnLst/>
              <a:rect l="l" t="t" r="r" b="b"/>
              <a:pathLst>
                <a:path w="850" h="282" extrusionOk="0">
                  <a:moveTo>
                    <a:pt x="816" y="281"/>
                  </a:moveTo>
                  <a:lnTo>
                    <a:pt x="782" y="281"/>
                  </a:lnTo>
                  <a:cubicBezTo>
                    <a:pt x="569" y="281"/>
                    <a:pt x="246" y="281"/>
                    <a:pt x="34" y="137"/>
                  </a:cubicBezTo>
                  <a:cubicBezTo>
                    <a:pt x="0" y="103"/>
                    <a:pt x="34" y="69"/>
                    <a:pt x="34" y="35"/>
                  </a:cubicBezTo>
                  <a:lnTo>
                    <a:pt x="68" y="35"/>
                  </a:lnTo>
                  <a:cubicBezTo>
                    <a:pt x="212" y="1"/>
                    <a:pt x="314" y="69"/>
                    <a:pt x="425" y="69"/>
                  </a:cubicBezTo>
                  <a:cubicBezTo>
                    <a:pt x="569" y="103"/>
                    <a:pt x="671" y="137"/>
                    <a:pt x="816" y="171"/>
                  </a:cubicBezTo>
                  <a:cubicBezTo>
                    <a:pt x="850" y="213"/>
                    <a:pt x="850" y="247"/>
                    <a:pt x="816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744317" y="526638"/>
              <a:ext cx="24009" cy="8434"/>
            </a:xfrm>
            <a:custGeom>
              <a:avLst/>
              <a:gdLst/>
              <a:ahLst/>
              <a:cxnLst/>
              <a:rect l="l" t="t" r="r" b="b"/>
              <a:pathLst>
                <a:path w="706" h="248" extrusionOk="0">
                  <a:moveTo>
                    <a:pt x="638" y="247"/>
                  </a:moveTo>
                  <a:lnTo>
                    <a:pt x="604" y="247"/>
                  </a:lnTo>
                  <a:cubicBezTo>
                    <a:pt x="494" y="247"/>
                    <a:pt x="426" y="213"/>
                    <a:pt x="315" y="213"/>
                  </a:cubicBezTo>
                  <a:lnTo>
                    <a:pt x="179" y="213"/>
                  </a:lnTo>
                  <a:cubicBezTo>
                    <a:pt x="145" y="179"/>
                    <a:pt x="103" y="213"/>
                    <a:pt x="35" y="179"/>
                  </a:cubicBezTo>
                  <a:cubicBezTo>
                    <a:pt x="1" y="179"/>
                    <a:pt x="1" y="111"/>
                    <a:pt x="35" y="111"/>
                  </a:cubicBezTo>
                  <a:lnTo>
                    <a:pt x="35" y="111"/>
                  </a:lnTo>
                  <a:cubicBezTo>
                    <a:pt x="213" y="1"/>
                    <a:pt x="460" y="35"/>
                    <a:pt x="638" y="111"/>
                  </a:cubicBezTo>
                  <a:cubicBezTo>
                    <a:pt x="706" y="111"/>
                    <a:pt x="706" y="213"/>
                    <a:pt x="638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738264" y="554388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04" y="179"/>
                  </a:moveTo>
                  <a:lnTo>
                    <a:pt x="570" y="179"/>
                  </a:lnTo>
                  <a:lnTo>
                    <a:pt x="323" y="179"/>
                  </a:lnTo>
                  <a:cubicBezTo>
                    <a:pt x="247" y="179"/>
                    <a:pt x="145" y="179"/>
                    <a:pt x="68" y="145"/>
                  </a:cubicBezTo>
                  <a:cubicBezTo>
                    <a:pt x="34" y="145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45" y="1"/>
                    <a:pt x="247" y="1"/>
                    <a:pt x="323" y="1"/>
                  </a:cubicBezTo>
                  <a:cubicBezTo>
                    <a:pt x="425" y="34"/>
                    <a:pt x="493" y="68"/>
                    <a:pt x="604" y="102"/>
                  </a:cubicBezTo>
                  <a:cubicBezTo>
                    <a:pt x="638" y="102"/>
                    <a:pt x="638" y="179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769449" y="568842"/>
              <a:ext cx="15950" cy="7244"/>
            </a:xfrm>
            <a:custGeom>
              <a:avLst/>
              <a:gdLst/>
              <a:ahLst/>
              <a:cxnLst/>
              <a:rect l="l" t="t" r="r" b="b"/>
              <a:pathLst>
                <a:path w="469" h="213" extrusionOk="0">
                  <a:moveTo>
                    <a:pt x="426" y="213"/>
                  </a:moveTo>
                  <a:lnTo>
                    <a:pt x="392" y="213"/>
                  </a:lnTo>
                  <a:cubicBezTo>
                    <a:pt x="324" y="213"/>
                    <a:pt x="256" y="179"/>
                    <a:pt x="213" y="179"/>
                  </a:cubicBezTo>
                  <a:lnTo>
                    <a:pt x="145" y="179"/>
                  </a:lnTo>
                  <a:cubicBezTo>
                    <a:pt x="111" y="145"/>
                    <a:pt x="77" y="145"/>
                    <a:pt x="43" y="145"/>
                  </a:cubicBezTo>
                  <a:cubicBezTo>
                    <a:pt x="1" y="102"/>
                    <a:pt x="1" y="34"/>
                    <a:pt x="43" y="34"/>
                  </a:cubicBezTo>
                  <a:lnTo>
                    <a:pt x="43" y="0"/>
                  </a:lnTo>
                  <a:lnTo>
                    <a:pt x="145" y="0"/>
                  </a:lnTo>
                  <a:cubicBezTo>
                    <a:pt x="179" y="0"/>
                    <a:pt x="213" y="0"/>
                    <a:pt x="256" y="34"/>
                  </a:cubicBezTo>
                  <a:cubicBezTo>
                    <a:pt x="324" y="34"/>
                    <a:pt x="392" y="68"/>
                    <a:pt x="426" y="102"/>
                  </a:cubicBezTo>
                  <a:cubicBezTo>
                    <a:pt x="468" y="145"/>
                    <a:pt x="468" y="179"/>
                    <a:pt x="42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699836" y="549491"/>
              <a:ext cx="19112" cy="10984"/>
            </a:xfrm>
            <a:custGeom>
              <a:avLst/>
              <a:gdLst/>
              <a:ahLst/>
              <a:cxnLst/>
              <a:rect l="l" t="t" r="r" b="b"/>
              <a:pathLst>
                <a:path w="562" h="323" extrusionOk="0">
                  <a:moveTo>
                    <a:pt x="493" y="289"/>
                  </a:moveTo>
                  <a:cubicBezTo>
                    <a:pt x="493" y="323"/>
                    <a:pt x="459" y="323"/>
                    <a:pt x="425" y="323"/>
                  </a:cubicBezTo>
                  <a:cubicBezTo>
                    <a:pt x="349" y="289"/>
                    <a:pt x="281" y="246"/>
                    <a:pt x="213" y="212"/>
                  </a:cubicBezTo>
                  <a:cubicBezTo>
                    <a:pt x="137" y="212"/>
                    <a:pt x="69" y="212"/>
                    <a:pt x="1" y="145"/>
                  </a:cubicBezTo>
                  <a:lnTo>
                    <a:pt x="1" y="77"/>
                  </a:lnTo>
                  <a:lnTo>
                    <a:pt x="35" y="77"/>
                  </a:lnTo>
                  <a:cubicBezTo>
                    <a:pt x="103" y="0"/>
                    <a:pt x="213" y="34"/>
                    <a:pt x="281" y="77"/>
                  </a:cubicBezTo>
                  <a:cubicBezTo>
                    <a:pt x="349" y="77"/>
                    <a:pt x="425" y="145"/>
                    <a:pt x="493" y="178"/>
                  </a:cubicBezTo>
                  <a:cubicBezTo>
                    <a:pt x="561" y="212"/>
                    <a:pt x="527" y="289"/>
                    <a:pt x="493" y="2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486643" y="497766"/>
              <a:ext cx="451552" cy="292669"/>
            </a:xfrm>
            <a:custGeom>
              <a:avLst/>
              <a:gdLst/>
              <a:ahLst/>
              <a:cxnLst/>
              <a:rect l="l" t="t" r="r" b="b"/>
              <a:pathLst>
                <a:path w="13278" h="8606" extrusionOk="0">
                  <a:moveTo>
                    <a:pt x="12072" y="7366"/>
                  </a:moveTo>
                  <a:cubicBezTo>
                    <a:pt x="10339" y="8606"/>
                    <a:pt x="323" y="782"/>
                    <a:pt x="323" y="782"/>
                  </a:cubicBezTo>
                  <a:lnTo>
                    <a:pt x="0" y="1"/>
                  </a:lnTo>
                  <a:cubicBezTo>
                    <a:pt x="0" y="1"/>
                    <a:pt x="13278" y="5063"/>
                    <a:pt x="12250" y="7187"/>
                  </a:cubicBezTo>
                  <a:cubicBezTo>
                    <a:pt x="12216" y="7255"/>
                    <a:pt x="12140" y="7332"/>
                    <a:pt x="12072" y="73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834471" y="725412"/>
              <a:ext cx="19384" cy="10712"/>
            </a:xfrm>
            <a:custGeom>
              <a:avLst/>
              <a:gdLst/>
              <a:ahLst/>
              <a:cxnLst/>
              <a:rect l="l" t="t" r="r" b="b"/>
              <a:pathLst>
                <a:path w="570" h="315" extrusionOk="0">
                  <a:moveTo>
                    <a:pt x="535" y="281"/>
                  </a:moveTo>
                  <a:cubicBezTo>
                    <a:pt x="535" y="281"/>
                    <a:pt x="535" y="315"/>
                    <a:pt x="501" y="281"/>
                  </a:cubicBezTo>
                  <a:lnTo>
                    <a:pt x="391" y="281"/>
                  </a:lnTo>
                  <a:lnTo>
                    <a:pt x="391" y="281"/>
                  </a:lnTo>
                  <a:lnTo>
                    <a:pt x="357" y="281"/>
                  </a:lnTo>
                  <a:cubicBezTo>
                    <a:pt x="323" y="281"/>
                    <a:pt x="289" y="247"/>
                    <a:pt x="255" y="247"/>
                  </a:cubicBezTo>
                  <a:cubicBezTo>
                    <a:pt x="179" y="213"/>
                    <a:pt x="111" y="213"/>
                    <a:pt x="43" y="136"/>
                  </a:cubicBezTo>
                  <a:cubicBezTo>
                    <a:pt x="0" y="102"/>
                    <a:pt x="43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55" y="34"/>
                    <a:pt x="323" y="68"/>
                  </a:cubicBezTo>
                  <a:cubicBezTo>
                    <a:pt x="391" y="102"/>
                    <a:pt x="467" y="136"/>
                    <a:pt x="535" y="170"/>
                  </a:cubicBezTo>
                  <a:cubicBezTo>
                    <a:pt x="569" y="213"/>
                    <a:pt x="569" y="281"/>
                    <a:pt x="53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859875" y="730037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493" y="289"/>
                  </a:moveTo>
                  <a:lnTo>
                    <a:pt x="460" y="289"/>
                  </a:lnTo>
                  <a:cubicBezTo>
                    <a:pt x="315" y="247"/>
                    <a:pt x="179" y="213"/>
                    <a:pt x="35" y="111"/>
                  </a:cubicBezTo>
                  <a:cubicBezTo>
                    <a:pt x="1" y="111"/>
                    <a:pt x="1" y="77"/>
                    <a:pt x="35" y="34"/>
                  </a:cubicBezTo>
                  <a:lnTo>
                    <a:pt x="35" y="34"/>
                  </a:lnTo>
                  <a:cubicBezTo>
                    <a:pt x="213" y="0"/>
                    <a:pt x="392" y="77"/>
                    <a:pt x="493" y="179"/>
                  </a:cubicBezTo>
                  <a:cubicBezTo>
                    <a:pt x="527" y="213"/>
                    <a:pt x="527" y="247"/>
                    <a:pt x="49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828690" y="70490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595" y="315"/>
                  </a:moveTo>
                  <a:cubicBezTo>
                    <a:pt x="595" y="315"/>
                    <a:pt x="561" y="349"/>
                    <a:pt x="561" y="315"/>
                  </a:cubicBezTo>
                  <a:cubicBezTo>
                    <a:pt x="459" y="281"/>
                    <a:pt x="383" y="281"/>
                    <a:pt x="281" y="247"/>
                  </a:cubicBezTo>
                  <a:cubicBezTo>
                    <a:pt x="213" y="213"/>
                    <a:pt x="102" y="213"/>
                    <a:pt x="34" y="179"/>
                  </a:cubicBezTo>
                  <a:cubicBezTo>
                    <a:pt x="0" y="136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70" y="0"/>
                    <a:pt x="247" y="68"/>
                    <a:pt x="315" y="102"/>
                  </a:cubicBezTo>
                  <a:cubicBezTo>
                    <a:pt x="425" y="136"/>
                    <a:pt x="493" y="179"/>
                    <a:pt x="595" y="213"/>
                  </a:cubicBezTo>
                  <a:cubicBezTo>
                    <a:pt x="637" y="247"/>
                    <a:pt x="637" y="315"/>
                    <a:pt x="595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826071" y="683243"/>
              <a:ext cx="19418" cy="9556"/>
            </a:xfrm>
            <a:custGeom>
              <a:avLst/>
              <a:gdLst/>
              <a:ahLst/>
              <a:cxnLst/>
              <a:rect l="l" t="t" r="r" b="b"/>
              <a:pathLst>
                <a:path w="571" h="281" extrusionOk="0">
                  <a:moveTo>
                    <a:pt x="570" y="281"/>
                  </a:moveTo>
                  <a:lnTo>
                    <a:pt x="570" y="281"/>
                  </a:lnTo>
                  <a:cubicBezTo>
                    <a:pt x="460" y="281"/>
                    <a:pt x="392" y="247"/>
                    <a:pt x="324" y="213"/>
                  </a:cubicBezTo>
                  <a:cubicBezTo>
                    <a:pt x="247" y="213"/>
                    <a:pt x="145" y="213"/>
                    <a:pt x="77" y="136"/>
                  </a:cubicBezTo>
                  <a:cubicBezTo>
                    <a:pt x="1" y="102"/>
                    <a:pt x="35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90" y="68"/>
                    <a:pt x="358" y="102"/>
                  </a:cubicBezTo>
                  <a:cubicBezTo>
                    <a:pt x="460" y="136"/>
                    <a:pt x="536" y="179"/>
                    <a:pt x="57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797199" y="702287"/>
              <a:ext cx="21697" cy="12175"/>
            </a:xfrm>
            <a:custGeom>
              <a:avLst/>
              <a:gdLst/>
              <a:ahLst/>
              <a:cxnLst/>
              <a:rect l="l" t="t" r="r" b="b"/>
              <a:pathLst>
                <a:path w="638" h="358" extrusionOk="0">
                  <a:moveTo>
                    <a:pt x="604" y="358"/>
                  </a:moveTo>
                  <a:lnTo>
                    <a:pt x="570" y="358"/>
                  </a:lnTo>
                  <a:cubicBezTo>
                    <a:pt x="459" y="324"/>
                    <a:pt x="357" y="290"/>
                    <a:pt x="247" y="256"/>
                  </a:cubicBezTo>
                  <a:cubicBezTo>
                    <a:pt x="179" y="213"/>
                    <a:pt x="77" y="179"/>
                    <a:pt x="34" y="111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111" y="1"/>
                  </a:lnTo>
                  <a:cubicBezTo>
                    <a:pt x="179" y="1"/>
                    <a:pt x="289" y="77"/>
                    <a:pt x="357" y="111"/>
                  </a:cubicBezTo>
                  <a:cubicBezTo>
                    <a:pt x="459" y="145"/>
                    <a:pt x="536" y="213"/>
                    <a:pt x="604" y="290"/>
                  </a:cubicBezTo>
                  <a:cubicBezTo>
                    <a:pt x="638" y="290"/>
                    <a:pt x="638" y="324"/>
                    <a:pt x="604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788833" y="677155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637" y="392"/>
                  </a:moveTo>
                  <a:lnTo>
                    <a:pt x="569" y="392"/>
                  </a:lnTo>
                  <a:cubicBezTo>
                    <a:pt x="493" y="358"/>
                    <a:pt x="391" y="281"/>
                    <a:pt x="280" y="247"/>
                  </a:cubicBezTo>
                  <a:cubicBezTo>
                    <a:pt x="212" y="213"/>
                    <a:pt x="110" y="179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lnTo>
                    <a:pt x="68" y="1"/>
                  </a:lnTo>
                  <a:cubicBezTo>
                    <a:pt x="280" y="1"/>
                    <a:pt x="535" y="145"/>
                    <a:pt x="637" y="315"/>
                  </a:cubicBezTo>
                  <a:cubicBezTo>
                    <a:pt x="671" y="315"/>
                    <a:pt x="671" y="358"/>
                    <a:pt x="637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779277" y="653180"/>
              <a:ext cx="15643" cy="9590"/>
            </a:xfrm>
            <a:custGeom>
              <a:avLst/>
              <a:gdLst/>
              <a:ahLst/>
              <a:cxnLst/>
              <a:rect l="l" t="t" r="r" b="b"/>
              <a:pathLst>
                <a:path w="460" h="282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315" y="281"/>
                    <a:pt x="247" y="247"/>
                    <a:pt x="179" y="247"/>
                  </a:cubicBezTo>
                  <a:cubicBezTo>
                    <a:pt x="137" y="213"/>
                    <a:pt x="69" y="213"/>
                    <a:pt x="1" y="171"/>
                  </a:cubicBezTo>
                  <a:cubicBezTo>
                    <a:pt x="1" y="103"/>
                    <a:pt x="1" y="69"/>
                    <a:pt x="35" y="35"/>
                  </a:cubicBezTo>
                  <a:lnTo>
                    <a:pt x="35" y="35"/>
                  </a:lnTo>
                  <a:cubicBezTo>
                    <a:pt x="103" y="1"/>
                    <a:pt x="179" y="35"/>
                    <a:pt x="247" y="69"/>
                  </a:cubicBezTo>
                  <a:cubicBezTo>
                    <a:pt x="315" y="69"/>
                    <a:pt x="391" y="103"/>
                    <a:pt x="425" y="171"/>
                  </a:cubicBezTo>
                  <a:cubicBezTo>
                    <a:pt x="459" y="213"/>
                    <a:pt x="459" y="247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761083" y="669946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536" y="391"/>
                  </a:moveTo>
                  <a:cubicBezTo>
                    <a:pt x="536" y="425"/>
                    <a:pt x="502" y="425"/>
                    <a:pt x="459" y="391"/>
                  </a:cubicBezTo>
                  <a:cubicBezTo>
                    <a:pt x="425" y="357"/>
                    <a:pt x="357" y="315"/>
                    <a:pt x="289" y="281"/>
                  </a:cubicBezTo>
                  <a:cubicBezTo>
                    <a:pt x="213" y="247"/>
                    <a:pt x="111" y="247"/>
                    <a:pt x="35" y="213"/>
                  </a:cubicBezTo>
                  <a:cubicBezTo>
                    <a:pt x="1" y="179"/>
                    <a:pt x="1" y="102"/>
                    <a:pt x="35" y="68"/>
                  </a:cubicBezTo>
                  <a:lnTo>
                    <a:pt x="77" y="68"/>
                  </a:lnTo>
                  <a:cubicBezTo>
                    <a:pt x="247" y="0"/>
                    <a:pt x="459" y="145"/>
                    <a:pt x="570" y="315"/>
                  </a:cubicBezTo>
                  <a:cubicBezTo>
                    <a:pt x="570" y="357"/>
                    <a:pt x="570" y="391"/>
                    <a:pt x="536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764824" y="692765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494" y="323"/>
                  </a:moveTo>
                  <a:lnTo>
                    <a:pt x="426" y="323"/>
                  </a:lnTo>
                  <a:cubicBezTo>
                    <a:pt x="349" y="281"/>
                    <a:pt x="281" y="247"/>
                    <a:pt x="247" y="213"/>
                  </a:cubicBezTo>
                  <a:cubicBezTo>
                    <a:pt x="179" y="179"/>
                    <a:pt x="103" y="179"/>
                    <a:pt x="35" y="145"/>
                  </a:cubicBezTo>
                  <a:cubicBezTo>
                    <a:pt x="1" y="111"/>
                    <a:pt x="1" y="68"/>
                    <a:pt x="35" y="35"/>
                  </a:cubicBezTo>
                  <a:lnTo>
                    <a:pt x="69" y="35"/>
                  </a:lnTo>
                  <a:cubicBezTo>
                    <a:pt x="137" y="1"/>
                    <a:pt x="213" y="68"/>
                    <a:pt x="281" y="68"/>
                  </a:cubicBezTo>
                  <a:cubicBezTo>
                    <a:pt x="349" y="111"/>
                    <a:pt x="426" y="179"/>
                    <a:pt x="494" y="213"/>
                  </a:cubicBezTo>
                  <a:cubicBezTo>
                    <a:pt x="528" y="247"/>
                    <a:pt x="528" y="281"/>
                    <a:pt x="494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718914" y="651752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23"/>
                  </a:moveTo>
                  <a:cubicBezTo>
                    <a:pt x="569" y="357"/>
                    <a:pt x="535" y="357"/>
                    <a:pt x="535" y="323"/>
                  </a:cubicBezTo>
                  <a:cubicBezTo>
                    <a:pt x="425" y="323"/>
                    <a:pt x="357" y="289"/>
                    <a:pt x="289" y="255"/>
                  </a:cubicBezTo>
                  <a:cubicBezTo>
                    <a:pt x="213" y="213"/>
                    <a:pt x="111" y="213"/>
                    <a:pt x="43" y="179"/>
                  </a:cubicBezTo>
                  <a:cubicBezTo>
                    <a:pt x="0" y="145"/>
                    <a:pt x="0" y="77"/>
                    <a:pt x="43" y="43"/>
                  </a:cubicBezTo>
                  <a:lnTo>
                    <a:pt x="77" y="43"/>
                  </a:lnTo>
                  <a:cubicBezTo>
                    <a:pt x="255" y="0"/>
                    <a:pt x="468" y="111"/>
                    <a:pt x="603" y="255"/>
                  </a:cubicBezTo>
                  <a:cubicBezTo>
                    <a:pt x="603" y="289"/>
                    <a:pt x="603" y="323"/>
                    <a:pt x="56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734795" y="638727"/>
              <a:ext cx="21697" cy="13059"/>
            </a:xfrm>
            <a:custGeom>
              <a:avLst/>
              <a:gdLst/>
              <a:ahLst/>
              <a:cxnLst/>
              <a:rect l="l" t="t" r="r" b="b"/>
              <a:pathLst>
                <a:path w="638" h="384" extrusionOk="0">
                  <a:moveTo>
                    <a:pt x="595" y="383"/>
                  </a:moveTo>
                  <a:lnTo>
                    <a:pt x="561" y="383"/>
                  </a:lnTo>
                  <a:cubicBezTo>
                    <a:pt x="459" y="349"/>
                    <a:pt x="349" y="315"/>
                    <a:pt x="281" y="281"/>
                  </a:cubicBezTo>
                  <a:cubicBezTo>
                    <a:pt x="170" y="247"/>
                    <a:pt x="68" y="171"/>
                    <a:pt x="34" y="103"/>
                  </a:cubicBezTo>
                  <a:cubicBezTo>
                    <a:pt x="1" y="69"/>
                    <a:pt x="1" y="35"/>
                    <a:pt x="34" y="35"/>
                  </a:cubicBezTo>
                  <a:lnTo>
                    <a:pt x="34" y="35"/>
                  </a:lnTo>
                  <a:cubicBezTo>
                    <a:pt x="136" y="1"/>
                    <a:pt x="247" y="35"/>
                    <a:pt x="349" y="69"/>
                  </a:cubicBezTo>
                  <a:cubicBezTo>
                    <a:pt x="425" y="137"/>
                    <a:pt x="561" y="213"/>
                    <a:pt x="595" y="281"/>
                  </a:cubicBezTo>
                  <a:cubicBezTo>
                    <a:pt x="638" y="315"/>
                    <a:pt x="595" y="349"/>
                    <a:pt x="595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2"/>
            <p:cNvSpPr/>
            <p:nvPr/>
          </p:nvSpPr>
          <p:spPr>
            <a:xfrm>
              <a:off x="692626" y="621689"/>
              <a:ext cx="19078" cy="11018"/>
            </a:xfrm>
            <a:custGeom>
              <a:avLst/>
              <a:gdLst/>
              <a:ahLst/>
              <a:cxnLst/>
              <a:rect l="l" t="t" r="r" b="b"/>
              <a:pathLst>
                <a:path w="561" h="324" extrusionOk="0">
                  <a:moveTo>
                    <a:pt x="527" y="324"/>
                  </a:moveTo>
                  <a:lnTo>
                    <a:pt x="459" y="324"/>
                  </a:lnTo>
                  <a:cubicBezTo>
                    <a:pt x="391" y="290"/>
                    <a:pt x="315" y="247"/>
                    <a:pt x="247" y="213"/>
                  </a:cubicBezTo>
                  <a:cubicBezTo>
                    <a:pt x="179" y="213"/>
                    <a:pt x="102" y="179"/>
                    <a:pt x="34" y="145"/>
                  </a:cubicBezTo>
                  <a:cubicBezTo>
                    <a:pt x="0" y="111"/>
                    <a:pt x="0" y="35"/>
                    <a:pt x="34" y="1"/>
                  </a:cubicBezTo>
                  <a:lnTo>
                    <a:pt x="68" y="1"/>
                  </a:lnTo>
                  <a:cubicBezTo>
                    <a:pt x="247" y="1"/>
                    <a:pt x="425" y="145"/>
                    <a:pt x="527" y="213"/>
                  </a:cubicBezTo>
                  <a:cubicBezTo>
                    <a:pt x="561" y="247"/>
                    <a:pt x="561" y="290"/>
                    <a:pt x="527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2"/>
            <p:cNvSpPr/>
            <p:nvPr/>
          </p:nvSpPr>
          <p:spPr>
            <a:xfrm>
              <a:off x="732211" y="621689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58"/>
                  </a:moveTo>
                  <a:lnTo>
                    <a:pt x="535" y="358"/>
                  </a:lnTo>
                  <a:cubicBezTo>
                    <a:pt x="459" y="324"/>
                    <a:pt x="357" y="290"/>
                    <a:pt x="289" y="247"/>
                  </a:cubicBezTo>
                  <a:cubicBezTo>
                    <a:pt x="212" y="213"/>
                    <a:pt x="110" y="213"/>
                    <a:pt x="34" y="179"/>
                  </a:cubicBezTo>
                  <a:cubicBezTo>
                    <a:pt x="0" y="145"/>
                    <a:pt x="0" y="77"/>
                    <a:pt x="34" y="35"/>
                  </a:cubicBezTo>
                  <a:lnTo>
                    <a:pt x="77" y="35"/>
                  </a:lnTo>
                  <a:cubicBezTo>
                    <a:pt x="178" y="1"/>
                    <a:pt x="246" y="35"/>
                    <a:pt x="357" y="111"/>
                  </a:cubicBezTo>
                  <a:cubicBezTo>
                    <a:pt x="425" y="145"/>
                    <a:pt x="501" y="213"/>
                    <a:pt x="569" y="247"/>
                  </a:cubicBezTo>
                  <a:cubicBezTo>
                    <a:pt x="603" y="290"/>
                    <a:pt x="603" y="324"/>
                    <a:pt x="569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670963" y="588192"/>
              <a:ext cx="21697" cy="13025"/>
            </a:xfrm>
            <a:custGeom>
              <a:avLst/>
              <a:gdLst/>
              <a:ahLst/>
              <a:cxnLst/>
              <a:rect l="l" t="t" r="r" b="b"/>
              <a:pathLst>
                <a:path w="638" h="383" extrusionOk="0">
                  <a:moveTo>
                    <a:pt x="603" y="383"/>
                  </a:moveTo>
                  <a:lnTo>
                    <a:pt x="561" y="383"/>
                  </a:lnTo>
                  <a:cubicBezTo>
                    <a:pt x="493" y="315"/>
                    <a:pt x="391" y="281"/>
                    <a:pt x="280" y="281"/>
                  </a:cubicBezTo>
                  <a:cubicBezTo>
                    <a:pt x="213" y="247"/>
                    <a:pt x="102" y="247"/>
                    <a:pt x="34" y="170"/>
                  </a:cubicBezTo>
                  <a:cubicBezTo>
                    <a:pt x="0" y="136"/>
                    <a:pt x="0" y="102"/>
                    <a:pt x="34" y="68"/>
                  </a:cubicBezTo>
                  <a:lnTo>
                    <a:pt x="34" y="68"/>
                  </a:lnTo>
                  <a:cubicBezTo>
                    <a:pt x="247" y="0"/>
                    <a:pt x="459" y="170"/>
                    <a:pt x="637" y="281"/>
                  </a:cubicBezTo>
                  <a:cubicBezTo>
                    <a:pt x="637" y="315"/>
                    <a:pt x="637" y="349"/>
                    <a:pt x="6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632229" y="585573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502" y="290"/>
                  </a:moveTo>
                  <a:lnTo>
                    <a:pt x="468" y="324"/>
                  </a:lnTo>
                  <a:cubicBezTo>
                    <a:pt x="392" y="290"/>
                    <a:pt x="324" y="247"/>
                    <a:pt x="256" y="213"/>
                  </a:cubicBezTo>
                  <a:cubicBezTo>
                    <a:pt x="179" y="213"/>
                    <a:pt x="77" y="179"/>
                    <a:pt x="43" y="145"/>
                  </a:cubicBezTo>
                  <a:cubicBezTo>
                    <a:pt x="1" y="111"/>
                    <a:pt x="1" y="77"/>
                    <a:pt x="43" y="77"/>
                  </a:cubicBezTo>
                  <a:lnTo>
                    <a:pt x="43" y="77"/>
                  </a:lnTo>
                  <a:cubicBezTo>
                    <a:pt x="213" y="1"/>
                    <a:pt x="392" y="145"/>
                    <a:pt x="502" y="213"/>
                  </a:cubicBezTo>
                  <a:cubicBezTo>
                    <a:pt x="536" y="247"/>
                    <a:pt x="536" y="290"/>
                    <a:pt x="502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664876" y="615636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70" y="323"/>
                  </a:moveTo>
                  <a:cubicBezTo>
                    <a:pt x="570" y="323"/>
                    <a:pt x="527" y="357"/>
                    <a:pt x="493" y="323"/>
                  </a:cubicBezTo>
                  <a:cubicBezTo>
                    <a:pt x="426" y="289"/>
                    <a:pt x="358" y="289"/>
                    <a:pt x="281" y="255"/>
                  </a:cubicBezTo>
                  <a:cubicBezTo>
                    <a:pt x="213" y="213"/>
                    <a:pt x="103" y="213"/>
                    <a:pt x="35" y="179"/>
                  </a:cubicBezTo>
                  <a:cubicBezTo>
                    <a:pt x="1" y="145"/>
                    <a:pt x="1" y="77"/>
                    <a:pt x="69" y="43"/>
                  </a:cubicBezTo>
                  <a:lnTo>
                    <a:pt x="69" y="43"/>
                  </a:lnTo>
                  <a:cubicBezTo>
                    <a:pt x="179" y="0"/>
                    <a:pt x="247" y="43"/>
                    <a:pt x="358" y="77"/>
                  </a:cubicBezTo>
                  <a:cubicBezTo>
                    <a:pt x="426" y="111"/>
                    <a:pt x="493" y="179"/>
                    <a:pt x="570" y="213"/>
                  </a:cubicBezTo>
                  <a:cubicBezTo>
                    <a:pt x="604" y="255"/>
                    <a:pt x="604" y="323"/>
                    <a:pt x="570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674432" y="637299"/>
              <a:ext cx="22853" cy="12175"/>
            </a:xfrm>
            <a:custGeom>
              <a:avLst/>
              <a:gdLst/>
              <a:ahLst/>
              <a:cxnLst/>
              <a:rect l="l" t="t" r="r" b="b"/>
              <a:pathLst>
                <a:path w="672" h="358" extrusionOk="0">
                  <a:moveTo>
                    <a:pt x="637" y="323"/>
                  </a:moveTo>
                  <a:cubicBezTo>
                    <a:pt x="603" y="323"/>
                    <a:pt x="603" y="357"/>
                    <a:pt x="569" y="323"/>
                  </a:cubicBezTo>
                  <a:cubicBezTo>
                    <a:pt x="459" y="289"/>
                    <a:pt x="357" y="289"/>
                    <a:pt x="246" y="255"/>
                  </a:cubicBezTo>
                  <a:cubicBezTo>
                    <a:pt x="178" y="213"/>
                    <a:pt x="111" y="145"/>
                    <a:pt x="34" y="77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77" y="1"/>
                  </a:lnTo>
                  <a:cubicBezTo>
                    <a:pt x="145" y="1"/>
                    <a:pt x="246" y="43"/>
                    <a:pt x="323" y="77"/>
                  </a:cubicBezTo>
                  <a:cubicBezTo>
                    <a:pt x="425" y="111"/>
                    <a:pt x="535" y="179"/>
                    <a:pt x="603" y="213"/>
                  </a:cubicBezTo>
                  <a:cubicBezTo>
                    <a:pt x="671" y="255"/>
                    <a:pt x="637" y="289"/>
                    <a:pt x="63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93834" y="579520"/>
              <a:ext cx="15609" cy="13331"/>
            </a:xfrm>
            <a:custGeom>
              <a:avLst/>
              <a:gdLst/>
              <a:ahLst/>
              <a:cxnLst/>
              <a:rect l="l" t="t" r="r" b="b"/>
              <a:pathLst>
                <a:path w="459" h="392" extrusionOk="0">
                  <a:moveTo>
                    <a:pt x="425" y="391"/>
                  </a:moveTo>
                  <a:lnTo>
                    <a:pt x="357" y="391"/>
                  </a:lnTo>
                  <a:cubicBezTo>
                    <a:pt x="323" y="357"/>
                    <a:pt x="280" y="323"/>
                    <a:pt x="246" y="323"/>
                  </a:cubicBezTo>
                  <a:cubicBezTo>
                    <a:pt x="212" y="289"/>
                    <a:pt x="178" y="255"/>
                    <a:pt x="144" y="255"/>
                  </a:cubicBezTo>
                  <a:cubicBezTo>
                    <a:pt x="68" y="213"/>
                    <a:pt x="0" y="145"/>
                    <a:pt x="34" y="77"/>
                  </a:cubicBezTo>
                  <a:lnTo>
                    <a:pt x="68" y="77"/>
                  </a:lnTo>
                  <a:cubicBezTo>
                    <a:pt x="144" y="1"/>
                    <a:pt x="246" y="43"/>
                    <a:pt x="323" y="111"/>
                  </a:cubicBezTo>
                  <a:cubicBezTo>
                    <a:pt x="391" y="145"/>
                    <a:pt x="459" y="255"/>
                    <a:pt x="459" y="323"/>
                  </a:cubicBezTo>
                  <a:cubicBezTo>
                    <a:pt x="425" y="357"/>
                    <a:pt x="425" y="357"/>
                    <a:pt x="425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603356" y="56275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603" y="392"/>
                  </a:moveTo>
                  <a:cubicBezTo>
                    <a:pt x="570" y="426"/>
                    <a:pt x="536" y="426"/>
                    <a:pt x="536" y="392"/>
                  </a:cubicBezTo>
                  <a:cubicBezTo>
                    <a:pt x="425" y="358"/>
                    <a:pt x="357" y="281"/>
                    <a:pt x="255" y="247"/>
                  </a:cubicBezTo>
                  <a:cubicBezTo>
                    <a:pt x="179" y="213"/>
                    <a:pt x="77" y="179"/>
                    <a:pt x="43" y="111"/>
                  </a:cubicBezTo>
                  <a:cubicBezTo>
                    <a:pt x="0" y="69"/>
                    <a:pt x="0" y="35"/>
                    <a:pt x="43" y="35"/>
                  </a:cubicBezTo>
                  <a:lnTo>
                    <a:pt x="43" y="35"/>
                  </a:lnTo>
                  <a:cubicBezTo>
                    <a:pt x="145" y="1"/>
                    <a:pt x="255" y="69"/>
                    <a:pt x="357" y="111"/>
                  </a:cubicBezTo>
                  <a:cubicBezTo>
                    <a:pt x="425" y="179"/>
                    <a:pt x="536" y="247"/>
                    <a:pt x="603" y="324"/>
                  </a:cubicBezTo>
                  <a:cubicBezTo>
                    <a:pt x="637" y="358"/>
                    <a:pt x="603" y="392"/>
                    <a:pt x="603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492696" y="518272"/>
              <a:ext cx="203433" cy="474405"/>
            </a:xfrm>
            <a:custGeom>
              <a:avLst/>
              <a:gdLst/>
              <a:ahLst/>
              <a:cxnLst/>
              <a:rect l="l" t="t" r="r" b="b"/>
              <a:pathLst>
                <a:path w="5982" h="13950" extrusionOk="0">
                  <a:moveTo>
                    <a:pt x="4104" y="12955"/>
                  </a:moveTo>
                  <a:cubicBezTo>
                    <a:pt x="4070" y="12989"/>
                    <a:pt x="4002" y="13023"/>
                    <a:pt x="3968" y="13023"/>
                  </a:cubicBezTo>
                  <a:cubicBezTo>
                    <a:pt x="1700" y="13949"/>
                    <a:pt x="1" y="3008"/>
                    <a:pt x="358" y="1"/>
                  </a:cubicBezTo>
                  <a:cubicBezTo>
                    <a:pt x="358" y="1"/>
                    <a:pt x="5981" y="11613"/>
                    <a:pt x="4104" y="129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14359" y="632674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281" y="604"/>
                  </a:moveTo>
                  <a:lnTo>
                    <a:pt x="213" y="604"/>
                  </a:lnTo>
                  <a:cubicBezTo>
                    <a:pt x="179" y="493"/>
                    <a:pt x="145" y="425"/>
                    <a:pt x="111" y="349"/>
                  </a:cubicBezTo>
                  <a:cubicBezTo>
                    <a:pt x="69" y="247"/>
                    <a:pt x="1" y="179"/>
                    <a:pt x="35" y="69"/>
                  </a:cubicBezTo>
                  <a:cubicBezTo>
                    <a:pt x="35" y="35"/>
                    <a:pt x="35" y="35"/>
                    <a:pt x="69" y="35"/>
                  </a:cubicBezTo>
                  <a:cubicBezTo>
                    <a:pt x="111" y="1"/>
                    <a:pt x="145" y="1"/>
                    <a:pt x="179" y="35"/>
                  </a:cubicBezTo>
                  <a:cubicBezTo>
                    <a:pt x="247" y="103"/>
                    <a:pt x="247" y="213"/>
                    <a:pt x="281" y="315"/>
                  </a:cubicBezTo>
                  <a:lnTo>
                    <a:pt x="281" y="5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33743" y="634986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246" y="459"/>
                  </a:moveTo>
                  <a:cubicBezTo>
                    <a:pt x="212" y="493"/>
                    <a:pt x="136" y="493"/>
                    <a:pt x="136" y="459"/>
                  </a:cubicBezTo>
                  <a:cubicBezTo>
                    <a:pt x="102" y="357"/>
                    <a:pt x="68" y="281"/>
                    <a:pt x="68" y="213"/>
                  </a:cubicBezTo>
                  <a:cubicBezTo>
                    <a:pt x="34" y="145"/>
                    <a:pt x="0" y="69"/>
                    <a:pt x="68" y="1"/>
                  </a:cubicBezTo>
                  <a:lnTo>
                    <a:pt x="68" y="1"/>
                  </a:lnTo>
                  <a:lnTo>
                    <a:pt x="136" y="1"/>
                  </a:lnTo>
                  <a:cubicBezTo>
                    <a:pt x="212" y="35"/>
                    <a:pt x="212" y="111"/>
                    <a:pt x="246" y="179"/>
                  </a:cubicBezTo>
                  <a:lnTo>
                    <a:pt x="246" y="4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55406" y="657805"/>
              <a:ext cx="7244" cy="15643"/>
            </a:xfrm>
            <a:custGeom>
              <a:avLst/>
              <a:gdLst/>
              <a:ahLst/>
              <a:cxnLst/>
              <a:rect l="l" t="t" r="r" b="b"/>
              <a:pathLst>
                <a:path w="213" h="460" extrusionOk="0">
                  <a:moveTo>
                    <a:pt x="179" y="459"/>
                  </a:moveTo>
                  <a:cubicBezTo>
                    <a:pt x="136" y="459"/>
                    <a:pt x="102" y="459"/>
                    <a:pt x="102" y="425"/>
                  </a:cubicBezTo>
                  <a:cubicBezTo>
                    <a:pt x="68" y="357"/>
                    <a:pt x="34" y="323"/>
                    <a:pt x="34" y="247"/>
                  </a:cubicBezTo>
                  <a:cubicBezTo>
                    <a:pt x="34" y="213"/>
                    <a:pt x="0" y="179"/>
                    <a:pt x="0" y="145"/>
                  </a:cubicBezTo>
                  <a:lnTo>
                    <a:pt x="0" y="77"/>
                  </a:ln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102" y="35"/>
                    <a:pt x="102" y="77"/>
                  </a:cubicBezTo>
                  <a:cubicBezTo>
                    <a:pt x="136" y="111"/>
                    <a:pt x="136" y="111"/>
                    <a:pt x="136" y="145"/>
                  </a:cubicBezTo>
                  <a:lnTo>
                    <a:pt x="136" y="213"/>
                  </a:lnTo>
                  <a:cubicBezTo>
                    <a:pt x="179" y="289"/>
                    <a:pt x="179" y="357"/>
                    <a:pt x="179" y="391"/>
                  </a:cubicBezTo>
                  <a:cubicBezTo>
                    <a:pt x="213" y="425"/>
                    <a:pt x="179" y="459"/>
                    <a:pt x="179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33743" y="67484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314" y="528"/>
                  </a:moveTo>
                  <a:cubicBezTo>
                    <a:pt x="280" y="562"/>
                    <a:pt x="246" y="562"/>
                    <a:pt x="212" y="528"/>
                  </a:cubicBezTo>
                  <a:cubicBezTo>
                    <a:pt x="136" y="383"/>
                    <a:pt x="0" y="213"/>
                    <a:pt x="34" y="69"/>
                  </a:cubicBezTo>
                  <a:lnTo>
                    <a:pt x="34" y="1"/>
                  </a:lnTo>
                  <a:cubicBezTo>
                    <a:pt x="68" y="1"/>
                    <a:pt x="102" y="1"/>
                    <a:pt x="136" y="35"/>
                  </a:cubicBezTo>
                  <a:cubicBezTo>
                    <a:pt x="178" y="103"/>
                    <a:pt x="212" y="171"/>
                    <a:pt x="246" y="247"/>
                  </a:cubicBezTo>
                  <a:cubicBezTo>
                    <a:pt x="246" y="315"/>
                    <a:pt x="280" y="383"/>
                    <a:pt x="314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33743" y="722793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426"/>
                  </a:moveTo>
                  <a:lnTo>
                    <a:pt x="212" y="426"/>
                  </a:lnTo>
                  <a:cubicBezTo>
                    <a:pt x="136" y="392"/>
                    <a:pt x="136" y="324"/>
                    <a:pt x="102" y="247"/>
                  </a:cubicBezTo>
                  <a:cubicBezTo>
                    <a:pt x="68" y="213"/>
                    <a:pt x="0" y="145"/>
                    <a:pt x="34" y="77"/>
                  </a:cubicBezTo>
                  <a:cubicBezTo>
                    <a:pt x="34" y="35"/>
                    <a:pt x="34" y="1"/>
                    <a:pt x="68" y="1"/>
                  </a:cubicBezTo>
                  <a:lnTo>
                    <a:pt x="178" y="1"/>
                  </a:lnTo>
                  <a:cubicBezTo>
                    <a:pt x="212" y="35"/>
                    <a:pt x="246" y="145"/>
                    <a:pt x="246" y="213"/>
                  </a:cubicBezTo>
                  <a:cubicBezTo>
                    <a:pt x="280" y="247"/>
                    <a:pt x="280" y="324"/>
                    <a:pt x="280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51631" y="71935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290" y="603"/>
                  </a:moveTo>
                  <a:cubicBezTo>
                    <a:pt x="247" y="637"/>
                    <a:pt x="179" y="603"/>
                    <a:pt x="145" y="561"/>
                  </a:cubicBezTo>
                  <a:cubicBezTo>
                    <a:pt x="111" y="459"/>
                    <a:pt x="77" y="391"/>
                    <a:pt x="77" y="280"/>
                  </a:cubicBezTo>
                  <a:cubicBezTo>
                    <a:pt x="35" y="212"/>
                    <a:pt x="1" y="136"/>
                    <a:pt x="35" y="34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79" y="34"/>
                  </a:cubicBezTo>
                  <a:cubicBezTo>
                    <a:pt x="213" y="102"/>
                    <a:pt x="213" y="178"/>
                    <a:pt x="247" y="246"/>
                  </a:cubicBezTo>
                  <a:cubicBezTo>
                    <a:pt x="247" y="348"/>
                    <a:pt x="290" y="425"/>
                    <a:pt x="324" y="493"/>
                  </a:cubicBezTo>
                  <a:cubicBezTo>
                    <a:pt x="324" y="527"/>
                    <a:pt x="324" y="561"/>
                    <a:pt x="290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79381" y="734934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213" y="493"/>
                  </a:moveTo>
                  <a:cubicBezTo>
                    <a:pt x="179" y="527"/>
                    <a:pt x="111" y="493"/>
                    <a:pt x="68" y="459"/>
                  </a:cubicBezTo>
                  <a:cubicBezTo>
                    <a:pt x="68" y="315"/>
                    <a:pt x="34" y="213"/>
                    <a:pt x="0" y="69"/>
                  </a:cubicBezTo>
                  <a:lnTo>
                    <a:pt x="34" y="35"/>
                  </a:lnTo>
                  <a:cubicBezTo>
                    <a:pt x="68" y="1"/>
                    <a:pt x="111" y="35"/>
                    <a:pt x="111" y="35"/>
                  </a:cubicBezTo>
                  <a:cubicBezTo>
                    <a:pt x="179" y="179"/>
                    <a:pt x="213" y="281"/>
                    <a:pt x="213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85434" y="778294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569"/>
                  </a:moveTo>
                  <a:cubicBezTo>
                    <a:pt x="179" y="603"/>
                    <a:pt x="103" y="603"/>
                    <a:pt x="103" y="569"/>
                  </a:cubicBezTo>
                  <a:cubicBezTo>
                    <a:pt x="69" y="391"/>
                    <a:pt x="1" y="212"/>
                    <a:pt x="1" y="34"/>
                  </a:cubicBezTo>
                  <a:lnTo>
                    <a:pt x="35" y="0"/>
                  </a:lnTo>
                  <a:cubicBezTo>
                    <a:pt x="35" y="0"/>
                    <a:pt x="69" y="0"/>
                    <a:pt x="103" y="34"/>
                  </a:cubicBezTo>
                  <a:cubicBezTo>
                    <a:pt x="179" y="178"/>
                    <a:pt x="213" y="357"/>
                    <a:pt x="213" y="527"/>
                  </a:cubicBezTo>
                  <a:cubicBezTo>
                    <a:pt x="247" y="527"/>
                    <a:pt x="213" y="569"/>
                    <a:pt x="213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50475" y="760066"/>
              <a:ext cx="8434" cy="17106"/>
            </a:xfrm>
            <a:custGeom>
              <a:avLst/>
              <a:gdLst/>
              <a:ahLst/>
              <a:cxnLst/>
              <a:rect l="l" t="t" r="r" b="b"/>
              <a:pathLst>
                <a:path w="248" h="503" extrusionOk="0">
                  <a:moveTo>
                    <a:pt x="213" y="502"/>
                  </a:moveTo>
                  <a:cubicBezTo>
                    <a:pt x="179" y="502"/>
                    <a:pt x="145" y="502"/>
                    <a:pt x="145" y="468"/>
                  </a:cubicBezTo>
                  <a:cubicBezTo>
                    <a:pt x="111" y="392"/>
                    <a:pt x="69" y="324"/>
                    <a:pt x="35" y="256"/>
                  </a:cubicBezTo>
                  <a:cubicBezTo>
                    <a:pt x="35" y="213"/>
                    <a:pt x="1" y="145"/>
                    <a:pt x="35" y="77"/>
                  </a:cubicBezTo>
                  <a:lnTo>
                    <a:pt x="35" y="43"/>
                  </a:lnTo>
                  <a:cubicBezTo>
                    <a:pt x="69" y="1"/>
                    <a:pt x="111" y="1"/>
                    <a:pt x="145" y="43"/>
                  </a:cubicBezTo>
                  <a:cubicBezTo>
                    <a:pt x="179" y="77"/>
                    <a:pt x="179" y="145"/>
                    <a:pt x="213" y="213"/>
                  </a:cubicBezTo>
                  <a:cubicBezTo>
                    <a:pt x="213" y="290"/>
                    <a:pt x="213" y="358"/>
                    <a:pt x="247" y="426"/>
                  </a:cubicBezTo>
                  <a:cubicBezTo>
                    <a:pt x="247" y="468"/>
                    <a:pt x="213" y="468"/>
                    <a:pt x="21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2"/>
            <p:cNvSpPr/>
            <p:nvPr/>
          </p:nvSpPr>
          <p:spPr>
            <a:xfrm>
              <a:off x="542109" y="784347"/>
              <a:ext cx="10712" cy="15643"/>
            </a:xfrm>
            <a:custGeom>
              <a:avLst/>
              <a:gdLst/>
              <a:ahLst/>
              <a:cxnLst/>
              <a:rect l="l" t="t" r="r" b="b"/>
              <a:pathLst>
                <a:path w="315" h="460" extrusionOk="0">
                  <a:moveTo>
                    <a:pt x="281" y="425"/>
                  </a:moveTo>
                  <a:cubicBezTo>
                    <a:pt x="281" y="425"/>
                    <a:pt x="247" y="459"/>
                    <a:pt x="213" y="425"/>
                  </a:cubicBezTo>
                  <a:cubicBezTo>
                    <a:pt x="145" y="349"/>
                    <a:pt x="0" y="179"/>
                    <a:pt x="68" y="34"/>
                  </a:cubicBezTo>
                  <a:lnTo>
                    <a:pt x="102" y="34"/>
                  </a:lnTo>
                  <a:cubicBezTo>
                    <a:pt x="145" y="0"/>
                    <a:pt x="179" y="34"/>
                    <a:pt x="179" y="34"/>
                  </a:cubicBezTo>
                  <a:cubicBezTo>
                    <a:pt x="213" y="68"/>
                    <a:pt x="213" y="136"/>
                    <a:pt x="213" y="213"/>
                  </a:cubicBezTo>
                  <a:cubicBezTo>
                    <a:pt x="247" y="247"/>
                    <a:pt x="281" y="281"/>
                    <a:pt x="315" y="349"/>
                  </a:cubicBezTo>
                  <a:cubicBezTo>
                    <a:pt x="315" y="349"/>
                    <a:pt x="315" y="425"/>
                    <a:pt x="28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2"/>
            <p:cNvSpPr/>
            <p:nvPr/>
          </p:nvSpPr>
          <p:spPr>
            <a:xfrm>
              <a:off x="560031" y="803425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179" y="603"/>
                  </a:moveTo>
                  <a:cubicBezTo>
                    <a:pt x="145" y="603"/>
                    <a:pt x="111" y="603"/>
                    <a:pt x="77" y="569"/>
                  </a:cubicBezTo>
                  <a:cubicBezTo>
                    <a:pt x="43" y="501"/>
                    <a:pt x="0" y="391"/>
                    <a:pt x="0" y="289"/>
                  </a:cubicBezTo>
                  <a:cubicBezTo>
                    <a:pt x="0" y="212"/>
                    <a:pt x="43" y="110"/>
                    <a:pt x="77" y="43"/>
                  </a:cubicBezTo>
                  <a:lnTo>
                    <a:pt x="77" y="43"/>
                  </a:lnTo>
                  <a:cubicBezTo>
                    <a:pt x="111" y="0"/>
                    <a:pt x="145" y="43"/>
                    <a:pt x="145" y="77"/>
                  </a:cubicBezTo>
                  <a:lnTo>
                    <a:pt x="145" y="178"/>
                  </a:lnTo>
                  <a:lnTo>
                    <a:pt x="145" y="289"/>
                  </a:lnTo>
                  <a:cubicBezTo>
                    <a:pt x="145" y="357"/>
                    <a:pt x="145" y="467"/>
                    <a:pt x="213" y="535"/>
                  </a:cubicBezTo>
                  <a:cubicBezTo>
                    <a:pt x="213" y="535"/>
                    <a:pt x="179" y="569"/>
                    <a:pt x="179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580537" y="816688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213" y="536"/>
                  </a:moveTo>
                  <a:cubicBezTo>
                    <a:pt x="179" y="536"/>
                    <a:pt x="145" y="536"/>
                    <a:pt x="111" y="502"/>
                  </a:cubicBezTo>
                  <a:cubicBezTo>
                    <a:pt x="111" y="426"/>
                    <a:pt x="77" y="358"/>
                    <a:pt x="77" y="290"/>
                  </a:cubicBezTo>
                  <a:cubicBezTo>
                    <a:pt x="34" y="213"/>
                    <a:pt x="0" y="145"/>
                    <a:pt x="0" y="77"/>
                  </a:cubicBezTo>
                  <a:cubicBezTo>
                    <a:pt x="0" y="77"/>
                    <a:pt x="0" y="35"/>
                    <a:pt x="34" y="35"/>
                  </a:cubicBezTo>
                  <a:cubicBezTo>
                    <a:pt x="34" y="1"/>
                    <a:pt x="77" y="1"/>
                    <a:pt x="111" y="35"/>
                  </a:cubicBezTo>
                  <a:cubicBezTo>
                    <a:pt x="213" y="145"/>
                    <a:pt x="213" y="324"/>
                    <a:pt x="21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605941" y="828829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604"/>
                  </a:moveTo>
                  <a:cubicBezTo>
                    <a:pt x="213" y="604"/>
                    <a:pt x="179" y="604"/>
                    <a:pt x="137" y="570"/>
                  </a:cubicBezTo>
                  <a:cubicBezTo>
                    <a:pt x="69" y="391"/>
                    <a:pt x="1" y="213"/>
                    <a:pt x="35" y="35"/>
                  </a:cubicBezTo>
                  <a:lnTo>
                    <a:pt x="69" y="35"/>
                  </a:lnTo>
                  <a:cubicBezTo>
                    <a:pt x="69" y="1"/>
                    <a:pt x="103" y="35"/>
                    <a:pt x="137" y="35"/>
                  </a:cubicBezTo>
                  <a:cubicBezTo>
                    <a:pt x="247" y="179"/>
                    <a:pt x="247" y="357"/>
                    <a:pt x="247" y="527"/>
                  </a:cubicBezTo>
                  <a:cubicBezTo>
                    <a:pt x="247" y="570"/>
                    <a:pt x="247" y="570"/>
                    <a:pt x="213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566084" y="862632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289" y="425"/>
                  </a:moveTo>
                  <a:cubicBezTo>
                    <a:pt x="247" y="425"/>
                    <a:pt x="213" y="425"/>
                    <a:pt x="179" y="383"/>
                  </a:cubicBezTo>
                  <a:cubicBezTo>
                    <a:pt x="145" y="315"/>
                    <a:pt x="111" y="281"/>
                    <a:pt x="77" y="213"/>
                  </a:cubicBezTo>
                  <a:cubicBezTo>
                    <a:pt x="35" y="136"/>
                    <a:pt x="1" y="102"/>
                    <a:pt x="35" y="34"/>
                  </a:cubicBezTo>
                  <a:cubicBezTo>
                    <a:pt x="35" y="1"/>
                    <a:pt x="35" y="1"/>
                    <a:pt x="77" y="1"/>
                  </a:cubicBezTo>
                  <a:lnTo>
                    <a:pt x="111" y="1"/>
                  </a:lnTo>
                  <a:cubicBezTo>
                    <a:pt x="179" y="1"/>
                    <a:pt x="213" y="68"/>
                    <a:pt x="213" y="136"/>
                  </a:cubicBezTo>
                  <a:cubicBezTo>
                    <a:pt x="247" y="213"/>
                    <a:pt x="289" y="247"/>
                    <a:pt x="323" y="315"/>
                  </a:cubicBezTo>
                  <a:cubicBezTo>
                    <a:pt x="323" y="349"/>
                    <a:pt x="323" y="383"/>
                    <a:pt x="28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587747" y="861204"/>
              <a:ext cx="11018" cy="17072"/>
            </a:xfrm>
            <a:custGeom>
              <a:avLst/>
              <a:gdLst/>
              <a:ahLst/>
              <a:cxnLst/>
              <a:rect l="l" t="t" r="r" b="b"/>
              <a:pathLst>
                <a:path w="324" h="502" extrusionOk="0">
                  <a:moveTo>
                    <a:pt x="289" y="501"/>
                  </a:moveTo>
                  <a:lnTo>
                    <a:pt x="213" y="501"/>
                  </a:lnTo>
                  <a:cubicBezTo>
                    <a:pt x="111" y="391"/>
                    <a:pt x="1" y="178"/>
                    <a:pt x="77" y="43"/>
                  </a:cubicBezTo>
                  <a:lnTo>
                    <a:pt x="111" y="43"/>
                  </a:lnTo>
                  <a:cubicBezTo>
                    <a:pt x="111" y="0"/>
                    <a:pt x="145" y="0"/>
                    <a:pt x="179" y="43"/>
                  </a:cubicBezTo>
                  <a:cubicBezTo>
                    <a:pt x="213" y="76"/>
                    <a:pt x="247" y="178"/>
                    <a:pt x="247" y="212"/>
                  </a:cubicBezTo>
                  <a:cubicBezTo>
                    <a:pt x="247" y="289"/>
                    <a:pt x="289" y="357"/>
                    <a:pt x="323" y="425"/>
                  </a:cubicBezTo>
                  <a:cubicBezTo>
                    <a:pt x="323" y="467"/>
                    <a:pt x="323" y="501"/>
                    <a:pt x="289" y="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152111" y="503819"/>
              <a:ext cx="339463" cy="420095"/>
            </a:xfrm>
            <a:custGeom>
              <a:avLst/>
              <a:gdLst/>
              <a:ahLst/>
              <a:cxnLst/>
              <a:rect l="l" t="t" r="r" b="b"/>
              <a:pathLst>
                <a:path w="9982" h="12353" extrusionOk="0">
                  <a:moveTo>
                    <a:pt x="3076" y="11996"/>
                  </a:moveTo>
                  <a:cubicBezTo>
                    <a:pt x="2761" y="12250"/>
                    <a:pt x="2438" y="12352"/>
                    <a:pt x="2192" y="12250"/>
                  </a:cubicBezTo>
                  <a:cubicBezTo>
                    <a:pt x="0" y="11469"/>
                    <a:pt x="9982" y="1"/>
                    <a:pt x="9982" y="1"/>
                  </a:cubicBezTo>
                  <a:cubicBezTo>
                    <a:pt x="9982" y="1"/>
                    <a:pt x="5624" y="10195"/>
                    <a:pt x="3076" y="119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231552" y="856579"/>
              <a:ext cx="10712" cy="22853"/>
            </a:xfrm>
            <a:custGeom>
              <a:avLst/>
              <a:gdLst/>
              <a:ahLst/>
              <a:cxnLst/>
              <a:rect l="l" t="t" r="r" b="b"/>
              <a:pathLst>
                <a:path w="315" h="672" extrusionOk="0">
                  <a:moveTo>
                    <a:pt x="68" y="637"/>
                  </a:moveTo>
                  <a:cubicBezTo>
                    <a:pt x="34" y="671"/>
                    <a:pt x="0" y="637"/>
                    <a:pt x="0" y="603"/>
                  </a:cubicBezTo>
                  <a:cubicBezTo>
                    <a:pt x="0" y="493"/>
                    <a:pt x="34" y="391"/>
                    <a:pt x="68" y="280"/>
                  </a:cubicBezTo>
                  <a:cubicBezTo>
                    <a:pt x="102" y="212"/>
                    <a:pt x="102" y="102"/>
                    <a:pt x="179" y="34"/>
                  </a:cubicBezTo>
                  <a:lnTo>
                    <a:pt x="213" y="34"/>
                  </a:lnTo>
                  <a:cubicBezTo>
                    <a:pt x="247" y="0"/>
                    <a:pt x="315" y="34"/>
                    <a:pt x="315" y="102"/>
                  </a:cubicBezTo>
                  <a:cubicBezTo>
                    <a:pt x="315" y="179"/>
                    <a:pt x="281" y="280"/>
                    <a:pt x="213" y="348"/>
                  </a:cubicBezTo>
                  <a:cubicBezTo>
                    <a:pt x="179" y="459"/>
                    <a:pt x="145" y="527"/>
                    <a:pt x="102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2"/>
            <p:cNvSpPr/>
            <p:nvPr/>
          </p:nvSpPr>
          <p:spPr>
            <a:xfrm>
              <a:off x="243693" y="867257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102" y="536"/>
                  </a:moveTo>
                  <a:cubicBezTo>
                    <a:pt x="68" y="570"/>
                    <a:pt x="0" y="536"/>
                    <a:pt x="34" y="459"/>
                  </a:cubicBezTo>
                  <a:cubicBezTo>
                    <a:pt x="34" y="391"/>
                    <a:pt x="34" y="289"/>
                    <a:pt x="68" y="213"/>
                  </a:cubicBezTo>
                  <a:cubicBezTo>
                    <a:pt x="102" y="145"/>
                    <a:pt x="136" y="77"/>
                    <a:pt x="170" y="34"/>
                  </a:cubicBezTo>
                  <a:cubicBezTo>
                    <a:pt x="170" y="34"/>
                    <a:pt x="213" y="34"/>
                    <a:pt x="213" y="0"/>
                  </a:cubicBezTo>
                  <a:cubicBezTo>
                    <a:pt x="247" y="0"/>
                    <a:pt x="281" y="34"/>
                    <a:pt x="315" y="77"/>
                  </a:cubicBezTo>
                  <a:cubicBezTo>
                    <a:pt x="349" y="145"/>
                    <a:pt x="281" y="213"/>
                    <a:pt x="247" y="289"/>
                  </a:cubicBezTo>
                  <a:cubicBezTo>
                    <a:pt x="213" y="391"/>
                    <a:pt x="170" y="459"/>
                    <a:pt x="136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2"/>
            <p:cNvSpPr/>
            <p:nvPr/>
          </p:nvSpPr>
          <p:spPr>
            <a:xfrm>
              <a:off x="258146" y="870998"/>
              <a:ext cx="16766" cy="24009"/>
            </a:xfrm>
            <a:custGeom>
              <a:avLst/>
              <a:gdLst/>
              <a:ahLst/>
              <a:cxnLst/>
              <a:rect l="l" t="t" r="r" b="b"/>
              <a:pathLst>
                <a:path w="493" h="706" extrusionOk="0">
                  <a:moveTo>
                    <a:pt x="102" y="638"/>
                  </a:moveTo>
                  <a:cubicBezTo>
                    <a:pt x="68" y="706"/>
                    <a:pt x="0" y="638"/>
                    <a:pt x="34" y="562"/>
                  </a:cubicBezTo>
                  <a:cubicBezTo>
                    <a:pt x="170" y="392"/>
                    <a:pt x="246" y="179"/>
                    <a:pt x="382" y="1"/>
                  </a:cubicBezTo>
                  <a:lnTo>
                    <a:pt x="425" y="1"/>
                  </a:lnTo>
                  <a:cubicBezTo>
                    <a:pt x="459" y="1"/>
                    <a:pt x="493" y="1"/>
                    <a:pt x="493" y="69"/>
                  </a:cubicBezTo>
                  <a:cubicBezTo>
                    <a:pt x="459" y="281"/>
                    <a:pt x="280" y="494"/>
                    <a:pt x="136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258146" y="804854"/>
              <a:ext cx="13025" cy="19112"/>
            </a:xfrm>
            <a:custGeom>
              <a:avLst/>
              <a:gdLst/>
              <a:ahLst/>
              <a:cxnLst/>
              <a:rect l="l" t="t" r="r" b="b"/>
              <a:pathLst>
                <a:path w="383" h="562" extrusionOk="0">
                  <a:moveTo>
                    <a:pt x="102" y="527"/>
                  </a:moveTo>
                  <a:cubicBezTo>
                    <a:pt x="34" y="561"/>
                    <a:pt x="0" y="493"/>
                    <a:pt x="0" y="425"/>
                  </a:cubicBezTo>
                  <a:cubicBezTo>
                    <a:pt x="34" y="349"/>
                    <a:pt x="68" y="281"/>
                    <a:pt x="102" y="213"/>
                  </a:cubicBezTo>
                  <a:cubicBezTo>
                    <a:pt x="136" y="136"/>
                    <a:pt x="212" y="102"/>
                    <a:pt x="246" y="35"/>
                  </a:cubicBezTo>
                  <a:cubicBezTo>
                    <a:pt x="314" y="1"/>
                    <a:pt x="382" y="68"/>
                    <a:pt x="348" y="102"/>
                  </a:cubicBezTo>
                  <a:cubicBezTo>
                    <a:pt x="348" y="170"/>
                    <a:pt x="314" y="247"/>
                    <a:pt x="280" y="315"/>
                  </a:cubicBezTo>
                  <a:cubicBezTo>
                    <a:pt x="212" y="383"/>
                    <a:pt x="170" y="459"/>
                    <a:pt x="102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2"/>
            <p:cNvSpPr/>
            <p:nvPr/>
          </p:nvSpPr>
          <p:spPr>
            <a:xfrm>
              <a:off x="277190" y="806010"/>
              <a:ext cx="15643" cy="24009"/>
            </a:xfrm>
            <a:custGeom>
              <a:avLst/>
              <a:gdLst/>
              <a:ahLst/>
              <a:cxnLst/>
              <a:rect l="l" t="t" r="r" b="b"/>
              <a:pathLst>
                <a:path w="460" h="706" extrusionOk="0">
                  <a:moveTo>
                    <a:pt x="145" y="672"/>
                  </a:moveTo>
                  <a:cubicBezTo>
                    <a:pt x="77" y="706"/>
                    <a:pt x="1" y="638"/>
                    <a:pt x="35" y="561"/>
                  </a:cubicBezTo>
                  <a:cubicBezTo>
                    <a:pt x="145" y="425"/>
                    <a:pt x="213" y="247"/>
                    <a:pt x="323" y="68"/>
                  </a:cubicBezTo>
                  <a:lnTo>
                    <a:pt x="323" y="68"/>
                  </a:lnTo>
                  <a:cubicBezTo>
                    <a:pt x="391" y="1"/>
                    <a:pt x="459" y="68"/>
                    <a:pt x="459" y="136"/>
                  </a:cubicBezTo>
                  <a:cubicBezTo>
                    <a:pt x="391" y="349"/>
                    <a:pt x="289" y="493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254371" y="838351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45" y="358"/>
                  </a:moveTo>
                  <a:cubicBezTo>
                    <a:pt x="69" y="392"/>
                    <a:pt x="1" y="358"/>
                    <a:pt x="35" y="290"/>
                  </a:cubicBezTo>
                  <a:cubicBezTo>
                    <a:pt x="69" y="213"/>
                    <a:pt x="111" y="77"/>
                    <a:pt x="213" y="35"/>
                  </a:cubicBezTo>
                  <a:cubicBezTo>
                    <a:pt x="247" y="1"/>
                    <a:pt x="323" y="35"/>
                    <a:pt x="323" y="111"/>
                  </a:cubicBezTo>
                  <a:cubicBezTo>
                    <a:pt x="281" y="213"/>
                    <a:pt x="213" y="290"/>
                    <a:pt x="145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296541" y="760066"/>
              <a:ext cx="12175" cy="18262"/>
            </a:xfrm>
            <a:custGeom>
              <a:avLst/>
              <a:gdLst/>
              <a:ahLst/>
              <a:cxnLst/>
              <a:rect l="l" t="t" r="r" b="b"/>
              <a:pathLst>
                <a:path w="358" h="537" extrusionOk="0">
                  <a:moveTo>
                    <a:pt x="103" y="502"/>
                  </a:moveTo>
                  <a:cubicBezTo>
                    <a:pt x="69" y="536"/>
                    <a:pt x="1" y="502"/>
                    <a:pt x="1" y="426"/>
                  </a:cubicBezTo>
                  <a:cubicBezTo>
                    <a:pt x="35" y="358"/>
                    <a:pt x="69" y="290"/>
                    <a:pt x="103" y="213"/>
                  </a:cubicBezTo>
                  <a:cubicBezTo>
                    <a:pt x="145" y="145"/>
                    <a:pt x="179" y="77"/>
                    <a:pt x="213" y="43"/>
                  </a:cubicBezTo>
                  <a:lnTo>
                    <a:pt x="247" y="43"/>
                  </a:lnTo>
                  <a:cubicBezTo>
                    <a:pt x="315" y="1"/>
                    <a:pt x="358" y="43"/>
                    <a:pt x="358" y="111"/>
                  </a:cubicBezTo>
                  <a:cubicBezTo>
                    <a:pt x="358" y="179"/>
                    <a:pt x="281" y="213"/>
                    <a:pt x="247" y="290"/>
                  </a:cubicBezTo>
                  <a:cubicBezTo>
                    <a:pt x="179" y="358"/>
                    <a:pt x="145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314463" y="767309"/>
              <a:ext cx="15916" cy="18228"/>
            </a:xfrm>
            <a:custGeom>
              <a:avLst/>
              <a:gdLst/>
              <a:ahLst/>
              <a:cxnLst/>
              <a:rect l="l" t="t" r="r" b="b"/>
              <a:pathLst>
                <a:path w="468" h="536" extrusionOk="0">
                  <a:moveTo>
                    <a:pt x="179" y="467"/>
                  </a:moveTo>
                  <a:cubicBezTo>
                    <a:pt x="111" y="535"/>
                    <a:pt x="1" y="425"/>
                    <a:pt x="77" y="357"/>
                  </a:cubicBezTo>
                  <a:cubicBezTo>
                    <a:pt x="111" y="289"/>
                    <a:pt x="145" y="255"/>
                    <a:pt x="213" y="179"/>
                  </a:cubicBezTo>
                  <a:cubicBezTo>
                    <a:pt x="255" y="145"/>
                    <a:pt x="289" y="77"/>
                    <a:pt x="323" y="77"/>
                  </a:cubicBezTo>
                  <a:cubicBezTo>
                    <a:pt x="323" y="43"/>
                    <a:pt x="357" y="43"/>
                    <a:pt x="357" y="43"/>
                  </a:cubicBezTo>
                  <a:cubicBezTo>
                    <a:pt x="391" y="0"/>
                    <a:pt x="468" y="77"/>
                    <a:pt x="468" y="111"/>
                  </a:cubicBezTo>
                  <a:cubicBezTo>
                    <a:pt x="468" y="179"/>
                    <a:pt x="391" y="255"/>
                    <a:pt x="357" y="289"/>
                  </a:cubicBezTo>
                  <a:lnTo>
                    <a:pt x="179" y="4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307253" y="806010"/>
              <a:ext cx="12141" cy="14487"/>
            </a:xfrm>
            <a:custGeom>
              <a:avLst/>
              <a:gdLst/>
              <a:ahLst/>
              <a:cxnLst/>
              <a:rect l="l" t="t" r="r" b="b"/>
              <a:pathLst>
                <a:path w="357" h="426" extrusionOk="0">
                  <a:moveTo>
                    <a:pt x="145" y="391"/>
                  </a:moveTo>
                  <a:cubicBezTo>
                    <a:pt x="77" y="425"/>
                    <a:pt x="0" y="315"/>
                    <a:pt x="77" y="281"/>
                  </a:cubicBezTo>
                  <a:cubicBezTo>
                    <a:pt x="111" y="247"/>
                    <a:pt x="145" y="213"/>
                    <a:pt x="145" y="136"/>
                  </a:cubicBezTo>
                  <a:cubicBezTo>
                    <a:pt x="179" y="102"/>
                    <a:pt x="213" y="68"/>
                    <a:pt x="255" y="34"/>
                  </a:cubicBezTo>
                  <a:lnTo>
                    <a:pt x="255" y="34"/>
                  </a:lnTo>
                  <a:cubicBezTo>
                    <a:pt x="289" y="1"/>
                    <a:pt x="323" y="34"/>
                    <a:pt x="357" y="68"/>
                  </a:cubicBezTo>
                  <a:cubicBezTo>
                    <a:pt x="357" y="136"/>
                    <a:pt x="289" y="179"/>
                    <a:pt x="255" y="247"/>
                  </a:cubicBezTo>
                  <a:cubicBezTo>
                    <a:pt x="213" y="281"/>
                    <a:pt x="179" y="315"/>
                    <a:pt x="145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325447" y="730037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68" y="536"/>
                  </a:moveTo>
                  <a:cubicBezTo>
                    <a:pt x="34" y="570"/>
                    <a:pt x="0" y="536"/>
                    <a:pt x="0" y="502"/>
                  </a:cubicBezTo>
                  <a:cubicBezTo>
                    <a:pt x="34" y="391"/>
                    <a:pt x="68" y="323"/>
                    <a:pt x="102" y="247"/>
                  </a:cubicBezTo>
                  <a:cubicBezTo>
                    <a:pt x="145" y="145"/>
                    <a:pt x="179" y="77"/>
                    <a:pt x="247" y="34"/>
                  </a:cubicBezTo>
                  <a:lnTo>
                    <a:pt x="281" y="34"/>
                  </a:lnTo>
                  <a:cubicBezTo>
                    <a:pt x="315" y="0"/>
                    <a:pt x="391" y="34"/>
                    <a:pt x="357" y="77"/>
                  </a:cubicBezTo>
                  <a:cubicBezTo>
                    <a:pt x="357" y="179"/>
                    <a:pt x="315" y="247"/>
                    <a:pt x="247" y="323"/>
                  </a:cubicBezTo>
                  <a:cubicBezTo>
                    <a:pt x="213" y="391"/>
                    <a:pt x="145" y="502"/>
                    <a:pt x="68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2"/>
            <p:cNvSpPr/>
            <p:nvPr/>
          </p:nvSpPr>
          <p:spPr>
            <a:xfrm>
              <a:off x="349422" y="723950"/>
              <a:ext cx="15643" cy="20575"/>
            </a:xfrm>
            <a:custGeom>
              <a:avLst/>
              <a:gdLst/>
              <a:ahLst/>
              <a:cxnLst/>
              <a:rect l="l" t="t" r="r" b="b"/>
              <a:pathLst>
                <a:path w="460" h="605" extrusionOk="0">
                  <a:moveTo>
                    <a:pt x="145" y="570"/>
                  </a:moveTo>
                  <a:cubicBezTo>
                    <a:pt x="111" y="604"/>
                    <a:pt x="0" y="536"/>
                    <a:pt x="34" y="468"/>
                  </a:cubicBezTo>
                  <a:cubicBezTo>
                    <a:pt x="111" y="392"/>
                    <a:pt x="145" y="324"/>
                    <a:pt x="213" y="256"/>
                  </a:cubicBezTo>
                  <a:cubicBezTo>
                    <a:pt x="247" y="179"/>
                    <a:pt x="289" y="77"/>
                    <a:pt x="357" y="43"/>
                  </a:cubicBezTo>
                  <a:lnTo>
                    <a:pt x="357" y="43"/>
                  </a:lnTo>
                  <a:cubicBezTo>
                    <a:pt x="391" y="1"/>
                    <a:pt x="459" y="43"/>
                    <a:pt x="459" y="77"/>
                  </a:cubicBezTo>
                  <a:cubicBezTo>
                    <a:pt x="459" y="179"/>
                    <a:pt x="391" y="256"/>
                    <a:pt x="357" y="324"/>
                  </a:cubicBezTo>
                  <a:cubicBezTo>
                    <a:pt x="289" y="426"/>
                    <a:pt x="213" y="502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2"/>
            <p:cNvSpPr/>
            <p:nvPr/>
          </p:nvSpPr>
          <p:spPr>
            <a:xfrm>
              <a:off x="331500" y="702287"/>
              <a:ext cx="10746" cy="18262"/>
            </a:xfrm>
            <a:custGeom>
              <a:avLst/>
              <a:gdLst/>
              <a:ahLst/>
              <a:cxnLst/>
              <a:rect l="l" t="t" r="r" b="b"/>
              <a:pathLst>
                <a:path w="316" h="537" extrusionOk="0">
                  <a:moveTo>
                    <a:pt x="103" y="502"/>
                  </a:moveTo>
                  <a:cubicBezTo>
                    <a:pt x="35" y="536"/>
                    <a:pt x="1" y="502"/>
                    <a:pt x="1" y="426"/>
                  </a:cubicBezTo>
                  <a:cubicBezTo>
                    <a:pt x="35" y="358"/>
                    <a:pt x="35" y="290"/>
                    <a:pt x="69" y="213"/>
                  </a:cubicBezTo>
                  <a:cubicBezTo>
                    <a:pt x="103" y="179"/>
                    <a:pt x="103" y="111"/>
                    <a:pt x="179" y="43"/>
                  </a:cubicBezTo>
                  <a:lnTo>
                    <a:pt x="179" y="43"/>
                  </a:lnTo>
                  <a:cubicBezTo>
                    <a:pt x="247" y="1"/>
                    <a:pt x="315" y="43"/>
                    <a:pt x="315" y="111"/>
                  </a:cubicBezTo>
                  <a:cubicBezTo>
                    <a:pt x="315" y="179"/>
                    <a:pt x="281" y="256"/>
                    <a:pt x="247" y="324"/>
                  </a:cubicBezTo>
                  <a:cubicBezTo>
                    <a:pt x="179" y="392"/>
                    <a:pt x="137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356632" y="682087"/>
              <a:ext cx="18228" cy="19078"/>
            </a:xfrm>
            <a:custGeom>
              <a:avLst/>
              <a:gdLst/>
              <a:ahLst/>
              <a:cxnLst/>
              <a:rect l="l" t="t" r="r" b="b"/>
              <a:pathLst>
                <a:path w="536" h="561" extrusionOk="0">
                  <a:moveTo>
                    <a:pt x="179" y="493"/>
                  </a:moveTo>
                  <a:cubicBezTo>
                    <a:pt x="145" y="493"/>
                    <a:pt x="145" y="527"/>
                    <a:pt x="111" y="527"/>
                  </a:cubicBezTo>
                  <a:cubicBezTo>
                    <a:pt x="77" y="561"/>
                    <a:pt x="1" y="493"/>
                    <a:pt x="35" y="459"/>
                  </a:cubicBezTo>
                  <a:cubicBezTo>
                    <a:pt x="111" y="349"/>
                    <a:pt x="179" y="281"/>
                    <a:pt x="247" y="213"/>
                  </a:cubicBezTo>
                  <a:cubicBezTo>
                    <a:pt x="290" y="136"/>
                    <a:pt x="324" y="102"/>
                    <a:pt x="392" y="68"/>
                  </a:cubicBezTo>
                  <a:cubicBezTo>
                    <a:pt x="392" y="34"/>
                    <a:pt x="425" y="34"/>
                    <a:pt x="459" y="0"/>
                  </a:cubicBezTo>
                  <a:cubicBezTo>
                    <a:pt x="502" y="0"/>
                    <a:pt x="536" y="34"/>
                    <a:pt x="536" y="68"/>
                  </a:cubicBezTo>
                  <a:cubicBezTo>
                    <a:pt x="502" y="170"/>
                    <a:pt x="459" y="247"/>
                    <a:pt x="392" y="315"/>
                  </a:cubicBezTo>
                  <a:cubicBezTo>
                    <a:pt x="324" y="382"/>
                    <a:pt x="247" y="425"/>
                    <a:pt x="179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371085" y="651752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213" y="535"/>
                  </a:moveTo>
                  <a:lnTo>
                    <a:pt x="179" y="535"/>
                  </a:lnTo>
                  <a:cubicBezTo>
                    <a:pt x="111" y="603"/>
                    <a:pt x="0" y="501"/>
                    <a:pt x="77" y="391"/>
                  </a:cubicBezTo>
                  <a:cubicBezTo>
                    <a:pt x="145" y="289"/>
                    <a:pt x="213" y="179"/>
                    <a:pt x="323" y="111"/>
                  </a:cubicBezTo>
                  <a:cubicBezTo>
                    <a:pt x="323" y="77"/>
                    <a:pt x="323" y="77"/>
                    <a:pt x="357" y="77"/>
                  </a:cubicBezTo>
                  <a:cubicBezTo>
                    <a:pt x="459" y="0"/>
                    <a:pt x="604" y="145"/>
                    <a:pt x="502" y="255"/>
                  </a:cubicBezTo>
                  <a:cubicBezTo>
                    <a:pt x="425" y="357"/>
                    <a:pt x="323" y="467"/>
                    <a:pt x="213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389279" y="656649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213" y="357"/>
                  </a:moveTo>
                  <a:cubicBezTo>
                    <a:pt x="179" y="391"/>
                    <a:pt x="137" y="425"/>
                    <a:pt x="69" y="425"/>
                  </a:cubicBezTo>
                  <a:cubicBezTo>
                    <a:pt x="35" y="425"/>
                    <a:pt x="1" y="357"/>
                    <a:pt x="35" y="323"/>
                  </a:cubicBezTo>
                  <a:cubicBezTo>
                    <a:pt x="35" y="247"/>
                    <a:pt x="103" y="213"/>
                    <a:pt x="137" y="179"/>
                  </a:cubicBezTo>
                  <a:cubicBezTo>
                    <a:pt x="179" y="145"/>
                    <a:pt x="179" y="111"/>
                    <a:pt x="213" y="69"/>
                  </a:cubicBezTo>
                  <a:lnTo>
                    <a:pt x="247" y="35"/>
                  </a:lnTo>
                  <a:cubicBezTo>
                    <a:pt x="247" y="35"/>
                    <a:pt x="281" y="35"/>
                    <a:pt x="281" y="1"/>
                  </a:cubicBezTo>
                  <a:cubicBezTo>
                    <a:pt x="315" y="1"/>
                    <a:pt x="391" y="35"/>
                    <a:pt x="391" y="69"/>
                  </a:cubicBezTo>
                  <a:cubicBezTo>
                    <a:pt x="425" y="145"/>
                    <a:pt x="391" y="247"/>
                    <a:pt x="315" y="281"/>
                  </a:cubicBezTo>
                  <a:cubicBezTo>
                    <a:pt x="281" y="323"/>
                    <a:pt x="247" y="357"/>
                    <a:pt x="21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401114" y="619377"/>
              <a:ext cx="20575" cy="17956"/>
            </a:xfrm>
            <a:custGeom>
              <a:avLst/>
              <a:gdLst/>
              <a:ahLst/>
              <a:cxnLst/>
              <a:rect l="l" t="t" r="r" b="b"/>
              <a:pathLst>
                <a:path w="605" h="528" extrusionOk="0">
                  <a:moveTo>
                    <a:pt x="392" y="315"/>
                  </a:moveTo>
                  <a:cubicBezTo>
                    <a:pt x="324" y="358"/>
                    <a:pt x="213" y="426"/>
                    <a:pt x="145" y="460"/>
                  </a:cubicBezTo>
                  <a:cubicBezTo>
                    <a:pt x="77" y="528"/>
                    <a:pt x="1" y="426"/>
                    <a:pt x="77" y="358"/>
                  </a:cubicBezTo>
                  <a:cubicBezTo>
                    <a:pt x="145" y="281"/>
                    <a:pt x="213" y="213"/>
                    <a:pt x="290" y="145"/>
                  </a:cubicBezTo>
                  <a:cubicBezTo>
                    <a:pt x="324" y="103"/>
                    <a:pt x="358" y="69"/>
                    <a:pt x="392" y="35"/>
                  </a:cubicBezTo>
                  <a:cubicBezTo>
                    <a:pt x="426" y="35"/>
                    <a:pt x="468" y="1"/>
                    <a:pt x="502" y="1"/>
                  </a:cubicBezTo>
                  <a:cubicBezTo>
                    <a:pt x="536" y="1"/>
                    <a:pt x="604" y="35"/>
                    <a:pt x="570" y="103"/>
                  </a:cubicBezTo>
                  <a:cubicBezTo>
                    <a:pt x="536" y="179"/>
                    <a:pt x="468" y="247"/>
                    <a:pt x="392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2"/>
            <p:cNvSpPr/>
            <p:nvPr/>
          </p:nvSpPr>
          <p:spPr>
            <a:xfrm>
              <a:off x="417029" y="429309"/>
              <a:ext cx="209452" cy="204555"/>
            </a:xfrm>
            <a:custGeom>
              <a:avLst/>
              <a:gdLst/>
              <a:ahLst/>
              <a:cxnLst/>
              <a:rect l="l" t="t" r="r" b="b"/>
              <a:pathLst>
                <a:path w="6159" h="6015" extrusionOk="0">
                  <a:moveTo>
                    <a:pt x="4774" y="4630"/>
                  </a:moveTo>
                  <a:cubicBezTo>
                    <a:pt x="4316" y="4953"/>
                    <a:pt x="2438" y="2863"/>
                    <a:pt x="2438" y="2863"/>
                  </a:cubicBezTo>
                  <a:cubicBezTo>
                    <a:pt x="2438" y="2863"/>
                    <a:pt x="3398" y="4953"/>
                    <a:pt x="3007" y="5267"/>
                  </a:cubicBezTo>
                  <a:lnTo>
                    <a:pt x="3007" y="5310"/>
                  </a:lnTo>
                  <a:cubicBezTo>
                    <a:pt x="2617" y="5590"/>
                    <a:pt x="1912" y="3143"/>
                    <a:pt x="1912" y="3143"/>
                  </a:cubicBezTo>
                  <a:cubicBezTo>
                    <a:pt x="1912" y="3143"/>
                    <a:pt x="1767" y="5445"/>
                    <a:pt x="1164" y="5870"/>
                  </a:cubicBezTo>
                  <a:cubicBezTo>
                    <a:pt x="1130" y="5904"/>
                    <a:pt x="1062" y="5947"/>
                    <a:pt x="986" y="5947"/>
                  </a:cubicBezTo>
                  <a:cubicBezTo>
                    <a:pt x="281" y="6015"/>
                    <a:pt x="986" y="3780"/>
                    <a:pt x="986" y="3780"/>
                  </a:cubicBezTo>
                  <a:cubicBezTo>
                    <a:pt x="986" y="3780"/>
                    <a:pt x="0" y="1589"/>
                    <a:pt x="1096" y="773"/>
                  </a:cubicBezTo>
                  <a:cubicBezTo>
                    <a:pt x="1130" y="773"/>
                    <a:pt x="1164" y="739"/>
                    <a:pt x="1198" y="739"/>
                  </a:cubicBezTo>
                  <a:cubicBezTo>
                    <a:pt x="2438" y="0"/>
                    <a:pt x="3568" y="1589"/>
                    <a:pt x="3568" y="1589"/>
                  </a:cubicBezTo>
                  <a:cubicBezTo>
                    <a:pt x="3568" y="1589"/>
                    <a:pt x="5768" y="1589"/>
                    <a:pt x="6116" y="2014"/>
                  </a:cubicBezTo>
                  <a:cubicBezTo>
                    <a:pt x="6159" y="2081"/>
                    <a:pt x="6159" y="2124"/>
                    <a:pt x="6082" y="2124"/>
                  </a:cubicBezTo>
                  <a:cubicBezTo>
                    <a:pt x="5870" y="2294"/>
                    <a:pt x="4562" y="2192"/>
                    <a:pt x="3712" y="2124"/>
                  </a:cubicBezTo>
                  <a:cubicBezTo>
                    <a:pt x="4630" y="2549"/>
                    <a:pt x="5904" y="3186"/>
                    <a:pt x="5590" y="3432"/>
                  </a:cubicBezTo>
                  <a:lnTo>
                    <a:pt x="5590" y="3432"/>
                  </a:lnTo>
                  <a:cubicBezTo>
                    <a:pt x="5309" y="3645"/>
                    <a:pt x="4384" y="3186"/>
                    <a:pt x="3610" y="2719"/>
                  </a:cubicBezTo>
                  <a:cubicBezTo>
                    <a:pt x="4248" y="3432"/>
                    <a:pt x="5055" y="4384"/>
                    <a:pt x="4774" y="46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32"/>
          <p:cNvGrpSpPr/>
          <p:nvPr/>
        </p:nvGrpSpPr>
        <p:grpSpPr>
          <a:xfrm>
            <a:off x="8052053" y="4004279"/>
            <a:ext cx="1298882" cy="1166287"/>
            <a:chOff x="8052053" y="4004279"/>
            <a:chExt cx="1298882" cy="1166287"/>
          </a:xfrm>
        </p:grpSpPr>
        <p:sp>
          <p:nvSpPr>
            <p:cNvPr id="357" name="Google Shape;357;p32"/>
            <p:cNvSpPr/>
            <p:nvPr/>
          </p:nvSpPr>
          <p:spPr>
            <a:xfrm>
              <a:off x="8362610" y="4751662"/>
              <a:ext cx="13331" cy="4931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35" y="34"/>
                  </a:moveTo>
                  <a:cubicBezTo>
                    <a:pt x="69" y="34"/>
                    <a:pt x="103" y="0"/>
                    <a:pt x="179" y="0"/>
                  </a:cubicBezTo>
                  <a:lnTo>
                    <a:pt x="349" y="0"/>
                  </a:lnTo>
                  <a:cubicBezTo>
                    <a:pt x="392" y="0"/>
                    <a:pt x="392" y="34"/>
                    <a:pt x="349" y="68"/>
                  </a:cubicBezTo>
                  <a:lnTo>
                    <a:pt x="349" y="68"/>
                  </a:lnTo>
                  <a:cubicBezTo>
                    <a:pt x="281" y="68"/>
                    <a:pt x="247" y="111"/>
                    <a:pt x="179" y="111"/>
                  </a:cubicBezTo>
                  <a:cubicBezTo>
                    <a:pt x="103" y="144"/>
                    <a:pt x="69" y="144"/>
                    <a:pt x="35" y="144"/>
                  </a:cubicBezTo>
                  <a:cubicBezTo>
                    <a:pt x="1" y="111"/>
                    <a:pt x="1" y="68"/>
                    <a:pt x="1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8369853" y="4757715"/>
              <a:ext cx="10712" cy="6087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34" y="34"/>
                  </a:moveTo>
                  <a:lnTo>
                    <a:pt x="102" y="34"/>
                  </a:lnTo>
                  <a:cubicBezTo>
                    <a:pt x="136" y="34"/>
                    <a:pt x="136" y="34"/>
                    <a:pt x="179" y="0"/>
                  </a:cubicBezTo>
                  <a:cubicBezTo>
                    <a:pt x="179" y="0"/>
                    <a:pt x="212" y="34"/>
                    <a:pt x="246" y="0"/>
                  </a:cubicBezTo>
                  <a:cubicBezTo>
                    <a:pt x="280" y="0"/>
                    <a:pt x="314" y="68"/>
                    <a:pt x="280" y="68"/>
                  </a:cubicBezTo>
                  <a:lnTo>
                    <a:pt x="280" y="102"/>
                  </a:lnTo>
                  <a:lnTo>
                    <a:pt x="246" y="102"/>
                  </a:lnTo>
                  <a:lnTo>
                    <a:pt x="212" y="145"/>
                  </a:lnTo>
                  <a:lnTo>
                    <a:pt x="136" y="145"/>
                  </a:lnTo>
                  <a:cubicBezTo>
                    <a:pt x="102" y="179"/>
                    <a:pt x="68" y="179"/>
                    <a:pt x="34" y="179"/>
                  </a:cubicBezTo>
                  <a:cubicBezTo>
                    <a:pt x="0" y="145"/>
                    <a:pt x="0" y="102"/>
                    <a:pt x="0" y="68"/>
                  </a:cubicBezTo>
                  <a:cubicBezTo>
                    <a:pt x="34" y="68"/>
                    <a:pt x="34" y="34"/>
                    <a:pt x="34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8374478" y="4796144"/>
              <a:ext cx="17072" cy="6087"/>
            </a:xfrm>
            <a:custGeom>
              <a:avLst/>
              <a:gdLst/>
              <a:ahLst/>
              <a:cxnLst/>
              <a:rect l="l" t="t" r="r" b="b"/>
              <a:pathLst>
                <a:path w="502" h="179" extrusionOk="0">
                  <a:moveTo>
                    <a:pt x="43" y="77"/>
                  </a:moveTo>
                  <a:cubicBezTo>
                    <a:pt x="76" y="34"/>
                    <a:pt x="144" y="34"/>
                    <a:pt x="212" y="34"/>
                  </a:cubicBezTo>
                  <a:cubicBezTo>
                    <a:pt x="289" y="0"/>
                    <a:pt x="357" y="0"/>
                    <a:pt x="425" y="0"/>
                  </a:cubicBezTo>
                  <a:cubicBezTo>
                    <a:pt x="501" y="0"/>
                    <a:pt x="501" y="77"/>
                    <a:pt x="467" y="111"/>
                  </a:cubicBezTo>
                  <a:lnTo>
                    <a:pt x="425" y="111"/>
                  </a:lnTo>
                  <a:cubicBezTo>
                    <a:pt x="357" y="145"/>
                    <a:pt x="289" y="145"/>
                    <a:pt x="255" y="145"/>
                  </a:cubicBezTo>
                  <a:cubicBezTo>
                    <a:pt x="178" y="145"/>
                    <a:pt x="110" y="179"/>
                    <a:pt x="76" y="179"/>
                  </a:cubicBezTo>
                  <a:cubicBezTo>
                    <a:pt x="0" y="145"/>
                    <a:pt x="0" y="111"/>
                    <a:pt x="43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8378219" y="4804510"/>
              <a:ext cx="13331" cy="7244"/>
            </a:xfrm>
            <a:custGeom>
              <a:avLst/>
              <a:gdLst/>
              <a:ahLst/>
              <a:cxnLst/>
              <a:rect l="l" t="t" r="r" b="b"/>
              <a:pathLst>
                <a:path w="392" h="213" extrusionOk="0">
                  <a:moveTo>
                    <a:pt x="68" y="43"/>
                  </a:moveTo>
                  <a:lnTo>
                    <a:pt x="179" y="43"/>
                  </a:lnTo>
                  <a:lnTo>
                    <a:pt x="281" y="1"/>
                  </a:lnTo>
                  <a:cubicBezTo>
                    <a:pt x="357" y="1"/>
                    <a:pt x="391" y="77"/>
                    <a:pt x="315" y="111"/>
                  </a:cubicBezTo>
                  <a:lnTo>
                    <a:pt x="315" y="145"/>
                  </a:lnTo>
                  <a:cubicBezTo>
                    <a:pt x="281" y="145"/>
                    <a:pt x="247" y="145"/>
                    <a:pt x="179" y="179"/>
                  </a:cubicBezTo>
                  <a:cubicBezTo>
                    <a:pt x="145" y="179"/>
                    <a:pt x="102" y="213"/>
                    <a:pt x="68" y="179"/>
                  </a:cubicBezTo>
                  <a:cubicBezTo>
                    <a:pt x="34" y="145"/>
                    <a:pt x="0" y="111"/>
                    <a:pt x="34" y="77"/>
                  </a:cubicBezTo>
                  <a:cubicBezTo>
                    <a:pt x="34" y="77"/>
                    <a:pt x="68" y="77"/>
                    <a:pt x="68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2"/>
            <p:cNvSpPr/>
            <p:nvPr/>
          </p:nvSpPr>
          <p:spPr>
            <a:xfrm>
              <a:off x="8573218" y="5000971"/>
              <a:ext cx="10712" cy="4659"/>
            </a:xfrm>
            <a:custGeom>
              <a:avLst/>
              <a:gdLst/>
              <a:ahLst/>
              <a:cxnLst/>
              <a:rect l="l" t="t" r="r" b="b"/>
              <a:pathLst>
                <a:path w="315" h="137" extrusionOk="0">
                  <a:moveTo>
                    <a:pt x="0" y="68"/>
                  </a:moveTo>
                  <a:cubicBezTo>
                    <a:pt x="68" y="0"/>
                    <a:pt x="179" y="34"/>
                    <a:pt x="247" y="0"/>
                  </a:cubicBezTo>
                  <a:cubicBezTo>
                    <a:pt x="281" y="0"/>
                    <a:pt x="315" y="68"/>
                    <a:pt x="281" y="102"/>
                  </a:cubicBezTo>
                  <a:lnTo>
                    <a:pt x="247" y="102"/>
                  </a:lnTo>
                  <a:cubicBezTo>
                    <a:pt x="179" y="102"/>
                    <a:pt x="68" y="136"/>
                    <a:pt x="34" y="102"/>
                  </a:cubicBezTo>
                  <a:cubicBezTo>
                    <a:pt x="0" y="102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8539415" y="5000971"/>
              <a:ext cx="12175" cy="5815"/>
            </a:xfrm>
            <a:custGeom>
              <a:avLst/>
              <a:gdLst/>
              <a:ahLst/>
              <a:cxnLst/>
              <a:rect l="l" t="t" r="r" b="b"/>
              <a:pathLst>
                <a:path w="358" h="171" extrusionOk="0">
                  <a:moveTo>
                    <a:pt x="77" y="68"/>
                  </a:moveTo>
                  <a:cubicBezTo>
                    <a:pt x="77" y="68"/>
                    <a:pt x="111" y="34"/>
                    <a:pt x="145" y="34"/>
                  </a:cubicBezTo>
                  <a:lnTo>
                    <a:pt x="289" y="34"/>
                  </a:lnTo>
                  <a:cubicBezTo>
                    <a:pt x="357" y="0"/>
                    <a:pt x="357" y="102"/>
                    <a:pt x="323" y="102"/>
                  </a:cubicBezTo>
                  <a:lnTo>
                    <a:pt x="323" y="136"/>
                  </a:lnTo>
                  <a:cubicBezTo>
                    <a:pt x="247" y="136"/>
                    <a:pt x="213" y="136"/>
                    <a:pt x="145" y="170"/>
                  </a:cubicBezTo>
                  <a:cubicBezTo>
                    <a:pt x="111" y="170"/>
                    <a:pt x="77" y="170"/>
                    <a:pt x="35" y="136"/>
                  </a:cubicBezTo>
                  <a:cubicBezTo>
                    <a:pt x="35" y="136"/>
                    <a:pt x="1" y="136"/>
                    <a:pt x="35" y="102"/>
                  </a:cubicBezTo>
                  <a:cubicBezTo>
                    <a:pt x="35" y="102"/>
                    <a:pt x="35" y="68"/>
                    <a:pt x="7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2"/>
            <p:cNvSpPr/>
            <p:nvPr/>
          </p:nvSpPr>
          <p:spPr>
            <a:xfrm>
              <a:off x="8544346" y="5013962"/>
              <a:ext cx="13297" cy="4931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34" y="0"/>
                  </a:moveTo>
                  <a:lnTo>
                    <a:pt x="178" y="0"/>
                  </a:lnTo>
                  <a:lnTo>
                    <a:pt x="314" y="0"/>
                  </a:lnTo>
                  <a:cubicBezTo>
                    <a:pt x="357" y="0"/>
                    <a:pt x="391" y="43"/>
                    <a:pt x="357" y="77"/>
                  </a:cubicBezTo>
                  <a:lnTo>
                    <a:pt x="314" y="77"/>
                  </a:lnTo>
                  <a:cubicBezTo>
                    <a:pt x="280" y="77"/>
                    <a:pt x="246" y="111"/>
                    <a:pt x="178" y="111"/>
                  </a:cubicBezTo>
                  <a:cubicBezTo>
                    <a:pt x="144" y="145"/>
                    <a:pt x="68" y="145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8576687" y="5037053"/>
              <a:ext cx="23125" cy="5815"/>
            </a:xfrm>
            <a:custGeom>
              <a:avLst/>
              <a:gdLst/>
              <a:ahLst/>
              <a:cxnLst/>
              <a:rect l="l" t="t" r="r" b="b"/>
              <a:pathLst>
                <a:path w="680" h="171" extrusionOk="0">
                  <a:moveTo>
                    <a:pt x="43" y="69"/>
                  </a:moveTo>
                  <a:lnTo>
                    <a:pt x="43" y="69"/>
                  </a:lnTo>
                  <a:cubicBezTo>
                    <a:pt x="213" y="35"/>
                    <a:pt x="391" y="1"/>
                    <a:pt x="570" y="1"/>
                  </a:cubicBezTo>
                  <a:cubicBezTo>
                    <a:pt x="638" y="1"/>
                    <a:pt x="680" y="69"/>
                    <a:pt x="638" y="69"/>
                  </a:cubicBezTo>
                  <a:lnTo>
                    <a:pt x="604" y="103"/>
                  </a:lnTo>
                  <a:cubicBezTo>
                    <a:pt x="425" y="137"/>
                    <a:pt x="255" y="171"/>
                    <a:pt x="77" y="137"/>
                  </a:cubicBezTo>
                  <a:cubicBezTo>
                    <a:pt x="43" y="137"/>
                    <a:pt x="0" y="103"/>
                    <a:pt x="43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2"/>
            <p:cNvSpPr/>
            <p:nvPr/>
          </p:nvSpPr>
          <p:spPr>
            <a:xfrm>
              <a:off x="8319284" y="4712077"/>
              <a:ext cx="362316" cy="119060"/>
            </a:xfrm>
            <a:custGeom>
              <a:avLst/>
              <a:gdLst/>
              <a:ahLst/>
              <a:cxnLst/>
              <a:rect l="l" t="t" r="r" b="b"/>
              <a:pathLst>
                <a:path w="10654" h="3501" extrusionOk="0">
                  <a:moveTo>
                    <a:pt x="706" y="1062"/>
                  </a:moveTo>
                  <a:cubicBezTo>
                    <a:pt x="986" y="850"/>
                    <a:pt x="1309" y="705"/>
                    <a:pt x="1699" y="595"/>
                  </a:cubicBezTo>
                  <a:cubicBezTo>
                    <a:pt x="1767" y="595"/>
                    <a:pt x="1835" y="561"/>
                    <a:pt x="1878" y="561"/>
                  </a:cubicBezTo>
                  <a:cubicBezTo>
                    <a:pt x="4426" y="0"/>
                    <a:pt x="8776" y="1096"/>
                    <a:pt x="10194" y="1487"/>
                  </a:cubicBezTo>
                  <a:cubicBezTo>
                    <a:pt x="10373" y="1555"/>
                    <a:pt x="10509" y="1589"/>
                    <a:pt x="10585" y="1589"/>
                  </a:cubicBezTo>
                  <a:cubicBezTo>
                    <a:pt x="10619" y="1623"/>
                    <a:pt x="10653" y="1623"/>
                    <a:pt x="10653" y="1623"/>
                  </a:cubicBezTo>
                  <a:cubicBezTo>
                    <a:pt x="10585" y="1589"/>
                    <a:pt x="10509" y="1589"/>
                    <a:pt x="10441" y="1589"/>
                  </a:cubicBezTo>
                  <a:lnTo>
                    <a:pt x="10441" y="1589"/>
                  </a:lnTo>
                  <a:cubicBezTo>
                    <a:pt x="9166" y="1623"/>
                    <a:pt x="5199" y="3041"/>
                    <a:pt x="2549" y="3356"/>
                  </a:cubicBezTo>
                  <a:lnTo>
                    <a:pt x="2303" y="3356"/>
                  </a:lnTo>
                  <a:cubicBezTo>
                    <a:pt x="1028" y="3500"/>
                    <a:pt x="68" y="3322"/>
                    <a:pt x="1" y="2549"/>
                  </a:cubicBezTo>
                  <a:lnTo>
                    <a:pt x="1" y="2472"/>
                  </a:lnTo>
                  <a:lnTo>
                    <a:pt x="1" y="2260"/>
                  </a:lnTo>
                  <a:cubicBezTo>
                    <a:pt x="1" y="2192"/>
                    <a:pt x="34" y="2124"/>
                    <a:pt x="34" y="2048"/>
                  </a:cubicBezTo>
                  <a:cubicBezTo>
                    <a:pt x="136" y="1623"/>
                    <a:pt x="391" y="1308"/>
                    <a:pt x="706" y="10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2"/>
            <p:cNvSpPr/>
            <p:nvPr/>
          </p:nvSpPr>
          <p:spPr>
            <a:xfrm>
              <a:off x="8319284" y="4742106"/>
              <a:ext cx="355072" cy="139567"/>
            </a:xfrm>
            <a:custGeom>
              <a:avLst/>
              <a:gdLst/>
              <a:ahLst/>
              <a:cxnLst/>
              <a:rect l="l" t="t" r="r" b="b"/>
              <a:pathLst>
                <a:path w="10441" h="4104" extrusionOk="0">
                  <a:moveTo>
                    <a:pt x="1" y="1589"/>
                  </a:moveTo>
                  <a:cubicBezTo>
                    <a:pt x="3254" y="1"/>
                    <a:pt x="10296" y="706"/>
                    <a:pt x="10441" y="706"/>
                  </a:cubicBezTo>
                  <a:cubicBezTo>
                    <a:pt x="8461" y="740"/>
                    <a:pt x="136" y="4104"/>
                    <a:pt x="1" y="15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2"/>
            <p:cNvSpPr/>
            <p:nvPr/>
          </p:nvSpPr>
          <p:spPr>
            <a:xfrm>
              <a:off x="8417804" y="4731121"/>
              <a:ext cx="14453" cy="6121"/>
            </a:xfrm>
            <a:custGeom>
              <a:avLst/>
              <a:gdLst/>
              <a:ahLst/>
              <a:cxnLst/>
              <a:rect l="l" t="t" r="r" b="b"/>
              <a:pathLst>
                <a:path w="425" h="180" extrusionOk="0">
                  <a:moveTo>
                    <a:pt x="43" y="77"/>
                  </a:moveTo>
                  <a:cubicBezTo>
                    <a:pt x="77" y="35"/>
                    <a:pt x="145" y="35"/>
                    <a:pt x="179" y="35"/>
                  </a:cubicBezTo>
                  <a:cubicBezTo>
                    <a:pt x="255" y="1"/>
                    <a:pt x="323" y="1"/>
                    <a:pt x="357" y="1"/>
                  </a:cubicBezTo>
                  <a:cubicBezTo>
                    <a:pt x="425" y="1"/>
                    <a:pt x="425" y="77"/>
                    <a:pt x="391" y="77"/>
                  </a:cubicBezTo>
                  <a:lnTo>
                    <a:pt x="391" y="111"/>
                  </a:lnTo>
                  <a:cubicBezTo>
                    <a:pt x="289" y="145"/>
                    <a:pt x="145" y="179"/>
                    <a:pt x="43" y="145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2"/>
            <p:cNvSpPr/>
            <p:nvPr/>
          </p:nvSpPr>
          <p:spPr>
            <a:xfrm>
              <a:off x="8416647" y="4738365"/>
              <a:ext cx="17072" cy="8400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34" y="111"/>
                  </a:moveTo>
                  <a:cubicBezTo>
                    <a:pt x="111" y="77"/>
                    <a:pt x="145" y="77"/>
                    <a:pt x="213" y="77"/>
                  </a:cubicBezTo>
                  <a:cubicBezTo>
                    <a:pt x="289" y="34"/>
                    <a:pt x="357" y="34"/>
                    <a:pt x="425" y="34"/>
                  </a:cubicBezTo>
                  <a:cubicBezTo>
                    <a:pt x="459" y="0"/>
                    <a:pt x="501" y="77"/>
                    <a:pt x="459" y="111"/>
                  </a:cubicBezTo>
                  <a:lnTo>
                    <a:pt x="425" y="111"/>
                  </a:lnTo>
                  <a:cubicBezTo>
                    <a:pt x="391" y="145"/>
                    <a:pt x="323" y="179"/>
                    <a:pt x="247" y="179"/>
                  </a:cubicBezTo>
                  <a:cubicBezTo>
                    <a:pt x="179" y="213"/>
                    <a:pt x="111" y="247"/>
                    <a:pt x="77" y="213"/>
                  </a:cubicBezTo>
                  <a:cubicBezTo>
                    <a:pt x="34" y="179"/>
                    <a:pt x="0" y="145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2"/>
            <p:cNvSpPr/>
            <p:nvPr/>
          </p:nvSpPr>
          <p:spPr>
            <a:xfrm>
              <a:off x="8458817" y="4740950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5" y="35"/>
                  </a:moveTo>
                  <a:cubicBezTo>
                    <a:pt x="68" y="35"/>
                    <a:pt x="111" y="35"/>
                    <a:pt x="111" y="1"/>
                  </a:cubicBezTo>
                  <a:lnTo>
                    <a:pt x="213" y="1"/>
                  </a:lnTo>
                  <a:cubicBezTo>
                    <a:pt x="281" y="1"/>
                    <a:pt x="323" y="69"/>
                    <a:pt x="281" y="103"/>
                  </a:cubicBezTo>
                  <a:cubicBezTo>
                    <a:pt x="247" y="103"/>
                    <a:pt x="247" y="137"/>
                    <a:pt x="247" y="103"/>
                  </a:cubicBezTo>
                  <a:cubicBezTo>
                    <a:pt x="213" y="137"/>
                    <a:pt x="179" y="137"/>
                    <a:pt x="145" y="137"/>
                  </a:cubicBezTo>
                  <a:lnTo>
                    <a:pt x="35" y="137"/>
                  </a:lnTo>
                  <a:cubicBezTo>
                    <a:pt x="1" y="103"/>
                    <a:pt x="1" y="69"/>
                    <a:pt x="35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8485411" y="4773325"/>
              <a:ext cx="19078" cy="8400"/>
            </a:xfrm>
            <a:custGeom>
              <a:avLst/>
              <a:gdLst/>
              <a:ahLst/>
              <a:cxnLst/>
              <a:rect l="l" t="t" r="r" b="b"/>
              <a:pathLst>
                <a:path w="561" h="247" extrusionOk="0">
                  <a:moveTo>
                    <a:pt x="34" y="68"/>
                  </a:moveTo>
                  <a:cubicBezTo>
                    <a:pt x="102" y="68"/>
                    <a:pt x="178" y="34"/>
                    <a:pt x="212" y="34"/>
                  </a:cubicBezTo>
                  <a:cubicBezTo>
                    <a:pt x="314" y="34"/>
                    <a:pt x="425" y="0"/>
                    <a:pt x="493" y="0"/>
                  </a:cubicBezTo>
                  <a:cubicBezTo>
                    <a:pt x="561" y="0"/>
                    <a:pt x="561" y="68"/>
                    <a:pt x="527" y="111"/>
                  </a:cubicBezTo>
                  <a:lnTo>
                    <a:pt x="527" y="111"/>
                  </a:lnTo>
                  <a:cubicBezTo>
                    <a:pt x="459" y="145"/>
                    <a:pt x="348" y="179"/>
                    <a:pt x="246" y="213"/>
                  </a:cubicBezTo>
                  <a:cubicBezTo>
                    <a:pt x="178" y="213"/>
                    <a:pt x="102" y="247"/>
                    <a:pt x="34" y="213"/>
                  </a:cubicBezTo>
                  <a:cubicBezTo>
                    <a:pt x="0" y="179"/>
                    <a:pt x="0" y="179"/>
                    <a:pt x="0" y="145"/>
                  </a:cubicBezTo>
                  <a:cubicBezTo>
                    <a:pt x="0" y="111"/>
                    <a:pt x="34" y="111"/>
                    <a:pt x="34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8486567" y="4779378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68" y="103"/>
                  </a:moveTo>
                  <a:cubicBezTo>
                    <a:pt x="102" y="69"/>
                    <a:pt x="178" y="35"/>
                    <a:pt x="246" y="35"/>
                  </a:cubicBezTo>
                  <a:cubicBezTo>
                    <a:pt x="357" y="35"/>
                    <a:pt x="425" y="1"/>
                    <a:pt x="527" y="35"/>
                  </a:cubicBezTo>
                  <a:cubicBezTo>
                    <a:pt x="569" y="35"/>
                    <a:pt x="569" y="69"/>
                    <a:pt x="527" y="103"/>
                  </a:cubicBezTo>
                  <a:lnTo>
                    <a:pt x="527" y="103"/>
                  </a:lnTo>
                  <a:cubicBezTo>
                    <a:pt x="459" y="145"/>
                    <a:pt x="391" y="145"/>
                    <a:pt x="280" y="179"/>
                  </a:cubicBezTo>
                  <a:cubicBezTo>
                    <a:pt x="212" y="213"/>
                    <a:pt x="144" y="247"/>
                    <a:pt x="34" y="213"/>
                  </a:cubicBezTo>
                  <a:cubicBezTo>
                    <a:pt x="0" y="213"/>
                    <a:pt x="0" y="179"/>
                    <a:pt x="0" y="145"/>
                  </a:cubicBezTo>
                  <a:cubicBezTo>
                    <a:pt x="34" y="145"/>
                    <a:pt x="34" y="103"/>
                    <a:pt x="68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8488845" y="4737209"/>
              <a:ext cx="15643" cy="4931"/>
            </a:xfrm>
            <a:custGeom>
              <a:avLst/>
              <a:gdLst/>
              <a:ahLst/>
              <a:cxnLst/>
              <a:rect l="l" t="t" r="r" b="b"/>
              <a:pathLst>
                <a:path w="460" h="145" extrusionOk="0">
                  <a:moveTo>
                    <a:pt x="35" y="0"/>
                  </a:moveTo>
                  <a:lnTo>
                    <a:pt x="35" y="0"/>
                  </a:lnTo>
                  <a:lnTo>
                    <a:pt x="145" y="0"/>
                  </a:lnTo>
                  <a:lnTo>
                    <a:pt x="213" y="0"/>
                  </a:lnTo>
                  <a:cubicBezTo>
                    <a:pt x="290" y="0"/>
                    <a:pt x="358" y="34"/>
                    <a:pt x="426" y="34"/>
                  </a:cubicBezTo>
                  <a:cubicBezTo>
                    <a:pt x="460" y="68"/>
                    <a:pt x="460" y="111"/>
                    <a:pt x="426" y="145"/>
                  </a:cubicBezTo>
                  <a:lnTo>
                    <a:pt x="392" y="145"/>
                  </a:lnTo>
                  <a:lnTo>
                    <a:pt x="213" y="145"/>
                  </a:lnTo>
                  <a:cubicBezTo>
                    <a:pt x="145" y="145"/>
                    <a:pt x="77" y="111"/>
                    <a:pt x="35" y="68"/>
                  </a:cubicBezTo>
                  <a:cubicBezTo>
                    <a:pt x="1" y="68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8517752" y="4744418"/>
              <a:ext cx="6087" cy="3809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34" y="1"/>
                  </a:moveTo>
                  <a:lnTo>
                    <a:pt x="145" y="1"/>
                  </a:lnTo>
                  <a:cubicBezTo>
                    <a:pt x="179" y="1"/>
                    <a:pt x="179" y="69"/>
                    <a:pt x="179" y="69"/>
                  </a:cubicBezTo>
                  <a:lnTo>
                    <a:pt x="145" y="69"/>
                  </a:lnTo>
                  <a:cubicBezTo>
                    <a:pt x="111" y="69"/>
                    <a:pt x="34" y="111"/>
                    <a:pt x="0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8745398" y="4538741"/>
              <a:ext cx="180580" cy="336878"/>
            </a:xfrm>
            <a:custGeom>
              <a:avLst/>
              <a:gdLst/>
              <a:ahLst/>
              <a:cxnLst/>
              <a:rect l="l" t="t" r="r" b="b"/>
              <a:pathLst>
                <a:path w="5310" h="9906" extrusionOk="0">
                  <a:moveTo>
                    <a:pt x="1835" y="595"/>
                  </a:moveTo>
                  <a:cubicBezTo>
                    <a:pt x="2226" y="315"/>
                    <a:pt x="2727" y="102"/>
                    <a:pt x="3254" y="34"/>
                  </a:cubicBezTo>
                  <a:cubicBezTo>
                    <a:pt x="3364" y="0"/>
                    <a:pt x="3466" y="0"/>
                    <a:pt x="3611" y="0"/>
                  </a:cubicBezTo>
                  <a:cubicBezTo>
                    <a:pt x="3679" y="0"/>
                    <a:pt x="3789" y="34"/>
                    <a:pt x="3891" y="34"/>
                  </a:cubicBezTo>
                  <a:lnTo>
                    <a:pt x="3959" y="34"/>
                  </a:lnTo>
                  <a:cubicBezTo>
                    <a:pt x="4316" y="102"/>
                    <a:pt x="4673" y="247"/>
                    <a:pt x="4919" y="527"/>
                  </a:cubicBezTo>
                  <a:cubicBezTo>
                    <a:pt x="5310" y="952"/>
                    <a:pt x="5165" y="1623"/>
                    <a:pt x="4885" y="2124"/>
                  </a:cubicBezTo>
                  <a:cubicBezTo>
                    <a:pt x="4775" y="2260"/>
                    <a:pt x="4673" y="2404"/>
                    <a:pt x="4562" y="2549"/>
                  </a:cubicBezTo>
                  <a:cubicBezTo>
                    <a:pt x="4528" y="2617"/>
                    <a:pt x="4494" y="2651"/>
                    <a:pt x="4460" y="2685"/>
                  </a:cubicBezTo>
                  <a:cubicBezTo>
                    <a:pt x="4248" y="2974"/>
                    <a:pt x="4069" y="3220"/>
                    <a:pt x="3857" y="3466"/>
                  </a:cubicBezTo>
                  <a:cubicBezTo>
                    <a:pt x="3823" y="3500"/>
                    <a:pt x="3789" y="3534"/>
                    <a:pt x="3789" y="3568"/>
                  </a:cubicBezTo>
                  <a:cubicBezTo>
                    <a:pt x="3747" y="3611"/>
                    <a:pt x="3713" y="3645"/>
                    <a:pt x="3679" y="3679"/>
                  </a:cubicBezTo>
                  <a:cubicBezTo>
                    <a:pt x="3254" y="4205"/>
                    <a:pt x="2863" y="4741"/>
                    <a:pt x="2515" y="5310"/>
                  </a:cubicBezTo>
                  <a:cubicBezTo>
                    <a:pt x="1980" y="6117"/>
                    <a:pt x="1521" y="7043"/>
                    <a:pt x="1275" y="7960"/>
                  </a:cubicBezTo>
                  <a:cubicBezTo>
                    <a:pt x="1130" y="8495"/>
                    <a:pt x="1062" y="9022"/>
                    <a:pt x="1062" y="9557"/>
                  </a:cubicBezTo>
                  <a:lnTo>
                    <a:pt x="1062" y="9557"/>
                  </a:lnTo>
                  <a:lnTo>
                    <a:pt x="1062" y="9727"/>
                  </a:lnTo>
                  <a:cubicBezTo>
                    <a:pt x="1062" y="9803"/>
                    <a:pt x="1062" y="9871"/>
                    <a:pt x="1096" y="9905"/>
                  </a:cubicBezTo>
                  <a:cubicBezTo>
                    <a:pt x="773" y="9056"/>
                    <a:pt x="527" y="8172"/>
                    <a:pt x="349" y="7255"/>
                  </a:cubicBezTo>
                  <a:cubicBezTo>
                    <a:pt x="179" y="6439"/>
                    <a:pt x="34" y="5590"/>
                    <a:pt x="0" y="4707"/>
                  </a:cubicBezTo>
                  <a:lnTo>
                    <a:pt x="0" y="4528"/>
                  </a:lnTo>
                  <a:cubicBezTo>
                    <a:pt x="0" y="4103"/>
                    <a:pt x="68" y="3679"/>
                    <a:pt x="136" y="3254"/>
                  </a:cubicBezTo>
                  <a:cubicBezTo>
                    <a:pt x="349" y="2226"/>
                    <a:pt x="952" y="1232"/>
                    <a:pt x="1835" y="5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8770529" y="4539897"/>
              <a:ext cx="155448" cy="323887"/>
            </a:xfrm>
            <a:custGeom>
              <a:avLst/>
              <a:gdLst/>
              <a:ahLst/>
              <a:cxnLst/>
              <a:rect l="l" t="t" r="r" b="b"/>
              <a:pathLst>
                <a:path w="4571" h="9524" extrusionOk="0">
                  <a:moveTo>
                    <a:pt x="3152" y="0"/>
                  </a:moveTo>
                  <a:cubicBezTo>
                    <a:pt x="3543" y="34"/>
                    <a:pt x="3900" y="213"/>
                    <a:pt x="4180" y="493"/>
                  </a:cubicBezTo>
                  <a:cubicBezTo>
                    <a:pt x="4571" y="918"/>
                    <a:pt x="4426" y="1589"/>
                    <a:pt x="4146" y="2090"/>
                  </a:cubicBezTo>
                  <a:cubicBezTo>
                    <a:pt x="3857" y="2549"/>
                    <a:pt x="3475" y="3008"/>
                    <a:pt x="3118" y="3432"/>
                  </a:cubicBezTo>
                  <a:cubicBezTo>
                    <a:pt x="2659" y="4035"/>
                    <a:pt x="2158" y="4596"/>
                    <a:pt x="1776" y="5276"/>
                  </a:cubicBezTo>
                  <a:cubicBezTo>
                    <a:pt x="926" y="6550"/>
                    <a:pt x="323" y="7994"/>
                    <a:pt x="323" y="9523"/>
                  </a:cubicBezTo>
                  <a:cubicBezTo>
                    <a:pt x="323" y="9311"/>
                    <a:pt x="0" y="2727"/>
                    <a:pt x="3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8899384" y="4571082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213" y="1"/>
                  </a:moveTo>
                  <a:lnTo>
                    <a:pt x="247" y="1"/>
                  </a:lnTo>
                  <a:cubicBezTo>
                    <a:pt x="213" y="145"/>
                    <a:pt x="179" y="358"/>
                    <a:pt x="68" y="460"/>
                  </a:cubicBezTo>
                  <a:lnTo>
                    <a:pt x="68" y="460"/>
                  </a:lnTo>
                  <a:cubicBezTo>
                    <a:pt x="34" y="460"/>
                    <a:pt x="0" y="426"/>
                    <a:pt x="34" y="426"/>
                  </a:cubicBezTo>
                  <a:cubicBezTo>
                    <a:pt x="34" y="358"/>
                    <a:pt x="68" y="281"/>
                    <a:pt x="111" y="213"/>
                  </a:cubicBezTo>
                  <a:cubicBezTo>
                    <a:pt x="145" y="145"/>
                    <a:pt x="179" y="69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8894453" y="4567613"/>
              <a:ext cx="7278" cy="13059"/>
            </a:xfrm>
            <a:custGeom>
              <a:avLst/>
              <a:gdLst/>
              <a:ahLst/>
              <a:cxnLst/>
              <a:rect l="l" t="t" r="r" b="b"/>
              <a:pathLst>
                <a:path w="214" h="384" extrusionOk="0">
                  <a:moveTo>
                    <a:pt x="179" y="1"/>
                  </a:moveTo>
                  <a:cubicBezTo>
                    <a:pt x="179" y="1"/>
                    <a:pt x="213" y="1"/>
                    <a:pt x="213" y="35"/>
                  </a:cubicBezTo>
                  <a:cubicBezTo>
                    <a:pt x="179" y="103"/>
                    <a:pt x="179" y="137"/>
                    <a:pt x="145" y="213"/>
                  </a:cubicBezTo>
                  <a:cubicBezTo>
                    <a:pt x="145" y="281"/>
                    <a:pt x="111" y="315"/>
                    <a:pt x="77" y="383"/>
                  </a:cubicBezTo>
                  <a:lnTo>
                    <a:pt x="77" y="383"/>
                  </a:lnTo>
                  <a:cubicBezTo>
                    <a:pt x="43" y="383"/>
                    <a:pt x="1" y="349"/>
                    <a:pt x="1" y="315"/>
                  </a:cubicBezTo>
                  <a:cubicBezTo>
                    <a:pt x="1" y="281"/>
                    <a:pt x="43" y="213"/>
                    <a:pt x="77" y="171"/>
                  </a:cubicBezTo>
                  <a:cubicBezTo>
                    <a:pt x="111" y="103"/>
                    <a:pt x="145" y="6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8868165" y="4603729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13" y="35"/>
                  </a:moveTo>
                  <a:cubicBezTo>
                    <a:pt x="247" y="1"/>
                    <a:pt x="315" y="35"/>
                    <a:pt x="281" y="69"/>
                  </a:cubicBezTo>
                  <a:cubicBezTo>
                    <a:pt x="247" y="137"/>
                    <a:pt x="213" y="213"/>
                    <a:pt x="213" y="247"/>
                  </a:cubicBezTo>
                  <a:cubicBezTo>
                    <a:pt x="179" y="315"/>
                    <a:pt x="137" y="383"/>
                    <a:pt x="103" y="425"/>
                  </a:cubicBezTo>
                  <a:cubicBezTo>
                    <a:pt x="69" y="425"/>
                    <a:pt x="1" y="425"/>
                    <a:pt x="1" y="349"/>
                  </a:cubicBezTo>
                  <a:cubicBezTo>
                    <a:pt x="35" y="315"/>
                    <a:pt x="69" y="247"/>
                    <a:pt x="103" y="213"/>
                  </a:cubicBezTo>
                  <a:cubicBezTo>
                    <a:pt x="137" y="137"/>
                    <a:pt x="179" y="103"/>
                    <a:pt x="213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8858337" y="4602301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179" y="43"/>
                  </a:moveTo>
                  <a:cubicBezTo>
                    <a:pt x="213" y="0"/>
                    <a:pt x="290" y="43"/>
                    <a:pt x="256" y="77"/>
                  </a:cubicBezTo>
                  <a:cubicBezTo>
                    <a:pt x="256" y="145"/>
                    <a:pt x="213" y="179"/>
                    <a:pt x="179" y="213"/>
                  </a:cubicBezTo>
                  <a:cubicBezTo>
                    <a:pt x="179" y="255"/>
                    <a:pt x="145" y="323"/>
                    <a:pt x="111" y="323"/>
                  </a:cubicBezTo>
                  <a:cubicBezTo>
                    <a:pt x="111" y="323"/>
                    <a:pt x="111" y="357"/>
                    <a:pt x="77" y="357"/>
                  </a:cubicBezTo>
                  <a:cubicBezTo>
                    <a:pt x="43" y="357"/>
                    <a:pt x="1" y="323"/>
                    <a:pt x="1" y="289"/>
                  </a:cubicBezTo>
                  <a:lnTo>
                    <a:pt x="111" y="179"/>
                  </a:lnTo>
                  <a:cubicBezTo>
                    <a:pt x="145" y="145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8869321" y="4574857"/>
              <a:ext cx="8434" cy="13025"/>
            </a:xfrm>
            <a:custGeom>
              <a:avLst/>
              <a:gdLst/>
              <a:ahLst/>
              <a:cxnLst/>
              <a:rect l="l" t="t" r="r" b="b"/>
              <a:pathLst>
                <a:path w="248" h="383" extrusionOk="0">
                  <a:moveTo>
                    <a:pt x="179" y="34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13" y="136"/>
                    <a:pt x="179" y="170"/>
                    <a:pt x="179" y="247"/>
                  </a:cubicBezTo>
                  <a:cubicBezTo>
                    <a:pt x="145" y="281"/>
                    <a:pt x="103" y="315"/>
                    <a:pt x="69" y="349"/>
                  </a:cubicBezTo>
                  <a:lnTo>
                    <a:pt x="69" y="349"/>
                  </a:lnTo>
                  <a:cubicBezTo>
                    <a:pt x="35" y="383"/>
                    <a:pt x="1" y="349"/>
                    <a:pt x="1" y="315"/>
                  </a:cubicBezTo>
                  <a:cubicBezTo>
                    <a:pt x="35" y="281"/>
                    <a:pt x="69" y="213"/>
                    <a:pt x="69" y="170"/>
                  </a:cubicBezTo>
                  <a:cubicBezTo>
                    <a:pt x="103" y="136"/>
                    <a:pt x="145" y="102"/>
                    <a:pt x="179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8824839" y="4558976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247" y="0"/>
                  </a:moveTo>
                  <a:cubicBezTo>
                    <a:pt x="247" y="0"/>
                    <a:pt x="281" y="0"/>
                    <a:pt x="281" y="42"/>
                  </a:cubicBezTo>
                  <a:cubicBezTo>
                    <a:pt x="247" y="144"/>
                    <a:pt x="213" y="323"/>
                    <a:pt x="102" y="391"/>
                  </a:cubicBezTo>
                  <a:lnTo>
                    <a:pt x="68" y="391"/>
                  </a:lnTo>
                  <a:cubicBezTo>
                    <a:pt x="34" y="425"/>
                    <a:pt x="1" y="391"/>
                    <a:pt x="1" y="357"/>
                  </a:cubicBezTo>
                  <a:cubicBezTo>
                    <a:pt x="34" y="289"/>
                    <a:pt x="68" y="255"/>
                    <a:pt x="102" y="212"/>
                  </a:cubicBezTo>
                  <a:cubicBezTo>
                    <a:pt x="136" y="144"/>
                    <a:pt x="213" y="76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8815011" y="4557819"/>
              <a:ext cx="9862" cy="13297"/>
            </a:xfrm>
            <a:custGeom>
              <a:avLst/>
              <a:gdLst/>
              <a:ahLst/>
              <a:cxnLst/>
              <a:rect l="l" t="t" r="r" b="b"/>
              <a:pathLst>
                <a:path w="290" h="391" extrusionOk="0">
                  <a:moveTo>
                    <a:pt x="213" y="34"/>
                  </a:moveTo>
                  <a:cubicBezTo>
                    <a:pt x="256" y="0"/>
                    <a:pt x="290" y="34"/>
                    <a:pt x="256" y="76"/>
                  </a:cubicBezTo>
                  <a:cubicBezTo>
                    <a:pt x="256" y="110"/>
                    <a:pt x="213" y="178"/>
                    <a:pt x="179" y="246"/>
                  </a:cubicBezTo>
                  <a:cubicBezTo>
                    <a:pt x="145" y="289"/>
                    <a:pt x="145" y="357"/>
                    <a:pt x="111" y="391"/>
                  </a:cubicBezTo>
                  <a:lnTo>
                    <a:pt x="111" y="391"/>
                  </a:lnTo>
                  <a:cubicBezTo>
                    <a:pt x="77" y="391"/>
                    <a:pt x="1" y="391"/>
                    <a:pt x="1" y="357"/>
                  </a:cubicBezTo>
                  <a:cubicBezTo>
                    <a:pt x="1" y="289"/>
                    <a:pt x="43" y="246"/>
                    <a:pt x="77" y="178"/>
                  </a:cubicBezTo>
                  <a:cubicBezTo>
                    <a:pt x="111" y="144"/>
                    <a:pt x="179" y="76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8819942" y="4589276"/>
              <a:ext cx="6087" cy="9590"/>
            </a:xfrm>
            <a:custGeom>
              <a:avLst/>
              <a:gdLst/>
              <a:ahLst/>
              <a:cxnLst/>
              <a:rect l="l" t="t" r="r" b="b"/>
              <a:pathLst>
                <a:path w="179" h="282" extrusionOk="0">
                  <a:moveTo>
                    <a:pt x="145" y="35"/>
                  </a:moveTo>
                  <a:cubicBezTo>
                    <a:pt x="145" y="1"/>
                    <a:pt x="178" y="35"/>
                    <a:pt x="178" y="69"/>
                  </a:cubicBezTo>
                  <a:cubicBezTo>
                    <a:pt x="178" y="103"/>
                    <a:pt x="178" y="137"/>
                    <a:pt x="145" y="171"/>
                  </a:cubicBezTo>
                  <a:lnTo>
                    <a:pt x="145" y="213"/>
                  </a:lnTo>
                  <a:cubicBezTo>
                    <a:pt x="111" y="213"/>
                    <a:pt x="111" y="247"/>
                    <a:pt x="68" y="247"/>
                  </a:cubicBezTo>
                  <a:lnTo>
                    <a:pt x="68" y="247"/>
                  </a:lnTo>
                  <a:cubicBezTo>
                    <a:pt x="34" y="281"/>
                    <a:pt x="0" y="247"/>
                    <a:pt x="0" y="213"/>
                  </a:cubicBezTo>
                  <a:cubicBezTo>
                    <a:pt x="34" y="213"/>
                    <a:pt x="34" y="171"/>
                    <a:pt x="34" y="171"/>
                  </a:cubicBezTo>
                  <a:cubicBezTo>
                    <a:pt x="34" y="137"/>
                    <a:pt x="34" y="137"/>
                    <a:pt x="68" y="103"/>
                  </a:cubicBezTo>
                  <a:cubicBezTo>
                    <a:pt x="68" y="69"/>
                    <a:pt x="111" y="35"/>
                    <a:pt x="14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8811543" y="4587848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145" y="1"/>
                  </a:moveTo>
                  <a:cubicBezTo>
                    <a:pt x="179" y="1"/>
                    <a:pt x="213" y="43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89"/>
                    <a:pt x="103" y="323"/>
                    <a:pt x="69" y="357"/>
                  </a:cubicBezTo>
                  <a:lnTo>
                    <a:pt x="69" y="357"/>
                  </a:lnTo>
                  <a:cubicBezTo>
                    <a:pt x="35" y="357"/>
                    <a:pt x="1" y="357"/>
                    <a:pt x="1" y="323"/>
                  </a:cubicBezTo>
                  <a:cubicBezTo>
                    <a:pt x="1" y="255"/>
                    <a:pt x="35" y="213"/>
                    <a:pt x="69" y="179"/>
                  </a:cubicBezTo>
                  <a:cubicBezTo>
                    <a:pt x="69" y="111"/>
                    <a:pt x="103" y="77"/>
                    <a:pt x="145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8769373" y="4620495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4"/>
                  </a:moveTo>
                  <a:cubicBezTo>
                    <a:pt x="247" y="0"/>
                    <a:pt x="323" y="34"/>
                    <a:pt x="281" y="68"/>
                  </a:cubicBezTo>
                  <a:cubicBezTo>
                    <a:pt x="213" y="213"/>
                    <a:pt x="179" y="357"/>
                    <a:pt x="111" y="459"/>
                  </a:cubicBezTo>
                  <a:cubicBezTo>
                    <a:pt x="68" y="459"/>
                    <a:pt x="68" y="493"/>
                    <a:pt x="68" y="493"/>
                  </a:cubicBezTo>
                  <a:cubicBezTo>
                    <a:pt x="68" y="493"/>
                    <a:pt x="0" y="459"/>
                    <a:pt x="34" y="459"/>
                  </a:cubicBezTo>
                  <a:cubicBezTo>
                    <a:pt x="34" y="281"/>
                    <a:pt x="145" y="179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8782670" y="4622808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179" y="34"/>
                  </a:moveTo>
                  <a:cubicBezTo>
                    <a:pt x="179" y="0"/>
                    <a:pt x="213" y="34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47"/>
                    <a:pt x="102" y="323"/>
                    <a:pt x="68" y="357"/>
                  </a:cubicBezTo>
                  <a:lnTo>
                    <a:pt x="68" y="357"/>
                  </a:lnTo>
                  <a:cubicBezTo>
                    <a:pt x="68" y="391"/>
                    <a:pt x="0" y="357"/>
                    <a:pt x="0" y="323"/>
                  </a:cubicBezTo>
                  <a:cubicBezTo>
                    <a:pt x="0" y="289"/>
                    <a:pt x="34" y="213"/>
                    <a:pt x="68" y="179"/>
                  </a:cubicBezTo>
                  <a:cubicBezTo>
                    <a:pt x="102" y="145"/>
                    <a:pt x="145" y="77"/>
                    <a:pt x="179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8793349" y="4633792"/>
              <a:ext cx="7244" cy="13297"/>
            </a:xfrm>
            <a:custGeom>
              <a:avLst/>
              <a:gdLst/>
              <a:ahLst/>
              <a:cxnLst/>
              <a:rect l="l" t="t" r="r" b="b"/>
              <a:pathLst>
                <a:path w="213" h="391" extrusionOk="0">
                  <a:moveTo>
                    <a:pt x="145" y="34"/>
                  </a:moveTo>
                  <a:cubicBezTo>
                    <a:pt x="179" y="0"/>
                    <a:pt x="213" y="34"/>
                    <a:pt x="213" y="68"/>
                  </a:cubicBezTo>
                  <a:cubicBezTo>
                    <a:pt x="179" y="102"/>
                    <a:pt x="145" y="179"/>
                    <a:pt x="145" y="213"/>
                  </a:cubicBezTo>
                  <a:cubicBezTo>
                    <a:pt x="111" y="281"/>
                    <a:pt x="111" y="314"/>
                    <a:pt x="77" y="391"/>
                  </a:cubicBezTo>
                  <a:lnTo>
                    <a:pt x="77" y="391"/>
                  </a:lnTo>
                  <a:cubicBezTo>
                    <a:pt x="43" y="391"/>
                    <a:pt x="43" y="391"/>
                    <a:pt x="43" y="348"/>
                  </a:cubicBezTo>
                  <a:cubicBezTo>
                    <a:pt x="1" y="247"/>
                    <a:pt x="77" y="102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8856024" y="4647055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111" y="1"/>
                  </a:moveTo>
                  <a:cubicBezTo>
                    <a:pt x="145" y="1"/>
                    <a:pt x="213" y="35"/>
                    <a:pt x="179" y="69"/>
                  </a:cubicBezTo>
                  <a:cubicBezTo>
                    <a:pt x="179" y="137"/>
                    <a:pt x="145" y="213"/>
                    <a:pt x="111" y="247"/>
                  </a:cubicBezTo>
                  <a:lnTo>
                    <a:pt x="69" y="247"/>
                  </a:lnTo>
                  <a:lnTo>
                    <a:pt x="35" y="247"/>
                  </a:lnTo>
                  <a:cubicBezTo>
                    <a:pt x="1" y="171"/>
                    <a:pt x="69" y="103"/>
                    <a:pt x="11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8847658" y="4645627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5" y="43"/>
                  </a:moveTo>
                  <a:cubicBezTo>
                    <a:pt x="179" y="0"/>
                    <a:pt x="213" y="43"/>
                    <a:pt x="213" y="77"/>
                  </a:cubicBezTo>
                  <a:cubicBezTo>
                    <a:pt x="179" y="145"/>
                    <a:pt x="179" y="179"/>
                    <a:pt x="145" y="213"/>
                  </a:cubicBezTo>
                  <a:cubicBezTo>
                    <a:pt x="103" y="255"/>
                    <a:pt x="103" y="289"/>
                    <a:pt x="69" y="323"/>
                  </a:cubicBezTo>
                  <a:lnTo>
                    <a:pt x="69" y="323"/>
                  </a:lnTo>
                  <a:cubicBezTo>
                    <a:pt x="35" y="323"/>
                    <a:pt x="1" y="323"/>
                    <a:pt x="1" y="289"/>
                  </a:cubicBezTo>
                  <a:cubicBezTo>
                    <a:pt x="1" y="213"/>
                    <a:pt x="35" y="213"/>
                    <a:pt x="35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8784983" y="4669908"/>
              <a:ext cx="7244" cy="10712"/>
            </a:xfrm>
            <a:custGeom>
              <a:avLst/>
              <a:gdLst/>
              <a:ahLst/>
              <a:cxnLst/>
              <a:rect l="l" t="t" r="r" b="b"/>
              <a:pathLst>
                <a:path w="213" h="315" extrusionOk="0">
                  <a:moveTo>
                    <a:pt x="145" y="0"/>
                  </a:moveTo>
                  <a:cubicBezTo>
                    <a:pt x="179" y="0"/>
                    <a:pt x="213" y="0"/>
                    <a:pt x="213" y="68"/>
                  </a:cubicBezTo>
                  <a:cubicBezTo>
                    <a:pt x="213" y="102"/>
                    <a:pt x="179" y="136"/>
                    <a:pt x="145" y="212"/>
                  </a:cubicBezTo>
                  <a:cubicBezTo>
                    <a:pt x="145" y="246"/>
                    <a:pt x="111" y="280"/>
                    <a:pt x="111" y="314"/>
                  </a:cubicBezTo>
                  <a:lnTo>
                    <a:pt x="77" y="314"/>
                  </a:lnTo>
                  <a:cubicBezTo>
                    <a:pt x="34" y="314"/>
                    <a:pt x="0" y="314"/>
                    <a:pt x="0" y="280"/>
                  </a:cubicBezTo>
                  <a:cubicBezTo>
                    <a:pt x="0" y="212"/>
                    <a:pt x="34" y="212"/>
                    <a:pt x="77" y="136"/>
                  </a:cubicBezTo>
                  <a:cubicBezTo>
                    <a:pt x="77" y="102"/>
                    <a:pt x="111" y="68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8776583" y="4664977"/>
              <a:ext cx="8434" cy="12175"/>
            </a:xfrm>
            <a:custGeom>
              <a:avLst/>
              <a:gdLst/>
              <a:ahLst/>
              <a:cxnLst/>
              <a:rect l="l" t="t" r="r" b="b"/>
              <a:pathLst>
                <a:path w="248" h="358" extrusionOk="0">
                  <a:moveTo>
                    <a:pt x="179" y="35"/>
                  </a:moveTo>
                  <a:cubicBezTo>
                    <a:pt x="213" y="1"/>
                    <a:pt x="247" y="35"/>
                    <a:pt x="247" y="69"/>
                  </a:cubicBezTo>
                  <a:cubicBezTo>
                    <a:pt x="213" y="145"/>
                    <a:pt x="179" y="179"/>
                    <a:pt x="179" y="213"/>
                  </a:cubicBezTo>
                  <a:cubicBezTo>
                    <a:pt x="145" y="247"/>
                    <a:pt x="145" y="281"/>
                    <a:pt x="145" y="281"/>
                  </a:cubicBezTo>
                  <a:lnTo>
                    <a:pt x="69" y="357"/>
                  </a:lnTo>
                  <a:lnTo>
                    <a:pt x="69" y="357"/>
                  </a:lnTo>
                  <a:cubicBezTo>
                    <a:pt x="69" y="357"/>
                    <a:pt x="35" y="357"/>
                    <a:pt x="35" y="323"/>
                  </a:cubicBezTo>
                  <a:cubicBezTo>
                    <a:pt x="1" y="247"/>
                    <a:pt x="35" y="213"/>
                    <a:pt x="69" y="179"/>
                  </a:cubicBezTo>
                  <a:cubicBezTo>
                    <a:pt x="111" y="111"/>
                    <a:pt x="145" y="69"/>
                    <a:pt x="179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>
              <a:off x="8765904" y="4657767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102" y="0"/>
                  </a:moveTo>
                  <a:cubicBezTo>
                    <a:pt x="136" y="0"/>
                    <a:pt x="213" y="34"/>
                    <a:pt x="170" y="68"/>
                  </a:cubicBezTo>
                  <a:cubicBezTo>
                    <a:pt x="170" y="111"/>
                    <a:pt x="136" y="145"/>
                    <a:pt x="136" y="213"/>
                  </a:cubicBezTo>
                  <a:cubicBezTo>
                    <a:pt x="102" y="213"/>
                    <a:pt x="102" y="247"/>
                    <a:pt x="69" y="247"/>
                  </a:cubicBezTo>
                  <a:lnTo>
                    <a:pt x="69" y="281"/>
                  </a:lnTo>
                  <a:cubicBezTo>
                    <a:pt x="35" y="281"/>
                    <a:pt x="35" y="281"/>
                    <a:pt x="35" y="247"/>
                  </a:cubicBezTo>
                  <a:cubicBezTo>
                    <a:pt x="1" y="213"/>
                    <a:pt x="1" y="179"/>
                    <a:pt x="35" y="145"/>
                  </a:cubicBezTo>
                  <a:cubicBezTo>
                    <a:pt x="69" y="111"/>
                    <a:pt x="69" y="68"/>
                    <a:pt x="102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>
              <a:off x="8830893" y="4691571"/>
              <a:ext cx="8434" cy="10712"/>
            </a:xfrm>
            <a:custGeom>
              <a:avLst/>
              <a:gdLst/>
              <a:ahLst/>
              <a:cxnLst/>
              <a:rect l="l" t="t" r="r" b="b"/>
              <a:pathLst>
                <a:path w="248" h="315" extrusionOk="0">
                  <a:moveTo>
                    <a:pt x="171" y="0"/>
                  </a:moveTo>
                  <a:cubicBezTo>
                    <a:pt x="213" y="0"/>
                    <a:pt x="247" y="34"/>
                    <a:pt x="213" y="68"/>
                  </a:cubicBezTo>
                  <a:cubicBezTo>
                    <a:pt x="171" y="102"/>
                    <a:pt x="171" y="136"/>
                    <a:pt x="137" y="179"/>
                  </a:cubicBezTo>
                  <a:cubicBezTo>
                    <a:pt x="103" y="213"/>
                    <a:pt x="103" y="247"/>
                    <a:pt x="69" y="280"/>
                  </a:cubicBezTo>
                  <a:lnTo>
                    <a:pt x="69" y="280"/>
                  </a:lnTo>
                  <a:cubicBezTo>
                    <a:pt x="35" y="314"/>
                    <a:pt x="1" y="280"/>
                    <a:pt x="1" y="280"/>
                  </a:cubicBezTo>
                  <a:cubicBezTo>
                    <a:pt x="1" y="179"/>
                    <a:pt x="69" y="68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8818786" y="4688952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179" y="1"/>
                  </a:moveTo>
                  <a:cubicBezTo>
                    <a:pt x="212" y="1"/>
                    <a:pt x="280" y="43"/>
                    <a:pt x="246" y="77"/>
                  </a:cubicBezTo>
                  <a:cubicBezTo>
                    <a:pt x="212" y="145"/>
                    <a:pt x="212" y="179"/>
                    <a:pt x="179" y="256"/>
                  </a:cubicBezTo>
                  <a:cubicBezTo>
                    <a:pt x="145" y="290"/>
                    <a:pt x="145" y="324"/>
                    <a:pt x="102" y="357"/>
                  </a:cubicBezTo>
                  <a:lnTo>
                    <a:pt x="68" y="357"/>
                  </a:lnTo>
                  <a:cubicBezTo>
                    <a:pt x="34" y="391"/>
                    <a:pt x="0" y="357"/>
                    <a:pt x="0" y="324"/>
                  </a:cubicBezTo>
                  <a:cubicBezTo>
                    <a:pt x="0" y="256"/>
                    <a:pt x="34" y="213"/>
                    <a:pt x="68" y="179"/>
                  </a:cubicBezTo>
                  <a:cubicBezTo>
                    <a:pt x="102" y="111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>
              <a:off x="8764476" y="4737209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4" y="0"/>
                  </a:moveTo>
                  <a:cubicBezTo>
                    <a:pt x="178" y="0"/>
                    <a:pt x="212" y="34"/>
                    <a:pt x="212" y="68"/>
                  </a:cubicBezTo>
                  <a:lnTo>
                    <a:pt x="144" y="179"/>
                  </a:lnTo>
                  <a:cubicBezTo>
                    <a:pt x="144" y="247"/>
                    <a:pt x="111" y="281"/>
                    <a:pt x="111" y="323"/>
                  </a:cubicBezTo>
                  <a:lnTo>
                    <a:pt x="77" y="323"/>
                  </a:lnTo>
                  <a:cubicBezTo>
                    <a:pt x="43" y="323"/>
                    <a:pt x="0" y="323"/>
                    <a:pt x="0" y="281"/>
                  </a:cubicBezTo>
                  <a:cubicBezTo>
                    <a:pt x="0" y="213"/>
                    <a:pt x="43" y="179"/>
                    <a:pt x="43" y="145"/>
                  </a:cubicBezTo>
                  <a:cubicBezTo>
                    <a:pt x="77" y="111"/>
                    <a:pt x="111" y="68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8754920" y="4728809"/>
              <a:ext cx="9590" cy="13331"/>
            </a:xfrm>
            <a:custGeom>
              <a:avLst/>
              <a:gdLst/>
              <a:ahLst/>
              <a:cxnLst/>
              <a:rect l="l" t="t" r="r" b="b"/>
              <a:pathLst>
                <a:path w="282" h="392" extrusionOk="0">
                  <a:moveTo>
                    <a:pt x="213" y="1"/>
                  </a:moveTo>
                  <a:cubicBezTo>
                    <a:pt x="247" y="1"/>
                    <a:pt x="281" y="35"/>
                    <a:pt x="247" y="69"/>
                  </a:cubicBezTo>
                  <a:cubicBezTo>
                    <a:pt x="247" y="179"/>
                    <a:pt x="213" y="281"/>
                    <a:pt x="111" y="358"/>
                  </a:cubicBezTo>
                  <a:lnTo>
                    <a:pt x="111" y="392"/>
                  </a:lnTo>
                  <a:cubicBezTo>
                    <a:pt x="69" y="392"/>
                    <a:pt x="35" y="358"/>
                    <a:pt x="35" y="358"/>
                  </a:cubicBezTo>
                  <a:cubicBezTo>
                    <a:pt x="1" y="213"/>
                    <a:pt x="111" y="103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8977669" y="4738365"/>
              <a:ext cx="97397" cy="337150"/>
            </a:xfrm>
            <a:custGeom>
              <a:avLst/>
              <a:gdLst/>
              <a:ahLst/>
              <a:cxnLst/>
              <a:rect l="l" t="t" r="r" b="b"/>
              <a:pathLst>
                <a:path w="2864" h="9914" extrusionOk="0">
                  <a:moveTo>
                    <a:pt x="1241" y="357"/>
                  </a:moveTo>
                  <a:cubicBezTo>
                    <a:pt x="1487" y="179"/>
                    <a:pt x="1767" y="34"/>
                    <a:pt x="2056" y="0"/>
                  </a:cubicBezTo>
                  <a:lnTo>
                    <a:pt x="2192" y="0"/>
                  </a:lnTo>
                  <a:cubicBezTo>
                    <a:pt x="2268" y="0"/>
                    <a:pt x="2336" y="0"/>
                    <a:pt x="2404" y="34"/>
                  </a:cubicBezTo>
                  <a:cubicBezTo>
                    <a:pt x="2481" y="77"/>
                    <a:pt x="2515" y="77"/>
                    <a:pt x="2549" y="111"/>
                  </a:cubicBezTo>
                  <a:cubicBezTo>
                    <a:pt x="2693" y="213"/>
                    <a:pt x="2761" y="425"/>
                    <a:pt x="2761" y="637"/>
                  </a:cubicBezTo>
                  <a:cubicBezTo>
                    <a:pt x="2863" y="1309"/>
                    <a:pt x="2795" y="2056"/>
                    <a:pt x="2693" y="2761"/>
                  </a:cubicBezTo>
                  <a:lnTo>
                    <a:pt x="2693" y="2906"/>
                  </a:lnTo>
                  <a:cubicBezTo>
                    <a:pt x="2549" y="3611"/>
                    <a:pt x="2404" y="4324"/>
                    <a:pt x="2336" y="4995"/>
                  </a:cubicBezTo>
                  <a:cubicBezTo>
                    <a:pt x="2158" y="6448"/>
                    <a:pt x="1980" y="8147"/>
                    <a:pt x="2583" y="9489"/>
                  </a:cubicBezTo>
                  <a:cubicBezTo>
                    <a:pt x="2617" y="9557"/>
                    <a:pt x="2651" y="9667"/>
                    <a:pt x="2693" y="9735"/>
                  </a:cubicBezTo>
                  <a:cubicBezTo>
                    <a:pt x="2727" y="9803"/>
                    <a:pt x="2761" y="9880"/>
                    <a:pt x="2829" y="9914"/>
                  </a:cubicBezTo>
                  <a:cubicBezTo>
                    <a:pt x="2795" y="9880"/>
                    <a:pt x="2727" y="9846"/>
                    <a:pt x="2617" y="9769"/>
                  </a:cubicBezTo>
                  <a:lnTo>
                    <a:pt x="2192" y="9345"/>
                  </a:lnTo>
                  <a:cubicBezTo>
                    <a:pt x="2056" y="9209"/>
                    <a:pt x="1912" y="9030"/>
                    <a:pt x="1767" y="8852"/>
                  </a:cubicBezTo>
                  <a:cubicBezTo>
                    <a:pt x="1207" y="8147"/>
                    <a:pt x="569" y="7085"/>
                    <a:pt x="247" y="5734"/>
                  </a:cubicBezTo>
                  <a:cubicBezTo>
                    <a:pt x="179" y="5344"/>
                    <a:pt x="102" y="4995"/>
                    <a:pt x="68" y="4605"/>
                  </a:cubicBezTo>
                  <a:cubicBezTo>
                    <a:pt x="68" y="4494"/>
                    <a:pt x="68" y="4392"/>
                    <a:pt x="34" y="4324"/>
                  </a:cubicBezTo>
                  <a:cubicBezTo>
                    <a:pt x="0" y="3577"/>
                    <a:pt x="34" y="2872"/>
                    <a:pt x="179" y="2200"/>
                  </a:cubicBezTo>
                  <a:cubicBezTo>
                    <a:pt x="213" y="1946"/>
                    <a:pt x="281" y="1699"/>
                    <a:pt x="391" y="1453"/>
                  </a:cubicBezTo>
                  <a:cubicBezTo>
                    <a:pt x="425" y="1385"/>
                    <a:pt x="459" y="1309"/>
                    <a:pt x="493" y="1241"/>
                  </a:cubicBezTo>
                  <a:cubicBezTo>
                    <a:pt x="603" y="1028"/>
                    <a:pt x="739" y="816"/>
                    <a:pt x="884" y="637"/>
                  </a:cubicBezTo>
                  <a:cubicBezTo>
                    <a:pt x="994" y="569"/>
                    <a:pt x="1096" y="459"/>
                    <a:pt x="1241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8962060" y="4739521"/>
              <a:ext cx="116748" cy="331097"/>
            </a:xfrm>
            <a:custGeom>
              <a:avLst/>
              <a:gdLst/>
              <a:ahLst/>
              <a:cxnLst/>
              <a:rect l="l" t="t" r="r" b="b"/>
              <a:pathLst>
                <a:path w="3433" h="9736" extrusionOk="0">
                  <a:moveTo>
                    <a:pt x="2863" y="0"/>
                  </a:moveTo>
                  <a:cubicBezTo>
                    <a:pt x="2940" y="43"/>
                    <a:pt x="2974" y="43"/>
                    <a:pt x="3008" y="77"/>
                  </a:cubicBezTo>
                  <a:cubicBezTo>
                    <a:pt x="3152" y="179"/>
                    <a:pt x="3220" y="391"/>
                    <a:pt x="3220" y="603"/>
                  </a:cubicBezTo>
                  <a:cubicBezTo>
                    <a:pt x="3432" y="2022"/>
                    <a:pt x="2974" y="3543"/>
                    <a:pt x="2795" y="4961"/>
                  </a:cubicBezTo>
                  <a:cubicBezTo>
                    <a:pt x="2617" y="6414"/>
                    <a:pt x="2439" y="8113"/>
                    <a:pt x="3042" y="9455"/>
                  </a:cubicBezTo>
                  <a:cubicBezTo>
                    <a:pt x="3076" y="9523"/>
                    <a:pt x="3110" y="9633"/>
                    <a:pt x="3152" y="9701"/>
                  </a:cubicBezTo>
                  <a:lnTo>
                    <a:pt x="3076" y="9735"/>
                  </a:lnTo>
                  <a:cubicBezTo>
                    <a:pt x="3042" y="9455"/>
                    <a:pt x="1" y="4715"/>
                    <a:pt x="2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9058267" y="4762612"/>
              <a:ext cx="4931" cy="11903"/>
            </a:xfrm>
            <a:custGeom>
              <a:avLst/>
              <a:gdLst/>
              <a:ahLst/>
              <a:cxnLst/>
              <a:rect l="l" t="t" r="r" b="b"/>
              <a:pathLst>
                <a:path w="145" h="350" extrusionOk="0">
                  <a:moveTo>
                    <a:pt x="111" y="1"/>
                  </a:moveTo>
                  <a:cubicBezTo>
                    <a:pt x="111" y="1"/>
                    <a:pt x="145" y="1"/>
                    <a:pt x="145" y="35"/>
                  </a:cubicBezTo>
                  <a:lnTo>
                    <a:pt x="145" y="103"/>
                  </a:lnTo>
                  <a:lnTo>
                    <a:pt x="145" y="171"/>
                  </a:lnTo>
                  <a:cubicBezTo>
                    <a:pt x="145" y="213"/>
                    <a:pt x="145" y="247"/>
                    <a:pt x="111" y="247"/>
                  </a:cubicBezTo>
                  <a:cubicBezTo>
                    <a:pt x="111" y="281"/>
                    <a:pt x="111" y="315"/>
                    <a:pt x="68" y="315"/>
                  </a:cubicBezTo>
                  <a:lnTo>
                    <a:pt x="68" y="349"/>
                  </a:lnTo>
                  <a:cubicBezTo>
                    <a:pt x="34" y="349"/>
                    <a:pt x="0" y="349"/>
                    <a:pt x="0" y="315"/>
                  </a:cubicBezTo>
                  <a:lnTo>
                    <a:pt x="0" y="247"/>
                  </a:lnTo>
                  <a:lnTo>
                    <a:pt x="0" y="171"/>
                  </a:lnTo>
                  <a:cubicBezTo>
                    <a:pt x="34" y="137"/>
                    <a:pt x="34" y="103"/>
                    <a:pt x="34" y="103"/>
                  </a:cubicBezTo>
                  <a:cubicBezTo>
                    <a:pt x="34" y="69"/>
                    <a:pt x="68" y="35"/>
                    <a:pt x="68" y="35"/>
                  </a:cubicBezTo>
                  <a:cubicBezTo>
                    <a:pt x="68" y="35"/>
                    <a:pt x="111" y="35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9048745" y="4761184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02" y="0"/>
                  </a:moveTo>
                  <a:cubicBezTo>
                    <a:pt x="136" y="0"/>
                    <a:pt x="178" y="0"/>
                    <a:pt x="178" y="77"/>
                  </a:cubicBezTo>
                  <a:lnTo>
                    <a:pt x="178" y="213"/>
                  </a:lnTo>
                  <a:cubicBezTo>
                    <a:pt x="136" y="289"/>
                    <a:pt x="136" y="323"/>
                    <a:pt x="102" y="357"/>
                  </a:cubicBezTo>
                  <a:lnTo>
                    <a:pt x="102" y="357"/>
                  </a:lnTo>
                  <a:cubicBezTo>
                    <a:pt x="68" y="391"/>
                    <a:pt x="34" y="357"/>
                    <a:pt x="34" y="323"/>
                  </a:cubicBezTo>
                  <a:cubicBezTo>
                    <a:pt x="0" y="289"/>
                    <a:pt x="34" y="255"/>
                    <a:pt x="34" y="179"/>
                  </a:cubicBezTo>
                  <a:cubicBezTo>
                    <a:pt x="68" y="145"/>
                    <a:pt x="68" y="77"/>
                    <a:pt x="102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9059423" y="4790056"/>
              <a:ext cx="4931" cy="12175"/>
            </a:xfrm>
            <a:custGeom>
              <a:avLst/>
              <a:gdLst/>
              <a:ahLst/>
              <a:cxnLst/>
              <a:rect l="l" t="t" r="r" b="b"/>
              <a:pathLst>
                <a:path w="145" h="358" extrusionOk="0">
                  <a:moveTo>
                    <a:pt x="77" y="1"/>
                  </a:moveTo>
                  <a:cubicBezTo>
                    <a:pt x="77" y="1"/>
                    <a:pt x="145" y="1"/>
                    <a:pt x="111" y="43"/>
                  </a:cubicBezTo>
                  <a:cubicBezTo>
                    <a:pt x="111" y="145"/>
                    <a:pt x="111" y="213"/>
                    <a:pt x="77" y="324"/>
                  </a:cubicBezTo>
                  <a:lnTo>
                    <a:pt x="77" y="324"/>
                  </a:lnTo>
                  <a:cubicBezTo>
                    <a:pt x="34" y="358"/>
                    <a:pt x="0" y="358"/>
                    <a:pt x="0" y="324"/>
                  </a:cubicBezTo>
                  <a:cubicBezTo>
                    <a:pt x="0" y="213"/>
                    <a:pt x="34" y="111"/>
                    <a:pt x="77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9047589" y="4796144"/>
              <a:ext cx="4625" cy="9862"/>
            </a:xfrm>
            <a:custGeom>
              <a:avLst/>
              <a:gdLst/>
              <a:ahLst/>
              <a:cxnLst/>
              <a:rect l="l" t="t" r="r" b="b"/>
              <a:pathLst>
                <a:path w="136" h="290" extrusionOk="0">
                  <a:moveTo>
                    <a:pt x="68" y="0"/>
                  </a:moveTo>
                  <a:cubicBezTo>
                    <a:pt x="68" y="0"/>
                    <a:pt x="136" y="0"/>
                    <a:pt x="136" y="34"/>
                  </a:cubicBezTo>
                  <a:cubicBezTo>
                    <a:pt x="136" y="111"/>
                    <a:pt x="136" y="213"/>
                    <a:pt x="102" y="247"/>
                  </a:cubicBezTo>
                  <a:lnTo>
                    <a:pt x="102" y="289"/>
                  </a:lnTo>
                  <a:cubicBezTo>
                    <a:pt x="68" y="289"/>
                    <a:pt x="34" y="289"/>
                    <a:pt x="0" y="247"/>
                  </a:cubicBezTo>
                  <a:cubicBezTo>
                    <a:pt x="0" y="179"/>
                    <a:pt x="34" y="77"/>
                    <a:pt x="34" y="34"/>
                  </a:cubicBezTo>
                  <a:cubicBezTo>
                    <a:pt x="34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9025892" y="4760028"/>
              <a:ext cx="5815" cy="11018"/>
            </a:xfrm>
            <a:custGeom>
              <a:avLst/>
              <a:gdLst/>
              <a:ahLst/>
              <a:cxnLst/>
              <a:rect l="l" t="t" r="r" b="b"/>
              <a:pathLst>
                <a:path w="171" h="324" extrusionOk="0">
                  <a:moveTo>
                    <a:pt x="103" y="34"/>
                  </a:moveTo>
                  <a:cubicBezTo>
                    <a:pt x="137" y="0"/>
                    <a:pt x="171" y="34"/>
                    <a:pt x="171" y="77"/>
                  </a:cubicBezTo>
                  <a:cubicBezTo>
                    <a:pt x="137" y="111"/>
                    <a:pt x="137" y="145"/>
                    <a:pt x="137" y="213"/>
                  </a:cubicBezTo>
                  <a:cubicBezTo>
                    <a:pt x="137" y="247"/>
                    <a:pt x="171" y="289"/>
                    <a:pt x="137" y="323"/>
                  </a:cubicBezTo>
                  <a:lnTo>
                    <a:pt x="103" y="323"/>
                  </a:lnTo>
                  <a:lnTo>
                    <a:pt x="69" y="323"/>
                  </a:lnTo>
                  <a:cubicBezTo>
                    <a:pt x="1" y="289"/>
                    <a:pt x="35" y="213"/>
                    <a:pt x="35" y="179"/>
                  </a:cubicBezTo>
                  <a:cubicBezTo>
                    <a:pt x="35" y="111"/>
                    <a:pt x="69" y="77"/>
                    <a:pt x="10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9016098" y="4766081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1"/>
                  </a:moveTo>
                  <a:cubicBezTo>
                    <a:pt x="145" y="1"/>
                    <a:pt x="212" y="1"/>
                    <a:pt x="178" y="35"/>
                  </a:cubicBezTo>
                  <a:lnTo>
                    <a:pt x="178" y="111"/>
                  </a:lnTo>
                  <a:lnTo>
                    <a:pt x="178" y="213"/>
                  </a:lnTo>
                  <a:cubicBezTo>
                    <a:pt x="178" y="247"/>
                    <a:pt x="178" y="324"/>
                    <a:pt x="145" y="358"/>
                  </a:cubicBezTo>
                  <a:lnTo>
                    <a:pt x="145" y="358"/>
                  </a:lnTo>
                  <a:lnTo>
                    <a:pt x="77" y="358"/>
                  </a:lnTo>
                  <a:cubicBezTo>
                    <a:pt x="0" y="324"/>
                    <a:pt x="34" y="247"/>
                    <a:pt x="34" y="179"/>
                  </a:cubicBezTo>
                  <a:cubicBezTo>
                    <a:pt x="77" y="145"/>
                    <a:pt x="77" y="145"/>
                    <a:pt x="77" y="111"/>
                  </a:cubicBezTo>
                  <a:cubicBezTo>
                    <a:pt x="77" y="69"/>
                    <a:pt x="111" y="35"/>
                    <a:pt x="111" y="35"/>
                  </a:cubicBezTo>
                  <a:cubicBezTo>
                    <a:pt x="111" y="1"/>
                    <a:pt x="111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993279" y="4827635"/>
              <a:ext cx="4931" cy="15609"/>
            </a:xfrm>
            <a:custGeom>
              <a:avLst/>
              <a:gdLst/>
              <a:ahLst/>
              <a:cxnLst/>
              <a:rect l="l" t="t" r="r" b="b"/>
              <a:pathLst>
                <a:path w="145" h="459" extrusionOk="0">
                  <a:moveTo>
                    <a:pt x="68" y="0"/>
                  </a:moveTo>
                  <a:cubicBezTo>
                    <a:pt x="110" y="0"/>
                    <a:pt x="144" y="0"/>
                    <a:pt x="144" y="34"/>
                  </a:cubicBezTo>
                  <a:lnTo>
                    <a:pt x="144" y="247"/>
                  </a:lnTo>
                  <a:cubicBezTo>
                    <a:pt x="144" y="315"/>
                    <a:pt x="110" y="349"/>
                    <a:pt x="68" y="425"/>
                  </a:cubicBezTo>
                  <a:lnTo>
                    <a:pt x="68" y="459"/>
                  </a:lnTo>
                  <a:cubicBezTo>
                    <a:pt x="34" y="459"/>
                    <a:pt x="34" y="459"/>
                    <a:pt x="0" y="425"/>
                  </a:cubicBezTo>
                  <a:cubicBezTo>
                    <a:pt x="0" y="349"/>
                    <a:pt x="0" y="281"/>
                    <a:pt x="34" y="247"/>
                  </a:cubicBezTo>
                  <a:cubicBezTo>
                    <a:pt x="34" y="170"/>
                    <a:pt x="68" y="102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9025892" y="4827635"/>
              <a:ext cx="5815" cy="10712"/>
            </a:xfrm>
            <a:custGeom>
              <a:avLst/>
              <a:gdLst/>
              <a:ahLst/>
              <a:cxnLst/>
              <a:rect l="l" t="t" r="r" b="b"/>
              <a:pathLst>
                <a:path w="171" h="315" extrusionOk="0">
                  <a:moveTo>
                    <a:pt x="103" y="0"/>
                  </a:moveTo>
                  <a:cubicBezTo>
                    <a:pt x="103" y="0"/>
                    <a:pt x="171" y="0"/>
                    <a:pt x="171" y="68"/>
                  </a:cubicBezTo>
                  <a:cubicBezTo>
                    <a:pt x="137" y="102"/>
                    <a:pt x="137" y="136"/>
                    <a:pt x="137" y="170"/>
                  </a:cubicBezTo>
                  <a:cubicBezTo>
                    <a:pt x="137" y="247"/>
                    <a:pt x="137" y="281"/>
                    <a:pt x="69" y="315"/>
                  </a:cubicBezTo>
                  <a:lnTo>
                    <a:pt x="69" y="315"/>
                  </a:lnTo>
                  <a:cubicBezTo>
                    <a:pt x="69" y="315"/>
                    <a:pt x="35" y="315"/>
                    <a:pt x="1" y="281"/>
                  </a:cubicBezTo>
                  <a:cubicBezTo>
                    <a:pt x="1" y="247"/>
                    <a:pt x="1" y="213"/>
                    <a:pt x="35" y="170"/>
                  </a:cubicBezTo>
                  <a:cubicBezTo>
                    <a:pt x="35" y="102"/>
                    <a:pt x="69" y="68"/>
                    <a:pt x="69" y="34"/>
                  </a:cubicBezTo>
                  <a:cubicBezTo>
                    <a:pt x="69" y="34"/>
                    <a:pt x="69" y="0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9040345" y="4870960"/>
              <a:ext cx="7278" cy="14487"/>
            </a:xfrm>
            <a:custGeom>
              <a:avLst/>
              <a:gdLst/>
              <a:ahLst/>
              <a:cxnLst/>
              <a:rect l="l" t="t" r="r" b="b"/>
              <a:pathLst>
                <a:path w="214" h="426" extrusionOk="0">
                  <a:moveTo>
                    <a:pt x="103" y="34"/>
                  </a:moveTo>
                  <a:cubicBezTo>
                    <a:pt x="137" y="0"/>
                    <a:pt x="171" y="34"/>
                    <a:pt x="171" y="34"/>
                  </a:cubicBezTo>
                  <a:cubicBezTo>
                    <a:pt x="171" y="170"/>
                    <a:pt x="213" y="315"/>
                    <a:pt x="103" y="425"/>
                  </a:cubicBezTo>
                  <a:lnTo>
                    <a:pt x="103" y="425"/>
                  </a:lnTo>
                  <a:lnTo>
                    <a:pt x="69" y="425"/>
                  </a:lnTo>
                  <a:cubicBezTo>
                    <a:pt x="1" y="281"/>
                    <a:pt x="69" y="136"/>
                    <a:pt x="103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9033135" y="4873273"/>
              <a:ext cx="5815" cy="14487"/>
            </a:xfrm>
            <a:custGeom>
              <a:avLst/>
              <a:gdLst/>
              <a:ahLst/>
              <a:cxnLst/>
              <a:rect l="l" t="t" r="r" b="b"/>
              <a:pathLst>
                <a:path w="171" h="426" extrusionOk="0">
                  <a:moveTo>
                    <a:pt x="102" y="34"/>
                  </a:moveTo>
                  <a:cubicBezTo>
                    <a:pt x="136" y="0"/>
                    <a:pt x="170" y="0"/>
                    <a:pt x="170" y="34"/>
                  </a:cubicBezTo>
                  <a:lnTo>
                    <a:pt x="170" y="213"/>
                  </a:lnTo>
                  <a:cubicBezTo>
                    <a:pt x="170" y="281"/>
                    <a:pt x="170" y="357"/>
                    <a:pt x="136" y="391"/>
                  </a:cubicBezTo>
                  <a:lnTo>
                    <a:pt x="102" y="391"/>
                  </a:lnTo>
                  <a:cubicBezTo>
                    <a:pt x="68" y="425"/>
                    <a:pt x="34" y="425"/>
                    <a:pt x="0" y="357"/>
                  </a:cubicBezTo>
                  <a:cubicBezTo>
                    <a:pt x="0" y="315"/>
                    <a:pt x="0" y="247"/>
                    <a:pt x="34" y="179"/>
                  </a:cubicBezTo>
                  <a:cubicBezTo>
                    <a:pt x="34" y="145"/>
                    <a:pt x="68" y="68"/>
                    <a:pt x="102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9040345" y="4899833"/>
              <a:ext cx="5815" cy="10746"/>
            </a:xfrm>
            <a:custGeom>
              <a:avLst/>
              <a:gdLst/>
              <a:ahLst/>
              <a:cxnLst/>
              <a:rect l="l" t="t" r="r" b="b"/>
              <a:pathLst>
                <a:path w="171" h="316" extrusionOk="0">
                  <a:moveTo>
                    <a:pt x="69" y="1"/>
                  </a:moveTo>
                  <a:cubicBezTo>
                    <a:pt x="103" y="1"/>
                    <a:pt x="171" y="1"/>
                    <a:pt x="171" y="69"/>
                  </a:cubicBezTo>
                  <a:cubicBezTo>
                    <a:pt x="171" y="137"/>
                    <a:pt x="171" y="213"/>
                    <a:pt x="137" y="281"/>
                  </a:cubicBezTo>
                  <a:lnTo>
                    <a:pt x="137" y="281"/>
                  </a:lnTo>
                  <a:cubicBezTo>
                    <a:pt x="103" y="315"/>
                    <a:pt x="35" y="281"/>
                    <a:pt x="35" y="247"/>
                  </a:cubicBezTo>
                  <a:cubicBezTo>
                    <a:pt x="1" y="213"/>
                    <a:pt x="35" y="103"/>
                    <a:pt x="35" y="35"/>
                  </a:cubicBezTo>
                  <a:cubicBezTo>
                    <a:pt x="69" y="35"/>
                    <a:pt x="69" y="35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9001644" y="4866063"/>
              <a:ext cx="3775" cy="12141"/>
            </a:xfrm>
            <a:custGeom>
              <a:avLst/>
              <a:gdLst/>
              <a:ahLst/>
              <a:cxnLst/>
              <a:rect l="l" t="t" r="r" b="b"/>
              <a:pathLst>
                <a:path w="111" h="357" extrusionOk="0">
                  <a:moveTo>
                    <a:pt x="77" y="34"/>
                  </a:moveTo>
                  <a:cubicBezTo>
                    <a:pt x="77" y="0"/>
                    <a:pt x="111" y="34"/>
                    <a:pt x="111" y="34"/>
                  </a:cubicBezTo>
                  <a:lnTo>
                    <a:pt x="111" y="212"/>
                  </a:lnTo>
                  <a:lnTo>
                    <a:pt x="111" y="314"/>
                  </a:lnTo>
                  <a:lnTo>
                    <a:pt x="77" y="314"/>
                  </a:lnTo>
                  <a:cubicBezTo>
                    <a:pt x="77" y="357"/>
                    <a:pt x="34" y="357"/>
                    <a:pt x="0" y="314"/>
                  </a:cubicBezTo>
                  <a:cubicBezTo>
                    <a:pt x="0" y="280"/>
                    <a:pt x="0" y="212"/>
                    <a:pt x="34" y="178"/>
                  </a:cubicBezTo>
                  <a:lnTo>
                    <a:pt x="34" y="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8992122" y="4867219"/>
              <a:ext cx="3469" cy="12141"/>
            </a:xfrm>
            <a:custGeom>
              <a:avLst/>
              <a:gdLst/>
              <a:ahLst/>
              <a:cxnLst/>
              <a:rect l="l" t="t" r="r" b="b"/>
              <a:pathLst>
                <a:path w="102" h="357" extrusionOk="0">
                  <a:moveTo>
                    <a:pt x="68" y="0"/>
                  </a:moveTo>
                  <a:lnTo>
                    <a:pt x="102" y="0"/>
                  </a:lnTo>
                  <a:lnTo>
                    <a:pt x="102" y="144"/>
                  </a:lnTo>
                  <a:lnTo>
                    <a:pt x="102" y="323"/>
                  </a:lnTo>
                  <a:lnTo>
                    <a:pt x="102" y="323"/>
                  </a:lnTo>
                  <a:cubicBezTo>
                    <a:pt x="68" y="357"/>
                    <a:pt x="0" y="357"/>
                    <a:pt x="0" y="280"/>
                  </a:cubicBezTo>
                  <a:lnTo>
                    <a:pt x="0" y="144"/>
                  </a:lnTo>
                  <a:cubicBezTo>
                    <a:pt x="34" y="110"/>
                    <a:pt x="34" y="3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9001644" y="4924964"/>
              <a:ext cx="4931" cy="15643"/>
            </a:xfrm>
            <a:custGeom>
              <a:avLst/>
              <a:gdLst/>
              <a:ahLst/>
              <a:cxnLst/>
              <a:rect l="l" t="t" r="r" b="b"/>
              <a:pathLst>
                <a:path w="145" h="460" extrusionOk="0">
                  <a:moveTo>
                    <a:pt x="34" y="35"/>
                  </a:moveTo>
                  <a:cubicBezTo>
                    <a:pt x="77" y="1"/>
                    <a:pt x="111" y="35"/>
                    <a:pt x="111" y="69"/>
                  </a:cubicBezTo>
                  <a:cubicBezTo>
                    <a:pt x="145" y="145"/>
                    <a:pt x="145" y="179"/>
                    <a:pt x="145" y="247"/>
                  </a:cubicBezTo>
                  <a:cubicBezTo>
                    <a:pt x="145" y="324"/>
                    <a:pt x="145" y="392"/>
                    <a:pt x="111" y="426"/>
                  </a:cubicBezTo>
                  <a:lnTo>
                    <a:pt x="111" y="426"/>
                  </a:lnTo>
                  <a:cubicBezTo>
                    <a:pt x="77" y="460"/>
                    <a:pt x="34" y="460"/>
                    <a:pt x="0" y="426"/>
                  </a:cubicBezTo>
                  <a:cubicBezTo>
                    <a:pt x="0" y="358"/>
                    <a:pt x="0" y="324"/>
                    <a:pt x="34" y="247"/>
                  </a:cubicBezTo>
                  <a:lnTo>
                    <a:pt x="34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8990966" y="4921529"/>
              <a:ext cx="4625" cy="11869"/>
            </a:xfrm>
            <a:custGeom>
              <a:avLst/>
              <a:gdLst/>
              <a:ahLst/>
              <a:cxnLst/>
              <a:rect l="l" t="t" r="r" b="b"/>
              <a:pathLst>
                <a:path w="136" h="349" extrusionOk="0">
                  <a:moveTo>
                    <a:pt x="68" y="0"/>
                  </a:moveTo>
                  <a:cubicBezTo>
                    <a:pt x="102" y="0"/>
                    <a:pt x="136" y="0"/>
                    <a:pt x="136" y="34"/>
                  </a:cubicBezTo>
                  <a:cubicBezTo>
                    <a:pt x="136" y="136"/>
                    <a:pt x="136" y="246"/>
                    <a:pt x="102" y="348"/>
                  </a:cubicBezTo>
                  <a:lnTo>
                    <a:pt x="102" y="348"/>
                  </a:lnTo>
                  <a:lnTo>
                    <a:pt x="34" y="348"/>
                  </a:lnTo>
                  <a:cubicBezTo>
                    <a:pt x="0" y="246"/>
                    <a:pt x="34" y="136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8474426" y="4964855"/>
              <a:ext cx="440567" cy="117904"/>
            </a:xfrm>
            <a:custGeom>
              <a:avLst/>
              <a:gdLst/>
              <a:ahLst/>
              <a:cxnLst/>
              <a:rect l="l" t="t" r="r" b="b"/>
              <a:pathLst>
                <a:path w="12955" h="3467" extrusionOk="0">
                  <a:moveTo>
                    <a:pt x="1062" y="1275"/>
                  </a:moveTo>
                  <a:cubicBezTo>
                    <a:pt x="1240" y="1164"/>
                    <a:pt x="1419" y="1062"/>
                    <a:pt x="1563" y="986"/>
                  </a:cubicBezTo>
                  <a:cubicBezTo>
                    <a:pt x="2090" y="705"/>
                    <a:pt x="2659" y="527"/>
                    <a:pt x="3220" y="383"/>
                  </a:cubicBezTo>
                  <a:cubicBezTo>
                    <a:pt x="3296" y="349"/>
                    <a:pt x="3398" y="349"/>
                    <a:pt x="3475" y="315"/>
                  </a:cubicBezTo>
                  <a:cubicBezTo>
                    <a:pt x="3645" y="281"/>
                    <a:pt x="3789" y="281"/>
                    <a:pt x="3933" y="247"/>
                  </a:cubicBezTo>
                  <a:cubicBezTo>
                    <a:pt x="5276" y="34"/>
                    <a:pt x="6618" y="0"/>
                    <a:pt x="8002" y="34"/>
                  </a:cubicBezTo>
                  <a:cubicBezTo>
                    <a:pt x="9379" y="102"/>
                    <a:pt x="10763" y="213"/>
                    <a:pt x="12139" y="425"/>
                  </a:cubicBezTo>
                  <a:cubicBezTo>
                    <a:pt x="12216" y="425"/>
                    <a:pt x="12250" y="459"/>
                    <a:pt x="12318" y="459"/>
                  </a:cubicBezTo>
                  <a:cubicBezTo>
                    <a:pt x="12496" y="493"/>
                    <a:pt x="12709" y="527"/>
                    <a:pt x="12887" y="561"/>
                  </a:cubicBezTo>
                  <a:lnTo>
                    <a:pt x="12955" y="561"/>
                  </a:lnTo>
                  <a:lnTo>
                    <a:pt x="12887" y="561"/>
                  </a:lnTo>
                  <a:cubicBezTo>
                    <a:pt x="12743" y="527"/>
                    <a:pt x="12607" y="561"/>
                    <a:pt x="12428" y="595"/>
                  </a:cubicBezTo>
                  <a:cubicBezTo>
                    <a:pt x="12250" y="637"/>
                    <a:pt x="12071" y="671"/>
                    <a:pt x="11927" y="705"/>
                  </a:cubicBezTo>
                  <a:cubicBezTo>
                    <a:pt x="11468" y="773"/>
                    <a:pt x="11044" y="884"/>
                    <a:pt x="10619" y="986"/>
                  </a:cubicBezTo>
                  <a:cubicBezTo>
                    <a:pt x="9591" y="1232"/>
                    <a:pt x="8606" y="1555"/>
                    <a:pt x="7612" y="1835"/>
                  </a:cubicBezTo>
                  <a:cubicBezTo>
                    <a:pt x="6618" y="2124"/>
                    <a:pt x="5666" y="2404"/>
                    <a:pt x="4672" y="2651"/>
                  </a:cubicBezTo>
                  <a:cubicBezTo>
                    <a:pt x="4604" y="2685"/>
                    <a:pt x="4537" y="2685"/>
                    <a:pt x="4460" y="2719"/>
                  </a:cubicBezTo>
                  <a:cubicBezTo>
                    <a:pt x="4426" y="2719"/>
                    <a:pt x="4358" y="2761"/>
                    <a:pt x="4282" y="2761"/>
                  </a:cubicBezTo>
                  <a:cubicBezTo>
                    <a:pt x="3330" y="3007"/>
                    <a:pt x="2413" y="3356"/>
                    <a:pt x="1419" y="3466"/>
                  </a:cubicBezTo>
                  <a:lnTo>
                    <a:pt x="1096" y="3466"/>
                  </a:lnTo>
                  <a:cubicBezTo>
                    <a:pt x="994" y="3466"/>
                    <a:pt x="884" y="3432"/>
                    <a:pt x="782" y="3432"/>
                  </a:cubicBezTo>
                  <a:cubicBezTo>
                    <a:pt x="391" y="3322"/>
                    <a:pt x="77" y="3143"/>
                    <a:pt x="0" y="2795"/>
                  </a:cubicBezTo>
                  <a:cubicBezTo>
                    <a:pt x="0" y="2719"/>
                    <a:pt x="0" y="2617"/>
                    <a:pt x="34" y="2472"/>
                  </a:cubicBezTo>
                  <a:cubicBezTo>
                    <a:pt x="77" y="2438"/>
                    <a:pt x="77" y="2404"/>
                    <a:pt x="77" y="2404"/>
                  </a:cubicBezTo>
                  <a:cubicBezTo>
                    <a:pt x="111" y="2336"/>
                    <a:pt x="145" y="2294"/>
                    <a:pt x="145" y="2260"/>
                  </a:cubicBezTo>
                  <a:cubicBezTo>
                    <a:pt x="357" y="1869"/>
                    <a:pt x="714" y="1555"/>
                    <a:pt x="1062" y="1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8464870" y="4980430"/>
              <a:ext cx="450123" cy="104641"/>
            </a:xfrm>
            <a:custGeom>
              <a:avLst/>
              <a:gdLst/>
              <a:ahLst/>
              <a:cxnLst/>
              <a:rect l="l" t="t" r="r" b="b"/>
              <a:pathLst>
                <a:path w="13236" h="3077" extrusionOk="0">
                  <a:moveTo>
                    <a:pt x="358" y="1946"/>
                  </a:moveTo>
                  <a:cubicBezTo>
                    <a:pt x="4393" y="426"/>
                    <a:pt x="10407" y="69"/>
                    <a:pt x="12599" y="1"/>
                  </a:cubicBezTo>
                  <a:cubicBezTo>
                    <a:pt x="12811" y="35"/>
                    <a:pt x="13024" y="69"/>
                    <a:pt x="13236" y="103"/>
                  </a:cubicBezTo>
                  <a:lnTo>
                    <a:pt x="13236" y="103"/>
                  </a:lnTo>
                  <a:cubicBezTo>
                    <a:pt x="12956" y="35"/>
                    <a:pt x="12497" y="179"/>
                    <a:pt x="12208" y="247"/>
                  </a:cubicBezTo>
                  <a:cubicBezTo>
                    <a:pt x="11749" y="315"/>
                    <a:pt x="11325" y="426"/>
                    <a:pt x="10900" y="528"/>
                  </a:cubicBezTo>
                  <a:cubicBezTo>
                    <a:pt x="9872" y="774"/>
                    <a:pt x="8887" y="1097"/>
                    <a:pt x="7893" y="1377"/>
                  </a:cubicBezTo>
                  <a:cubicBezTo>
                    <a:pt x="6831" y="1666"/>
                    <a:pt x="5803" y="2014"/>
                    <a:pt x="4741" y="2261"/>
                  </a:cubicBezTo>
                  <a:cubicBezTo>
                    <a:pt x="3756" y="2515"/>
                    <a:pt x="2762" y="2898"/>
                    <a:pt x="1700" y="3008"/>
                  </a:cubicBezTo>
                  <a:cubicBezTo>
                    <a:pt x="952" y="3076"/>
                    <a:pt x="1" y="2762"/>
                    <a:pt x="358" y="1946"/>
                  </a:cubicBezTo>
                  <a:close/>
                  <a:moveTo>
                    <a:pt x="13236" y="103"/>
                  </a:moveTo>
                  <a:lnTo>
                    <a:pt x="13236" y="1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8746554" y="5005596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4" y="34"/>
                  </a:moveTo>
                  <a:cubicBezTo>
                    <a:pt x="102" y="0"/>
                    <a:pt x="145" y="34"/>
                    <a:pt x="213" y="0"/>
                  </a:cubicBezTo>
                  <a:lnTo>
                    <a:pt x="357" y="0"/>
                  </a:lnTo>
                  <a:cubicBezTo>
                    <a:pt x="391" y="0"/>
                    <a:pt x="425" y="77"/>
                    <a:pt x="391" y="77"/>
                  </a:cubicBezTo>
                  <a:lnTo>
                    <a:pt x="391" y="77"/>
                  </a:lnTo>
                  <a:cubicBezTo>
                    <a:pt x="315" y="77"/>
                    <a:pt x="247" y="77"/>
                    <a:pt x="213" y="110"/>
                  </a:cubicBezTo>
                  <a:lnTo>
                    <a:pt x="34" y="110"/>
                  </a:lnTo>
                  <a:cubicBezTo>
                    <a:pt x="34" y="110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8741623" y="5010493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35" y="34"/>
                  </a:moveTo>
                  <a:cubicBezTo>
                    <a:pt x="77" y="0"/>
                    <a:pt x="145" y="0"/>
                    <a:pt x="179" y="0"/>
                  </a:cubicBezTo>
                  <a:cubicBezTo>
                    <a:pt x="247" y="34"/>
                    <a:pt x="324" y="34"/>
                    <a:pt x="358" y="34"/>
                  </a:cubicBezTo>
                  <a:cubicBezTo>
                    <a:pt x="426" y="34"/>
                    <a:pt x="426" y="68"/>
                    <a:pt x="392" y="102"/>
                  </a:cubicBezTo>
                  <a:lnTo>
                    <a:pt x="358" y="102"/>
                  </a:lnTo>
                  <a:cubicBezTo>
                    <a:pt x="324" y="145"/>
                    <a:pt x="247" y="145"/>
                    <a:pt x="179" y="145"/>
                  </a:cubicBezTo>
                  <a:cubicBezTo>
                    <a:pt x="145" y="145"/>
                    <a:pt x="77" y="145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8718804" y="4973221"/>
              <a:ext cx="8434" cy="2347"/>
            </a:xfrm>
            <a:custGeom>
              <a:avLst/>
              <a:gdLst/>
              <a:ahLst/>
              <a:cxnLst/>
              <a:rect l="l" t="t" r="r" b="b"/>
              <a:pathLst>
                <a:path w="248" h="69" extrusionOk="0">
                  <a:moveTo>
                    <a:pt x="1" y="35"/>
                  </a:moveTo>
                  <a:cubicBezTo>
                    <a:pt x="35" y="35"/>
                    <a:pt x="35" y="35"/>
                    <a:pt x="35" y="1"/>
                  </a:cubicBezTo>
                  <a:cubicBezTo>
                    <a:pt x="69" y="35"/>
                    <a:pt x="145" y="35"/>
                    <a:pt x="179" y="35"/>
                  </a:cubicBezTo>
                  <a:cubicBezTo>
                    <a:pt x="213" y="35"/>
                    <a:pt x="247" y="69"/>
                    <a:pt x="213" y="69"/>
                  </a:cubicBezTo>
                  <a:lnTo>
                    <a:pt x="213" y="69"/>
                  </a:lnTo>
                  <a:lnTo>
                    <a:pt x="35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8719960" y="4979308"/>
              <a:ext cx="12175" cy="5781"/>
            </a:xfrm>
            <a:custGeom>
              <a:avLst/>
              <a:gdLst/>
              <a:ahLst/>
              <a:cxnLst/>
              <a:rect l="l" t="t" r="r" b="b"/>
              <a:pathLst>
                <a:path w="358" h="170" extrusionOk="0">
                  <a:moveTo>
                    <a:pt x="35" y="34"/>
                  </a:moveTo>
                  <a:cubicBezTo>
                    <a:pt x="111" y="0"/>
                    <a:pt x="247" y="34"/>
                    <a:pt x="324" y="34"/>
                  </a:cubicBezTo>
                  <a:cubicBezTo>
                    <a:pt x="358" y="34"/>
                    <a:pt x="358" y="102"/>
                    <a:pt x="324" y="136"/>
                  </a:cubicBezTo>
                  <a:lnTo>
                    <a:pt x="324" y="136"/>
                  </a:lnTo>
                  <a:lnTo>
                    <a:pt x="179" y="136"/>
                  </a:lnTo>
                  <a:cubicBezTo>
                    <a:pt x="111" y="136"/>
                    <a:pt x="77" y="170"/>
                    <a:pt x="35" y="136"/>
                  </a:cubicBezTo>
                  <a:cubicBezTo>
                    <a:pt x="1" y="102"/>
                    <a:pt x="1" y="68"/>
                    <a:pt x="3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8750023" y="4973221"/>
              <a:ext cx="13331" cy="4659"/>
            </a:xfrm>
            <a:custGeom>
              <a:avLst/>
              <a:gdLst/>
              <a:ahLst/>
              <a:cxnLst/>
              <a:rect l="l" t="t" r="r" b="b"/>
              <a:pathLst>
                <a:path w="392" h="137" extrusionOk="0">
                  <a:moveTo>
                    <a:pt x="77" y="35"/>
                  </a:moveTo>
                  <a:cubicBezTo>
                    <a:pt x="145" y="1"/>
                    <a:pt x="255" y="1"/>
                    <a:pt x="323" y="1"/>
                  </a:cubicBezTo>
                  <a:cubicBezTo>
                    <a:pt x="391" y="1"/>
                    <a:pt x="391" y="69"/>
                    <a:pt x="357" y="103"/>
                  </a:cubicBezTo>
                  <a:lnTo>
                    <a:pt x="323" y="103"/>
                  </a:lnTo>
                  <a:cubicBezTo>
                    <a:pt x="255" y="137"/>
                    <a:pt x="145" y="137"/>
                    <a:pt x="77" y="103"/>
                  </a:cubicBezTo>
                  <a:cubicBezTo>
                    <a:pt x="0" y="103"/>
                    <a:pt x="0" y="35"/>
                    <a:pt x="43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8672010" y="4973221"/>
              <a:ext cx="13025" cy="4659"/>
            </a:xfrm>
            <a:custGeom>
              <a:avLst/>
              <a:gdLst/>
              <a:ahLst/>
              <a:cxnLst/>
              <a:rect l="l" t="t" r="r" b="b"/>
              <a:pathLst>
                <a:path w="383" h="137" extrusionOk="0">
                  <a:moveTo>
                    <a:pt x="35" y="35"/>
                  </a:moveTo>
                  <a:cubicBezTo>
                    <a:pt x="137" y="1"/>
                    <a:pt x="247" y="35"/>
                    <a:pt x="315" y="35"/>
                  </a:cubicBezTo>
                  <a:cubicBezTo>
                    <a:pt x="383" y="35"/>
                    <a:pt x="383" y="69"/>
                    <a:pt x="349" y="103"/>
                  </a:cubicBezTo>
                  <a:lnTo>
                    <a:pt x="315" y="103"/>
                  </a:lnTo>
                  <a:cubicBezTo>
                    <a:pt x="247" y="103"/>
                    <a:pt x="137" y="137"/>
                    <a:pt x="35" y="103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8675479" y="4981587"/>
              <a:ext cx="16800" cy="4965"/>
            </a:xfrm>
            <a:custGeom>
              <a:avLst/>
              <a:gdLst/>
              <a:ahLst/>
              <a:cxnLst/>
              <a:rect l="l" t="t" r="r" b="b"/>
              <a:pathLst>
                <a:path w="494" h="146" extrusionOk="0">
                  <a:moveTo>
                    <a:pt x="35" y="35"/>
                  </a:moveTo>
                  <a:cubicBezTo>
                    <a:pt x="111" y="1"/>
                    <a:pt x="179" y="1"/>
                    <a:pt x="247" y="1"/>
                  </a:cubicBezTo>
                  <a:lnTo>
                    <a:pt x="459" y="1"/>
                  </a:lnTo>
                  <a:cubicBezTo>
                    <a:pt x="493" y="1"/>
                    <a:pt x="493" y="35"/>
                    <a:pt x="459" y="69"/>
                  </a:cubicBezTo>
                  <a:lnTo>
                    <a:pt x="459" y="69"/>
                  </a:lnTo>
                  <a:cubicBezTo>
                    <a:pt x="391" y="69"/>
                    <a:pt x="323" y="103"/>
                    <a:pt x="247" y="103"/>
                  </a:cubicBezTo>
                  <a:cubicBezTo>
                    <a:pt x="179" y="145"/>
                    <a:pt x="111" y="145"/>
                    <a:pt x="35" y="145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8641675" y="4972065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43" y="35"/>
                  </a:moveTo>
                  <a:cubicBezTo>
                    <a:pt x="77" y="1"/>
                    <a:pt x="213" y="1"/>
                    <a:pt x="290" y="35"/>
                  </a:cubicBezTo>
                  <a:cubicBezTo>
                    <a:pt x="324" y="35"/>
                    <a:pt x="324" y="103"/>
                    <a:pt x="290" y="103"/>
                  </a:cubicBezTo>
                  <a:lnTo>
                    <a:pt x="290" y="103"/>
                  </a:lnTo>
                  <a:cubicBezTo>
                    <a:pt x="256" y="137"/>
                    <a:pt x="179" y="137"/>
                    <a:pt x="145" y="137"/>
                  </a:cubicBezTo>
                  <a:cubicBezTo>
                    <a:pt x="111" y="137"/>
                    <a:pt x="43" y="137"/>
                    <a:pt x="1" y="103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8646606" y="4985055"/>
              <a:ext cx="15609" cy="4965"/>
            </a:xfrm>
            <a:custGeom>
              <a:avLst/>
              <a:gdLst/>
              <a:ahLst/>
              <a:cxnLst/>
              <a:rect l="l" t="t" r="r" b="b"/>
              <a:pathLst>
                <a:path w="459" h="146" extrusionOk="0">
                  <a:moveTo>
                    <a:pt x="34" y="77"/>
                  </a:moveTo>
                  <a:cubicBezTo>
                    <a:pt x="68" y="43"/>
                    <a:pt x="145" y="1"/>
                    <a:pt x="179" y="1"/>
                  </a:cubicBezTo>
                  <a:lnTo>
                    <a:pt x="391" y="1"/>
                  </a:lnTo>
                  <a:cubicBezTo>
                    <a:pt x="425" y="43"/>
                    <a:pt x="459" y="77"/>
                    <a:pt x="425" y="111"/>
                  </a:cubicBezTo>
                  <a:lnTo>
                    <a:pt x="391" y="111"/>
                  </a:lnTo>
                  <a:cubicBezTo>
                    <a:pt x="323" y="111"/>
                    <a:pt x="247" y="111"/>
                    <a:pt x="213" y="145"/>
                  </a:cubicBezTo>
                  <a:cubicBezTo>
                    <a:pt x="145" y="145"/>
                    <a:pt x="68" y="145"/>
                    <a:pt x="34" y="111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8677791" y="5022634"/>
              <a:ext cx="14487" cy="5815"/>
            </a:xfrm>
            <a:custGeom>
              <a:avLst/>
              <a:gdLst/>
              <a:ahLst/>
              <a:cxnLst/>
              <a:rect l="l" t="t" r="r" b="b"/>
              <a:pathLst>
                <a:path w="426" h="171" extrusionOk="0">
                  <a:moveTo>
                    <a:pt x="77" y="68"/>
                  </a:moveTo>
                  <a:cubicBezTo>
                    <a:pt x="111" y="68"/>
                    <a:pt x="145" y="34"/>
                    <a:pt x="179" y="34"/>
                  </a:cubicBezTo>
                  <a:cubicBezTo>
                    <a:pt x="255" y="0"/>
                    <a:pt x="289" y="0"/>
                    <a:pt x="357" y="0"/>
                  </a:cubicBezTo>
                  <a:cubicBezTo>
                    <a:pt x="425" y="0"/>
                    <a:pt x="425" y="68"/>
                    <a:pt x="391" y="102"/>
                  </a:cubicBezTo>
                  <a:cubicBezTo>
                    <a:pt x="391" y="102"/>
                    <a:pt x="391" y="136"/>
                    <a:pt x="357" y="136"/>
                  </a:cubicBezTo>
                  <a:lnTo>
                    <a:pt x="213" y="136"/>
                  </a:lnTo>
                  <a:lnTo>
                    <a:pt x="77" y="136"/>
                  </a:lnTo>
                  <a:cubicBezTo>
                    <a:pt x="43" y="170"/>
                    <a:pt x="1" y="102"/>
                    <a:pt x="43" y="102"/>
                  </a:cubicBezTo>
                  <a:cubicBezTo>
                    <a:pt x="43" y="102"/>
                    <a:pt x="43" y="68"/>
                    <a:pt x="77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8617700" y="50261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5" y="34"/>
                  </a:moveTo>
                  <a:lnTo>
                    <a:pt x="179" y="34"/>
                  </a:lnTo>
                  <a:cubicBezTo>
                    <a:pt x="247" y="34"/>
                    <a:pt x="324" y="0"/>
                    <a:pt x="357" y="34"/>
                  </a:cubicBezTo>
                  <a:cubicBezTo>
                    <a:pt x="425" y="0"/>
                    <a:pt x="459" y="111"/>
                    <a:pt x="425" y="145"/>
                  </a:cubicBezTo>
                  <a:lnTo>
                    <a:pt x="391" y="145"/>
                  </a:lnTo>
                  <a:cubicBezTo>
                    <a:pt x="324" y="145"/>
                    <a:pt x="281" y="179"/>
                    <a:pt x="213" y="179"/>
                  </a:cubicBezTo>
                  <a:cubicBezTo>
                    <a:pt x="145" y="179"/>
                    <a:pt x="111" y="213"/>
                    <a:pt x="35" y="179"/>
                  </a:cubicBezTo>
                  <a:cubicBezTo>
                    <a:pt x="1" y="145"/>
                    <a:pt x="1" y="111"/>
                    <a:pt x="35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8618856" y="5034468"/>
              <a:ext cx="11018" cy="4931"/>
            </a:xfrm>
            <a:custGeom>
              <a:avLst/>
              <a:gdLst/>
              <a:ahLst/>
              <a:cxnLst/>
              <a:rect l="l" t="t" r="r" b="b"/>
              <a:pathLst>
                <a:path w="324" h="145" extrusionOk="0">
                  <a:moveTo>
                    <a:pt x="35" y="35"/>
                  </a:moveTo>
                  <a:lnTo>
                    <a:pt x="145" y="35"/>
                  </a:lnTo>
                  <a:cubicBezTo>
                    <a:pt x="179" y="35"/>
                    <a:pt x="213" y="1"/>
                    <a:pt x="247" y="1"/>
                  </a:cubicBezTo>
                  <a:cubicBezTo>
                    <a:pt x="290" y="1"/>
                    <a:pt x="323" y="35"/>
                    <a:pt x="290" y="77"/>
                  </a:cubicBezTo>
                  <a:lnTo>
                    <a:pt x="290" y="77"/>
                  </a:lnTo>
                  <a:cubicBezTo>
                    <a:pt x="247" y="77"/>
                    <a:pt x="213" y="111"/>
                    <a:pt x="145" y="111"/>
                  </a:cubicBezTo>
                  <a:cubicBezTo>
                    <a:pt x="111" y="111"/>
                    <a:pt x="77" y="145"/>
                    <a:pt x="35" y="111"/>
                  </a:cubicBezTo>
                  <a:cubicBezTo>
                    <a:pt x="1" y="111"/>
                    <a:pt x="1" y="77"/>
                    <a:pt x="3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8611646" y="5044297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4" y="34"/>
                  </a:moveTo>
                  <a:cubicBezTo>
                    <a:pt x="77" y="0"/>
                    <a:pt x="77" y="0"/>
                    <a:pt x="145" y="0"/>
                  </a:cubicBezTo>
                  <a:lnTo>
                    <a:pt x="247" y="0"/>
                  </a:lnTo>
                  <a:cubicBezTo>
                    <a:pt x="289" y="0"/>
                    <a:pt x="323" y="68"/>
                    <a:pt x="289" y="102"/>
                  </a:cubicBezTo>
                  <a:lnTo>
                    <a:pt x="247" y="102"/>
                  </a:lnTo>
                  <a:cubicBezTo>
                    <a:pt x="213" y="102"/>
                    <a:pt x="179" y="102"/>
                    <a:pt x="145" y="136"/>
                  </a:cubicBezTo>
                  <a:lnTo>
                    <a:pt x="34" y="136"/>
                  </a:lnTo>
                  <a:cubicBezTo>
                    <a:pt x="0" y="102"/>
                    <a:pt x="0" y="68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8564852" y="4989987"/>
              <a:ext cx="19078" cy="7244"/>
            </a:xfrm>
            <a:custGeom>
              <a:avLst/>
              <a:gdLst/>
              <a:ahLst/>
              <a:cxnLst/>
              <a:rect l="l" t="t" r="r" b="b"/>
              <a:pathLst>
                <a:path w="561" h="213" extrusionOk="0">
                  <a:moveTo>
                    <a:pt x="34" y="111"/>
                  </a:moveTo>
                  <a:cubicBezTo>
                    <a:pt x="179" y="0"/>
                    <a:pt x="348" y="34"/>
                    <a:pt x="493" y="0"/>
                  </a:cubicBezTo>
                  <a:cubicBezTo>
                    <a:pt x="527" y="0"/>
                    <a:pt x="561" y="111"/>
                    <a:pt x="527" y="145"/>
                  </a:cubicBezTo>
                  <a:lnTo>
                    <a:pt x="493" y="145"/>
                  </a:lnTo>
                  <a:cubicBezTo>
                    <a:pt x="348" y="145"/>
                    <a:pt x="213" y="213"/>
                    <a:pt x="68" y="179"/>
                  </a:cubicBezTo>
                  <a:cubicBezTo>
                    <a:pt x="34" y="179"/>
                    <a:pt x="0" y="111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8482792" y="4460456"/>
              <a:ext cx="868143" cy="710111"/>
            </a:xfrm>
            <a:custGeom>
              <a:avLst/>
              <a:gdLst/>
              <a:ahLst/>
              <a:cxnLst/>
              <a:rect l="l" t="t" r="r" b="b"/>
              <a:pathLst>
                <a:path w="25528" h="20881" extrusionOk="0">
                  <a:moveTo>
                    <a:pt x="213" y="136"/>
                  </a:moveTo>
                  <a:cubicBezTo>
                    <a:pt x="213" y="102"/>
                    <a:pt x="255" y="102"/>
                    <a:pt x="289" y="102"/>
                  </a:cubicBezTo>
                  <a:cubicBezTo>
                    <a:pt x="468" y="0"/>
                    <a:pt x="714" y="68"/>
                    <a:pt x="782" y="281"/>
                  </a:cubicBezTo>
                  <a:cubicBezTo>
                    <a:pt x="9387" y="18477"/>
                    <a:pt x="25026" y="20065"/>
                    <a:pt x="25171" y="20099"/>
                  </a:cubicBezTo>
                  <a:cubicBezTo>
                    <a:pt x="25383" y="20099"/>
                    <a:pt x="25528" y="20311"/>
                    <a:pt x="25528" y="20524"/>
                  </a:cubicBezTo>
                  <a:cubicBezTo>
                    <a:pt x="25528" y="20634"/>
                    <a:pt x="25451" y="20736"/>
                    <a:pt x="25349" y="20813"/>
                  </a:cubicBezTo>
                  <a:cubicBezTo>
                    <a:pt x="25273" y="20847"/>
                    <a:pt x="25205" y="20881"/>
                    <a:pt x="25103" y="20881"/>
                  </a:cubicBezTo>
                  <a:cubicBezTo>
                    <a:pt x="24925" y="20847"/>
                    <a:pt x="8886" y="19216"/>
                    <a:pt x="77" y="603"/>
                  </a:cubicBezTo>
                  <a:cubicBezTo>
                    <a:pt x="1" y="459"/>
                    <a:pt x="77" y="247"/>
                    <a:pt x="213" y="1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8469801" y="4016148"/>
              <a:ext cx="223905" cy="467161"/>
            </a:xfrm>
            <a:custGeom>
              <a:avLst/>
              <a:gdLst/>
              <a:ahLst/>
              <a:cxnLst/>
              <a:rect l="l" t="t" r="r" b="b"/>
              <a:pathLst>
                <a:path w="6584" h="13737" extrusionOk="0">
                  <a:moveTo>
                    <a:pt x="2549" y="323"/>
                  </a:moveTo>
                  <a:cubicBezTo>
                    <a:pt x="2719" y="179"/>
                    <a:pt x="2974" y="111"/>
                    <a:pt x="3220" y="77"/>
                  </a:cubicBezTo>
                  <a:cubicBezTo>
                    <a:pt x="6584" y="0"/>
                    <a:pt x="884" y="13736"/>
                    <a:pt x="884" y="13736"/>
                  </a:cubicBezTo>
                  <a:cubicBezTo>
                    <a:pt x="884" y="13736"/>
                    <a:pt x="0" y="2124"/>
                    <a:pt x="2549" y="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8575530" y="4127080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247" y="0"/>
                  </a:moveTo>
                  <a:cubicBezTo>
                    <a:pt x="289" y="0"/>
                    <a:pt x="357" y="0"/>
                    <a:pt x="357" y="68"/>
                  </a:cubicBezTo>
                  <a:cubicBezTo>
                    <a:pt x="323" y="170"/>
                    <a:pt x="289" y="281"/>
                    <a:pt x="247" y="383"/>
                  </a:cubicBezTo>
                  <a:cubicBezTo>
                    <a:pt x="213" y="527"/>
                    <a:pt x="179" y="637"/>
                    <a:pt x="111" y="705"/>
                  </a:cubicBezTo>
                  <a:lnTo>
                    <a:pt x="111" y="739"/>
                  </a:lnTo>
                  <a:cubicBezTo>
                    <a:pt x="77" y="739"/>
                    <a:pt x="0" y="739"/>
                    <a:pt x="0" y="705"/>
                  </a:cubicBezTo>
                  <a:cubicBezTo>
                    <a:pt x="0" y="561"/>
                    <a:pt x="34" y="493"/>
                    <a:pt x="77" y="383"/>
                  </a:cubicBezTo>
                  <a:cubicBezTo>
                    <a:pt x="111" y="247"/>
                    <a:pt x="179" y="136"/>
                    <a:pt x="213" y="34"/>
                  </a:cubicBezTo>
                  <a:cubicBezTo>
                    <a:pt x="247" y="34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8558765" y="4125618"/>
              <a:ext cx="9590" cy="21697"/>
            </a:xfrm>
            <a:custGeom>
              <a:avLst/>
              <a:gdLst/>
              <a:ahLst/>
              <a:cxnLst/>
              <a:rect l="l" t="t" r="r" b="b"/>
              <a:pathLst>
                <a:path w="282" h="638" extrusionOk="0">
                  <a:moveTo>
                    <a:pt x="179" y="43"/>
                  </a:moveTo>
                  <a:cubicBezTo>
                    <a:pt x="213" y="1"/>
                    <a:pt x="281" y="43"/>
                    <a:pt x="281" y="111"/>
                  </a:cubicBezTo>
                  <a:cubicBezTo>
                    <a:pt x="281" y="213"/>
                    <a:pt x="247" y="290"/>
                    <a:pt x="247" y="358"/>
                  </a:cubicBezTo>
                  <a:cubicBezTo>
                    <a:pt x="213" y="426"/>
                    <a:pt x="213" y="536"/>
                    <a:pt x="145" y="604"/>
                  </a:cubicBezTo>
                  <a:lnTo>
                    <a:pt x="145" y="604"/>
                  </a:lnTo>
                  <a:cubicBezTo>
                    <a:pt x="103" y="638"/>
                    <a:pt x="35" y="604"/>
                    <a:pt x="1" y="570"/>
                  </a:cubicBezTo>
                  <a:cubicBezTo>
                    <a:pt x="1" y="468"/>
                    <a:pt x="35" y="392"/>
                    <a:pt x="69" y="324"/>
                  </a:cubicBezTo>
                  <a:cubicBezTo>
                    <a:pt x="69" y="256"/>
                    <a:pt x="103" y="179"/>
                    <a:pt x="145" y="77"/>
                  </a:cubicBezTo>
                  <a:cubicBezTo>
                    <a:pt x="145" y="77"/>
                    <a:pt x="145" y="43"/>
                    <a:pt x="179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8531049" y="4120993"/>
              <a:ext cx="12141" cy="28940"/>
            </a:xfrm>
            <a:custGeom>
              <a:avLst/>
              <a:gdLst/>
              <a:ahLst/>
              <a:cxnLst/>
              <a:rect l="l" t="t" r="r" b="b"/>
              <a:pathLst>
                <a:path w="357" h="851" extrusionOk="0">
                  <a:moveTo>
                    <a:pt x="247" y="35"/>
                  </a:moveTo>
                  <a:cubicBezTo>
                    <a:pt x="281" y="1"/>
                    <a:pt x="357" y="35"/>
                    <a:pt x="357" y="103"/>
                  </a:cubicBezTo>
                  <a:cubicBezTo>
                    <a:pt x="323" y="349"/>
                    <a:pt x="281" y="672"/>
                    <a:pt x="68" y="816"/>
                  </a:cubicBezTo>
                  <a:lnTo>
                    <a:pt x="68" y="816"/>
                  </a:lnTo>
                  <a:cubicBezTo>
                    <a:pt x="34" y="850"/>
                    <a:pt x="0" y="816"/>
                    <a:pt x="0" y="774"/>
                  </a:cubicBezTo>
                  <a:cubicBezTo>
                    <a:pt x="0" y="528"/>
                    <a:pt x="145" y="281"/>
                    <a:pt x="21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8567165" y="4165509"/>
              <a:ext cx="12141" cy="26594"/>
            </a:xfrm>
            <a:custGeom>
              <a:avLst/>
              <a:gdLst/>
              <a:ahLst/>
              <a:cxnLst/>
              <a:rect l="l" t="t" r="r" b="b"/>
              <a:pathLst>
                <a:path w="357" h="782" extrusionOk="0">
                  <a:moveTo>
                    <a:pt x="323" y="0"/>
                  </a:moveTo>
                  <a:cubicBezTo>
                    <a:pt x="323" y="0"/>
                    <a:pt x="357" y="0"/>
                    <a:pt x="357" y="34"/>
                  </a:cubicBezTo>
                  <a:cubicBezTo>
                    <a:pt x="357" y="144"/>
                    <a:pt x="323" y="280"/>
                    <a:pt x="280" y="391"/>
                  </a:cubicBezTo>
                  <a:cubicBezTo>
                    <a:pt x="246" y="527"/>
                    <a:pt x="178" y="637"/>
                    <a:pt x="111" y="739"/>
                  </a:cubicBezTo>
                  <a:lnTo>
                    <a:pt x="111" y="782"/>
                  </a:lnTo>
                  <a:cubicBezTo>
                    <a:pt x="68" y="782"/>
                    <a:pt x="0" y="782"/>
                    <a:pt x="0" y="705"/>
                  </a:cubicBezTo>
                  <a:cubicBezTo>
                    <a:pt x="34" y="569"/>
                    <a:pt x="68" y="459"/>
                    <a:pt x="145" y="357"/>
                  </a:cubicBezTo>
                  <a:cubicBezTo>
                    <a:pt x="178" y="246"/>
                    <a:pt x="212" y="102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2"/>
            <p:cNvSpPr/>
            <p:nvPr/>
          </p:nvSpPr>
          <p:spPr>
            <a:xfrm>
              <a:off x="8552711" y="417040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213" y="34"/>
                  </a:moveTo>
                  <a:cubicBezTo>
                    <a:pt x="247" y="0"/>
                    <a:pt x="323" y="34"/>
                    <a:pt x="323" y="68"/>
                  </a:cubicBezTo>
                  <a:cubicBezTo>
                    <a:pt x="281" y="170"/>
                    <a:pt x="281" y="247"/>
                    <a:pt x="247" y="349"/>
                  </a:cubicBezTo>
                  <a:cubicBezTo>
                    <a:pt x="213" y="383"/>
                    <a:pt x="179" y="459"/>
                    <a:pt x="145" y="493"/>
                  </a:cubicBezTo>
                  <a:cubicBezTo>
                    <a:pt x="111" y="493"/>
                    <a:pt x="111" y="527"/>
                    <a:pt x="68" y="527"/>
                  </a:cubicBezTo>
                  <a:cubicBezTo>
                    <a:pt x="34" y="527"/>
                    <a:pt x="0" y="493"/>
                    <a:pt x="0" y="459"/>
                  </a:cubicBezTo>
                  <a:cubicBezTo>
                    <a:pt x="0" y="383"/>
                    <a:pt x="68" y="315"/>
                    <a:pt x="111" y="281"/>
                  </a:cubicBezTo>
                  <a:cubicBezTo>
                    <a:pt x="145" y="213"/>
                    <a:pt x="179" y="136"/>
                    <a:pt x="179" y="68"/>
                  </a:cubicBezTo>
                  <a:cubicBezTo>
                    <a:pt x="179" y="34"/>
                    <a:pt x="213" y="34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2"/>
            <p:cNvSpPr/>
            <p:nvPr/>
          </p:nvSpPr>
          <p:spPr>
            <a:xfrm>
              <a:off x="8524961" y="4178772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213" y="35"/>
                  </a:moveTo>
                  <a:cubicBezTo>
                    <a:pt x="290" y="1"/>
                    <a:pt x="358" y="35"/>
                    <a:pt x="324" y="103"/>
                  </a:cubicBezTo>
                  <a:cubicBezTo>
                    <a:pt x="247" y="281"/>
                    <a:pt x="213" y="460"/>
                    <a:pt x="145" y="638"/>
                  </a:cubicBezTo>
                  <a:cubicBezTo>
                    <a:pt x="145" y="672"/>
                    <a:pt x="145" y="672"/>
                    <a:pt x="111" y="672"/>
                  </a:cubicBezTo>
                  <a:cubicBezTo>
                    <a:pt x="77" y="706"/>
                    <a:pt x="1" y="672"/>
                    <a:pt x="1" y="604"/>
                  </a:cubicBezTo>
                  <a:cubicBezTo>
                    <a:pt x="35" y="392"/>
                    <a:pt x="111" y="213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2"/>
            <p:cNvSpPr/>
            <p:nvPr/>
          </p:nvSpPr>
          <p:spPr>
            <a:xfrm>
              <a:off x="8569477" y="4222131"/>
              <a:ext cx="13297" cy="20541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289" y="34"/>
                  </a:moveTo>
                  <a:cubicBezTo>
                    <a:pt x="323" y="0"/>
                    <a:pt x="391" y="34"/>
                    <a:pt x="391" y="68"/>
                  </a:cubicBezTo>
                  <a:cubicBezTo>
                    <a:pt x="323" y="280"/>
                    <a:pt x="255" y="459"/>
                    <a:pt x="110" y="603"/>
                  </a:cubicBezTo>
                  <a:lnTo>
                    <a:pt x="110" y="603"/>
                  </a:lnTo>
                  <a:cubicBezTo>
                    <a:pt x="77" y="603"/>
                    <a:pt x="0" y="561"/>
                    <a:pt x="43" y="527"/>
                  </a:cubicBezTo>
                  <a:cubicBezTo>
                    <a:pt x="110" y="391"/>
                    <a:pt x="212" y="246"/>
                    <a:pt x="255" y="68"/>
                  </a:cubicBezTo>
                  <a:cubicBezTo>
                    <a:pt x="255" y="34"/>
                    <a:pt x="255" y="34"/>
                    <a:pt x="28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2"/>
            <p:cNvSpPr/>
            <p:nvPr/>
          </p:nvSpPr>
          <p:spPr>
            <a:xfrm>
              <a:off x="8551555" y="4225566"/>
              <a:ext cx="9556" cy="17106"/>
            </a:xfrm>
            <a:custGeom>
              <a:avLst/>
              <a:gdLst/>
              <a:ahLst/>
              <a:cxnLst/>
              <a:rect l="l" t="t" r="r" b="b"/>
              <a:pathLst>
                <a:path w="281" h="503" extrusionOk="0">
                  <a:moveTo>
                    <a:pt x="179" y="35"/>
                  </a:moveTo>
                  <a:cubicBezTo>
                    <a:pt x="213" y="1"/>
                    <a:pt x="281" y="35"/>
                    <a:pt x="281" y="77"/>
                  </a:cubicBezTo>
                  <a:cubicBezTo>
                    <a:pt x="247" y="145"/>
                    <a:pt x="247" y="213"/>
                    <a:pt x="213" y="290"/>
                  </a:cubicBezTo>
                  <a:cubicBezTo>
                    <a:pt x="213" y="358"/>
                    <a:pt x="145" y="426"/>
                    <a:pt x="102" y="460"/>
                  </a:cubicBezTo>
                  <a:lnTo>
                    <a:pt x="102" y="460"/>
                  </a:lnTo>
                  <a:cubicBezTo>
                    <a:pt x="68" y="502"/>
                    <a:pt x="0" y="460"/>
                    <a:pt x="34" y="426"/>
                  </a:cubicBezTo>
                  <a:cubicBezTo>
                    <a:pt x="34" y="358"/>
                    <a:pt x="68" y="324"/>
                    <a:pt x="102" y="247"/>
                  </a:cubicBezTo>
                  <a:cubicBezTo>
                    <a:pt x="102" y="179"/>
                    <a:pt x="145" y="145"/>
                    <a:pt x="145" y="77"/>
                  </a:cubicBezTo>
                  <a:cubicBezTo>
                    <a:pt x="145" y="35"/>
                    <a:pt x="179" y="35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2"/>
            <p:cNvSpPr/>
            <p:nvPr/>
          </p:nvSpPr>
          <p:spPr>
            <a:xfrm>
              <a:off x="8529892" y="4222131"/>
              <a:ext cx="10712" cy="20541"/>
            </a:xfrm>
            <a:custGeom>
              <a:avLst/>
              <a:gdLst/>
              <a:ahLst/>
              <a:cxnLst/>
              <a:rect l="l" t="t" r="r" b="b"/>
              <a:pathLst>
                <a:path w="315" h="604" extrusionOk="0">
                  <a:moveTo>
                    <a:pt x="247" y="34"/>
                  </a:moveTo>
                  <a:cubicBezTo>
                    <a:pt x="281" y="0"/>
                    <a:pt x="315" y="34"/>
                    <a:pt x="315" y="68"/>
                  </a:cubicBezTo>
                  <a:cubicBezTo>
                    <a:pt x="281" y="178"/>
                    <a:pt x="247" y="246"/>
                    <a:pt x="213" y="348"/>
                  </a:cubicBezTo>
                  <a:cubicBezTo>
                    <a:pt x="213" y="425"/>
                    <a:pt x="179" y="493"/>
                    <a:pt x="145" y="561"/>
                  </a:cubicBezTo>
                  <a:lnTo>
                    <a:pt x="102" y="561"/>
                  </a:lnTo>
                  <a:cubicBezTo>
                    <a:pt x="68" y="603"/>
                    <a:pt x="0" y="561"/>
                    <a:pt x="0" y="527"/>
                  </a:cubicBezTo>
                  <a:cubicBezTo>
                    <a:pt x="34" y="425"/>
                    <a:pt x="68" y="348"/>
                    <a:pt x="102" y="280"/>
                  </a:cubicBezTo>
                  <a:cubicBezTo>
                    <a:pt x="145" y="212"/>
                    <a:pt x="179" y="102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2"/>
            <p:cNvSpPr/>
            <p:nvPr/>
          </p:nvSpPr>
          <p:spPr>
            <a:xfrm>
              <a:off x="8547780" y="425821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5"/>
                  </a:moveTo>
                  <a:cubicBezTo>
                    <a:pt x="256" y="1"/>
                    <a:pt x="324" y="69"/>
                    <a:pt x="324" y="137"/>
                  </a:cubicBezTo>
                  <a:cubicBezTo>
                    <a:pt x="290" y="213"/>
                    <a:pt x="256" y="281"/>
                    <a:pt x="213" y="315"/>
                  </a:cubicBezTo>
                  <a:cubicBezTo>
                    <a:pt x="213" y="392"/>
                    <a:pt x="179" y="426"/>
                    <a:pt x="145" y="460"/>
                  </a:cubicBezTo>
                  <a:lnTo>
                    <a:pt x="111" y="460"/>
                  </a:lnTo>
                  <a:cubicBezTo>
                    <a:pt x="77" y="494"/>
                    <a:pt x="43" y="460"/>
                    <a:pt x="43" y="426"/>
                  </a:cubicBezTo>
                  <a:cubicBezTo>
                    <a:pt x="1" y="349"/>
                    <a:pt x="43" y="281"/>
                    <a:pt x="77" y="247"/>
                  </a:cubicBezTo>
                  <a:cubicBezTo>
                    <a:pt x="111" y="179"/>
                    <a:pt x="145" y="103"/>
                    <a:pt x="179" y="69"/>
                  </a:cubicBezTo>
                  <a:cubicBezTo>
                    <a:pt x="213" y="69"/>
                    <a:pt x="213" y="69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2"/>
            <p:cNvSpPr/>
            <p:nvPr/>
          </p:nvSpPr>
          <p:spPr>
            <a:xfrm>
              <a:off x="8549243" y="4205059"/>
              <a:ext cx="11869" cy="17106"/>
            </a:xfrm>
            <a:custGeom>
              <a:avLst/>
              <a:gdLst/>
              <a:ahLst/>
              <a:cxnLst/>
              <a:rect l="l" t="t" r="r" b="b"/>
              <a:pathLst>
                <a:path w="349" h="503" extrusionOk="0">
                  <a:moveTo>
                    <a:pt x="281" y="43"/>
                  </a:moveTo>
                  <a:cubicBezTo>
                    <a:pt x="315" y="1"/>
                    <a:pt x="349" y="43"/>
                    <a:pt x="349" y="77"/>
                  </a:cubicBezTo>
                  <a:cubicBezTo>
                    <a:pt x="349" y="145"/>
                    <a:pt x="315" y="213"/>
                    <a:pt x="281" y="290"/>
                  </a:cubicBezTo>
                  <a:cubicBezTo>
                    <a:pt x="247" y="358"/>
                    <a:pt x="213" y="392"/>
                    <a:pt x="136" y="468"/>
                  </a:cubicBezTo>
                  <a:lnTo>
                    <a:pt x="136" y="468"/>
                  </a:lnTo>
                  <a:cubicBezTo>
                    <a:pt x="68" y="502"/>
                    <a:pt x="0" y="468"/>
                    <a:pt x="68" y="392"/>
                  </a:cubicBezTo>
                  <a:cubicBezTo>
                    <a:pt x="102" y="324"/>
                    <a:pt x="136" y="256"/>
                    <a:pt x="170" y="179"/>
                  </a:cubicBezTo>
                  <a:cubicBezTo>
                    <a:pt x="213" y="145"/>
                    <a:pt x="247" y="77"/>
                    <a:pt x="281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2"/>
            <p:cNvSpPr/>
            <p:nvPr/>
          </p:nvSpPr>
          <p:spPr>
            <a:xfrm>
              <a:off x="8520336" y="4265457"/>
              <a:ext cx="9590" cy="16766"/>
            </a:xfrm>
            <a:custGeom>
              <a:avLst/>
              <a:gdLst/>
              <a:ahLst/>
              <a:cxnLst/>
              <a:rect l="l" t="t" r="r" b="b"/>
              <a:pathLst>
                <a:path w="282" h="493" extrusionOk="0">
                  <a:moveTo>
                    <a:pt x="171" y="34"/>
                  </a:moveTo>
                  <a:cubicBezTo>
                    <a:pt x="213" y="0"/>
                    <a:pt x="281" y="68"/>
                    <a:pt x="247" y="102"/>
                  </a:cubicBezTo>
                  <a:cubicBezTo>
                    <a:pt x="247" y="179"/>
                    <a:pt x="213" y="247"/>
                    <a:pt x="213" y="281"/>
                  </a:cubicBezTo>
                  <a:cubicBezTo>
                    <a:pt x="171" y="349"/>
                    <a:pt x="137" y="425"/>
                    <a:pt x="103" y="459"/>
                  </a:cubicBezTo>
                  <a:lnTo>
                    <a:pt x="103" y="459"/>
                  </a:lnTo>
                  <a:cubicBezTo>
                    <a:pt x="69" y="493"/>
                    <a:pt x="35" y="459"/>
                    <a:pt x="1" y="425"/>
                  </a:cubicBezTo>
                  <a:cubicBezTo>
                    <a:pt x="1" y="349"/>
                    <a:pt x="35" y="281"/>
                    <a:pt x="69" y="247"/>
                  </a:cubicBezTo>
                  <a:cubicBezTo>
                    <a:pt x="103" y="179"/>
                    <a:pt x="103" y="102"/>
                    <a:pt x="13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2"/>
            <p:cNvSpPr/>
            <p:nvPr/>
          </p:nvSpPr>
          <p:spPr>
            <a:xfrm>
              <a:off x="8508230" y="4243794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102" y="34"/>
                  </a:moveTo>
                  <a:cubicBezTo>
                    <a:pt x="179" y="0"/>
                    <a:pt x="213" y="34"/>
                    <a:pt x="213" y="102"/>
                  </a:cubicBezTo>
                  <a:cubicBezTo>
                    <a:pt x="213" y="179"/>
                    <a:pt x="213" y="246"/>
                    <a:pt x="179" y="280"/>
                  </a:cubicBezTo>
                  <a:cubicBezTo>
                    <a:pt x="179" y="314"/>
                    <a:pt x="145" y="348"/>
                    <a:pt x="145" y="391"/>
                  </a:cubicBezTo>
                  <a:cubicBezTo>
                    <a:pt x="145" y="425"/>
                    <a:pt x="102" y="459"/>
                    <a:pt x="102" y="459"/>
                  </a:cubicBezTo>
                  <a:lnTo>
                    <a:pt x="102" y="493"/>
                  </a:lnTo>
                  <a:cubicBezTo>
                    <a:pt x="68" y="493"/>
                    <a:pt x="34" y="493"/>
                    <a:pt x="0" y="459"/>
                  </a:cubicBezTo>
                  <a:cubicBezTo>
                    <a:pt x="0" y="391"/>
                    <a:pt x="0" y="314"/>
                    <a:pt x="34" y="246"/>
                  </a:cubicBezTo>
                  <a:cubicBezTo>
                    <a:pt x="34" y="179"/>
                    <a:pt x="68" y="102"/>
                    <a:pt x="102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>
              <a:off x="8545468" y="4289432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213" y="34"/>
                  </a:moveTo>
                  <a:cubicBezTo>
                    <a:pt x="247" y="0"/>
                    <a:pt x="281" y="34"/>
                    <a:pt x="281" y="68"/>
                  </a:cubicBezTo>
                  <a:cubicBezTo>
                    <a:pt x="247" y="179"/>
                    <a:pt x="213" y="247"/>
                    <a:pt x="213" y="357"/>
                  </a:cubicBezTo>
                  <a:cubicBezTo>
                    <a:pt x="179" y="459"/>
                    <a:pt x="179" y="536"/>
                    <a:pt x="111" y="603"/>
                  </a:cubicBezTo>
                  <a:lnTo>
                    <a:pt x="111" y="637"/>
                  </a:lnTo>
                  <a:cubicBezTo>
                    <a:pt x="69" y="671"/>
                    <a:pt x="1" y="637"/>
                    <a:pt x="1" y="603"/>
                  </a:cubicBezTo>
                  <a:cubicBezTo>
                    <a:pt x="1" y="493"/>
                    <a:pt x="35" y="425"/>
                    <a:pt x="69" y="323"/>
                  </a:cubicBezTo>
                  <a:cubicBezTo>
                    <a:pt x="111" y="247"/>
                    <a:pt x="145" y="145"/>
                    <a:pt x="17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>
              <a:off x="8524961" y="4298954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213" y="43"/>
                  </a:moveTo>
                  <a:cubicBezTo>
                    <a:pt x="247" y="1"/>
                    <a:pt x="324" y="43"/>
                    <a:pt x="324" y="77"/>
                  </a:cubicBezTo>
                  <a:cubicBezTo>
                    <a:pt x="290" y="179"/>
                    <a:pt x="247" y="256"/>
                    <a:pt x="247" y="323"/>
                  </a:cubicBezTo>
                  <a:cubicBezTo>
                    <a:pt x="213" y="425"/>
                    <a:pt x="179" y="502"/>
                    <a:pt x="111" y="570"/>
                  </a:cubicBezTo>
                  <a:lnTo>
                    <a:pt x="111" y="604"/>
                  </a:lnTo>
                  <a:cubicBezTo>
                    <a:pt x="77" y="604"/>
                    <a:pt x="1" y="604"/>
                    <a:pt x="35" y="536"/>
                  </a:cubicBezTo>
                  <a:cubicBezTo>
                    <a:pt x="35" y="468"/>
                    <a:pt x="77" y="391"/>
                    <a:pt x="111" y="289"/>
                  </a:cubicBezTo>
                  <a:cubicBezTo>
                    <a:pt x="145" y="213"/>
                    <a:pt x="179" y="145"/>
                    <a:pt x="213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8524961" y="4332758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179" y="35"/>
                  </a:moveTo>
                  <a:cubicBezTo>
                    <a:pt x="213" y="1"/>
                    <a:pt x="290" y="35"/>
                    <a:pt x="290" y="111"/>
                  </a:cubicBezTo>
                  <a:cubicBezTo>
                    <a:pt x="290" y="145"/>
                    <a:pt x="247" y="213"/>
                    <a:pt x="213" y="281"/>
                  </a:cubicBezTo>
                  <a:cubicBezTo>
                    <a:pt x="213" y="357"/>
                    <a:pt x="179" y="391"/>
                    <a:pt x="145" y="459"/>
                  </a:cubicBezTo>
                  <a:lnTo>
                    <a:pt x="111" y="459"/>
                  </a:lnTo>
                  <a:cubicBezTo>
                    <a:pt x="77" y="493"/>
                    <a:pt x="1" y="425"/>
                    <a:pt x="1" y="391"/>
                  </a:cubicBezTo>
                  <a:cubicBezTo>
                    <a:pt x="1" y="323"/>
                    <a:pt x="35" y="281"/>
                    <a:pt x="77" y="213"/>
                  </a:cubicBezTo>
                  <a:cubicBezTo>
                    <a:pt x="111" y="145"/>
                    <a:pt x="145" y="111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8507073" y="4325548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79" y="0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47" y="145"/>
                    <a:pt x="247" y="213"/>
                    <a:pt x="213" y="323"/>
                  </a:cubicBezTo>
                  <a:cubicBezTo>
                    <a:pt x="213" y="391"/>
                    <a:pt x="179" y="459"/>
                    <a:pt x="102" y="535"/>
                  </a:cubicBezTo>
                  <a:lnTo>
                    <a:pt x="102" y="535"/>
                  </a:lnTo>
                  <a:cubicBezTo>
                    <a:pt x="68" y="535"/>
                    <a:pt x="34" y="535"/>
                    <a:pt x="34" y="493"/>
                  </a:cubicBezTo>
                  <a:cubicBezTo>
                    <a:pt x="0" y="425"/>
                    <a:pt x="34" y="323"/>
                    <a:pt x="34" y="247"/>
                  </a:cubicBezTo>
                  <a:cubicBezTo>
                    <a:pt x="68" y="179"/>
                    <a:pt x="102" y="111"/>
                    <a:pt x="136" y="34"/>
                  </a:cubicBezTo>
                  <a:cubicBezTo>
                    <a:pt x="179" y="34"/>
                    <a:pt x="179" y="34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8510542" y="4365405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45" y="0"/>
                  </a:moveTo>
                  <a:cubicBezTo>
                    <a:pt x="178" y="0"/>
                    <a:pt x="246" y="0"/>
                    <a:pt x="246" y="68"/>
                  </a:cubicBezTo>
                  <a:cubicBezTo>
                    <a:pt x="212" y="170"/>
                    <a:pt x="212" y="349"/>
                    <a:pt x="145" y="425"/>
                  </a:cubicBezTo>
                  <a:lnTo>
                    <a:pt x="145" y="459"/>
                  </a:lnTo>
                  <a:cubicBezTo>
                    <a:pt x="77" y="493"/>
                    <a:pt x="0" y="459"/>
                    <a:pt x="0" y="383"/>
                  </a:cubicBezTo>
                  <a:cubicBezTo>
                    <a:pt x="0" y="315"/>
                    <a:pt x="34" y="281"/>
                    <a:pt x="77" y="213"/>
                  </a:cubicBezTo>
                  <a:cubicBezTo>
                    <a:pt x="77" y="170"/>
                    <a:pt x="111" y="102"/>
                    <a:pt x="111" y="68"/>
                  </a:cubicBezTo>
                  <a:cubicBezTo>
                    <a:pt x="111" y="34"/>
                    <a:pt x="145" y="34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8162713" y="4075083"/>
              <a:ext cx="337150" cy="408226"/>
            </a:xfrm>
            <a:custGeom>
              <a:avLst/>
              <a:gdLst/>
              <a:ahLst/>
              <a:cxnLst/>
              <a:rect l="l" t="t" r="r" b="b"/>
              <a:pathLst>
                <a:path w="9914" h="12004" extrusionOk="0">
                  <a:moveTo>
                    <a:pt x="1767" y="1274"/>
                  </a:moveTo>
                  <a:cubicBezTo>
                    <a:pt x="3543" y="0"/>
                    <a:pt x="9914" y="12003"/>
                    <a:pt x="9914" y="12003"/>
                  </a:cubicBezTo>
                  <a:cubicBezTo>
                    <a:pt x="9914" y="12003"/>
                    <a:pt x="0" y="2871"/>
                    <a:pt x="1699" y="1317"/>
                  </a:cubicBezTo>
                  <a:cubicBezTo>
                    <a:pt x="1733" y="1317"/>
                    <a:pt x="1733" y="1317"/>
                    <a:pt x="1767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8262589" y="4146786"/>
              <a:ext cx="9828" cy="11869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34" y="0"/>
                  </a:moveTo>
                  <a:lnTo>
                    <a:pt x="111" y="0"/>
                  </a:lnTo>
                  <a:cubicBezTo>
                    <a:pt x="178" y="102"/>
                    <a:pt x="246" y="170"/>
                    <a:pt x="289" y="281"/>
                  </a:cubicBezTo>
                  <a:lnTo>
                    <a:pt x="289" y="349"/>
                  </a:lnTo>
                  <a:lnTo>
                    <a:pt x="212" y="349"/>
                  </a:lnTo>
                  <a:cubicBezTo>
                    <a:pt x="111" y="281"/>
                    <a:pt x="77" y="136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2"/>
            <p:cNvSpPr/>
            <p:nvPr/>
          </p:nvSpPr>
          <p:spPr>
            <a:xfrm>
              <a:off x="8239770" y="4140698"/>
              <a:ext cx="13297" cy="15643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4" y="35"/>
                  </a:moveTo>
                  <a:cubicBezTo>
                    <a:pt x="68" y="1"/>
                    <a:pt x="110" y="1"/>
                    <a:pt x="144" y="1"/>
                  </a:cubicBezTo>
                  <a:cubicBezTo>
                    <a:pt x="178" y="69"/>
                    <a:pt x="246" y="103"/>
                    <a:pt x="323" y="179"/>
                  </a:cubicBezTo>
                  <a:cubicBezTo>
                    <a:pt x="357" y="213"/>
                    <a:pt x="391" y="315"/>
                    <a:pt x="391" y="392"/>
                  </a:cubicBezTo>
                  <a:lnTo>
                    <a:pt x="391" y="426"/>
                  </a:lnTo>
                  <a:cubicBezTo>
                    <a:pt x="357" y="460"/>
                    <a:pt x="357" y="460"/>
                    <a:pt x="323" y="426"/>
                  </a:cubicBezTo>
                  <a:cubicBezTo>
                    <a:pt x="280" y="392"/>
                    <a:pt x="212" y="349"/>
                    <a:pt x="178" y="281"/>
                  </a:cubicBezTo>
                  <a:cubicBezTo>
                    <a:pt x="144" y="213"/>
                    <a:pt x="68" y="179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8248136" y="4171917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179" y="68"/>
                    <a:pt x="213" y="145"/>
                  </a:cubicBezTo>
                  <a:cubicBezTo>
                    <a:pt x="247" y="179"/>
                    <a:pt x="289" y="213"/>
                    <a:pt x="289" y="281"/>
                  </a:cubicBezTo>
                  <a:lnTo>
                    <a:pt x="289" y="357"/>
                  </a:lnTo>
                  <a:lnTo>
                    <a:pt x="213" y="357"/>
                  </a:lnTo>
                  <a:cubicBezTo>
                    <a:pt x="145" y="357"/>
                    <a:pt x="111" y="281"/>
                    <a:pt x="77" y="213"/>
                  </a:cubicBezTo>
                  <a:cubicBezTo>
                    <a:pt x="34" y="179"/>
                    <a:pt x="34" y="111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8273540" y="4181439"/>
              <a:ext cx="11903" cy="15916"/>
            </a:xfrm>
            <a:custGeom>
              <a:avLst/>
              <a:gdLst/>
              <a:ahLst/>
              <a:cxnLst/>
              <a:rect l="l" t="t" r="r" b="b"/>
              <a:pathLst>
                <a:path w="350" h="468" extrusionOk="0">
                  <a:moveTo>
                    <a:pt x="1" y="43"/>
                  </a:moveTo>
                  <a:cubicBezTo>
                    <a:pt x="35" y="1"/>
                    <a:pt x="69" y="1"/>
                    <a:pt x="69" y="43"/>
                  </a:cubicBezTo>
                  <a:cubicBezTo>
                    <a:pt x="179" y="145"/>
                    <a:pt x="281" y="256"/>
                    <a:pt x="315" y="425"/>
                  </a:cubicBezTo>
                  <a:cubicBezTo>
                    <a:pt x="349" y="425"/>
                    <a:pt x="315" y="425"/>
                    <a:pt x="315" y="468"/>
                  </a:cubicBezTo>
                  <a:lnTo>
                    <a:pt x="281" y="468"/>
                  </a:lnTo>
                  <a:cubicBezTo>
                    <a:pt x="137" y="358"/>
                    <a:pt x="69" y="213"/>
                    <a:pt x="1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8295237" y="4186370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lnTo>
                    <a:pt x="314" y="246"/>
                  </a:lnTo>
                  <a:cubicBezTo>
                    <a:pt x="348" y="323"/>
                    <a:pt x="425" y="357"/>
                    <a:pt x="459" y="425"/>
                  </a:cubicBezTo>
                  <a:cubicBezTo>
                    <a:pt x="459" y="459"/>
                    <a:pt x="459" y="493"/>
                    <a:pt x="425" y="493"/>
                  </a:cubicBezTo>
                  <a:lnTo>
                    <a:pt x="391" y="493"/>
                  </a:lnTo>
                  <a:cubicBezTo>
                    <a:pt x="178" y="493"/>
                    <a:pt x="68" y="24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2"/>
            <p:cNvSpPr/>
            <p:nvPr/>
          </p:nvSpPr>
          <p:spPr>
            <a:xfrm>
              <a:off x="8296465" y="4214888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0" y="35"/>
                  </a:moveTo>
                  <a:cubicBezTo>
                    <a:pt x="34" y="1"/>
                    <a:pt x="68" y="1"/>
                    <a:pt x="68" y="35"/>
                  </a:cubicBezTo>
                  <a:lnTo>
                    <a:pt x="213" y="179"/>
                  </a:lnTo>
                  <a:cubicBezTo>
                    <a:pt x="247" y="247"/>
                    <a:pt x="315" y="281"/>
                    <a:pt x="315" y="349"/>
                  </a:cubicBezTo>
                  <a:cubicBezTo>
                    <a:pt x="315" y="391"/>
                    <a:pt x="315" y="391"/>
                    <a:pt x="281" y="425"/>
                  </a:cubicBezTo>
                  <a:lnTo>
                    <a:pt x="213" y="425"/>
                  </a:lnTo>
                  <a:cubicBezTo>
                    <a:pt x="136" y="391"/>
                    <a:pt x="136" y="349"/>
                    <a:pt x="102" y="281"/>
                  </a:cubicBezTo>
                  <a:cubicBezTo>
                    <a:pt x="68" y="213"/>
                    <a:pt x="34" y="137"/>
                    <a:pt x="0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8272384" y="4211774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35" y="35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37" y="69"/>
                    <a:pt x="171" y="137"/>
                    <a:pt x="213" y="171"/>
                  </a:cubicBezTo>
                  <a:cubicBezTo>
                    <a:pt x="247" y="247"/>
                    <a:pt x="281" y="281"/>
                    <a:pt x="281" y="349"/>
                  </a:cubicBezTo>
                  <a:cubicBezTo>
                    <a:pt x="281" y="349"/>
                    <a:pt x="281" y="383"/>
                    <a:pt x="247" y="383"/>
                  </a:cubicBezTo>
                  <a:cubicBezTo>
                    <a:pt x="247" y="425"/>
                    <a:pt x="213" y="425"/>
                    <a:pt x="213" y="383"/>
                  </a:cubicBezTo>
                  <a:cubicBezTo>
                    <a:pt x="69" y="349"/>
                    <a:pt x="35" y="171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2"/>
            <p:cNvSpPr/>
            <p:nvPr/>
          </p:nvSpPr>
          <p:spPr>
            <a:xfrm>
              <a:off x="8334893" y="4230497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0" y="0"/>
                  </a:moveTo>
                  <a:lnTo>
                    <a:pt x="68" y="0"/>
                  </a:lnTo>
                  <a:cubicBezTo>
                    <a:pt x="145" y="102"/>
                    <a:pt x="213" y="213"/>
                    <a:pt x="281" y="357"/>
                  </a:cubicBezTo>
                  <a:cubicBezTo>
                    <a:pt x="281" y="357"/>
                    <a:pt x="281" y="391"/>
                    <a:pt x="247" y="391"/>
                  </a:cubicBezTo>
                  <a:lnTo>
                    <a:pt x="213" y="391"/>
                  </a:lnTo>
                  <a:cubicBezTo>
                    <a:pt x="102" y="315"/>
                    <a:pt x="34" y="179"/>
                    <a:pt x="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2"/>
            <p:cNvSpPr/>
            <p:nvPr/>
          </p:nvSpPr>
          <p:spPr>
            <a:xfrm>
              <a:off x="8322753" y="4248419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4" y="0"/>
                  </a:moveTo>
                  <a:lnTo>
                    <a:pt x="111" y="0"/>
                  </a:lnTo>
                  <a:cubicBezTo>
                    <a:pt x="213" y="110"/>
                    <a:pt x="357" y="212"/>
                    <a:pt x="357" y="357"/>
                  </a:cubicBezTo>
                  <a:lnTo>
                    <a:pt x="357" y="425"/>
                  </a:lnTo>
                  <a:lnTo>
                    <a:pt x="289" y="425"/>
                  </a:lnTo>
                  <a:cubicBezTo>
                    <a:pt x="145" y="357"/>
                    <a:pt x="77" y="178"/>
                    <a:pt x="34" y="77"/>
                  </a:cubicBezTo>
                  <a:cubicBezTo>
                    <a:pt x="0" y="43"/>
                    <a:pt x="34" y="43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2"/>
            <p:cNvSpPr/>
            <p:nvPr/>
          </p:nvSpPr>
          <p:spPr>
            <a:xfrm>
              <a:off x="8297515" y="4239218"/>
              <a:ext cx="12175" cy="14487"/>
            </a:xfrm>
            <a:custGeom>
              <a:avLst/>
              <a:gdLst/>
              <a:ahLst/>
              <a:cxnLst/>
              <a:rect l="l" t="t" r="r" b="b"/>
              <a:pathLst>
                <a:path w="358" h="426" extrusionOk="0">
                  <a:moveTo>
                    <a:pt x="35" y="1"/>
                  </a:moveTo>
                  <a:lnTo>
                    <a:pt x="69" y="1"/>
                  </a:lnTo>
                  <a:cubicBezTo>
                    <a:pt x="145" y="77"/>
                    <a:pt x="179" y="111"/>
                    <a:pt x="213" y="179"/>
                  </a:cubicBezTo>
                  <a:cubicBezTo>
                    <a:pt x="281" y="213"/>
                    <a:pt x="324" y="290"/>
                    <a:pt x="324" y="357"/>
                  </a:cubicBezTo>
                  <a:cubicBezTo>
                    <a:pt x="358" y="357"/>
                    <a:pt x="324" y="391"/>
                    <a:pt x="324" y="391"/>
                  </a:cubicBezTo>
                  <a:cubicBezTo>
                    <a:pt x="281" y="425"/>
                    <a:pt x="247" y="425"/>
                    <a:pt x="247" y="425"/>
                  </a:cubicBezTo>
                  <a:cubicBezTo>
                    <a:pt x="179" y="391"/>
                    <a:pt x="145" y="323"/>
                    <a:pt x="111" y="256"/>
                  </a:cubicBezTo>
                  <a:cubicBezTo>
                    <a:pt x="69" y="213"/>
                    <a:pt x="35" y="145"/>
                    <a:pt x="1" y="77"/>
                  </a:cubicBezTo>
                  <a:cubicBezTo>
                    <a:pt x="1" y="43"/>
                    <a:pt x="1" y="43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2"/>
            <p:cNvSpPr/>
            <p:nvPr/>
          </p:nvSpPr>
          <p:spPr>
            <a:xfrm>
              <a:off x="8323909" y="4287120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55" y="179"/>
                    <a:pt x="289" y="247"/>
                  </a:cubicBezTo>
                  <a:cubicBezTo>
                    <a:pt x="357" y="281"/>
                    <a:pt x="391" y="315"/>
                    <a:pt x="425" y="391"/>
                  </a:cubicBezTo>
                  <a:lnTo>
                    <a:pt x="425" y="459"/>
                  </a:lnTo>
                  <a:lnTo>
                    <a:pt x="357" y="459"/>
                  </a:lnTo>
                  <a:cubicBezTo>
                    <a:pt x="179" y="459"/>
                    <a:pt x="77" y="247"/>
                    <a:pt x="43" y="102"/>
                  </a:cubicBezTo>
                  <a:cubicBezTo>
                    <a:pt x="0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2"/>
            <p:cNvSpPr/>
            <p:nvPr/>
          </p:nvSpPr>
          <p:spPr>
            <a:xfrm>
              <a:off x="8345572" y="4282188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69"/>
                    <a:pt x="179" y="145"/>
                    <a:pt x="255" y="179"/>
                  </a:cubicBezTo>
                  <a:cubicBezTo>
                    <a:pt x="289" y="247"/>
                    <a:pt x="357" y="281"/>
                    <a:pt x="391" y="324"/>
                  </a:cubicBezTo>
                  <a:cubicBezTo>
                    <a:pt x="391" y="358"/>
                    <a:pt x="391" y="392"/>
                    <a:pt x="357" y="426"/>
                  </a:cubicBezTo>
                  <a:lnTo>
                    <a:pt x="323" y="426"/>
                  </a:lnTo>
                  <a:cubicBezTo>
                    <a:pt x="179" y="392"/>
                    <a:pt x="77" y="179"/>
                    <a:pt x="1" y="69"/>
                  </a:cubicBezTo>
                  <a:cubicBezTo>
                    <a:pt x="1" y="35"/>
                    <a:pt x="1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2"/>
            <p:cNvSpPr/>
            <p:nvPr/>
          </p:nvSpPr>
          <p:spPr>
            <a:xfrm>
              <a:off x="8354244" y="4267769"/>
              <a:ext cx="10712" cy="15609"/>
            </a:xfrm>
            <a:custGeom>
              <a:avLst/>
              <a:gdLst/>
              <a:ahLst/>
              <a:cxnLst/>
              <a:rect l="l" t="t" r="r" b="b"/>
              <a:pathLst>
                <a:path w="315" h="459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cubicBezTo>
                    <a:pt x="136" y="68"/>
                    <a:pt x="170" y="145"/>
                    <a:pt x="247" y="213"/>
                  </a:cubicBezTo>
                  <a:cubicBezTo>
                    <a:pt x="281" y="247"/>
                    <a:pt x="315" y="323"/>
                    <a:pt x="315" y="391"/>
                  </a:cubicBezTo>
                  <a:cubicBezTo>
                    <a:pt x="315" y="391"/>
                    <a:pt x="315" y="425"/>
                    <a:pt x="281" y="425"/>
                  </a:cubicBezTo>
                  <a:cubicBezTo>
                    <a:pt x="281" y="459"/>
                    <a:pt x="247" y="459"/>
                    <a:pt x="213" y="425"/>
                  </a:cubicBezTo>
                  <a:cubicBezTo>
                    <a:pt x="170" y="391"/>
                    <a:pt x="136" y="323"/>
                    <a:pt x="102" y="247"/>
                  </a:cubicBezTo>
                  <a:cubicBezTo>
                    <a:pt x="68" y="213"/>
                    <a:pt x="34" y="145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2"/>
            <p:cNvSpPr/>
            <p:nvPr/>
          </p:nvSpPr>
          <p:spPr>
            <a:xfrm>
              <a:off x="8380531" y="4305042"/>
              <a:ext cx="11018" cy="12141"/>
            </a:xfrm>
            <a:custGeom>
              <a:avLst/>
              <a:gdLst/>
              <a:ahLst/>
              <a:cxnLst/>
              <a:rect l="l" t="t" r="r" b="b"/>
              <a:pathLst>
                <a:path w="324" h="357" extrusionOk="0">
                  <a:moveTo>
                    <a:pt x="34" y="0"/>
                  </a:moveTo>
                  <a:lnTo>
                    <a:pt x="111" y="0"/>
                  </a:lnTo>
                  <a:cubicBezTo>
                    <a:pt x="145" y="34"/>
                    <a:pt x="179" y="110"/>
                    <a:pt x="213" y="144"/>
                  </a:cubicBezTo>
                  <a:cubicBezTo>
                    <a:pt x="247" y="178"/>
                    <a:pt x="323" y="212"/>
                    <a:pt x="323" y="289"/>
                  </a:cubicBezTo>
                  <a:cubicBezTo>
                    <a:pt x="323" y="323"/>
                    <a:pt x="289" y="323"/>
                    <a:pt x="289" y="357"/>
                  </a:cubicBezTo>
                  <a:lnTo>
                    <a:pt x="213" y="357"/>
                  </a:lnTo>
                  <a:cubicBezTo>
                    <a:pt x="145" y="357"/>
                    <a:pt x="145" y="289"/>
                    <a:pt x="111" y="212"/>
                  </a:cubicBezTo>
                  <a:cubicBezTo>
                    <a:pt x="77" y="178"/>
                    <a:pt x="34" y="144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2"/>
            <p:cNvSpPr/>
            <p:nvPr/>
          </p:nvSpPr>
          <p:spPr>
            <a:xfrm>
              <a:off x="8364922" y="4314836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45" y="69"/>
                    <a:pt x="213" y="137"/>
                    <a:pt x="281" y="213"/>
                  </a:cubicBezTo>
                  <a:cubicBezTo>
                    <a:pt x="357" y="281"/>
                    <a:pt x="425" y="315"/>
                    <a:pt x="459" y="426"/>
                  </a:cubicBezTo>
                  <a:cubicBezTo>
                    <a:pt x="459" y="460"/>
                    <a:pt x="425" y="494"/>
                    <a:pt x="425" y="494"/>
                  </a:cubicBezTo>
                  <a:cubicBezTo>
                    <a:pt x="391" y="494"/>
                    <a:pt x="391" y="528"/>
                    <a:pt x="357" y="494"/>
                  </a:cubicBezTo>
                  <a:cubicBezTo>
                    <a:pt x="281" y="460"/>
                    <a:pt x="213" y="383"/>
                    <a:pt x="179" y="315"/>
                  </a:cubicBezTo>
                  <a:cubicBezTo>
                    <a:pt x="111" y="247"/>
                    <a:pt x="69" y="171"/>
                    <a:pt x="1" y="103"/>
                  </a:cubicBezTo>
                  <a:cubicBezTo>
                    <a:pt x="1" y="69"/>
                    <a:pt x="1" y="35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2"/>
            <p:cNvSpPr/>
            <p:nvPr/>
          </p:nvSpPr>
          <p:spPr>
            <a:xfrm>
              <a:off x="8348156" y="4318304"/>
              <a:ext cx="14487" cy="12175"/>
            </a:xfrm>
            <a:custGeom>
              <a:avLst/>
              <a:gdLst/>
              <a:ahLst/>
              <a:cxnLst/>
              <a:rect l="l" t="t" r="r" b="b"/>
              <a:pathLst>
                <a:path w="426" h="358" extrusionOk="0">
                  <a:moveTo>
                    <a:pt x="35" y="1"/>
                  </a:moveTo>
                  <a:lnTo>
                    <a:pt x="103" y="1"/>
                  </a:lnTo>
                  <a:cubicBezTo>
                    <a:pt x="213" y="69"/>
                    <a:pt x="349" y="179"/>
                    <a:pt x="426" y="281"/>
                  </a:cubicBezTo>
                  <a:lnTo>
                    <a:pt x="426" y="358"/>
                  </a:lnTo>
                  <a:lnTo>
                    <a:pt x="392" y="358"/>
                  </a:lnTo>
                  <a:cubicBezTo>
                    <a:pt x="247" y="281"/>
                    <a:pt x="137" y="179"/>
                    <a:pt x="35" y="69"/>
                  </a:cubicBezTo>
                  <a:cubicBezTo>
                    <a:pt x="1" y="35"/>
                    <a:pt x="1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2"/>
            <p:cNvSpPr/>
            <p:nvPr/>
          </p:nvSpPr>
          <p:spPr>
            <a:xfrm>
              <a:off x="8381688" y="4352108"/>
              <a:ext cx="15916" cy="16800"/>
            </a:xfrm>
            <a:custGeom>
              <a:avLst/>
              <a:gdLst/>
              <a:ahLst/>
              <a:cxnLst/>
              <a:rect l="l" t="t" r="r" b="b"/>
              <a:pathLst>
                <a:path w="468" h="494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103"/>
                    <a:pt x="213" y="179"/>
                    <a:pt x="289" y="213"/>
                  </a:cubicBezTo>
                  <a:cubicBezTo>
                    <a:pt x="323" y="281"/>
                    <a:pt x="391" y="315"/>
                    <a:pt x="425" y="391"/>
                  </a:cubicBezTo>
                  <a:cubicBezTo>
                    <a:pt x="468" y="425"/>
                    <a:pt x="425" y="459"/>
                    <a:pt x="391" y="459"/>
                  </a:cubicBezTo>
                  <a:cubicBezTo>
                    <a:pt x="391" y="459"/>
                    <a:pt x="357" y="493"/>
                    <a:pt x="357" y="459"/>
                  </a:cubicBezTo>
                  <a:cubicBezTo>
                    <a:pt x="179" y="425"/>
                    <a:pt x="77" y="213"/>
                    <a:pt x="0" y="69"/>
                  </a:cubicBezTo>
                  <a:cubicBezTo>
                    <a:pt x="0" y="69"/>
                    <a:pt x="0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2"/>
            <p:cNvSpPr/>
            <p:nvPr/>
          </p:nvSpPr>
          <p:spPr>
            <a:xfrm>
              <a:off x="8391516" y="4342280"/>
              <a:ext cx="14453" cy="15950"/>
            </a:xfrm>
            <a:custGeom>
              <a:avLst/>
              <a:gdLst/>
              <a:ahLst/>
              <a:cxnLst/>
              <a:rect l="l" t="t" r="r" b="b"/>
              <a:pathLst>
                <a:path w="425" h="469" extrusionOk="0">
                  <a:moveTo>
                    <a:pt x="34" y="43"/>
                  </a:moveTo>
                  <a:cubicBezTo>
                    <a:pt x="68" y="1"/>
                    <a:pt x="102" y="1"/>
                    <a:pt x="136" y="43"/>
                  </a:cubicBezTo>
                  <a:cubicBezTo>
                    <a:pt x="179" y="111"/>
                    <a:pt x="213" y="145"/>
                    <a:pt x="281" y="213"/>
                  </a:cubicBezTo>
                  <a:cubicBezTo>
                    <a:pt x="315" y="256"/>
                    <a:pt x="391" y="290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cubicBezTo>
                    <a:pt x="391" y="426"/>
                    <a:pt x="349" y="468"/>
                    <a:pt x="349" y="426"/>
                  </a:cubicBezTo>
                  <a:cubicBezTo>
                    <a:pt x="179" y="426"/>
                    <a:pt x="68" y="213"/>
                    <a:pt x="34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2"/>
            <p:cNvSpPr/>
            <p:nvPr/>
          </p:nvSpPr>
          <p:spPr>
            <a:xfrm>
              <a:off x="8423857" y="4374927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35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103"/>
                    <a:pt x="213" y="179"/>
                    <a:pt x="289" y="213"/>
                  </a:cubicBezTo>
                  <a:cubicBezTo>
                    <a:pt x="357" y="247"/>
                    <a:pt x="391" y="281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lnTo>
                    <a:pt x="391" y="426"/>
                  </a:lnTo>
                  <a:cubicBezTo>
                    <a:pt x="213" y="460"/>
                    <a:pt x="77" y="213"/>
                    <a:pt x="1" y="103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2"/>
            <p:cNvSpPr/>
            <p:nvPr/>
          </p:nvSpPr>
          <p:spPr>
            <a:xfrm>
              <a:off x="8407091" y="4372614"/>
              <a:ext cx="10746" cy="11903"/>
            </a:xfrm>
            <a:custGeom>
              <a:avLst/>
              <a:gdLst/>
              <a:ahLst/>
              <a:cxnLst/>
              <a:rect l="l" t="t" r="r" b="b"/>
              <a:pathLst>
                <a:path w="316" h="350" extrusionOk="0">
                  <a:moveTo>
                    <a:pt x="35" y="35"/>
                  </a:moveTo>
                  <a:cubicBezTo>
                    <a:pt x="69" y="1"/>
                    <a:pt x="103" y="1"/>
                    <a:pt x="103" y="35"/>
                  </a:cubicBezTo>
                  <a:cubicBezTo>
                    <a:pt x="145" y="69"/>
                    <a:pt x="179" y="103"/>
                    <a:pt x="213" y="137"/>
                  </a:cubicBezTo>
                  <a:cubicBezTo>
                    <a:pt x="247" y="171"/>
                    <a:pt x="281" y="213"/>
                    <a:pt x="315" y="247"/>
                  </a:cubicBezTo>
                  <a:cubicBezTo>
                    <a:pt x="315" y="281"/>
                    <a:pt x="315" y="315"/>
                    <a:pt x="281" y="315"/>
                  </a:cubicBezTo>
                  <a:cubicBezTo>
                    <a:pt x="281" y="349"/>
                    <a:pt x="247" y="349"/>
                    <a:pt x="247" y="349"/>
                  </a:cubicBezTo>
                  <a:cubicBezTo>
                    <a:pt x="179" y="315"/>
                    <a:pt x="145" y="281"/>
                    <a:pt x="103" y="247"/>
                  </a:cubicBezTo>
                  <a:cubicBezTo>
                    <a:pt x="69" y="171"/>
                    <a:pt x="35" y="137"/>
                    <a:pt x="35" y="69"/>
                  </a:cubicBezTo>
                  <a:cubicBezTo>
                    <a:pt x="1" y="69"/>
                    <a:pt x="35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2"/>
            <p:cNvSpPr/>
            <p:nvPr/>
          </p:nvSpPr>
          <p:spPr>
            <a:xfrm>
              <a:off x="8052053" y="4356733"/>
              <a:ext cx="465733" cy="158917"/>
            </a:xfrm>
            <a:custGeom>
              <a:avLst/>
              <a:gdLst/>
              <a:ahLst/>
              <a:cxnLst/>
              <a:rect l="l" t="t" r="r" b="b"/>
              <a:pathLst>
                <a:path w="13695" h="4673" extrusionOk="0">
                  <a:moveTo>
                    <a:pt x="179" y="1029"/>
                  </a:moveTo>
                  <a:cubicBezTo>
                    <a:pt x="1623" y="1"/>
                    <a:pt x="13202" y="3968"/>
                    <a:pt x="13202" y="3968"/>
                  </a:cubicBezTo>
                  <a:lnTo>
                    <a:pt x="13694" y="4673"/>
                  </a:lnTo>
                  <a:cubicBezTo>
                    <a:pt x="13694" y="4673"/>
                    <a:pt x="740" y="3687"/>
                    <a:pt x="35" y="1453"/>
                  </a:cubicBezTo>
                  <a:cubicBezTo>
                    <a:pt x="1" y="1275"/>
                    <a:pt x="35" y="1139"/>
                    <a:pt x="179" y="1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>
              <a:off x="8357712" y="4452056"/>
              <a:ext cx="14487" cy="9590"/>
            </a:xfrm>
            <a:custGeom>
              <a:avLst/>
              <a:gdLst/>
              <a:ahLst/>
              <a:cxnLst/>
              <a:rect l="l" t="t" r="r" b="b"/>
              <a:pathLst>
                <a:path w="426" h="282" extrusionOk="0">
                  <a:moveTo>
                    <a:pt x="34" y="35"/>
                  </a:moveTo>
                  <a:cubicBezTo>
                    <a:pt x="68" y="1"/>
                    <a:pt x="68" y="1"/>
                    <a:pt x="111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23" y="103"/>
                    <a:pt x="391" y="103"/>
                    <a:pt x="425" y="137"/>
                  </a:cubicBezTo>
                  <a:cubicBezTo>
                    <a:pt x="425" y="171"/>
                    <a:pt x="425" y="247"/>
                    <a:pt x="391" y="247"/>
                  </a:cubicBezTo>
                  <a:lnTo>
                    <a:pt x="391" y="247"/>
                  </a:lnTo>
                  <a:cubicBezTo>
                    <a:pt x="323" y="281"/>
                    <a:pt x="247" y="247"/>
                    <a:pt x="179" y="213"/>
                  </a:cubicBezTo>
                  <a:cubicBezTo>
                    <a:pt x="111" y="213"/>
                    <a:pt x="68" y="137"/>
                    <a:pt x="34" y="69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>
              <a:off x="8354244" y="4468822"/>
              <a:ext cx="20234" cy="9556"/>
            </a:xfrm>
            <a:custGeom>
              <a:avLst/>
              <a:gdLst/>
              <a:ahLst/>
              <a:cxnLst/>
              <a:rect l="l" t="t" r="r" b="b"/>
              <a:pathLst>
                <a:path w="595" h="281" extrusionOk="0">
                  <a:moveTo>
                    <a:pt x="34" y="1"/>
                  </a:moveTo>
                  <a:lnTo>
                    <a:pt x="68" y="1"/>
                  </a:lnTo>
                  <a:cubicBezTo>
                    <a:pt x="247" y="35"/>
                    <a:pt x="425" y="69"/>
                    <a:pt x="561" y="145"/>
                  </a:cubicBezTo>
                  <a:cubicBezTo>
                    <a:pt x="595" y="179"/>
                    <a:pt x="595" y="247"/>
                    <a:pt x="561" y="247"/>
                  </a:cubicBezTo>
                  <a:cubicBezTo>
                    <a:pt x="527" y="247"/>
                    <a:pt x="527" y="281"/>
                    <a:pt x="527" y="281"/>
                  </a:cubicBezTo>
                  <a:cubicBezTo>
                    <a:pt x="349" y="247"/>
                    <a:pt x="213" y="145"/>
                    <a:pt x="68" y="103"/>
                  </a:cubicBezTo>
                  <a:cubicBezTo>
                    <a:pt x="0" y="69"/>
                    <a:pt x="34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2"/>
            <p:cNvSpPr/>
            <p:nvPr/>
          </p:nvSpPr>
          <p:spPr>
            <a:xfrm>
              <a:off x="8316699" y="4466509"/>
              <a:ext cx="23125" cy="9556"/>
            </a:xfrm>
            <a:custGeom>
              <a:avLst/>
              <a:gdLst/>
              <a:ahLst/>
              <a:cxnLst/>
              <a:rect l="l" t="t" r="r" b="b"/>
              <a:pathLst>
                <a:path w="680" h="281" extrusionOk="0">
                  <a:moveTo>
                    <a:pt x="43" y="35"/>
                  </a:moveTo>
                  <a:cubicBezTo>
                    <a:pt x="43" y="35"/>
                    <a:pt x="77" y="1"/>
                    <a:pt x="77" y="35"/>
                  </a:cubicBezTo>
                  <a:cubicBezTo>
                    <a:pt x="178" y="35"/>
                    <a:pt x="255" y="35"/>
                    <a:pt x="357" y="69"/>
                  </a:cubicBezTo>
                  <a:cubicBezTo>
                    <a:pt x="391" y="69"/>
                    <a:pt x="425" y="69"/>
                    <a:pt x="467" y="103"/>
                  </a:cubicBezTo>
                  <a:cubicBezTo>
                    <a:pt x="535" y="103"/>
                    <a:pt x="569" y="137"/>
                    <a:pt x="603" y="137"/>
                  </a:cubicBezTo>
                  <a:cubicBezTo>
                    <a:pt x="637" y="171"/>
                    <a:pt x="680" y="247"/>
                    <a:pt x="637" y="247"/>
                  </a:cubicBezTo>
                  <a:cubicBezTo>
                    <a:pt x="603" y="247"/>
                    <a:pt x="603" y="281"/>
                    <a:pt x="603" y="281"/>
                  </a:cubicBezTo>
                  <a:lnTo>
                    <a:pt x="467" y="281"/>
                  </a:lnTo>
                  <a:cubicBezTo>
                    <a:pt x="425" y="281"/>
                    <a:pt x="357" y="247"/>
                    <a:pt x="323" y="247"/>
                  </a:cubicBezTo>
                  <a:cubicBezTo>
                    <a:pt x="212" y="213"/>
                    <a:pt x="144" y="171"/>
                    <a:pt x="43" y="137"/>
                  </a:cubicBezTo>
                  <a:cubicBezTo>
                    <a:pt x="0" y="103"/>
                    <a:pt x="0" y="69"/>
                    <a:pt x="4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2"/>
            <p:cNvSpPr/>
            <p:nvPr/>
          </p:nvSpPr>
          <p:spPr>
            <a:xfrm>
              <a:off x="8323909" y="4448315"/>
              <a:ext cx="18228" cy="9556"/>
            </a:xfrm>
            <a:custGeom>
              <a:avLst/>
              <a:gdLst/>
              <a:ahLst/>
              <a:cxnLst/>
              <a:rect l="l" t="t" r="r" b="b"/>
              <a:pathLst>
                <a:path w="536" h="281" extrusionOk="0">
                  <a:moveTo>
                    <a:pt x="43" y="34"/>
                  </a:moveTo>
                  <a:cubicBezTo>
                    <a:pt x="43" y="0"/>
                    <a:pt x="77" y="0"/>
                    <a:pt x="77" y="34"/>
                  </a:cubicBezTo>
                  <a:cubicBezTo>
                    <a:pt x="145" y="34"/>
                    <a:pt x="213" y="68"/>
                    <a:pt x="289" y="111"/>
                  </a:cubicBezTo>
                  <a:cubicBezTo>
                    <a:pt x="357" y="111"/>
                    <a:pt x="425" y="111"/>
                    <a:pt x="502" y="179"/>
                  </a:cubicBezTo>
                  <a:cubicBezTo>
                    <a:pt x="502" y="179"/>
                    <a:pt x="536" y="247"/>
                    <a:pt x="502" y="247"/>
                  </a:cubicBezTo>
                  <a:lnTo>
                    <a:pt x="468" y="281"/>
                  </a:lnTo>
                  <a:cubicBezTo>
                    <a:pt x="391" y="281"/>
                    <a:pt x="323" y="247"/>
                    <a:pt x="255" y="247"/>
                  </a:cubicBezTo>
                  <a:cubicBezTo>
                    <a:pt x="179" y="213"/>
                    <a:pt x="111" y="145"/>
                    <a:pt x="43" y="111"/>
                  </a:cubicBezTo>
                  <a:cubicBezTo>
                    <a:pt x="0" y="68"/>
                    <a:pt x="0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2"/>
            <p:cNvSpPr/>
            <p:nvPr/>
          </p:nvSpPr>
          <p:spPr>
            <a:xfrm>
              <a:off x="8301090" y="4431549"/>
              <a:ext cx="9862" cy="8434"/>
            </a:xfrm>
            <a:custGeom>
              <a:avLst/>
              <a:gdLst/>
              <a:ahLst/>
              <a:cxnLst/>
              <a:rect l="l" t="t" r="r" b="b"/>
              <a:pathLst>
                <a:path w="290" h="248" extrusionOk="0">
                  <a:moveTo>
                    <a:pt x="34" y="35"/>
                  </a:moveTo>
                  <a:cubicBezTo>
                    <a:pt x="34" y="1"/>
                    <a:pt x="77" y="1"/>
                    <a:pt x="111" y="35"/>
                  </a:cubicBezTo>
                  <a:cubicBezTo>
                    <a:pt x="111" y="69"/>
                    <a:pt x="145" y="69"/>
                    <a:pt x="179" y="103"/>
                  </a:cubicBezTo>
                  <a:cubicBezTo>
                    <a:pt x="213" y="137"/>
                    <a:pt x="247" y="137"/>
                    <a:pt x="289" y="179"/>
                  </a:cubicBezTo>
                  <a:cubicBezTo>
                    <a:pt x="289" y="179"/>
                    <a:pt x="289" y="213"/>
                    <a:pt x="247" y="247"/>
                  </a:cubicBezTo>
                  <a:lnTo>
                    <a:pt x="247" y="247"/>
                  </a:lnTo>
                  <a:cubicBezTo>
                    <a:pt x="145" y="247"/>
                    <a:pt x="77" y="137"/>
                    <a:pt x="0" y="69"/>
                  </a:cubicBezTo>
                  <a:cubicBezTo>
                    <a:pt x="0" y="69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2"/>
            <p:cNvSpPr/>
            <p:nvPr/>
          </p:nvSpPr>
          <p:spPr>
            <a:xfrm>
              <a:off x="8293846" y="4448315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35" y="0"/>
                  </a:moveTo>
                  <a:lnTo>
                    <a:pt x="77" y="0"/>
                  </a:lnTo>
                  <a:cubicBezTo>
                    <a:pt x="213" y="34"/>
                    <a:pt x="426" y="68"/>
                    <a:pt x="502" y="213"/>
                  </a:cubicBezTo>
                  <a:cubicBezTo>
                    <a:pt x="536" y="247"/>
                    <a:pt x="502" y="281"/>
                    <a:pt x="502" y="281"/>
                  </a:cubicBezTo>
                  <a:cubicBezTo>
                    <a:pt x="460" y="323"/>
                    <a:pt x="460" y="323"/>
                    <a:pt x="426" y="323"/>
                  </a:cubicBezTo>
                  <a:cubicBezTo>
                    <a:pt x="358" y="281"/>
                    <a:pt x="324" y="247"/>
                    <a:pt x="247" y="213"/>
                  </a:cubicBezTo>
                  <a:cubicBezTo>
                    <a:pt x="179" y="179"/>
                    <a:pt x="111" y="145"/>
                    <a:pt x="35" y="111"/>
                  </a:cubicBezTo>
                  <a:cubicBezTo>
                    <a:pt x="1" y="111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2"/>
            <p:cNvSpPr/>
            <p:nvPr/>
          </p:nvSpPr>
          <p:spPr>
            <a:xfrm>
              <a:off x="8054366" y="4205059"/>
              <a:ext cx="451586" cy="293859"/>
            </a:xfrm>
            <a:custGeom>
              <a:avLst/>
              <a:gdLst/>
              <a:ahLst/>
              <a:cxnLst/>
              <a:rect l="l" t="t" r="r" b="b"/>
              <a:pathLst>
                <a:path w="13279" h="8641" extrusionOk="0">
                  <a:moveTo>
                    <a:pt x="1207" y="1241"/>
                  </a:moveTo>
                  <a:cubicBezTo>
                    <a:pt x="2940" y="1"/>
                    <a:pt x="12955" y="7825"/>
                    <a:pt x="12955" y="7825"/>
                  </a:cubicBezTo>
                  <a:lnTo>
                    <a:pt x="13278" y="8640"/>
                  </a:lnTo>
                  <a:cubicBezTo>
                    <a:pt x="13278" y="8640"/>
                    <a:pt x="1" y="3577"/>
                    <a:pt x="1029" y="1453"/>
                  </a:cubicBezTo>
                  <a:cubicBezTo>
                    <a:pt x="1063" y="1352"/>
                    <a:pt x="1131" y="1275"/>
                    <a:pt x="1207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2"/>
            <p:cNvSpPr/>
            <p:nvPr/>
          </p:nvSpPr>
          <p:spPr>
            <a:xfrm>
              <a:off x="8298777" y="4394277"/>
              <a:ext cx="22853" cy="13059"/>
            </a:xfrm>
            <a:custGeom>
              <a:avLst/>
              <a:gdLst/>
              <a:ahLst/>
              <a:cxnLst/>
              <a:rect l="l" t="t" r="r" b="b"/>
              <a:pathLst>
                <a:path w="672" h="384" extrusionOk="0">
                  <a:moveTo>
                    <a:pt x="34" y="35"/>
                  </a:moveTo>
                  <a:cubicBezTo>
                    <a:pt x="68" y="35"/>
                    <a:pt x="68" y="1"/>
                    <a:pt x="102" y="35"/>
                  </a:cubicBezTo>
                  <a:cubicBezTo>
                    <a:pt x="179" y="69"/>
                    <a:pt x="281" y="103"/>
                    <a:pt x="391" y="137"/>
                  </a:cubicBezTo>
                  <a:cubicBezTo>
                    <a:pt x="459" y="137"/>
                    <a:pt x="570" y="171"/>
                    <a:pt x="637" y="213"/>
                  </a:cubicBezTo>
                  <a:cubicBezTo>
                    <a:pt x="671" y="247"/>
                    <a:pt x="671" y="281"/>
                    <a:pt x="637" y="315"/>
                  </a:cubicBezTo>
                  <a:lnTo>
                    <a:pt x="604" y="315"/>
                  </a:lnTo>
                  <a:cubicBezTo>
                    <a:pt x="425" y="383"/>
                    <a:pt x="179" y="213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2"/>
            <p:cNvSpPr/>
            <p:nvPr/>
          </p:nvSpPr>
          <p:spPr>
            <a:xfrm>
              <a:off x="8342103" y="4398902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35"/>
                  </a:moveTo>
                  <a:cubicBezTo>
                    <a:pt x="35" y="35"/>
                    <a:pt x="69" y="1"/>
                    <a:pt x="69" y="35"/>
                  </a:cubicBezTo>
                  <a:cubicBezTo>
                    <a:pt x="145" y="77"/>
                    <a:pt x="213" y="77"/>
                    <a:pt x="281" y="111"/>
                  </a:cubicBezTo>
                  <a:cubicBezTo>
                    <a:pt x="357" y="145"/>
                    <a:pt x="425" y="145"/>
                    <a:pt x="493" y="179"/>
                  </a:cubicBezTo>
                  <a:cubicBezTo>
                    <a:pt x="527" y="213"/>
                    <a:pt x="527" y="247"/>
                    <a:pt x="493" y="290"/>
                  </a:cubicBezTo>
                  <a:lnTo>
                    <a:pt x="493" y="290"/>
                  </a:lnTo>
                  <a:cubicBezTo>
                    <a:pt x="315" y="324"/>
                    <a:pt x="145" y="213"/>
                    <a:pt x="35" y="111"/>
                  </a:cubicBezTo>
                  <a:cubicBezTo>
                    <a:pt x="1" y="77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2"/>
            <p:cNvSpPr/>
            <p:nvPr/>
          </p:nvSpPr>
          <p:spPr>
            <a:xfrm>
              <a:off x="8307143" y="4368874"/>
              <a:ext cx="20541" cy="11018"/>
            </a:xfrm>
            <a:custGeom>
              <a:avLst/>
              <a:gdLst/>
              <a:ahLst/>
              <a:cxnLst/>
              <a:rect l="l" t="t" r="r" b="b"/>
              <a:pathLst>
                <a:path w="604" h="324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47" y="68"/>
                    <a:pt x="324" y="68"/>
                  </a:cubicBezTo>
                  <a:cubicBezTo>
                    <a:pt x="391" y="111"/>
                    <a:pt x="459" y="111"/>
                    <a:pt x="536" y="145"/>
                  </a:cubicBezTo>
                  <a:cubicBezTo>
                    <a:pt x="604" y="179"/>
                    <a:pt x="570" y="247"/>
                    <a:pt x="536" y="281"/>
                  </a:cubicBezTo>
                  <a:lnTo>
                    <a:pt x="536" y="281"/>
                  </a:lnTo>
                  <a:cubicBezTo>
                    <a:pt x="425" y="323"/>
                    <a:pt x="358" y="281"/>
                    <a:pt x="247" y="247"/>
                  </a:cubicBezTo>
                  <a:cubicBezTo>
                    <a:pt x="179" y="213"/>
                    <a:pt x="111" y="179"/>
                    <a:pt x="35" y="111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2"/>
            <p:cNvSpPr/>
            <p:nvPr/>
          </p:nvSpPr>
          <p:spPr>
            <a:xfrm>
              <a:off x="8295003" y="4347211"/>
              <a:ext cx="23159" cy="11018"/>
            </a:xfrm>
            <a:custGeom>
              <a:avLst/>
              <a:gdLst/>
              <a:ahLst/>
              <a:cxnLst/>
              <a:rect l="l" t="t" r="r" b="b"/>
              <a:pathLst>
                <a:path w="681" h="324" extrusionOk="0">
                  <a:moveTo>
                    <a:pt x="43" y="0"/>
                  </a:moveTo>
                  <a:lnTo>
                    <a:pt x="111" y="0"/>
                  </a:lnTo>
                  <a:cubicBezTo>
                    <a:pt x="213" y="34"/>
                    <a:pt x="324" y="68"/>
                    <a:pt x="392" y="111"/>
                  </a:cubicBezTo>
                  <a:cubicBezTo>
                    <a:pt x="502" y="145"/>
                    <a:pt x="570" y="179"/>
                    <a:pt x="638" y="247"/>
                  </a:cubicBezTo>
                  <a:cubicBezTo>
                    <a:pt x="681" y="281"/>
                    <a:pt x="681" y="323"/>
                    <a:pt x="638" y="323"/>
                  </a:cubicBezTo>
                  <a:lnTo>
                    <a:pt x="604" y="323"/>
                  </a:lnTo>
                  <a:cubicBezTo>
                    <a:pt x="536" y="323"/>
                    <a:pt x="426" y="281"/>
                    <a:pt x="324" y="247"/>
                  </a:cubicBezTo>
                  <a:cubicBezTo>
                    <a:pt x="256" y="213"/>
                    <a:pt x="145" y="145"/>
                    <a:pt x="77" y="111"/>
                  </a:cubicBezTo>
                  <a:cubicBezTo>
                    <a:pt x="1" y="68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2"/>
            <p:cNvSpPr/>
            <p:nvPr/>
          </p:nvSpPr>
          <p:spPr>
            <a:xfrm>
              <a:off x="8383116" y="4402677"/>
              <a:ext cx="15643" cy="13331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35" y="34"/>
                  </a:moveTo>
                  <a:cubicBezTo>
                    <a:pt x="69" y="0"/>
                    <a:pt x="69" y="0"/>
                    <a:pt x="103" y="34"/>
                  </a:cubicBezTo>
                  <a:cubicBezTo>
                    <a:pt x="137" y="34"/>
                    <a:pt x="171" y="68"/>
                    <a:pt x="213" y="102"/>
                  </a:cubicBezTo>
                  <a:cubicBezTo>
                    <a:pt x="247" y="136"/>
                    <a:pt x="281" y="136"/>
                    <a:pt x="315" y="136"/>
                  </a:cubicBezTo>
                  <a:cubicBezTo>
                    <a:pt x="383" y="179"/>
                    <a:pt x="460" y="281"/>
                    <a:pt x="383" y="315"/>
                  </a:cubicBezTo>
                  <a:lnTo>
                    <a:pt x="383" y="349"/>
                  </a:lnTo>
                  <a:cubicBezTo>
                    <a:pt x="315" y="391"/>
                    <a:pt x="213" y="349"/>
                    <a:pt x="137" y="315"/>
                  </a:cubicBezTo>
                  <a:cubicBezTo>
                    <a:pt x="69" y="247"/>
                    <a:pt x="1" y="179"/>
                    <a:pt x="1" y="68"/>
                  </a:cubicBezTo>
                  <a:cubicBezTo>
                    <a:pt x="1" y="34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2"/>
            <p:cNvSpPr/>
            <p:nvPr/>
          </p:nvSpPr>
          <p:spPr>
            <a:xfrm>
              <a:off x="8367235" y="4419443"/>
              <a:ext cx="21697" cy="14453"/>
            </a:xfrm>
            <a:custGeom>
              <a:avLst/>
              <a:gdLst/>
              <a:ahLst/>
              <a:cxnLst/>
              <a:rect l="l" t="t" r="r" b="b"/>
              <a:pathLst>
                <a:path w="638" h="425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68"/>
                    <a:pt x="289" y="110"/>
                    <a:pt x="391" y="178"/>
                  </a:cubicBezTo>
                  <a:cubicBezTo>
                    <a:pt x="468" y="212"/>
                    <a:pt x="570" y="212"/>
                    <a:pt x="604" y="280"/>
                  </a:cubicBezTo>
                  <a:cubicBezTo>
                    <a:pt x="638" y="323"/>
                    <a:pt x="638" y="357"/>
                    <a:pt x="604" y="357"/>
                  </a:cubicBezTo>
                  <a:lnTo>
                    <a:pt x="604" y="357"/>
                  </a:lnTo>
                  <a:cubicBezTo>
                    <a:pt x="502" y="425"/>
                    <a:pt x="357" y="357"/>
                    <a:pt x="289" y="280"/>
                  </a:cubicBezTo>
                  <a:cubicBezTo>
                    <a:pt x="179" y="212"/>
                    <a:pt x="111" y="144"/>
                    <a:pt x="43" y="68"/>
                  </a:cubicBezTo>
                  <a:cubicBezTo>
                    <a:pt x="1" y="34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2"/>
            <p:cNvSpPr/>
            <p:nvPr/>
          </p:nvSpPr>
          <p:spPr>
            <a:xfrm>
              <a:off x="8296465" y="4004279"/>
              <a:ext cx="203399" cy="474099"/>
            </a:xfrm>
            <a:custGeom>
              <a:avLst/>
              <a:gdLst/>
              <a:ahLst/>
              <a:cxnLst/>
              <a:rect l="l" t="t" r="r" b="b"/>
              <a:pathLst>
                <a:path w="5981" h="13941" extrusionOk="0">
                  <a:moveTo>
                    <a:pt x="1869" y="952"/>
                  </a:moveTo>
                  <a:cubicBezTo>
                    <a:pt x="1912" y="918"/>
                    <a:pt x="1946" y="918"/>
                    <a:pt x="2014" y="884"/>
                  </a:cubicBezTo>
                  <a:cubicBezTo>
                    <a:pt x="4282" y="1"/>
                    <a:pt x="5981" y="10900"/>
                    <a:pt x="5624" y="13941"/>
                  </a:cubicBezTo>
                  <a:cubicBezTo>
                    <a:pt x="5624" y="13941"/>
                    <a:pt x="0" y="2295"/>
                    <a:pt x="1869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2"/>
            <p:cNvSpPr/>
            <p:nvPr/>
          </p:nvSpPr>
          <p:spPr>
            <a:xfrm>
              <a:off x="8467183" y="4342280"/>
              <a:ext cx="9862" cy="20575"/>
            </a:xfrm>
            <a:custGeom>
              <a:avLst/>
              <a:gdLst/>
              <a:ahLst/>
              <a:cxnLst/>
              <a:rect l="l" t="t" r="r" b="b"/>
              <a:pathLst>
                <a:path w="290" h="605" extrusionOk="0">
                  <a:moveTo>
                    <a:pt x="35" y="43"/>
                  </a:moveTo>
                  <a:cubicBezTo>
                    <a:pt x="35" y="1"/>
                    <a:pt x="77" y="1"/>
                    <a:pt x="77" y="43"/>
                  </a:cubicBezTo>
                  <a:cubicBezTo>
                    <a:pt x="145" y="111"/>
                    <a:pt x="179" y="179"/>
                    <a:pt x="213" y="290"/>
                  </a:cubicBezTo>
                  <a:cubicBezTo>
                    <a:pt x="247" y="358"/>
                    <a:pt x="290" y="468"/>
                    <a:pt x="290" y="536"/>
                  </a:cubicBezTo>
                  <a:cubicBezTo>
                    <a:pt x="290" y="570"/>
                    <a:pt x="247" y="570"/>
                    <a:pt x="247" y="604"/>
                  </a:cubicBezTo>
                  <a:cubicBezTo>
                    <a:pt x="213" y="604"/>
                    <a:pt x="179" y="604"/>
                    <a:pt x="145" y="570"/>
                  </a:cubicBezTo>
                  <a:cubicBezTo>
                    <a:pt x="77" y="502"/>
                    <a:pt x="77" y="392"/>
                    <a:pt x="35" y="324"/>
                  </a:cubicBezTo>
                  <a:cubicBezTo>
                    <a:pt x="35" y="213"/>
                    <a:pt x="1" y="145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2"/>
            <p:cNvSpPr/>
            <p:nvPr/>
          </p:nvSpPr>
          <p:spPr>
            <a:xfrm>
              <a:off x="8449295" y="4343742"/>
              <a:ext cx="9556" cy="17956"/>
            </a:xfrm>
            <a:custGeom>
              <a:avLst/>
              <a:gdLst/>
              <a:ahLst/>
              <a:cxnLst/>
              <a:rect l="l" t="t" r="r" b="b"/>
              <a:pathLst>
                <a:path w="281" h="528" extrusionOk="0">
                  <a:moveTo>
                    <a:pt x="34" y="34"/>
                  </a:moveTo>
                  <a:cubicBezTo>
                    <a:pt x="68" y="0"/>
                    <a:pt x="102" y="0"/>
                    <a:pt x="136" y="68"/>
                  </a:cubicBezTo>
                  <a:cubicBezTo>
                    <a:pt x="136" y="136"/>
                    <a:pt x="179" y="213"/>
                    <a:pt x="213" y="281"/>
                  </a:cubicBezTo>
                  <a:cubicBezTo>
                    <a:pt x="247" y="349"/>
                    <a:pt x="281" y="425"/>
                    <a:pt x="213" y="493"/>
                  </a:cubicBezTo>
                  <a:lnTo>
                    <a:pt x="213" y="493"/>
                  </a:lnTo>
                  <a:cubicBezTo>
                    <a:pt x="179" y="527"/>
                    <a:pt x="179" y="527"/>
                    <a:pt x="136" y="493"/>
                  </a:cubicBezTo>
                  <a:cubicBezTo>
                    <a:pt x="68" y="493"/>
                    <a:pt x="68" y="383"/>
                    <a:pt x="34" y="315"/>
                  </a:cubicBezTo>
                  <a:cubicBezTo>
                    <a:pt x="34" y="247"/>
                    <a:pt x="34" y="170"/>
                    <a:pt x="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2"/>
            <p:cNvSpPr/>
            <p:nvPr/>
          </p:nvSpPr>
          <p:spPr>
            <a:xfrm>
              <a:off x="8429944" y="4322079"/>
              <a:ext cx="7244" cy="15609"/>
            </a:xfrm>
            <a:custGeom>
              <a:avLst/>
              <a:gdLst/>
              <a:ahLst/>
              <a:cxnLst/>
              <a:rect l="l" t="t" r="r" b="b"/>
              <a:pathLst>
                <a:path w="213" h="459" extrusionOk="0">
                  <a:moveTo>
                    <a:pt x="34" y="0"/>
                  </a:moveTo>
                  <a:cubicBezTo>
                    <a:pt x="34" y="0"/>
                    <a:pt x="68" y="0"/>
                    <a:pt x="110" y="34"/>
                  </a:cubicBezTo>
                  <a:cubicBezTo>
                    <a:pt x="144" y="102"/>
                    <a:pt x="144" y="170"/>
                    <a:pt x="178" y="213"/>
                  </a:cubicBezTo>
                  <a:cubicBezTo>
                    <a:pt x="178" y="247"/>
                    <a:pt x="178" y="281"/>
                    <a:pt x="212" y="315"/>
                  </a:cubicBezTo>
                  <a:cubicBezTo>
                    <a:pt x="212" y="349"/>
                    <a:pt x="212" y="349"/>
                    <a:pt x="178" y="383"/>
                  </a:cubicBezTo>
                  <a:lnTo>
                    <a:pt x="178" y="425"/>
                  </a:lnTo>
                  <a:cubicBezTo>
                    <a:pt x="144" y="459"/>
                    <a:pt x="110" y="459"/>
                    <a:pt x="110" y="425"/>
                  </a:cubicBezTo>
                  <a:cubicBezTo>
                    <a:pt x="68" y="383"/>
                    <a:pt x="68" y="383"/>
                    <a:pt x="68" y="315"/>
                  </a:cubicBezTo>
                  <a:cubicBezTo>
                    <a:pt x="68" y="315"/>
                    <a:pt x="68" y="281"/>
                    <a:pt x="34" y="247"/>
                  </a:cubicBezTo>
                  <a:cubicBezTo>
                    <a:pt x="34" y="170"/>
                    <a:pt x="34" y="13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2"/>
            <p:cNvSpPr/>
            <p:nvPr/>
          </p:nvSpPr>
          <p:spPr>
            <a:xfrm>
              <a:off x="8446676" y="4301573"/>
              <a:ext cx="12175" cy="1907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43" y="34"/>
                  </a:moveTo>
                  <a:cubicBezTo>
                    <a:pt x="77" y="34"/>
                    <a:pt x="111" y="0"/>
                    <a:pt x="145" y="34"/>
                  </a:cubicBezTo>
                  <a:cubicBezTo>
                    <a:pt x="213" y="179"/>
                    <a:pt x="358" y="348"/>
                    <a:pt x="324" y="527"/>
                  </a:cubicBezTo>
                  <a:lnTo>
                    <a:pt x="324" y="561"/>
                  </a:lnTo>
                  <a:cubicBezTo>
                    <a:pt x="290" y="561"/>
                    <a:pt x="213" y="561"/>
                    <a:pt x="213" y="527"/>
                  </a:cubicBezTo>
                  <a:cubicBezTo>
                    <a:pt x="145" y="493"/>
                    <a:pt x="145" y="391"/>
                    <a:pt x="111" y="314"/>
                  </a:cubicBezTo>
                  <a:cubicBezTo>
                    <a:pt x="111" y="246"/>
                    <a:pt x="77" y="179"/>
                    <a:pt x="43" y="102"/>
                  </a:cubicBezTo>
                  <a:cubicBezTo>
                    <a:pt x="1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2"/>
            <p:cNvSpPr/>
            <p:nvPr/>
          </p:nvSpPr>
          <p:spPr>
            <a:xfrm>
              <a:off x="8449295" y="4258213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0" y="1"/>
                  </a:moveTo>
                  <a:lnTo>
                    <a:pt x="68" y="1"/>
                  </a:lnTo>
                  <a:cubicBezTo>
                    <a:pt x="102" y="69"/>
                    <a:pt x="136" y="103"/>
                    <a:pt x="179" y="179"/>
                  </a:cubicBezTo>
                  <a:cubicBezTo>
                    <a:pt x="213" y="247"/>
                    <a:pt x="281" y="315"/>
                    <a:pt x="247" y="392"/>
                  </a:cubicBezTo>
                  <a:lnTo>
                    <a:pt x="213" y="426"/>
                  </a:lnTo>
                  <a:cubicBezTo>
                    <a:pt x="179" y="460"/>
                    <a:pt x="136" y="460"/>
                    <a:pt x="102" y="426"/>
                  </a:cubicBezTo>
                  <a:cubicBezTo>
                    <a:pt x="34" y="392"/>
                    <a:pt x="34" y="315"/>
                    <a:pt x="34" y="247"/>
                  </a:cubicBezTo>
                  <a:cubicBezTo>
                    <a:pt x="0" y="179"/>
                    <a:pt x="0" y="103"/>
                    <a:pt x="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2"/>
            <p:cNvSpPr/>
            <p:nvPr/>
          </p:nvSpPr>
          <p:spPr>
            <a:xfrm>
              <a:off x="8429944" y="4255629"/>
              <a:ext cx="10984" cy="21697"/>
            </a:xfrm>
            <a:custGeom>
              <a:avLst/>
              <a:gdLst/>
              <a:ahLst/>
              <a:cxnLst/>
              <a:rect l="l" t="t" r="r" b="b"/>
              <a:pathLst>
                <a:path w="323" h="638" extrusionOk="0">
                  <a:moveTo>
                    <a:pt x="34" y="43"/>
                  </a:moveTo>
                  <a:cubicBezTo>
                    <a:pt x="68" y="0"/>
                    <a:pt x="144" y="0"/>
                    <a:pt x="144" y="77"/>
                  </a:cubicBezTo>
                  <a:cubicBezTo>
                    <a:pt x="212" y="145"/>
                    <a:pt x="212" y="213"/>
                    <a:pt x="246" y="323"/>
                  </a:cubicBezTo>
                  <a:cubicBezTo>
                    <a:pt x="280" y="391"/>
                    <a:pt x="323" y="502"/>
                    <a:pt x="280" y="570"/>
                  </a:cubicBezTo>
                  <a:lnTo>
                    <a:pt x="246" y="604"/>
                  </a:lnTo>
                  <a:cubicBezTo>
                    <a:pt x="212" y="638"/>
                    <a:pt x="178" y="604"/>
                    <a:pt x="144" y="570"/>
                  </a:cubicBezTo>
                  <a:cubicBezTo>
                    <a:pt x="68" y="536"/>
                    <a:pt x="110" y="425"/>
                    <a:pt x="68" y="357"/>
                  </a:cubicBezTo>
                  <a:cubicBezTo>
                    <a:pt x="68" y="289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2"/>
            <p:cNvSpPr/>
            <p:nvPr/>
          </p:nvSpPr>
          <p:spPr>
            <a:xfrm>
              <a:off x="8404779" y="4242638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35" y="34"/>
                  </a:moveTo>
                  <a:cubicBezTo>
                    <a:pt x="69" y="0"/>
                    <a:pt x="137" y="34"/>
                    <a:pt x="137" y="102"/>
                  </a:cubicBezTo>
                  <a:cubicBezTo>
                    <a:pt x="171" y="213"/>
                    <a:pt x="213" y="348"/>
                    <a:pt x="213" y="459"/>
                  </a:cubicBezTo>
                  <a:cubicBezTo>
                    <a:pt x="247" y="493"/>
                    <a:pt x="213" y="493"/>
                    <a:pt x="213" y="493"/>
                  </a:cubicBezTo>
                  <a:cubicBezTo>
                    <a:pt x="171" y="527"/>
                    <a:pt x="137" y="527"/>
                    <a:pt x="137" y="493"/>
                  </a:cubicBezTo>
                  <a:cubicBezTo>
                    <a:pt x="69" y="382"/>
                    <a:pt x="35" y="247"/>
                    <a:pt x="1" y="102"/>
                  </a:cubicBezTo>
                  <a:cubicBezTo>
                    <a:pt x="1" y="68"/>
                    <a:pt x="35" y="68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2"/>
            <p:cNvSpPr/>
            <p:nvPr/>
          </p:nvSpPr>
          <p:spPr>
            <a:xfrm>
              <a:off x="8398725" y="4196694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35" y="34"/>
                  </a:moveTo>
                  <a:cubicBezTo>
                    <a:pt x="69" y="0"/>
                    <a:pt x="137" y="0"/>
                    <a:pt x="137" y="77"/>
                  </a:cubicBezTo>
                  <a:cubicBezTo>
                    <a:pt x="179" y="213"/>
                    <a:pt x="247" y="391"/>
                    <a:pt x="247" y="570"/>
                  </a:cubicBezTo>
                  <a:lnTo>
                    <a:pt x="213" y="604"/>
                  </a:lnTo>
                  <a:lnTo>
                    <a:pt x="137" y="604"/>
                  </a:lnTo>
                  <a:cubicBezTo>
                    <a:pt x="69" y="459"/>
                    <a:pt x="35" y="247"/>
                    <a:pt x="1" y="111"/>
                  </a:cubicBezTo>
                  <a:cubicBezTo>
                    <a:pt x="1" y="77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2"/>
            <p:cNvSpPr/>
            <p:nvPr/>
          </p:nvSpPr>
          <p:spPr>
            <a:xfrm>
              <a:off x="8433685" y="4218356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34" y="35"/>
                  </a:moveTo>
                  <a:cubicBezTo>
                    <a:pt x="68" y="1"/>
                    <a:pt x="102" y="1"/>
                    <a:pt x="102" y="35"/>
                  </a:cubicBezTo>
                  <a:cubicBezTo>
                    <a:pt x="136" y="111"/>
                    <a:pt x="170" y="179"/>
                    <a:pt x="213" y="247"/>
                  </a:cubicBezTo>
                  <a:cubicBezTo>
                    <a:pt x="213" y="323"/>
                    <a:pt x="247" y="391"/>
                    <a:pt x="213" y="459"/>
                  </a:cubicBezTo>
                  <a:lnTo>
                    <a:pt x="170" y="459"/>
                  </a:lnTo>
                  <a:cubicBezTo>
                    <a:pt x="170" y="502"/>
                    <a:pt x="136" y="502"/>
                    <a:pt x="102" y="459"/>
                  </a:cubicBezTo>
                  <a:cubicBezTo>
                    <a:pt x="34" y="425"/>
                    <a:pt x="68" y="357"/>
                    <a:pt x="34" y="289"/>
                  </a:cubicBezTo>
                  <a:cubicBezTo>
                    <a:pt x="34" y="213"/>
                    <a:pt x="34" y="145"/>
                    <a:pt x="0" y="111"/>
                  </a:cubicBezTo>
                  <a:cubicBezTo>
                    <a:pt x="0" y="77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8439466" y="4196694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111"/>
                    <a:pt x="323" y="289"/>
                    <a:pt x="213" y="391"/>
                  </a:cubicBezTo>
                  <a:lnTo>
                    <a:pt x="213" y="391"/>
                  </a:lnTo>
                  <a:cubicBezTo>
                    <a:pt x="179" y="425"/>
                    <a:pt x="145" y="425"/>
                    <a:pt x="145" y="391"/>
                  </a:cubicBezTo>
                  <a:cubicBezTo>
                    <a:pt x="77" y="357"/>
                    <a:pt x="111" y="289"/>
                    <a:pt x="77" y="247"/>
                  </a:cubicBezTo>
                  <a:cubicBezTo>
                    <a:pt x="77" y="179"/>
                    <a:pt x="43" y="145"/>
                    <a:pt x="0" y="111"/>
                  </a:cubicBezTo>
                  <a:cubicBezTo>
                    <a:pt x="0" y="77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2"/>
            <p:cNvSpPr/>
            <p:nvPr/>
          </p:nvSpPr>
          <p:spPr>
            <a:xfrm>
              <a:off x="8425013" y="4171562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13" y="213"/>
                    <a:pt x="213" y="315"/>
                  </a:cubicBezTo>
                  <a:cubicBezTo>
                    <a:pt x="213" y="391"/>
                    <a:pt x="179" y="527"/>
                    <a:pt x="145" y="561"/>
                  </a:cubicBezTo>
                  <a:lnTo>
                    <a:pt x="111" y="561"/>
                  </a:lnTo>
                  <a:cubicBezTo>
                    <a:pt x="111" y="604"/>
                    <a:pt x="77" y="604"/>
                    <a:pt x="77" y="561"/>
                  </a:cubicBezTo>
                  <a:lnTo>
                    <a:pt x="77" y="459"/>
                  </a:lnTo>
                  <a:lnTo>
                    <a:pt x="77" y="315"/>
                  </a:lnTo>
                  <a:cubicBezTo>
                    <a:pt x="77" y="247"/>
                    <a:pt x="43" y="179"/>
                    <a:pt x="1" y="102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2"/>
            <p:cNvSpPr/>
            <p:nvPr/>
          </p:nvSpPr>
          <p:spPr>
            <a:xfrm>
              <a:off x="8403350" y="4160578"/>
              <a:ext cx="8706" cy="18228"/>
            </a:xfrm>
            <a:custGeom>
              <a:avLst/>
              <a:gdLst/>
              <a:ahLst/>
              <a:cxnLst/>
              <a:rect l="l" t="t" r="r" b="b"/>
              <a:pathLst>
                <a:path w="256" h="536" extrusionOk="0">
                  <a:moveTo>
                    <a:pt x="43" y="35"/>
                  </a:moveTo>
                  <a:cubicBezTo>
                    <a:pt x="77" y="1"/>
                    <a:pt x="111" y="1"/>
                    <a:pt x="111" y="77"/>
                  </a:cubicBezTo>
                  <a:cubicBezTo>
                    <a:pt x="145" y="145"/>
                    <a:pt x="145" y="213"/>
                    <a:pt x="179" y="289"/>
                  </a:cubicBezTo>
                  <a:cubicBezTo>
                    <a:pt x="213" y="357"/>
                    <a:pt x="255" y="391"/>
                    <a:pt x="255" y="459"/>
                  </a:cubicBezTo>
                  <a:cubicBezTo>
                    <a:pt x="255" y="502"/>
                    <a:pt x="213" y="502"/>
                    <a:pt x="213" y="536"/>
                  </a:cubicBezTo>
                  <a:lnTo>
                    <a:pt x="145" y="536"/>
                  </a:lnTo>
                  <a:cubicBezTo>
                    <a:pt x="43" y="425"/>
                    <a:pt x="43" y="213"/>
                    <a:pt x="1" y="77"/>
                  </a:cubicBezTo>
                  <a:cubicBezTo>
                    <a:pt x="1" y="35"/>
                    <a:pt x="43" y="35"/>
                    <a:pt x="4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2"/>
            <p:cNvSpPr/>
            <p:nvPr/>
          </p:nvSpPr>
          <p:spPr>
            <a:xfrm>
              <a:off x="8378219" y="4146124"/>
              <a:ext cx="8400" cy="20575"/>
            </a:xfrm>
            <a:custGeom>
              <a:avLst/>
              <a:gdLst/>
              <a:ahLst/>
              <a:cxnLst/>
              <a:rect l="l" t="t" r="r" b="b"/>
              <a:pathLst>
                <a:path w="247" h="605" extrusionOk="0">
                  <a:moveTo>
                    <a:pt x="0" y="35"/>
                  </a:moveTo>
                  <a:cubicBezTo>
                    <a:pt x="34" y="1"/>
                    <a:pt x="68" y="1"/>
                    <a:pt x="102" y="35"/>
                  </a:cubicBezTo>
                  <a:cubicBezTo>
                    <a:pt x="179" y="213"/>
                    <a:pt x="247" y="392"/>
                    <a:pt x="179" y="570"/>
                  </a:cubicBezTo>
                  <a:lnTo>
                    <a:pt x="179" y="570"/>
                  </a:lnTo>
                  <a:cubicBezTo>
                    <a:pt x="179" y="604"/>
                    <a:pt x="145" y="604"/>
                    <a:pt x="102" y="570"/>
                  </a:cubicBezTo>
                  <a:cubicBezTo>
                    <a:pt x="0" y="426"/>
                    <a:pt x="0" y="247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8415491" y="4118408"/>
              <a:ext cx="11018" cy="15916"/>
            </a:xfrm>
            <a:custGeom>
              <a:avLst/>
              <a:gdLst/>
              <a:ahLst/>
              <a:cxnLst/>
              <a:rect l="l" t="t" r="r" b="b"/>
              <a:pathLst>
                <a:path w="324" h="468" extrusionOk="0">
                  <a:moveTo>
                    <a:pt x="34" y="43"/>
                  </a:moveTo>
                  <a:cubicBezTo>
                    <a:pt x="68" y="0"/>
                    <a:pt x="111" y="0"/>
                    <a:pt x="145" y="43"/>
                  </a:cubicBezTo>
                  <a:cubicBezTo>
                    <a:pt x="179" y="111"/>
                    <a:pt x="213" y="179"/>
                    <a:pt x="247" y="213"/>
                  </a:cubicBezTo>
                  <a:cubicBezTo>
                    <a:pt x="281" y="289"/>
                    <a:pt x="323" y="357"/>
                    <a:pt x="281" y="425"/>
                  </a:cubicBezTo>
                  <a:lnTo>
                    <a:pt x="247" y="425"/>
                  </a:lnTo>
                  <a:cubicBezTo>
                    <a:pt x="247" y="468"/>
                    <a:pt x="213" y="468"/>
                    <a:pt x="213" y="468"/>
                  </a:cubicBezTo>
                  <a:cubicBezTo>
                    <a:pt x="145" y="425"/>
                    <a:pt x="111" y="357"/>
                    <a:pt x="68" y="323"/>
                  </a:cubicBezTo>
                  <a:cubicBezTo>
                    <a:pt x="68" y="255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8393828" y="4117252"/>
              <a:ext cx="10984" cy="17072"/>
            </a:xfrm>
            <a:custGeom>
              <a:avLst/>
              <a:gdLst/>
              <a:ahLst/>
              <a:cxnLst/>
              <a:rect l="l" t="t" r="r" b="b"/>
              <a:pathLst>
                <a:path w="323" h="502" extrusionOk="0">
                  <a:moveTo>
                    <a:pt x="0" y="0"/>
                  </a:moveTo>
                  <a:cubicBezTo>
                    <a:pt x="34" y="0"/>
                    <a:pt x="68" y="0"/>
                    <a:pt x="111" y="34"/>
                  </a:cubicBezTo>
                  <a:cubicBezTo>
                    <a:pt x="179" y="145"/>
                    <a:pt x="323" y="323"/>
                    <a:pt x="213" y="459"/>
                  </a:cubicBezTo>
                  <a:lnTo>
                    <a:pt x="213" y="502"/>
                  </a:lnTo>
                  <a:cubicBezTo>
                    <a:pt x="179" y="502"/>
                    <a:pt x="179" y="502"/>
                    <a:pt x="145" y="459"/>
                  </a:cubicBezTo>
                  <a:cubicBezTo>
                    <a:pt x="111" y="425"/>
                    <a:pt x="68" y="357"/>
                    <a:pt x="68" y="289"/>
                  </a:cubicBezTo>
                  <a:cubicBezTo>
                    <a:pt x="34" y="213"/>
                    <a:pt x="34" y="145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2"/>
            <p:cNvSpPr/>
            <p:nvPr/>
          </p:nvSpPr>
          <p:spPr>
            <a:xfrm>
              <a:off x="8500986" y="4072770"/>
              <a:ext cx="339497" cy="418904"/>
            </a:xfrm>
            <a:custGeom>
              <a:avLst/>
              <a:gdLst/>
              <a:ahLst/>
              <a:cxnLst/>
              <a:rect l="l" t="t" r="r" b="b"/>
              <a:pathLst>
                <a:path w="9983" h="12318" extrusionOk="0">
                  <a:moveTo>
                    <a:pt x="6899" y="323"/>
                  </a:moveTo>
                  <a:cubicBezTo>
                    <a:pt x="7221" y="68"/>
                    <a:pt x="7536" y="0"/>
                    <a:pt x="7791" y="68"/>
                  </a:cubicBezTo>
                  <a:cubicBezTo>
                    <a:pt x="9982" y="884"/>
                    <a:pt x="1" y="12318"/>
                    <a:pt x="1" y="12318"/>
                  </a:cubicBezTo>
                  <a:cubicBezTo>
                    <a:pt x="1" y="12318"/>
                    <a:pt x="4350" y="2124"/>
                    <a:pt x="6899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8750023" y="4116096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34"/>
                  </a:moveTo>
                  <a:cubicBezTo>
                    <a:pt x="289" y="0"/>
                    <a:pt x="323" y="34"/>
                    <a:pt x="323" y="111"/>
                  </a:cubicBezTo>
                  <a:cubicBezTo>
                    <a:pt x="289" y="179"/>
                    <a:pt x="289" y="281"/>
                    <a:pt x="255" y="391"/>
                  </a:cubicBezTo>
                  <a:cubicBezTo>
                    <a:pt x="213" y="459"/>
                    <a:pt x="179" y="570"/>
                    <a:pt x="111" y="638"/>
                  </a:cubicBezTo>
                  <a:lnTo>
                    <a:pt x="111" y="638"/>
                  </a:lnTo>
                  <a:cubicBezTo>
                    <a:pt x="77" y="672"/>
                    <a:pt x="0" y="638"/>
                    <a:pt x="0" y="604"/>
                  </a:cubicBezTo>
                  <a:cubicBezTo>
                    <a:pt x="0" y="493"/>
                    <a:pt x="43" y="425"/>
                    <a:pt x="77" y="323"/>
                  </a:cubicBezTo>
                  <a:cubicBezTo>
                    <a:pt x="145" y="247"/>
                    <a:pt x="179" y="145"/>
                    <a:pt x="213" y="68"/>
                  </a:cubicBezTo>
                  <a:cubicBezTo>
                    <a:pt x="213" y="68"/>
                    <a:pt x="213" y="34"/>
                    <a:pt x="25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2"/>
            <p:cNvSpPr/>
            <p:nvPr/>
          </p:nvSpPr>
          <p:spPr>
            <a:xfrm>
              <a:off x="8737032" y="4110043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46" y="0"/>
                  </a:moveTo>
                  <a:cubicBezTo>
                    <a:pt x="280" y="0"/>
                    <a:pt x="314" y="34"/>
                    <a:pt x="314" y="76"/>
                  </a:cubicBezTo>
                  <a:cubicBezTo>
                    <a:pt x="314" y="144"/>
                    <a:pt x="280" y="246"/>
                    <a:pt x="246" y="323"/>
                  </a:cubicBezTo>
                  <a:cubicBezTo>
                    <a:pt x="246" y="391"/>
                    <a:pt x="212" y="459"/>
                    <a:pt x="170" y="501"/>
                  </a:cubicBezTo>
                  <a:cubicBezTo>
                    <a:pt x="136" y="501"/>
                    <a:pt x="136" y="535"/>
                    <a:pt x="136" y="535"/>
                  </a:cubicBezTo>
                  <a:cubicBezTo>
                    <a:pt x="102" y="535"/>
                    <a:pt x="34" y="535"/>
                    <a:pt x="34" y="501"/>
                  </a:cubicBezTo>
                  <a:cubicBezTo>
                    <a:pt x="0" y="391"/>
                    <a:pt x="34" y="323"/>
                    <a:pt x="68" y="246"/>
                  </a:cubicBezTo>
                  <a:cubicBezTo>
                    <a:pt x="102" y="178"/>
                    <a:pt x="170" y="110"/>
                    <a:pt x="212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2"/>
            <p:cNvSpPr/>
            <p:nvPr/>
          </p:nvSpPr>
          <p:spPr>
            <a:xfrm>
              <a:off x="8717648" y="4101643"/>
              <a:ext cx="16800" cy="24009"/>
            </a:xfrm>
            <a:custGeom>
              <a:avLst/>
              <a:gdLst/>
              <a:ahLst/>
              <a:cxnLst/>
              <a:rect l="l" t="t" r="r" b="b"/>
              <a:pathLst>
                <a:path w="494" h="706" extrusionOk="0">
                  <a:moveTo>
                    <a:pt x="358" y="35"/>
                  </a:moveTo>
                  <a:cubicBezTo>
                    <a:pt x="426" y="1"/>
                    <a:pt x="494" y="69"/>
                    <a:pt x="460" y="111"/>
                  </a:cubicBezTo>
                  <a:cubicBezTo>
                    <a:pt x="315" y="281"/>
                    <a:pt x="247" y="493"/>
                    <a:pt x="69" y="672"/>
                  </a:cubicBezTo>
                  <a:lnTo>
                    <a:pt x="69" y="672"/>
                  </a:lnTo>
                  <a:cubicBezTo>
                    <a:pt x="35" y="706"/>
                    <a:pt x="1" y="672"/>
                    <a:pt x="1" y="638"/>
                  </a:cubicBezTo>
                  <a:cubicBezTo>
                    <a:pt x="35" y="391"/>
                    <a:pt x="179" y="213"/>
                    <a:pt x="358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2"/>
            <p:cNvSpPr/>
            <p:nvPr/>
          </p:nvSpPr>
          <p:spPr>
            <a:xfrm>
              <a:off x="8721117" y="4171562"/>
              <a:ext cx="13331" cy="19112"/>
            </a:xfrm>
            <a:custGeom>
              <a:avLst/>
              <a:gdLst/>
              <a:ahLst/>
              <a:cxnLst/>
              <a:rect l="l" t="t" r="r" b="b"/>
              <a:pathLst>
                <a:path w="392" h="562" extrusionOk="0">
                  <a:moveTo>
                    <a:pt x="290" y="34"/>
                  </a:moveTo>
                  <a:cubicBezTo>
                    <a:pt x="324" y="0"/>
                    <a:pt x="392" y="102"/>
                    <a:pt x="392" y="136"/>
                  </a:cubicBezTo>
                  <a:cubicBezTo>
                    <a:pt x="358" y="213"/>
                    <a:pt x="324" y="281"/>
                    <a:pt x="290" y="349"/>
                  </a:cubicBezTo>
                  <a:cubicBezTo>
                    <a:pt x="213" y="425"/>
                    <a:pt x="179" y="493"/>
                    <a:pt x="145" y="527"/>
                  </a:cubicBezTo>
                  <a:cubicBezTo>
                    <a:pt x="77" y="561"/>
                    <a:pt x="1" y="527"/>
                    <a:pt x="1" y="459"/>
                  </a:cubicBezTo>
                  <a:cubicBezTo>
                    <a:pt x="43" y="391"/>
                    <a:pt x="77" y="315"/>
                    <a:pt x="111" y="247"/>
                  </a:cubicBezTo>
                  <a:cubicBezTo>
                    <a:pt x="179" y="179"/>
                    <a:pt x="213" y="102"/>
                    <a:pt x="29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2"/>
            <p:cNvSpPr/>
            <p:nvPr/>
          </p:nvSpPr>
          <p:spPr>
            <a:xfrm>
              <a:off x="8699454" y="4166665"/>
              <a:ext cx="15916" cy="22853"/>
            </a:xfrm>
            <a:custGeom>
              <a:avLst/>
              <a:gdLst/>
              <a:ahLst/>
              <a:cxnLst/>
              <a:rect l="l" t="t" r="r" b="b"/>
              <a:pathLst>
                <a:path w="468" h="672" extrusionOk="0">
                  <a:moveTo>
                    <a:pt x="324" y="34"/>
                  </a:moveTo>
                  <a:cubicBezTo>
                    <a:pt x="358" y="0"/>
                    <a:pt x="468" y="68"/>
                    <a:pt x="392" y="144"/>
                  </a:cubicBezTo>
                  <a:cubicBezTo>
                    <a:pt x="324" y="280"/>
                    <a:pt x="213" y="425"/>
                    <a:pt x="145" y="603"/>
                  </a:cubicBezTo>
                  <a:cubicBezTo>
                    <a:pt x="145" y="603"/>
                    <a:pt x="145" y="637"/>
                    <a:pt x="111" y="637"/>
                  </a:cubicBezTo>
                  <a:cubicBezTo>
                    <a:pt x="77" y="671"/>
                    <a:pt x="1" y="603"/>
                    <a:pt x="1" y="535"/>
                  </a:cubicBezTo>
                  <a:cubicBezTo>
                    <a:pt x="77" y="357"/>
                    <a:pt x="179" y="178"/>
                    <a:pt x="290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2"/>
            <p:cNvSpPr/>
            <p:nvPr/>
          </p:nvSpPr>
          <p:spPr>
            <a:xfrm>
              <a:off x="8727204" y="41438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79" y="35"/>
                  </a:moveTo>
                  <a:cubicBezTo>
                    <a:pt x="247" y="1"/>
                    <a:pt x="323" y="69"/>
                    <a:pt x="289" y="103"/>
                  </a:cubicBezTo>
                  <a:cubicBezTo>
                    <a:pt x="247" y="213"/>
                    <a:pt x="179" y="315"/>
                    <a:pt x="111" y="392"/>
                  </a:cubicBezTo>
                  <a:cubicBezTo>
                    <a:pt x="77" y="392"/>
                    <a:pt x="0" y="358"/>
                    <a:pt x="0" y="315"/>
                  </a:cubicBezTo>
                  <a:cubicBezTo>
                    <a:pt x="34" y="213"/>
                    <a:pt x="111" y="145"/>
                    <a:pt x="179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2"/>
            <p:cNvSpPr/>
            <p:nvPr/>
          </p:nvSpPr>
          <p:spPr>
            <a:xfrm>
              <a:off x="8682722" y="4218356"/>
              <a:ext cx="12141" cy="17072"/>
            </a:xfrm>
            <a:custGeom>
              <a:avLst/>
              <a:gdLst/>
              <a:ahLst/>
              <a:cxnLst/>
              <a:rect l="l" t="t" r="r" b="b"/>
              <a:pathLst>
                <a:path w="357" h="502" extrusionOk="0">
                  <a:moveTo>
                    <a:pt x="280" y="1"/>
                  </a:moveTo>
                  <a:cubicBezTo>
                    <a:pt x="323" y="1"/>
                    <a:pt x="357" y="35"/>
                    <a:pt x="357" y="77"/>
                  </a:cubicBezTo>
                  <a:cubicBezTo>
                    <a:pt x="357" y="145"/>
                    <a:pt x="323" y="247"/>
                    <a:pt x="280" y="323"/>
                  </a:cubicBezTo>
                  <a:cubicBezTo>
                    <a:pt x="246" y="357"/>
                    <a:pt x="212" y="425"/>
                    <a:pt x="178" y="459"/>
                  </a:cubicBezTo>
                  <a:cubicBezTo>
                    <a:pt x="144" y="459"/>
                    <a:pt x="144" y="459"/>
                    <a:pt x="110" y="502"/>
                  </a:cubicBezTo>
                  <a:cubicBezTo>
                    <a:pt x="68" y="502"/>
                    <a:pt x="0" y="459"/>
                    <a:pt x="34" y="391"/>
                  </a:cubicBezTo>
                  <a:cubicBezTo>
                    <a:pt x="34" y="323"/>
                    <a:pt x="110" y="289"/>
                    <a:pt x="144" y="213"/>
                  </a:cubicBezTo>
                  <a:cubicBezTo>
                    <a:pt x="212" y="145"/>
                    <a:pt x="212" y="77"/>
                    <a:pt x="28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2"/>
            <p:cNvSpPr/>
            <p:nvPr/>
          </p:nvSpPr>
          <p:spPr>
            <a:xfrm>
              <a:off x="8662182" y="4211147"/>
              <a:ext cx="15643" cy="17072"/>
            </a:xfrm>
            <a:custGeom>
              <a:avLst/>
              <a:gdLst/>
              <a:ahLst/>
              <a:cxnLst/>
              <a:rect l="l" t="t" r="r" b="b"/>
              <a:pathLst>
                <a:path w="460" h="502" extrusionOk="0">
                  <a:moveTo>
                    <a:pt x="290" y="34"/>
                  </a:moveTo>
                  <a:cubicBezTo>
                    <a:pt x="358" y="0"/>
                    <a:pt x="460" y="77"/>
                    <a:pt x="392" y="145"/>
                  </a:cubicBezTo>
                  <a:cubicBezTo>
                    <a:pt x="358" y="213"/>
                    <a:pt x="290" y="289"/>
                    <a:pt x="247" y="323"/>
                  </a:cubicBezTo>
                  <a:cubicBezTo>
                    <a:pt x="213" y="391"/>
                    <a:pt x="179" y="425"/>
                    <a:pt x="145" y="459"/>
                  </a:cubicBezTo>
                  <a:lnTo>
                    <a:pt x="111" y="459"/>
                  </a:lnTo>
                  <a:cubicBezTo>
                    <a:pt x="35" y="501"/>
                    <a:pt x="1" y="459"/>
                    <a:pt x="1" y="391"/>
                  </a:cubicBezTo>
                  <a:cubicBezTo>
                    <a:pt x="1" y="323"/>
                    <a:pt x="77" y="289"/>
                    <a:pt x="111" y="213"/>
                  </a:cubicBezTo>
                  <a:cubicBezTo>
                    <a:pt x="179" y="179"/>
                    <a:pt x="213" y="111"/>
                    <a:pt x="247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2"/>
            <p:cNvSpPr/>
            <p:nvPr/>
          </p:nvSpPr>
          <p:spPr>
            <a:xfrm>
              <a:off x="8673166" y="4176187"/>
              <a:ext cx="10712" cy="13331"/>
            </a:xfrm>
            <a:custGeom>
              <a:avLst/>
              <a:gdLst/>
              <a:ahLst/>
              <a:cxnLst/>
              <a:rect l="l" t="t" r="r" b="b"/>
              <a:pathLst>
                <a:path w="315" h="392" extrusionOk="0">
                  <a:moveTo>
                    <a:pt x="213" y="43"/>
                  </a:moveTo>
                  <a:cubicBezTo>
                    <a:pt x="247" y="0"/>
                    <a:pt x="315" y="77"/>
                    <a:pt x="281" y="111"/>
                  </a:cubicBezTo>
                  <a:cubicBezTo>
                    <a:pt x="247" y="145"/>
                    <a:pt x="213" y="213"/>
                    <a:pt x="179" y="255"/>
                  </a:cubicBezTo>
                  <a:cubicBezTo>
                    <a:pt x="179" y="289"/>
                    <a:pt x="137" y="323"/>
                    <a:pt x="103" y="357"/>
                  </a:cubicBezTo>
                  <a:lnTo>
                    <a:pt x="103" y="357"/>
                  </a:lnTo>
                  <a:cubicBezTo>
                    <a:pt x="69" y="391"/>
                    <a:pt x="35" y="391"/>
                    <a:pt x="1" y="323"/>
                  </a:cubicBezTo>
                  <a:cubicBezTo>
                    <a:pt x="1" y="289"/>
                    <a:pt x="35" y="213"/>
                    <a:pt x="69" y="179"/>
                  </a:cubicBezTo>
                  <a:cubicBezTo>
                    <a:pt x="103" y="111"/>
                    <a:pt x="179" y="77"/>
                    <a:pt x="213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2"/>
            <p:cNvSpPr/>
            <p:nvPr/>
          </p:nvSpPr>
          <p:spPr>
            <a:xfrm>
              <a:off x="8653816" y="4247263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323" y="0"/>
                  </a:moveTo>
                  <a:cubicBezTo>
                    <a:pt x="323" y="0"/>
                    <a:pt x="391" y="0"/>
                    <a:pt x="391" y="34"/>
                  </a:cubicBezTo>
                  <a:cubicBezTo>
                    <a:pt x="357" y="144"/>
                    <a:pt x="323" y="212"/>
                    <a:pt x="281" y="323"/>
                  </a:cubicBezTo>
                  <a:cubicBezTo>
                    <a:pt x="247" y="391"/>
                    <a:pt x="179" y="459"/>
                    <a:pt x="145" y="501"/>
                  </a:cubicBezTo>
                  <a:lnTo>
                    <a:pt x="111" y="535"/>
                  </a:lnTo>
                  <a:cubicBezTo>
                    <a:pt x="69" y="569"/>
                    <a:pt x="1" y="535"/>
                    <a:pt x="1" y="459"/>
                  </a:cubicBezTo>
                  <a:cubicBezTo>
                    <a:pt x="1" y="357"/>
                    <a:pt x="69" y="289"/>
                    <a:pt x="111" y="212"/>
                  </a:cubicBezTo>
                  <a:cubicBezTo>
                    <a:pt x="179" y="144"/>
                    <a:pt x="247" y="77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2"/>
            <p:cNvSpPr/>
            <p:nvPr/>
          </p:nvSpPr>
          <p:spPr>
            <a:xfrm>
              <a:off x="8627256" y="4252160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323" y="34"/>
                  </a:moveTo>
                  <a:cubicBezTo>
                    <a:pt x="357" y="0"/>
                    <a:pt x="467" y="34"/>
                    <a:pt x="425" y="102"/>
                  </a:cubicBezTo>
                  <a:cubicBezTo>
                    <a:pt x="357" y="179"/>
                    <a:pt x="323" y="247"/>
                    <a:pt x="255" y="315"/>
                  </a:cubicBezTo>
                  <a:cubicBezTo>
                    <a:pt x="212" y="391"/>
                    <a:pt x="178" y="493"/>
                    <a:pt x="110" y="527"/>
                  </a:cubicBezTo>
                  <a:lnTo>
                    <a:pt x="110" y="570"/>
                  </a:lnTo>
                  <a:cubicBezTo>
                    <a:pt x="76" y="570"/>
                    <a:pt x="0" y="570"/>
                    <a:pt x="0" y="493"/>
                  </a:cubicBezTo>
                  <a:cubicBezTo>
                    <a:pt x="0" y="391"/>
                    <a:pt x="43" y="315"/>
                    <a:pt x="110" y="247"/>
                  </a:cubicBezTo>
                  <a:cubicBezTo>
                    <a:pt x="178" y="179"/>
                    <a:pt x="255" y="68"/>
                    <a:pt x="32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2"/>
            <p:cNvSpPr/>
            <p:nvPr/>
          </p:nvSpPr>
          <p:spPr>
            <a:xfrm>
              <a:off x="8650347" y="4274979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35"/>
                  </a:moveTo>
                  <a:cubicBezTo>
                    <a:pt x="247" y="1"/>
                    <a:pt x="315" y="35"/>
                    <a:pt x="315" y="111"/>
                  </a:cubicBezTo>
                  <a:cubicBezTo>
                    <a:pt x="281" y="179"/>
                    <a:pt x="247" y="247"/>
                    <a:pt x="247" y="323"/>
                  </a:cubicBezTo>
                  <a:cubicBezTo>
                    <a:pt x="213" y="391"/>
                    <a:pt x="213" y="459"/>
                    <a:pt x="137" y="493"/>
                  </a:cubicBezTo>
                  <a:lnTo>
                    <a:pt x="137" y="493"/>
                  </a:lnTo>
                  <a:cubicBezTo>
                    <a:pt x="69" y="536"/>
                    <a:pt x="1" y="493"/>
                    <a:pt x="1" y="425"/>
                  </a:cubicBezTo>
                  <a:cubicBezTo>
                    <a:pt x="1" y="357"/>
                    <a:pt x="35" y="281"/>
                    <a:pt x="69" y="213"/>
                  </a:cubicBezTo>
                  <a:cubicBezTo>
                    <a:pt x="103" y="179"/>
                    <a:pt x="171" y="111"/>
                    <a:pt x="21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8617700" y="4294329"/>
              <a:ext cx="18228" cy="19112"/>
            </a:xfrm>
            <a:custGeom>
              <a:avLst/>
              <a:gdLst/>
              <a:ahLst/>
              <a:cxnLst/>
              <a:rect l="l" t="t" r="r" b="b"/>
              <a:pathLst>
                <a:path w="536" h="562" extrusionOk="0">
                  <a:moveTo>
                    <a:pt x="357" y="69"/>
                  </a:moveTo>
                  <a:cubicBezTo>
                    <a:pt x="357" y="69"/>
                    <a:pt x="391" y="69"/>
                    <a:pt x="425" y="35"/>
                  </a:cubicBezTo>
                  <a:cubicBezTo>
                    <a:pt x="459" y="1"/>
                    <a:pt x="536" y="69"/>
                    <a:pt x="493" y="103"/>
                  </a:cubicBezTo>
                  <a:cubicBezTo>
                    <a:pt x="425" y="213"/>
                    <a:pt x="357" y="281"/>
                    <a:pt x="281" y="392"/>
                  </a:cubicBezTo>
                  <a:cubicBezTo>
                    <a:pt x="247" y="425"/>
                    <a:pt x="213" y="493"/>
                    <a:pt x="145" y="527"/>
                  </a:cubicBezTo>
                  <a:cubicBezTo>
                    <a:pt x="145" y="527"/>
                    <a:pt x="111" y="561"/>
                    <a:pt x="69" y="561"/>
                  </a:cubicBezTo>
                  <a:cubicBezTo>
                    <a:pt x="35" y="561"/>
                    <a:pt x="1" y="527"/>
                    <a:pt x="1" y="493"/>
                  </a:cubicBezTo>
                  <a:cubicBezTo>
                    <a:pt x="1" y="392"/>
                    <a:pt x="69" y="315"/>
                    <a:pt x="145" y="247"/>
                  </a:cubicBezTo>
                  <a:cubicBezTo>
                    <a:pt x="213" y="213"/>
                    <a:pt x="281" y="137"/>
                    <a:pt x="357" y="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8599812" y="4323236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425" y="102"/>
                  </a:moveTo>
                  <a:lnTo>
                    <a:pt x="425" y="68"/>
                  </a:lnTo>
                  <a:cubicBezTo>
                    <a:pt x="527" y="0"/>
                    <a:pt x="637" y="136"/>
                    <a:pt x="561" y="213"/>
                  </a:cubicBezTo>
                  <a:cubicBezTo>
                    <a:pt x="493" y="315"/>
                    <a:pt x="382" y="425"/>
                    <a:pt x="314" y="527"/>
                  </a:cubicBezTo>
                  <a:lnTo>
                    <a:pt x="280" y="527"/>
                  </a:lnTo>
                  <a:cubicBezTo>
                    <a:pt x="170" y="603"/>
                    <a:pt x="0" y="459"/>
                    <a:pt x="102" y="349"/>
                  </a:cubicBezTo>
                  <a:cubicBezTo>
                    <a:pt x="212" y="281"/>
                    <a:pt x="314" y="179"/>
                    <a:pt x="42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8588827" y="4324392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179" y="68"/>
                  </a:moveTo>
                  <a:cubicBezTo>
                    <a:pt x="247" y="34"/>
                    <a:pt x="281" y="0"/>
                    <a:pt x="357" y="34"/>
                  </a:cubicBezTo>
                  <a:cubicBezTo>
                    <a:pt x="391" y="34"/>
                    <a:pt x="425" y="68"/>
                    <a:pt x="391" y="145"/>
                  </a:cubicBezTo>
                  <a:cubicBezTo>
                    <a:pt x="391" y="179"/>
                    <a:pt x="323" y="213"/>
                    <a:pt x="281" y="281"/>
                  </a:cubicBezTo>
                  <a:lnTo>
                    <a:pt x="213" y="357"/>
                  </a:lnTo>
                  <a:cubicBezTo>
                    <a:pt x="213" y="357"/>
                    <a:pt x="213" y="391"/>
                    <a:pt x="179" y="391"/>
                  </a:cubicBezTo>
                  <a:lnTo>
                    <a:pt x="145" y="425"/>
                  </a:lnTo>
                  <a:cubicBezTo>
                    <a:pt x="111" y="425"/>
                    <a:pt x="34" y="425"/>
                    <a:pt x="34" y="391"/>
                  </a:cubicBezTo>
                  <a:cubicBezTo>
                    <a:pt x="0" y="281"/>
                    <a:pt x="34" y="213"/>
                    <a:pt x="111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8570905" y="4359351"/>
              <a:ext cx="20268" cy="17922"/>
            </a:xfrm>
            <a:custGeom>
              <a:avLst/>
              <a:gdLst/>
              <a:ahLst/>
              <a:cxnLst/>
              <a:rect l="l" t="t" r="r" b="b"/>
              <a:pathLst>
                <a:path w="596" h="527" extrusionOk="0">
                  <a:moveTo>
                    <a:pt x="213" y="212"/>
                  </a:moveTo>
                  <a:cubicBezTo>
                    <a:pt x="281" y="136"/>
                    <a:pt x="383" y="102"/>
                    <a:pt x="459" y="34"/>
                  </a:cubicBezTo>
                  <a:cubicBezTo>
                    <a:pt x="527" y="0"/>
                    <a:pt x="595" y="102"/>
                    <a:pt x="527" y="136"/>
                  </a:cubicBezTo>
                  <a:cubicBezTo>
                    <a:pt x="459" y="212"/>
                    <a:pt x="383" y="280"/>
                    <a:pt x="315" y="348"/>
                  </a:cubicBezTo>
                  <a:cubicBezTo>
                    <a:pt x="281" y="391"/>
                    <a:pt x="247" y="425"/>
                    <a:pt x="213" y="459"/>
                  </a:cubicBezTo>
                  <a:cubicBezTo>
                    <a:pt x="170" y="459"/>
                    <a:pt x="136" y="493"/>
                    <a:pt x="102" y="493"/>
                  </a:cubicBezTo>
                  <a:cubicBezTo>
                    <a:pt x="35" y="527"/>
                    <a:pt x="1" y="459"/>
                    <a:pt x="35" y="391"/>
                  </a:cubicBezTo>
                  <a:cubicBezTo>
                    <a:pt x="35" y="314"/>
                    <a:pt x="102" y="246"/>
                    <a:pt x="213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8366078" y="4362820"/>
              <a:ext cx="209486" cy="203399"/>
            </a:xfrm>
            <a:custGeom>
              <a:avLst/>
              <a:gdLst/>
              <a:ahLst/>
              <a:cxnLst/>
              <a:rect l="l" t="t" r="r" b="b"/>
              <a:pathLst>
                <a:path w="6160" h="5981" extrusionOk="0">
                  <a:moveTo>
                    <a:pt x="1385" y="1351"/>
                  </a:moveTo>
                  <a:cubicBezTo>
                    <a:pt x="1844" y="1028"/>
                    <a:pt x="3687" y="3118"/>
                    <a:pt x="3687" y="3118"/>
                  </a:cubicBezTo>
                  <a:cubicBezTo>
                    <a:pt x="3687" y="3118"/>
                    <a:pt x="2762" y="1028"/>
                    <a:pt x="3152" y="714"/>
                  </a:cubicBezTo>
                  <a:lnTo>
                    <a:pt x="3152" y="714"/>
                  </a:lnTo>
                  <a:cubicBezTo>
                    <a:pt x="3543" y="425"/>
                    <a:pt x="4248" y="2871"/>
                    <a:pt x="4248" y="2871"/>
                  </a:cubicBezTo>
                  <a:cubicBezTo>
                    <a:pt x="4248" y="2871"/>
                    <a:pt x="4393" y="535"/>
                    <a:pt x="4996" y="110"/>
                  </a:cubicBezTo>
                  <a:cubicBezTo>
                    <a:pt x="5030" y="76"/>
                    <a:pt x="5098" y="34"/>
                    <a:pt x="5132" y="34"/>
                  </a:cubicBezTo>
                  <a:cubicBezTo>
                    <a:pt x="5879" y="0"/>
                    <a:pt x="5132" y="2234"/>
                    <a:pt x="5132" y="2234"/>
                  </a:cubicBezTo>
                  <a:cubicBezTo>
                    <a:pt x="5132" y="2234"/>
                    <a:pt x="6159" y="4426"/>
                    <a:pt x="5064" y="5207"/>
                  </a:cubicBezTo>
                  <a:cubicBezTo>
                    <a:pt x="5030" y="5207"/>
                    <a:pt x="4996" y="5241"/>
                    <a:pt x="4962" y="5241"/>
                  </a:cubicBezTo>
                  <a:cubicBezTo>
                    <a:pt x="3721" y="5980"/>
                    <a:pt x="2583" y="4392"/>
                    <a:pt x="2583" y="4392"/>
                  </a:cubicBezTo>
                  <a:cubicBezTo>
                    <a:pt x="2583" y="4392"/>
                    <a:pt x="391" y="4392"/>
                    <a:pt x="35" y="3967"/>
                  </a:cubicBezTo>
                  <a:cubicBezTo>
                    <a:pt x="1" y="3933"/>
                    <a:pt x="1" y="3899"/>
                    <a:pt x="35" y="3857"/>
                  </a:cubicBezTo>
                  <a:cubicBezTo>
                    <a:pt x="290" y="3721"/>
                    <a:pt x="1598" y="3789"/>
                    <a:pt x="2447" y="3857"/>
                  </a:cubicBezTo>
                  <a:cubicBezTo>
                    <a:pt x="1487" y="3432"/>
                    <a:pt x="247" y="2795"/>
                    <a:pt x="570" y="2548"/>
                  </a:cubicBezTo>
                  <a:lnTo>
                    <a:pt x="570" y="2548"/>
                  </a:lnTo>
                  <a:cubicBezTo>
                    <a:pt x="850" y="2336"/>
                    <a:pt x="1776" y="2795"/>
                    <a:pt x="2515" y="3262"/>
                  </a:cubicBezTo>
                  <a:cubicBezTo>
                    <a:pt x="1912" y="2582"/>
                    <a:pt x="1097" y="1631"/>
                    <a:pt x="1351" y="1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 rot="509322">
              <a:off x="8113839" y="4427273"/>
              <a:ext cx="31491" cy="8400"/>
            </a:xfrm>
            <a:custGeom>
              <a:avLst/>
              <a:gdLst/>
              <a:ahLst/>
              <a:cxnLst/>
              <a:rect l="l" t="t" r="r" b="b"/>
              <a:pathLst>
                <a:path w="926" h="247" extrusionOk="0">
                  <a:moveTo>
                    <a:pt x="76" y="34"/>
                  </a:moveTo>
                  <a:cubicBezTo>
                    <a:pt x="76" y="0"/>
                    <a:pt x="76" y="0"/>
                    <a:pt x="110" y="0"/>
                  </a:cubicBezTo>
                  <a:cubicBezTo>
                    <a:pt x="357" y="34"/>
                    <a:pt x="637" y="34"/>
                    <a:pt x="892" y="111"/>
                  </a:cubicBezTo>
                  <a:cubicBezTo>
                    <a:pt x="926" y="145"/>
                    <a:pt x="926" y="179"/>
                    <a:pt x="892" y="179"/>
                  </a:cubicBezTo>
                  <a:lnTo>
                    <a:pt x="892" y="212"/>
                  </a:lnTo>
                  <a:cubicBezTo>
                    <a:pt x="603" y="246"/>
                    <a:pt x="323" y="212"/>
                    <a:pt x="76" y="145"/>
                  </a:cubicBezTo>
                  <a:cubicBezTo>
                    <a:pt x="0" y="111"/>
                    <a:pt x="42" y="34"/>
                    <a:pt x="7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 rot="509322">
              <a:off x="8121623" y="4400530"/>
              <a:ext cx="17956" cy="7244"/>
            </a:xfrm>
            <a:custGeom>
              <a:avLst/>
              <a:gdLst/>
              <a:ahLst/>
              <a:cxnLst/>
              <a:rect l="l" t="t" r="r" b="b"/>
              <a:pathLst>
                <a:path w="528" h="213" extrusionOk="0">
                  <a:moveTo>
                    <a:pt x="34" y="1"/>
                  </a:moveTo>
                  <a:lnTo>
                    <a:pt x="68" y="1"/>
                  </a:lnTo>
                  <a:lnTo>
                    <a:pt x="281" y="1"/>
                  </a:lnTo>
                  <a:cubicBezTo>
                    <a:pt x="357" y="1"/>
                    <a:pt x="425" y="1"/>
                    <a:pt x="493" y="43"/>
                  </a:cubicBezTo>
                  <a:cubicBezTo>
                    <a:pt x="527" y="43"/>
                    <a:pt x="527" y="77"/>
                    <a:pt x="493" y="111"/>
                  </a:cubicBezTo>
                  <a:lnTo>
                    <a:pt x="493" y="111"/>
                  </a:lnTo>
                  <a:cubicBezTo>
                    <a:pt x="357" y="213"/>
                    <a:pt x="179" y="179"/>
                    <a:pt x="34" y="111"/>
                  </a:cubicBezTo>
                  <a:cubicBezTo>
                    <a:pt x="0" y="77"/>
                    <a:pt x="34" y="43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2"/>
            <p:cNvSpPr/>
            <p:nvPr/>
          </p:nvSpPr>
          <p:spPr>
            <a:xfrm rot="509322">
              <a:off x="8132441" y="4418027"/>
              <a:ext cx="15609" cy="7278"/>
            </a:xfrm>
            <a:custGeom>
              <a:avLst/>
              <a:gdLst/>
              <a:ahLst/>
              <a:cxnLst/>
              <a:rect l="l" t="t" r="r" b="b"/>
              <a:pathLst>
                <a:path w="459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02" y="1"/>
                    <a:pt x="179" y="35"/>
                    <a:pt x="213" y="35"/>
                  </a:cubicBezTo>
                  <a:lnTo>
                    <a:pt x="349" y="35"/>
                  </a:lnTo>
                  <a:cubicBezTo>
                    <a:pt x="425" y="35"/>
                    <a:pt x="459" y="137"/>
                    <a:pt x="391" y="171"/>
                  </a:cubicBezTo>
                  <a:lnTo>
                    <a:pt x="391" y="171"/>
                  </a:lnTo>
                  <a:cubicBezTo>
                    <a:pt x="349" y="213"/>
                    <a:pt x="247" y="213"/>
                    <a:pt x="179" y="213"/>
                  </a:cubicBezTo>
                  <a:cubicBezTo>
                    <a:pt x="102" y="171"/>
                    <a:pt x="68" y="137"/>
                    <a:pt x="0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2"/>
            <p:cNvSpPr/>
            <p:nvPr/>
          </p:nvSpPr>
          <p:spPr>
            <a:xfrm rot="509322">
              <a:off x="8260036" y="4466841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34"/>
                    <a:pt x="358" y="68"/>
                  </a:cubicBezTo>
                  <a:cubicBezTo>
                    <a:pt x="460" y="68"/>
                    <a:pt x="536" y="68"/>
                    <a:pt x="604" y="136"/>
                  </a:cubicBezTo>
                  <a:cubicBezTo>
                    <a:pt x="672" y="136"/>
                    <a:pt x="638" y="213"/>
                    <a:pt x="604" y="247"/>
                  </a:cubicBezTo>
                  <a:lnTo>
                    <a:pt x="604" y="247"/>
                  </a:lnTo>
                  <a:cubicBezTo>
                    <a:pt x="502" y="247"/>
                    <a:pt x="426" y="247"/>
                    <a:pt x="324" y="213"/>
                  </a:cubicBezTo>
                  <a:cubicBezTo>
                    <a:pt x="247" y="170"/>
                    <a:pt x="145" y="136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2"/>
            <p:cNvSpPr/>
            <p:nvPr/>
          </p:nvSpPr>
          <p:spPr>
            <a:xfrm rot="509322">
              <a:off x="8163134" y="4407944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35" y="0"/>
                  </a:moveTo>
                  <a:lnTo>
                    <a:pt x="69" y="0"/>
                  </a:lnTo>
                  <a:cubicBezTo>
                    <a:pt x="103" y="0"/>
                    <a:pt x="179" y="0"/>
                    <a:pt x="247" y="34"/>
                  </a:cubicBezTo>
                  <a:cubicBezTo>
                    <a:pt x="281" y="34"/>
                    <a:pt x="349" y="68"/>
                    <a:pt x="391" y="102"/>
                  </a:cubicBezTo>
                  <a:cubicBezTo>
                    <a:pt x="425" y="136"/>
                    <a:pt x="425" y="170"/>
                    <a:pt x="391" y="170"/>
                  </a:cubicBezTo>
                  <a:lnTo>
                    <a:pt x="349" y="212"/>
                  </a:lnTo>
                  <a:cubicBezTo>
                    <a:pt x="315" y="212"/>
                    <a:pt x="247" y="170"/>
                    <a:pt x="179" y="170"/>
                  </a:cubicBezTo>
                  <a:cubicBezTo>
                    <a:pt x="137" y="136"/>
                    <a:pt x="69" y="102"/>
                    <a:pt x="35" y="102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2"/>
            <p:cNvSpPr/>
            <p:nvPr/>
          </p:nvSpPr>
          <p:spPr>
            <a:xfrm rot="509322">
              <a:off x="8174655" y="4427224"/>
              <a:ext cx="22853" cy="10746"/>
            </a:xfrm>
            <a:custGeom>
              <a:avLst/>
              <a:gdLst/>
              <a:ahLst/>
              <a:cxnLst/>
              <a:rect l="l" t="t" r="r" b="b"/>
              <a:pathLst>
                <a:path w="672" h="316" extrusionOk="0">
                  <a:moveTo>
                    <a:pt x="34" y="1"/>
                  </a:moveTo>
                  <a:lnTo>
                    <a:pt x="34" y="1"/>
                  </a:lnTo>
                  <a:cubicBezTo>
                    <a:pt x="136" y="35"/>
                    <a:pt x="247" y="35"/>
                    <a:pt x="349" y="69"/>
                  </a:cubicBezTo>
                  <a:cubicBezTo>
                    <a:pt x="425" y="103"/>
                    <a:pt x="561" y="103"/>
                    <a:pt x="638" y="179"/>
                  </a:cubicBezTo>
                  <a:cubicBezTo>
                    <a:pt x="672" y="179"/>
                    <a:pt x="672" y="247"/>
                    <a:pt x="638" y="247"/>
                  </a:cubicBezTo>
                  <a:lnTo>
                    <a:pt x="638" y="247"/>
                  </a:lnTo>
                  <a:cubicBezTo>
                    <a:pt x="425" y="315"/>
                    <a:pt x="179" y="179"/>
                    <a:pt x="0" y="69"/>
                  </a:cubicBezTo>
                  <a:cubicBezTo>
                    <a:pt x="0" y="69"/>
                    <a:pt x="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2"/>
            <p:cNvSpPr/>
            <p:nvPr/>
          </p:nvSpPr>
          <p:spPr>
            <a:xfrm rot="509322">
              <a:off x="8166425" y="4442137"/>
              <a:ext cx="27750" cy="9556"/>
            </a:xfrm>
            <a:custGeom>
              <a:avLst/>
              <a:gdLst/>
              <a:ahLst/>
              <a:cxnLst/>
              <a:rect l="l" t="t" r="r" b="b"/>
              <a:pathLst>
                <a:path w="816" h="281" extrusionOk="0">
                  <a:moveTo>
                    <a:pt x="34" y="0"/>
                  </a:moveTo>
                  <a:lnTo>
                    <a:pt x="68" y="0"/>
                  </a:lnTo>
                  <a:cubicBezTo>
                    <a:pt x="280" y="0"/>
                    <a:pt x="603" y="34"/>
                    <a:pt x="782" y="179"/>
                  </a:cubicBezTo>
                  <a:cubicBezTo>
                    <a:pt x="816" y="179"/>
                    <a:pt x="816" y="247"/>
                    <a:pt x="782" y="247"/>
                  </a:cubicBezTo>
                  <a:lnTo>
                    <a:pt x="782" y="281"/>
                  </a:lnTo>
                  <a:cubicBezTo>
                    <a:pt x="637" y="281"/>
                    <a:pt x="527" y="247"/>
                    <a:pt x="425" y="213"/>
                  </a:cubicBezTo>
                  <a:cubicBezTo>
                    <a:pt x="280" y="179"/>
                    <a:pt x="178" y="145"/>
                    <a:pt x="34" y="111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2"/>
            <p:cNvSpPr/>
            <p:nvPr/>
          </p:nvSpPr>
          <p:spPr>
            <a:xfrm rot="509322">
              <a:off x="8212433" y="4460993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5" y="0"/>
                  </a:moveTo>
                  <a:lnTo>
                    <a:pt x="103" y="0"/>
                  </a:lnTo>
                  <a:cubicBezTo>
                    <a:pt x="171" y="34"/>
                    <a:pt x="281" y="34"/>
                    <a:pt x="383" y="34"/>
                  </a:cubicBezTo>
                  <a:cubicBezTo>
                    <a:pt x="425" y="34"/>
                    <a:pt x="459" y="68"/>
                    <a:pt x="493" y="68"/>
                  </a:cubicBezTo>
                  <a:lnTo>
                    <a:pt x="672" y="68"/>
                  </a:lnTo>
                  <a:cubicBezTo>
                    <a:pt x="706" y="68"/>
                    <a:pt x="706" y="136"/>
                    <a:pt x="672" y="179"/>
                  </a:cubicBezTo>
                  <a:lnTo>
                    <a:pt x="672" y="179"/>
                  </a:lnTo>
                  <a:cubicBezTo>
                    <a:pt x="493" y="247"/>
                    <a:pt x="247" y="213"/>
                    <a:pt x="69" y="136"/>
                  </a:cubicBezTo>
                  <a:cubicBezTo>
                    <a:pt x="1" y="136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2"/>
            <p:cNvSpPr/>
            <p:nvPr/>
          </p:nvSpPr>
          <p:spPr>
            <a:xfrm rot="509322">
              <a:off x="8224598" y="4436823"/>
              <a:ext cx="20541" cy="7278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36" y="1"/>
                    <a:pt x="246" y="35"/>
                    <a:pt x="314" y="35"/>
                  </a:cubicBezTo>
                  <a:cubicBezTo>
                    <a:pt x="391" y="35"/>
                    <a:pt x="493" y="1"/>
                    <a:pt x="561" y="35"/>
                  </a:cubicBezTo>
                  <a:cubicBezTo>
                    <a:pt x="603" y="77"/>
                    <a:pt x="603" y="111"/>
                    <a:pt x="561" y="145"/>
                  </a:cubicBezTo>
                  <a:lnTo>
                    <a:pt x="561" y="145"/>
                  </a:lnTo>
                  <a:cubicBezTo>
                    <a:pt x="493" y="213"/>
                    <a:pt x="391" y="179"/>
                    <a:pt x="314" y="179"/>
                  </a:cubicBezTo>
                  <a:cubicBezTo>
                    <a:pt x="212" y="179"/>
                    <a:pt x="136" y="145"/>
                    <a:pt x="34" y="111"/>
                  </a:cubicBezTo>
                  <a:cubicBezTo>
                    <a:pt x="0" y="77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2"/>
            <p:cNvSpPr/>
            <p:nvPr/>
          </p:nvSpPr>
          <p:spPr>
            <a:xfrm rot="509322">
              <a:off x="8201767" y="44173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0"/>
                    <a:pt x="179" y="34"/>
                    <a:pt x="247" y="34"/>
                  </a:cubicBezTo>
                  <a:cubicBezTo>
                    <a:pt x="289" y="34"/>
                    <a:pt x="323" y="34"/>
                    <a:pt x="323" y="68"/>
                  </a:cubicBezTo>
                  <a:cubicBezTo>
                    <a:pt x="357" y="68"/>
                    <a:pt x="391" y="68"/>
                    <a:pt x="425" y="110"/>
                  </a:cubicBezTo>
                  <a:cubicBezTo>
                    <a:pt x="459" y="110"/>
                    <a:pt x="459" y="178"/>
                    <a:pt x="425" y="212"/>
                  </a:cubicBezTo>
                  <a:lnTo>
                    <a:pt x="425" y="212"/>
                  </a:lnTo>
                  <a:lnTo>
                    <a:pt x="323" y="212"/>
                  </a:lnTo>
                  <a:lnTo>
                    <a:pt x="213" y="212"/>
                  </a:lnTo>
                  <a:cubicBezTo>
                    <a:pt x="145" y="178"/>
                    <a:pt x="77" y="144"/>
                    <a:pt x="34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2"/>
            <p:cNvSpPr/>
            <p:nvPr/>
          </p:nvSpPr>
          <p:spPr>
            <a:xfrm rot="509322">
              <a:off x="8264589" y="4442726"/>
              <a:ext cx="19384" cy="11018"/>
            </a:xfrm>
            <a:custGeom>
              <a:avLst/>
              <a:gdLst/>
              <a:ahLst/>
              <a:cxnLst/>
              <a:rect l="l" t="t" r="r" b="b"/>
              <a:pathLst>
                <a:path w="570" h="324" extrusionOk="0">
                  <a:moveTo>
                    <a:pt x="77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77"/>
                    <a:pt x="290" y="111"/>
                    <a:pt x="358" y="111"/>
                  </a:cubicBezTo>
                  <a:cubicBezTo>
                    <a:pt x="426" y="111"/>
                    <a:pt x="502" y="111"/>
                    <a:pt x="570" y="179"/>
                  </a:cubicBezTo>
                  <a:cubicBezTo>
                    <a:pt x="570" y="213"/>
                    <a:pt x="570" y="247"/>
                    <a:pt x="536" y="247"/>
                  </a:cubicBezTo>
                  <a:lnTo>
                    <a:pt x="536" y="290"/>
                  </a:lnTo>
                  <a:cubicBezTo>
                    <a:pt x="468" y="324"/>
                    <a:pt x="358" y="290"/>
                    <a:pt x="290" y="290"/>
                  </a:cubicBezTo>
                  <a:cubicBezTo>
                    <a:pt x="213" y="247"/>
                    <a:pt x="145" y="213"/>
                    <a:pt x="43" y="145"/>
                  </a:cubicBezTo>
                  <a:cubicBezTo>
                    <a:pt x="1" y="111"/>
                    <a:pt x="43" y="77"/>
                    <a:pt x="77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2"/>
            <p:cNvSpPr/>
            <p:nvPr/>
          </p:nvSpPr>
          <p:spPr>
            <a:xfrm rot="509322">
              <a:off x="8079767" y="4402060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34" y="43"/>
                  </a:moveTo>
                  <a:lnTo>
                    <a:pt x="77" y="43"/>
                  </a:lnTo>
                  <a:cubicBezTo>
                    <a:pt x="179" y="1"/>
                    <a:pt x="289" y="43"/>
                    <a:pt x="357" y="43"/>
                  </a:cubicBezTo>
                  <a:cubicBezTo>
                    <a:pt x="459" y="77"/>
                    <a:pt x="569" y="77"/>
                    <a:pt x="671" y="111"/>
                  </a:cubicBezTo>
                  <a:cubicBezTo>
                    <a:pt x="714" y="145"/>
                    <a:pt x="714" y="213"/>
                    <a:pt x="671" y="256"/>
                  </a:cubicBezTo>
                  <a:lnTo>
                    <a:pt x="637" y="256"/>
                  </a:lnTo>
                  <a:cubicBezTo>
                    <a:pt x="535" y="290"/>
                    <a:pt x="425" y="213"/>
                    <a:pt x="323" y="213"/>
                  </a:cubicBezTo>
                  <a:cubicBezTo>
                    <a:pt x="247" y="179"/>
                    <a:pt x="145" y="179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8123306" y="4256437"/>
              <a:ext cx="19078" cy="9590"/>
            </a:xfrm>
            <a:custGeom>
              <a:avLst/>
              <a:gdLst/>
              <a:ahLst/>
              <a:cxnLst/>
              <a:rect l="l" t="t" r="r" b="b"/>
              <a:pathLst>
                <a:path w="561" h="282" extrusionOk="0">
                  <a:moveTo>
                    <a:pt x="34" y="1"/>
                  </a:moveTo>
                  <a:lnTo>
                    <a:pt x="102" y="1"/>
                  </a:lnTo>
                  <a:cubicBezTo>
                    <a:pt x="136" y="1"/>
                    <a:pt x="170" y="1"/>
                    <a:pt x="213" y="35"/>
                  </a:cubicBezTo>
                  <a:lnTo>
                    <a:pt x="213" y="1"/>
                  </a:lnTo>
                  <a:lnTo>
                    <a:pt x="247" y="1"/>
                  </a:lnTo>
                  <a:cubicBezTo>
                    <a:pt x="281" y="35"/>
                    <a:pt x="315" y="35"/>
                    <a:pt x="349" y="69"/>
                  </a:cubicBezTo>
                  <a:cubicBezTo>
                    <a:pt x="425" y="69"/>
                    <a:pt x="493" y="111"/>
                    <a:pt x="561" y="145"/>
                  </a:cubicBezTo>
                  <a:cubicBezTo>
                    <a:pt x="561" y="179"/>
                    <a:pt x="561" y="247"/>
                    <a:pt x="527" y="247"/>
                  </a:cubicBezTo>
                  <a:cubicBezTo>
                    <a:pt x="527" y="281"/>
                    <a:pt x="493" y="281"/>
                    <a:pt x="493" y="281"/>
                  </a:cubicBezTo>
                  <a:cubicBezTo>
                    <a:pt x="425" y="281"/>
                    <a:pt x="349" y="247"/>
                    <a:pt x="281" y="213"/>
                  </a:cubicBezTo>
                  <a:cubicBezTo>
                    <a:pt x="213" y="179"/>
                    <a:pt x="136" y="145"/>
                    <a:pt x="68" y="111"/>
                  </a:cubicBezTo>
                  <a:cubicBezTo>
                    <a:pt x="0" y="111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8100181" y="4251540"/>
              <a:ext cx="18228" cy="9862"/>
            </a:xfrm>
            <a:custGeom>
              <a:avLst/>
              <a:gdLst/>
              <a:ahLst/>
              <a:cxnLst/>
              <a:rect l="l" t="t" r="r" b="b"/>
              <a:pathLst>
                <a:path w="536" h="290" extrusionOk="0">
                  <a:moveTo>
                    <a:pt x="1" y="43"/>
                  </a:moveTo>
                  <a:lnTo>
                    <a:pt x="43" y="0"/>
                  </a:lnTo>
                  <a:cubicBezTo>
                    <a:pt x="213" y="43"/>
                    <a:pt x="357" y="111"/>
                    <a:pt x="502" y="179"/>
                  </a:cubicBezTo>
                  <a:cubicBezTo>
                    <a:pt x="536" y="179"/>
                    <a:pt x="536" y="213"/>
                    <a:pt x="502" y="255"/>
                  </a:cubicBezTo>
                  <a:lnTo>
                    <a:pt x="502" y="255"/>
                  </a:lnTo>
                  <a:cubicBezTo>
                    <a:pt x="323" y="289"/>
                    <a:pt x="145" y="213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8127931" y="4275821"/>
              <a:ext cx="20541" cy="10712"/>
            </a:xfrm>
            <a:custGeom>
              <a:avLst/>
              <a:gdLst/>
              <a:ahLst/>
              <a:cxnLst/>
              <a:rect l="l" t="t" r="r" b="b"/>
              <a:pathLst>
                <a:path w="604" h="315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247" y="68"/>
                    <a:pt x="357" y="68"/>
                  </a:cubicBezTo>
                  <a:cubicBezTo>
                    <a:pt x="425" y="102"/>
                    <a:pt x="535" y="102"/>
                    <a:pt x="569" y="178"/>
                  </a:cubicBezTo>
                  <a:cubicBezTo>
                    <a:pt x="603" y="178"/>
                    <a:pt x="603" y="246"/>
                    <a:pt x="569" y="280"/>
                  </a:cubicBezTo>
                  <a:lnTo>
                    <a:pt x="569" y="280"/>
                  </a:lnTo>
                  <a:cubicBezTo>
                    <a:pt x="459" y="314"/>
                    <a:pt x="391" y="280"/>
                    <a:pt x="289" y="246"/>
                  </a:cubicBezTo>
                  <a:cubicBezTo>
                    <a:pt x="213" y="212"/>
                    <a:pt x="111" y="136"/>
                    <a:pt x="34" y="102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2"/>
            <p:cNvSpPr/>
            <p:nvPr/>
          </p:nvSpPr>
          <p:spPr>
            <a:xfrm>
              <a:off x="8132828" y="4298640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1" y="0"/>
                  </a:moveTo>
                  <a:lnTo>
                    <a:pt x="1" y="0"/>
                  </a:lnTo>
                  <a:cubicBezTo>
                    <a:pt x="103" y="0"/>
                    <a:pt x="179" y="34"/>
                    <a:pt x="247" y="68"/>
                  </a:cubicBezTo>
                  <a:cubicBezTo>
                    <a:pt x="315" y="102"/>
                    <a:pt x="425" y="102"/>
                    <a:pt x="493" y="145"/>
                  </a:cubicBezTo>
                  <a:cubicBezTo>
                    <a:pt x="527" y="178"/>
                    <a:pt x="527" y="246"/>
                    <a:pt x="493" y="246"/>
                  </a:cubicBezTo>
                  <a:cubicBezTo>
                    <a:pt x="493" y="280"/>
                    <a:pt x="459" y="280"/>
                    <a:pt x="459" y="280"/>
                  </a:cubicBezTo>
                  <a:cubicBezTo>
                    <a:pt x="391" y="280"/>
                    <a:pt x="281" y="246"/>
                    <a:pt x="179" y="178"/>
                  </a:cubicBezTo>
                  <a:cubicBezTo>
                    <a:pt x="103" y="145"/>
                    <a:pt x="35" y="102"/>
                    <a:pt x="1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2"/>
            <p:cNvSpPr/>
            <p:nvPr/>
          </p:nvSpPr>
          <p:spPr>
            <a:xfrm>
              <a:off x="8159422" y="4276943"/>
              <a:ext cx="21697" cy="13331"/>
            </a:xfrm>
            <a:custGeom>
              <a:avLst/>
              <a:gdLst/>
              <a:ahLst/>
              <a:cxnLst/>
              <a:rect l="l" t="t" r="r" b="b"/>
              <a:pathLst>
                <a:path w="638" h="392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80" y="69"/>
                    <a:pt x="348" y="145"/>
                  </a:cubicBezTo>
                  <a:cubicBezTo>
                    <a:pt x="459" y="179"/>
                    <a:pt x="527" y="179"/>
                    <a:pt x="595" y="247"/>
                  </a:cubicBezTo>
                  <a:cubicBezTo>
                    <a:pt x="637" y="281"/>
                    <a:pt x="637" y="358"/>
                    <a:pt x="595" y="358"/>
                  </a:cubicBezTo>
                  <a:cubicBezTo>
                    <a:pt x="561" y="392"/>
                    <a:pt x="561" y="392"/>
                    <a:pt x="527" y="392"/>
                  </a:cubicBezTo>
                  <a:cubicBezTo>
                    <a:pt x="459" y="392"/>
                    <a:pt x="348" y="315"/>
                    <a:pt x="280" y="247"/>
                  </a:cubicBezTo>
                  <a:cubicBezTo>
                    <a:pt x="170" y="213"/>
                    <a:pt x="102" y="145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8166632" y="4300953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34" y="34"/>
                  </a:moveTo>
                  <a:cubicBezTo>
                    <a:pt x="34" y="0"/>
                    <a:pt x="68" y="0"/>
                    <a:pt x="68" y="0"/>
                  </a:cubicBezTo>
                  <a:cubicBezTo>
                    <a:pt x="170" y="34"/>
                    <a:pt x="281" y="110"/>
                    <a:pt x="383" y="144"/>
                  </a:cubicBezTo>
                  <a:cubicBezTo>
                    <a:pt x="459" y="178"/>
                    <a:pt x="561" y="246"/>
                    <a:pt x="638" y="289"/>
                  </a:cubicBezTo>
                  <a:cubicBezTo>
                    <a:pt x="672" y="323"/>
                    <a:pt x="672" y="357"/>
                    <a:pt x="638" y="391"/>
                  </a:cubicBezTo>
                  <a:lnTo>
                    <a:pt x="595" y="391"/>
                  </a:lnTo>
                  <a:cubicBezTo>
                    <a:pt x="383" y="425"/>
                    <a:pt x="136" y="246"/>
                    <a:pt x="34" y="110"/>
                  </a:cubicBezTo>
                  <a:cubicBezTo>
                    <a:pt x="0" y="77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8183397" y="4328669"/>
              <a:ext cx="15609" cy="9556"/>
            </a:xfrm>
            <a:custGeom>
              <a:avLst/>
              <a:gdLst/>
              <a:ahLst/>
              <a:cxnLst/>
              <a:rect l="l" t="t" r="r" b="b"/>
              <a:pathLst>
                <a:path w="459" h="281" extrusionOk="0">
                  <a:moveTo>
                    <a:pt x="34" y="35"/>
                  </a:moveTo>
                  <a:cubicBezTo>
                    <a:pt x="68" y="1"/>
                    <a:pt x="68" y="1"/>
                    <a:pt x="102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14" y="69"/>
                    <a:pt x="391" y="69"/>
                    <a:pt x="459" y="145"/>
                  </a:cubicBezTo>
                  <a:cubicBezTo>
                    <a:pt x="459" y="179"/>
                    <a:pt x="459" y="213"/>
                    <a:pt x="425" y="247"/>
                  </a:cubicBezTo>
                  <a:lnTo>
                    <a:pt x="425" y="247"/>
                  </a:lnTo>
                  <a:cubicBezTo>
                    <a:pt x="357" y="281"/>
                    <a:pt x="280" y="247"/>
                    <a:pt x="213" y="247"/>
                  </a:cubicBezTo>
                  <a:cubicBezTo>
                    <a:pt x="145" y="213"/>
                    <a:pt x="68" y="179"/>
                    <a:pt x="34" y="145"/>
                  </a:cubicBezTo>
                  <a:cubicBezTo>
                    <a:pt x="0" y="11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8197816" y="4308162"/>
              <a:ext cx="19418" cy="13331"/>
            </a:xfrm>
            <a:custGeom>
              <a:avLst/>
              <a:gdLst/>
              <a:ahLst/>
              <a:cxnLst/>
              <a:rect l="l" t="t" r="r" b="b"/>
              <a:pathLst>
                <a:path w="571" h="392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13" y="111"/>
                    <a:pt x="281" y="111"/>
                  </a:cubicBezTo>
                  <a:cubicBezTo>
                    <a:pt x="358" y="145"/>
                    <a:pt x="426" y="179"/>
                    <a:pt x="494" y="213"/>
                  </a:cubicBezTo>
                  <a:cubicBezTo>
                    <a:pt x="570" y="213"/>
                    <a:pt x="570" y="289"/>
                    <a:pt x="528" y="323"/>
                  </a:cubicBezTo>
                  <a:lnTo>
                    <a:pt x="494" y="323"/>
                  </a:lnTo>
                  <a:cubicBezTo>
                    <a:pt x="315" y="391"/>
                    <a:pt x="103" y="247"/>
                    <a:pt x="1" y="77"/>
                  </a:cubicBezTo>
                  <a:cubicBezTo>
                    <a:pt x="1" y="34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8195504" y="4287656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43"/>
                  </a:moveTo>
                  <a:cubicBezTo>
                    <a:pt x="69" y="0"/>
                    <a:pt x="69" y="0"/>
                    <a:pt x="103" y="0"/>
                  </a:cubicBezTo>
                  <a:cubicBezTo>
                    <a:pt x="137" y="77"/>
                    <a:pt x="213" y="77"/>
                    <a:pt x="281" y="111"/>
                  </a:cubicBezTo>
                  <a:cubicBezTo>
                    <a:pt x="349" y="145"/>
                    <a:pt x="426" y="145"/>
                    <a:pt x="494" y="179"/>
                  </a:cubicBezTo>
                  <a:cubicBezTo>
                    <a:pt x="528" y="213"/>
                    <a:pt x="528" y="289"/>
                    <a:pt x="494" y="289"/>
                  </a:cubicBezTo>
                  <a:cubicBezTo>
                    <a:pt x="460" y="289"/>
                    <a:pt x="460" y="323"/>
                    <a:pt x="460" y="323"/>
                  </a:cubicBezTo>
                  <a:cubicBezTo>
                    <a:pt x="383" y="323"/>
                    <a:pt x="281" y="289"/>
                    <a:pt x="247" y="255"/>
                  </a:cubicBezTo>
                  <a:cubicBezTo>
                    <a:pt x="171" y="213"/>
                    <a:pt x="103" y="179"/>
                    <a:pt x="35" y="111"/>
                  </a:cubicBezTo>
                  <a:cubicBezTo>
                    <a:pt x="1" y="111"/>
                    <a:pt x="1" y="43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2"/>
            <p:cNvSpPr/>
            <p:nvPr/>
          </p:nvSpPr>
          <p:spPr>
            <a:xfrm>
              <a:off x="8238863" y="4328669"/>
              <a:ext cx="20234" cy="11018"/>
            </a:xfrm>
            <a:custGeom>
              <a:avLst/>
              <a:gdLst/>
              <a:ahLst/>
              <a:cxnLst/>
              <a:rect l="l" t="t" r="r" b="b"/>
              <a:pathLst>
                <a:path w="595" h="324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47" y="35"/>
                    <a:pt x="314" y="69"/>
                  </a:cubicBezTo>
                  <a:cubicBezTo>
                    <a:pt x="382" y="111"/>
                    <a:pt x="459" y="111"/>
                    <a:pt x="561" y="145"/>
                  </a:cubicBezTo>
                  <a:cubicBezTo>
                    <a:pt x="595" y="179"/>
                    <a:pt x="595" y="247"/>
                    <a:pt x="561" y="281"/>
                  </a:cubicBezTo>
                  <a:lnTo>
                    <a:pt x="527" y="281"/>
                  </a:lnTo>
                  <a:cubicBezTo>
                    <a:pt x="348" y="323"/>
                    <a:pt x="136" y="213"/>
                    <a:pt x="0" y="69"/>
                  </a:cubicBezTo>
                  <a:cubicBezTo>
                    <a:pt x="0" y="35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2"/>
            <p:cNvSpPr/>
            <p:nvPr/>
          </p:nvSpPr>
          <p:spPr>
            <a:xfrm>
              <a:off x="8221792" y="4339653"/>
              <a:ext cx="21731" cy="13025"/>
            </a:xfrm>
            <a:custGeom>
              <a:avLst/>
              <a:gdLst/>
              <a:ahLst/>
              <a:cxnLst/>
              <a:rect l="l" t="t" r="r" b="b"/>
              <a:pathLst>
                <a:path w="639" h="383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68"/>
                    <a:pt x="358" y="136"/>
                  </a:cubicBezTo>
                  <a:cubicBezTo>
                    <a:pt x="460" y="170"/>
                    <a:pt x="536" y="213"/>
                    <a:pt x="604" y="281"/>
                  </a:cubicBezTo>
                  <a:cubicBezTo>
                    <a:pt x="638" y="315"/>
                    <a:pt x="638" y="349"/>
                    <a:pt x="604" y="383"/>
                  </a:cubicBezTo>
                  <a:lnTo>
                    <a:pt x="570" y="383"/>
                  </a:lnTo>
                  <a:cubicBezTo>
                    <a:pt x="460" y="383"/>
                    <a:pt x="392" y="349"/>
                    <a:pt x="290" y="315"/>
                  </a:cubicBezTo>
                  <a:cubicBezTo>
                    <a:pt x="179" y="247"/>
                    <a:pt x="77" y="213"/>
                    <a:pt x="35" y="102"/>
                  </a:cubicBezTo>
                  <a:cubicBezTo>
                    <a:pt x="1" y="68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2"/>
            <p:cNvSpPr/>
            <p:nvPr/>
          </p:nvSpPr>
          <p:spPr>
            <a:xfrm>
              <a:off x="8266308" y="4358731"/>
              <a:ext cx="19384" cy="10984"/>
            </a:xfrm>
            <a:custGeom>
              <a:avLst/>
              <a:gdLst/>
              <a:ahLst/>
              <a:cxnLst/>
              <a:rect l="l" t="t" r="r" b="b"/>
              <a:pathLst>
                <a:path w="570" h="323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34"/>
                    <a:pt x="255" y="76"/>
                    <a:pt x="323" y="110"/>
                  </a:cubicBezTo>
                  <a:cubicBezTo>
                    <a:pt x="391" y="144"/>
                    <a:pt x="467" y="144"/>
                    <a:pt x="535" y="212"/>
                  </a:cubicBezTo>
                  <a:cubicBezTo>
                    <a:pt x="569" y="212"/>
                    <a:pt x="569" y="289"/>
                    <a:pt x="535" y="323"/>
                  </a:cubicBezTo>
                  <a:lnTo>
                    <a:pt x="501" y="323"/>
                  </a:lnTo>
                  <a:cubicBezTo>
                    <a:pt x="323" y="323"/>
                    <a:pt x="145" y="212"/>
                    <a:pt x="43" y="110"/>
                  </a:cubicBezTo>
                  <a:cubicBezTo>
                    <a:pt x="0" y="76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2"/>
            <p:cNvSpPr/>
            <p:nvPr/>
          </p:nvSpPr>
          <p:spPr>
            <a:xfrm>
              <a:off x="8225567" y="4357575"/>
              <a:ext cx="20541" cy="12141"/>
            </a:xfrm>
            <a:custGeom>
              <a:avLst/>
              <a:gdLst/>
              <a:ahLst/>
              <a:cxnLst/>
              <a:rect l="l" t="t" r="r" b="b"/>
              <a:pathLst>
                <a:path w="604" h="357" extrusionOk="0">
                  <a:moveTo>
                    <a:pt x="34" y="0"/>
                  </a:moveTo>
                  <a:lnTo>
                    <a:pt x="68" y="0"/>
                  </a:lnTo>
                  <a:cubicBezTo>
                    <a:pt x="136" y="34"/>
                    <a:pt x="213" y="68"/>
                    <a:pt x="315" y="110"/>
                  </a:cubicBezTo>
                  <a:cubicBezTo>
                    <a:pt x="391" y="144"/>
                    <a:pt x="493" y="144"/>
                    <a:pt x="527" y="212"/>
                  </a:cubicBezTo>
                  <a:cubicBezTo>
                    <a:pt x="561" y="246"/>
                    <a:pt x="604" y="323"/>
                    <a:pt x="527" y="323"/>
                  </a:cubicBezTo>
                  <a:lnTo>
                    <a:pt x="527" y="357"/>
                  </a:lnTo>
                  <a:cubicBezTo>
                    <a:pt x="425" y="357"/>
                    <a:pt x="315" y="323"/>
                    <a:pt x="247" y="280"/>
                  </a:cubicBezTo>
                  <a:cubicBezTo>
                    <a:pt x="179" y="212"/>
                    <a:pt x="102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2"/>
            <p:cNvSpPr/>
            <p:nvPr/>
          </p:nvSpPr>
          <p:spPr>
            <a:xfrm rot="509322">
              <a:off x="8290787" y="4379816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43" y="34"/>
                  </a:moveTo>
                  <a:cubicBezTo>
                    <a:pt x="43" y="0"/>
                    <a:pt x="43" y="0"/>
                    <a:pt x="77" y="0"/>
                  </a:cubicBezTo>
                  <a:cubicBezTo>
                    <a:pt x="111" y="34"/>
                    <a:pt x="179" y="34"/>
                    <a:pt x="256" y="34"/>
                  </a:cubicBezTo>
                  <a:cubicBezTo>
                    <a:pt x="290" y="68"/>
                    <a:pt x="358" y="68"/>
                    <a:pt x="392" y="111"/>
                  </a:cubicBezTo>
                  <a:cubicBezTo>
                    <a:pt x="426" y="145"/>
                    <a:pt x="392" y="179"/>
                    <a:pt x="392" y="179"/>
                  </a:cubicBezTo>
                  <a:lnTo>
                    <a:pt x="358" y="213"/>
                  </a:lnTo>
                  <a:cubicBezTo>
                    <a:pt x="324" y="213"/>
                    <a:pt x="256" y="179"/>
                    <a:pt x="213" y="179"/>
                  </a:cubicBezTo>
                  <a:cubicBezTo>
                    <a:pt x="145" y="145"/>
                    <a:pt x="111" y="111"/>
                    <a:pt x="43" y="111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32"/>
          <p:cNvGrpSpPr/>
          <p:nvPr/>
        </p:nvGrpSpPr>
        <p:grpSpPr>
          <a:xfrm>
            <a:off x="-1371599" y="-175039"/>
            <a:ext cx="10945906" cy="5198863"/>
            <a:chOff x="199108" y="22273"/>
            <a:chExt cx="8061172" cy="5001551"/>
          </a:xfrm>
        </p:grpSpPr>
        <p:sp>
          <p:nvSpPr>
            <p:cNvPr id="546" name="Google Shape;546;p32"/>
            <p:cNvSpPr/>
            <p:nvPr/>
          </p:nvSpPr>
          <p:spPr>
            <a:xfrm>
              <a:off x="2879715" y="283417"/>
              <a:ext cx="2133188" cy="609278"/>
            </a:xfrm>
            <a:custGeom>
              <a:avLst/>
              <a:gdLst/>
              <a:ahLst/>
              <a:cxnLst/>
              <a:rect l="l" t="t" r="r" b="b"/>
              <a:pathLst>
                <a:path w="62727" h="17916" extrusionOk="0">
                  <a:moveTo>
                    <a:pt x="41234" y="0"/>
                  </a:moveTo>
                  <a:lnTo>
                    <a:pt x="40988" y="0"/>
                  </a:lnTo>
                  <a:cubicBezTo>
                    <a:pt x="29766" y="77"/>
                    <a:pt x="13592" y="3050"/>
                    <a:pt x="179" y="17100"/>
                  </a:cubicBezTo>
                  <a:cubicBezTo>
                    <a:pt x="145" y="17134"/>
                    <a:pt x="111" y="17168"/>
                    <a:pt x="77" y="17245"/>
                  </a:cubicBezTo>
                  <a:cubicBezTo>
                    <a:pt x="0" y="17415"/>
                    <a:pt x="34" y="17627"/>
                    <a:pt x="213" y="17772"/>
                  </a:cubicBezTo>
                  <a:cubicBezTo>
                    <a:pt x="289" y="17882"/>
                    <a:pt x="425" y="17916"/>
                    <a:pt x="535" y="17916"/>
                  </a:cubicBezTo>
                  <a:cubicBezTo>
                    <a:pt x="671" y="17916"/>
                    <a:pt x="782" y="17840"/>
                    <a:pt x="884" y="17772"/>
                  </a:cubicBezTo>
                  <a:cubicBezTo>
                    <a:pt x="14051" y="3967"/>
                    <a:pt x="29945" y="1028"/>
                    <a:pt x="40988" y="994"/>
                  </a:cubicBezTo>
                  <a:lnTo>
                    <a:pt x="41234" y="994"/>
                  </a:lnTo>
                  <a:cubicBezTo>
                    <a:pt x="53093" y="994"/>
                    <a:pt x="61911" y="4214"/>
                    <a:pt x="62013" y="4248"/>
                  </a:cubicBezTo>
                  <a:cubicBezTo>
                    <a:pt x="62089" y="4248"/>
                    <a:pt x="62123" y="4290"/>
                    <a:pt x="62191" y="4290"/>
                  </a:cubicBezTo>
                  <a:cubicBezTo>
                    <a:pt x="62403" y="4290"/>
                    <a:pt x="62582" y="4146"/>
                    <a:pt x="62650" y="3967"/>
                  </a:cubicBezTo>
                  <a:cubicBezTo>
                    <a:pt x="62726" y="3721"/>
                    <a:pt x="62616" y="3441"/>
                    <a:pt x="62370" y="3330"/>
                  </a:cubicBezTo>
                  <a:cubicBezTo>
                    <a:pt x="62259" y="3296"/>
                    <a:pt x="53272" y="0"/>
                    <a:pt x="4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2"/>
            <p:cNvSpPr/>
            <p:nvPr/>
          </p:nvSpPr>
          <p:spPr>
            <a:xfrm>
              <a:off x="2713588" y="385983"/>
              <a:ext cx="961766" cy="1146903"/>
            </a:xfrm>
            <a:custGeom>
              <a:avLst/>
              <a:gdLst/>
              <a:ahLst/>
              <a:cxnLst/>
              <a:rect l="l" t="t" r="r" b="b"/>
              <a:pathLst>
                <a:path w="28281" h="33725" extrusionOk="0">
                  <a:moveTo>
                    <a:pt x="27184" y="0"/>
                  </a:moveTo>
                  <a:lnTo>
                    <a:pt x="27116" y="0"/>
                  </a:lnTo>
                  <a:cubicBezTo>
                    <a:pt x="26870" y="0"/>
                    <a:pt x="26658" y="246"/>
                    <a:pt x="26692" y="527"/>
                  </a:cubicBezTo>
                  <a:cubicBezTo>
                    <a:pt x="26692" y="595"/>
                    <a:pt x="27261" y="7603"/>
                    <a:pt x="15861" y="18366"/>
                  </a:cubicBezTo>
                  <a:cubicBezTo>
                    <a:pt x="4282" y="29307"/>
                    <a:pt x="247" y="32841"/>
                    <a:pt x="213" y="32875"/>
                  </a:cubicBezTo>
                  <a:cubicBezTo>
                    <a:pt x="145" y="32918"/>
                    <a:pt x="111" y="32985"/>
                    <a:pt x="77" y="33053"/>
                  </a:cubicBezTo>
                  <a:cubicBezTo>
                    <a:pt x="1" y="33232"/>
                    <a:pt x="35" y="33410"/>
                    <a:pt x="145" y="33555"/>
                  </a:cubicBezTo>
                  <a:cubicBezTo>
                    <a:pt x="247" y="33657"/>
                    <a:pt x="391" y="33725"/>
                    <a:pt x="536" y="33725"/>
                  </a:cubicBezTo>
                  <a:cubicBezTo>
                    <a:pt x="638" y="33725"/>
                    <a:pt x="748" y="33691"/>
                    <a:pt x="850" y="33623"/>
                  </a:cubicBezTo>
                  <a:cubicBezTo>
                    <a:pt x="884" y="33589"/>
                    <a:pt x="4962" y="30046"/>
                    <a:pt x="16532" y="19071"/>
                  </a:cubicBezTo>
                  <a:cubicBezTo>
                    <a:pt x="28280" y="7960"/>
                    <a:pt x="27685" y="739"/>
                    <a:pt x="27685" y="425"/>
                  </a:cubicBezTo>
                  <a:cubicBezTo>
                    <a:pt x="27643" y="170"/>
                    <a:pt x="27431" y="0"/>
                    <a:pt x="27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2"/>
            <p:cNvSpPr/>
            <p:nvPr/>
          </p:nvSpPr>
          <p:spPr>
            <a:xfrm>
              <a:off x="2475264" y="953908"/>
              <a:ext cx="352760" cy="226524"/>
            </a:xfrm>
            <a:custGeom>
              <a:avLst/>
              <a:gdLst/>
              <a:ahLst/>
              <a:cxnLst/>
              <a:rect l="l" t="t" r="r" b="b"/>
              <a:pathLst>
                <a:path w="10373" h="6661" extrusionOk="0">
                  <a:moveTo>
                    <a:pt x="34" y="6550"/>
                  </a:moveTo>
                  <a:cubicBezTo>
                    <a:pt x="0" y="6584"/>
                    <a:pt x="77" y="6661"/>
                    <a:pt x="111" y="6618"/>
                  </a:cubicBezTo>
                  <a:cubicBezTo>
                    <a:pt x="3296" y="4112"/>
                    <a:pt x="6694" y="1989"/>
                    <a:pt x="10305" y="145"/>
                  </a:cubicBezTo>
                  <a:lnTo>
                    <a:pt x="10339" y="111"/>
                  </a:lnTo>
                  <a:cubicBezTo>
                    <a:pt x="10373" y="77"/>
                    <a:pt x="10339" y="1"/>
                    <a:pt x="10271" y="1"/>
                  </a:cubicBezTo>
                  <a:cubicBezTo>
                    <a:pt x="6516" y="1564"/>
                    <a:pt x="3050" y="3824"/>
                    <a:pt x="34" y="65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2"/>
            <p:cNvSpPr/>
            <p:nvPr/>
          </p:nvSpPr>
          <p:spPr>
            <a:xfrm>
              <a:off x="2422382" y="787816"/>
              <a:ext cx="388876" cy="99982"/>
            </a:xfrm>
            <a:custGeom>
              <a:avLst/>
              <a:gdLst/>
              <a:ahLst/>
              <a:cxnLst/>
              <a:rect l="l" t="t" r="r" b="b"/>
              <a:pathLst>
                <a:path w="11435" h="2940" extrusionOk="0">
                  <a:moveTo>
                    <a:pt x="35" y="0"/>
                  </a:moveTo>
                  <a:cubicBezTo>
                    <a:pt x="1" y="34"/>
                    <a:pt x="1" y="34"/>
                    <a:pt x="35" y="77"/>
                  </a:cubicBezTo>
                  <a:cubicBezTo>
                    <a:pt x="3433" y="2022"/>
                    <a:pt x="7400" y="2940"/>
                    <a:pt x="11325" y="2795"/>
                  </a:cubicBezTo>
                  <a:cubicBezTo>
                    <a:pt x="11359" y="2795"/>
                    <a:pt x="11359" y="2761"/>
                    <a:pt x="11401" y="2761"/>
                  </a:cubicBezTo>
                  <a:cubicBezTo>
                    <a:pt x="11435" y="2693"/>
                    <a:pt x="11435" y="2625"/>
                    <a:pt x="11325" y="2583"/>
                  </a:cubicBezTo>
                  <a:cubicBezTo>
                    <a:pt x="7468" y="2302"/>
                    <a:pt x="3543" y="1988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2834077" y="1002165"/>
              <a:ext cx="51725" cy="399554"/>
            </a:xfrm>
            <a:custGeom>
              <a:avLst/>
              <a:gdLst/>
              <a:ahLst/>
              <a:cxnLst/>
              <a:rect l="l" t="t" r="r" b="b"/>
              <a:pathLst>
                <a:path w="1521" h="11749" extrusionOk="0">
                  <a:moveTo>
                    <a:pt x="1342" y="68"/>
                  </a:moveTo>
                  <a:cubicBezTo>
                    <a:pt x="1308" y="68"/>
                    <a:pt x="1308" y="68"/>
                    <a:pt x="1308" y="102"/>
                  </a:cubicBezTo>
                  <a:cubicBezTo>
                    <a:pt x="34" y="3755"/>
                    <a:pt x="0" y="7960"/>
                    <a:pt x="952" y="11715"/>
                  </a:cubicBezTo>
                  <a:cubicBezTo>
                    <a:pt x="952" y="11749"/>
                    <a:pt x="994" y="11749"/>
                    <a:pt x="994" y="11715"/>
                  </a:cubicBezTo>
                  <a:cubicBezTo>
                    <a:pt x="994" y="11715"/>
                    <a:pt x="1028" y="11715"/>
                    <a:pt x="994" y="11715"/>
                  </a:cubicBezTo>
                  <a:cubicBezTo>
                    <a:pt x="280" y="7790"/>
                    <a:pt x="527" y="4002"/>
                    <a:pt x="1487" y="145"/>
                  </a:cubicBezTo>
                  <a:cubicBezTo>
                    <a:pt x="1521" y="34"/>
                    <a:pt x="1376" y="1"/>
                    <a:pt x="1342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2400719" y="764997"/>
              <a:ext cx="43394" cy="48257"/>
            </a:xfrm>
            <a:custGeom>
              <a:avLst/>
              <a:gdLst/>
              <a:ahLst/>
              <a:cxnLst/>
              <a:rect l="l" t="t" r="r" b="b"/>
              <a:pathLst>
                <a:path w="1276" h="1419" extrusionOk="0">
                  <a:moveTo>
                    <a:pt x="179" y="357"/>
                  </a:moveTo>
                  <a:cubicBezTo>
                    <a:pt x="69" y="493"/>
                    <a:pt x="1" y="671"/>
                    <a:pt x="69" y="918"/>
                  </a:cubicBezTo>
                  <a:cubicBezTo>
                    <a:pt x="247" y="1419"/>
                    <a:pt x="850" y="1342"/>
                    <a:pt x="1097" y="1062"/>
                  </a:cubicBezTo>
                  <a:cubicBezTo>
                    <a:pt x="1207" y="918"/>
                    <a:pt x="1275" y="748"/>
                    <a:pt x="1207" y="493"/>
                  </a:cubicBezTo>
                  <a:cubicBezTo>
                    <a:pt x="1029" y="0"/>
                    <a:pt x="426" y="68"/>
                    <a:pt x="179" y="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2"/>
            <p:cNvSpPr/>
            <p:nvPr/>
          </p:nvSpPr>
          <p:spPr>
            <a:xfrm>
              <a:off x="2345253" y="636142"/>
              <a:ext cx="753742" cy="849949"/>
            </a:xfrm>
            <a:custGeom>
              <a:avLst/>
              <a:gdLst/>
              <a:ahLst/>
              <a:cxnLst/>
              <a:rect l="l" t="t" r="r" b="b"/>
              <a:pathLst>
                <a:path w="22164" h="24993" extrusionOk="0">
                  <a:moveTo>
                    <a:pt x="4885" y="1139"/>
                  </a:moveTo>
                  <a:cubicBezTo>
                    <a:pt x="4707" y="1351"/>
                    <a:pt x="4707" y="1733"/>
                    <a:pt x="4851" y="2303"/>
                  </a:cubicBezTo>
                  <a:cubicBezTo>
                    <a:pt x="5981" y="6125"/>
                    <a:pt x="13627" y="7119"/>
                    <a:pt x="13627" y="7119"/>
                  </a:cubicBezTo>
                  <a:cubicBezTo>
                    <a:pt x="13627" y="7119"/>
                    <a:pt x="2481" y="8529"/>
                    <a:pt x="426" y="10976"/>
                  </a:cubicBezTo>
                  <a:cubicBezTo>
                    <a:pt x="111" y="11333"/>
                    <a:pt x="1" y="11757"/>
                    <a:pt x="179" y="12182"/>
                  </a:cubicBezTo>
                  <a:cubicBezTo>
                    <a:pt x="1521" y="15325"/>
                    <a:pt x="14162" y="9345"/>
                    <a:pt x="14162" y="9345"/>
                  </a:cubicBezTo>
                  <a:cubicBezTo>
                    <a:pt x="12709" y="10373"/>
                    <a:pt x="9345" y="13490"/>
                    <a:pt x="6873" y="16387"/>
                  </a:cubicBezTo>
                  <a:cubicBezTo>
                    <a:pt x="4461" y="19258"/>
                    <a:pt x="2940" y="21909"/>
                    <a:pt x="4885" y="22300"/>
                  </a:cubicBezTo>
                  <a:cubicBezTo>
                    <a:pt x="6516" y="22588"/>
                    <a:pt x="8606" y="20779"/>
                    <a:pt x="10517" y="18553"/>
                  </a:cubicBezTo>
                  <a:cubicBezTo>
                    <a:pt x="13346" y="15189"/>
                    <a:pt x="15793" y="10831"/>
                    <a:pt x="15793" y="10831"/>
                  </a:cubicBezTo>
                  <a:lnTo>
                    <a:pt x="15793" y="10831"/>
                  </a:lnTo>
                  <a:cubicBezTo>
                    <a:pt x="14340" y="19437"/>
                    <a:pt x="19148" y="24992"/>
                    <a:pt x="20711" y="23395"/>
                  </a:cubicBezTo>
                  <a:cubicBezTo>
                    <a:pt x="20711" y="23361"/>
                    <a:pt x="20745" y="23361"/>
                    <a:pt x="20745" y="23327"/>
                  </a:cubicBezTo>
                  <a:cubicBezTo>
                    <a:pt x="22164" y="21662"/>
                    <a:pt x="19148" y="16498"/>
                    <a:pt x="18231" y="12004"/>
                  </a:cubicBezTo>
                  <a:cubicBezTo>
                    <a:pt x="17279" y="7434"/>
                    <a:pt x="19259" y="4282"/>
                    <a:pt x="19259" y="4282"/>
                  </a:cubicBezTo>
                  <a:cubicBezTo>
                    <a:pt x="19259" y="4282"/>
                    <a:pt x="17203" y="5208"/>
                    <a:pt x="13703" y="4358"/>
                  </a:cubicBezTo>
                  <a:cubicBezTo>
                    <a:pt x="11469" y="3789"/>
                    <a:pt x="5879" y="1"/>
                    <a:pt x="4885" y="1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2"/>
            <p:cNvSpPr/>
            <p:nvPr/>
          </p:nvSpPr>
          <p:spPr>
            <a:xfrm>
              <a:off x="2412860" y="1009375"/>
              <a:ext cx="30097" cy="32409"/>
            </a:xfrm>
            <a:custGeom>
              <a:avLst/>
              <a:gdLst/>
              <a:ahLst/>
              <a:cxnLst/>
              <a:rect l="l" t="t" r="r" b="b"/>
              <a:pathLst>
                <a:path w="885" h="953" extrusionOk="0">
                  <a:moveTo>
                    <a:pt x="136" y="247"/>
                  </a:moveTo>
                  <a:cubicBezTo>
                    <a:pt x="35" y="358"/>
                    <a:pt x="1" y="460"/>
                    <a:pt x="69" y="638"/>
                  </a:cubicBezTo>
                  <a:cubicBezTo>
                    <a:pt x="170" y="952"/>
                    <a:pt x="595" y="952"/>
                    <a:pt x="774" y="740"/>
                  </a:cubicBezTo>
                  <a:cubicBezTo>
                    <a:pt x="850" y="638"/>
                    <a:pt x="884" y="494"/>
                    <a:pt x="850" y="358"/>
                  </a:cubicBezTo>
                  <a:cubicBezTo>
                    <a:pt x="706" y="1"/>
                    <a:pt x="315" y="35"/>
                    <a:pt x="136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2"/>
            <p:cNvSpPr/>
            <p:nvPr/>
          </p:nvSpPr>
          <p:spPr>
            <a:xfrm>
              <a:off x="2965210" y="1334384"/>
              <a:ext cx="30097" cy="32375"/>
            </a:xfrm>
            <a:custGeom>
              <a:avLst/>
              <a:gdLst/>
              <a:ahLst/>
              <a:cxnLst/>
              <a:rect l="l" t="t" r="r" b="b"/>
              <a:pathLst>
                <a:path w="885" h="952" extrusionOk="0">
                  <a:moveTo>
                    <a:pt x="111" y="247"/>
                  </a:moveTo>
                  <a:cubicBezTo>
                    <a:pt x="35" y="357"/>
                    <a:pt x="1" y="459"/>
                    <a:pt x="35" y="638"/>
                  </a:cubicBezTo>
                  <a:cubicBezTo>
                    <a:pt x="179" y="952"/>
                    <a:pt x="570" y="952"/>
                    <a:pt x="782" y="740"/>
                  </a:cubicBezTo>
                  <a:cubicBezTo>
                    <a:pt x="850" y="638"/>
                    <a:pt x="884" y="493"/>
                    <a:pt x="816" y="357"/>
                  </a:cubicBezTo>
                  <a:cubicBezTo>
                    <a:pt x="706" y="1"/>
                    <a:pt x="281" y="35"/>
                    <a:pt x="111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2"/>
            <p:cNvSpPr/>
            <p:nvPr/>
          </p:nvSpPr>
          <p:spPr>
            <a:xfrm>
              <a:off x="2766742" y="1048959"/>
              <a:ext cx="30097" cy="32681"/>
            </a:xfrm>
            <a:custGeom>
              <a:avLst/>
              <a:gdLst/>
              <a:ahLst/>
              <a:cxnLst/>
              <a:rect l="l" t="t" r="r" b="b"/>
              <a:pathLst>
                <a:path w="885" h="961" extrusionOk="0">
                  <a:moveTo>
                    <a:pt x="103" y="256"/>
                  </a:moveTo>
                  <a:cubicBezTo>
                    <a:pt x="35" y="357"/>
                    <a:pt x="1" y="502"/>
                    <a:pt x="35" y="638"/>
                  </a:cubicBezTo>
                  <a:cubicBezTo>
                    <a:pt x="171" y="961"/>
                    <a:pt x="561" y="961"/>
                    <a:pt x="740" y="748"/>
                  </a:cubicBezTo>
                  <a:cubicBezTo>
                    <a:pt x="850" y="638"/>
                    <a:pt x="884" y="502"/>
                    <a:pt x="808" y="357"/>
                  </a:cubicBezTo>
                  <a:cubicBezTo>
                    <a:pt x="672" y="1"/>
                    <a:pt x="281" y="43"/>
                    <a:pt x="103" y="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2"/>
            <p:cNvSpPr/>
            <p:nvPr/>
          </p:nvSpPr>
          <p:spPr>
            <a:xfrm>
              <a:off x="2468054" y="1007062"/>
              <a:ext cx="19384" cy="21731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77" y="137"/>
                  </a:moveTo>
                  <a:cubicBezTo>
                    <a:pt x="34" y="213"/>
                    <a:pt x="0" y="315"/>
                    <a:pt x="34" y="383"/>
                  </a:cubicBezTo>
                  <a:cubicBezTo>
                    <a:pt x="111" y="638"/>
                    <a:pt x="391" y="596"/>
                    <a:pt x="501" y="460"/>
                  </a:cubicBezTo>
                  <a:cubicBezTo>
                    <a:pt x="535" y="426"/>
                    <a:pt x="569" y="315"/>
                    <a:pt x="535" y="213"/>
                  </a:cubicBezTo>
                  <a:cubicBezTo>
                    <a:pt x="459" y="1"/>
                    <a:pt x="178" y="35"/>
                    <a:pt x="77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2"/>
            <p:cNvSpPr/>
            <p:nvPr/>
          </p:nvSpPr>
          <p:spPr>
            <a:xfrm>
              <a:off x="2989185" y="1267084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77" y="170"/>
                  </a:moveTo>
                  <a:cubicBezTo>
                    <a:pt x="1" y="213"/>
                    <a:pt x="1" y="315"/>
                    <a:pt x="43" y="425"/>
                  </a:cubicBezTo>
                  <a:cubicBezTo>
                    <a:pt x="111" y="637"/>
                    <a:pt x="358" y="595"/>
                    <a:pt x="502" y="459"/>
                  </a:cubicBezTo>
                  <a:cubicBezTo>
                    <a:pt x="536" y="425"/>
                    <a:pt x="570" y="315"/>
                    <a:pt x="536" y="213"/>
                  </a:cubicBezTo>
                  <a:cubicBezTo>
                    <a:pt x="468" y="0"/>
                    <a:pt x="179" y="34"/>
                    <a:pt x="77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2"/>
            <p:cNvSpPr/>
            <p:nvPr/>
          </p:nvSpPr>
          <p:spPr>
            <a:xfrm>
              <a:off x="2666794" y="754284"/>
              <a:ext cx="19112" cy="20268"/>
            </a:xfrm>
            <a:custGeom>
              <a:avLst/>
              <a:gdLst/>
              <a:ahLst/>
              <a:cxnLst/>
              <a:rect l="l" t="t" r="r" b="b"/>
              <a:pathLst>
                <a:path w="562" h="596" extrusionOk="0">
                  <a:moveTo>
                    <a:pt x="69" y="137"/>
                  </a:moveTo>
                  <a:cubicBezTo>
                    <a:pt x="35" y="213"/>
                    <a:pt x="1" y="281"/>
                    <a:pt x="35" y="383"/>
                  </a:cubicBezTo>
                  <a:cubicBezTo>
                    <a:pt x="102" y="596"/>
                    <a:pt x="391" y="596"/>
                    <a:pt x="493" y="460"/>
                  </a:cubicBezTo>
                  <a:cubicBezTo>
                    <a:pt x="561" y="383"/>
                    <a:pt x="561" y="315"/>
                    <a:pt x="527" y="213"/>
                  </a:cubicBezTo>
                  <a:cubicBezTo>
                    <a:pt x="459" y="1"/>
                    <a:pt x="213" y="1"/>
                    <a:pt x="69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2"/>
            <p:cNvSpPr/>
            <p:nvPr/>
          </p:nvSpPr>
          <p:spPr>
            <a:xfrm>
              <a:off x="2441766" y="980502"/>
              <a:ext cx="11869" cy="14487"/>
            </a:xfrm>
            <a:custGeom>
              <a:avLst/>
              <a:gdLst/>
              <a:ahLst/>
              <a:cxnLst/>
              <a:rect l="l" t="t" r="r" b="b"/>
              <a:pathLst>
                <a:path w="349" h="426" extrusionOk="0">
                  <a:moveTo>
                    <a:pt x="34" y="102"/>
                  </a:moveTo>
                  <a:cubicBezTo>
                    <a:pt x="0" y="145"/>
                    <a:pt x="0" y="213"/>
                    <a:pt x="34" y="281"/>
                  </a:cubicBezTo>
                  <a:cubicBezTo>
                    <a:pt x="68" y="425"/>
                    <a:pt x="246" y="391"/>
                    <a:pt x="314" y="315"/>
                  </a:cubicBezTo>
                  <a:cubicBezTo>
                    <a:pt x="348" y="281"/>
                    <a:pt x="348" y="213"/>
                    <a:pt x="348" y="145"/>
                  </a:cubicBezTo>
                  <a:cubicBezTo>
                    <a:pt x="280" y="0"/>
                    <a:pt x="102" y="34"/>
                    <a:pt x="34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2"/>
            <p:cNvSpPr/>
            <p:nvPr/>
          </p:nvSpPr>
          <p:spPr>
            <a:xfrm>
              <a:off x="2777454" y="808322"/>
              <a:ext cx="12141" cy="13331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4" y="111"/>
                  </a:moveTo>
                  <a:cubicBezTo>
                    <a:pt x="0" y="145"/>
                    <a:pt x="0" y="179"/>
                    <a:pt x="34" y="247"/>
                  </a:cubicBezTo>
                  <a:cubicBezTo>
                    <a:pt x="68" y="391"/>
                    <a:pt x="246" y="391"/>
                    <a:pt x="323" y="281"/>
                  </a:cubicBezTo>
                  <a:cubicBezTo>
                    <a:pt x="357" y="247"/>
                    <a:pt x="357" y="213"/>
                    <a:pt x="357" y="145"/>
                  </a:cubicBezTo>
                  <a:cubicBezTo>
                    <a:pt x="280" y="0"/>
                    <a:pt x="111" y="0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2"/>
            <p:cNvSpPr/>
            <p:nvPr/>
          </p:nvSpPr>
          <p:spPr>
            <a:xfrm>
              <a:off x="2687300" y="1129863"/>
              <a:ext cx="13025" cy="14453"/>
            </a:xfrm>
            <a:custGeom>
              <a:avLst/>
              <a:gdLst/>
              <a:ahLst/>
              <a:cxnLst/>
              <a:rect l="l" t="t" r="r" b="b"/>
              <a:pathLst>
                <a:path w="383" h="425" extrusionOk="0">
                  <a:moveTo>
                    <a:pt x="69" y="102"/>
                  </a:moveTo>
                  <a:cubicBezTo>
                    <a:pt x="35" y="170"/>
                    <a:pt x="1" y="213"/>
                    <a:pt x="35" y="281"/>
                  </a:cubicBezTo>
                  <a:cubicBezTo>
                    <a:pt x="103" y="425"/>
                    <a:pt x="247" y="425"/>
                    <a:pt x="349" y="315"/>
                  </a:cubicBezTo>
                  <a:cubicBezTo>
                    <a:pt x="383" y="281"/>
                    <a:pt x="383" y="213"/>
                    <a:pt x="349" y="136"/>
                  </a:cubicBezTo>
                  <a:cubicBezTo>
                    <a:pt x="315" y="0"/>
                    <a:pt x="137" y="34"/>
                    <a:pt x="69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2"/>
            <p:cNvSpPr/>
            <p:nvPr/>
          </p:nvSpPr>
          <p:spPr>
            <a:xfrm>
              <a:off x="4115853" y="35536"/>
              <a:ext cx="209486" cy="266109"/>
            </a:xfrm>
            <a:custGeom>
              <a:avLst/>
              <a:gdLst/>
              <a:ahLst/>
              <a:cxnLst/>
              <a:rect l="l" t="t" r="r" b="b"/>
              <a:pathLst>
                <a:path w="6160" h="7825" extrusionOk="0">
                  <a:moveTo>
                    <a:pt x="256" y="1"/>
                  </a:moveTo>
                  <a:lnTo>
                    <a:pt x="256" y="1"/>
                  </a:lnTo>
                  <a:cubicBezTo>
                    <a:pt x="256" y="1"/>
                    <a:pt x="1" y="2762"/>
                    <a:pt x="1139" y="4707"/>
                  </a:cubicBezTo>
                  <a:cubicBezTo>
                    <a:pt x="2235" y="6618"/>
                    <a:pt x="6160" y="7825"/>
                    <a:pt x="6160" y="7825"/>
                  </a:cubicBezTo>
                  <a:cubicBezTo>
                    <a:pt x="6160" y="7825"/>
                    <a:pt x="5735" y="4817"/>
                    <a:pt x="3509" y="2617"/>
                  </a:cubicBezTo>
                  <a:cubicBezTo>
                    <a:pt x="1241" y="459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2"/>
            <p:cNvSpPr/>
            <p:nvPr/>
          </p:nvSpPr>
          <p:spPr>
            <a:xfrm>
              <a:off x="4091878" y="300454"/>
              <a:ext cx="198808" cy="260021"/>
            </a:xfrm>
            <a:custGeom>
              <a:avLst/>
              <a:gdLst/>
              <a:ahLst/>
              <a:cxnLst/>
              <a:rect l="l" t="t" r="r" b="b"/>
              <a:pathLst>
                <a:path w="5846" h="7646" extrusionOk="0">
                  <a:moveTo>
                    <a:pt x="5845" y="1"/>
                  </a:moveTo>
                  <a:lnTo>
                    <a:pt x="5845" y="1"/>
                  </a:lnTo>
                  <a:cubicBezTo>
                    <a:pt x="5845" y="1"/>
                    <a:pt x="2660" y="1164"/>
                    <a:pt x="1343" y="3823"/>
                  </a:cubicBezTo>
                  <a:cubicBezTo>
                    <a:pt x="1" y="6474"/>
                    <a:pt x="179" y="7646"/>
                    <a:pt x="179" y="7646"/>
                  </a:cubicBezTo>
                  <a:cubicBezTo>
                    <a:pt x="179" y="7646"/>
                    <a:pt x="2158" y="6550"/>
                    <a:pt x="3543" y="4775"/>
                  </a:cubicBezTo>
                  <a:cubicBezTo>
                    <a:pt x="4919" y="3008"/>
                    <a:pt x="5845" y="1"/>
                    <a:pt x="5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2"/>
            <p:cNvSpPr/>
            <p:nvPr/>
          </p:nvSpPr>
          <p:spPr>
            <a:xfrm>
              <a:off x="3727318" y="47677"/>
              <a:ext cx="322425" cy="264646"/>
            </a:xfrm>
            <a:custGeom>
              <a:avLst/>
              <a:gdLst/>
              <a:ahLst/>
              <a:cxnLst/>
              <a:rect l="l" t="t" r="r" b="b"/>
              <a:pathLst>
                <a:path w="9481" h="7782" extrusionOk="0">
                  <a:moveTo>
                    <a:pt x="382" y="1"/>
                  </a:moveTo>
                  <a:lnTo>
                    <a:pt x="382" y="1"/>
                  </a:lnTo>
                  <a:cubicBezTo>
                    <a:pt x="382" y="1"/>
                    <a:pt x="0" y="2439"/>
                    <a:pt x="2226" y="4885"/>
                  </a:cubicBezTo>
                  <a:cubicBezTo>
                    <a:pt x="4494" y="7357"/>
                    <a:pt x="9480" y="7782"/>
                    <a:pt x="9480" y="7782"/>
                  </a:cubicBezTo>
                  <a:cubicBezTo>
                    <a:pt x="9480" y="7782"/>
                    <a:pt x="7144" y="4036"/>
                    <a:pt x="4350" y="2192"/>
                  </a:cubicBezTo>
                  <a:cubicBezTo>
                    <a:pt x="1555" y="315"/>
                    <a:pt x="382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2"/>
            <p:cNvSpPr/>
            <p:nvPr/>
          </p:nvSpPr>
          <p:spPr>
            <a:xfrm>
              <a:off x="3771799" y="89846"/>
              <a:ext cx="281684" cy="227408"/>
            </a:xfrm>
            <a:custGeom>
              <a:avLst/>
              <a:gdLst/>
              <a:ahLst/>
              <a:cxnLst/>
              <a:rect l="l" t="t" r="r" b="b"/>
              <a:pathLst>
                <a:path w="8283" h="6687" extrusionOk="0">
                  <a:moveTo>
                    <a:pt x="102" y="1"/>
                  </a:moveTo>
                  <a:cubicBezTo>
                    <a:pt x="102" y="1"/>
                    <a:pt x="34" y="1"/>
                    <a:pt x="34" y="35"/>
                  </a:cubicBezTo>
                  <a:lnTo>
                    <a:pt x="0" y="69"/>
                  </a:lnTo>
                  <a:cubicBezTo>
                    <a:pt x="0" y="137"/>
                    <a:pt x="0" y="171"/>
                    <a:pt x="34" y="213"/>
                  </a:cubicBezTo>
                  <a:cubicBezTo>
                    <a:pt x="102" y="281"/>
                    <a:pt x="5488" y="4987"/>
                    <a:pt x="8104" y="6652"/>
                  </a:cubicBezTo>
                  <a:cubicBezTo>
                    <a:pt x="8104" y="6686"/>
                    <a:pt x="8138" y="6686"/>
                    <a:pt x="8172" y="6686"/>
                  </a:cubicBezTo>
                  <a:cubicBezTo>
                    <a:pt x="8206" y="6686"/>
                    <a:pt x="8249" y="6652"/>
                    <a:pt x="8283" y="6618"/>
                  </a:cubicBezTo>
                  <a:cubicBezTo>
                    <a:pt x="8283" y="6584"/>
                    <a:pt x="8283" y="6508"/>
                    <a:pt x="8206" y="6474"/>
                  </a:cubicBezTo>
                  <a:cubicBezTo>
                    <a:pt x="5624" y="4775"/>
                    <a:pt x="247" y="69"/>
                    <a:pt x="213" y="35"/>
                  </a:cubicBezTo>
                  <a:cubicBezTo>
                    <a:pt x="179" y="1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3821212" y="316064"/>
              <a:ext cx="202243" cy="296137"/>
            </a:xfrm>
            <a:custGeom>
              <a:avLst/>
              <a:gdLst/>
              <a:ahLst/>
              <a:cxnLst/>
              <a:rect l="l" t="t" r="r" b="b"/>
              <a:pathLst>
                <a:path w="5947" h="8708" extrusionOk="0">
                  <a:moveTo>
                    <a:pt x="5946" y="0"/>
                  </a:moveTo>
                  <a:lnTo>
                    <a:pt x="5946" y="0"/>
                  </a:lnTo>
                  <a:cubicBezTo>
                    <a:pt x="5946" y="0"/>
                    <a:pt x="2650" y="1096"/>
                    <a:pt x="1342" y="3500"/>
                  </a:cubicBezTo>
                  <a:cubicBezTo>
                    <a:pt x="0" y="5947"/>
                    <a:pt x="917" y="8707"/>
                    <a:pt x="917" y="8707"/>
                  </a:cubicBezTo>
                  <a:cubicBezTo>
                    <a:pt x="917" y="8707"/>
                    <a:pt x="1521" y="8283"/>
                    <a:pt x="3186" y="5981"/>
                  </a:cubicBezTo>
                  <a:cubicBezTo>
                    <a:pt x="4885" y="3645"/>
                    <a:pt x="5946" y="0"/>
                    <a:pt x="59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3869163" y="311133"/>
              <a:ext cx="158917" cy="248187"/>
            </a:xfrm>
            <a:custGeom>
              <a:avLst/>
              <a:gdLst/>
              <a:ahLst/>
              <a:cxnLst/>
              <a:rect l="l" t="t" r="r" b="b"/>
              <a:pathLst>
                <a:path w="4673" h="7298" extrusionOk="0">
                  <a:moveTo>
                    <a:pt x="4536" y="1"/>
                  </a:moveTo>
                  <a:cubicBezTo>
                    <a:pt x="4494" y="1"/>
                    <a:pt x="4494" y="35"/>
                    <a:pt x="4460" y="35"/>
                  </a:cubicBezTo>
                  <a:cubicBezTo>
                    <a:pt x="2124" y="2337"/>
                    <a:pt x="816" y="5098"/>
                    <a:pt x="289" y="6372"/>
                  </a:cubicBezTo>
                  <a:cubicBezTo>
                    <a:pt x="111" y="6831"/>
                    <a:pt x="34" y="7120"/>
                    <a:pt x="34" y="7154"/>
                  </a:cubicBezTo>
                  <a:cubicBezTo>
                    <a:pt x="0" y="7187"/>
                    <a:pt x="34" y="7255"/>
                    <a:pt x="111" y="7298"/>
                  </a:cubicBezTo>
                  <a:lnTo>
                    <a:pt x="145" y="7298"/>
                  </a:lnTo>
                  <a:cubicBezTo>
                    <a:pt x="213" y="7298"/>
                    <a:pt x="247" y="7255"/>
                    <a:pt x="247" y="7221"/>
                  </a:cubicBezTo>
                  <a:cubicBezTo>
                    <a:pt x="289" y="7187"/>
                    <a:pt x="1487" y="3297"/>
                    <a:pt x="4638" y="213"/>
                  </a:cubicBezTo>
                  <a:cubicBezTo>
                    <a:pt x="4672" y="179"/>
                    <a:pt x="4672" y="111"/>
                    <a:pt x="4638" y="35"/>
                  </a:cubicBezTo>
                  <a:cubicBezTo>
                    <a:pt x="4604" y="35"/>
                    <a:pt x="4570" y="1"/>
                    <a:pt x="4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2"/>
            <p:cNvSpPr/>
            <p:nvPr/>
          </p:nvSpPr>
          <p:spPr>
            <a:xfrm>
              <a:off x="4169007" y="104299"/>
              <a:ext cx="160073" cy="199658"/>
            </a:xfrm>
            <a:custGeom>
              <a:avLst/>
              <a:gdLst/>
              <a:ahLst/>
              <a:cxnLst/>
              <a:rect l="l" t="t" r="r" b="b"/>
              <a:pathLst>
                <a:path w="4707" h="5871" extrusionOk="0">
                  <a:moveTo>
                    <a:pt x="69" y="1"/>
                  </a:moveTo>
                  <a:lnTo>
                    <a:pt x="35" y="1"/>
                  </a:lnTo>
                  <a:cubicBezTo>
                    <a:pt x="35" y="35"/>
                    <a:pt x="1" y="35"/>
                    <a:pt x="1" y="35"/>
                  </a:cubicBezTo>
                  <a:cubicBezTo>
                    <a:pt x="1" y="68"/>
                    <a:pt x="1" y="102"/>
                    <a:pt x="35" y="136"/>
                  </a:cubicBezTo>
                  <a:cubicBezTo>
                    <a:pt x="35" y="170"/>
                    <a:pt x="2728" y="4036"/>
                    <a:pt x="4563" y="5836"/>
                  </a:cubicBezTo>
                  <a:cubicBezTo>
                    <a:pt x="4563" y="5870"/>
                    <a:pt x="4597" y="5870"/>
                    <a:pt x="4597" y="5870"/>
                  </a:cubicBezTo>
                  <a:cubicBezTo>
                    <a:pt x="4639" y="5870"/>
                    <a:pt x="4639" y="5870"/>
                    <a:pt x="4673" y="5836"/>
                  </a:cubicBezTo>
                  <a:cubicBezTo>
                    <a:pt x="4707" y="5803"/>
                    <a:pt x="4707" y="5769"/>
                    <a:pt x="4673" y="5735"/>
                  </a:cubicBezTo>
                  <a:cubicBezTo>
                    <a:pt x="2864" y="3925"/>
                    <a:pt x="179" y="68"/>
                    <a:pt x="137" y="35"/>
                  </a:cubicBezTo>
                  <a:cubicBezTo>
                    <a:pt x="137" y="1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2"/>
            <p:cNvSpPr/>
            <p:nvPr/>
          </p:nvSpPr>
          <p:spPr>
            <a:xfrm>
              <a:off x="4118472" y="297870"/>
              <a:ext cx="174526" cy="223905"/>
            </a:xfrm>
            <a:custGeom>
              <a:avLst/>
              <a:gdLst/>
              <a:ahLst/>
              <a:cxnLst/>
              <a:rect l="l" t="t" r="r" b="b"/>
              <a:pathLst>
                <a:path w="5132" h="6584" extrusionOk="0">
                  <a:moveTo>
                    <a:pt x="5063" y="0"/>
                  </a:moveTo>
                  <a:cubicBezTo>
                    <a:pt x="5021" y="0"/>
                    <a:pt x="5021" y="0"/>
                    <a:pt x="4987" y="43"/>
                  </a:cubicBezTo>
                  <a:cubicBezTo>
                    <a:pt x="4001" y="1172"/>
                    <a:pt x="68" y="6414"/>
                    <a:pt x="34" y="6448"/>
                  </a:cubicBezTo>
                  <a:lnTo>
                    <a:pt x="34" y="6482"/>
                  </a:lnTo>
                  <a:cubicBezTo>
                    <a:pt x="0" y="6516"/>
                    <a:pt x="34" y="6550"/>
                    <a:pt x="68" y="6550"/>
                  </a:cubicBezTo>
                  <a:cubicBezTo>
                    <a:pt x="68" y="6584"/>
                    <a:pt x="68" y="6584"/>
                    <a:pt x="102" y="6584"/>
                  </a:cubicBezTo>
                  <a:cubicBezTo>
                    <a:pt x="136" y="6584"/>
                    <a:pt x="136" y="6584"/>
                    <a:pt x="179" y="6550"/>
                  </a:cubicBezTo>
                  <a:cubicBezTo>
                    <a:pt x="213" y="6516"/>
                    <a:pt x="4137" y="1240"/>
                    <a:pt x="5131" y="144"/>
                  </a:cubicBezTo>
                  <a:lnTo>
                    <a:pt x="5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2"/>
            <p:cNvSpPr/>
            <p:nvPr/>
          </p:nvSpPr>
          <p:spPr>
            <a:xfrm>
              <a:off x="4430185" y="22273"/>
              <a:ext cx="220165" cy="301034"/>
            </a:xfrm>
            <a:custGeom>
              <a:avLst/>
              <a:gdLst/>
              <a:ahLst/>
              <a:cxnLst/>
              <a:rect l="l" t="t" r="r" b="b"/>
              <a:pathLst>
                <a:path w="6474" h="8852" extrusionOk="0">
                  <a:moveTo>
                    <a:pt x="459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357" y="34"/>
                    <a:pt x="0" y="6159"/>
                    <a:pt x="5097" y="8852"/>
                  </a:cubicBezTo>
                  <a:cubicBezTo>
                    <a:pt x="5097" y="8852"/>
                    <a:pt x="6473" y="4247"/>
                    <a:pt x="3543" y="1911"/>
                  </a:cubicBezTo>
                  <a:cubicBezTo>
                    <a:pt x="1419" y="246"/>
                    <a:pt x="705" y="0"/>
                    <a:pt x="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2"/>
            <p:cNvSpPr/>
            <p:nvPr/>
          </p:nvSpPr>
          <p:spPr>
            <a:xfrm>
              <a:off x="4498642" y="104299"/>
              <a:ext cx="107226" cy="221321"/>
            </a:xfrm>
            <a:custGeom>
              <a:avLst/>
              <a:gdLst/>
              <a:ahLst/>
              <a:cxnLst/>
              <a:rect l="l" t="t" r="r" b="b"/>
              <a:pathLst>
                <a:path w="3153" h="6508" extrusionOk="0">
                  <a:moveTo>
                    <a:pt x="111" y="1"/>
                  </a:moveTo>
                  <a:lnTo>
                    <a:pt x="43" y="1"/>
                  </a:lnTo>
                  <a:lnTo>
                    <a:pt x="43" y="35"/>
                  </a:lnTo>
                  <a:cubicBezTo>
                    <a:pt x="0" y="68"/>
                    <a:pt x="0" y="102"/>
                    <a:pt x="43" y="136"/>
                  </a:cubicBezTo>
                  <a:cubicBezTo>
                    <a:pt x="77" y="170"/>
                    <a:pt x="2481" y="3713"/>
                    <a:pt x="3016" y="6440"/>
                  </a:cubicBezTo>
                  <a:cubicBezTo>
                    <a:pt x="3016" y="6474"/>
                    <a:pt x="3050" y="6508"/>
                    <a:pt x="3084" y="6508"/>
                  </a:cubicBezTo>
                  <a:lnTo>
                    <a:pt x="3084" y="6508"/>
                  </a:lnTo>
                  <a:cubicBezTo>
                    <a:pt x="3152" y="6508"/>
                    <a:pt x="3152" y="6440"/>
                    <a:pt x="3152" y="6406"/>
                  </a:cubicBezTo>
                  <a:cubicBezTo>
                    <a:pt x="2625" y="3645"/>
                    <a:pt x="179" y="68"/>
                    <a:pt x="179" y="35"/>
                  </a:cubicBezTo>
                  <a:cubicBezTo>
                    <a:pt x="145" y="1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2"/>
            <p:cNvSpPr/>
            <p:nvPr/>
          </p:nvSpPr>
          <p:spPr>
            <a:xfrm>
              <a:off x="4395225" y="320961"/>
              <a:ext cx="225062" cy="269577"/>
            </a:xfrm>
            <a:custGeom>
              <a:avLst/>
              <a:gdLst/>
              <a:ahLst/>
              <a:cxnLst/>
              <a:rect l="l" t="t" r="r" b="b"/>
              <a:pathLst>
                <a:path w="6618" h="7927" extrusionOk="0">
                  <a:moveTo>
                    <a:pt x="5632" y="1"/>
                  </a:moveTo>
                  <a:cubicBezTo>
                    <a:pt x="5632" y="1"/>
                    <a:pt x="3543" y="103"/>
                    <a:pt x="2336" y="2158"/>
                  </a:cubicBezTo>
                  <a:cubicBezTo>
                    <a:pt x="1096" y="4206"/>
                    <a:pt x="0" y="7926"/>
                    <a:pt x="0" y="7926"/>
                  </a:cubicBezTo>
                  <a:cubicBezTo>
                    <a:pt x="0" y="7926"/>
                    <a:pt x="1385" y="7892"/>
                    <a:pt x="4001" y="5310"/>
                  </a:cubicBezTo>
                  <a:cubicBezTo>
                    <a:pt x="6618" y="2719"/>
                    <a:pt x="5632" y="1"/>
                    <a:pt x="5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4446916" y="318376"/>
              <a:ext cx="143342" cy="217852"/>
            </a:xfrm>
            <a:custGeom>
              <a:avLst/>
              <a:gdLst/>
              <a:ahLst/>
              <a:cxnLst/>
              <a:rect l="l" t="t" r="r" b="b"/>
              <a:pathLst>
                <a:path w="4215" h="6406" extrusionOk="0">
                  <a:moveTo>
                    <a:pt x="4112" y="0"/>
                  </a:moveTo>
                  <a:cubicBezTo>
                    <a:pt x="4070" y="0"/>
                    <a:pt x="4036" y="0"/>
                    <a:pt x="4036" y="34"/>
                  </a:cubicBezTo>
                  <a:cubicBezTo>
                    <a:pt x="2303" y="3645"/>
                    <a:pt x="35" y="6235"/>
                    <a:pt x="1" y="6269"/>
                  </a:cubicBezTo>
                  <a:lnTo>
                    <a:pt x="1" y="6269"/>
                  </a:lnTo>
                  <a:cubicBezTo>
                    <a:pt x="1" y="6303"/>
                    <a:pt x="1" y="6337"/>
                    <a:pt x="35" y="6371"/>
                  </a:cubicBezTo>
                  <a:lnTo>
                    <a:pt x="77" y="6405"/>
                  </a:lnTo>
                  <a:cubicBezTo>
                    <a:pt x="111" y="6405"/>
                    <a:pt x="111" y="6371"/>
                    <a:pt x="145" y="6371"/>
                  </a:cubicBezTo>
                  <a:cubicBezTo>
                    <a:pt x="179" y="6337"/>
                    <a:pt x="2447" y="3721"/>
                    <a:pt x="4180" y="111"/>
                  </a:cubicBezTo>
                  <a:cubicBezTo>
                    <a:pt x="4214" y="77"/>
                    <a:pt x="4180" y="0"/>
                    <a:pt x="4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6625743" y="4124462"/>
              <a:ext cx="253968" cy="301068"/>
            </a:xfrm>
            <a:custGeom>
              <a:avLst/>
              <a:gdLst/>
              <a:ahLst/>
              <a:cxnLst/>
              <a:rect l="l" t="t" r="r" b="b"/>
              <a:pathLst>
                <a:path w="7468" h="8853" extrusionOk="0">
                  <a:moveTo>
                    <a:pt x="68" y="1"/>
                  </a:moveTo>
                  <a:cubicBezTo>
                    <a:pt x="68" y="1"/>
                    <a:pt x="0" y="8852"/>
                    <a:pt x="3576" y="8215"/>
                  </a:cubicBezTo>
                  <a:cubicBezTo>
                    <a:pt x="3610" y="8215"/>
                    <a:pt x="3678" y="8215"/>
                    <a:pt x="3712" y="8181"/>
                  </a:cubicBezTo>
                  <a:cubicBezTo>
                    <a:pt x="7467" y="722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6624587" y="4120993"/>
              <a:ext cx="104607" cy="223939"/>
            </a:xfrm>
            <a:custGeom>
              <a:avLst/>
              <a:gdLst/>
              <a:ahLst/>
              <a:cxnLst/>
              <a:rect l="l" t="t" r="r" b="b"/>
              <a:pathLst>
                <a:path w="3076" h="6585" extrusionOk="0">
                  <a:moveTo>
                    <a:pt x="102" y="1"/>
                  </a:moveTo>
                  <a:cubicBezTo>
                    <a:pt x="68" y="1"/>
                    <a:pt x="68" y="1"/>
                    <a:pt x="68" y="35"/>
                  </a:cubicBezTo>
                  <a:cubicBezTo>
                    <a:pt x="34" y="35"/>
                    <a:pt x="0" y="103"/>
                    <a:pt x="34" y="137"/>
                  </a:cubicBezTo>
                  <a:lnTo>
                    <a:pt x="2863" y="6508"/>
                  </a:lnTo>
                  <a:cubicBezTo>
                    <a:pt x="2863" y="6550"/>
                    <a:pt x="2939" y="6584"/>
                    <a:pt x="2973" y="6584"/>
                  </a:cubicBezTo>
                  <a:cubicBezTo>
                    <a:pt x="2973" y="6584"/>
                    <a:pt x="2973" y="6550"/>
                    <a:pt x="3007" y="6550"/>
                  </a:cubicBezTo>
                  <a:cubicBezTo>
                    <a:pt x="3041" y="6550"/>
                    <a:pt x="3075" y="6474"/>
                    <a:pt x="3041" y="6440"/>
                  </a:cubicBezTo>
                  <a:lnTo>
                    <a:pt x="212" y="69"/>
                  </a:ln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6358512" y="3911575"/>
              <a:ext cx="202243" cy="249037"/>
            </a:xfrm>
            <a:custGeom>
              <a:avLst/>
              <a:gdLst/>
              <a:ahLst/>
              <a:cxnLst/>
              <a:rect l="l" t="t" r="r" b="b"/>
              <a:pathLst>
                <a:path w="5947" h="7323" extrusionOk="0">
                  <a:moveTo>
                    <a:pt x="3611" y="391"/>
                  </a:moveTo>
                  <a:cubicBezTo>
                    <a:pt x="3432" y="425"/>
                    <a:pt x="3220" y="527"/>
                    <a:pt x="2974" y="705"/>
                  </a:cubicBezTo>
                  <a:cubicBezTo>
                    <a:pt x="0" y="2727"/>
                    <a:pt x="5947" y="7323"/>
                    <a:pt x="5947" y="7323"/>
                  </a:cubicBezTo>
                  <a:cubicBezTo>
                    <a:pt x="5947" y="7323"/>
                    <a:pt x="5947" y="0"/>
                    <a:pt x="3611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6472913" y="3969353"/>
              <a:ext cx="91310" cy="195033"/>
            </a:xfrm>
            <a:custGeom>
              <a:avLst/>
              <a:gdLst/>
              <a:ahLst/>
              <a:cxnLst/>
              <a:rect l="l" t="t" r="r" b="b"/>
              <a:pathLst>
                <a:path w="2685" h="5735" extrusionOk="0">
                  <a:moveTo>
                    <a:pt x="102" y="0"/>
                  </a:moveTo>
                  <a:cubicBezTo>
                    <a:pt x="68" y="0"/>
                    <a:pt x="68" y="0"/>
                    <a:pt x="68" y="34"/>
                  </a:cubicBezTo>
                  <a:cubicBezTo>
                    <a:pt x="0" y="34"/>
                    <a:pt x="0" y="102"/>
                    <a:pt x="34" y="136"/>
                  </a:cubicBezTo>
                  <a:cubicBezTo>
                    <a:pt x="34" y="178"/>
                    <a:pt x="1912" y="4069"/>
                    <a:pt x="2472" y="5658"/>
                  </a:cubicBezTo>
                  <a:cubicBezTo>
                    <a:pt x="2515" y="5734"/>
                    <a:pt x="2549" y="5734"/>
                    <a:pt x="2583" y="5734"/>
                  </a:cubicBezTo>
                  <a:lnTo>
                    <a:pt x="2617" y="5734"/>
                  </a:lnTo>
                  <a:lnTo>
                    <a:pt x="2617" y="5734"/>
                  </a:lnTo>
                  <a:cubicBezTo>
                    <a:pt x="2651" y="5700"/>
                    <a:pt x="2685" y="5658"/>
                    <a:pt x="2651" y="5590"/>
                  </a:cubicBezTo>
                  <a:cubicBezTo>
                    <a:pt x="2090" y="4001"/>
                    <a:pt x="213" y="102"/>
                    <a:pt x="179" y="68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6670225" y="3699504"/>
              <a:ext cx="257709" cy="272162"/>
            </a:xfrm>
            <a:custGeom>
              <a:avLst/>
              <a:gdLst/>
              <a:ahLst/>
              <a:cxnLst/>
              <a:rect l="l" t="t" r="r" b="b"/>
              <a:pathLst>
                <a:path w="7578" h="8003" extrusionOk="0">
                  <a:moveTo>
                    <a:pt x="4817" y="502"/>
                  </a:moveTo>
                  <a:cubicBezTo>
                    <a:pt x="4494" y="536"/>
                    <a:pt x="4180" y="714"/>
                    <a:pt x="3789" y="995"/>
                  </a:cubicBezTo>
                  <a:cubicBezTo>
                    <a:pt x="0" y="3824"/>
                    <a:pt x="7578" y="8003"/>
                    <a:pt x="7578" y="8003"/>
                  </a:cubicBezTo>
                  <a:cubicBezTo>
                    <a:pt x="7578" y="8003"/>
                    <a:pt x="7578" y="1"/>
                    <a:pt x="4817" y="5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6823054" y="3773198"/>
              <a:ext cx="108348" cy="200780"/>
            </a:xfrm>
            <a:custGeom>
              <a:avLst/>
              <a:gdLst/>
              <a:ahLst/>
              <a:cxnLst/>
              <a:rect l="l" t="t" r="r" b="b"/>
              <a:pathLst>
                <a:path w="3186" h="5904" extrusionOk="0">
                  <a:moveTo>
                    <a:pt x="111" y="0"/>
                  </a:moveTo>
                  <a:cubicBezTo>
                    <a:pt x="111" y="34"/>
                    <a:pt x="77" y="34"/>
                    <a:pt x="77" y="34"/>
                  </a:cubicBezTo>
                  <a:cubicBezTo>
                    <a:pt x="34" y="34"/>
                    <a:pt x="0" y="102"/>
                    <a:pt x="34" y="136"/>
                  </a:cubicBezTo>
                  <a:cubicBezTo>
                    <a:pt x="77" y="170"/>
                    <a:pt x="2090" y="3959"/>
                    <a:pt x="3007" y="5870"/>
                  </a:cubicBezTo>
                  <a:cubicBezTo>
                    <a:pt x="3007" y="5904"/>
                    <a:pt x="3050" y="5904"/>
                    <a:pt x="3118" y="5904"/>
                  </a:cubicBezTo>
                  <a:lnTo>
                    <a:pt x="3118" y="5904"/>
                  </a:lnTo>
                  <a:lnTo>
                    <a:pt x="3118" y="5904"/>
                  </a:lnTo>
                  <a:cubicBezTo>
                    <a:pt x="3152" y="5870"/>
                    <a:pt x="3186" y="5836"/>
                    <a:pt x="3152" y="5802"/>
                  </a:cubicBezTo>
                  <a:cubicBezTo>
                    <a:pt x="2234" y="3891"/>
                    <a:pt x="212" y="102"/>
                    <a:pt x="178" y="68"/>
                  </a:cubicBezTo>
                  <a:cubicBezTo>
                    <a:pt x="178" y="34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7019210" y="3904331"/>
              <a:ext cx="301034" cy="292396"/>
            </a:xfrm>
            <a:custGeom>
              <a:avLst/>
              <a:gdLst/>
              <a:ahLst/>
              <a:cxnLst/>
              <a:rect l="l" t="t" r="r" b="b"/>
              <a:pathLst>
                <a:path w="8852" h="8598" extrusionOk="0">
                  <a:moveTo>
                    <a:pt x="0" y="1"/>
                  </a:moveTo>
                  <a:cubicBezTo>
                    <a:pt x="0" y="1"/>
                    <a:pt x="357" y="8597"/>
                    <a:pt x="3186" y="8105"/>
                  </a:cubicBezTo>
                  <a:cubicBezTo>
                    <a:pt x="3296" y="8105"/>
                    <a:pt x="3440" y="8037"/>
                    <a:pt x="3576" y="7994"/>
                  </a:cubicBezTo>
                  <a:cubicBezTo>
                    <a:pt x="8852" y="565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015741" y="3900590"/>
              <a:ext cx="116748" cy="209486"/>
            </a:xfrm>
            <a:custGeom>
              <a:avLst/>
              <a:gdLst/>
              <a:ahLst/>
              <a:cxnLst/>
              <a:rect l="l" t="t" r="r" b="b"/>
              <a:pathLst>
                <a:path w="3433" h="6160" extrusionOk="0">
                  <a:moveTo>
                    <a:pt x="68" y="0"/>
                  </a:moveTo>
                  <a:cubicBezTo>
                    <a:pt x="68" y="34"/>
                    <a:pt x="68" y="34"/>
                    <a:pt x="34" y="34"/>
                  </a:cubicBezTo>
                  <a:cubicBezTo>
                    <a:pt x="0" y="77"/>
                    <a:pt x="0" y="111"/>
                    <a:pt x="34" y="179"/>
                  </a:cubicBezTo>
                  <a:cubicBezTo>
                    <a:pt x="994" y="1699"/>
                    <a:pt x="3220" y="6057"/>
                    <a:pt x="3220" y="6091"/>
                  </a:cubicBezTo>
                  <a:cubicBezTo>
                    <a:pt x="3254" y="6125"/>
                    <a:pt x="3288" y="6159"/>
                    <a:pt x="3330" y="6159"/>
                  </a:cubicBezTo>
                  <a:lnTo>
                    <a:pt x="3364" y="6159"/>
                  </a:lnTo>
                  <a:lnTo>
                    <a:pt x="3364" y="6159"/>
                  </a:lnTo>
                  <a:cubicBezTo>
                    <a:pt x="3398" y="6125"/>
                    <a:pt x="3432" y="6057"/>
                    <a:pt x="3398" y="6023"/>
                  </a:cubicBezTo>
                  <a:cubicBezTo>
                    <a:pt x="3398" y="5981"/>
                    <a:pt x="1164" y="1597"/>
                    <a:pt x="179" y="77"/>
                  </a:cubicBezTo>
                  <a:cubicBezTo>
                    <a:pt x="179" y="34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6038433" y="3777789"/>
              <a:ext cx="1115718" cy="622303"/>
            </a:xfrm>
            <a:custGeom>
              <a:avLst/>
              <a:gdLst/>
              <a:ahLst/>
              <a:cxnLst/>
              <a:rect l="l" t="t" r="r" b="b"/>
              <a:pathLst>
                <a:path w="32808" h="18299" extrusionOk="0">
                  <a:moveTo>
                    <a:pt x="32136" y="35"/>
                  </a:moveTo>
                  <a:cubicBezTo>
                    <a:pt x="32068" y="35"/>
                    <a:pt x="31958" y="111"/>
                    <a:pt x="31890" y="179"/>
                  </a:cubicBezTo>
                  <a:cubicBezTo>
                    <a:pt x="24635" y="7969"/>
                    <a:pt x="637" y="17203"/>
                    <a:pt x="382" y="17313"/>
                  </a:cubicBezTo>
                  <a:cubicBezTo>
                    <a:pt x="136" y="17415"/>
                    <a:pt x="0" y="17704"/>
                    <a:pt x="102" y="17951"/>
                  </a:cubicBezTo>
                  <a:cubicBezTo>
                    <a:pt x="212" y="18197"/>
                    <a:pt x="459" y="18299"/>
                    <a:pt x="671" y="18265"/>
                  </a:cubicBezTo>
                  <a:cubicBezTo>
                    <a:pt x="705" y="18265"/>
                    <a:pt x="739" y="18265"/>
                    <a:pt x="773" y="18231"/>
                  </a:cubicBezTo>
                  <a:cubicBezTo>
                    <a:pt x="807" y="18231"/>
                    <a:pt x="4672" y="16744"/>
                    <a:pt x="9693" y="14476"/>
                  </a:cubicBezTo>
                  <a:cubicBezTo>
                    <a:pt x="11043" y="13916"/>
                    <a:pt x="12420" y="13278"/>
                    <a:pt x="13872" y="12607"/>
                  </a:cubicBezTo>
                  <a:cubicBezTo>
                    <a:pt x="23183" y="8182"/>
                    <a:pt x="29520" y="4214"/>
                    <a:pt x="32595" y="884"/>
                  </a:cubicBezTo>
                  <a:cubicBezTo>
                    <a:pt x="32807" y="672"/>
                    <a:pt x="32773" y="358"/>
                    <a:pt x="32595" y="145"/>
                  </a:cubicBezTo>
                  <a:cubicBezTo>
                    <a:pt x="32450" y="35"/>
                    <a:pt x="32314" y="1"/>
                    <a:pt x="32136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6252477" y="4178772"/>
              <a:ext cx="256587" cy="407954"/>
            </a:xfrm>
            <a:custGeom>
              <a:avLst/>
              <a:gdLst/>
              <a:ahLst/>
              <a:cxnLst/>
              <a:rect l="l" t="t" r="r" b="b"/>
              <a:pathLst>
                <a:path w="7545" h="11996" extrusionOk="0">
                  <a:moveTo>
                    <a:pt x="6907" y="35"/>
                  </a:moveTo>
                  <a:cubicBezTo>
                    <a:pt x="6831" y="35"/>
                    <a:pt x="6763" y="69"/>
                    <a:pt x="6695" y="103"/>
                  </a:cubicBezTo>
                  <a:cubicBezTo>
                    <a:pt x="2515" y="3186"/>
                    <a:pt x="179" y="11010"/>
                    <a:pt x="77" y="11324"/>
                  </a:cubicBezTo>
                  <a:cubicBezTo>
                    <a:pt x="1" y="11605"/>
                    <a:pt x="145" y="11894"/>
                    <a:pt x="425" y="11962"/>
                  </a:cubicBezTo>
                  <a:cubicBezTo>
                    <a:pt x="502" y="11996"/>
                    <a:pt x="570" y="11996"/>
                    <a:pt x="638" y="11962"/>
                  </a:cubicBezTo>
                  <a:cubicBezTo>
                    <a:pt x="672" y="11962"/>
                    <a:pt x="714" y="11962"/>
                    <a:pt x="748" y="11928"/>
                  </a:cubicBezTo>
                  <a:cubicBezTo>
                    <a:pt x="884" y="11894"/>
                    <a:pt x="995" y="11783"/>
                    <a:pt x="1029" y="11605"/>
                  </a:cubicBezTo>
                  <a:cubicBezTo>
                    <a:pt x="1063" y="11537"/>
                    <a:pt x="3399" y="3790"/>
                    <a:pt x="7298" y="918"/>
                  </a:cubicBezTo>
                  <a:cubicBezTo>
                    <a:pt x="7510" y="774"/>
                    <a:pt x="7544" y="460"/>
                    <a:pt x="7400" y="213"/>
                  </a:cubicBezTo>
                  <a:cubicBezTo>
                    <a:pt x="7255" y="69"/>
                    <a:pt x="7085" y="1"/>
                    <a:pt x="6907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5657957" y="799956"/>
              <a:ext cx="2366616" cy="2279931"/>
            </a:xfrm>
            <a:custGeom>
              <a:avLst/>
              <a:gdLst/>
              <a:ahLst/>
              <a:cxnLst/>
              <a:rect l="l" t="t" r="r" b="b"/>
              <a:pathLst>
                <a:path w="69591" h="67042" extrusionOk="0">
                  <a:moveTo>
                    <a:pt x="637" y="0"/>
                  </a:moveTo>
                  <a:cubicBezTo>
                    <a:pt x="315" y="0"/>
                    <a:pt x="68" y="246"/>
                    <a:pt x="34" y="527"/>
                  </a:cubicBezTo>
                  <a:cubicBezTo>
                    <a:pt x="0" y="850"/>
                    <a:pt x="247" y="1130"/>
                    <a:pt x="569" y="1164"/>
                  </a:cubicBezTo>
                  <a:cubicBezTo>
                    <a:pt x="1028" y="1206"/>
                    <a:pt x="47181" y="5097"/>
                    <a:pt x="57375" y="23327"/>
                  </a:cubicBezTo>
                  <a:cubicBezTo>
                    <a:pt x="69590" y="45235"/>
                    <a:pt x="58827" y="65980"/>
                    <a:pt x="58717" y="66192"/>
                  </a:cubicBezTo>
                  <a:cubicBezTo>
                    <a:pt x="58581" y="66472"/>
                    <a:pt x="58683" y="66829"/>
                    <a:pt x="58972" y="66965"/>
                  </a:cubicBezTo>
                  <a:cubicBezTo>
                    <a:pt x="59040" y="67041"/>
                    <a:pt x="59142" y="67041"/>
                    <a:pt x="59252" y="67041"/>
                  </a:cubicBezTo>
                  <a:cubicBezTo>
                    <a:pt x="59464" y="67041"/>
                    <a:pt x="59643" y="66931"/>
                    <a:pt x="59745" y="66753"/>
                  </a:cubicBezTo>
                  <a:cubicBezTo>
                    <a:pt x="59889" y="66540"/>
                    <a:pt x="62616" y="61307"/>
                    <a:pt x="63856" y="53271"/>
                  </a:cubicBezTo>
                  <a:cubicBezTo>
                    <a:pt x="64952" y="45838"/>
                    <a:pt x="64952" y="34506"/>
                    <a:pt x="58368" y="22758"/>
                  </a:cubicBezTo>
                  <a:cubicBezTo>
                    <a:pt x="53977" y="14866"/>
                    <a:pt x="42899" y="8639"/>
                    <a:pt x="25485" y="4248"/>
                  </a:cubicBezTo>
                  <a:cubicBezTo>
                    <a:pt x="12564" y="994"/>
                    <a:pt x="782" y="0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5925188" y="921567"/>
              <a:ext cx="523477" cy="197346"/>
            </a:xfrm>
            <a:custGeom>
              <a:avLst/>
              <a:gdLst/>
              <a:ahLst/>
              <a:cxnLst/>
              <a:rect l="l" t="t" r="r" b="b"/>
              <a:pathLst>
                <a:path w="15393" h="5803" extrusionOk="0">
                  <a:moveTo>
                    <a:pt x="11145" y="0"/>
                  </a:moveTo>
                  <a:cubicBezTo>
                    <a:pt x="8104" y="0"/>
                    <a:pt x="5802" y="1241"/>
                    <a:pt x="4137" y="2761"/>
                  </a:cubicBezTo>
                  <a:cubicBezTo>
                    <a:pt x="1801" y="4953"/>
                    <a:pt x="0" y="5344"/>
                    <a:pt x="0" y="5344"/>
                  </a:cubicBezTo>
                  <a:cubicBezTo>
                    <a:pt x="1096" y="5700"/>
                    <a:pt x="2158" y="5802"/>
                    <a:pt x="3186" y="5802"/>
                  </a:cubicBezTo>
                  <a:cubicBezTo>
                    <a:pt x="6652" y="5802"/>
                    <a:pt x="9735" y="4248"/>
                    <a:pt x="11111" y="2829"/>
                  </a:cubicBezTo>
                  <a:cubicBezTo>
                    <a:pt x="12564" y="1343"/>
                    <a:pt x="14407" y="884"/>
                    <a:pt x="15112" y="740"/>
                  </a:cubicBezTo>
                  <a:cubicBezTo>
                    <a:pt x="15291" y="740"/>
                    <a:pt x="15393" y="706"/>
                    <a:pt x="15393" y="706"/>
                  </a:cubicBezTo>
                  <a:cubicBezTo>
                    <a:pt x="15112" y="638"/>
                    <a:pt x="14832" y="561"/>
                    <a:pt x="14586" y="493"/>
                  </a:cubicBezTo>
                  <a:cubicBezTo>
                    <a:pt x="13345" y="179"/>
                    <a:pt x="12207" y="0"/>
                    <a:pt x="11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6028605" y="936021"/>
              <a:ext cx="420061" cy="156298"/>
            </a:xfrm>
            <a:custGeom>
              <a:avLst/>
              <a:gdLst/>
              <a:ahLst/>
              <a:cxnLst/>
              <a:rect l="l" t="t" r="r" b="b"/>
              <a:pathLst>
                <a:path w="12352" h="4596" extrusionOk="0">
                  <a:moveTo>
                    <a:pt x="10406" y="0"/>
                  </a:moveTo>
                  <a:cubicBezTo>
                    <a:pt x="8707" y="0"/>
                    <a:pt x="6618" y="425"/>
                    <a:pt x="5174" y="1733"/>
                  </a:cubicBezTo>
                  <a:cubicBezTo>
                    <a:pt x="3262" y="3432"/>
                    <a:pt x="111" y="4426"/>
                    <a:pt x="77" y="4426"/>
                  </a:cubicBezTo>
                  <a:cubicBezTo>
                    <a:pt x="34" y="4426"/>
                    <a:pt x="0" y="4494"/>
                    <a:pt x="0" y="4528"/>
                  </a:cubicBezTo>
                  <a:cubicBezTo>
                    <a:pt x="34" y="4596"/>
                    <a:pt x="77" y="4596"/>
                    <a:pt x="111" y="4596"/>
                  </a:cubicBezTo>
                  <a:lnTo>
                    <a:pt x="145" y="4596"/>
                  </a:lnTo>
                  <a:cubicBezTo>
                    <a:pt x="179" y="4596"/>
                    <a:pt x="3364" y="3610"/>
                    <a:pt x="5276" y="1878"/>
                  </a:cubicBezTo>
                  <a:cubicBezTo>
                    <a:pt x="6728" y="603"/>
                    <a:pt x="8741" y="179"/>
                    <a:pt x="10440" y="179"/>
                  </a:cubicBezTo>
                  <a:cubicBezTo>
                    <a:pt x="11044" y="179"/>
                    <a:pt x="11613" y="247"/>
                    <a:pt x="12071" y="315"/>
                  </a:cubicBezTo>
                  <a:cubicBezTo>
                    <a:pt x="12250" y="315"/>
                    <a:pt x="12352" y="281"/>
                    <a:pt x="12352" y="281"/>
                  </a:cubicBezTo>
                  <a:cubicBezTo>
                    <a:pt x="12071" y="213"/>
                    <a:pt x="11791" y="136"/>
                    <a:pt x="11545" y="68"/>
                  </a:cubicBezTo>
                  <a:cubicBezTo>
                    <a:pt x="11188" y="34"/>
                    <a:pt x="10831" y="0"/>
                    <a:pt x="10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5986402" y="497766"/>
              <a:ext cx="462264" cy="447811"/>
            </a:xfrm>
            <a:custGeom>
              <a:avLst/>
              <a:gdLst/>
              <a:ahLst/>
              <a:cxnLst/>
              <a:rect l="l" t="t" r="r" b="b"/>
              <a:pathLst>
                <a:path w="13593" h="13168" extrusionOk="0">
                  <a:moveTo>
                    <a:pt x="1" y="1"/>
                  </a:moveTo>
                  <a:cubicBezTo>
                    <a:pt x="1" y="1"/>
                    <a:pt x="1844" y="3152"/>
                    <a:pt x="2974" y="6125"/>
                  </a:cubicBezTo>
                  <a:cubicBezTo>
                    <a:pt x="3688" y="7969"/>
                    <a:pt x="8708" y="11435"/>
                    <a:pt x="13168" y="13023"/>
                  </a:cubicBezTo>
                  <a:cubicBezTo>
                    <a:pt x="13312" y="13100"/>
                    <a:pt x="13457" y="13134"/>
                    <a:pt x="13593" y="13168"/>
                  </a:cubicBezTo>
                  <a:cubicBezTo>
                    <a:pt x="13593" y="13168"/>
                    <a:pt x="13423" y="13023"/>
                    <a:pt x="13168" y="12811"/>
                  </a:cubicBezTo>
                  <a:lnTo>
                    <a:pt x="13168" y="12811"/>
                  </a:lnTo>
                  <a:cubicBezTo>
                    <a:pt x="12251" y="11961"/>
                    <a:pt x="10059" y="9770"/>
                    <a:pt x="9065" y="7501"/>
                  </a:cubicBezTo>
                  <a:cubicBezTo>
                    <a:pt x="7434" y="3645"/>
                    <a:pt x="4146" y="145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6070774" y="569998"/>
              <a:ext cx="377891" cy="375579"/>
            </a:xfrm>
            <a:custGeom>
              <a:avLst/>
              <a:gdLst/>
              <a:ahLst/>
              <a:cxnLst/>
              <a:rect l="l" t="t" r="r" b="b"/>
              <a:pathLst>
                <a:path w="11112" h="11044" extrusionOk="0">
                  <a:moveTo>
                    <a:pt x="111" y="0"/>
                  </a:moveTo>
                  <a:lnTo>
                    <a:pt x="68" y="0"/>
                  </a:lnTo>
                  <a:cubicBezTo>
                    <a:pt x="0" y="34"/>
                    <a:pt x="0" y="111"/>
                    <a:pt x="0" y="145"/>
                  </a:cubicBezTo>
                  <a:cubicBezTo>
                    <a:pt x="34" y="179"/>
                    <a:pt x="1385" y="3254"/>
                    <a:pt x="4248" y="5981"/>
                  </a:cubicBezTo>
                  <a:cubicBezTo>
                    <a:pt x="6584" y="8215"/>
                    <a:pt x="9668" y="10262"/>
                    <a:pt x="10687" y="10899"/>
                  </a:cubicBezTo>
                  <a:cubicBezTo>
                    <a:pt x="10831" y="10976"/>
                    <a:pt x="10976" y="11010"/>
                    <a:pt x="11112" y="11044"/>
                  </a:cubicBezTo>
                  <a:cubicBezTo>
                    <a:pt x="11112" y="11044"/>
                    <a:pt x="10942" y="10899"/>
                    <a:pt x="10687" y="10687"/>
                  </a:cubicBezTo>
                  <a:lnTo>
                    <a:pt x="10687" y="10687"/>
                  </a:lnTo>
                  <a:cubicBezTo>
                    <a:pt x="9591" y="9948"/>
                    <a:pt x="6652" y="8002"/>
                    <a:pt x="4392" y="5845"/>
                  </a:cubicBezTo>
                  <a:cubicBezTo>
                    <a:pt x="1555" y="3152"/>
                    <a:pt x="213" y="111"/>
                    <a:pt x="213" y="68"/>
                  </a:cubicBezTo>
                  <a:cubicBezTo>
                    <a:pt x="179" y="34"/>
                    <a:pt x="145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6950719" y="1329487"/>
              <a:ext cx="667941" cy="239515"/>
            </a:xfrm>
            <a:custGeom>
              <a:avLst/>
              <a:gdLst/>
              <a:ahLst/>
              <a:cxnLst/>
              <a:rect l="l" t="t" r="r" b="b"/>
              <a:pathLst>
                <a:path w="19641" h="7043" extrusionOk="0">
                  <a:moveTo>
                    <a:pt x="8249" y="0"/>
                  </a:moveTo>
                  <a:cubicBezTo>
                    <a:pt x="7468" y="0"/>
                    <a:pt x="6729" y="77"/>
                    <a:pt x="6049" y="179"/>
                  </a:cubicBezTo>
                  <a:cubicBezTo>
                    <a:pt x="1768" y="926"/>
                    <a:pt x="1" y="1597"/>
                    <a:pt x="1" y="1597"/>
                  </a:cubicBezTo>
                  <a:cubicBezTo>
                    <a:pt x="2549" y="4604"/>
                    <a:pt x="8462" y="4248"/>
                    <a:pt x="12420" y="4536"/>
                  </a:cubicBezTo>
                  <a:cubicBezTo>
                    <a:pt x="15538" y="4706"/>
                    <a:pt x="18197" y="6159"/>
                    <a:pt x="19182" y="6762"/>
                  </a:cubicBezTo>
                  <a:cubicBezTo>
                    <a:pt x="19327" y="6830"/>
                    <a:pt x="19429" y="6906"/>
                    <a:pt x="19505" y="6974"/>
                  </a:cubicBezTo>
                  <a:cubicBezTo>
                    <a:pt x="19607" y="7008"/>
                    <a:pt x="19641" y="7042"/>
                    <a:pt x="19641" y="7042"/>
                  </a:cubicBezTo>
                  <a:cubicBezTo>
                    <a:pt x="17169" y="1776"/>
                    <a:pt x="12284" y="0"/>
                    <a:pt x="8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7022950" y="1393319"/>
              <a:ext cx="592241" cy="173370"/>
            </a:xfrm>
            <a:custGeom>
              <a:avLst/>
              <a:gdLst/>
              <a:ahLst/>
              <a:cxnLst/>
              <a:rect l="l" t="t" r="r" b="b"/>
              <a:pathLst>
                <a:path w="17415" h="5098" extrusionOk="0">
                  <a:moveTo>
                    <a:pt x="102" y="1"/>
                  </a:moveTo>
                  <a:cubicBezTo>
                    <a:pt x="68" y="1"/>
                    <a:pt x="34" y="35"/>
                    <a:pt x="1" y="111"/>
                  </a:cubicBezTo>
                  <a:cubicBezTo>
                    <a:pt x="1" y="145"/>
                    <a:pt x="34" y="213"/>
                    <a:pt x="102" y="213"/>
                  </a:cubicBezTo>
                  <a:cubicBezTo>
                    <a:pt x="102" y="213"/>
                    <a:pt x="2439" y="638"/>
                    <a:pt x="6159" y="638"/>
                  </a:cubicBezTo>
                  <a:cubicBezTo>
                    <a:pt x="6652" y="638"/>
                    <a:pt x="7153" y="604"/>
                    <a:pt x="7714" y="604"/>
                  </a:cubicBezTo>
                  <a:lnTo>
                    <a:pt x="8105" y="604"/>
                  </a:lnTo>
                  <a:cubicBezTo>
                    <a:pt x="11749" y="604"/>
                    <a:pt x="15079" y="2192"/>
                    <a:pt x="17058" y="4885"/>
                  </a:cubicBezTo>
                  <a:cubicBezTo>
                    <a:pt x="17203" y="4953"/>
                    <a:pt x="17305" y="5029"/>
                    <a:pt x="17381" y="5097"/>
                  </a:cubicBezTo>
                  <a:cubicBezTo>
                    <a:pt x="17415" y="5063"/>
                    <a:pt x="17415" y="5029"/>
                    <a:pt x="17381" y="4995"/>
                  </a:cubicBezTo>
                  <a:cubicBezTo>
                    <a:pt x="15359" y="2090"/>
                    <a:pt x="11893" y="391"/>
                    <a:pt x="8105" y="391"/>
                  </a:cubicBezTo>
                  <a:lnTo>
                    <a:pt x="7714" y="391"/>
                  </a:lnTo>
                  <a:cubicBezTo>
                    <a:pt x="7153" y="425"/>
                    <a:pt x="6618" y="425"/>
                    <a:pt x="6091" y="425"/>
                  </a:cubicBezTo>
                  <a:cubicBezTo>
                    <a:pt x="2439" y="425"/>
                    <a:pt x="145" y="35"/>
                    <a:pt x="14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7373092" y="886608"/>
              <a:ext cx="245568" cy="682394"/>
            </a:xfrm>
            <a:custGeom>
              <a:avLst/>
              <a:gdLst/>
              <a:ahLst/>
              <a:cxnLst/>
              <a:rect l="l" t="t" r="r" b="b"/>
              <a:pathLst>
                <a:path w="7221" h="20066" extrusionOk="0">
                  <a:moveTo>
                    <a:pt x="1878" y="1"/>
                  </a:moveTo>
                  <a:cubicBezTo>
                    <a:pt x="1878" y="1"/>
                    <a:pt x="2872" y="3186"/>
                    <a:pt x="1419" y="6796"/>
                  </a:cubicBezTo>
                  <a:cubicBezTo>
                    <a:pt x="0" y="10262"/>
                    <a:pt x="1597" y="15682"/>
                    <a:pt x="6626" y="19607"/>
                  </a:cubicBezTo>
                  <a:cubicBezTo>
                    <a:pt x="6762" y="19751"/>
                    <a:pt x="6941" y="19853"/>
                    <a:pt x="7085" y="19963"/>
                  </a:cubicBezTo>
                  <a:cubicBezTo>
                    <a:pt x="7119" y="19997"/>
                    <a:pt x="7187" y="20031"/>
                    <a:pt x="7221" y="20065"/>
                  </a:cubicBezTo>
                  <a:cubicBezTo>
                    <a:pt x="7221" y="20065"/>
                    <a:pt x="4537" y="15860"/>
                    <a:pt x="4715" y="9736"/>
                  </a:cubicBezTo>
                  <a:cubicBezTo>
                    <a:pt x="4927" y="3577"/>
                    <a:pt x="1878" y="1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7432299" y="1075553"/>
              <a:ext cx="181736" cy="489980"/>
            </a:xfrm>
            <a:custGeom>
              <a:avLst/>
              <a:gdLst/>
              <a:ahLst/>
              <a:cxnLst/>
              <a:rect l="l" t="t" r="r" b="b"/>
              <a:pathLst>
                <a:path w="5344" h="14408" extrusionOk="0">
                  <a:moveTo>
                    <a:pt x="1020" y="0"/>
                  </a:moveTo>
                  <a:cubicBezTo>
                    <a:pt x="986" y="0"/>
                    <a:pt x="952" y="34"/>
                    <a:pt x="952" y="68"/>
                  </a:cubicBezTo>
                  <a:cubicBezTo>
                    <a:pt x="918" y="111"/>
                    <a:pt x="1" y="2871"/>
                    <a:pt x="952" y="6584"/>
                  </a:cubicBezTo>
                  <a:cubicBezTo>
                    <a:pt x="1487" y="8605"/>
                    <a:pt x="3501" y="11893"/>
                    <a:pt x="4885" y="14051"/>
                  </a:cubicBezTo>
                  <a:cubicBezTo>
                    <a:pt x="5021" y="14195"/>
                    <a:pt x="5200" y="14297"/>
                    <a:pt x="5344" y="14407"/>
                  </a:cubicBezTo>
                  <a:cubicBezTo>
                    <a:pt x="3959" y="12318"/>
                    <a:pt x="1734" y="8673"/>
                    <a:pt x="1165" y="6516"/>
                  </a:cubicBezTo>
                  <a:cubicBezTo>
                    <a:pt x="213" y="2871"/>
                    <a:pt x="1097" y="179"/>
                    <a:pt x="1131" y="145"/>
                  </a:cubicBezTo>
                  <a:cubicBezTo>
                    <a:pt x="1131" y="68"/>
                    <a:pt x="1097" y="34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6353581" y="1038281"/>
              <a:ext cx="604415" cy="207174"/>
            </a:xfrm>
            <a:custGeom>
              <a:avLst/>
              <a:gdLst/>
              <a:ahLst/>
              <a:cxnLst/>
              <a:rect l="l" t="t" r="r" b="b"/>
              <a:pathLst>
                <a:path w="17773" h="6092" extrusionOk="0">
                  <a:moveTo>
                    <a:pt x="11613" y="0"/>
                  </a:moveTo>
                  <a:cubicBezTo>
                    <a:pt x="8785" y="0"/>
                    <a:pt x="6449" y="1207"/>
                    <a:pt x="4851" y="2515"/>
                  </a:cubicBezTo>
                  <a:cubicBezTo>
                    <a:pt x="2235" y="4639"/>
                    <a:pt x="1" y="4851"/>
                    <a:pt x="1" y="4851"/>
                  </a:cubicBezTo>
                  <a:cubicBezTo>
                    <a:pt x="1989" y="5734"/>
                    <a:pt x="3722" y="6091"/>
                    <a:pt x="5242" y="6091"/>
                  </a:cubicBezTo>
                  <a:cubicBezTo>
                    <a:pt x="8785" y="6091"/>
                    <a:pt x="11223" y="4180"/>
                    <a:pt x="13066" y="2795"/>
                  </a:cubicBezTo>
                  <a:cubicBezTo>
                    <a:pt x="14306" y="1878"/>
                    <a:pt x="15436" y="1631"/>
                    <a:pt x="16286" y="1631"/>
                  </a:cubicBezTo>
                  <a:cubicBezTo>
                    <a:pt x="16676" y="1631"/>
                    <a:pt x="17025" y="1699"/>
                    <a:pt x="17279" y="1733"/>
                  </a:cubicBezTo>
                  <a:cubicBezTo>
                    <a:pt x="17560" y="1801"/>
                    <a:pt x="17738" y="1912"/>
                    <a:pt x="17772" y="1912"/>
                  </a:cubicBezTo>
                  <a:cubicBezTo>
                    <a:pt x="17347" y="1665"/>
                    <a:pt x="16923" y="1419"/>
                    <a:pt x="16498" y="1207"/>
                  </a:cubicBezTo>
                  <a:cubicBezTo>
                    <a:pt x="14765" y="357"/>
                    <a:pt x="13100" y="0"/>
                    <a:pt x="1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6504098" y="1065997"/>
              <a:ext cx="453898" cy="134670"/>
            </a:xfrm>
            <a:custGeom>
              <a:avLst/>
              <a:gdLst/>
              <a:ahLst/>
              <a:cxnLst/>
              <a:rect l="l" t="t" r="r" b="b"/>
              <a:pathLst>
                <a:path w="13347" h="3960" extrusionOk="0">
                  <a:moveTo>
                    <a:pt x="9523" y="1"/>
                  </a:moveTo>
                  <a:cubicBezTo>
                    <a:pt x="7791" y="1"/>
                    <a:pt x="6126" y="494"/>
                    <a:pt x="5064" y="1309"/>
                  </a:cubicBezTo>
                  <a:cubicBezTo>
                    <a:pt x="3186" y="2796"/>
                    <a:pt x="111" y="3747"/>
                    <a:pt x="69" y="3747"/>
                  </a:cubicBezTo>
                  <a:cubicBezTo>
                    <a:pt x="35" y="3790"/>
                    <a:pt x="1" y="3824"/>
                    <a:pt x="1" y="3892"/>
                  </a:cubicBezTo>
                  <a:cubicBezTo>
                    <a:pt x="35" y="3925"/>
                    <a:pt x="69" y="3959"/>
                    <a:pt x="111" y="3959"/>
                  </a:cubicBezTo>
                  <a:lnTo>
                    <a:pt x="145" y="3959"/>
                  </a:lnTo>
                  <a:cubicBezTo>
                    <a:pt x="179" y="3959"/>
                    <a:pt x="3297" y="2974"/>
                    <a:pt x="5208" y="1487"/>
                  </a:cubicBezTo>
                  <a:cubicBezTo>
                    <a:pt x="6227" y="672"/>
                    <a:pt x="7858" y="179"/>
                    <a:pt x="9523" y="179"/>
                  </a:cubicBezTo>
                  <a:cubicBezTo>
                    <a:pt x="10653" y="179"/>
                    <a:pt x="11826" y="426"/>
                    <a:pt x="12853" y="918"/>
                  </a:cubicBezTo>
                  <a:cubicBezTo>
                    <a:pt x="13134" y="986"/>
                    <a:pt x="13312" y="1097"/>
                    <a:pt x="13346" y="1097"/>
                  </a:cubicBezTo>
                  <a:cubicBezTo>
                    <a:pt x="12921" y="850"/>
                    <a:pt x="12497" y="604"/>
                    <a:pt x="12072" y="392"/>
                  </a:cubicBezTo>
                  <a:cubicBezTo>
                    <a:pt x="11256" y="103"/>
                    <a:pt x="10407" y="1"/>
                    <a:pt x="9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6655772" y="541091"/>
              <a:ext cx="303381" cy="562212"/>
            </a:xfrm>
            <a:custGeom>
              <a:avLst/>
              <a:gdLst/>
              <a:ahLst/>
              <a:cxnLst/>
              <a:rect l="l" t="t" r="r" b="b"/>
              <a:pathLst>
                <a:path w="8921" h="16532" extrusionOk="0">
                  <a:moveTo>
                    <a:pt x="1" y="1"/>
                  </a:moveTo>
                  <a:cubicBezTo>
                    <a:pt x="1" y="1"/>
                    <a:pt x="1028" y="3399"/>
                    <a:pt x="2371" y="8181"/>
                  </a:cubicBezTo>
                  <a:cubicBezTo>
                    <a:pt x="4180" y="14688"/>
                    <a:pt x="7790" y="16209"/>
                    <a:pt x="8708" y="16498"/>
                  </a:cubicBezTo>
                  <a:cubicBezTo>
                    <a:pt x="8818" y="16532"/>
                    <a:pt x="8920" y="16532"/>
                    <a:pt x="8920" y="16532"/>
                  </a:cubicBezTo>
                  <a:cubicBezTo>
                    <a:pt x="8920" y="16532"/>
                    <a:pt x="8852" y="16464"/>
                    <a:pt x="8818" y="16319"/>
                  </a:cubicBezTo>
                  <a:cubicBezTo>
                    <a:pt x="8495" y="15614"/>
                    <a:pt x="7502" y="13100"/>
                    <a:pt x="7077" y="9625"/>
                  </a:cubicBezTo>
                  <a:cubicBezTo>
                    <a:pt x="6584" y="545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6740144" y="689296"/>
              <a:ext cx="219008" cy="414007"/>
            </a:xfrm>
            <a:custGeom>
              <a:avLst/>
              <a:gdLst/>
              <a:ahLst/>
              <a:cxnLst/>
              <a:rect l="l" t="t" r="r" b="b"/>
              <a:pathLst>
                <a:path w="6440" h="12174" extrusionOk="0">
                  <a:moveTo>
                    <a:pt x="102" y="1"/>
                  </a:moveTo>
                  <a:cubicBezTo>
                    <a:pt x="102" y="1"/>
                    <a:pt x="68" y="35"/>
                    <a:pt x="34" y="35"/>
                  </a:cubicBezTo>
                  <a:cubicBezTo>
                    <a:pt x="0" y="69"/>
                    <a:pt x="0" y="137"/>
                    <a:pt x="34" y="170"/>
                  </a:cubicBezTo>
                  <a:cubicBezTo>
                    <a:pt x="68" y="213"/>
                    <a:pt x="1453" y="1445"/>
                    <a:pt x="2302" y="4596"/>
                  </a:cubicBezTo>
                  <a:cubicBezTo>
                    <a:pt x="3220" y="7994"/>
                    <a:pt x="4171" y="10330"/>
                    <a:pt x="6227" y="12140"/>
                  </a:cubicBezTo>
                  <a:cubicBezTo>
                    <a:pt x="6337" y="12174"/>
                    <a:pt x="6439" y="12174"/>
                    <a:pt x="6439" y="12174"/>
                  </a:cubicBezTo>
                  <a:cubicBezTo>
                    <a:pt x="6439" y="12174"/>
                    <a:pt x="6371" y="12106"/>
                    <a:pt x="6337" y="11961"/>
                  </a:cubicBezTo>
                  <a:cubicBezTo>
                    <a:pt x="4349" y="10194"/>
                    <a:pt x="3398" y="7892"/>
                    <a:pt x="2515" y="4562"/>
                  </a:cubicBezTo>
                  <a:cubicBezTo>
                    <a:pt x="1623" y="1343"/>
                    <a:pt x="246" y="103"/>
                    <a:pt x="178" y="35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7261275" y="1795458"/>
              <a:ext cx="562212" cy="434514"/>
            </a:xfrm>
            <a:custGeom>
              <a:avLst/>
              <a:gdLst/>
              <a:ahLst/>
              <a:cxnLst/>
              <a:rect l="l" t="t" r="r" b="b"/>
              <a:pathLst>
                <a:path w="16532" h="12777" extrusionOk="0">
                  <a:moveTo>
                    <a:pt x="1" y="0"/>
                  </a:moveTo>
                  <a:cubicBezTo>
                    <a:pt x="1309" y="3322"/>
                    <a:pt x="4741" y="6049"/>
                    <a:pt x="10084" y="7323"/>
                  </a:cubicBezTo>
                  <a:cubicBezTo>
                    <a:pt x="13907" y="8283"/>
                    <a:pt x="15572" y="10687"/>
                    <a:pt x="16209" y="11961"/>
                  </a:cubicBezTo>
                  <a:cubicBezTo>
                    <a:pt x="16319" y="12173"/>
                    <a:pt x="16387" y="12352"/>
                    <a:pt x="16421" y="12496"/>
                  </a:cubicBezTo>
                  <a:cubicBezTo>
                    <a:pt x="16498" y="12666"/>
                    <a:pt x="16532" y="12777"/>
                    <a:pt x="16532" y="12777"/>
                  </a:cubicBezTo>
                  <a:cubicBezTo>
                    <a:pt x="16532" y="12666"/>
                    <a:pt x="16498" y="12530"/>
                    <a:pt x="16498" y="12420"/>
                  </a:cubicBezTo>
                  <a:cubicBezTo>
                    <a:pt x="16498" y="12352"/>
                    <a:pt x="16498" y="12318"/>
                    <a:pt x="16455" y="12241"/>
                  </a:cubicBezTo>
                  <a:lnTo>
                    <a:pt x="16455" y="12207"/>
                  </a:lnTo>
                  <a:cubicBezTo>
                    <a:pt x="15258" y="2795"/>
                    <a:pt x="11290" y="1410"/>
                    <a:pt x="7366" y="1164"/>
                  </a:cubicBezTo>
                  <a:cubicBezTo>
                    <a:pt x="3331" y="91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7373092" y="1863915"/>
              <a:ext cx="449239" cy="356535"/>
            </a:xfrm>
            <a:custGeom>
              <a:avLst/>
              <a:gdLst/>
              <a:ahLst/>
              <a:cxnLst/>
              <a:rect l="l" t="t" r="r" b="b"/>
              <a:pathLst>
                <a:path w="13210" h="10484" extrusionOk="0">
                  <a:moveTo>
                    <a:pt x="111" y="1"/>
                  </a:moveTo>
                  <a:cubicBezTo>
                    <a:pt x="111" y="1"/>
                    <a:pt x="77" y="1"/>
                    <a:pt x="43" y="35"/>
                  </a:cubicBezTo>
                  <a:cubicBezTo>
                    <a:pt x="0" y="77"/>
                    <a:pt x="0" y="111"/>
                    <a:pt x="43" y="145"/>
                  </a:cubicBezTo>
                  <a:cubicBezTo>
                    <a:pt x="111" y="213"/>
                    <a:pt x="1699" y="1632"/>
                    <a:pt x="6626" y="2906"/>
                  </a:cubicBezTo>
                  <a:cubicBezTo>
                    <a:pt x="7900" y="3220"/>
                    <a:pt x="11647" y="4214"/>
                    <a:pt x="12921" y="9948"/>
                  </a:cubicBezTo>
                  <a:cubicBezTo>
                    <a:pt x="13031" y="10160"/>
                    <a:pt x="13099" y="10339"/>
                    <a:pt x="13133" y="10483"/>
                  </a:cubicBezTo>
                  <a:cubicBezTo>
                    <a:pt x="13167" y="10441"/>
                    <a:pt x="13210" y="10441"/>
                    <a:pt x="13210" y="10407"/>
                  </a:cubicBezTo>
                  <a:lnTo>
                    <a:pt x="13210" y="10373"/>
                  </a:lnTo>
                  <a:cubicBezTo>
                    <a:pt x="13210" y="10339"/>
                    <a:pt x="13210" y="10271"/>
                    <a:pt x="13167" y="10228"/>
                  </a:cubicBezTo>
                  <a:lnTo>
                    <a:pt x="13167" y="10194"/>
                  </a:lnTo>
                  <a:cubicBezTo>
                    <a:pt x="12853" y="8529"/>
                    <a:pt x="11859" y="4036"/>
                    <a:pt x="6694" y="2727"/>
                  </a:cubicBezTo>
                  <a:cubicBezTo>
                    <a:pt x="1810" y="1453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7795737" y="1343906"/>
              <a:ext cx="296137" cy="884909"/>
            </a:xfrm>
            <a:custGeom>
              <a:avLst/>
              <a:gdLst/>
              <a:ahLst/>
              <a:cxnLst/>
              <a:rect l="l" t="t" r="r" b="b"/>
              <a:pathLst>
                <a:path w="8708" h="26021" extrusionOk="0">
                  <a:moveTo>
                    <a:pt x="6830" y="1"/>
                  </a:moveTo>
                  <a:cubicBezTo>
                    <a:pt x="6830" y="1"/>
                    <a:pt x="5411" y="2201"/>
                    <a:pt x="3500" y="5208"/>
                  </a:cubicBezTo>
                  <a:cubicBezTo>
                    <a:pt x="1665" y="8147"/>
                    <a:pt x="0" y="18299"/>
                    <a:pt x="637" y="25732"/>
                  </a:cubicBezTo>
                  <a:cubicBezTo>
                    <a:pt x="637" y="25842"/>
                    <a:pt x="671" y="25910"/>
                    <a:pt x="671" y="26021"/>
                  </a:cubicBezTo>
                  <a:cubicBezTo>
                    <a:pt x="671" y="26021"/>
                    <a:pt x="739" y="25842"/>
                    <a:pt x="884" y="25519"/>
                  </a:cubicBezTo>
                  <a:cubicBezTo>
                    <a:pt x="1453" y="24177"/>
                    <a:pt x="3118" y="20465"/>
                    <a:pt x="5590" y="15648"/>
                  </a:cubicBezTo>
                  <a:cubicBezTo>
                    <a:pt x="8707" y="9634"/>
                    <a:pt x="6830" y="1"/>
                    <a:pt x="6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7817400" y="1524486"/>
              <a:ext cx="156605" cy="704329"/>
            </a:xfrm>
            <a:custGeom>
              <a:avLst/>
              <a:gdLst/>
              <a:ahLst/>
              <a:cxnLst/>
              <a:rect l="l" t="t" r="r" b="b"/>
              <a:pathLst>
                <a:path w="4605" h="20711" extrusionOk="0">
                  <a:moveTo>
                    <a:pt x="4494" y="0"/>
                  </a:moveTo>
                  <a:cubicBezTo>
                    <a:pt x="4460" y="0"/>
                    <a:pt x="4426" y="34"/>
                    <a:pt x="4392" y="77"/>
                  </a:cubicBezTo>
                  <a:cubicBezTo>
                    <a:pt x="4392" y="179"/>
                    <a:pt x="2268" y="10092"/>
                    <a:pt x="1665" y="12989"/>
                  </a:cubicBezTo>
                  <a:cubicBezTo>
                    <a:pt x="1164" y="15469"/>
                    <a:pt x="281" y="19326"/>
                    <a:pt x="0" y="20422"/>
                  </a:cubicBezTo>
                  <a:cubicBezTo>
                    <a:pt x="0" y="20532"/>
                    <a:pt x="34" y="20600"/>
                    <a:pt x="34" y="20711"/>
                  </a:cubicBezTo>
                  <a:cubicBezTo>
                    <a:pt x="34" y="20711"/>
                    <a:pt x="102" y="20532"/>
                    <a:pt x="247" y="20209"/>
                  </a:cubicBezTo>
                  <a:cubicBezTo>
                    <a:pt x="570" y="18867"/>
                    <a:pt x="1419" y="15325"/>
                    <a:pt x="1878" y="13031"/>
                  </a:cubicBezTo>
                  <a:cubicBezTo>
                    <a:pt x="2438" y="10126"/>
                    <a:pt x="4562" y="213"/>
                    <a:pt x="4605" y="111"/>
                  </a:cubicBezTo>
                  <a:cubicBezTo>
                    <a:pt x="4605" y="77"/>
                    <a:pt x="4562" y="0"/>
                    <a:pt x="4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7320210" y="2198753"/>
              <a:ext cx="476717" cy="547453"/>
            </a:xfrm>
            <a:custGeom>
              <a:avLst/>
              <a:gdLst/>
              <a:ahLst/>
              <a:cxnLst/>
              <a:rect l="l" t="t" r="r" b="b"/>
              <a:pathLst>
                <a:path w="14018" h="16098" extrusionOk="0">
                  <a:moveTo>
                    <a:pt x="1" y="0"/>
                  </a:moveTo>
                  <a:cubicBezTo>
                    <a:pt x="281" y="850"/>
                    <a:pt x="2660" y="7110"/>
                    <a:pt x="7578" y="9693"/>
                  </a:cubicBezTo>
                  <a:cubicBezTo>
                    <a:pt x="11503" y="11782"/>
                    <a:pt x="12921" y="14331"/>
                    <a:pt x="13380" y="15503"/>
                  </a:cubicBezTo>
                  <a:lnTo>
                    <a:pt x="13380" y="15503"/>
                  </a:lnTo>
                  <a:cubicBezTo>
                    <a:pt x="13559" y="15852"/>
                    <a:pt x="13592" y="16098"/>
                    <a:pt x="13592" y="16098"/>
                  </a:cubicBezTo>
                  <a:cubicBezTo>
                    <a:pt x="13592" y="15962"/>
                    <a:pt x="13626" y="15818"/>
                    <a:pt x="13626" y="15673"/>
                  </a:cubicBezTo>
                  <a:cubicBezTo>
                    <a:pt x="14017" y="10687"/>
                    <a:pt x="12463" y="5309"/>
                    <a:pt x="6338" y="3220"/>
                  </a:cubicBezTo>
                  <a:cubicBezTo>
                    <a:pt x="1063" y="1410"/>
                    <a:pt x="145" y="31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7423627" y="2312848"/>
              <a:ext cx="360003" cy="433358"/>
            </a:xfrm>
            <a:custGeom>
              <a:avLst/>
              <a:gdLst/>
              <a:ahLst/>
              <a:cxnLst/>
              <a:rect l="l" t="t" r="r" b="b"/>
              <a:pathLst>
                <a:path w="10586" h="12743" extrusionOk="0">
                  <a:moveTo>
                    <a:pt x="111" y="1"/>
                  </a:moveTo>
                  <a:cubicBezTo>
                    <a:pt x="77" y="1"/>
                    <a:pt x="43" y="1"/>
                    <a:pt x="43" y="43"/>
                  </a:cubicBezTo>
                  <a:cubicBezTo>
                    <a:pt x="1" y="77"/>
                    <a:pt x="1" y="145"/>
                    <a:pt x="1" y="179"/>
                  </a:cubicBezTo>
                  <a:cubicBezTo>
                    <a:pt x="77" y="213"/>
                    <a:pt x="1318" y="1598"/>
                    <a:pt x="5565" y="4503"/>
                  </a:cubicBezTo>
                  <a:cubicBezTo>
                    <a:pt x="8963" y="6839"/>
                    <a:pt x="10059" y="10619"/>
                    <a:pt x="10339" y="12148"/>
                  </a:cubicBezTo>
                  <a:lnTo>
                    <a:pt x="10339" y="12148"/>
                  </a:lnTo>
                  <a:cubicBezTo>
                    <a:pt x="10518" y="12497"/>
                    <a:pt x="10551" y="12743"/>
                    <a:pt x="10551" y="12743"/>
                  </a:cubicBezTo>
                  <a:cubicBezTo>
                    <a:pt x="10551" y="12607"/>
                    <a:pt x="10585" y="12463"/>
                    <a:pt x="10585" y="12318"/>
                  </a:cubicBezTo>
                  <a:cubicBezTo>
                    <a:pt x="10339" y="11010"/>
                    <a:pt x="9345" y="6839"/>
                    <a:pt x="5667" y="4358"/>
                  </a:cubicBezTo>
                  <a:cubicBezTo>
                    <a:pt x="1453" y="1453"/>
                    <a:pt x="179" y="43"/>
                    <a:pt x="179" y="43"/>
                  </a:cubicBezTo>
                  <a:cubicBezTo>
                    <a:pt x="145" y="43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7794581" y="2194978"/>
              <a:ext cx="465699" cy="493449"/>
            </a:xfrm>
            <a:custGeom>
              <a:avLst/>
              <a:gdLst/>
              <a:ahLst/>
              <a:cxnLst/>
              <a:rect l="l" t="t" r="r" b="b"/>
              <a:pathLst>
                <a:path w="13694" h="14510" extrusionOk="0">
                  <a:moveTo>
                    <a:pt x="13694" y="1"/>
                  </a:moveTo>
                  <a:cubicBezTo>
                    <a:pt x="13694" y="1"/>
                    <a:pt x="6864" y="1946"/>
                    <a:pt x="4350" y="5276"/>
                  </a:cubicBezTo>
                  <a:cubicBezTo>
                    <a:pt x="2090" y="8215"/>
                    <a:pt x="425" y="13202"/>
                    <a:pt x="68" y="14298"/>
                  </a:cubicBezTo>
                  <a:cubicBezTo>
                    <a:pt x="34" y="14442"/>
                    <a:pt x="0" y="14510"/>
                    <a:pt x="0" y="14510"/>
                  </a:cubicBezTo>
                  <a:cubicBezTo>
                    <a:pt x="0" y="14510"/>
                    <a:pt x="68" y="14510"/>
                    <a:pt x="213" y="14442"/>
                  </a:cubicBezTo>
                  <a:cubicBezTo>
                    <a:pt x="1198" y="14017"/>
                    <a:pt x="5276" y="12174"/>
                    <a:pt x="8563" y="8564"/>
                  </a:cubicBezTo>
                  <a:cubicBezTo>
                    <a:pt x="12352" y="4427"/>
                    <a:pt x="13694" y="1"/>
                    <a:pt x="13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7794581" y="2262313"/>
              <a:ext cx="392345" cy="426114"/>
            </a:xfrm>
            <a:custGeom>
              <a:avLst/>
              <a:gdLst/>
              <a:ahLst/>
              <a:cxnLst/>
              <a:rect l="l" t="t" r="r" b="b"/>
              <a:pathLst>
                <a:path w="11537" h="12530" extrusionOk="0">
                  <a:moveTo>
                    <a:pt x="11434" y="0"/>
                  </a:moveTo>
                  <a:cubicBezTo>
                    <a:pt x="11392" y="0"/>
                    <a:pt x="11358" y="0"/>
                    <a:pt x="11358" y="42"/>
                  </a:cubicBezTo>
                  <a:lnTo>
                    <a:pt x="68" y="12318"/>
                  </a:lnTo>
                  <a:cubicBezTo>
                    <a:pt x="34" y="12462"/>
                    <a:pt x="0" y="12530"/>
                    <a:pt x="0" y="12530"/>
                  </a:cubicBezTo>
                  <a:cubicBezTo>
                    <a:pt x="0" y="12530"/>
                    <a:pt x="68" y="12530"/>
                    <a:pt x="213" y="12462"/>
                  </a:cubicBezTo>
                  <a:lnTo>
                    <a:pt x="11502" y="178"/>
                  </a:lnTo>
                  <a:cubicBezTo>
                    <a:pt x="11536" y="144"/>
                    <a:pt x="11502" y="76"/>
                    <a:pt x="11468" y="42"/>
                  </a:cubicBezTo>
                  <a:cubicBezTo>
                    <a:pt x="11468" y="0"/>
                    <a:pt x="11434" y="0"/>
                    <a:pt x="1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396780" y="173912"/>
              <a:ext cx="542862" cy="665629"/>
            </a:xfrm>
            <a:custGeom>
              <a:avLst/>
              <a:gdLst/>
              <a:ahLst/>
              <a:cxnLst/>
              <a:rect l="l" t="t" r="r" b="b"/>
              <a:pathLst>
                <a:path w="15963" h="19573" extrusionOk="0">
                  <a:moveTo>
                    <a:pt x="6763" y="1"/>
                  </a:moveTo>
                  <a:cubicBezTo>
                    <a:pt x="4987" y="1"/>
                    <a:pt x="2974" y="2057"/>
                    <a:pt x="2337" y="3433"/>
                  </a:cubicBezTo>
                  <a:cubicBezTo>
                    <a:pt x="1131" y="5981"/>
                    <a:pt x="884" y="8954"/>
                    <a:pt x="740" y="11715"/>
                  </a:cubicBezTo>
                  <a:cubicBezTo>
                    <a:pt x="672" y="13491"/>
                    <a:pt x="638" y="15292"/>
                    <a:pt x="774" y="17067"/>
                  </a:cubicBezTo>
                  <a:cubicBezTo>
                    <a:pt x="774" y="17067"/>
                    <a:pt x="1" y="19259"/>
                    <a:pt x="2091" y="19539"/>
                  </a:cubicBezTo>
                  <a:cubicBezTo>
                    <a:pt x="2371" y="19573"/>
                    <a:pt x="2685" y="19573"/>
                    <a:pt x="2974" y="19573"/>
                  </a:cubicBezTo>
                  <a:cubicBezTo>
                    <a:pt x="5701" y="19573"/>
                    <a:pt x="8351" y="18052"/>
                    <a:pt x="10441" y="16430"/>
                  </a:cubicBezTo>
                  <a:cubicBezTo>
                    <a:pt x="12743" y="14654"/>
                    <a:pt x="14655" y="12250"/>
                    <a:pt x="15326" y="9379"/>
                  </a:cubicBezTo>
                  <a:cubicBezTo>
                    <a:pt x="15818" y="7221"/>
                    <a:pt x="15963" y="3968"/>
                    <a:pt x="13448" y="3008"/>
                  </a:cubicBezTo>
                  <a:cubicBezTo>
                    <a:pt x="13270" y="2940"/>
                    <a:pt x="12922" y="2872"/>
                    <a:pt x="12497" y="2872"/>
                  </a:cubicBezTo>
                  <a:cubicBezTo>
                    <a:pt x="11681" y="2872"/>
                    <a:pt x="10475" y="3118"/>
                    <a:pt x="9201" y="4112"/>
                  </a:cubicBezTo>
                  <a:cubicBezTo>
                    <a:pt x="9269" y="3084"/>
                    <a:pt x="9133" y="1844"/>
                    <a:pt x="8530" y="995"/>
                  </a:cubicBezTo>
                  <a:cubicBezTo>
                    <a:pt x="8037" y="290"/>
                    <a:pt x="7400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489518" y="774519"/>
              <a:ext cx="696848" cy="507052"/>
            </a:xfrm>
            <a:custGeom>
              <a:avLst/>
              <a:gdLst/>
              <a:ahLst/>
              <a:cxnLst/>
              <a:rect l="l" t="t" r="r" b="b"/>
              <a:pathLst>
                <a:path w="20491" h="14910" extrusionOk="0">
                  <a:moveTo>
                    <a:pt x="4809" y="1"/>
                  </a:moveTo>
                  <a:lnTo>
                    <a:pt x="4631" y="1"/>
                  </a:lnTo>
                  <a:lnTo>
                    <a:pt x="1" y="1"/>
                  </a:lnTo>
                  <a:cubicBezTo>
                    <a:pt x="1" y="1"/>
                    <a:pt x="3925" y="14195"/>
                    <a:pt x="11817" y="14867"/>
                  </a:cubicBezTo>
                  <a:cubicBezTo>
                    <a:pt x="12106" y="14867"/>
                    <a:pt x="12386" y="14909"/>
                    <a:pt x="12633" y="14909"/>
                  </a:cubicBezTo>
                  <a:cubicBezTo>
                    <a:pt x="18367" y="14909"/>
                    <a:pt x="15003" y="8818"/>
                    <a:pt x="15003" y="8818"/>
                  </a:cubicBezTo>
                  <a:lnTo>
                    <a:pt x="15003" y="8818"/>
                  </a:lnTo>
                  <a:cubicBezTo>
                    <a:pt x="15003" y="8818"/>
                    <a:pt x="15538" y="8920"/>
                    <a:pt x="16243" y="8920"/>
                  </a:cubicBezTo>
                  <a:cubicBezTo>
                    <a:pt x="17585" y="8920"/>
                    <a:pt x="19497" y="8572"/>
                    <a:pt x="19751" y="6584"/>
                  </a:cubicBezTo>
                  <a:cubicBezTo>
                    <a:pt x="20490" y="1419"/>
                    <a:pt x="11469" y="1"/>
                    <a:pt x="4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021235" y="846751"/>
              <a:ext cx="594587" cy="565953"/>
            </a:xfrm>
            <a:custGeom>
              <a:avLst/>
              <a:gdLst/>
              <a:ahLst/>
              <a:cxnLst/>
              <a:rect l="l" t="t" r="r" b="b"/>
              <a:pathLst>
                <a:path w="17484" h="16642" extrusionOk="0">
                  <a:moveTo>
                    <a:pt x="13660" y="0"/>
                  </a:moveTo>
                  <a:cubicBezTo>
                    <a:pt x="13304" y="0"/>
                    <a:pt x="13091" y="111"/>
                    <a:pt x="13091" y="111"/>
                  </a:cubicBezTo>
                  <a:cubicBezTo>
                    <a:pt x="11290" y="748"/>
                    <a:pt x="9523" y="1529"/>
                    <a:pt x="7824" y="2413"/>
                  </a:cubicBezTo>
                  <a:cubicBezTo>
                    <a:pt x="7748" y="2447"/>
                    <a:pt x="7680" y="2481"/>
                    <a:pt x="7612" y="2515"/>
                  </a:cubicBezTo>
                  <a:lnTo>
                    <a:pt x="7612" y="2515"/>
                  </a:lnTo>
                  <a:lnTo>
                    <a:pt x="7570" y="2515"/>
                  </a:lnTo>
                  <a:cubicBezTo>
                    <a:pt x="5064" y="3823"/>
                    <a:pt x="1768" y="5310"/>
                    <a:pt x="774" y="8147"/>
                  </a:cubicBezTo>
                  <a:cubicBezTo>
                    <a:pt x="1" y="10406"/>
                    <a:pt x="952" y="13524"/>
                    <a:pt x="3535" y="14093"/>
                  </a:cubicBezTo>
                  <a:cubicBezTo>
                    <a:pt x="3823" y="14161"/>
                    <a:pt x="4070" y="14161"/>
                    <a:pt x="4350" y="14161"/>
                  </a:cubicBezTo>
                  <a:cubicBezTo>
                    <a:pt x="5199" y="14161"/>
                    <a:pt x="6049" y="13949"/>
                    <a:pt x="6763" y="13558"/>
                  </a:cubicBezTo>
                  <a:cubicBezTo>
                    <a:pt x="6763" y="13558"/>
                    <a:pt x="7221" y="16642"/>
                    <a:pt x="11358" y="16642"/>
                  </a:cubicBezTo>
                  <a:cubicBezTo>
                    <a:pt x="11435" y="16642"/>
                    <a:pt x="11537" y="16642"/>
                    <a:pt x="11605" y="16608"/>
                  </a:cubicBezTo>
                  <a:cubicBezTo>
                    <a:pt x="15113" y="16531"/>
                    <a:pt x="17483" y="11188"/>
                    <a:pt x="17024" y="6023"/>
                  </a:cubicBezTo>
                  <a:cubicBezTo>
                    <a:pt x="16880" y="4715"/>
                    <a:pt x="16566" y="3398"/>
                    <a:pt x="16030" y="2234"/>
                  </a:cubicBezTo>
                  <a:cubicBezTo>
                    <a:pt x="15215" y="357"/>
                    <a:pt x="14264" y="0"/>
                    <a:pt x="13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4830861" y="394349"/>
              <a:ext cx="747689" cy="542862"/>
            </a:xfrm>
            <a:custGeom>
              <a:avLst/>
              <a:gdLst/>
              <a:ahLst/>
              <a:cxnLst/>
              <a:rect l="l" t="t" r="r" b="b"/>
              <a:pathLst>
                <a:path w="21986" h="15963" extrusionOk="0">
                  <a:moveTo>
                    <a:pt x="7510" y="0"/>
                  </a:moveTo>
                  <a:cubicBezTo>
                    <a:pt x="6762" y="0"/>
                    <a:pt x="5989" y="102"/>
                    <a:pt x="5242" y="425"/>
                  </a:cubicBezTo>
                  <a:cubicBezTo>
                    <a:pt x="3475" y="1164"/>
                    <a:pt x="2303" y="3611"/>
                    <a:pt x="3475" y="5344"/>
                  </a:cubicBezTo>
                  <a:cubicBezTo>
                    <a:pt x="3475" y="5344"/>
                    <a:pt x="1" y="5446"/>
                    <a:pt x="255" y="9234"/>
                  </a:cubicBezTo>
                  <a:cubicBezTo>
                    <a:pt x="468" y="12284"/>
                    <a:pt x="8920" y="15962"/>
                    <a:pt x="15614" y="15962"/>
                  </a:cubicBezTo>
                  <a:cubicBezTo>
                    <a:pt x="17169" y="15962"/>
                    <a:pt x="18621" y="15750"/>
                    <a:pt x="19828" y="15325"/>
                  </a:cubicBezTo>
                  <a:cubicBezTo>
                    <a:pt x="21985" y="11749"/>
                    <a:pt x="20388" y="11010"/>
                    <a:pt x="20388" y="11010"/>
                  </a:cubicBezTo>
                  <a:cubicBezTo>
                    <a:pt x="20354" y="11010"/>
                    <a:pt x="20354" y="10967"/>
                    <a:pt x="20320" y="10967"/>
                  </a:cubicBezTo>
                  <a:cubicBezTo>
                    <a:pt x="20176" y="10967"/>
                    <a:pt x="20108" y="11256"/>
                    <a:pt x="20040" y="11256"/>
                  </a:cubicBezTo>
                  <a:cubicBezTo>
                    <a:pt x="20006" y="11256"/>
                    <a:pt x="20006" y="11222"/>
                    <a:pt x="19963" y="11180"/>
                  </a:cubicBezTo>
                  <a:cubicBezTo>
                    <a:pt x="19403" y="10016"/>
                    <a:pt x="18443" y="7289"/>
                    <a:pt x="17738" y="6227"/>
                  </a:cubicBezTo>
                  <a:cubicBezTo>
                    <a:pt x="16141" y="3959"/>
                    <a:pt x="14060" y="1801"/>
                    <a:pt x="11401" y="816"/>
                  </a:cubicBezTo>
                  <a:cubicBezTo>
                    <a:pt x="10126" y="349"/>
                    <a:pt x="8818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090848" y="1061100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80" y="0"/>
                  </a:moveTo>
                  <a:lnTo>
                    <a:pt x="638" y="0"/>
                  </a:lnTo>
                  <a:cubicBezTo>
                    <a:pt x="536" y="0"/>
                    <a:pt x="426" y="145"/>
                    <a:pt x="324" y="247"/>
                  </a:cubicBezTo>
                  <a:cubicBezTo>
                    <a:pt x="256" y="323"/>
                    <a:pt x="145" y="425"/>
                    <a:pt x="77" y="570"/>
                  </a:cubicBezTo>
                  <a:cubicBezTo>
                    <a:pt x="1" y="604"/>
                    <a:pt x="77" y="706"/>
                    <a:pt x="111" y="706"/>
                  </a:cubicBezTo>
                  <a:cubicBezTo>
                    <a:pt x="145" y="706"/>
                    <a:pt x="179" y="672"/>
                    <a:pt x="179" y="672"/>
                  </a:cubicBezTo>
                  <a:cubicBezTo>
                    <a:pt x="290" y="570"/>
                    <a:pt x="358" y="493"/>
                    <a:pt x="468" y="391"/>
                  </a:cubicBezTo>
                  <a:cubicBezTo>
                    <a:pt x="570" y="323"/>
                    <a:pt x="714" y="247"/>
                    <a:pt x="748" y="145"/>
                  </a:cubicBezTo>
                  <a:cubicBezTo>
                    <a:pt x="782" y="68"/>
                    <a:pt x="748" y="0"/>
                    <a:pt x="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5107920" y="1086538"/>
              <a:ext cx="21697" cy="20234"/>
            </a:xfrm>
            <a:custGeom>
              <a:avLst/>
              <a:gdLst/>
              <a:ahLst/>
              <a:cxnLst/>
              <a:rect l="l" t="t" r="r" b="b"/>
              <a:pathLst>
                <a:path w="638" h="595" extrusionOk="0">
                  <a:moveTo>
                    <a:pt x="527" y="0"/>
                  </a:moveTo>
                  <a:lnTo>
                    <a:pt x="527" y="0"/>
                  </a:lnTo>
                  <a:cubicBezTo>
                    <a:pt x="425" y="0"/>
                    <a:pt x="348" y="136"/>
                    <a:pt x="280" y="212"/>
                  </a:cubicBezTo>
                  <a:cubicBezTo>
                    <a:pt x="212" y="280"/>
                    <a:pt x="136" y="382"/>
                    <a:pt x="68" y="459"/>
                  </a:cubicBezTo>
                  <a:cubicBezTo>
                    <a:pt x="0" y="527"/>
                    <a:pt x="34" y="595"/>
                    <a:pt x="102" y="595"/>
                  </a:cubicBezTo>
                  <a:cubicBezTo>
                    <a:pt x="102" y="595"/>
                    <a:pt x="136" y="595"/>
                    <a:pt x="136" y="561"/>
                  </a:cubicBezTo>
                  <a:cubicBezTo>
                    <a:pt x="246" y="527"/>
                    <a:pt x="348" y="459"/>
                    <a:pt x="425" y="348"/>
                  </a:cubicBezTo>
                  <a:cubicBezTo>
                    <a:pt x="527" y="280"/>
                    <a:pt x="637" y="212"/>
                    <a:pt x="637" y="68"/>
                  </a:cubicBezTo>
                  <a:cubicBezTo>
                    <a:pt x="637" y="34"/>
                    <a:pt x="603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5168011" y="1009375"/>
              <a:ext cx="26594" cy="16800"/>
            </a:xfrm>
            <a:custGeom>
              <a:avLst/>
              <a:gdLst/>
              <a:ahLst/>
              <a:cxnLst/>
              <a:rect l="l" t="t" r="r" b="b"/>
              <a:pathLst>
                <a:path w="782" h="494" extrusionOk="0">
                  <a:moveTo>
                    <a:pt x="671" y="1"/>
                  </a:moveTo>
                  <a:cubicBezTo>
                    <a:pt x="459" y="1"/>
                    <a:pt x="212" y="213"/>
                    <a:pt x="68" y="358"/>
                  </a:cubicBezTo>
                  <a:cubicBezTo>
                    <a:pt x="0" y="426"/>
                    <a:pt x="68" y="494"/>
                    <a:pt x="144" y="494"/>
                  </a:cubicBezTo>
                  <a:cubicBezTo>
                    <a:pt x="144" y="494"/>
                    <a:pt x="178" y="494"/>
                    <a:pt x="178" y="460"/>
                  </a:cubicBezTo>
                  <a:cubicBezTo>
                    <a:pt x="280" y="392"/>
                    <a:pt x="391" y="315"/>
                    <a:pt x="459" y="281"/>
                  </a:cubicBezTo>
                  <a:cubicBezTo>
                    <a:pt x="569" y="213"/>
                    <a:pt x="671" y="179"/>
                    <a:pt x="748" y="103"/>
                  </a:cubicBezTo>
                  <a:cubicBezTo>
                    <a:pt x="782" y="69"/>
                    <a:pt x="748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5165699" y="1034506"/>
              <a:ext cx="26322" cy="19418"/>
            </a:xfrm>
            <a:custGeom>
              <a:avLst/>
              <a:gdLst/>
              <a:ahLst/>
              <a:cxnLst/>
              <a:rect l="l" t="t" r="r" b="b"/>
              <a:pathLst>
                <a:path w="774" h="571" extrusionOk="0">
                  <a:moveTo>
                    <a:pt x="603" y="1"/>
                  </a:moveTo>
                  <a:cubicBezTo>
                    <a:pt x="391" y="1"/>
                    <a:pt x="212" y="256"/>
                    <a:pt x="68" y="392"/>
                  </a:cubicBezTo>
                  <a:cubicBezTo>
                    <a:pt x="0" y="468"/>
                    <a:pt x="34" y="570"/>
                    <a:pt x="136" y="570"/>
                  </a:cubicBezTo>
                  <a:lnTo>
                    <a:pt x="178" y="570"/>
                  </a:lnTo>
                  <a:cubicBezTo>
                    <a:pt x="280" y="502"/>
                    <a:pt x="391" y="468"/>
                    <a:pt x="493" y="426"/>
                  </a:cubicBezTo>
                  <a:cubicBezTo>
                    <a:pt x="561" y="358"/>
                    <a:pt x="705" y="324"/>
                    <a:pt x="739" y="213"/>
                  </a:cubicBezTo>
                  <a:cubicBezTo>
                    <a:pt x="773" y="145"/>
                    <a:pt x="739" y="43"/>
                    <a:pt x="671" y="43"/>
                  </a:cubicBezTo>
                  <a:cubicBezTo>
                    <a:pt x="637" y="43"/>
                    <a:pt x="637" y="1"/>
                    <a:pt x="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5155871" y="1083919"/>
              <a:ext cx="26594" cy="20541"/>
            </a:xfrm>
            <a:custGeom>
              <a:avLst/>
              <a:gdLst/>
              <a:ahLst/>
              <a:cxnLst/>
              <a:rect l="l" t="t" r="r" b="b"/>
              <a:pathLst>
                <a:path w="782" h="604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35" y="1"/>
                    <a:pt x="467" y="77"/>
                    <a:pt x="357" y="179"/>
                  </a:cubicBezTo>
                  <a:cubicBezTo>
                    <a:pt x="289" y="247"/>
                    <a:pt x="179" y="323"/>
                    <a:pt x="77" y="425"/>
                  </a:cubicBezTo>
                  <a:cubicBezTo>
                    <a:pt x="0" y="459"/>
                    <a:pt x="77" y="604"/>
                    <a:pt x="179" y="604"/>
                  </a:cubicBezTo>
                  <a:cubicBezTo>
                    <a:pt x="179" y="604"/>
                    <a:pt x="179" y="570"/>
                    <a:pt x="213" y="570"/>
                  </a:cubicBezTo>
                  <a:cubicBezTo>
                    <a:pt x="323" y="502"/>
                    <a:pt x="425" y="425"/>
                    <a:pt x="535" y="357"/>
                  </a:cubicBezTo>
                  <a:cubicBezTo>
                    <a:pt x="603" y="289"/>
                    <a:pt x="748" y="247"/>
                    <a:pt x="782" y="145"/>
                  </a:cubicBezTo>
                  <a:cubicBezTo>
                    <a:pt x="782" y="77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5182431" y="1129863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38" y="0"/>
                  </a:moveTo>
                  <a:lnTo>
                    <a:pt x="604" y="0"/>
                  </a:lnTo>
                  <a:cubicBezTo>
                    <a:pt x="493" y="68"/>
                    <a:pt x="426" y="136"/>
                    <a:pt x="324" y="247"/>
                  </a:cubicBezTo>
                  <a:cubicBezTo>
                    <a:pt x="247" y="315"/>
                    <a:pt x="145" y="425"/>
                    <a:pt x="69" y="527"/>
                  </a:cubicBezTo>
                  <a:cubicBezTo>
                    <a:pt x="1" y="561"/>
                    <a:pt x="69" y="705"/>
                    <a:pt x="145" y="705"/>
                  </a:cubicBezTo>
                  <a:lnTo>
                    <a:pt x="179" y="671"/>
                  </a:lnTo>
                  <a:cubicBezTo>
                    <a:pt x="281" y="595"/>
                    <a:pt x="392" y="527"/>
                    <a:pt x="459" y="459"/>
                  </a:cubicBezTo>
                  <a:cubicBezTo>
                    <a:pt x="570" y="382"/>
                    <a:pt x="706" y="315"/>
                    <a:pt x="748" y="170"/>
                  </a:cubicBezTo>
                  <a:cubicBezTo>
                    <a:pt x="782" y="102"/>
                    <a:pt x="748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5220859" y="1173189"/>
              <a:ext cx="25472" cy="24009"/>
            </a:xfrm>
            <a:custGeom>
              <a:avLst/>
              <a:gdLst/>
              <a:ahLst/>
              <a:cxnLst/>
              <a:rect l="l" t="t" r="r" b="b"/>
              <a:pathLst>
                <a:path w="749" h="706" extrusionOk="0">
                  <a:moveTo>
                    <a:pt x="604" y="0"/>
                  </a:moveTo>
                  <a:lnTo>
                    <a:pt x="570" y="0"/>
                  </a:lnTo>
                  <a:cubicBezTo>
                    <a:pt x="425" y="34"/>
                    <a:pt x="357" y="170"/>
                    <a:pt x="255" y="281"/>
                  </a:cubicBezTo>
                  <a:cubicBezTo>
                    <a:pt x="145" y="383"/>
                    <a:pt x="77" y="493"/>
                    <a:pt x="1" y="638"/>
                  </a:cubicBezTo>
                  <a:cubicBezTo>
                    <a:pt x="1" y="672"/>
                    <a:pt x="43" y="706"/>
                    <a:pt x="77" y="706"/>
                  </a:cubicBezTo>
                  <a:lnTo>
                    <a:pt x="111" y="706"/>
                  </a:lnTo>
                  <a:cubicBezTo>
                    <a:pt x="213" y="638"/>
                    <a:pt x="323" y="561"/>
                    <a:pt x="425" y="459"/>
                  </a:cubicBezTo>
                  <a:cubicBezTo>
                    <a:pt x="502" y="425"/>
                    <a:pt x="536" y="383"/>
                    <a:pt x="604" y="315"/>
                  </a:cubicBezTo>
                  <a:cubicBezTo>
                    <a:pt x="680" y="281"/>
                    <a:pt x="714" y="247"/>
                    <a:pt x="714" y="136"/>
                  </a:cubicBezTo>
                  <a:cubicBezTo>
                    <a:pt x="748" y="68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5236741" y="1132176"/>
              <a:ext cx="25166" cy="24009"/>
            </a:xfrm>
            <a:custGeom>
              <a:avLst/>
              <a:gdLst/>
              <a:ahLst/>
              <a:cxnLst/>
              <a:rect l="l" t="t" r="r" b="b"/>
              <a:pathLst>
                <a:path w="740" h="706" extrusionOk="0">
                  <a:moveTo>
                    <a:pt x="638" y="0"/>
                  </a:moveTo>
                  <a:cubicBezTo>
                    <a:pt x="494" y="34"/>
                    <a:pt x="426" y="102"/>
                    <a:pt x="315" y="213"/>
                  </a:cubicBezTo>
                  <a:cubicBezTo>
                    <a:pt x="213" y="281"/>
                    <a:pt x="137" y="391"/>
                    <a:pt x="69" y="493"/>
                  </a:cubicBezTo>
                  <a:cubicBezTo>
                    <a:pt x="1" y="569"/>
                    <a:pt x="69" y="705"/>
                    <a:pt x="137" y="705"/>
                  </a:cubicBezTo>
                  <a:cubicBezTo>
                    <a:pt x="137" y="705"/>
                    <a:pt x="171" y="705"/>
                    <a:pt x="171" y="671"/>
                  </a:cubicBezTo>
                  <a:cubicBezTo>
                    <a:pt x="315" y="603"/>
                    <a:pt x="426" y="527"/>
                    <a:pt x="527" y="425"/>
                  </a:cubicBezTo>
                  <a:cubicBezTo>
                    <a:pt x="638" y="357"/>
                    <a:pt x="706" y="247"/>
                    <a:pt x="740" y="102"/>
                  </a:cubicBezTo>
                  <a:cubicBezTo>
                    <a:pt x="740" y="68"/>
                    <a:pt x="672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5220859" y="978190"/>
              <a:ext cx="24315" cy="14487"/>
            </a:xfrm>
            <a:custGeom>
              <a:avLst/>
              <a:gdLst/>
              <a:ahLst/>
              <a:cxnLst/>
              <a:rect l="l" t="t" r="r" b="b"/>
              <a:pathLst>
                <a:path w="715" h="426" extrusionOk="0">
                  <a:moveTo>
                    <a:pt x="570" y="0"/>
                  </a:moveTo>
                  <a:cubicBezTo>
                    <a:pt x="502" y="0"/>
                    <a:pt x="391" y="34"/>
                    <a:pt x="323" y="102"/>
                  </a:cubicBezTo>
                  <a:cubicBezTo>
                    <a:pt x="255" y="136"/>
                    <a:pt x="145" y="213"/>
                    <a:pt x="77" y="281"/>
                  </a:cubicBezTo>
                  <a:cubicBezTo>
                    <a:pt x="1" y="315"/>
                    <a:pt x="77" y="425"/>
                    <a:pt x="145" y="425"/>
                  </a:cubicBezTo>
                  <a:lnTo>
                    <a:pt x="145" y="425"/>
                  </a:lnTo>
                  <a:cubicBezTo>
                    <a:pt x="255" y="383"/>
                    <a:pt x="357" y="349"/>
                    <a:pt x="425" y="315"/>
                  </a:cubicBezTo>
                  <a:cubicBezTo>
                    <a:pt x="536" y="281"/>
                    <a:pt x="638" y="213"/>
                    <a:pt x="680" y="136"/>
                  </a:cubicBezTo>
                  <a:cubicBezTo>
                    <a:pt x="714" y="102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5123496" y="1193423"/>
              <a:ext cx="22853" cy="24281"/>
            </a:xfrm>
            <a:custGeom>
              <a:avLst/>
              <a:gdLst/>
              <a:ahLst/>
              <a:cxnLst/>
              <a:rect l="l" t="t" r="r" b="b"/>
              <a:pathLst>
                <a:path w="672" h="714" extrusionOk="0">
                  <a:moveTo>
                    <a:pt x="528" y="0"/>
                  </a:moveTo>
                  <a:lnTo>
                    <a:pt x="460" y="0"/>
                  </a:lnTo>
                  <a:cubicBezTo>
                    <a:pt x="392" y="111"/>
                    <a:pt x="281" y="178"/>
                    <a:pt x="213" y="289"/>
                  </a:cubicBezTo>
                  <a:cubicBezTo>
                    <a:pt x="103" y="357"/>
                    <a:pt x="1" y="467"/>
                    <a:pt x="1" y="569"/>
                  </a:cubicBezTo>
                  <a:cubicBezTo>
                    <a:pt x="1" y="680"/>
                    <a:pt x="69" y="714"/>
                    <a:pt x="145" y="714"/>
                  </a:cubicBezTo>
                  <a:lnTo>
                    <a:pt x="179" y="714"/>
                  </a:lnTo>
                  <a:cubicBezTo>
                    <a:pt x="315" y="714"/>
                    <a:pt x="392" y="535"/>
                    <a:pt x="460" y="467"/>
                  </a:cubicBezTo>
                  <a:cubicBezTo>
                    <a:pt x="528" y="357"/>
                    <a:pt x="570" y="255"/>
                    <a:pt x="638" y="145"/>
                  </a:cubicBezTo>
                  <a:cubicBezTo>
                    <a:pt x="672" y="77"/>
                    <a:pt x="604" y="0"/>
                    <a:pt x="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5109076" y="1176658"/>
              <a:ext cx="17922" cy="15643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391" y="0"/>
                  </a:moveTo>
                  <a:cubicBezTo>
                    <a:pt x="391" y="0"/>
                    <a:pt x="357" y="0"/>
                    <a:pt x="314" y="34"/>
                  </a:cubicBezTo>
                  <a:cubicBezTo>
                    <a:pt x="280" y="68"/>
                    <a:pt x="212" y="145"/>
                    <a:pt x="144" y="179"/>
                  </a:cubicBezTo>
                  <a:cubicBezTo>
                    <a:pt x="102" y="247"/>
                    <a:pt x="0" y="281"/>
                    <a:pt x="0" y="391"/>
                  </a:cubicBezTo>
                  <a:cubicBezTo>
                    <a:pt x="0" y="425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212" y="459"/>
                    <a:pt x="280" y="391"/>
                    <a:pt x="314" y="357"/>
                  </a:cubicBezTo>
                  <a:cubicBezTo>
                    <a:pt x="391" y="281"/>
                    <a:pt x="425" y="213"/>
                    <a:pt x="493" y="145"/>
                  </a:cubicBezTo>
                  <a:cubicBezTo>
                    <a:pt x="527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5090848" y="1148907"/>
              <a:ext cx="18262" cy="12175"/>
            </a:xfrm>
            <a:custGeom>
              <a:avLst/>
              <a:gdLst/>
              <a:ahLst/>
              <a:cxnLst/>
              <a:rect l="l" t="t" r="r" b="b"/>
              <a:pathLst>
                <a:path w="537" h="358" extrusionOk="0">
                  <a:moveTo>
                    <a:pt x="468" y="1"/>
                  </a:moveTo>
                  <a:lnTo>
                    <a:pt x="426" y="1"/>
                  </a:lnTo>
                  <a:cubicBezTo>
                    <a:pt x="392" y="35"/>
                    <a:pt x="324" y="35"/>
                    <a:pt x="256" y="77"/>
                  </a:cubicBezTo>
                  <a:cubicBezTo>
                    <a:pt x="213" y="111"/>
                    <a:pt x="145" y="145"/>
                    <a:pt x="111" y="145"/>
                  </a:cubicBezTo>
                  <a:cubicBezTo>
                    <a:pt x="1" y="213"/>
                    <a:pt x="77" y="358"/>
                    <a:pt x="145" y="358"/>
                  </a:cubicBezTo>
                  <a:cubicBezTo>
                    <a:pt x="179" y="358"/>
                    <a:pt x="179" y="324"/>
                    <a:pt x="213" y="324"/>
                  </a:cubicBezTo>
                  <a:cubicBezTo>
                    <a:pt x="256" y="290"/>
                    <a:pt x="324" y="290"/>
                    <a:pt x="358" y="247"/>
                  </a:cubicBezTo>
                  <a:cubicBezTo>
                    <a:pt x="392" y="213"/>
                    <a:pt x="468" y="179"/>
                    <a:pt x="502" y="145"/>
                  </a:cubicBezTo>
                  <a:cubicBezTo>
                    <a:pt x="536" y="111"/>
                    <a:pt x="502" y="1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5166855" y="1196008"/>
              <a:ext cx="32375" cy="26322"/>
            </a:xfrm>
            <a:custGeom>
              <a:avLst/>
              <a:gdLst/>
              <a:ahLst/>
              <a:cxnLst/>
              <a:rect l="l" t="t" r="r" b="b"/>
              <a:pathLst>
                <a:path w="952" h="774" extrusionOk="0">
                  <a:moveTo>
                    <a:pt x="850" y="1"/>
                  </a:moveTo>
                  <a:cubicBezTo>
                    <a:pt x="816" y="1"/>
                    <a:pt x="816" y="35"/>
                    <a:pt x="782" y="35"/>
                  </a:cubicBezTo>
                  <a:cubicBezTo>
                    <a:pt x="671" y="136"/>
                    <a:pt x="527" y="247"/>
                    <a:pt x="425" y="349"/>
                  </a:cubicBezTo>
                  <a:cubicBezTo>
                    <a:pt x="357" y="391"/>
                    <a:pt x="314" y="459"/>
                    <a:pt x="246" y="493"/>
                  </a:cubicBezTo>
                  <a:cubicBezTo>
                    <a:pt x="212" y="527"/>
                    <a:pt x="144" y="604"/>
                    <a:pt x="68" y="638"/>
                  </a:cubicBezTo>
                  <a:cubicBezTo>
                    <a:pt x="0" y="706"/>
                    <a:pt x="68" y="774"/>
                    <a:pt x="144" y="774"/>
                  </a:cubicBezTo>
                  <a:lnTo>
                    <a:pt x="144" y="774"/>
                  </a:lnTo>
                  <a:cubicBezTo>
                    <a:pt x="314" y="740"/>
                    <a:pt x="493" y="672"/>
                    <a:pt x="637" y="561"/>
                  </a:cubicBezTo>
                  <a:cubicBezTo>
                    <a:pt x="739" y="459"/>
                    <a:pt x="850" y="315"/>
                    <a:pt x="917" y="136"/>
                  </a:cubicBezTo>
                  <a:cubicBezTo>
                    <a:pt x="951" y="69"/>
                    <a:pt x="884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5134208" y="1151526"/>
              <a:ext cx="24281" cy="19078"/>
            </a:xfrm>
            <a:custGeom>
              <a:avLst/>
              <a:gdLst/>
              <a:ahLst/>
              <a:cxnLst/>
              <a:rect l="l" t="t" r="r" b="b"/>
              <a:pathLst>
                <a:path w="714" h="561" extrusionOk="0">
                  <a:moveTo>
                    <a:pt x="569" y="0"/>
                  </a:moveTo>
                  <a:lnTo>
                    <a:pt x="501" y="0"/>
                  </a:lnTo>
                  <a:cubicBezTo>
                    <a:pt x="425" y="68"/>
                    <a:pt x="323" y="136"/>
                    <a:pt x="255" y="170"/>
                  </a:cubicBezTo>
                  <a:cubicBezTo>
                    <a:pt x="179" y="247"/>
                    <a:pt x="77" y="315"/>
                    <a:pt x="43" y="383"/>
                  </a:cubicBezTo>
                  <a:cubicBezTo>
                    <a:pt x="0" y="459"/>
                    <a:pt x="77" y="527"/>
                    <a:pt x="111" y="561"/>
                  </a:cubicBezTo>
                  <a:lnTo>
                    <a:pt x="145" y="561"/>
                  </a:lnTo>
                  <a:cubicBezTo>
                    <a:pt x="255" y="561"/>
                    <a:pt x="357" y="493"/>
                    <a:pt x="425" y="425"/>
                  </a:cubicBezTo>
                  <a:cubicBezTo>
                    <a:pt x="535" y="349"/>
                    <a:pt x="603" y="281"/>
                    <a:pt x="680" y="170"/>
                  </a:cubicBezTo>
                  <a:cubicBezTo>
                    <a:pt x="714" y="68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5140261" y="1254943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cubicBezTo>
                    <a:pt x="459" y="0"/>
                    <a:pt x="391" y="102"/>
                    <a:pt x="289" y="179"/>
                  </a:cubicBezTo>
                  <a:cubicBezTo>
                    <a:pt x="247" y="213"/>
                    <a:pt x="179" y="281"/>
                    <a:pt x="145" y="315"/>
                  </a:cubicBezTo>
                  <a:cubicBezTo>
                    <a:pt x="111" y="357"/>
                    <a:pt x="77" y="425"/>
                    <a:pt x="35" y="493"/>
                  </a:cubicBezTo>
                  <a:cubicBezTo>
                    <a:pt x="1" y="570"/>
                    <a:pt x="35" y="638"/>
                    <a:pt x="111" y="638"/>
                  </a:cubicBezTo>
                  <a:lnTo>
                    <a:pt x="145" y="638"/>
                  </a:lnTo>
                  <a:cubicBezTo>
                    <a:pt x="179" y="604"/>
                    <a:pt x="247" y="604"/>
                    <a:pt x="323" y="570"/>
                  </a:cubicBezTo>
                  <a:cubicBezTo>
                    <a:pt x="391" y="493"/>
                    <a:pt x="425" y="459"/>
                    <a:pt x="502" y="391"/>
                  </a:cubicBezTo>
                  <a:cubicBezTo>
                    <a:pt x="570" y="315"/>
                    <a:pt x="714" y="179"/>
                    <a:pt x="672" y="34"/>
                  </a:cubicBezTo>
                  <a:cubicBezTo>
                    <a:pt x="672" y="0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5158455" y="1268240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527" y="0"/>
                  </a:moveTo>
                  <a:cubicBezTo>
                    <a:pt x="493" y="0"/>
                    <a:pt x="459" y="34"/>
                    <a:pt x="459" y="34"/>
                  </a:cubicBezTo>
                  <a:cubicBezTo>
                    <a:pt x="391" y="136"/>
                    <a:pt x="281" y="247"/>
                    <a:pt x="213" y="315"/>
                  </a:cubicBezTo>
                  <a:cubicBezTo>
                    <a:pt x="179" y="315"/>
                    <a:pt x="179" y="349"/>
                    <a:pt x="137" y="349"/>
                  </a:cubicBezTo>
                  <a:lnTo>
                    <a:pt x="103" y="425"/>
                  </a:lnTo>
                  <a:cubicBezTo>
                    <a:pt x="69" y="459"/>
                    <a:pt x="35" y="493"/>
                    <a:pt x="35" y="561"/>
                  </a:cubicBezTo>
                  <a:cubicBezTo>
                    <a:pt x="1" y="637"/>
                    <a:pt x="69" y="671"/>
                    <a:pt x="103" y="671"/>
                  </a:cubicBezTo>
                  <a:lnTo>
                    <a:pt x="137" y="671"/>
                  </a:lnTo>
                  <a:cubicBezTo>
                    <a:pt x="179" y="671"/>
                    <a:pt x="247" y="637"/>
                    <a:pt x="281" y="637"/>
                  </a:cubicBezTo>
                  <a:cubicBezTo>
                    <a:pt x="349" y="603"/>
                    <a:pt x="391" y="527"/>
                    <a:pt x="459" y="493"/>
                  </a:cubicBezTo>
                  <a:cubicBezTo>
                    <a:pt x="527" y="349"/>
                    <a:pt x="561" y="247"/>
                    <a:pt x="638" y="136"/>
                  </a:cubicBezTo>
                  <a:cubicBezTo>
                    <a:pt x="638" y="68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5230687" y="1226070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27" y="0"/>
                  </a:moveTo>
                  <a:cubicBezTo>
                    <a:pt x="527" y="0"/>
                    <a:pt x="493" y="0"/>
                    <a:pt x="493" y="34"/>
                  </a:cubicBezTo>
                  <a:cubicBezTo>
                    <a:pt x="391" y="68"/>
                    <a:pt x="281" y="144"/>
                    <a:pt x="179" y="212"/>
                  </a:cubicBezTo>
                  <a:cubicBezTo>
                    <a:pt x="102" y="280"/>
                    <a:pt x="0" y="425"/>
                    <a:pt x="0" y="527"/>
                  </a:cubicBezTo>
                  <a:cubicBezTo>
                    <a:pt x="0" y="569"/>
                    <a:pt x="34" y="603"/>
                    <a:pt x="68" y="603"/>
                  </a:cubicBezTo>
                  <a:lnTo>
                    <a:pt x="102" y="603"/>
                  </a:lnTo>
                  <a:cubicBezTo>
                    <a:pt x="179" y="603"/>
                    <a:pt x="179" y="569"/>
                    <a:pt x="247" y="527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14"/>
                    <a:pt x="493" y="246"/>
                    <a:pt x="604" y="178"/>
                  </a:cubicBezTo>
                  <a:cubicBezTo>
                    <a:pt x="638" y="102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5242522" y="1260996"/>
              <a:ext cx="23159" cy="26322"/>
            </a:xfrm>
            <a:custGeom>
              <a:avLst/>
              <a:gdLst/>
              <a:ahLst/>
              <a:cxnLst/>
              <a:rect l="l" t="t" r="r" b="b"/>
              <a:pathLst>
                <a:path w="681" h="774" extrusionOk="0">
                  <a:moveTo>
                    <a:pt x="536" y="1"/>
                  </a:moveTo>
                  <a:cubicBezTo>
                    <a:pt x="502" y="1"/>
                    <a:pt x="468" y="1"/>
                    <a:pt x="468" y="35"/>
                  </a:cubicBezTo>
                  <a:cubicBezTo>
                    <a:pt x="357" y="137"/>
                    <a:pt x="256" y="213"/>
                    <a:pt x="179" y="315"/>
                  </a:cubicBezTo>
                  <a:cubicBezTo>
                    <a:pt x="111" y="426"/>
                    <a:pt x="1" y="528"/>
                    <a:pt x="1" y="672"/>
                  </a:cubicBezTo>
                  <a:cubicBezTo>
                    <a:pt x="1" y="706"/>
                    <a:pt x="43" y="774"/>
                    <a:pt x="111" y="774"/>
                  </a:cubicBezTo>
                  <a:lnTo>
                    <a:pt x="145" y="774"/>
                  </a:lnTo>
                  <a:cubicBezTo>
                    <a:pt x="256" y="706"/>
                    <a:pt x="324" y="604"/>
                    <a:pt x="391" y="494"/>
                  </a:cubicBezTo>
                  <a:cubicBezTo>
                    <a:pt x="468" y="392"/>
                    <a:pt x="536" y="281"/>
                    <a:pt x="604" y="137"/>
                  </a:cubicBezTo>
                  <a:cubicBezTo>
                    <a:pt x="680" y="69"/>
                    <a:pt x="604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5287310" y="1204374"/>
              <a:ext cx="16800" cy="19418"/>
            </a:xfrm>
            <a:custGeom>
              <a:avLst/>
              <a:gdLst/>
              <a:ahLst/>
              <a:cxnLst/>
              <a:rect l="l" t="t" r="r" b="b"/>
              <a:pathLst>
                <a:path w="494" h="571" extrusionOk="0">
                  <a:moveTo>
                    <a:pt x="383" y="1"/>
                  </a:moveTo>
                  <a:cubicBezTo>
                    <a:pt x="349" y="1"/>
                    <a:pt x="281" y="35"/>
                    <a:pt x="281" y="69"/>
                  </a:cubicBezTo>
                  <a:cubicBezTo>
                    <a:pt x="247" y="145"/>
                    <a:pt x="170" y="213"/>
                    <a:pt x="136" y="247"/>
                  </a:cubicBezTo>
                  <a:cubicBezTo>
                    <a:pt x="102" y="315"/>
                    <a:pt x="34" y="392"/>
                    <a:pt x="0" y="460"/>
                  </a:cubicBezTo>
                  <a:cubicBezTo>
                    <a:pt x="0" y="494"/>
                    <a:pt x="34" y="528"/>
                    <a:pt x="102" y="570"/>
                  </a:cubicBezTo>
                  <a:lnTo>
                    <a:pt x="102" y="570"/>
                  </a:lnTo>
                  <a:cubicBezTo>
                    <a:pt x="170" y="570"/>
                    <a:pt x="281" y="460"/>
                    <a:pt x="349" y="392"/>
                  </a:cubicBezTo>
                  <a:cubicBezTo>
                    <a:pt x="383" y="315"/>
                    <a:pt x="459" y="213"/>
                    <a:pt x="459" y="103"/>
                  </a:cubicBezTo>
                  <a:cubicBezTo>
                    <a:pt x="493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5287310" y="11633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49" y="1"/>
                  </a:moveTo>
                  <a:cubicBezTo>
                    <a:pt x="349" y="1"/>
                    <a:pt x="315" y="35"/>
                    <a:pt x="281" y="35"/>
                  </a:cubicBezTo>
                  <a:cubicBezTo>
                    <a:pt x="247" y="111"/>
                    <a:pt x="170" y="145"/>
                    <a:pt x="136" y="213"/>
                  </a:cubicBezTo>
                  <a:cubicBezTo>
                    <a:pt x="68" y="289"/>
                    <a:pt x="0" y="357"/>
                    <a:pt x="34" y="425"/>
                  </a:cubicBezTo>
                  <a:cubicBezTo>
                    <a:pt x="34" y="502"/>
                    <a:pt x="68" y="536"/>
                    <a:pt x="136" y="536"/>
                  </a:cubicBezTo>
                  <a:cubicBezTo>
                    <a:pt x="213" y="536"/>
                    <a:pt x="281" y="425"/>
                    <a:pt x="315" y="357"/>
                  </a:cubicBezTo>
                  <a:cubicBezTo>
                    <a:pt x="383" y="289"/>
                    <a:pt x="425" y="213"/>
                    <a:pt x="459" y="179"/>
                  </a:cubicBezTo>
                  <a:cubicBezTo>
                    <a:pt x="493" y="111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5302919" y="1128401"/>
              <a:ext cx="20541" cy="18228"/>
            </a:xfrm>
            <a:custGeom>
              <a:avLst/>
              <a:gdLst/>
              <a:ahLst/>
              <a:cxnLst/>
              <a:rect l="l" t="t" r="r" b="b"/>
              <a:pathLst>
                <a:path w="604" h="536" extrusionOk="0">
                  <a:moveTo>
                    <a:pt x="459" y="1"/>
                  </a:moveTo>
                  <a:cubicBezTo>
                    <a:pt x="425" y="1"/>
                    <a:pt x="425" y="1"/>
                    <a:pt x="391" y="43"/>
                  </a:cubicBezTo>
                  <a:cubicBezTo>
                    <a:pt x="314" y="77"/>
                    <a:pt x="246" y="145"/>
                    <a:pt x="179" y="179"/>
                  </a:cubicBezTo>
                  <a:cubicBezTo>
                    <a:pt x="102" y="256"/>
                    <a:pt x="0" y="324"/>
                    <a:pt x="0" y="392"/>
                  </a:cubicBezTo>
                  <a:cubicBezTo>
                    <a:pt x="0" y="468"/>
                    <a:pt x="0" y="536"/>
                    <a:pt x="68" y="536"/>
                  </a:cubicBezTo>
                  <a:lnTo>
                    <a:pt x="102" y="536"/>
                  </a:lnTo>
                  <a:cubicBezTo>
                    <a:pt x="136" y="536"/>
                    <a:pt x="179" y="536"/>
                    <a:pt x="213" y="502"/>
                  </a:cubicBezTo>
                  <a:cubicBezTo>
                    <a:pt x="246" y="468"/>
                    <a:pt x="314" y="425"/>
                    <a:pt x="348" y="425"/>
                  </a:cubicBezTo>
                  <a:cubicBezTo>
                    <a:pt x="391" y="392"/>
                    <a:pt x="425" y="358"/>
                    <a:pt x="459" y="324"/>
                  </a:cubicBezTo>
                  <a:cubicBezTo>
                    <a:pt x="493" y="290"/>
                    <a:pt x="527" y="213"/>
                    <a:pt x="561" y="179"/>
                  </a:cubicBezTo>
                  <a:cubicBezTo>
                    <a:pt x="603" y="111"/>
                    <a:pt x="527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5348557" y="1221139"/>
              <a:ext cx="20541" cy="28940"/>
            </a:xfrm>
            <a:custGeom>
              <a:avLst/>
              <a:gdLst/>
              <a:ahLst/>
              <a:cxnLst/>
              <a:rect l="l" t="t" r="r" b="b"/>
              <a:pathLst>
                <a:path w="604" h="851" extrusionOk="0">
                  <a:moveTo>
                    <a:pt x="493" y="1"/>
                  </a:moveTo>
                  <a:cubicBezTo>
                    <a:pt x="493" y="1"/>
                    <a:pt x="459" y="1"/>
                    <a:pt x="459" y="35"/>
                  </a:cubicBezTo>
                  <a:cubicBezTo>
                    <a:pt x="357" y="145"/>
                    <a:pt x="281" y="247"/>
                    <a:pt x="213" y="357"/>
                  </a:cubicBezTo>
                  <a:cubicBezTo>
                    <a:pt x="179" y="425"/>
                    <a:pt x="179" y="502"/>
                    <a:pt x="145" y="536"/>
                  </a:cubicBezTo>
                  <a:cubicBezTo>
                    <a:pt x="111" y="604"/>
                    <a:pt x="68" y="672"/>
                    <a:pt x="34" y="748"/>
                  </a:cubicBezTo>
                  <a:cubicBezTo>
                    <a:pt x="0" y="782"/>
                    <a:pt x="68" y="850"/>
                    <a:pt x="111" y="850"/>
                  </a:cubicBezTo>
                  <a:cubicBezTo>
                    <a:pt x="145" y="850"/>
                    <a:pt x="145" y="850"/>
                    <a:pt x="179" y="816"/>
                  </a:cubicBezTo>
                  <a:cubicBezTo>
                    <a:pt x="247" y="816"/>
                    <a:pt x="281" y="748"/>
                    <a:pt x="323" y="714"/>
                  </a:cubicBezTo>
                  <a:cubicBezTo>
                    <a:pt x="391" y="638"/>
                    <a:pt x="425" y="570"/>
                    <a:pt x="493" y="502"/>
                  </a:cubicBezTo>
                  <a:cubicBezTo>
                    <a:pt x="569" y="391"/>
                    <a:pt x="603" y="247"/>
                    <a:pt x="603" y="77"/>
                  </a:cubicBezTo>
                  <a:cubicBezTo>
                    <a:pt x="603" y="35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5311285" y="1267084"/>
              <a:ext cx="22853" cy="34688"/>
            </a:xfrm>
            <a:custGeom>
              <a:avLst/>
              <a:gdLst/>
              <a:ahLst/>
              <a:cxnLst/>
              <a:rect l="l" t="t" r="r" b="b"/>
              <a:pathLst>
                <a:path w="672" h="1020" extrusionOk="0">
                  <a:moveTo>
                    <a:pt x="604" y="0"/>
                  </a:moveTo>
                  <a:cubicBezTo>
                    <a:pt x="570" y="0"/>
                    <a:pt x="570" y="34"/>
                    <a:pt x="527" y="34"/>
                  </a:cubicBezTo>
                  <a:cubicBezTo>
                    <a:pt x="425" y="213"/>
                    <a:pt x="357" y="349"/>
                    <a:pt x="247" y="493"/>
                  </a:cubicBezTo>
                  <a:cubicBezTo>
                    <a:pt x="179" y="637"/>
                    <a:pt x="68" y="773"/>
                    <a:pt x="0" y="918"/>
                  </a:cubicBezTo>
                  <a:cubicBezTo>
                    <a:pt x="0" y="986"/>
                    <a:pt x="34" y="1020"/>
                    <a:pt x="102" y="1020"/>
                  </a:cubicBezTo>
                  <a:lnTo>
                    <a:pt x="145" y="1020"/>
                  </a:lnTo>
                  <a:cubicBezTo>
                    <a:pt x="425" y="807"/>
                    <a:pt x="604" y="425"/>
                    <a:pt x="672" y="102"/>
                  </a:cubicBezTo>
                  <a:cubicBezTo>
                    <a:pt x="672" y="34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5308972" y="1316190"/>
              <a:ext cx="25166" cy="34994"/>
            </a:xfrm>
            <a:custGeom>
              <a:avLst/>
              <a:gdLst/>
              <a:ahLst/>
              <a:cxnLst/>
              <a:rect l="l" t="t" r="r" b="b"/>
              <a:pathLst>
                <a:path w="740" h="1029" extrusionOk="0">
                  <a:moveTo>
                    <a:pt x="706" y="0"/>
                  </a:moveTo>
                  <a:cubicBezTo>
                    <a:pt x="672" y="0"/>
                    <a:pt x="672" y="0"/>
                    <a:pt x="672" y="43"/>
                  </a:cubicBezTo>
                  <a:cubicBezTo>
                    <a:pt x="527" y="179"/>
                    <a:pt x="425" y="323"/>
                    <a:pt x="315" y="502"/>
                  </a:cubicBezTo>
                  <a:cubicBezTo>
                    <a:pt x="213" y="604"/>
                    <a:pt x="68" y="748"/>
                    <a:pt x="35" y="892"/>
                  </a:cubicBezTo>
                  <a:cubicBezTo>
                    <a:pt x="1" y="960"/>
                    <a:pt x="68" y="1028"/>
                    <a:pt x="136" y="1028"/>
                  </a:cubicBezTo>
                  <a:lnTo>
                    <a:pt x="136" y="1028"/>
                  </a:lnTo>
                  <a:cubicBezTo>
                    <a:pt x="315" y="960"/>
                    <a:pt x="459" y="782"/>
                    <a:pt x="527" y="638"/>
                  </a:cubicBezTo>
                  <a:cubicBezTo>
                    <a:pt x="672" y="425"/>
                    <a:pt x="706" y="289"/>
                    <a:pt x="740" y="77"/>
                  </a:cubicBezTo>
                  <a:cubicBezTo>
                    <a:pt x="740" y="43"/>
                    <a:pt x="740" y="0"/>
                    <a:pt x="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5363010" y="1295956"/>
              <a:ext cx="22853" cy="28940"/>
            </a:xfrm>
            <a:custGeom>
              <a:avLst/>
              <a:gdLst/>
              <a:ahLst/>
              <a:cxnLst/>
              <a:rect l="l" t="t" r="r" b="b"/>
              <a:pathLst>
                <a:path w="672" h="851" extrusionOk="0">
                  <a:moveTo>
                    <a:pt x="535" y="1"/>
                  </a:moveTo>
                  <a:cubicBezTo>
                    <a:pt x="493" y="1"/>
                    <a:pt x="493" y="1"/>
                    <a:pt x="459" y="35"/>
                  </a:cubicBezTo>
                  <a:cubicBezTo>
                    <a:pt x="391" y="137"/>
                    <a:pt x="280" y="247"/>
                    <a:pt x="178" y="349"/>
                  </a:cubicBezTo>
                  <a:cubicBezTo>
                    <a:pt x="110" y="459"/>
                    <a:pt x="0" y="561"/>
                    <a:pt x="0" y="706"/>
                  </a:cubicBezTo>
                  <a:cubicBezTo>
                    <a:pt x="0" y="774"/>
                    <a:pt x="34" y="850"/>
                    <a:pt x="110" y="850"/>
                  </a:cubicBezTo>
                  <a:lnTo>
                    <a:pt x="144" y="850"/>
                  </a:lnTo>
                  <a:cubicBezTo>
                    <a:pt x="280" y="808"/>
                    <a:pt x="391" y="672"/>
                    <a:pt x="459" y="527"/>
                  </a:cubicBezTo>
                  <a:cubicBezTo>
                    <a:pt x="535" y="383"/>
                    <a:pt x="603" y="281"/>
                    <a:pt x="637" y="103"/>
                  </a:cubicBezTo>
                  <a:cubicBezTo>
                    <a:pt x="671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5379742" y="1250046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68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256" y="144"/>
                    <a:pt x="1" y="289"/>
                    <a:pt x="43" y="459"/>
                  </a:cubicBezTo>
                  <a:cubicBezTo>
                    <a:pt x="77" y="535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56" y="569"/>
                    <a:pt x="358" y="459"/>
                    <a:pt x="392" y="391"/>
                  </a:cubicBezTo>
                  <a:cubicBezTo>
                    <a:pt x="468" y="323"/>
                    <a:pt x="502" y="246"/>
                    <a:pt x="570" y="178"/>
                  </a:cubicBezTo>
                  <a:cubicBezTo>
                    <a:pt x="604" y="77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5399092" y="1349994"/>
              <a:ext cx="18262" cy="25438"/>
            </a:xfrm>
            <a:custGeom>
              <a:avLst/>
              <a:gdLst/>
              <a:ahLst/>
              <a:cxnLst/>
              <a:rect l="l" t="t" r="r" b="b"/>
              <a:pathLst>
                <a:path w="537" h="748" extrusionOk="0">
                  <a:moveTo>
                    <a:pt x="426" y="0"/>
                  </a:moveTo>
                  <a:cubicBezTo>
                    <a:pt x="392" y="0"/>
                    <a:pt x="358" y="0"/>
                    <a:pt x="358" y="34"/>
                  </a:cubicBezTo>
                  <a:cubicBezTo>
                    <a:pt x="247" y="213"/>
                    <a:pt x="1" y="493"/>
                    <a:pt x="145" y="705"/>
                  </a:cubicBezTo>
                  <a:cubicBezTo>
                    <a:pt x="179" y="705"/>
                    <a:pt x="213" y="748"/>
                    <a:pt x="213" y="748"/>
                  </a:cubicBezTo>
                  <a:lnTo>
                    <a:pt x="247" y="748"/>
                  </a:lnTo>
                  <a:cubicBezTo>
                    <a:pt x="392" y="705"/>
                    <a:pt x="392" y="569"/>
                    <a:pt x="426" y="459"/>
                  </a:cubicBezTo>
                  <a:cubicBezTo>
                    <a:pt x="460" y="357"/>
                    <a:pt x="460" y="247"/>
                    <a:pt x="536" y="111"/>
                  </a:cubicBezTo>
                  <a:cubicBezTo>
                    <a:pt x="536" y="68"/>
                    <a:pt x="49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5443608" y="1342750"/>
              <a:ext cx="13297" cy="26628"/>
            </a:xfrm>
            <a:custGeom>
              <a:avLst/>
              <a:gdLst/>
              <a:ahLst/>
              <a:cxnLst/>
              <a:rect l="l" t="t" r="r" b="b"/>
              <a:pathLst>
                <a:path w="391" h="783" extrusionOk="0">
                  <a:moveTo>
                    <a:pt x="212" y="1"/>
                  </a:moveTo>
                  <a:cubicBezTo>
                    <a:pt x="179" y="1"/>
                    <a:pt x="111" y="35"/>
                    <a:pt x="111" y="69"/>
                  </a:cubicBezTo>
                  <a:cubicBezTo>
                    <a:pt x="77" y="179"/>
                    <a:pt x="34" y="281"/>
                    <a:pt x="0" y="426"/>
                  </a:cubicBezTo>
                  <a:cubicBezTo>
                    <a:pt x="0" y="536"/>
                    <a:pt x="0" y="638"/>
                    <a:pt x="77" y="748"/>
                  </a:cubicBezTo>
                  <a:cubicBezTo>
                    <a:pt x="111" y="748"/>
                    <a:pt x="145" y="782"/>
                    <a:pt x="212" y="782"/>
                  </a:cubicBezTo>
                  <a:cubicBezTo>
                    <a:pt x="246" y="782"/>
                    <a:pt x="289" y="782"/>
                    <a:pt x="289" y="748"/>
                  </a:cubicBezTo>
                  <a:cubicBezTo>
                    <a:pt x="391" y="638"/>
                    <a:pt x="357" y="570"/>
                    <a:pt x="357" y="426"/>
                  </a:cubicBezTo>
                  <a:lnTo>
                    <a:pt x="357" y="111"/>
                  </a:lnTo>
                  <a:cubicBezTo>
                    <a:pt x="357" y="35"/>
                    <a:pt x="289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5491831" y="1316190"/>
              <a:ext cx="10746" cy="25438"/>
            </a:xfrm>
            <a:custGeom>
              <a:avLst/>
              <a:gdLst/>
              <a:ahLst/>
              <a:cxnLst/>
              <a:rect l="l" t="t" r="r" b="b"/>
              <a:pathLst>
                <a:path w="316" h="748" extrusionOk="0">
                  <a:moveTo>
                    <a:pt x="179" y="0"/>
                  </a:moveTo>
                  <a:cubicBezTo>
                    <a:pt x="145" y="0"/>
                    <a:pt x="103" y="0"/>
                    <a:pt x="69" y="77"/>
                  </a:cubicBezTo>
                  <a:cubicBezTo>
                    <a:pt x="69" y="179"/>
                    <a:pt x="35" y="289"/>
                    <a:pt x="35" y="425"/>
                  </a:cubicBezTo>
                  <a:cubicBezTo>
                    <a:pt x="35" y="536"/>
                    <a:pt x="1" y="638"/>
                    <a:pt x="103" y="714"/>
                  </a:cubicBezTo>
                  <a:cubicBezTo>
                    <a:pt x="145" y="748"/>
                    <a:pt x="145" y="748"/>
                    <a:pt x="179" y="748"/>
                  </a:cubicBezTo>
                  <a:cubicBezTo>
                    <a:pt x="213" y="748"/>
                    <a:pt x="213" y="748"/>
                    <a:pt x="247" y="714"/>
                  </a:cubicBezTo>
                  <a:cubicBezTo>
                    <a:pt x="315" y="638"/>
                    <a:pt x="315" y="536"/>
                    <a:pt x="315" y="425"/>
                  </a:cubicBezTo>
                  <a:cubicBezTo>
                    <a:pt x="315" y="289"/>
                    <a:pt x="281" y="179"/>
                    <a:pt x="281" y="77"/>
                  </a:cubicBezTo>
                  <a:cubicBezTo>
                    <a:pt x="247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5514650" y="1281537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58" y="0"/>
                  </a:moveTo>
                  <a:cubicBezTo>
                    <a:pt x="324" y="0"/>
                    <a:pt x="281" y="0"/>
                    <a:pt x="281" y="68"/>
                  </a:cubicBezTo>
                  <a:cubicBezTo>
                    <a:pt x="213" y="170"/>
                    <a:pt x="145" y="314"/>
                    <a:pt x="69" y="425"/>
                  </a:cubicBezTo>
                  <a:cubicBezTo>
                    <a:pt x="35" y="527"/>
                    <a:pt x="1" y="739"/>
                    <a:pt x="145" y="773"/>
                  </a:cubicBezTo>
                  <a:lnTo>
                    <a:pt x="179" y="773"/>
                  </a:lnTo>
                  <a:cubicBezTo>
                    <a:pt x="324" y="773"/>
                    <a:pt x="426" y="637"/>
                    <a:pt x="426" y="561"/>
                  </a:cubicBezTo>
                  <a:cubicBezTo>
                    <a:pt x="494" y="425"/>
                    <a:pt x="494" y="246"/>
                    <a:pt x="494" y="102"/>
                  </a:cubicBezTo>
                  <a:cubicBezTo>
                    <a:pt x="494" y="34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5471324" y="124164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81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79" y="179"/>
                    <a:pt x="145" y="281"/>
                    <a:pt x="111" y="425"/>
                  </a:cubicBezTo>
                  <a:cubicBezTo>
                    <a:pt x="69" y="493"/>
                    <a:pt x="1" y="604"/>
                    <a:pt x="1" y="706"/>
                  </a:cubicBezTo>
                  <a:cubicBezTo>
                    <a:pt x="1" y="748"/>
                    <a:pt x="35" y="748"/>
                    <a:pt x="69" y="748"/>
                  </a:cubicBezTo>
                  <a:lnTo>
                    <a:pt x="111" y="748"/>
                  </a:lnTo>
                  <a:cubicBezTo>
                    <a:pt x="213" y="748"/>
                    <a:pt x="323" y="604"/>
                    <a:pt x="357" y="459"/>
                  </a:cubicBezTo>
                  <a:cubicBezTo>
                    <a:pt x="391" y="324"/>
                    <a:pt x="391" y="179"/>
                    <a:pt x="357" y="35"/>
                  </a:cubicBezTo>
                  <a:cubicBezTo>
                    <a:pt x="357" y="1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5437521" y="1277762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256" y="1"/>
                  </a:moveTo>
                  <a:cubicBezTo>
                    <a:pt x="213" y="1"/>
                    <a:pt x="179" y="35"/>
                    <a:pt x="179" y="111"/>
                  </a:cubicBezTo>
                  <a:cubicBezTo>
                    <a:pt x="179" y="247"/>
                    <a:pt x="145" y="391"/>
                    <a:pt x="77" y="536"/>
                  </a:cubicBezTo>
                  <a:cubicBezTo>
                    <a:pt x="43" y="638"/>
                    <a:pt x="1" y="748"/>
                    <a:pt x="77" y="884"/>
                  </a:cubicBezTo>
                  <a:cubicBezTo>
                    <a:pt x="77" y="918"/>
                    <a:pt x="111" y="918"/>
                    <a:pt x="179" y="918"/>
                  </a:cubicBezTo>
                  <a:lnTo>
                    <a:pt x="179" y="918"/>
                  </a:lnTo>
                  <a:cubicBezTo>
                    <a:pt x="502" y="816"/>
                    <a:pt x="391" y="281"/>
                    <a:pt x="358" y="69"/>
                  </a:cubicBezTo>
                  <a:cubicBezTo>
                    <a:pt x="324" y="35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5460646" y="1193423"/>
              <a:ext cx="20234" cy="27750"/>
            </a:xfrm>
            <a:custGeom>
              <a:avLst/>
              <a:gdLst/>
              <a:ahLst/>
              <a:cxnLst/>
              <a:rect l="l" t="t" r="r" b="b"/>
              <a:pathLst>
                <a:path w="595" h="816" extrusionOk="0">
                  <a:moveTo>
                    <a:pt x="459" y="0"/>
                  </a:moveTo>
                  <a:cubicBezTo>
                    <a:pt x="425" y="0"/>
                    <a:pt x="383" y="43"/>
                    <a:pt x="383" y="77"/>
                  </a:cubicBezTo>
                  <a:cubicBezTo>
                    <a:pt x="281" y="255"/>
                    <a:pt x="0" y="501"/>
                    <a:pt x="68" y="782"/>
                  </a:cubicBezTo>
                  <a:cubicBezTo>
                    <a:pt x="68" y="782"/>
                    <a:pt x="102" y="816"/>
                    <a:pt x="136" y="816"/>
                  </a:cubicBezTo>
                  <a:lnTo>
                    <a:pt x="170" y="816"/>
                  </a:lnTo>
                  <a:cubicBezTo>
                    <a:pt x="459" y="748"/>
                    <a:pt x="493" y="357"/>
                    <a:pt x="561" y="145"/>
                  </a:cubicBezTo>
                  <a:cubicBezTo>
                    <a:pt x="595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5432896" y="1192267"/>
              <a:ext cx="15643" cy="24281"/>
            </a:xfrm>
            <a:custGeom>
              <a:avLst/>
              <a:gdLst/>
              <a:ahLst/>
              <a:cxnLst/>
              <a:rect l="l" t="t" r="r" b="b"/>
              <a:pathLst>
                <a:path w="460" h="714" extrusionOk="0">
                  <a:moveTo>
                    <a:pt x="349" y="0"/>
                  </a:moveTo>
                  <a:cubicBezTo>
                    <a:pt x="315" y="0"/>
                    <a:pt x="281" y="34"/>
                    <a:pt x="281" y="34"/>
                  </a:cubicBezTo>
                  <a:cubicBezTo>
                    <a:pt x="213" y="145"/>
                    <a:pt x="137" y="212"/>
                    <a:pt x="103" y="323"/>
                  </a:cubicBezTo>
                  <a:cubicBezTo>
                    <a:pt x="69" y="425"/>
                    <a:pt x="1" y="535"/>
                    <a:pt x="35" y="603"/>
                  </a:cubicBezTo>
                  <a:cubicBezTo>
                    <a:pt x="35" y="671"/>
                    <a:pt x="103" y="714"/>
                    <a:pt x="137" y="714"/>
                  </a:cubicBezTo>
                  <a:cubicBezTo>
                    <a:pt x="179" y="714"/>
                    <a:pt x="179" y="714"/>
                    <a:pt x="213" y="671"/>
                  </a:cubicBezTo>
                  <a:cubicBezTo>
                    <a:pt x="315" y="603"/>
                    <a:pt x="315" y="535"/>
                    <a:pt x="315" y="425"/>
                  </a:cubicBezTo>
                  <a:cubicBezTo>
                    <a:pt x="349" y="323"/>
                    <a:pt x="392" y="246"/>
                    <a:pt x="426" y="145"/>
                  </a:cubicBezTo>
                  <a:cubicBezTo>
                    <a:pt x="460" y="77"/>
                    <a:pt x="39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5505128" y="1127245"/>
              <a:ext cx="10712" cy="26628"/>
            </a:xfrm>
            <a:custGeom>
              <a:avLst/>
              <a:gdLst/>
              <a:ahLst/>
              <a:cxnLst/>
              <a:rect l="l" t="t" r="r" b="b"/>
              <a:pathLst>
                <a:path w="315" h="783" extrusionOk="0">
                  <a:moveTo>
                    <a:pt x="179" y="1"/>
                  </a:moveTo>
                  <a:cubicBezTo>
                    <a:pt x="102" y="1"/>
                    <a:pt x="68" y="35"/>
                    <a:pt x="68" y="111"/>
                  </a:cubicBezTo>
                  <a:cubicBezTo>
                    <a:pt x="35" y="324"/>
                    <a:pt x="1" y="536"/>
                    <a:pt x="102" y="748"/>
                  </a:cubicBezTo>
                  <a:cubicBezTo>
                    <a:pt x="102" y="782"/>
                    <a:pt x="136" y="782"/>
                    <a:pt x="179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15" y="536"/>
                    <a:pt x="281" y="324"/>
                    <a:pt x="281" y="111"/>
                  </a:cubicBezTo>
                  <a:cubicBezTo>
                    <a:pt x="281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5523050" y="1194852"/>
              <a:ext cx="12141" cy="27478"/>
            </a:xfrm>
            <a:custGeom>
              <a:avLst/>
              <a:gdLst/>
              <a:ahLst/>
              <a:cxnLst/>
              <a:rect l="l" t="t" r="r" b="b"/>
              <a:pathLst>
                <a:path w="357" h="808" extrusionOk="0">
                  <a:moveTo>
                    <a:pt x="179" y="1"/>
                  </a:moveTo>
                  <a:cubicBezTo>
                    <a:pt x="145" y="1"/>
                    <a:pt x="145" y="1"/>
                    <a:pt x="111" y="69"/>
                  </a:cubicBezTo>
                  <a:cubicBezTo>
                    <a:pt x="111" y="170"/>
                    <a:pt x="77" y="281"/>
                    <a:pt x="34" y="425"/>
                  </a:cubicBezTo>
                  <a:cubicBezTo>
                    <a:pt x="34" y="527"/>
                    <a:pt x="0" y="638"/>
                    <a:pt x="77" y="740"/>
                  </a:cubicBezTo>
                  <a:cubicBezTo>
                    <a:pt x="77" y="774"/>
                    <a:pt x="111" y="808"/>
                    <a:pt x="145" y="808"/>
                  </a:cubicBezTo>
                  <a:cubicBezTo>
                    <a:pt x="213" y="808"/>
                    <a:pt x="247" y="774"/>
                    <a:pt x="289" y="740"/>
                  </a:cubicBezTo>
                  <a:cubicBezTo>
                    <a:pt x="357" y="638"/>
                    <a:pt x="323" y="527"/>
                    <a:pt x="323" y="425"/>
                  </a:cubicBezTo>
                  <a:cubicBezTo>
                    <a:pt x="323" y="315"/>
                    <a:pt x="289" y="213"/>
                    <a:pt x="289" y="69"/>
                  </a:cubicBezTo>
                  <a:cubicBezTo>
                    <a:pt x="289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5558009" y="1187642"/>
              <a:ext cx="13297" cy="24009"/>
            </a:xfrm>
            <a:custGeom>
              <a:avLst/>
              <a:gdLst/>
              <a:ahLst/>
              <a:cxnLst/>
              <a:rect l="l" t="t" r="r" b="b"/>
              <a:pathLst>
                <a:path w="391" h="706" extrusionOk="0">
                  <a:moveTo>
                    <a:pt x="212" y="0"/>
                  </a:moveTo>
                  <a:cubicBezTo>
                    <a:pt x="178" y="0"/>
                    <a:pt x="145" y="0"/>
                    <a:pt x="111" y="68"/>
                  </a:cubicBezTo>
                  <a:cubicBezTo>
                    <a:pt x="68" y="136"/>
                    <a:pt x="68" y="247"/>
                    <a:pt x="34" y="348"/>
                  </a:cubicBezTo>
                  <a:cubicBezTo>
                    <a:pt x="34" y="459"/>
                    <a:pt x="0" y="561"/>
                    <a:pt x="111" y="671"/>
                  </a:cubicBezTo>
                  <a:cubicBezTo>
                    <a:pt x="111" y="705"/>
                    <a:pt x="145" y="705"/>
                    <a:pt x="212" y="705"/>
                  </a:cubicBezTo>
                  <a:cubicBezTo>
                    <a:pt x="246" y="705"/>
                    <a:pt x="280" y="705"/>
                    <a:pt x="323" y="671"/>
                  </a:cubicBezTo>
                  <a:cubicBezTo>
                    <a:pt x="391" y="561"/>
                    <a:pt x="357" y="459"/>
                    <a:pt x="357" y="348"/>
                  </a:cubicBezTo>
                  <a:cubicBezTo>
                    <a:pt x="357" y="247"/>
                    <a:pt x="323" y="136"/>
                    <a:pt x="280" y="68"/>
                  </a:cubicBezTo>
                  <a:cubicBezTo>
                    <a:pt x="246" y="0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5576203" y="1113982"/>
              <a:ext cx="15609" cy="27750"/>
            </a:xfrm>
            <a:custGeom>
              <a:avLst/>
              <a:gdLst/>
              <a:ahLst/>
              <a:cxnLst/>
              <a:rect l="l" t="t" r="r" b="b"/>
              <a:pathLst>
                <a:path w="459" h="816" extrusionOk="0">
                  <a:moveTo>
                    <a:pt x="102" y="0"/>
                  </a:moveTo>
                  <a:cubicBezTo>
                    <a:pt x="34" y="0"/>
                    <a:pt x="0" y="42"/>
                    <a:pt x="0" y="110"/>
                  </a:cubicBezTo>
                  <a:lnTo>
                    <a:pt x="0" y="467"/>
                  </a:lnTo>
                  <a:cubicBezTo>
                    <a:pt x="0" y="569"/>
                    <a:pt x="0" y="680"/>
                    <a:pt x="68" y="782"/>
                  </a:cubicBezTo>
                  <a:cubicBezTo>
                    <a:pt x="102" y="782"/>
                    <a:pt x="136" y="816"/>
                    <a:pt x="170" y="816"/>
                  </a:cubicBezTo>
                  <a:cubicBezTo>
                    <a:pt x="213" y="816"/>
                    <a:pt x="247" y="782"/>
                    <a:pt x="281" y="782"/>
                  </a:cubicBezTo>
                  <a:cubicBezTo>
                    <a:pt x="459" y="569"/>
                    <a:pt x="281" y="255"/>
                    <a:pt x="170" y="76"/>
                  </a:cubicBezTo>
                  <a:cubicBezTo>
                    <a:pt x="170" y="42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5551922" y="1083919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213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111" y="179"/>
                    <a:pt x="77" y="323"/>
                    <a:pt x="77" y="425"/>
                  </a:cubicBezTo>
                  <a:cubicBezTo>
                    <a:pt x="35" y="536"/>
                    <a:pt x="1" y="638"/>
                    <a:pt x="35" y="748"/>
                  </a:cubicBezTo>
                  <a:cubicBezTo>
                    <a:pt x="35" y="782"/>
                    <a:pt x="77" y="816"/>
                    <a:pt x="145" y="816"/>
                  </a:cubicBezTo>
                  <a:cubicBezTo>
                    <a:pt x="179" y="816"/>
                    <a:pt x="213" y="782"/>
                    <a:pt x="247" y="748"/>
                  </a:cubicBezTo>
                  <a:cubicBezTo>
                    <a:pt x="324" y="672"/>
                    <a:pt x="290" y="536"/>
                    <a:pt x="290" y="425"/>
                  </a:cubicBezTo>
                  <a:lnTo>
                    <a:pt x="290" y="77"/>
                  </a:ln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5565219" y="1034506"/>
              <a:ext cx="13331" cy="20575"/>
            </a:xfrm>
            <a:custGeom>
              <a:avLst/>
              <a:gdLst/>
              <a:ahLst/>
              <a:cxnLst/>
              <a:rect l="l" t="t" r="r" b="b"/>
              <a:pathLst>
                <a:path w="392" h="605" extrusionOk="0">
                  <a:moveTo>
                    <a:pt x="179" y="1"/>
                  </a:moveTo>
                  <a:cubicBezTo>
                    <a:pt x="145" y="1"/>
                    <a:pt x="111" y="1"/>
                    <a:pt x="111" y="43"/>
                  </a:cubicBezTo>
                  <a:cubicBezTo>
                    <a:pt x="68" y="213"/>
                    <a:pt x="0" y="426"/>
                    <a:pt x="111" y="570"/>
                  </a:cubicBezTo>
                  <a:cubicBezTo>
                    <a:pt x="145" y="604"/>
                    <a:pt x="179" y="604"/>
                    <a:pt x="213" y="604"/>
                  </a:cubicBezTo>
                  <a:cubicBezTo>
                    <a:pt x="247" y="604"/>
                    <a:pt x="281" y="570"/>
                    <a:pt x="323" y="536"/>
                  </a:cubicBezTo>
                  <a:cubicBezTo>
                    <a:pt x="391" y="392"/>
                    <a:pt x="281" y="179"/>
                    <a:pt x="247" y="43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543556" y="997268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213" y="0"/>
                  </a:moveTo>
                  <a:cubicBezTo>
                    <a:pt x="179" y="0"/>
                    <a:pt x="179" y="0"/>
                    <a:pt x="145" y="34"/>
                  </a:cubicBezTo>
                  <a:cubicBezTo>
                    <a:pt x="111" y="289"/>
                    <a:pt x="0" y="535"/>
                    <a:pt x="179" y="748"/>
                  </a:cubicBezTo>
                  <a:lnTo>
                    <a:pt x="213" y="748"/>
                  </a:lnTo>
                  <a:lnTo>
                    <a:pt x="281" y="748"/>
                  </a:lnTo>
                  <a:cubicBezTo>
                    <a:pt x="425" y="535"/>
                    <a:pt x="323" y="289"/>
                    <a:pt x="281" y="34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5513494" y="1023828"/>
              <a:ext cx="12175" cy="32409"/>
            </a:xfrm>
            <a:custGeom>
              <a:avLst/>
              <a:gdLst/>
              <a:ahLst/>
              <a:cxnLst/>
              <a:rect l="l" t="t" r="r" b="b"/>
              <a:pathLst>
                <a:path w="358" h="953" extrusionOk="0">
                  <a:moveTo>
                    <a:pt x="179" y="1"/>
                  </a:moveTo>
                  <a:cubicBezTo>
                    <a:pt x="145" y="1"/>
                    <a:pt x="103" y="1"/>
                    <a:pt x="103" y="35"/>
                  </a:cubicBezTo>
                  <a:cubicBezTo>
                    <a:pt x="69" y="145"/>
                    <a:pt x="35" y="281"/>
                    <a:pt x="35" y="425"/>
                  </a:cubicBezTo>
                  <a:cubicBezTo>
                    <a:pt x="1" y="570"/>
                    <a:pt x="1" y="740"/>
                    <a:pt x="35" y="850"/>
                  </a:cubicBezTo>
                  <a:cubicBezTo>
                    <a:pt x="69" y="918"/>
                    <a:pt x="103" y="952"/>
                    <a:pt x="179" y="952"/>
                  </a:cubicBezTo>
                  <a:cubicBezTo>
                    <a:pt x="213" y="952"/>
                    <a:pt x="247" y="918"/>
                    <a:pt x="281" y="850"/>
                  </a:cubicBezTo>
                  <a:cubicBezTo>
                    <a:pt x="358" y="740"/>
                    <a:pt x="315" y="570"/>
                    <a:pt x="281" y="425"/>
                  </a:cubicBezTo>
                  <a:cubicBezTo>
                    <a:pt x="281" y="281"/>
                    <a:pt x="247" y="14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5495300" y="1092285"/>
              <a:ext cx="12175" cy="23159"/>
            </a:xfrm>
            <a:custGeom>
              <a:avLst/>
              <a:gdLst/>
              <a:ahLst/>
              <a:cxnLst/>
              <a:rect l="l" t="t" r="r" b="b"/>
              <a:pathLst>
                <a:path w="358" h="681" extrusionOk="0">
                  <a:moveTo>
                    <a:pt x="256" y="1"/>
                  </a:moveTo>
                  <a:cubicBezTo>
                    <a:pt x="213" y="1"/>
                    <a:pt x="213" y="1"/>
                    <a:pt x="213" y="43"/>
                  </a:cubicBezTo>
                  <a:cubicBezTo>
                    <a:pt x="145" y="111"/>
                    <a:pt x="111" y="213"/>
                    <a:pt x="77" y="324"/>
                  </a:cubicBezTo>
                  <a:cubicBezTo>
                    <a:pt x="43" y="392"/>
                    <a:pt x="1" y="502"/>
                    <a:pt x="43" y="604"/>
                  </a:cubicBezTo>
                  <a:cubicBezTo>
                    <a:pt x="43" y="638"/>
                    <a:pt x="77" y="680"/>
                    <a:pt x="145" y="680"/>
                  </a:cubicBezTo>
                  <a:cubicBezTo>
                    <a:pt x="179" y="680"/>
                    <a:pt x="179" y="680"/>
                    <a:pt x="213" y="638"/>
                  </a:cubicBezTo>
                  <a:cubicBezTo>
                    <a:pt x="290" y="570"/>
                    <a:pt x="290" y="468"/>
                    <a:pt x="290" y="358"/>
                  </a:cubicBezTo>
                  <a:cubicBezTo>
                    <a:pt x="324" y="290"/>
                    <a:pt x="324" y="179"/>
                    <a:pt x="324" y="77"/>
                  </a:cubicBezTo>
                  <a:cubicBezTo>
                    <a:pt x="357" y="43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5177533" y="887764"/>
              <a:ext cx="43360" cy="14487"/>
            </a:xfrm>
            <a:custGeom>
              <a:avLst/>
              <a:gdLst/>
              <a:ahLst/>
              <a:cxnLst/>
              <a:rect l="l" t="t" r="r" b="b"/>
              <a:pathLst>
                <a:path w="1275" h="426" extrusionOk="0">
                  <a:moveTo>
                    <a:pt x="536" y="1"/>
                  </a:moveTo>
                  <a:cubicBezTo>
                    <a:pt x="391" y="1"/>
                    <a:pt x="255" y="35"/>
                    <a:pt x="111" y="35"/>
                  </a:cubicBezTo>
                  <a:cubicBezTo>
                    <a:pt x="0" y="35"/>
                    <a:pt x="0" y="179"/>
                    <a:pt x="111" y="179"/>
                  </a:cubicBezTo>
                  <a:cubicBezTo>
                    <a:pt x="289" y="213"/>
                    <a:pt x="468" y="247"/>
                    <a:pt x="603" y="323"/>
                  </a:cubicBezTo>
                  <a:cubicBezTo>
                    <a:pt x="748" y="357"/>
                    <a:pt x="892" y="425"/>
                    <a:pt x="1028" y="425"/>
                  </a:cubicBezTo>
                  <a:lnTo>
                    <a:pt x="1062" y="425"/>
                  </a:lnTo>
                  <a:cubicBezTo>
                    <a:pt x="1173" y="425"/>
                    <a:pt x="1275" y="247"/>
                    <a:pt x="1173" y="179"/>
                  </a:cubicBezTo>
                  <a:cubicBezTo>
                    <a:pt x="994" y="35"/>
                    <a:pt x="748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5254663" y="89150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179" y="1"/>
                  </a:moveTo>
                  <a:cubicBezTo>
                    <a:pt x="34" y="1"/>
                    <a:pt x="0" y="171"/>
                    <a:pt x="145" y="213"/>
                  </a:cubicBezTo>
                  <a:cubicBezTo>
                    <a:pt x="281" y="247"/>
                    <a:pt x="459" y="315"/>
                    <a:pt x="638" y="315"/>
                  </a:cubicBezTo>
                  <a:lnTo>
                    <a:pt x="748" y="315"/>
                  </a:lnTo>
                  <a:cubicBezTo>
                    <a:pt x="918" y="281"/>
                    <a:pt x="960" y="35"/>
                    <a:pt x="748" y="1"/>
                  </a:cubicBezTo>
                  <a:lnTo>
                    <a:pt x="604" y="1"/>
                  </a:lnTo>
                  <a:lnTo>
                    <a:pt x="391" y="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5216234" y="862632"/>
              <a:ext cx="37306" cy="11869"/>
            </a:xfrm>
            <a:custGeom>
              <a:avLst/>
              <a:gdLst/>
              <a:ahLst/>
              <a:cxnLst/>
              <a:rect l="l" t="t" r="r" b="b"/>
              <a:pathLst>
                <a:path w="1097" h="349" extrusionOk="0">
                  <a:moveTo>
                    <a:pt x="247" y="1"/>
                  </a:moveTo>
                  <a:lnTo>
                    <a:pt x="179" y="1"/>
                  </a:lnTo>
                  <a:cubicBezTo>
                    <a:pt x="35" y="1"/>
                    <a:pt x="1" y="213"/>
                    <a:pt x="137" y="247"/>
                  </a:cubicBezTo>
                  <a:cubicBezTo>
                    <a:pt x="281" y="281"/>
                    <a:pt x="459" y="315"/>
                    <a:pt x="604" y="315"/>
                  </a:cubicBezTo>
                  <a:cubicBezTo>
                    <a:pt x="672" y="315"/>
                    <a:pt x="740" y="349"/>
                    <a:pt x="816" y="349"/>
                  </a:cubicBezTo>
                  <a:cubicBezTo>
                    <a:pt x="884" y="349"/>
                    <a:pt x="952" y="315"/>
                    <a:pt x="986" y="315"/>
                  </a:cubicBezTo>
                  <a:cubicBezTo>
                    <a:pt x="1097" y="281"/>
                    <a:pt x="1097" y="170"/>
                    <a:pt x="1029" y="102"/>
                  </a:cubicBezTo>
                  <a:cubicBezTo>
                    <a:pt x="918" y="34"/>
                    <a:pt x="774" y="34"/>
                    <a:pt x="638" y="34"/>
                  </a:cubicBezTo>
                  <a:cubicBezTo>
                    <a:pt x="493" y="1"/>
                    <a:pt x="391" y="1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5312441" y="880554"/>
              <a:ext cx="30063" cy="10984"/>
            </a:xfrm>
            <a:custGeom>
              <a:avLst/>
              <a:gdLst/>
              <a:ahLst/>
              <a:cxnLst/>
              <a:rect l="l" t="t" r="r" b="b"/>
              <a:pathLst>
                <a:path w="884" h="323" extrusionOk="0">
                  <a:moveTo>
                    <a:pt x="536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cubicBezTo>
                    <a:pt x="34" y="0"/>
                    <a:pt x="0" y="179"/>
                    <a:pt x="111" y="179"/>
                  </a:cubicBezTo>
                  <a:cubicBezTo>
                    <a:pt x="281" y="213"/>
                    <a:pt x="493" y="323"/>
                    <a:pt x="672" y="323"/>
                  </a:cubicBezTo>
                  <a:cubicBezTo>
                    <a:pt x="706" y="323"/>
                    <a:pt x="748" y="323"/>
                    <a:pt x="782" y="281"/>
                  </a:cubicBezTo>
                  <a:cubicBezTo>
                    <a:pt x="816" y="281"/>
                    <a:pt x="850" y="247"/>
                    <a:pt x="884" y="213"/>
                  </a:cubicBezTo>
                  <a:lnTo>
                    <a:pt x="884" y="145"/>
                  </a:lnTo>
                  <a:cubicBezTo>
                    <a:pt x="850" y="68"/>
                    <a:pt x="816" y="34"/>
                    <a:pt x="782" y="34"/>
                  </a:cubicBezTo>
                  <a:cubicBezTo>
                    <a:pt x="706" y="0"/>
                    <a:pt x="63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5112545" y="866101"/>
              <a:ext cx="24281" cy="9556"/>
            </a:xfrm>
            <a:custGeom>
              <a:avLst/>
              <a:gdLst/>
              <a:ahLst/>
              <a:cxnLst/>
              <a:rect l="l" t="t" r="r" b="b"/>
              <a:pathLst>
                <a:path w="714" h="281" extrusionOk="0">
                  <a:moveTo>
                    <a:pt x="425" y="0"/>
                  </a:moveTo>
                  <a:cubicBezTo>
                    <a:pt x="323" y="0"/>
                    <a:pt x="255" y="34"/>
                    <a:pt x="144" y="34"/>
                  </a:cubicBezTo>
                  <a:cubicBezTo>
                    <a:pt x="0" y="68"/>
                    <a:pt x="0" y="247"/>
                    <a:pt x="144" y="247"/>
                  </a:cubicBezTo>
                  <a:cubicBezTo>
                    <a:pt x="255" y="281"/>
                    <a:pt x="323" y="281"/>
                    <a:pt x="425" y="281"/>
                  </a:cubicBezTo>
                  <a:lnTo>
                    <a:pt x="603" y="281"/>
                  </a:lnTo>
                  <a:cubicBezTo>
                    <a:pt x="714" y="247"/>
                    <a:pt x="714" y="68"/>
                    <a:pt x="603" y="34"/>
                  </a:cubicBezTo>
                  <a:cubicBezTo>
                    <a:pt x="535" y="34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5133052" y="838351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5047523" y="828829"/>
              <a:ext cx="31525" cy="10712"/>
            </a:xfrm>
            <a:custGeom>
              <a:avLst/>
              <a:gdLst/>
              <a:ahLst/>
              <a:cxnLst/>
              <a:rect l="l" t="t" r="r" b="b"/>
              <a:pathLst>
                <a:path w="927" h="315" extrusionOk="0">
                  <a:moveTo>
                    <a:pt x="145" y="1"/>
                  </a:moveTo>
                  <a:cubicBezTo>
                    <a:pt x="43" y="1"/>
                    <a:pt x="1" y="145"/>
                    <a:pt x="111" y="179"/>
                  </a:cubicBezTo>
                  <a:cubicBezTo>
                    <a:pt x="256" y="213"/>
                    <a:pt x="468" y="315"/>
                    <a:pt x="638" y="315"/>
                  </a:cubicBezTo>
                  <a:cubicBezTo>
                    <a:pt x="714" y="315"/>
                    <a:pt x="782" y="281"/>
                    <a:pt x="850" y="281"/>
                  </a:cubicBezTo>
                  <a:cubicBezTo>
                    <a:pt x="927" y="213"/>
                    <a:pt x="893" y="103"/>
                    <a:pt x="850" y="69"/>
                  </a:cubicBezTo>
                  <a:cubicBezTo>
                    <a:pt x="782" y="35"/>
                    <a:pt x="680" y="35"/>
                    <a:pt x="604" y="35"/>
                  </a:cubicBezTo>
                  <a:lnTo>
                    <a:pt x="536" y="35"/>
                  </a:lnTo>
                  <a:cubicBezTo>
                    <a:pt x="391" y="35"/>
                    <a:pt x="290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5075273" y="792713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213" y="1"/>
                  </a:move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179" y="281"/>
                    <a:pt x="323" y="281"/>
                    <a:pt x="459" y="315"/>
                  </a:cubicBezTo>
                  <a:cubicBezTo>
                    <a:pt x="535" y="358"/>
                    <a:pt x="637" y="425"/>
                    <a:pt x="748" y="425"/>
                  </a:cubicBezTo>
                  <a:cubicBezTo>
                    <a:pt x="782" y="425"/>
                    <a:pt x="816" y="392"/>
                    <a:pt x="850" y="392"/>
                  </a:cubicBezTo>
                  <a:cubicBezTo>
                    <a:pt x="960" y="358"/>
                    <a:pt x="994" y="247"/>
                    <a:pt x="926" y="145"/>
                  </a:cubicBezTo>
                  <a:cubicBezTo>
                    <a:pt x="816" y="35"/>
                    <a:pt x="637" y="35"/>
                    <a:pt x="501" y="35"/>
                  </a:cubicBezTo>
                  <a:cubicBezTo>
                    <a:pt x="391" y="1"/>
                    <a:pt x="323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5060820" y="687868"/>
              <a:ext cx="28906" cy="15916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111" y="0"/>
                  </a:moveTo>
                  <a:cubicBezTo>
                    <a:pt x="34" y="0"/>
                    <a:pt x="0" y="77"/>
                    <a:pt x="77" y="145"/>
                  </a:cubicBezTo>
                  <a:cubicBezTo>
                    <a:pt x="247" y="323"/>
                    <a:pt x="459" y="425"/>
                    <a:pt x="714" y="467"/>
                  </a:cubicBezTo>
                  <a:lnTo>
                    <a:pt x="714" y="467"/>
                  </a:lnTo>
                  <a:cubicBezTo>
                    <a:pt x="748" y="467"/>
                    <a:pt x="816" y="425"/>
                    <a:pt x="816" y="391"/>
                  </a:cubicBezTo>
                  <a:cubicBezTo>
                    <a:pt x="850" y="323"/>
                    <a:pt x="850" y="289"/>
                    <a:pt x="816" y="212"/>
                  </a:cubicBezTo>
                  <a:cubicBezTo>
                    <a:pt x="782" y="145"/>
                    <a:pt x="714" y="179"/>
                    <a:pt x="638" y="145"/>
                  </a:cubicBezTo>
                  <a:cubicBezTo>
                    <a:pt x="459" y="111"/>
                    <a:pt x="323" y="77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5045210" y="71820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145" y="0"/>
                  </a:moveTo>
                  <a:cubicBezTo>
                    <a:pt x="69" y="0"/>
                    <a:pt x="1" y="102"/>
                    <a:pt x="111" y="170"/>
                  </a:cubicBezTo>
                  <a:cubicBezTo>
                    <a:pt x="247" y="246"/>
                    <a:pt x="391" y="314"/>
                    <a:pt x="536" y="348"/>
                  </a:cubicBezTo>
                  <a:cubicBezTo>
                    <a:pt x="604" y="382"/>
                    <a:pt x="706" y="425"/>
                    <a:pt x="782" y="425"/>
                  </a:cubicBezTo>
                  <a:cubicBezTo>
                    <a:pt x="816" y="425"/>
                    <a:pt x="884" y="425"/>
                    <a:pt x="918" y="382"/>
                  </a:cubicBezTo>
                  <a:cubicBezTo>
                    <a:pt x="961" y="348"/>
                    <a:pt x="961" y="314"/>
                    <a:pt x="918" y="246"/>
                  </a:cubicBezTo>
                  <a:cubicBezTo>
                    <a:pt x="850" y="170"/>
                    <a:pt x="706" y="136"/>
                    <a:pt x="604" y="102"/>
                  </a:cubicBezTo>
                  <a:cubicBezTo>
                    <a:pt x="459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5018650" y="755441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45" y="1"/>
                  </a:moveTo>
                  <a:cubicBezTo>
                    <a:pt x="43" y="1"/>
                    <a:pt x="0" y="137"/>
                    <a:pt x="111" y="179"/>
                  </a:cubicBezTo>
                  <a:cubicBezTo>
                    <a:pt x="289" y="281"/>
                    <a:pt x="569" y="460"/>
                    <a:pt x="782" y="460"/>
                  </a:cubicBezTo>
                  <a:cubicBezTo>
                    <a:pt x="850" y="460"/>
                    <a:pt x="892" y="426"/>
                    <a:pt x="926" y="426"/>
                  </a:cubicBezTo>
                  <a:cubicBezTo>
                    <a:pt x="1028" y="392"/>
                    <a:pt x="1028" y="281"/>
                    <a:pt x="960" y="213"/>
                  </a:cubicBezTo>
                  <a:cubicBezTo>
                    <a:pt x="850" y="137"/>
                    <a:pt x="714" y="137"/>
                    <a:pt x="569" y="103"/>
                  </a:cubicBezTo>
                  <a:cubicBezTo>
                    <a:pt x="425" y="69"/>
                    <a:pt x="323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5099520" y="657805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03" y="1"/>
                  </a:moveTo>
                  <a:cubicBezTo>
                    <a:pt x="35" y="1"/>
                    <a:pt x="1" y="111"/>
                    <a:pt x="69" y="145"/>
                  </a:cubicBezTo>
                  <a:cubicBezTo>
                    <a:pt x="213" y="247"/>
                    <a:pt x="383" y="425"/>
                    <a:pt x="595" y="425"/>
                  </a:cubicBezTo>
                  <a:lnTo>
                    <a:pt x="638" y="425"/>
                  </a:lnTo>
                  <a:cubicBezTo>
                    <a:pt x="706" y="391"/>
                    <a:pt x="740" y="357"/>
                    <a:pt x="706" y="247"/>
                  </a:cubicBezTo>
                  <a:cubicBezTo>
                    <a:pt x="672" y="145"/>
                    <a:pt x="561" y="111"/>
                    <a:pt x="459" y="77"/>
                  </a:cubicBezTo>
                  <a:cubicBezTo>
                    <a:pt x="315" y="1"/>
                    <a:pt x="213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5044054" y="61706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45" y="1"/>
                  </a:moveTo>
                  <a:cubicBezTo>
                    <a:pt x="69" y="1"/>
                    <a:pt x="1" y="137"/>
                    <a:pt x="103" y="171"/>
                  </a:cubicBezTo>
                  <a:cubicBezTo>
                    <a:pt x="179" y="213"/>
                    <a:pt x="281" y="247"/>
                    <a:pt x="358" y="281"/>
                  </a:cubicBezTo>
                  <a:cubicBezTo>
                    <a:pt x="425" y="349"/>
                    <a:pt x="527" y="426"/>
                    <a:pt x="604" y="426"/>
                  </a:cubicBezTo>
                  <a:cubicBezTo>
                    <a:pt x="706" y="426"/>
                    <a:pt x="740" y="315"/>
                    <a:pt x="706" y="247"/>
                  </a:cubicBezTo>
                  <a:cubicBezTo>
                    <a:pt x="672" y="171"/>
                    <a:pt x="527" y="137"/>
                    <a:pt x="459" y="103"/>
                  </a:cubicBezTo>
                  <a:cubicBezTo>
                    <a:pt x="358" y="69"/>
                    <a:pt x="247" y="35"/>
                    <a:pt x="14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4998416" y="626620"/>
              <a:ext cx="32375" cy="15609"/>
            </a:xfrm>
            <a:custGeom>
              <a:avLst/>
              <a:gdLst/>
              <a:ahLst/>
              <a:cxnLst/>
              <a:rect l="l" t="t" r="r" b="b"/>
              <a:pathLst>
                <a:path w="952" h="459" extrusionOk="0">
                  <a:moveTo>
                    <a:pt x="102" y="0"/>
                  </a:moveTo>
                  <a:cubicBezTo>
                    <a:pt x="35" y="0"/>
                    <a:pt x="1" y="102"/>
                    <a:pt x="69" y="102"/>
                  </a:cubicBezTo>
                  <a:cubicBezTo>
                    <a:pt x="315" y="247"/>
                    <a:pt x="561" y="459"/>
                    <a:pt x="850" y="459"/>
                  </a:cubicBezTo>
                  <a:lnTo>
                    <a:pt x="850" y="459"/>
                  </a:lnTo>
                  <a:cubicBezTo>
                    <a:pt x="918" y="459"/>
                    <a:pt x="952" y="391"/>
                    <a:pt x="918" y="357"/>
                  </a:cubicBezTo>
                  <a:cubicBezTo>
                    <a:pt x="706" y="145"/>
                    <a:pt x="383" y="68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2"/>
            <p:cNvSpPr/>
            <p:nvPr/>
          </p:nvSpPr>
          <p:spPr>
            <a:xfrm>
              <a:off x="4971856" y="655493"/>
              <a:ext cx="26594" cy="15643"/>
            </a:xfrm>
            <a:custGeom>
              <a:avLst/>
              <a:gdLst/>
              <a:ahLst/>
              <a:cxnLst/>
              <a:rect l="l" t="t" r="r" b="b"/>
              <a:pathLst>
                <a:path w="782" h="460" extrusionOk="0">
                  <a:moveTo>
                    <a:pt x="68" y="1"/>
                  </a:moveTo>
                  <a:cubicBezTo>
                    <a:pt x="0" y="1"/>
                    <a:pt x="0" y="103"/>
                    <a:pt x="34" y="145"/>
                  </a:cubicBezTo>
                  <a:cubicBezTo>
                    <a:pt x="102" y="213"/>
                    <a:pt x="212" y="281"/>
                    <a:pt x="314" y="357"/>
                  </a:cubicBezTo>
                  <a:cubicBezTo>
                    <a:pt x="425" y="391"/>
                    <a:pt x="527" y="459"/>
                    <a:pt x="637" y="459"/>
                  </a:cubicBezTo>
                  <a:lnTo>
                    <a:pt x="671" y="459"/>
                  </a:lnTo>
                  <a:cubicBezTo>
                    <a:pt x="739" y="459"/>
                    <a:pt x="782" y="391"/>
                    <a:pt x="739" y="315"/>
                  </a:cubicBezTo>
                  <a:cubicBezTo>
                    <a:pt x="671" y="213"/>
                    <a:pt x="569" y="179"/>
                    <a:pt x="459" y="103"/>
                  </a:cubicBezTo>
                  <a:cubicBezTo>
                    <a:pt x="314" y="69"/>
                    <a:pt x="212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5012869" y="693921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136" y="1"/>
                  </a:moveTo>
                  <a:lnTo>
                    <a:pt x="136" y="1"/>
                  </a:lnTo>
                  <a:cubicBezTo>
                    <a:pt x="34" y="1"/>
                    <a:pt x="0" y="111"/>
                    <a:pt x="68" y="179"/>
                  </a:cubicBezTo>
                  <a:cubicBezTo>
                    <a:pt x="102" y="247"/>
                    <a:pt x="213" y="289"/>
                    <a:pt x="315" y="323"/>
                  </a:cubicBezTo>
                  <a:cubicBezTo>
                    <a:pt x="383" y="357"/>
                    <a:pt x="459" y="425"/>
                    <a:pt x="527" y="425"/>
                  </a:cubicBezTo>
                  <a:cubicBezTo>
                    <a:pt x="561" y="425"/>
                    <a:pt x="561" y="425"/>
                    <a:pt x="595" y="391"/>
                  </a:cubicBezTo>
                  <a:cubicBezTo>
                    <a:pt x="671" y="391"/>
                    <a:pt x="705" y="323"/>
                    <a:pt x="671" y="247"/>
                  </a:cubicBezTo>
                  <a:cubicBezTo>
                    <a:pt x="595" y="145"/>
                    <a:pt x="493" y="111"/>
                    <a:pt x="425" y="77"/>
                  </a:cubicBezTo>
                  <a:cubicBezTo>
                    <a:pt x="315" y="77"/>
                    <a:pt x="247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4963456" y="747075"/>
              <a:ext cx="32409" cy="16800"/>
            </a:xfrm>
            <a:custGeom>
              <a:avLst/>
              <a:gdLst/>
              <a:ahLst/>
              <a:cxnLst/>
              <a:rect l="l" t="t" r="r" b="b"/>
              <a:pathLst>
                <a:path w="953" h="494" extrusionOk="0">
                  <a:moveTo>
                    <a:pt x="103" y="1"/>
                  </a:moveTo>
                  <a:cubicBezTo>
                    <a:pt x="35" y="1"/>
                    <a:pt x="1" y="102"/>
                    <a:pt x="69" y="136"/>
                  </a:cubicBezTo>
                  <a:cubicBezTo>
                    <a:pt x="179" y="247"/>
                    <a:pt x="281" y="315"/>
                    <a:pt x="425" y="349"/>
                  </a:cubicBezTo>
                  <a:cubicBezTo>
                    <a:pt x="527" y="425"/>
                    <a:pt x="638" y="493"/>
                    <a:pt x="774" y="493"/>
                  </a:cubicBezTo>
                  <a:lnTo>
                    <a:pt x="816" y="493"/>
                  </a:lnTo>
                  <a:cubicBezTo>
                    <a:pt x="918" y="493"/>
                    <a:pt x="952" y="349"/>
                    <a:pt x="884" y="281"/>
                  </a:cubicBezTo>
                  <a:cubicBezTo>
                    <a:pt x="816" y="170"/>
                    <a:pt x="672" y="136"/>
                    <a:pt x="527" y="102"/>
                  </a:cubicBezTo>
                  <a:cubicBezTo>
                    <a:pt x="391" y="69"/>
                    <a:pt x="247" y="35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4981378" y="785503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45" y="0"/>
                  </a:moveTo>
                  <a:cubicBezTo>
                    <a:pt x="77" y="0"/>
                    <a:pt x="0" y="179"/>
                    <a:pt x="111" y="213"/>
                  </a:cubicBezTo>
                  <a:cubicBezTo>
                    <a:pt x="213" y="281"/>
                    <a:pt x="357" y="357"/>
                    <a:pt x="459" y="425"/>
                  </a:cubicBezTo>
                  <a:cubicBezTo>
                    <a:pt x="570" y="459"/>
                    <a:pt x="671" y="527"/>
                    <a:pt x="816" y="527"/>
                  </a:cubicBezTo>
                  <a:cubicBezTo>
                    <a:pt x="926" y="527"/>
                    <a:pt x="926" y="425"/>
                    <a:pt x="884" y="357"/>
                  </a:cubicBezTo>
                  <a:cubicBezTo>
                    <a:pt x="816" y="247"/>
                    <a:pt x="671" y="213"/>
                    <a:pt x="570" y="179"/>
                  </a:cubicBezTo>
                  <a:cubicBezTo>
                    <a:pt x="425" y="102"/>
                    <a:pt x="323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4994675" y="556701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68" y="0"/>
                    <a:pt x="0" y="145"/>
                    <a:pt x="111" y="213"/>
                  </a:cubicBezTo>
                  <a:cubicBezTo>
                    <a:pt x="212" y="289"/>
                    <a:pt x="323" y="357"/>
                    <a:pt x="425" y="425"/>
                  </a:cubicBezTo>
                  <a:cubicBezTo>
                    <a:pt x="535" y="502"/>
                    <a:pt x="603" y="570"/>
                    <a:pt x="705" y="570"/>
                  </a:cubicBezTo>
                  <a:lnTo>
                    <a:pt x="748" y="570"/>
                  </a:lnTo>
                  <a:cubicBezTo>
                    <a:pt x="816" y="536"/>
                    <a:pt x="816" y="502"/>
                    <a:pt x="816" y="425"/>
                  </a:cubicBezTo>
                  <a:cubicBezTo>
                    <a:pt x="782" y="323"/>
                    <a:pt x="671" y="247"/>
                    <a:pt x="569" y="213"/>
                  </a:cubicBezTo>
                  <a:cubicBezTo>
                    <a:pt x="459" y="145"/>
                    <a:pt x="323" y="77"/>
                    <a:pt x="212" y="34"/>
                  </a:cubicBezTo>
                  <a:cubicBezTo>
                    <a:pt x="179" y="34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4980222" y="524360"/>
              <a:ext cx="31219" cy="19078"/>
            </a:xfrm>
            <a:custGeom>
              <a:avLst/>
              <a:gdLst/>
              <a:ahLst/>
              <a:cxnLst/>
              <a:rect l="l" t="t" r="r" b="b"/>
              <a:pathLst>
                <a:path w="918" h="561" extrusionOk="0">
                  <a:moveTo>
                    <a:pt x="179" y="0"/>
                  </a:moveTo>
                  <a:cubicBezTo>
                    <a:pt x="68" y="0"/>
                    <a:pt x="0" y="136"/>
                    <a:pt x="111" y="212"/>
                  </a:cubicBezTo>
                  <a:cubicBezTo>
                    <a:pt x="213" y="280"/>
                    <a:pt x="323" y="314"/>
                    <a:pt x="391" y="391"/>
                  </a:cubicBezTo>
                  <a:cubicBezTo>
                    <a:pt x="493" y="459"/>
                    <a:pt x="604" y="527"/>
                    <a:pt x="705" y="561"/>
                  </a:cubicBezTo>
                  <a:lnTo>
                    <a:pt x="748" y="561"/>
                  </a:lnTo>
                  <a:cubicBezTo>
                    <a:pt x="850" y="561"/>
                    <a:pt x="918" y="425"/>
                    <a:pt x="850" y="314"/>
                  </a:cubicBezTo>
                  <a:cubicBezTo>
                    <a:pt x="782" y="212"/>
                    <a:pt x="637" y="178"/>
                    <a:pt x="536" y="102"/>
                  </a:cubicBezTo>
                  <a:cubicBezTo>
                    <a:pt x="425" y="68"/>
                    <a:pt x="323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4986275" y="466581"/>
              <a:ext cx="34994" cy="20541"/>
            </a:xfrm>
            <a:custGeom>
              <a:avLst/>
              <a:gdLst/>
              <a:ahLst/>
              <a:cxnLst/>
              <a:rect l="l" t="t" r="r" b="b"/>
              <a:pathLst>
                <a:path w="1029" h="604" extrusionOk="0">
                  <a:moveTo>
                    <a:pt x="179" y="0"/>
                  </a:moveTo>
                  <a:cubicBezTo>
                    <a:pt x="69" y="0"/>
                    <a:pt x="1" y="136"/>
                    <a:pt x="145" y="212"/>
                  </a:cubicBezTo>
                  <a:cubicBezTo>
                    <a:pt x="358" y="348"/>
                    <a:pt x="638" y="561"/>
                    <a:pt x="918" y="603"/>
                  </a:cubicBezTo>
                  <a:lnTo>
                    <a:pt x="918" y="603"/>
                  </a:lnTo>
                  <a:cubicBezTo>
                    <a:pt x="1029" y="603"/>
                    <a:pt x="1029" y="493"/>
                    <a:pt x="995" y="425"/>
                  </a:cubicBezTo>
                  <a:cubicBezTo>
                    <a:pt x="918" y="314"/>
                    <a:pt x="782" y="246"/>
                    <a:pt x="638" y="212"/>
                  </a:cubicBezTo>
                  <a:cubicBezTo>
                    <a:pt x="493" y="136"/>
                    <a:pt x="392" y="68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5007938" y="44114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79" y="1"/>
                  </a:moveTo>
                  <a:cubicBezTo>
                    <a:pt x="69" y="1"/>
                    <a:pt x="1" y="145"/>
                    <a:pt x="103" y="213"/>
                  </a:cubicBezTo>
                  <a:cubicBezTo>
                    <a:pt x="315" y="425"/>
                    <a:pt x="604" y="604"/>
                    <a:pt x="884" y="638"/>
                  </a:cubicBezTo>
                  <a:lnTo>
                    <a:pt x="918" y="638"/>
                  </a:lnTo>
                  <a:cubicBezTo>
                    <a:pt x="1029" y="638"/>
                    <a:pt x="1063" y="536"/>
                    <a:pt x="995" y="459"/>
                  </a:cubicBezTo>
                  <a:cubicBezTo>
                    <a:pt x="816" y="247"/>
                    <a:pt x="494" y="77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5048985" y="425534"/>
              <a:ext cx="38428" cy="25472"/>
            </a:xfrm>
            <a:custGeom>
              <a:avLst/>
              <a:gdLst/>
              <a:ahLst/>
              <a:cxnLst/>
              <a:rect l="l" t="t" r="r" b="b"/>
              <a:pathLst>
                <a:path w="1130" h="749" extrusionOk="0">
                  <a:moveTo>
                    <a:pt x="170" y="1"/>
                  </a:moveTo>
                  <a:cubicBezTo>
                    <a:pt x="68" y="1"/>
                    <a:pt x="0" y="179"/>
                    <a:pt x="102" y="247"/>
                  </a:cubicBezTo>
                  <a:cubicBezTo>
                    <a:pt x="247" y="358"/>
                    <a:pt x="382" y="426"/>
                    <a:pt x="527" y="536"/>
                  </a:cubicBezTo>
                  <a:cubicBezTo>
                    <a:pt x="671" y="604"/>
                    <a:pt x="807" y="706"/>
                    <a:pt x="952" y="748"/>
                  </a:cubicBezTo>
                  <a:lnTo>
                    <a:pt x="952" y="748"/>
                  </a:lnTo>
                  <a:cubicBezTo>
                    <a:pt x="1062" y="748"/>
                    <a:pt x="1130" y="604"/>
                    <a:pt x="1062" y="494"/>
                  </a:cubicBezTo>
                  <a:cubicBezTo>
                    <a:pt x="986" y="392"/>
                    <a:pt x="850" y="324"/>
                    <a:pt x="705" y="247"/>
                  </a:cubicBezTo>
                  <a:cubicBezTo>
                    <a:pt x="527" y="179"/>
                    <a:pt x="382" y="111"/>
                    <a:pt x="247" y="35"/>
                  </a:cubicBezTo>
                  <a:cubicBezTo>
                    <a:pt x="213" y="1"/>
                    <a:pt x="213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5066873" y="501507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145" y="1"/>
                  </a:moveTo>
                  <a:cubicBezTo>
                    <a:pt x="69" y="1"/>
                    <a:pt x="1" y="103"/>
                    <a:pt x="69" y="137"/>
                  </a:cubicBezTo>
                  <a:cubicBezTo>
                    <a:pt x="179" y="247"/>
                    <a:pt x="281" y="315"/>
                    <a:pt x="392" y="383"/>
                  </a:cubicBezTo>
                  <a:cubicBezTo>
                    <a:pt x="494" y="460"/>
                    <a:pt x="604" y="528"/>
                    <a:pt x="706" y="528"/>
                  </a:cubicBezTo>
                  <a:cubicBezTo>
                    <a:pt x="816" y="528"/>
                    <a:pt x="850" y="460"/>
                    <a:pt x="816" y="383"/>
                  </a:cubicBezTo>
                  <a:cubicBezTo>
                    <a:pt x="748" y="281"/>
                    <a:pt x="604" y="213"/>
                    <a:pt x="494" y="171"/>
                  </a:cubicBezTo>
                  <a:cubicBezTo>
                    <a:pt x="392" y="103"/>
                    <a:pt x="281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5070648" y="531569"/>
              <a:ext cx="31219" cy="22853"/>
            </a:xfrm>
            <a:custGeom>
              <a:avLst/>
              <a:gdLst/>
              <a:ahLst/>
              <a:cxnLst/>
              <a:rect l="l" t="t" r="r" b="b"/>
              <a:pathLst>
                <a:path w="918" h="672" extrusionOk="0">
                  <a:moveTo>
                    <a:pt x="136" y="0"/>
                  </a:moveTo>
                  <a:cubicBezTo>
                    <a:pt x="68" y="0"/>
                    <a:pt x="0" y="102"/>
                    <a:pt x="68" y="179"/>
                  </a:cubicBezTo>
                  <a:lnTo>
                    <a:pt x="383" y="493"/>
                  </a:lnTo>
                  <a:cubicBezTo>
                    <a:pt x="493" y="561"/>
                    <a:pt x="637" y="672"/>
                    <a:pt x="739" y="672"/>
                  </a:cubicBezTo>
                  <a:lnTo>
                    <a:pt x="773" y="672"/>
                  </a:lnTo>
                  <a:cubicBezTo>
                    <a:pt x="850" y="672"/>
                    <a:pt x="918" y="604"/>
                    <a:pt x="884" y="527"/>
                  </a:cubicBezTo>
                  <a:cubicBezTo>
                    <a:pt x="807" y="391"/>
                    <a:pt x="705" y="315"/>
                    <a:pt x="595" y="247"/>
                  </a:cubicBezTo>
                  <a:cubicBezTo>
                    <a:pt x="459" y="179"/>
                    <a:pt x="349" y="68"/>
                    <a:pt x="213" y="34"/>
                  </a:cubicBezTo>
                  <a:cubicBezTo>
                    <a:pt x="170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5107920" y="470050"/>
              <a:ext cx="31219" cy="19384"/>
            </a:xfrm>
            <a:custGeom>
              <a:avLst/>
              <a:gdLst/>
              <a:ahLst/>
              <a:cxnLst/>
              <a:rect l="l" t="t" r="r" b="b"/>
              <a:pathLst>
                <a:path w="918" h="570" extrusionOk="0">
                  <a:moveTo>
                    <a:pt x="68" y="0"/>
                  </a:moveTo>
                  <a:cubicBezTo>
                    <a:pt x="34" y="0"/>
                    <a:pt x="0" y="34"/>
                    <a:pt x="34" y="76"/>
                  </a:cubicBezTo>
                  <a:cubicBezTo>
                    <a:pt x="102" y="178"/>
                    <a:pt x="212" y="289"/>
                    <a:pt x="314" y="357"/>
                  </a:cubicBezTo>
                  <a:cubicBezTo>
                    <a:pt x="391" y="391"/>
                    <a:pt x="459" y="425"/>
                    <a:pt x="527" y="501"/>
                  </a:cubicBezTo>
                  <a:cubicBezTo>
                    <a:pt x="603" y="535"/>
                    <a:pt x="637" y="535"/>
                    <a:pt x="739" y="569"/>
                  </a:cubicBezTo>
                  <a:lnTo>
                    <a:pt x="773" y="569"/>
                  </a:lnTo>
                  <a:cubicBezTo>
                    <a:pt x="850" y="569"/>
                    <a:pt x="918" y="425"/>
                    <a:pt x="850" y="357"/>
                  </a:cubicBezTo>
                  <a:cubicBezTo>
                    <a:pt x="816" y="323"/>
                    <a:pt x="773" y="246"/>
                    <a:pt x="705" y="212"/>
                  </a:cubicBezTo>
                  <a:cubicBezTo>
                    <a:pt x="637" y="178"/>
                    <a:pt x="561" y="144"/>
                    <a:pt x="493" y="110"/>
                  </a:cubicBezTo>
                  <a:cubicBezTo>
                    <a:pt x="348" y="34"/>
                    <a:pt x="212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2"/>
            <p:cNvSpPr/>
            <p:nvPr/>
          </p:nvSpPr>
          <p:spPr>
            <a:xfrm>
              <a:off x="5129583" y="580982"/>
              <a:ext cx="22853" cy="13025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136" y="0"/>
                  </a:moveTo>
                  <a:cubicBezTo>
                    <a:pt x="34" y="0"/>
                    <a:pt x="0" y="136"/>
                    <a:pt x="102" y="170"/>
                  </a:cubicBezTo>
                  <a:cubicBezTo>
                    <a:pt x="213" y="212"/>
                    <a:pt x="281" y="246"/>
                    <a:pt x="349" y="280"/>
                  </a:cubicBezTo>
                  <a:cubicBezTo>
                    <a:pt x="425" y="314"/>
                    <a:pt x="493" y="382"/>
                    <a:pt x="561" y="382"/>
                  </a:cubicBezTo>
                  <a:lnTo>
                    <a:pt x="561" y="382"/>
                  </a:lnTo>
                  <a:cubicBezTo>
                    <a:pt x="637" y="382"/>
                    <a:pt x="671" y="348"/>
                    <a:pt x="671" y="280"/>
                  </a:cubicBezTo>
                  <a:cubicBezTo>
                    <a:pt x="671" y="170"/>
                    <a:pt x="561" y="136"/>
                    <a:pt x="459" y="68"/>
                  </a:cubicBezTo>
                  <a:cubicBezTo>
                    <a:pt x="391" y="34"/>
                    <a:pt x="281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5116286" y="609855"/>
              <a:ext cx="30063" cy="19112"/>
            </a:xfrm>
            <a:custGeom>
              <a:avLst/>
              <a:gdLst/>
              <a:ahLst/>
              <a:cxnLst/>
              <a:rect l="l" t="t" r="r" b="b"/>
              <a:pathLst>
                <a:path w="884" h="562" extrusionOk="0">
                  <a:moveTo>
                    <a:pt x="145" y="1"/>
                  </a:moveTo>
                  <a:cubicBezTo>
                    <a:pt x="34" y="1"/>
                    <a:pt x="0" y="170"/>
                    <a:pt x="68" y="213"/>
                  </a:cubicBezTo>
                  <a:cubicBezTo>
                    <a:pt x="213" y="281"/>
                    <a:pt x="315" y="315"/>
                    <a:pt x="425" y="383"/>
                  </a:cubicBezTo>
                  <a:cubicBezTo>
                    <a:pt x="493" y="425"/>
                    <a:pt x="527" y="459"/>
                    <a:pt x="604" y="493"/>
                  </a:cubicBezTo>
                  <a:cubicBezTo>
                    <a:pt x="638" y="527"/>
                    <a:pt x="706" y="527"/>
                    <a:pt x="740" y="561"/>
                  </a:cubicBezTo>
                  <a:lnTo>
                    <a:pt x="782" y="561"/>
                  </a:lnTo>
                  <a:cubicBezTo>
                    <a:pt x="850" y="561"/>
                    <a:pt x="884" y="459"/>
                    <a:pt x="850" y="425"/>
                  </a:cubicBezTo>
                  <a:cubicBezTo>
                    <a:pt x="816" y="349"/>
                    <a:pt x="782" y="315"/>
                    <a:pt x="706" y="281"/>
                  </a:cubicBezTo>
                  <a:cubicBezTo>
                    <a:pt x="672" y="247"/>
                    <a:pt x="604" y="213"/>
                    <a:pt x="527" y="170"/>
                  </a:cubicBezTo>
                  <a:cubicBezTo>
                    <a:pt x="391" y="136"/>
                    <a:pt x="281" y="68"/>
                    <a:pt x="179" y="34"/>
                  </a:cubicBezTo>
                  <a:cubicBezTo>
                    <a:pt x="145" y="34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5161924" y="532726"/>
              <a:ext cx="30097" cy="17956"/>
            </a:xfrm>
            <a:custGeom>
              <a:avLst/>
              <a:gdLst/>
              <a:ahLst/>
              <a:cxnLst/>
              <a:rect l="l" t="t" r="r" b="b"/>
              <a:pathLst>
                <a:path w="885" h="528" extrusionOk="0">
                  <a:moveTo>
                    <a:pt x="77" y="0"/>
                  </a:moveTo>
                  <a:cubicBezTo>
                    <a:pt x="1" y="0"/>
                    <a:pt x="1" y="102"/>
                    <a:pt x="35" y="145"/>
                  </a:cubicBezTo>
                  <a:cubicBezTo>
                    <a:pt x="145" y="213"/>
                    <a:pt x="289" y="281"/>
                    <a:pt x="391" y="315"/>
                  </a:cubicBezTo>
                  <a:cubicBezTo>
                    <a:pt x="502" y="391"/>
                    <a:pt x="604" y="527"/>
                    <a:pt x="748" y="527"/>
                  </a:cubicBezTo>
                  <a:lnTo>
                    <a:pt x="748" y="527"/>
                  </a:lnTo>
                  <a:cubicBezTo>
                    <a:pt x="816" y="527"/>
                    <a:pt x="884" y="459"/>
                    <a:pt x="850" y="391"/>
                  </a:cubicBezTo>
                  <a:cubicBezTo>
                    <a:pt x="782" y="281"/>
                    <a:pt x="604" y="213"/>
                    <a:pt x="502" y="145"/>
                  </a:cubicBezTo>
                  <a:cubicBezTo>
                    <a:pt x="357" y="68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5166855" y="491713"/>
              <a:ext cx="33803" cy="21697"/>
            </a:xfrm>
            <a:custGeom>
              <a:avLst/>
              <a:gdLst/>
              <a:ahLst/>
              <a:cxnLst/>
              <a:rect l="l" t="t" r="r" b="b"/>
              <a:pathLst>
                <a:path w="994" h="638" extrusionOk="0">
                  <a:moveTo>
                    <a:pt x="178" y="0"/>
                  </a:moveTo>
                  <a:cubicBezTo>
                    <a:pt x="68" y="0"/>
                    <a:pt x="0" y="111"/>
                    <a:pt x="68" y="179"/>
                  </a:cubicBezTo>
                  <a:cubicBezTo>
                    <a:pt x="178" y="323"/>
                    <a:pt x="314" y="391"/>
                    <a:pt x="459" y="459"/>
                  </a:cubicBezTo>
                  <a:cubicBezTo>
                    <a:pt x="569" y="569"/>
                    <a:pt x="705" y="637"/>
                    <a:pt x="850" y="637"/>
                  </a:cubicBezTo>
                  <a:cubicBezTo>
                    <a:pt x="951" y="637"/>
                    <a:pt x="994" y="569"/>
                    <a:pt x="951" y="459"/>
                  </a:cubicBezTo>
                  <a:cubicBezTo>
                    <a:pt x="884" y="357"/>
                    <a:pt x="739" y="289"/>
                    <a:pt x="603" y="212"/>
                  </a:cubicBezTo>
                  <a:cubicBezTo>
                    <a:pt x="493" y="145"/>
                    <a:pt x="357" y="34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5134208" y="436518"/>
              <a:ext cx="25438" cy="17956"/>
            </a:xfrm>
            <a:custGeom>
              <a:avLst/>
              <a:gdLst/>
              <a:ahLst/>
              <a:cxnLst/>
              <a:rect l="l" t="t" r="r" b="b"/>
              <a:pathLst>
                <a:path w="748" h="528" extrusionOk="0">
                  <a:moveTo>
                    <a:pt x="145" y="1"/>
                  </a:moveTo>
                  <a:cubicBezTo>
                    <a:pt x="77" y="1"/>
                    <a:pt x="0" y="103"/>
                    <a:pt x="77" y="171"/>
                  </a:cubicBezTo>
                  <a:cubicBezTo>
                    <a:pt x="179" y="247"/>
                    <a:pt x="255" y="349"/>
                    <a:pt x="357" y="425"/>
                  </a:cubicBezTo>
                  <a:cubicBezTo>
                    <a:pt x="425" y="425"/>
                    <a:pt x="467" y="459"/>
                    <a:pt x="535" y="493"/>
                  </a:cubicBezTo>
                  <a:cubicBezTo>
                    <a:pt x="569" y="493"/>
                    <a:pt x="603" y="527"/>
                    <a:pt x="637" y="527"/>
                  </a:cubicBezTo>
                  <a:lnTo>
                    <a:pt x="680" y="527"/>
                  </a:lnTo>
                  <a:cubicBezTo>
                    <a:pt x="714" y="493"/>
                    <a:pt x="714" y="459"/>
                    <a:pt x="748" y="459"/>
                  </a:cubicBezTo>
                  <a:cubicBezTo>
                    <a:pt x="748" y="383"/>
                    <a:pt x="714" y="349"/>
                    <a:pt x="680" y="315"/>
                  </a:cubicBezTo>
                  <a:cubicBezTo>
                    <a:pt x="637" y="247"/>
                    <a:pt x="569" y="213"/>
                    <a:pt x="535" y="171"/>
                  </a:cubicBezTo>
                  <a:cubicBezTo>
                    <a:pt x="425" y="69"/>
                    <a:pt x="289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5212493" y="450972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145" y="0"/>
                  </a:moveTo>
                  <a:cubicBezTo>
                    <a:pt x="77" y="0"/>
                    <a:pt x="0" y="136"/>
                    <a:pt x="77" y="213"/>
                  </a:cubicBezTo>
                  <a:cubicBezTo>
                    <a:pt x="213" y="281"/>
                    <a:pt x="323" y="383"/>
                    <a:pt x="459" y="527"/>
                  </a:cubicBezTo>
                  <a:cubicBezTo>
                    <a:pt x="569" y="595"/>
                    <a:pt x="637" y="739"/>
                    <a:pt x="816" y="739"/>
                  </a:cubicBezTo>
                  <a:lnTo>
                    <a:pt x="850" y="739"/>
                  </a:lnTo>
                  <a:cubicBezTo>
                    <a:pt x="884" y="739"/>
                    <a:pt x="926" y="671"/>
                    <a:pt x="926" y="637"/>
                  </a:cubicBezTo>
                  <a:cubicBezTo>
                    <a:pt x="960" y="459"/>
                    <a:pt x="816" y="349"/>
                    <a:pt x="671" y="247"/>
                  </a:cubicBezTo>
                  <a:cubicBezTo>
                    <a:pt x="535" y="136"/>
                    <a:pt x="357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5243984" y="515960"/>
              <a:ext cx="20234" cy="16800"/>
            </a:xfrm>
            <a:custGeom>
              <a:avLst/>
              <a:gdLst/>
              <a:ahLst/>
              <a:cxnLst/>
              <a:rect l="l" t="t" r="r" b="b"/>
              <a:pathLst>
                <a:path w="595" h="494" extrusionOk="0">
                  <a:moveTo>
                    <a:pt x="136" y="1"/>
                  </a:moveTo>
                  <a:lnTo>
                    <a:pt x="102" y="1"/>
                  </a:lnTo>
                  <a:cubicBezTo>
                    <a:pt x="34" y="1"/>
                    <a:pt x="0" y="69"/>
                    <a:pt x="0" y="103"/>
                  </a:cubicBezTo>
                  <a:cubicBezTo>
                    <a:pt x="0" y="213"/>
                    <a:pt x="68" y="247"/>
                    <a:pt x="136" y="315"/>
                  </a:cubicBezTo>
                  <a:cubicBezTo>
                    <a:pt x="170" y="349"/>
                    <a:pt x="247" y="383"/>
                    <a:pt x="281" y="459"/>
                  </a:cubicBezTo>
                  <a:cubicBezTo>
                    <a:pt x="314" y="493"/>
                    <a:pt x="382" y="493"/>
                    <a:pt x="425" y="493"/>
                  </a:cubicBezTo>
                  <a:cubicBezTo>
                    <a:pt x="459" y="493"/>
                    <a:pt x="527" y="459"/>
                    <a:pt x="527" y="425"/>
                  </a:cubicBezTo>
                  <a:cubicBezTo>
                    <a:pt x="595" y="349"/>
                    <a:pt x="561" y="247"/>
                    <a:pt x="493" y="171"/>
                  </a:cubicBezTo>
                  <a:cubicBezTo>
                    <a:pt x="425" y="137"/>
                    <a:pt x="382" y="103"/>
                    <a:pt x="314" y="69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5228069" y="562754"/>
              <a:ext cx="25472" cy="16800"/>
            </a:xfrm>
            <a:custGeom>
              <a:avLst/>
              <a:gdLst/>
              <a:ahLst/>
              <a:cxnLst/>
              <a:rect l="l" t="t" r="r" b="b"/>
              <a:pathLst>
                <a:path w="749" h="494" extrusionOk="0">
                  <a:moveTo>
                    <a:pt x="179" y="1"/>
                  </a:moveTo>
                  <a:cubicBezTo>
                    <a:pt x="77" y="1"/>
                    <a:pt x="1" y="145"/>
                    <a:pt x="111" y="247"/>
                  </a:cubicBezTo>
                  <a:cubicBezTo>
                    <a:pt x="213" y="281"/>
                    <a:pt x="290" y="358"/>
                    <a:pt x="358" y="392"/>
                  </a:cubicBezTo>
                  <a:cubicBezTo>
                    <a:pt x="426" y="426"/>
                    <a:pt x="536" y="494"/>
                    <a:pt x="604" y="494"/>
                  </a:cubicBezTo>
                  <a:cubicBezTo>
                    <a:pt x="604" y="494"/>
                    <a:pt x="638" y="494"/>
                    <a:pt x="638" y="460"/>
                  </a:cubicBezTo>
                  <a:cubicBezTo>
                    <a:pt x="715" y="460"/>
                    <a:pt x="749" y="392"/>
                    <a:pt x="749" y="358"/>
                  </a:cubicBezTo>
                  <a:cubicBezTo>
                    <a:pt x="715" y="247"/>
                    <a:pt x="604" y="179"/>
                    <a:pt x="536" y="145"/>
                  </a:cubicBezTo>
                  <a:cubicBezTo>
                    <a:pt x="468" y="69"/>
                    <a:pt x="358" y="35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5140261" y="675999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37"/>
                    <a:pt x="145" y="213"/>
                  </a:cubicBezTo>
                  <a:cubicBezTo>
                    <a:pt x="323" y="315"/>
                    <a:pt x="502" y="426"/>
                    <a:pt x="672" y="528"/>
                  </a:cubicBezTo>
                  <a:lnTo>
                    <a:pt x="714" y="528"/>
                  </a:lnTo>
                  <a:cubicBezTo>
                    <a:pt x="850" y="528"/>
                    <a:pt x="926" y="392"/>
                    <a:pt x="782" y="281"/>
                  </a:cubicBezTo>
                  <a:cubicBezTo>
                    <a:pt x="604" y="179"/>
                    <a:pt x="425" y="103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5296832" y="554388"/>
              <a:ext cx="24009" cy="16800"/>
            </a:xfrm>
            <a:custGeom>
              <a:avLst/>
              <a:gdLst/>
              <a:ahLst/>
              <a:cxnLst/>
              <a:rect l="l" t="t" r="r" b="b"/>
              <a:pathLst>
                <a:path w="706" h="494" extrusionOk="0">
                  <a:moveTo>
                    <a:pt x="103" y="1"/>
                  </a:moveTo>
                  <a:cubicBezTo>
                    <a:pt x="35" y="1"/>
                    <a:pt x="1" y="102"/>
                    <a:pt x="35" y="145"/>
                  </a:cubicBezTo>
                  <a:cubicBezTo>
                    <a:pt x="145" y="213"/>
                    <a:pt x="213" y="281"/>
                    <a:pt x="315" y="357"/>
                  </a:cubicBezTo>
                  <a:cubicBezTo>
                    <a:pt x="392" y="425"/>
                    <a:pt x="493" y="493"/>
                    <a:pt x="604" y="493"/>
                  </a:cubicBezTo>
                  <a:lnTo>
                    <a:pt x="604" y="493"/>
                  </a:lnTo>
                  <a:cubicBezTo>
                    <a:pt x="672" y="493"/>
                    <a:pt x="706" y="425"/>
                    <a:pt x="672" y="357"/>
                  </a:cubicBezTo>
                  <a:cubicBezTo>
                    <a:pt x="638" y="281"/>
                    <a:pt x="527" y="213"/>
                    <a:pt x="425" y="179"/>
                  </a:cubicBezTo>
                  <a:cubicBezTo>
                    <a:pt x="358" y="102"/>
                    <a:pt x="247" y="68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5302919" y="517116"/>
              <a:ext cx="33531" cy="21697"/>
            </a:xfrm>
            <a:custGeom>
              <a:avLst/>
              <a:gdLst/>
              <a:ahLst/>
              <a:cxnLst/>
              <a:rect l="l" t="t" r="r" b="b"/>
              <a:pathLst>
                <a:path w="986" h="638" extrusionOk="0">
                  <a:moveTo>
                    <a:pt x="102" y="1"/>
                  </a:moveTo>
                  <a:cubicBezTo>
                    <a:pt x="34" y="1"/>
                    <a:pt x="0" y="137"/>
                    <a:pt x="68" y="179"/>
                  </a:cubicBezTo>
                  <a:cubicBezTo>
                    <a:pt x="348" y="315"/>
                    <a:pt x="561" y="493"/>
                    <a:pt x="850" y="638"/>
                  </a:cubicBezTo>
                  <a:lnTo>
                    <a:pt x="884" y="638"/>
                  </a:lnTo>
                  <a:cubicBezTo>
                    <a:pt x="918" y="638"/>
                    <a:pt x="986" y="561"/>
                    <a:pt x="952" y="527"/>
                  </a:cubicBezTo>
                  <a:cubicBezTo>
                    <a:pt x="739" y="247"/>
                    <a:pt x="459" y="103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5336417" y="601183"/>
              <a:ext cx="20541" cy="17072"/>
            </a:xfrm>
            <a:custGeom>
              <a:avLst/>
              <a:gdLst/>
              <a:ahLst/>
              <a:cxnLst/>
              <a:rect l="l" t="t" r="r" b="b"/>
              <a:pathLst>
                <a:path w="604" h="502" extrusionOk="0">
                  <a:moveTo>
                    <a:pt x="145" y="1"/>
                  </a:moveTo>
                  <a:cubicBezTo>
                    <a:pt x="43" y="1"/>
                    <a:pt x="1" y="111"/>
                    <a:pt x="43" y="179"/>
                  </a:cubicBezTo>
                  <a:cubicBezTo>
                    <a:pt x="145" y="323"/>
                    <a:pt x="289" y="468"/>
                    <a:pt x="425" y="502"/>
                  </a:cubicBezTo>
                  <a:lnTo>
                    <a:pt x="468" y="502"/>
                  </a:lnTo>
                  <a:cubicBezTo>
                    <a:pt x="570" y="502"/>
                    <a:pt x="604" y="425"/>
                    <a:pt x="570" y="323"/>
                  </a:cubicBezTo>
                  <a:cubicBezTo>
                    <a:pt x="502" y="179"/>
                    <a:pt x="323" y="11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5353454" y="563910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103" y="1"/>
                  </a:moveTo>
                  <a:cubicBezTo>
                    <a:pt x="35" y="1"/>
                    <a:pt x="1" y="111"/>
                    <a:pt x="35" y="179"/>
                  </a:cubicBezTo>
                  <a:cubicBezTo>
                    <a:pt x="69" y="290"/>
                    <a:pt x="137" y="392"/>
                    <a:pt x="213" y="460"/>
                  </a:cubicBezTo>
                  <a:cubicBezTo>
                    <a:pt x="281" y="570"/>
                    <a:pt x="349" y="638"/>
                    <a:pt x="459" y="714"/>
                  </a:cubicBezTo>
                  <a:cubicBezTo>
                    <a:pt x="493" y="748"/>
                    <a:pt x="527" y="748"/>
                    <a:pt x="561" y="748"/>
                  </a:cubicBezTo>
                  <a:cubicBezTo>
                    <a:pt x="638" y="748"/>
                    <a:pt x="740" y="672"/>
                    <a:pt x="672" y="570"/>
                  </a:cubicBezTo>
                  <a:cubicBezTo>
                    <a:pt x="604" y="460"/>
                    <a:pt x="527" y="358"/>
                    <a:pt x="459" y="247"/>
                  </a:cubicBezTo>
                  <a:cubicBezTo>
                    <a:pt x="349" y="179"/>
                    <a:pt x="281" y="111"/>
                    <a:pt x="179" y="35"/>
                  </a:cubicBezTo>
                  <a:cubicBezTo>
                    <a:pt x="137" y="1"/>
                    <a:pt x="13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5388414" y="644508"/>
              <a:ext cx="26322" cy="20575"/>
            </a:xfrm>
            <a:custGeom>
              <a:avLst/>
              <a:gdLst/>
              <a:ahLst/>
              <a:cxnLst/>
              <a:rect l="l" t="t" r="r" b="b"/>
              <a:pathLst>
                <a:path w="774" h="605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37" y="256"/>
                    <a:pt x="247" y="324"/>
                    <a:pt x="349" y="426"/>
                  </a:cubicBezTo>
                  <a:cubicBezTo>
                    <a:pt x="425" y="502"/>
                    <a:pt x="493" y="604"/>
                    <a:pt x="595" y="604"/>
                  </a:cubicBezTo>
                  <a:lnTo>
                    <a:pt x="638" y="604"/>
                  </a:lnTo>
                  <a:cubicBezTo>
                    <a:pt x="706" y="604"/>
                    <a:pt x="774" y="536"/>
                    <a:pt x="740" y="468"/>
                  </a:cubicBezTo>
                  <a:cubicBezTo>
                    <a:pt x="706" y="358"/>
                    <a:pt x="561" y="290"/>
                    <a:pt x="459" y="256"/>
                  </a:cubicBezTo>
                  <a:cubicBezTo>
                    <a:pt x="383" y="179"/>
                    <a:pt x="281" y="111"/>
                    <a:pt x="171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5405180" y="60985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145" y="1"/>
                  </a:moveTo>
                  <a:cubicBezTo>
                    <a:pt x="34" y="1"/>
                    <a:pt x="0" y="102"/>
                    <a:pt x="34" y="170"/>
                  </a:cubicBezTo>
                  <a:cubicBezTo>
                    <a:pt x="68" y="281"/>
                    <a:pt x="179" y="315"/>
                    <a:pt x="213" y="425"/>
                  </a:cubicBezTo>
                  <a:cubicBezTo>
                    <a:pt x="281" y="493"/>
                    <a:pt x="315" y="595"/>
                    <a:pt x="425" y="638"/>
                  </a:cubicBezTo>
                  <a:cubicBezTo>
                    <a:pt x="459" y="672"/>
                    <a:pt x="493" y="672"/>
                    <a:pt x="493" y="672"/>
                  </a:cubicBezTo>
                  <a:cubicBezTo>
                    <a:pt x="569" y="672"/>
                    <a:pt x="637" y="638"/>
                    <a:pt x="637" y="561"/>
                  </a:cubicBezTo>
                  <a:cubicBezTo>
                    <a:pt x="671" y="493"/>
                    <a:pt x="671" y="425"/>
                    <a:pt x="603" y="349"/>
                  </a:cubicBezTo>
                  <a:cubicBezTo>
                    <a:pt x="569" y="281"/>
                    <a:pt x="527" y="213"/>
                    <a:pt x="493" y="170"/>
                  </a:cubicBezTo>
                  <a:cubicBezTo>
                    <a:pt x="391" y="68"/>
                    <a:pt x="281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5432896" y="667633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137" y="0"/>
                  </a:moveTo>
                  <a:cubicBezTo>
                    <a:pt x="69" y="0"/>
                    <a:pt x="1" y="136"/>
                    <a:pt x="69" y="213"/>
                  </a:cubicBezTo>
                  <a:cubicBezTo>
                    <a:pt x="137" y="247"/>
                    <a:pt x="213" y="315"/>
                    <a:pt x="281" y="383"/>
                  </a:cubicBezTo>
                  <a:cubicBezTo>
                    <a:pt x="315" y="459"/>
                    <a:pt x="426" y="527"/>
                    <a:pt x="494" y="527"/>
                  </a:cubicBezTo>
                  <a:lnTo>
                    <a:pt x="527" y="527"/>
                  </a:lnTo>
                  <a:cubicBezTo>
                    <a:pt x="604" y="527"/>
                    <a:pt x="638" y="459"/>
                    <a:pt x="604" y="383"/>
                  </a:cubicBezTo>
                  <a:cubicBezTo>
                    <a:pt x="604" y="281"/>
                    <a:pt x="494" y="247"/>
                    <a:pt x="426" y="170"/>
                  </a:cubicBezTo>
                  <a:cubicBezTo>
                    <a:pt x="349" y="102"/>
                    <a:pt x="281" y="68"/>
                    <a:pt x="213" y="34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5465271" y="591661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213" y="0"/>
                  </a:moveTo>
                  <a:cubicBezTo>
                    <a:pt x="179" y="0"/>
                    <a:pt x="145" y="34"/>
                    <a:pt x="145" y="68"/>
                  </a:cubicBezTo>
                  <a:cubicBezTo>
                    <a:pt x="111" y="145"/>
                    <a:pt x="77" y="213"/>
                    <a:pt x="77" y="281"/>
                  </a:cubicBezTo>
                  <a:cubicBezTo>
                    <a:pt x="34" y="357"/>
                    <a:pt x="0" y="425"/>
                    <a:pt x="34" y="493"/>
                  </a:cubicBezTo>
                  <a:cubicBezTo>
                    <a:pt x="34" y="536"/>
                    <a:pt x="77" y="569"/>
                    <a:pt x="111" y="569"/>
                  </a:cubicBezTo>
                  <a:cubicBezTo>
                    <a:pt x="145" y="569"/>
                    <a:pt x="179" y="536"/>
                    <a:pt x="179" y="536"/>
                  </a:cubicBezTo>
                  <a:cubicBezTo>
                    <a:pt x="247" y="459"/>
                    <a:pt x="247" y="391"/>
                    <a:pt x="247" y="323"/>
                  </a:cubicBezTo>
                  <a:lnTo>
                    <a:pt x="289" y="111"/>
                  </a:lnTo>
                  <a:cubicBezTo>
                    <a:pt x="323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5449662" y="556701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281" y="0"/>
                  </a:moveTo>
                  <a:cubicBezTo>
                    <a:pt x="247" y="0"/>
                    <a:pt x="213" y="0"/>
                    <a:pt x="179" y="77"/>
                  </a:cubicBezTo>
                  <a:cubicBezTo>
                    <a:pt x="145" y="145"/>
                    <a:pt x="111" y="247"/>
                    <a:pt x="68" y="323"/>
                  </a:cubicBezTo>
                  <a:cubicBezTo>
                    <a:pt x="68" y="357"/>
                    <a:pt x="34" y="391"/>
                    <a:pt x="34" y="459"/>
                  </a:cubicBezTo>
                  <a:cubicBezTo>
                    <a:pt x="1" y="502"/>
                    <a:pt x="34" y="536"/>
                    <a:pt x="34" y="570"/>
                  </a:cubicBezTo>
                  <a:cubicBezTo>
                    <a:pt x="34" y="604"/>
                    <a:pt x="68" y="638"/>
                    <a:pt x="111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213" y="570"/>
                    <a:pt x="247" y="570"/>
                    <a:pt x="247" y="536"/>
                  </a:cubicBezTo>
                  <a:cubicBezTo>
                    <a:pt x="281" y="459"/>
                    <a:pt x="281" y="425"/>
                    <a:pt x="323" y="391"/>
                  </a:cubicBezTo>
                  <a:cubicBezTo>
                    <a:pt x="323" y="289"/>
                    <a:pt x="357" y="213"/>
                    <a:pt x="391" y="111"/>
                  </a:cubicBezTo>
                  <a:cubicBezTo>
                    <a:pt x="425" y="34"/>
                    <a:pt x="357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>
              <a:off x="5499074" y="490556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46" y="0"/>
                  </a:moveTo>
                  <a:cubicBezTo>
                    <a:pt x="179" y="0"/>
                    <a:pt x="145" y="34"/>
                    <a:pt x="102" y="111"/>
                  </a:cubicBezTo>
                  <a:lnTo>
                    <a:pt x="102" y="68"/>
                  </a:lnTo>
                  <a:lnTo>
                    <a:pt x="102" y="68"/>
                  </a:lnTo>
                  <a:lnTo>
                    <a:pt x="102" y="111"/>
                  </a:lnTo>
                  <a:lnTo>
                    <a:pt x="102" y="145"/>
                  </a:lnTo>
                  <a:lnTo>
                    <a:pt x="102" y="179"/>
                  </a:lnTo>
                  <a:cubicBezTo>
                    <a:pt x="102" y="213"/>
                    <a:pt x="68" y="213"/>
                    <a:pt x="68" y="246"/>
                  </a:cubicBezTo>
                  <a:cubicBezTo>
                    <a:pt x="0" y="323"/>
                    <a:pt x="102" y="425"/>
                    <a:pt x="213" y="425"/>
                  </a:cubicBezTo>
                  <a:cubicBezTo>
                    <a:pt x="213" y="425"/>
                    <a:pt x="246" y="425"/>
                    <a:pt x="280" y="391"/>
                  </a:cubicBezTo>
                  <a:cubicBezTo>
                    <a:pt x="314" y="357"/>
                    <a:pt x="357" y="323"/>
                    <a:pt x="391" y="280"/>
                  </a:cubicBezTo>
                  <a:lnTo>
                    <a:pt x="391" y="280"/>
                  </a:lnTo>
                  <a:lnTo>
                    <a:pt x="357" y="280"/>
                  </a:lnTo>
                  <a:lnTo>
                    <a:pt x="391" y="246"/>
                  </a:lnTo>
                  <a:cubicBezTo>
                    <a:pt x="391" y="246"/>
                    <a:pt x="425" y="213"/>
                    <a:pt x="425" y="179"/>
                  </a:cubicBezTo>
                  <a:cubicBezTo>
                    <a:pt x="425" y="145"/>
                    <a:pt x="425" y="111"/>
                    <a:pt x="391" y="111"/>
                  </a:cubicBezTo>
                  <a:cubicBezTo>
                    <a:pt x="391" y="34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5458027" y="463962"/>
              <a:ext cx="18262" cy="26628"/>
            </a:xfrm>
            <a:custGeom>
              <a:avLst/>
              <a:gdLst/>
              <a:ahLst/>
              <a:cxnLst/>
              <a:rect l="l" t="t" r="r" b="b"/>
              <a:pathLst>
                <a:path w="537" h="783" extrusionOk="0">
                  <a:moveTo>
                    <a:pt x="392" y="1"/>
                  </a:moveTo>
                  <a:cubicBezTo>
                    <a:pt x="358" y="1"/>
                    <a:pt x="324" y="1"/>
                    <a:pt x="290" y="43"/>
                  </a:cubicBezTo>
                  <a:cubicBezTo>
                    <a:pt x="213" y="145"/>
                    <a:pt x="179" y="255"/>
                    <a:pt x="111" y="357"/>
                  </a:cubicBezTo>
                  <a:cubicBezTo>
                    <a:pt x="77" y="391"/>
                    <a:pt x="77" y="468"/>
                    <a:pt x="35" y="502"/>
                  </a:cubicBezTo>
                  <a:cubicBezTo>
                    <a:pt x="1" y="570"/>
                    <a:pt x="35" y="638"/>
                    <a:pt x="35" y="714"/>
                  </a:cubicBezTo>
                  <a:cubicBezTo>
                    <a:pt x="77" y="748"/>
                    <a:pt x="111" y="782"/>
                    <a:pt x="179" y="782"/>
                  </a:cubicBezTo>
                  <a:cubicBezTo>
                    <a:pt x="213" y="782"/>
                    <a:pt x="213" y="782"/>
                    <a:pt x="247" y="748"/>
                  </a:cubicBezTo>
                  <a:cubicBezTo>
                    <a:pt x="324" y="714"/>
                    <a:pt x="324" y="680"/>
                    <a:pt x="358" y="638"/>
                  </a:cubicBezTo>
                  <a:cubicBezTo>
                    <a:pt x="392" y="570"/>
                    <a:pt x="392" y="502"/>
                    <a:pt x="426" y="468"/>
                  </a:cubicBezTo>
                  <a:cubicBezTo>
                    <a:pt x="426" y="357"/>
                    <a:pt x="460" y="255"/>
                    <a:pt x="502" y="145"/>
                  </a:cubicBezTo>
                  <a:cubicBezTo>
                    <a:pt x="536" y="43"/>
                    <a:pt x="460" y="1"/>
                    <a:pt x="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>
              <a:off x="5484621" y="420637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13" y="0"/>
                  </a:moveTo>
                  <a:cubicBezTo>
                    <a:pt x="179" y="0"/>
                    <a:pt x="145" y="43"/>
                    <a:pt x="102" y="77"/>
                  </a:cubicBezTo>
                  <a:cubicBezTo>
                    <a:pt x="68" y="145"/>
                    <a:pt x="68" y="213"/>
                    <a:pt x="68" y="289"/>
                  </a:cubicBezTo>
                  <a:cubicBezTo>
                    <a:pt x="34" y="357"/>
                    <a:pt x="0" y="425"/>
                    <a:pt x="68" y="536"/>
                  </a:cubicBezTo>
                  <a:cubicBezTo>
                    <a:pt x="68" y="570"/>
                    <a:pt x="102" y="604"/>
                    <a:pt x="179" y="604"/>
                  </a:cubicBezTo>
                  <a:lnTo>
                    <a:pt x="179" y="604"/>
                  </a:lnTo>
                  <a:cubicBezTo>
                    <a:pt x="315" y="570"/>
                    <a:pt x="357" y="468"/>
                    <a:pt x="391" y="323"/>
                  </a:cubicBezTo>
                  <a:cubicBezTo>
                    <a:pt x="391" y="255"/>
                    <a:pt x="391" y="111"/>
                    <a:pt x="315" y="43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2"/>
            <p:cNvSpPr/>
            <p:nvPr/>
          </p:nvSpPr>
          <p:spPr>
            <a:xfrm>
              <a:off x="5531416" y="408802"/>
              <a:ext cx="20541" cy="28906"/>
            </a:xfrm>
            <a:custGeom>
              <a:avLst/>
              <a:gdLst/>
              <a:ahLst/>
              <a:cxnLst/>
              <a:rect l="l" t="t" r="r" b="b"/>
              <a:pathLst>
                <a:path w="604" h="850" extrusionOk="0">
                  <a:moveTo>
                    <a:pt x="468" y="0"/>
                  </a:moveTo>
                  <a:cubicBezTo>
                    <a:pt x="425" y="0"/>
                    <a:pt x="391" y="0"/>
                    <a:pt x="357" y="34"/>
                  </a:cubicBezTo>
                  <a:cubicBezTo>
                    <a:pt x="255" y="246"/>
                    <a:pt x="1" y="527"/>
                    <a:pt x="77" y="739"/>
                  </a:cubicBezTo>
                  <a:cubicBezTo>
                    <a:pt x="111" y="816"/>
                    <a:pt x="145" y="850"/>
                    <a:pt x="213" y="850"/>
                  </a:cubicBezTo>
                  <a:lnTo>
                    <a:pt x="289" y="850"/>
                  </a:lnTo>
                  <a:cubicBezTo>
                    <a:pt x="468" y="705"/>
                    <a:pt x="468" y="348"/>
                    <a:pt x="570" y="136"/>
                  </a:cubicBezTo>
                  <a:cubicBezTo>
                    <a:pt x="604" y="68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2"/>
            <p:cNvSpPr/>
            <p:nvPr/>
          </p:nvSpPr>
          <p:spPr>
            <a:xfrm>
              <a:off x="5570116" y="422065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60" y="1"/>
                  </a:moveTo>
                  <a:cubicBezTo>
                    <a:pt x="426" y="1"/>
                    <a:pt x="392" y="1"/>
                    <a:pt x="392" y="35"/>
                  </a:cubicBezTo>
                  <a:cubicBezTo>
                    <a:pt x="281" y="137"/>
                    <a:pt x="213" y="247"/>
                    <a:pt x="137" y="349"/>
                  </a:cubicBezTo>
                  <a:cubicBezTo>
                    <a:pt x="69" y="460"/>
                    <a:pt x="1" y="562"/>
                    <a:pt x="35" y="672"/>
                  </a:cubicBezTo>
                  <a:cubicBezTo>
                    <a:pt x="69" y="740"/>
                    <a:pt x="103" y="774"/>
                    <a:pt x="137" y="774"/>
                  </a:cubicBezTo>
                  <a:lnTo>
                    <a:pt x="179" y="774"/>
                  </a:lnTo>
                  <a:cubicBezTo>
                    <a:pt x="315" y="706"/>
                    <a:pt x="349" y="596"/>
                    <a:pt x="392" y="460"/>
                  </a:cubicBezTo>
                  <a:cubicBezTo>
                    <a:pt x="460" y="349"/>
                    <a:pt x="460" y="213"/>
                    <a:pt x="528" y="103"/>
                  </a:cubicBezTo>
                  <a:cubicBezTo>
                    <a:pt x="528" y="35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2"/>
            <p:cNvSpPr/>
            <p:nvPr/>
          </p:nvSpPr>
          <p:spPr>
            <a:xfrm>
              <a:off x="5610857" y="448353"/>
              <a:ext cx="17072" cy="24315"/>
            </a:xfrm>
            <a:custGeom>
              <a:avLst/>
              <a:gdLst/>
              <a:ahLst/>
              <a:cxnLst/>
              <a:rect l="l" t="t" r="r" b="b"/>
              <a:pathLst>
                <a:path w="502" h="715" extrusionOk="0">
                  <a:moveTo>
                    <a:pt x="391" y="1"/>
                  </a:moveTo>
                  <a:cubicBezTo>
                    <a:pt x="357" y="1"/>
                    <a:pt x="357" y="1"/>
                    <a:pt x="323" y="35"/>
                  </a:cubicBezTo>
                  <a:cubicBezTo>
                    <a:pt x="255" y="111"/>
                    <a:pt x="179" y="213"/>
                    <a:pt x="145" y="324"/>
                  </a:cubicBezTo>
                  <a:cubicBezTo>
                    <a:pt x="77" y="426"/>
                    <a:pt x="1" y="536"/>
                    <a:pt x="77" y="638"/>
                  </a:cubicBezTo>
                  <a:cubicBezTo>
                    <a:pt x="111" y="714"/>
                    <a:pt x="145" y="714"/>
                    <a:pt x="213" y="714"/>
                  </a:cubicBezTo>
                  <a:lnTo>
                    <a:pt x="289" y="714"/>
                  </a:lnTo>
                  <a:cubicBezTo>
                    <a:pt x="391" y="638"/>
                    <a:pt x="391" y="536"/>
                    <a:pt x="425" y="392"/>
                  </a:cubicBezTo>
                  <a:cubicBezTo>
                    <a:pt x="468" y="324"/>
                    <a:pt x="502" y="213"/>
                    <a:pt x="502" y="111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2"/>
            <p:cNvSpPr/>
            <p:nvPr/>
          </p:nvSpPr>
          <p:spPr>
            <a:xfrm>
              <a:off x="5626739" y="387105"/>
              <a:ext cx="19112" cy="21731"/>
            </a:xfrm>
            <a:custGeom>
              <a:avLst/>
              <a:gdLst/>
              <a:ahLst/>
              <a:cxnLst/>
              <a:rect l="l" t="t" r="r" b="b"/>
              <a:pathLst>
                <a:path w="562" h="639" extrusionOk="0">
                  <a:moveTo>
                    <a:pt x="349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37"/>
                    <a:pt x="171" y="247"/>
                    <a:pt x="69" y="315"/>
                  </a:cubicBezTo>
                  <a:cubicBezTo>
                    <a:pt x="1" y="392"/>
                    <a:pt x="1" y="528"/>
                    <a:pt x="69" y="562"/>
                  </a:cubicBezTo>
                  <a:cubicBezTo>
                    <a:pt x="103" y="604"/>
                    <a:pt x="137" y="638"/>
                    <a:pt x="213" y="638"/>
                  </a:cubicBezTo>
                  <a:cubicBezTo>
                    <a:pt x="247" y="638"/>
                    <a:pt x="281" y="604"/>
                    <a:pt x="315" y="562"/>
                  </a:cubicBezTo>
                  <a:cubicBezTo>
                    <a:pt x="426" y="460"/>
                    <a:pt x="562" y="213"/>
                    <a:pt x="460" y="35"/>
                  </a:cubicBezTo>
                  <a:cubicBezTo>
                    <a:pt x="426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2"/>
            <p:cNvSpPr/>
            <p:nvPr/>
          </p:nvSpPr>
          <p:spPr>
            <a:xfrm>
              <a:off x="5590657" y="348405"/>
              <a:ext cx="15609" cy="27784"/>
            </a:xfrm>
            <a:custGeom>
              <a:avLst/>
              <a:gdLst/>
              <a:ahLst/>
              <a:cxnLst/>
              <a:rect l="l" t="t" r="r" b="b"/>
              <a:pathLst>
                <a:path w="459" h="817" extrusionOk="0">
                  <a:moveTo>
                    <a:pt x="314" y="1"/>
                  </a:moveTo>
                  <a:cubicBezTo>
                    <a:pt x="280" y="1"/>
                    <a:pt x="246" y="43"/>
                    <a:pt x="246" y="77"/>
                  </a:cubicBezTo>
                  <a:cubicBezTo>
                    <a:pt x="170" y="179"/>
                    <a:pt x="136" y="290"/>
                    <a:pt x="102" y="391"/>
                  </a:cubicBezTo>
                  <a:cubicBezTo>
                    <a:pt x="68" y="468"/>
                    <a:pt x="34" y="502"/>
                    <a:pt x="34" y="536"/>
                  </a:cubicBezTo>
                  <a:cubicBezTo>
                    <a:pt x="0" y="604"/>
                    <a:pt x="34" y="680"/>
                    <a:pt x="34" y="748"/>
                  </a:cubicBezTo>
                  <a:cubicBezTo>
                    <a:pt x="34" y="816"/>
                    <a:pt x="102" y="816"/>
                    <a:pt x="136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59" y="638"/>
                    <a:pt x="459" y="357"/>
                    <a:pt x="425" y="111"/>
                  </a:cubicBezTo>
                  <a:cubicBezTo>
                    <a:pt x="425" y="77"/>
                    <a:pt x="348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2"/>
            <p:cNvSpPr/>
            <p:nvPr/>
          </p:nvSpPr>
          <p:spPr>
            <a:xfrm>
              <a:off x="5540087" y="353336"/>
              <a:ext cx="16800" cy="25438"/>
            </a:xfrm>
            <a:custGeom>
              <a:avLst/>
              <a:gdLst/>
              <a:ahLst/>
              <a:cxnLst/>
              <a:rect l="l" t="t" r="r" b="b"/>
              <a:pathLst>
                <a:path w="494" h="748" extrusionOk="0">
                  <a:moveTo>
                    <a:pt x="383" y="0"/>
                  </a:moveTo>
                  <a:cubicBezTo>
                    <a:pt x="349" y="0"/>
                    <a:pt x="349" y="0"/>
                    <a:pt x="315" y="34"/>
                  </a:cubicBezTo>
                  <a:cubicBezTo>
                    <a:pt x="247" y="111"/>
                    <a:pt x="213" y="212"/>
                    <a:pt x="170" y="323"/>
                  </a:cubicBezTo>
                  <a:cubicBezTo>
                    <a:pt x="136" y="425"/>
                    <a:pt x="34" y="535"/>
                    <a:pt x="34" y="603"/>
                  </a:cubicBezTo>
                  <a:cubicBezTo>
                    <a:pt x="0" y="671"/>
                    <a:pt x="34" y="748"/>
                    <a:pt x="102" y="748"/>
                  </a:cubicBezTo>
                  <a:lnTo>
                    <a:pt x="136" y="748"/>
                  </a:lnTo>
                  <a:cubicBezTo>
                    <a:pt x="281" y="705"/>
                    <a:pt x="349" y="569"/>
                    <a:pt x="425" y="459"/>
                  </a:cubicBezTo>
                  <a:cubicBezTo>
                    <a:pt x="459" y="323"/>
                    <a:pt x="493" y="178"/>
                    <a:pt x="459" y="34"/>
                  </a:cubicBezTo>
                  <a:cubicBezTo>
                    <a:pt x="459" y="0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2"/>
            <p:cNvSpPr/>
            <p:nvPr/>
          </p:nvSpPr>
          <p:spPr>
            <a:xfrm>
              <a:off x="5490675" y="354492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315" y="0"/>
                  </a:moveTo>
                  <a:cubicBezTo>
                    <a:pt x="281" y="0"/>
                    <a:pt x="247" y="34"/>
                    <a:pt x="213" y="77"/>
                  </a:cubicBezTo>
                  <a:cubicBezTo>
                    <a:pt x="179" y="178"/>
                    <a:pt x="137" y="289"/>
                    <a:pt x="103" y="357"/>
                  </a:cubicBezTo>
                  <a:cubicBezTo>
                    <a:pt x="69" y="459"/>
                    <a:pt x="1" y="535"/>
                    <a:pt x="69" y="671"/>
                  </a:cubicBezTo>
                  <a:cubicBezTo>
                    <a:pt x="69" y="714"/>
                    <a:pt x="137" y="748"/>
                    <a:pt x="179" y="748"/>
                  </a:cubicBezTo>
                  <a:lnTo>
                    <a:pt x="213" y="748"/>
                  </a:lnTo>
                  <a:cubicBezTo>
                    <a:pt x="349" y="714"/>
                    <a:pt x="392" y="569"/>
                    <a:pt x="426" y="459"/>
                  </a:cubicBezTo>
                  <a:lnTo>
                    <a:pt x="426" y="111"/>
                  </a:lnTo>
                  <a:cubicBezTo>
                    <a:pt x="426" y="34"/>
                    <a:pt x="392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2"/>
            <p:cNvSpPr/>
            <p:nvPr/>
          </p:nvSpPr>
          <p:spPr>
            <a:xfrm>
              <a:off x="5467856" y="330483"/>
              <a:ext cx="13025" cy="31253"/>
            </a:xfrm>
            <a:custGeom>
              <a:avLst/>
              <a:gdLst/>
              <a:ahLst/>
              <a:cxnLst/>
              <a:rect l="l" t="t" r="r" b="b"/>
              <a:pathLst>
                <a:path w="383" h="919" extrusionOk="0">
                  <a:moveTo>
                    <a:pt x="281" y="1"/>
                  </a:moveTo>
                  <a:cubicBezTo>
                    <a:pt x="281" y="1"/>
                    <a:pt x="247" y="1"/>
                    <a:pt x="247" y="35"/>
                  </a:cubicBezTo>
                  <a:cubicBezTo>
                    <a:pt x="213" y="179"/>
                    <a:pt x="137" y="315"/>
                    <a:pt x="103" y="460"/>
                  </a:cubicBezTo>
                  <a:cubicBezTo>
                    <a:pt x="69" y="570"/>
                    <a:pt x="1" y="706"/>
                    <a:pt x="35" y="817"/>
                  </a:cubicBezTo>
                  <a:cubicBezTo>
                    <a:pt x="35" y="884"/>
                    <a:pt x="103" y="918"/>
                    <a:pt x="171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349" y="783"/>
                    <a:pt x="349" y="638"/>
                    <a:pt x="349" y="494"/>
                  </a:cubicBezTo>
                  <a:cubicBezTo>
                    <a:pt x="383" y="358"/>
                    <a:pt x="349" y="213"/>
                    <a:pt x="349" y="69"/>
                  </a:cubicBezTo>
                  <a:cubicBezTo>
                    <a:pt x="349" y="35"/>
                    <a:pt x="315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2"/>
            <p:cNvSpPr/>
            <p:nvPr/>
          </p:nvSpPr>
          <p:spPr>
            <a:xfrm>
              <a:off x="5519581" y="257129"/>
              <a:ext cx="17922" cy="31219"/>
            </a:xfrm>
            <a:custGeom>
              <a:avLst/>
              <a:gdLst/>
              <a:ahLst/>
              <a:cxnLst/>
              <a:rect l="l" t="t" r="r" b="b"/>
              <a:pathLst>
                <a:path w="527" h="91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47" y="179"/>
                    <a:pt x="213" y="315"/>
                    <a:pt x="136" y="459"/>
                  </a:cubicBezTo>
                  <a:cubicBezTo>
                    <a:pt x="102" y="561"/>
                    <a:pt x="34" y="671"/>
                    <a:pt x="0" y="816"/>
                  </a:cubicBezTo>
                  <a:cubicBezTo>
                    <a:pt x="0" y="884"/>
                    <a:pt x="68" y="918"/>
                    <a:pt x="102" y="918"/>
                  </a:cubicBezTo>
                  <a:lnTo>
                    <a:pt x="136" y="918"/>
                  </a:lnTo>
                  <a:cubicBezTo>
                    <a:pt x="493" y="816"/>
                    <a:pt x="527" y="349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2"/>
            <p:cNvSpPr/>
            <p:nvPr/>
          </p:nvSpPr>
          <p:spPr>
            <a:xfrm>
              <a:off x="5544712" y="293245"/>
              <a:ext cx="18228" cy="28906"/>
            </a:xfrm>
            <a:custGeom>
              <a:avLst/>
              <a:gdLst/>
              <a:ahLst/>
              <a:cxnLst/>
              <a:rect l="l" t="t" r="r" b="b"/>
              <a:pathLst>
                <a:path w="536" h="850" extrusionOk="0">
                  <a:moveTo>
                    <a:pt x="357" y="0"/>
                  </a:moveTo>
                  <a:cubicBezTo>
                    <a:pt x="323" y="0"/>
                    <a:pt x="247" y="34"/>
                    <a:pt x="247" y="68"/>
                  </a:cubicBezTo>
                  <a:cubicBezTo>
                    <a:pt x="213" y="213"/>
                    <a:pt x="179" y="314"/>
                    <a:pt x="145" y="459"/>
                  </a:cubicBezTo>
                  <a:cubicBezTo>
                    <a:pt x="77" y="561"/>
                    <a:pt x="0" y="671"/>
                    <a:pt x="77" y="773"/>
                  </a:cubicBezTo>
                  <a:cubicBezTo>
                    <a:pt x="111" y="816"/>
                    <a:pt x="145" y="850"/>
                    <a:pt x="179" y="850"/>
                  </a:cubicBezTo>
                  <a:lnTo>
                    <a:pt x="179" y="850"/>
                  </a:lnTo>
                  <a:cubicBezTo>
                    <a:pt x="536" y="850"/>
                    <a:pt x="502" y="280"/>
                    <a:pt x="459" y="68"/>
                  </a:cubicBezTo>
                  <a:cubicBezTo>
                    <a:pt x="459" y="34"/>
                    <a:pt x="391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2"/>
            <p:cNvSpPr/>
            <p:nvPr/>
          </p:nvSpPr>
          <p:spPr>
            <a:xfrm>
              <a:off x="5599022" y="294401"/>
              <a:ext cx="19112" cy="31219"/>
            </a:xfrm>
            <a:custGeom>
              <a:avLst/>
              <a:gdLst/>
              <a:ahLst/>
              <a:cxnLst/>
              <a:rect l="l" t="t" r="r" b="b"/>
              <a:pathLst>
                <a:path w="562" h="918" extrusionOk="0">
                  <a:moveTo>
                    <a:pt x="459" y="0"/>
                  </a:moveTo>
                  <a:cubicBezTo>
                    <a:pt x="391" y="0"/>
                    <a:pt x="349" y="0"/>
                    <a:pt x="349" y="68"/>
                  </a:cubicBezTo>
                  <a:cubicBezTo>
                    <a:pt x="281" y="314"/>
                    <a:pt x="102" y="493"/>
                    <a:pt x="34" y="739"/>
                  </a:cubicBezTo>
                  <a:cubicBezTo>
                    <a:pt x="0" y="850"/>
                    <a:pt x="68" y="918"/>
                    <a:pt x="179" y="918"/>
                  </a:cubicBezTo>
                  <a:lnTo>
                    <a:pt x="247" y="918"/>
                  </a:lnTo>
                  <a:cubicBezTo>
                    <a:pt x="493" y="782"/>
                    <a:pt x="561" y="391"/>
                    <a:pt x="561" y="102"/>
                  </a:cubicBezTo>
                  <a:cubicBezTo>
                    <a:pt x="561" y="34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2"/>
            <p:cNvSpPr/>
            <p:nvPr/>
          </p:nvSpPr>
          <p:spPr>
            <a:xfrm>
              <a:off x="5597866" y="234310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83" y="0"/>
                  </a:moveTo>
                  <a:cubicBezTo>
                    <a:pt x="349" y="0"/>
                    <a:pt x="281" y="34"/>
                    <a:pt x="281" y="68"/>
                  </a:cubicBezTo>
                  <a:cubicBezTo>
                    <a:pt x="247" y="170"/>
                    <a:pt x="213" y="281"/>
                    <a:pt x="170" y="349"/>
                  </a:cubicBezTo>
                  <a:cubicBezTo>
                    <a:pt x="136" y="382"/>
                    <a:pt x="102" y="459"/>
                    <a:pt x="68" y="493"/>
                  </a:cubicBezTo>
                  <a:cubicBezTo>
                    <a:pt x="68" y="527"/>
                    <a:pt x="34" y="561"/>
                    <a:pt x="0" y="637"/>
                  </a:cubicBezTo>
                  <a:cubicBezTo>
                    <a:pt x="0" y="705"/>
                    <a:pt x="34" y="773"/>
                    <a:pt x="102" y="773"/>
                  </a:cubicBezTo>
                  <a:lnTo>
                    <a:pt x="102" y="773"/>
                  </a:lnTo>
                  <a:cubicBezTo>
                    <a:pt x="247" y="773"/>
                    <a:pt x="383" y="595"/>
                    <a:pt x="425" y="493"/>
                  </a:cubicBezTo>
                  <a:cubicBezTo>
                    <a:pt x="493" y="349"/>
                    <a:pt x="493" y="213"/>
                    <a:pt x="459" y="68"/>
                  </a:cubicBezTo>
                  <a:cubicBezTo>
                    <a:pt x="459" y="34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5581985" y="205403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425" y="1"/>
                  </a:moveTo>
                  <a:cubicBezTo>
                    <a:pt x="391" y="1"/>
                    <a:pt x="391" y="1"/>
                    <a:pt x="357" y="35"/>
                  </a:cubicBezTo>
                  <a:cubicBezTo>
                    <a:pt x="289" y="103"/>
                    <a:pt x="213" y="171"/>
                    <a:pt x="179" y="247"/>
                  </a:cubicBezTo>
                  <a:cubicBezTo>
                    <a:pt x="111" y="315"/>
                    <a:pt x="0" y="383"/>
                    <a:pt x="0" y="493"/>
                  </a:cubicBezTo>
                  <a:cubicBezTo>
                    <a:pt x="0" y="595"/>
                    <a:pt x="77" y="638"/>
                    <a:pt x="145" y="638"/>
                  </a:cubicBezTo>
                  <a:lnTo>
                    <a:pt x="145" y="638"/>
                  </a:lnTo>
                  <a:cubicBezTo>
                    <a:pt x="289" y="638"/>
                    <a:pt x="357" y="527"/>
                    <a:pt x="425" y="425"/>
                  </a:cubicBezTo>
                  <a:cubicBezTo>
                    <a:pt x="467" y="349"/>
                    <a:pt x="501" y="247"/>
                    <a:pt x="535" y="137"/>
                  </a:cubicBezTo>
                  <a:cubicBezTo>
                    <a:pt x="569" y="69"/>
                    <a:pt x="501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2"/>
            <p:cNvSpPr/>
            <p:nvPr/>
          </p:nvSpPr>
          <p:spPr>
            <a:xfrm>
              <a:off x="5660270" y="252198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289" y="1"/>
                  </a:moveTo>
                  <a:cubicBezTo>
                    <a:pt x="247" y="1"/>
                    <a:pt x="213" y="35"/>
                    <a:pt x="179" y="69"/>
                  </a:cubicBezTo>
                  <a:cubicBezTo>
                    <a:pt x="111" y="281"/>
                    <a:pt x="0" y="536"/>
                    <a:pt x="34" y="748"/>
                  </a:cubicBezTo>
                  <a:cubicBezTo>
                    <a:pt x="34" y="782"/>
                    <a:pt x="111" y="816"/>
                    <a:pt x="145" y="816"/>
                  </a:cubicBezTo>
                  <a:cubicBezTo>
                    <a:pt x="145" y="816"/>
                    <a:pt x="179" y="816"/>
                    <a:pt x="179" y="782"/>
                  </a:cubicBezTo>
                  <a:cubicBezTo>
                    <a:pt x="357" y="638"/>
                    <a:pt x="391" y="324"/>
                    <a:pt x="357" y="111"/>
                  </a:cubicBezTo>
                  <a:cubicBezTo>
                    <a:pt x="357" y="35"/>
                    <a:pt x="323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2"/>
            <p:cNvSpPr/>
            <p:nvPr/>
          </p:nvSpPr>
          <p:spPr>
            <a:xfrm>
              <a:off x="5671254" y="320961"/>
              <a:ext cx="15609" cy="22853"/>
            </a:xfrm>
            <a:custGeom>
              <a:avLst/>
              <a:gdLst/>
              <a:ahLst/>
              <a:cxnLst/>
              <a:rect l="l" t="t" r="r" b="b"/>
              <a:pathLst>
                <a:path w="459" h="672" extrusionOk="0">
                  <a:moveTo>
                    <a:pt x="314" y="1"/>
                  </a:moveTo>
                  <a:cubicBezTo>
                    <a:pt x="280" y="1"/>
                    <a:pt x="246" y="1"/>
                    <a:pt x="212" y="69"/>
                  </a:cubicBezTo>
                  <a:cubicBezTo>
                    <a:pt x="178" y="137"/>
                    <a:pt x="136" y="247"/>
                    <a:pt x="102" y="315"/>
                  </a:cubicBezTo>
                  <a:cubicBezTo>
                    <a:pt x="68" y="383"/>
                    <a:pt x="34" y="425"/>
                    <a:pt x="34" y="493"/>
                  </a:cubicBezTo>
                  <a:lnTo>
                    <a:pt x="34" y="527"/>
                  </a:lnTo>
                  <a:cubicBezTo>
                    <a:pt x="0" y="595"/>
                    <a:pt x="68" y="672"/>
                    <a:pt x="136" y="672"/>
                  </a:cubicBezTo>
                  <a:lnTo>
                    <a:pt x="178" y="672"/>
                  </a:lnTo>
                  <a:lnTo>
                    <a:pt x="212" y="638"/>
                  </a:lnTo>
                  <a:cubicBezTo>
                    <a:pt x="314" y="595"/>
                    <a:pt x="348" y="493"/>
                    <a:pt x="391" y="425"/>
                  </a:cubicBezTo>
                  <a:cubicBezTo>
                    <a:pt x="425" y="315"/>
                    <a:pt x="459" y="213"/>
                    <a:pt x="459" y="103"/>
                  </a:cubicBezTo>
                  <a:cubicBezTo>
                    <a:pt x="425" y="35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5624154" y="515960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391" y="1"/>
                  </a:moveTo>
                  <a:cubicBezTo>
                    <a:pt x="357" y="1"/>
                    <a:pt x="323" y="35"/>
                    <a:pt x="289" y="69"/>
                  </a:cubicBezTo>
                  <a:cubicBezTo>
                    <a:pt x="247" y="213"/>
                    <a:pt x="179" y="349"/>
                    <a:pt x="145" y="459"/>
                  </a:cubicBezTo>
                  <a:cubicBezTo>
                    <a:pt x="111" y="595"/>
                    <a:pt x="0" y="706"/>
                    <a:pt x="34" y="850"/>
                  </a:cubicBezTo>
                  <a:cubicBezTo>
                    <a:pt x="77" y="884"/>
                    <a:pt x="111" y="918"/>
                    <a:pt x="179" y="918"/>
                  </a:cubicBezTo>
                  <a:lnTo>
                    <a:pt x="213" y="918"/>
                  </a:lnTo>
                  <a:cubicBezTo>
                    <a:pt x="357" y="850"/>
                    <a:pt x="391" y="672"/>
                    <a:pt x="425" y="561"/>
                  </a:cubicBezTo>
                  <a:cubicBezTo>
                    <a:pt x="502" y="425"/>
                    <a:pt x="502" y="247"/>
                    <a:pt x="502" y="103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2"/>
            <p:cNvSpPr/>
            <p:nvPr/>
          </p:nvSpPr>
          <p:spPr>
            <a:xfrm>
              <a:off x="5661426" y="498922"/>
              <a:ext cx="17072" cy="25472"/>
            </a:xfrm>
            <a:custGeom>
              <a:avLst/>
              <a:gdLst/>
              <a:ahLst/>
              <a:cxnLst/>
              <a:rect l="l" t="t" r="r" b="b"/>
              <a:pathLst>
                <a:path w="502" h="749" extrusionOk="0">
                  <a:moveTo>
                    <a:pt x="357" y="0"/>
                  </a:moveTo>
                  <a:cubicBezTo>
                    <a:pt x="323" y="0"/>
                    <a:pt x="323" y="0"/>
                    <a:pt x="289" y="34"/>
                  </a:cubicBezTo>
                  <a:cubicBezTo>
                    <a:pt x="255" y="145"/>
                    <a:pt x="179" y="247"/>
                    <a:pt x="145" y="323"/>
                  </a:cubicBezTo>
                  <a:cubicBezTo>
                    <a:pt x="77" y="425"/>
                    <a:pt x="77" y="536"/>
                    <a:pt x="43" y="638"/>
                  </a:cubicBezTo>
                  <a:cubicBezTo>
                    <a:pt x="0" y="714"/>
                    <a:pt x="77" y="748"/>
                    <a:pt x="111" y="748"/>
                  </a:cubicBezTo>
                  <a:cubicBezTo>
                    <a:pt x="145" y="748"/>
                    <a:pt x="179" y="748"/>
                    <a:pt x="179" y="714"/>
                  </a:cubicBezTo>
                  <a:cubicBezTo>
                    <a:pt x="289" y="638"/>
                    <a:pt x="357" y="570"/>
                    <a:pt x="391" y="459"/>
                  </a:cubicBezTo>
                  <a:cubicBezTo>
                    <a:pt x="425" y="357"/>
                    <a:pt x="467" y="247"/>
                    <a:pt x="467" y="111"/>
                  </a:cubicBezTo>
                  <a:cubicBezTo>
                    <a:pt x="501" y="77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2"/>
            <p:cNvSpPr/>
            <p:nvPr/>
          </p:nvSpPr>
          <p:spPr>
            <a:xfrm>
              <a:off x="5660270" y="447197"/>
              <a:ext cx="14453" cy="21731"/>
            </a:xfrm>
            <a:custGeom>
              <a:avLst/>
              <a:gdLst/>
              <a:ahLst/>
              <a:cxnLst/>
              <a:rect l="l" t="t" r="r" b="b"/>
              <a:pathLst>
                <a:path w="425" h="639" extrusionOk="0">
                  <a:moveTo>
                    <a:pt x="323" y="1"/>
                  </a:moveTo>
                  <a:cubicBezTo>
                    <a:pt x="289" y="1"/>
                    <a:pt x="247" y="35"/>
                    <a:pt x="213" y="35"/>
                  </a:cubicBezTo>
                  <a:cubicBezTo>
                    <a:pt x="145" y="179"/>
                    <a:pt x="77" y="281"/>
                    <a:pt x="0" y="392"/>
                  </a:cubicBezTo>
                  <a:lnTo>
                    <a:pt x="0" y="570"/>
                  </a:lnTo>
                  <a:lnTo>
                    <a:pt x="34" y="570"/>
                  </a:lnTo>
                  <a:cubicBezTo>
                    <a:pt x="77" y="604"/>
                    <a:pt x="111" y="638"/>
                    <a:pt x="145" y="638"/>
                  </a:cubicBezTo>
                  <a:lnTo>
                    <a:pt x="179" y="638"/>
                  </a:lnTo>
                  <a:lnTo>
                    <a:pt x="213" y="638"/>
                  </a:lnTo>
                  <a:cubicBezTo>
                    <a:pt x="247" y="638"/>
                    <a:pt x="323" y="570"/>
                    <a:pt x="323" y="536"/>
                  </a:cubicBezTo>
                  <a:cubicBezTo>
                    <a:pt x="357" y="392"/>
                    <a:pt x="391" y="247"/>
                    <a:pt x="425" y="145"/>
                  </a:cubicBezTo>
                  <a:cubicBezTo>
                    <a:pt x="425" y="69"/>
                    <a:pt x="391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5707336" y="491713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247" y="0"/>
                  </a:moveTo>
                  <a:cubicBezTo>
                    <a:pt x="213" y="0"/>
                    <a:pt x="213" y="0"/>
                    <a:pt x="179" y="34"/>
                  </a:cubicBezTo>
                  <a:cubicBezTo>
                    <a:pt x="103" y="111"/>
                    <a:pt x="69" y="212"/>
                    <a:pt x="35" y="323"/>
                  </a:cubicBezTo>
                  <a:cubicBezTo>
                    <a:pt x="35" y="391"/>
                    <a:pt x="1" y="501"/>
                    <a:pt x="35" y="569"/>
                  </a:cubicBezTo>
                  <a:cubicBezTo>
                    <a:pt x="35" y="603"/>
                    <a:pt x="69" y="603"/>
                    <a:pt x="103" y="603"/>
                  </a:cubicBezTo>
                  <a:cubicBezTo>
                    <a:pt x="179" y="603"/>
                    <a:pt x="281" y="501"/>
                    <a:pt x="315" y="425"/>
                  </a:cubicBezTo>
                  <a:cubicBezTo>
                    <a:pt x="392" y="357"/>
                    <a:pt x="426" y="179"/>
                    <a:pt x="392" y="77"/>
                  </a:cubicBezTo>
                  <a:cubicBezTo>
                    <a:pt x="349" y="34"/>
                    <a:pt x="315" y="0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2"/>
            <p:cNvSpPr/>
            <p:nvPr/>
          </p:nvSpPr>
          <p:spPr>
            <a:xfrm>
              <a:off x="5753008" y="444884"/>
              <a:ext cx="16766" cy="26322"/>
            </a:xfrm>
            <a:custGeom>
              <a:avLst/>
              <a:gdLst/>
              <a:ahLst/>
              <a:cxnLst/>
              <a:rect l="l" t="t" r="r" b="b"/>
              <a:pathLst>
                <a:path w="493" h="774" extrusionOk="0">
                  <a:moveTo>
                    <a:pt x="357" y="1"/>
                  </a:moveTo>
                  <a:cubicBezTo>
                    <a:pt x="323" y="1"/>
                    <a:pt x="280" y="35"/>
                    <a:pt x="246" y="69"/>
                  </a:cubicBezTo>
                  <a:cubicBezTo>
                    <a:pt x="212" y="213"/>
                    <a:pt x="111" y="349"/>
                    <a:pt x="34" y="460"/>
                  </a:cubicBezTo>
                  <a:cubicBezTo>
                    <a:pt x="0" y="562"/>
                    <a:pt x="34" y="638"/>
                    <a:pt x="68" y="706"/>
                  </a:cubicBezTo>
                  <a:cubicBezTo>
                    <a:pt x="111" y="740"/>
                    <a:pt x="145" y="774"/>
                    <a:pt x="179" y="774"/>
                  </a:cubicBezTo>
                  <a:lnTo>
                    <a:pt x="212" y="774"/>
                  </a:lnTo>
                  <a:cubicBezTo>
                    <a:pt x="280" y="774"/>
                    <a:pt x="357" y="740"/>
                    <a:pt x="391" y="672"/>
                  </a:cubicBezTo>
                  <a:cubicBezTo>
                    <a:pt x="459" y="494"/>
                    <a:pt x="493" y="349"/>
                    <a:pt x="493" y="137"/>
                  </a:cubicBezTo>
                  <a:cubicBezTo>
                    <a:pt x="493" y="69"/>
                    <a:pt x="425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2"/>
            <p:cNvSpPr/>
            <p:nvPr/>
          </p:nvSpPr>
          <p:spPr>
            <a:xfrm>
              <a:off x="5725258" y="411115"/>
              <a:ext cx="17072" cy="30063"/>
            </a:xfrm>
            <a:custGeom>
              <a:avLst/>
              <a:gdLst/>
              <a:ahLst/>
              <a:cxnLst/>
              <a:rect l="l" t="t" r="r" b="b"/>
              <a:pathLst>
                <a:path w="502" h="884" extrusionOk="0">
                  <a:moveTo>
                    <a:pt x="357" y="0"/>
                  </a:moveTo>
                  <a:cubicBezTo>
                    <a:pt x="323" y="0"/>
                    <a:pt x="289" y="34"/>
                    <a:pt x="289" y="110"/>
                  </a:cubicBezTo>
                  <a:cubicBezTo>
                    <a:pt x="247" y="212"/>
                    <a:pt x="213" y="323"/>
                    <a:pt x="145" y="425"/>
                  </a:cubicBezTo>
                  <a:cubicBezTo>
                    <a:pt x="111" y="535"/>
                    <a:pt x="1" y="637"/>
                    <a:pt x="1" y="748"/>
                  </a:cubicBezTo>
                  <a:cubicBezTo>
                    <a:pt x="1" y="850"/>
                    <a:pt x="35" y="884"/>
                    <a:pt x="145" y="884"/>
                  </a:cubicBezTo>
                  <a:lnTo>
                    <a:pt x="179" y="884"/>
                  </a:lnTo>
                  <a:cubicBezTo>
                    <a:pt x="323" y="850"/>
                    <a:pt x="357" y="671"/>
                    <a:pt x="425" y="569"/>
                  </a:cubicBezTo>
                  <a:cubicBezTo>
                    <a:pt x="459" y="425"/>
                    <a:pt x="502" y="246"/>
                    <a:pt x="502" y="110"/>
                  </a:cubicBezTo>
                  <a:cubicBezTo>
                    <a:pt x="502" y="68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5720633" y="371530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349" y="0"/>
                  </a:moveTo>
                  <a:cubicBezTo>
                    <a:pt x="315" y="0"/>
                    <a:pt x="281" y="0"/>
                    <a:pt x="247" y="34"/>
                  </a:cubicBezTo>
                  <a:cubicBezTo>
                    <a:pt x="213" y="136"/>
                    <a:pt x="103" y="213"/>
                    <a:pt x="69" y="315"/>
                  </a:cubicBezTo>
                  <a:cubicBezTo>
                    <a:pt x="35" y="425"/>
                    <a:pt x="1" y="527"/>
                    <a:pt x="35" y="595"/>
                  </a:cubicBezTo>
                  <a:cubicBezTo>
                    <a:pt x="35" y="671"/>
                    <a:pt x="69" y="671"/>
                    <a:pt x="103" y="671"/>
                  </a:cubicBezTo>
                  <a:lnTo>
                    <a:pt x="171" y="671"/>
                  </a:lnTo>
                  <a:cubicBezTo>
                    <a:pt x="247" y="637"/>
                    <a:pt x="315" y="527"/>
                    <a:pt x="349" y="425"/>
                  </a:cubicBezTo>
                  <a:cubicBezTo>
                    <a:pt x="383" y="315"/>
                    <a:pt x="425" y="213"/>
                    <a:pt x="459" y="136"/>
                  </a:cubicBezTo>
                  <a:cubicBezTo>
                    <a:pt x="459" y="34"/>
                    <a:pt x="425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2"/>
            <p:cNvSpPr/>
            <p:nvPr/>
          </p:nvSpPr>
          <p:spPr>
            <a:xfrm>
              <a:off x="5789090" y="307664"/>
              <a:ext cx="15643" cy="30097"/>
            </a:xfrm>
            <a:custGeom>
              <a:avLst/>
              <a:gdLst/>
              <a:ahLst/>
              <a:cxnLst/>
              <a:rect l="l" t="t" r="r" b="b"/>
              <a:pathLst>
                <a:path w="460" h="885" extrusionOk="0">
                  <a:moveTo>
                    <a:pt x="324" y="1"/>
                  </a:moveTo>
                  <a:cubicBezTo>
                    <a:pt x="281" y="1"/>
                    <a:pt x="281" y="35"/>
                    <a:pt x="247" y="69"/>
                  </a:cubicBezTo>
                  <a:cubicBezTo>
                    <a:pt x="145" y="281"/>
                    <a:pt x="1" y="528"/>
                    <a:pt x="35" y="774"/>
                  </a:cubicBezTo>
                  <a:cubicBezTo>
                    <a:pt x="35" y="850"/>
                    <a:pt x="69" y="884"/>
                    <a:pt x="111" y="884"/>
                  </a:cubicBezTo>
                  <a:cubicBezTo>
                    <a:pt x="145" y="884"/>
                    <a:pt x="179" y="850"/>
                    <a:pt x="213" y="850"/>
                  </a:cubicBezTo>
                  <a:cubicBezTo>
                    <a:pt x="358" y="672"/>
                    <a:pt x="392" y="349"/>
                    <a:pt x="460" y="137"/>
                  </a:cubicBezTo>
                  <a:cubicBezTo>
                    <a:pt x="460" y="69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2"/>
            <p:cNvSpPr/>
            <p:nvPr/>
          </p:nvSpPr>
          <p:spPr>
            <a:xfrm>
              <a:off x="5784193" y="376155"/>
              <a:ext cx="12175" cy="19384"/>
            </a:xfrm>
            <a:custGeom>
              <a:avLst/>
              <a:gdLst/>
              <a:ahLst/>
              <a:cxnLst/>
              <a:rect l="l" t="t" r="r" b="b"/>
              <a:pathLst>
                <a:path w="358" h="570" extrusionOk="0">
                  <a:moveTo>
                    <a:pt x="255" y="0"/>
                  </a:moveTo>
                  <a:cubicBezTo>
                    <a:pt x="179" y="0"/>
                    <a:pt x="145" y="34"/>
                    <a:pt x="145" y="77"/>
                  </a:cubicBezTo>
                  <a:cubicBezTo>
                    <a:pt x="145" y="145"/>
                    <a:pt x="111" y="213"/>
                    <a:pt x="77" y="289"/>
                  </a:cubicBezTo>
                  <a:cubicBezTo>
                    <a:pt x="43" y="391"/>
                    <a:pt x="1" y="425"/>
                    <a:pt x="43" y="535"/>
                  </a:cubicBezTo>
                  <a:cubicBezTo>
                    <a:pt x="77" y="569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89" y="535"/>
                    <a:pt x="289" y="459"/>
                    <a:pt x="323" y="357"/>
                  </a:cubicBezTo>
                  <a:cubicBezTo>
                    <a:pt x="323" y="289"/>
                    <a:pt x="323" y="179"/>
                    <a:pt x="357" y="111"/>
                  </a:cubicBezTo>
                  <a:cubicBezTo>
                    <a:pt x="357" y="34"/>
                    <a:pt x="289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5826363" y="359389"/>
              <a:ext cx="18228" cy="31219"/>
            </a:xfrm>
            <a:custGeom>
              <a:avLst/>
              <a:gdLst/>
              <a:ahLst/>
              <a:cxnLst/>
              <a:rect l="l" t="t" r="r" b="b"/>
              <a:pathLst>
                <a:path w="536" h="918" extrusionOk="0">
                  <a:moveTo>
                    <a:pt x="392" y="0"/>
                  </a:moveTo>
                  <a:cubicBezTo>
                    <a:pt x="358" y="0"/>
                    <a:pt x="324" y="0"/>
                    <a:pt x="324" y="34"/>
                  </a:cubicBezTo>
                  <a:cubicBezTo>
                    <a:pt x="247" y="179"/>
                    <a:pt x="179" y="281"/>
                    <a:pt x="145" y="425"/>
                  </a:cubicBezTo>
                  <a:cubicBezTo>
                    <a:pt x="77" y="570"/>
                    <a:pt x="1" y="672"/>
                    <a:pt x="35" y="816"/>
                  </a:cubicBezTo>
                  <a:cubicBezTo>
                    <a:pt x="35" y="884"/>
                    <a:pt x="111" y="918"/>
                    <a:pt x="179" y="918"/>
                  </a:cubicBezTo>
                  <a:lnTo>
                    <a:pt x="247" y="918"/>
                  </a:lnTo>
                  <a:cubicBezTo>
                    <a:pt x="392" y="850"/>
                    <a:pt x="426" y="672"/>
                    <a:pt x="460" y="527"/>
                  </a:cubicBezTo>
                  <a:cubicBezTo>
                    <a:pt x="502" y="391"/>
                    <a:pt x="536" y="247"/>
                    <a:pt x="536" y="102"/>
                  </a:cubicBezTo>
                  <a:cubicBezTo>
                    <a:pt x="536" y="34"/>
                    <a:pt x="460" y="0"/>
                    <a:pt x="3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2"/>
            <p:cNvSpPr/>
            <p:nvPr/>
          </p:nvSpPr>
          <p:spPr>
            <a:xfrm>
              <a:off x="5837347" y="302767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49" y="0"/>
                  </a:moveTo>
                  <a:cubicBezTo>
                    <a:pt x="315" y="0"/>
                    <a:pt x="281" y="34"/>
                    <a:pt x="247" y="68"/>
                  </a:cubicBezTo>
                  <a:cubicBezTo>
                    <a:pt x="179" y="179"/>
                    <a:pt x="1" y="425"/>
                    <a:pt x="179" y="536"/>
                  </a:cubicBezTo>
                  <a:cubicBezTo>
                    <a:pt x="213" y="536"/>
                    <a:pt x="213" y="570"/>
                    <a:pt x="247" y="570"/>
                  </a:cubicBezTo>
                  <a:cubicBezTo>
                    <a:pt x="281" y="570"/>
                    <a:pt x="281" y="536"/>
                    <a:pt x="315" y="536"/>
                  </a:cubicBezTo>
                  <a:cubicBezTo>
                    <a:pt x="391" y="493"/>
                    <a:pt x="391" y="459"/>
                    <a:pt x="425" y="391"/>
                  </a:cubicBezTo>
                  <a:cubicBezTo>
                    <a:pt x="425" y="323"/>
                    <a:pt x="459" y="281"/>
                    <a:pt x="493" y="213"/>
                  </a:cubicBezTo>
                  <a:cubicBezTo>
                    <a:pt x="527" y="145"/>
                    <a:pt x="493" y="68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2"/>
            <p:cNvSpPr/>
            <p:nvPr/>
          </p:nvSpPr>
          <p:spPr>
            <a:xfrm>
              <a:off x="5880673" y="4365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49" y="1"/>
                  </a:moveTo>
                  <a:cubicBezTo>
                    <a:pt x="315" y="1"/>
                    <a:pt x="315" y="1"/>
                    <a:pt x="281" y="35"/>
                  </a:cubicBezTo>
                  <a:cubicBezTo>
                    <a:pt x="213" y="103"/>
                    <a:pt x="179" y="171"/>
                    <a:pt x="137" y="281"/>
                  </a:cubicBezTo>
                  <a:cubicBezTo>
                    <a:pt x="69" y="349"/>
                    <a:pt x="1" y="425"/>
                    <a:pt x="1" y="527"/>
                  </a:cubicBezTo>
                  <a:cubicBezTo>
                    <a:pt x="1" y="595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47" y="595"/>
                    <a:pt x="315" y="493"/>
                    <a:pt x="349" y="383"/>
                  </a:cubicBezTo>
                  <a:cubicBezTo>
                    <a:pt x="392" y="281"/>
                    <a:pt x="426" y="171"/>
                    <a:pt x="392" y="69"/>
                  </a:cubicBezTo>
                  <a:cubicBezTo>
                    <a:pt x="392" y="1"/>
                    <a:pt x="39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5831294" y="438831"/>
              <a:ext cx="21697" cy="27784"/>
            </a:xfrm>
            <a:custGeom>
              <a:avLst/>
              <a:gdLst/>
              <a:ahLst/>
              <a:cxnLst/>
              <a:rect l="l" t="t" r="r" b="b"/>
              <a:pathLst>
                <a:path w="638" h="817" extrusionOk="0">
                  <a:moveTo>
                    <a:pt x="493" y="1"/>
                  </a:moveTo>
                  <a:cubicBezTo>
                    <a:pt x="459" y="1"/>
                    <a:pt x="425" y="1"/>
                    <a:pt x="425" y="35"/>
                  </a:cubicBezTo>
                  <a:cubicBezTo>
                    <a:pt x="357" y="103"/>
                    <a:pt x="281" y="213"/>
                    <a:pt x="213" y="315"/>
                  </a:cubicBezTo>
                  <a:cubicBezTo>
                    <a:pt x="145" y="425"/>
                    <a:pt x="68" y="493"/>
                    <a:pt x="34" y="638"/>
                  </a:cubicBezTo>
                  <a:cubicBezTo>
                    <a:pt x="0" y="740"/>
                    <a:pt x="68" y="816"/>
                    <a:pt x="179" y="816"/>
                  </a:cubicBezTo>
                  <a:cubicBezTo>
                    <a:pt x="213" y="816"/>
                    <a:pt x="247" y="816"/>
                    <a:pt x="281" y="782"/>
                  </a:cubicBezTo>
                  <a:cubicBezTo>
                    <a:pt x="357" y="706"/>
                    <a:pt x="425" y="570"/>
                    <a:pt x="459" y="459"/>
                  </a:cubicBezTo>
                  <a:cubicBezTo>
                    <a:pt x="527" y="357"/>
                    <a:pt x="569" y="247"/>
                    <a:pt x="603" y="145"/>
                  </a:cubicBezTo>
                  <a:cubicBezTo>
                    <a:pt x="637" y="69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2"/>
            <p:cNvSpPr/>
            <p:nvPr/>
          </p:nvSpPr>
          <p:spPr>
            <a:xfrm>
              <a:off x="5798646" y="517116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535" y="1"/>
                  </a:moveTo>
                  <a:cubicBezTo>
                    <a:pt x="502" y="1"/>
                    <a:pt x="468" y="35"/>
                    <a:pt x="425" y="35"/>
                  </a:cubicBezTo>
                  <a:cubicBezTo>
                    <a:pt x="391" y="137"/>
                    <a:pt x="323" y="247"/>
                    <a:pt x="255" y="349"/>
                  </a:cubicBezTo>
                  <a:cubicBezTo>
                    <a:pt x="179" y="459"/>
                    <a:pt x="111" y="561"/>
                    <a:pt x="43" y="672"/>
                  </a:cubicBezTo>
                  <a:cubicBezTo>
                    <a:pt x="0" y="774"/>
                    <a:pt x="77" y="850"/>
                    <a:pt x="145" y="850"/>
                  </a:cubicBezTo>
                  <a:cubicBezTo>
                    <a:pt x="179" y="850"/>
                    <a:pt x="213" y="850"/>
                    <a:pt x="213" y="816"/>
                  </a:cubicBezTo>
                  <a:cubicBezTo>
                    <a:pt x="323" y="706"/>
                    <a:pt x="425" y="638"/>
                    <a:pt x="468" y="493"/>
                  </a:cubicBezTo>
                  <a:cubicBezTo>
                    <a:pt x="535" y="391"/>
                    <a:pt x="569" y="247"/>
                    <a:pt x="637" y="137"/>
                  </a:cubicBezTo>
                  <a:cubicBezTo>
                    <a:pt x="637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2"/>
            <p:cNvSpPr/>
            <p:nvPr/>
          </p:nvSpPr>
          <p:spPr>
            <a:xfrm>
              <a:off x="5854113" y="509907"/>
              <a:ext cx="24009" cy="28906"/>
            </a:xfrm>
            <a:custGeom>
              <a:avLst/>
              <a:gdLst/>
              <a:ahLst/>
              <a:cxnLst/>
              <a:rect l="l" t="t" r="r" b="b"/>
              <a:pathLst>
                <a:path w="706" h="850" extrusionOk="0">
                  <a:moveTo>
                    <a:pt x="535" y="0"/>
                  </a:moveTo>
                  <a:cubicBezTo>
                    <a:pt x="493" y="0"/>
                    <a:pt x="425" y="34"/>
                    <a:pt x="391" y="68"/>
                  </a:cubicBezTo>
                  <a:cubicBezTo>
                    <a:pt x="357" y="179"/>
                    <a:pt x="247" y="281"/>
                    <a:pt x="179" y="391"/>
                  </a:cubicBezTo>
                  <a:cubicBezTo>
                    <a:pt x="111" y="493"/>
                    <a:pt x="0" y="603"/>
                    <a:pt x="34" y="739"/>
                  </a:cubicBezTo>
                  <a:cubicBezTo>
                    <a:pt x="68" y="816"/>
                    <a:pt x="145" y="850"/>
                    <a:pt x="213" y="850"/>
                  </a:cubicBezTo>
                  <a:cubicBezTo>
                    <a:pt x="391" y="850"/>
                    <a:pt x="425" y="705"/>
                    <a:pt x="493" y="561"/>
                  </a:cubicBezTo>
                  <a:cubicBezTo>
                    <a:pt x="569" y="459"/>
                    <a:pt x="603" y="315"/>
                    <a:pt x="671" y="179"/>
                  </a:cubicBezTo>
                  <a:cubicBezTo>
                    <a:pt x="705" y="68"/>
                    <a:pt x="603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2"/>
            <p:cNvSpPr/>
            <p:nvPr/>
          </p:nvSpPr>
          <p:spPr>
            <a:xfrm>
              <a:off x="5754165" y="513375"/>
              <a:ext cx="15609" cy="19384"/>
            </a:xfrm>
            <a:custGeom>
              <a:avLst/>
              <a:gdLst/>
              <a:ahLst/>
              <a:cxnLst/>
              <a:rect l="l" t="t" r="r" b="b"/>
              <a:pathLst>
                <a:path w="459" h="570" extrusionOk="0">
                  <a:moveTo>
                    <a:pt x="289" y="0"/>
                  </a:moveTo>
                  <a:cubicBezTo>
                    <a:pt x="246" y="0"/>
                    <a:pt x="212" y="0"/>
                    <a:pt x="178" y="34"/>
                  </a:cubicBezTo>
                  <a:cubicBezTo>
                    <a:pt x="145" y="111"/>
                    <a:pt x="111" y="179"/>
                    <a:pt x="77" y="247"/>
                  </a:cubicBezTo>
                  <a:cubicBezTo>
                    <a:pt x="34" y="357"/>
                    <a:pt x="0" y="425"/>
                    <a:pt x="0" y="501"/>
                  </a:cubicBezTo>
                  <a:cubicBezTo>
                    <a:pt x="0" y="535"/>
                    <a:pt x="34" y="569"/>
                    <a:pt x="77" y="569"/>
                  </a:cubicBezTo>
                  <a:cubicBezTo>
                    <a:pt x="111" y="569"/>
                    <a:pt x="145" y="535"/>
                    <a:pt x="145" y="535"/>
                  </a:cubicBezTo>
                  <a:cubicBezTo>
                    <a:pt x="212" y="501"/>
                    <a:pt x="212" y="391"/>
                    <a:pt x="246" y="357"/>
                  </a:cubicBezTo>
                  <a:cubicBezTo>
                    <a:pt x="289" y="289"/>
                    <a:pt x="357" y="213"/>
                    <a:pt x="391" y="145"/>
                  </a:cubicBezTo>
                  <a:cubicBezTo>
                    <a:pt x="459" y="77"/>
                    <a:pt x="357" y="0"/>
                    <a:pt x="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2"/>
            <p:cNvSpPr/>
            <p:nvPr/>
          </p:nvSpPr>
          <p:spPr>
            <a:xfrm>
              <a:off x="5744609" y="59887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315" y="1"/>
                  </a:moveTo>
                  <a:cubicBezTo>
                    <a:pt x="281" y="1"/>
                    <a:pt x="281" y="1"/>
                    <a:pt x="247" y="35"/>
                  </a:cubicBezTo>
                  <a:cubicBezTo>
                    <a:pt x="213" y="69"/>
                    <a:pt x="179" y="145"/>
                    <a:pt x="103" y="179"/>
                  </a:cubicBezTo>
                  <a:cubicBezTo>
                    <a:pt x="69" y="247"/>
                    <a:pt x="1" y="324"/>
                    <a:pt x="1" y="391"/>
                  </a:cubicBezTo>
                  <a:cubicBezTo>
                    <a:pt x="1" y="425"/>
                    <a:pt x="69" y="493"/>
                    <a:pt x="103" y="493"/>
                  </a:cubicBezTo>
                  <a:lnTo>
                    <a:pt x="145" y="493"/>
                  </a:lnTo>
                  <a:cubicBezTo>
                    <a:pt x="213" y="459"/>
                    <a:pt x="247" y="391"/>
                    <a:pt x="281" y="324"/>
                  </a:cubicBezTo>
                  <a:cubicBezTo>
                    <a:pt x="315" y="247"/>
                    <a:pt x="392" y="213"/>
                    <a:pt x="426" y="145"/>
                  </a:cubicBezTo>
                  <a:cubicBezTo>
                    <a:pt x="459" y="69"/>
                    <a:pt x="392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2"/>
            <p:cNvSpPr/>
            <p:nvPr/>
          </p:nvSpPr>
          <p:spPr>
            <a:xfrm>
              <a:off x="5796334" y="579520"/>
              <a:ext cx="19384" cy="32681"/>
            </a:xfrm>
            <a:custGeom>
              <a:avLst/>
              <a:gdLst/>
              <a:ahLst/>
              <a:cxnLst/>
              <a:rect l="l" t="t" r="r" b="b"/>
              <a:pathLst>
                <a:path w="570" h="961" extrusionOk="0">
                  <a:moveTo>
                    <a:pt x="425" y="1"/>
                  </a:moveTo>
                  <a:cubicBezTo>
                    <a:pt x="391" y="1"/>
                    <a:pt x="357" y="43"/>
                    <a:pt x="357" y="77"/>
                  </a:cubicBezTo>
                  <a:cubicBezTo>
                    <a:pt x="281" y="179"/>
                    <a:pt x="179" y="323"/>
                    <a:pt x="111" y="468"/>
                  </a:cubicBezTo>
                  <a:cubicBezTo>
                    <a:pt x="68" y="570"/>
                    <a:pt x="0" y="714"/>
                    <a:pt x="0" y="850"/>
                  </a:cubicBezTo>
                  <a:cubicBezTo>
                    <a:pt x="0" y="926"/>
                    <a:pt x="68" y="960"/>
                    <a:pt x="111" y="960"/>
                  </a:cubicBezTo>
                  <a:lnTo>
                    <a:pt x="179" y="960"/>
                  </a:lnTo>
                  <a:cubicBezTo>
                    <a:pt x="425" y="782"/>
                    <a:pt x="493" y="425"/>
                    <a:pt x="536" y="145"/>
                  </a:cubicBezTo>
                  <a:cubicBezTo>
                    <a:pt x="570" y="77"/>
                    <a:pt x="493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2"/>
            <p:cNvSpPr/>
            <p:nvPr/>
          </p:nvSpPr>
          <p:spPr>
            <a:xfrm>
              <a:off x="5761374" y="636142"/>
              <a:ext cx="24315" cy="28940"/>
            </a:xfrm>
            <a:custGeom>
              <a:avLst/>
              <a:gdLst/>
              <a:ahLst/>
              <a:cxnLst/>
              <a:rect l="l" t="t" r="r" b="b"/>
              <a:pathLst>
                <a:path w="715" h="851" extrusionOk="0">
                  <a:moveTo>
                    <a:pt x="570" y="1"/>
                  </a:moveTo>
                  <a:cubicBezTo>
                    <a:pt x="536" y="1"/>
                    <a:pt x="502" y="1"/>
                    <a:pt x="502" y="35"/>
                  </a:cubicBezTo>
                  <a:cubicBezTo>
                    <a:pt x="391" y="145"/>
                    <a:pt x="323" y="247"/>
                    <a:pt x="213" y="357"/>
                  </a:cubicBezTo>
                  <a:cubicBezTo>
                    <a:pt x="145" y="425"/>
                    <a:pt x="34" y="570"/>
                    <a:pt x="0" y="714"/>
                  </a:cubicBezTo>
                  <a:cubicBezTo>
                    <a:pt x="0" y="782"/>
                    <a:pt x="34" y="850"/>
                    <a:pt x="111" y="850"/>
                  </a:cubicBezTo>
                  <a:lnTo>
                    <a:pt x="145" y="850"/>
                  </a:lnTo>
                  <a:cubicBezTo>
                    <a:pt x="289" y="816"/>
                    <a:pt x="459" y="672"/>
                    <a:pt x="536" y="570"/>
                  </a:cubicBezTo>
                  <a:cubicBezTo>
                    <a:pt x="638" y="391"/>
                    <a:pt x="672" y="289"/>
                    <a:pt x="714" y="111"/>
                  </a:cubicBezTo>
                  <a:cubicBezTo>
                    <a:pt x="714" y="35"/>
                    <a:pt x="638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2"/>
            <p:cNvSpPr/>
            <p:nvPr/>
          </p:nvSpPr>
          <p:spPr>
            <a:xfrm>
              <a:off x="5706180" y="684399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672" y="0"/>
                  </a:moveTo>
                  <a:cubicBezTo>
                    <a:pt x="638" y="0"/>
                    <a:pt x="596" y="0"/>
                    <a:pt x="596" y="34"/>
                  </a:cubicBezTo>
                  <a:cubicBezTo>
                    <a:pt x="349" y="281"/>
                    <a:pt x="137" y="493"/>
                    <a:pt x="1" y="782"/>
                  </a:cubicBezTo>
                  <a:cubicBezTo>
                    <a:pt x="1" y="850"/>
                    <a:pt x="35" y="884"/>
                    <a:pt x="69" y="884"/>
                  </a:cubicBezTo>
                  <a:lnTo>
                    <a:pt x="103" y="884"/>
                  </a:lnTo>
                  <a:cubicBezTo>
                    <a:pt x="383" y="705"/>
                    <a:pt x="562" y="425"/>
                    <a:pt x="774" y="179"/>
                  </a:cubicBezTo>
                  <a:cubicBezTo>
                    <a:pt x="850" y="102"/>
                    <a:pt x="740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2"/>
            <p:cNvSpPr/>
            <p:nvPr/>
          </p:nvSpPr>
          <p:spPr>
            <a:xfrm>
              <a:off x="5648401" y="79386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26" y="1"/>
                  </a:moveTo>
                  <a:lnTo>
                    <a:pt x="103" y="1"/>
                  </a:lnTo>
                  <a:cubicBezTo>
                    <a:pt x="1" y="35"/>
                    <a:pt x="1" y="179"/>
                    <a:pt x="103" y="213"/>
                  </a:cubicBezTo>
                  <a:cubicBezTo>
                    <a:pt x="315" y="281"/>
                    <a:pt x="528" y="391"/>
                    <a:pt x="740" y="391"/>
                  </a:cubicBezTo>
                  <a:cubicBezTo>
                    <a:pt x="808" y="391"/>
                    <a:pt x="884" y="358"/>
                    <a:pt x="952" y="358"/>
                  </a:cubicBezTo>
                  <a:cubicBezTo>
                    <a:pt x="1020" y="358"/>
                    <a:pt x="1063" y="247"/>
                    <a:pt x="986" y="179"/>
                  </a:cubicBezTo>
                  <a:cubicBezTo>
                    <a:pt x="850" y="35"/>
                    <a:pt x="638" y="1"/>
                    <a:pt x="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2"/>
            <p:cNvSpPr/>
            <p:nvPr/>
          </p:nvSpPr>
          <p:spPr>
            <a:xfrm>
              <a:off x="5720633" y="785503"/>
              <a:ext cx="30097" cy="12175"/>
            </a:xfrm>
            <a:custGeom>
              <a:avLst/>
              <a:gdLst/>
              <a:ahLst/>
              <a:cxnLst/>
              <a:rect l="l" t="t" r="r" b="b"/>
              <a:pathLst>
                <a:path w="885" h="358" extrusionOk="0">
                  <a:moveTo>
                    <a:pt x="459" y="0"/>
                  </a:moveTo>
                  <a:cubicBezTo>
                    <a:pt x="349" y="0"/>
                    <a:pt x="213" y="34"/>
                    <a:pt x="103" y="68"/>
                  </a:cubicBezTo>
                  <a:cubicBezTo>
                    <a:pt x="1" y="68"/>
                    <a:pt x="35" y="281"/>
                    <a:pt x="137" y="281"/>
                  </a:cubicBezTo>
                  <a:lnTo>
                    <a:pt x="171" y="281"/>
                  </a:lnTo>
                  <a:lnTo>
                    <a:pt x="459" y="281"/>
                  </a:lnTo>
                  <a:cubicBezTo>
                    <a:pt x="527" y="315"/>
                    <a:pt x="595" y="357"/>
                    <a:pt x="672" y="357"/>
                  </a:cubicBezTo>
                  <a:cubicBezTo>
                    <a:pt x="706" y="357"/>
                    <a:pt x="706" y="315"/>
                    <a:pt x="740" y="315"/>
                  </a:cubicBezTo>
                  <a:cubicBezTo>
                    <a:pt x="850" y="281"/>
                    <a:pt x="884" y="179"/>
                    <a:pt x="808" y="102"/>
                  </a:cubicBezTo>
                  <a:cubicBezTo>
                    <a:pt x="740" y="0"/>
                    <a:pt x="561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2"/>
            <p:cNvSpPr/>
            <p:nvPr/>
          </p:nvSpPr>
          <p:spPr>
            <a:xfrm>
              <a:off x="5677308" y="73377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527" y="1"/>
                  </a:moveTo>
                  <a:cubicBezTo>
                    <a:pt x="425" y="35"/>
                    <a:pt x="349" y="103"/>
                    <a:pt x="281" y="137"/>
                  </a:cubicBezTo>
                  <a:cubicBezTo>
                    <a:pt x="213" y="213"/>
                    <a:pt x="136" y="281"/>
                    <a:pt x="68" y="315"/>
                  </a:cubicBezTo>
                  <a:cubicBezTo>
                    <a:pt x="0" y="392"/>
                    <a:pt x="68" y="527"/>
                    <a:pt x="170" y="527"/>
                  </a:cubicBezTo>
                  <a:lnTo>
                    <a:pt x="247" y="527"/>
                  </a:lnTo>
                  <a:cubicBezTo>
                    <a:pt x="315" y="460"/>
                    <a:pt x="383" y="426"/>
                    <a:pt x="459" y="392"/>
                  </a:cubicBezTo>
                  <a:cubicBezTo>
                    <a:pt x="527" y="315"/>
                    <a:pt x="638" y="281"/>
                    <a:pt x="638" y="179"/>
                  </a:cubicBezTo>
                  <a:cubicBezTo>
                    <a:pt x="672" y="103"/>
                    <a:pt x="595" y="1"/>
                    <a:pt x="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2"/>
            <p:cNvSpPr/>
            <p:nvPr/>
          </p:nvSpPr>
          <p:spPr>
            <a:xfrm>
              <a:off x="5748077" y="817844"/>
              <a:ext cx="32681" cy="15950"/>
            </a:xfrm>
            <a:custGeom>
              <a:avLst/>
              <a:gdLst/>
              <a:ahLst/>
              <a:cxnLst/>
              <a:rect l="l" t="t" r="r" b="b"/>
              <a:pathLst>
                <a:path w="961" h="469" extrusionOk="0">
                  <a:moveTo>
                    <a:pt x="145" y="1"/>
                  </a:moveTo>
                  <a:cubicBezTo>
                    <a:pt x="43" y="1"/>
                    <a:pt x="1" y="179"/>
                    <a:pt x="111" y="213"/>
                  </a:cubicBezTo>
                  <a:cubicBezTo>
                    <a:pt x="213" y="256"/>
                    <a:pt x="357" y="324"/>
                    <a:pt x="468" y="358"/>
                  </a:cubicBezTo>
                  <a:cubicBezTo>
                    <a:pt x="570" y="392"/>
                    <a:pt x="680" y="468"/>
                    <a:pt x="782" y="468"/>
                  </a:cubicBezTo>
                  <a:lnTo>
                    <a:pt x="816" y="468"/>
                  </a:lnTo>
                  <a:cubicBezTo>
                    <a:pt x="893" y="468"/>
                    <a:pt x="961" y="358"/>
                    <a:pt x="893" y="290"/>
                  </a:cubicBezTo>
                  <a:cubicBezTo>
                    <a:pt x="816" y="179"/>
                    <a:pt x="680" y="179"/>
                    <a:pt x="570" y="145"/>
                  </a:cubicBezTo>
                  <a:cubicBezTo>
                    <a:pt x="425" y="111"/>
                    <a:pt x="290" y="43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2"/>
            <p:cNvSpPr/>
            <p:nvPr/>
          </p:nvSpPr>
          <p:spPr>
            <a:xfrm>
              <a:off x="5822894" y="807166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79" y="0"/>
                  </a:moveTo>
                  <a:cubicBezTo>
                    <a:pt x="69" y="0"/>
                    <a:pt x="1" y="179"/>
                    <a:pt x="103" y="247"/>
                  </a:cubicBezTo>
                  <a:cubicBezTo>
                    <a:pt x="315" y="357"/>
                    <a:pt x="604" y="493"/>
                    <a:pt x="884" y="493"/>
                  </a:cubicBezTo>
                  <a:lnTo>
                    <a:pt x="952" y="493"/>
                  </a:lnTo>
                  <a:cubicBezTo>
                    <a:pt x="1063" y="459"/>
                    <a:pt x="1097" y="357"/>
                    <a:pt x="1029" y="281"/>
                  </a:cubicBezTo>
                  <a:cubicBezTo>
                    <a:pt x="952" y="179"/>
                    <a:pt x="774" y="145"/>
                    <a:pt x="672" y="102"/>
                  </a:cubicBezTo>
                  <a:cubicBezTo>
                    <a:pt x="494" y="68"/>
                    <a:pt x="34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2"/>
            <p:cNvSpPr/>
            <p:nvPr/>
          </p:nvSpPr>
          <p:spPr>
            <a:xfrm>
              <a:off x="5824050" y="844438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179" y="0"/>
                  </a:moveTo>
                  <a:cubicBezTo>
                    <a:pt x="69" y="0"/>
                    <a:pt x="1" y="145"/>
                    <a:pt x="103" y="213"/>
                  </a:cubicBezTo>
                  <a:cubicBezTo>
                    <a:pt x="213" y="247"/>
                    <a:pt x="281" y="281"/>
                    <a:pt x="392" y="323"/>
                  </a:cubicBezTo>
                  <a:cubicBezTo>
                    <a:pt x="460" y="357"/>
                    <a:pt x="528" y="391"/>
                    <a:pt x="604" y="391"/>
                  </a:cubicBezTo>
                  <a:lnTo>
                    <a:pt x="672" y="391"/>
                  </a:lnTo>
                  <a:cubicBezTo>
                    <a:pt x="740" y="357"/>
                    <a:pt x="740" y="247"/>
                    <a:pt x="706" y="213"/>
                  </a:cubicBezTo>
                  <a:cubicBezTo>
                    <a:pt x="638" y="145"/>
                    <a:pt x="570" y="145"/>
                    <a:pt x="460" y="111"/>
                  </a:cubicBezTo>
                  <a:cubicBezTo>
                    <a:pt x="392" y="68"/>
                    <a:pt x="315" y="34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5916789" y="826516"/>
              <a:ext cx="36150" cy="19112"/>
            </a:xfrm>
            <a:custGeom>
              <a:avLst/>
              <a:gdLst/>
              <a:ahLst/>
              <a:cxnLst/>
              <a:rect l="l" t="t" r="r" b="b"/>
              <a:pathLst>
                <a:path w="1063" h="562" extrusionOk="0">
                  <a:moveTo>
                    <a:pt x="179" y="1"/>
                  </a:moveTo>
                  <a:cubicBezTo>
                    <a:pt x="35" y="1"/>
                    <a:pt x="1" y="171"/>
                    <a:pt x="103" y="247"/>
                  </a:cubicBezTo>
                  <a:cubicBezTo>
                    <a:pt x="247" y="315"/>
                    <a:pt x="349" y="383"/>
                    <a:pt x="493" y="425"/>
                  </a:cubicBezTo>
                  <a:cubicBezTo>
                    <a:pt x="604" y="493"/>
                    <a:pt x="706" y="561"/>
                    <a:pt x="850" y="561"/>
                  </a:cubicBezTo>
                  <a:lnTo>
                    <a:pt x="850" y="561"/>
                  </a:lnTo>
                  <a:cubicBezTo>
                    <a:pt x="952" y="561"/>
                    <a:pt x="1063" y="459"/>
                    <a:pt x="986" y="383"/>
                  </a:cubicBezTo>
                  <a:cubicBezTo>
                    <a:pt x="884" y="247"/>
                    <a:pt x="774" y="213"/>
                    <a:pt x="638" y="171"/>
                  </a:cubicBezTo>
                  <a:cubicBezTo>
                    <a:pt x="493" y="103"/>
                    <a:pt x="349" y="69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5898595" y="870998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103"/>
                    <a:pt x="77" y="137"/>
                  </a:cubicBezTo>
                  <a:cubicBezTo>
                    <a:pt x="145" y="213"/>
                    <a:pt x="213" y="281"/>
                    <a:pt x="323" y="349"/>
                  </a:cubicBezTo>
                  <a:cubicBezTo>
                    <a:pt x="425" y="426"/>
                    <a:pt x="502" y="460"/>
                    <a:pt x="604" y="460"/>
                  </a:cubicBezTo>
                  <a:lnTo>
                    <a:pt x="638" y="460"/>
                  </a:lnTo>
                  <a:cubicBezTo>
                    <a:pt x="714" y="460"/>
                    <a:pt x="748" y="349"/>
                    <a:pt x="714" y="281"/>
                  </a:cubicBezTo>
                  <a:cubicBezTo>
                    <a:pt x="672" y="179"/>
                    <a:pt x="536" y="137"/>
                    <a:pt x="425" y="103"/>
                  </a:cubicBezTo>
                  <a:cubicBezTo>
                    <a:pt x="357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5879516" y="898748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71" y="0"/>
                  </a:moveTo>
                  <a:cubicBezTo>
                    <a:pt x="69" y="0"/>
                    <a:pt x="1" y="68"/>
                    <a:pt x="69" y="170"/>
                  </a:cubicBezTo>
                  <a:cubicBezTo>
                    <a:pt x="137" y="315"/>
                    <a:pt x="315" y="493"/>
                    <a:pt x="460" y="493"/>
                  </a:cubicBezTo>
                  <a:cubicBezTo>
                    <a:pt x="528" y="493"/>
                    <a:pt x="562" y="459"/>
                    <a:pt x="596" y="425"/>
                  </a:cubicBezTo>
                  <a:cubicBezTo>
                    <a:pt x="672" y="383"/>
                    <a:pt x="672" y="315"/>
                    <a:pt x="638" y="247"/>
                  </a:cubicBezTo>
                  <a:cubicBezTo>
                    <a:pt x="596" y="170"/>
                    <a:pt x="494" y="170"/>
                    <a:pt x="426" y="136"/>
                  </a:cubicBezTo>
                  <a:cubicBezTo>
                    <a:pt x="383" y="102"/>
                    <a:pt x="315" y="68"/>
                    <a:pt x="281" y="34"/>
                  </a:cubicBezTo>
                  <a:cubicBezTo>
                    <a:pt x="247" y="0"/>
                    <a:pt x="213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5879516" y="836038"/>
              <a:ext cx="20268" cy="10746"/>
            </a:xfrm>
            <a:custGeom>
              <a:avLst/>
              <a:gdLst/>
              <a:ahLst/>
              <a:cxnLst/>
              <a:rect l="l" t="t" r="r" b="b"/>
              <a:pathLst>
                <a:path w="596" h="316" extrusionOk="0">
                  <a:moveTo>
                    <a:pt x="171" y="1"/>
                  </a:moveTo>
                  <a:cubicBezTo>
                    <a:pt x="69" y="1"/>
                    <a:pt x="1" y="145"/>
                    <a:pt x="103" y="179"/>
                  </a:cubicBezTo>
                  <a:cubicBezTo>
                    <a:pt x="213" y="247"/>
                    <a:pt x="349" y="315"/>
                    <a:pt x="460" y="315"/>
                  </a:cubicBezTo>
                  <a:lnTo>
                    <a:pt x="528" y="315"/>
                  </a:lnTo>
                  <a:cubicBezTo>
                    <a:pt x="562" y="315"/>
                    <a:pt x="596" y="247"/>
                    <a:pt x="562" y="213"/>
                  </a:cubicBezTo>
                  <a:cubicBezTo>
                    <a:pt x="494" y="145"/>
                    <a:pt x="460" y="145"/>
                    <a:pt x="383" y="103"/>
                  </a:cubicBezTo>
                  <a:cubicBezTo>
                    <a:pt x="315" y="69"/>
                    <a:pt x="281" y="35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2"/>
            <p:cNvSpPr/>
            <p:nvPr/>
          </p:nvSpPr>
          <p:spPr>
            <a:xfrm>
              <a:off x="5889072" y="942074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179" y="1"/>
                  </a:moveTo>
                  <a:cubicBezTo>
                    <a:pt x="34" y="1"/>
                    <a:pt x="0" y="213"/>
                    <a:pt x="145" y="247"/>
                  </a:cubicBezTo>
                  <a:cubicBezTo>
                    <a:pt x="247" y="281"/>
                    <a:pt x="357" y="349"/>
                    <a:pt x="459" y="425"/>
                  </a:cubicBezTo>
                  <a:cubicBezTo>
                    <a:pt x="569" y="459"/>
                    <a:pt x="671" y="527"/>
                    <a:pt x="782" y="527"/>
                  </a:cubicBezTo>
                  <a:lnTo>
                    <a:pt x="782" y="527"/>
                  </a:lnTo>
                  <a:cubicBezTo>
                    <a:pt x="884" y="527"/>
                    <a:pt x="918" y="425"/>
                    <a:pt x="884" y="349"/>
                  </a:cubicBezTo>
                  <a:cubicBezTo>
                    <a:pt x="850" y="247"/>
                    <a:pt x="705" y="170"/>
                    <a:pt x="603" y="103"/>
                  </a:cubicBezTo>
                  <a:cubicBezTo>
                    <a:pt x="459" y="69"/>
                    <a:pt x="315" y="3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2"/>
            <p:cNvSpPr/>
            <p:nvPr/>
          </p:nvSpPr>
          <p:spPr>
            <a:xfrm>
              <a:off x="5849182" y="968362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213" y="1"/>
                  </a:moveTo>
                  <a:cubicBezTo>
                    <a:pt x="111" y="1"/>
                    <a:pt x="1" y="145"/>
                    <a:pt x="111" y="247"/>
                  </a:cubicBezTo>
                  <a:cubicBezTo>
                    <a:pt x="179" y="323"/>
                    <a:pt x="290" y="391"/>
                    <a:pt x="358" y="425"/>
                  </a:cubicBezTo>
                  <a:cubicBezTo>
                    <a:pt x="468" y="502"/>
                    <a:pt x="570" y="536"/>
                    <a:pt x="680" y="536"/>
                  </a:cubicBezTo>
                  <a:cubicBezTo>
                    <a:pt x="680" y="570"/>
                    <a:pt x="680" y="570"/>
                    <a:pt x="714" y="570"/>
                  </a:cubicBezTo>
                  <a:cubicBezTo>
                    <a:pt x="816" y="570"/>
                    <a:pt x="850" y="391"/>
                    <a:pt x="748" y="323"/>
                  </a:cubicBezTo>
                  <a:cubicBezTo>
                    <a:pt x="680" y="289"/>
                    <a:pt x="604" y="247"/>
                    <a:pt x="536" y="179"/>
                  </a:cubicBezTo>
                  <a:cubicBezTo>
                    <a:pt x="468" y="111"/>
                    <a:pt x="358" y="77"/>
                    <a:pt x="2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2"/>
            <p:cNvSpPr/>
            <p:nvPr/>
          </p:nvSpPr>
          <p:spPr>
            <a:xfrm>
              <a:off x="5807318" y="994956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102" y="0"/>
                  </a:moveTo>
                  <a:cubicBezTo>
                    <a:pt x="0" y="0"/>
                    <a:pt x="0" y="145"/>
                    <a:pt x="68" y="213"/>
                  </a:cubicBezTo>
                  <a:cubicBezTo>
                    <a:pt x="136" y="246"/>
                    <a:pt x="247" y="280"/>
                    <a:pt x="314" y="357"/>
                  </a:cubicBezTo>
                  <a:cubicBezTo>
                    <a:pt x="382" y="391"/>
                    <a:pt x="459" y="425"/>
                    <a:pt x="527" y="425"/>
                  </a:cubicBezTo>
                  <a:lnTo>
                    <a:pt x="595" y="425"/>
                  </a:lnTo>
                  <a:cubicBezTo>
                    <a:pt x="637" y="391"/>
                    <a:pt x="671" y="357"/>
                    <a:pt x="671" y="280"/>
                  </a:cubicBezTo>
                  <a:cubicBezTo>
                    <a:pt x="637" y="179"/>
                    <a:pt x="527" y="145"/>
                    <a:pt x="425" y="102"/>
                  </a:cubicBezTo>
                  <a:cubicBezTo>
                    <a:pt x="314" y="68"/>
                    <a:pt x="213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2"/>
            <p:cNvSpPr/>
            <p:nvPr/>
          </p:nvSpPr>
          <p:spPr>
            <a:xfrm>
              <a:off x="5797490" y="1040594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79" y="0"/>
                  </a:moveTo>
                  <a:cubicBezTo>
                    <a:pt x="34" y="0"/>
                    <a:pt x="0" y="179"/>
                    <a:pt x="111" y="213"/>
                  </a:cubicBezTo>
                  <a:cubicBezTo>
                    <a:pt x="179" y="289"/>
                    <a:pt x="289" y="323"/>
                    <a:pt x="391" y="357"/>
                  </a:cubicBezTo>
                  <a:cubicBezTo>
                    <a:pt x="459" y="391"/>
                    <a:pt x="536" y="425"/>
                    <a:pt x="603" y="425"/>
                  </a:cubicBezTo>
                  <a:lnTo>
                    <a:pt x="671" y="425"/>
                  </a:lnTo>
                  <a:cubicBezTo>
                    <a:pt x="748" y="391"/>
                    <a:pt x="782" y="323"/>
                    <a:pt x="748" y="247"/>
                  </a:cubicBezTo>
                  <a:cubicBezTo>
                    <a:pt x="671" y="145"/>
                    <a:pt x="569" y="145"/>
                    <a:pt x="502" y="111"/>
                  </a:cubicBezTo>
                  <a:cubicBezTo>
                    <a:pt x="391" y="77"/>
                    <a:pt x="28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2"/>
            <p:cNvSpPr/>
            <p:nvPr/>
          </p:nvSpPr>
          <p:spPr>
            <a:xfrm>
              <a:off x="5861322" y="1018931"/>
              <a:ext cx="25472" cy="15609"/>
            </a:xfrm>
            <a:custGeom>
              <a:avLst/>
              <a:gdLst/>
              <a:ahLst/>
              <a:cxnLst/>
              <a:rect l="l" t="t" r="r" b="b"/>
              <a:pathLst>
                <a:path w="749" h="459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179" y="289"/>
                    <a:pt x="247" y="357"/>
                    <a:pt x="357" y="391"/>
                  </a:cubicBezTo>
                  <a:cubicBezTo>
                    <a:pt x="425" y="425"/>
                    <a:pt x="493" y="459"/>
                    <a:pt x="570" y="459"/>
                  </a:cubicBezTo>
                  <a:cubicBezTo>
                    <a:pt x="604" y="459"/>
                    <a:pt x="638" y="459"/>
                    <a:pt x="672" y="425"/>
                  </a:cubicBezTo>
                  <a:cubicBezTo>
                    <a:pt x="706" y="391"/>
                    <a:pt x="748" y="357"/>
                    <a:pt x="706" y="289"/>
                  </a:cubicBezTo>
                  <a:cubicBezTo>
                    <a:pt x="638" y="213"/>
                    <a:pt x="570" y="213"/>
                    <a:pt x="459" y="179"/>
                  </a:cubicBezTo>
                  <a:cubicBezTo>
                    <a:pt x="391" y="145"/>
                    <a:pt x="323" y="77"/>
                    <a:pt x="247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2"/>
            <p:cNvSpPr/>
            <p:nvPr/>
          </p:nvSpPr>
          <p:spPr>
            <a:xfrm>
              <a:off x="5919101" y="1005634"/>
              <a:ext cx="36150" cy="18228"/>
            </a:xfrm>
            <a:custGeom>
              <a:avLst/>
              <a:gdLst/>
              <a:ahLst/>
              <a:cxnLst/>
              <a:rect l="l" t="t" r="r" b="b"/>
              <a:pathLst>
                <a:path w="1063" h="536" extrusionOk="0">
                  <a:moveTo>
                    <a:pt x="179" y="0"/>
                  </a:moveTo>
                  <a:cubicBezTo>
                    <a:pt x="69" y="0"/>
                    <a:pt x="1" y="179"/>
                    <a:pt x="111" y="213"/>
                  </a:cubicBezTo>
                  <a:cubicBezTo>
                    <a:pt x="357" y="323"/>
                    <a:pt x="604" y="536"/>
                    <a:pt x="850" y="536"/>
                  </a:cubicBezTo>
                  <a:lnTo>
                    <a:pt x="918" y="536"/>
                  </a:lnTo>
                  <a:cubicBezTo>
                    <a:pt x="1029" y="502"/>
                    <a:pt x="1063" y="391"/>
                    <a:pt x="995" y="323"/>
                  </a:cubicBezTo>
                  <a:cubicBezTo>
                    <a:pt x="816" y="111"/>
                    <a:pt x="459" y="77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2"/>
            <p:cNvSpPr/>
            <p:nvPr/>
          </p:nvSpPr>
          <p:spPr>
            <a:xfrm>
              <a:off x="5971983" y="973293"/>
              <a:ext cx="25438" cy="15609"/>
            </a:xfrm>
            <a:custGeom>
              <a:avLst/>
              <a:gdLst/>
              <a:ahLst/>
              <a:cxnLst/>
              <a:rect l="l" t="t" r="r" b="b"/>
              <a:pathLst>
                <a:path w="748" h="459" extrusionOk="0">
                  <a:moveTo>
                    <a:pt x="179" y="0"/>
                  </a:moveTo>
                  <a:cubicBezTo>
                    <a:pt x="77" y="0"/>
                    <a:pt x="0" y="178"/>
                    <a:pt x="111" y="246"/>
                  </a:cubicBezTo>
                  <a:cubicBezTo>
                    <a:pt x="213" y="314"/>
                    <a:pt x="323" y="391"/>
                    <a:pt x="425" y="425"/>
                  </a:cubicBezTo>
                  <a:cubicBezTo>
                    <a:pt x="467" y="459"/>
                    <a:pt x="501" y="459"/>
                    <a:pt x="535" y="459"/>
                  </a:cubicBezTo>
                  <a:cubicBezTo>
                    <a:pt x="603" y="459"/>
                    <a:pt x="680" y="425"/>
                    <a:pt x="714" y="391"/>
                  </a:cubicBezTo>
                  <a:lnTo>
                    <a:pt x="714" y="314"/>
                  </a:lnTo>
                  <a:cubicBezTo>
                    <a:pt x="748" y="246"/>
                    <a:pt x="680" y="144"/>
                    <a:pt x="569" y="102"/>
                  </a:cubicBezTo>
                  <a:cubicBezTo>
                    <a:pt x="467" y="68"/>
                    <a:pt x="357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2"/>
            <p:cNvSpPr/>
            <p:nvPr/>
          </p:nvSpPr>
          <p:spPr>
            <a:xfrm>
              <a:off x="5941920" y="942074"/>
              <a:ext cx="38769" cy="17956"/>
            </a:xfrm>
            <a:custGeom>
              <a:avLst/>
              <a:gdLst/>
              <a:ahLst/>
              <a:cxnLst/>
              <a:rect l="l" t="t" r="r" b="b"/>
              <a:pathLst>
                <a:path w="1140" h="528" extrusionOk="0">
                  <a:moveTo>
                    <a:pt x="213" y="1"/>
                  </a:moveTo>
                  <a:cubicBezTo>
                    <a:pt x="77" y="1"/>
                    <a:pt x="1" y="213"/>
                    <a:pt x="179" y="247"/>
                  </a:cubicBezTo>
                  <a:cubicBezTo>
                    <a:pt x="324" y="315"/>
                    <a:pt x="459" y="349"/>
                    <a:pt x="604" y="425"/>
                  </a:cubicBezTo>
                  <a:cubicBezTo>
                    <a:pt x="714" y="459"/>
                    <a:pt x="816" y="527"/>
                    <a:pt x="927" y="527"/>
                  </a:cubicBezTo>
                  <a:lnTo>
                    <a:pt x="995" y="527"/>
                  </a:lnTo>
                  <a:cubicBezTo>
                    <a:pt x="1063" y="493"/>
                    <a:pt x="1139" y="349"/>
                    <a:pt x="1063" y="281"/>
                  </a:cubicBezTo>
                  <a:cubicBezTo>
                    <a:pt x="995" y="170"/>
                    <a:pt x="850" y="137"/>
                    <a:pt x="714" y="103"/>
                  </a:cubicBezTo>
                  <a:cubicBezTo>
                    <a:pt x="570" y="35"/>
                    <a:pt x="392" y="35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2"/>
            <p:cNvSpPr/>
            <p:nvPr/>
          </p:nvSpPr>
          <p:spPr>
            <a:xfrm>
              <a:off x="5926345" y="903373"/>
              <a:ext cx="36116" cy="19384"/>
            </a:xfrm>
            <a:custGeom>
              <a:avLst/>
              <a:gdLst/>
              <a:ahLst/>
              <a:cxnLst/>
              <a:rect l="l" t="t" r="r" b="b"/>
              <a:pathLst>
                <a:path w="1062" h="570" extrusionOk="0">
                  <a:moveTo>
                    <a:pt x="246" y="0"/>
                  </a:moveTo>
                  <a:cubicBezTo>
                    <a:pt x="68" y="0"/>
                    <a:pt x="0" y="247"/>
                    <a:pt x="178" y="357"/>
                  </a:cubicBezTo>
                  <a:cubicBezTo>
                    <a:pt x="323" y="391"/>
                    <a:pt x="425" y="425"/>
                    <a:pt x="569" y="501"/>
                  </a:cubicBezTo>
                  <a:cubicBezTo>
                    <a:pt x="637" y="535"/>
                    <a:pt x="748" y="569"/>
                    <a:pt x="850" y="569"/>
                  </a:cubicBezTo>
                  <a:cubicBezTo>
                    <a:pt x="850" y="569"/>
                    <a:pt x="883" y="569"/>
                    <a:pt x="917" y="535"/>
                  </a:cubicBezTo>
                  <a:cubicBezTo>
                    <a:pt x="994" y="535"/>
                    <a:pt x="1062" y="425"/>
                    <a:pt x="994" y="357"/>
                  </a:cubicBezTo>
                  <a:cubicBezTo>
                    <a:pt x="917" y="213"/>
                    <a:pt x="816" y="179"/>
                    <a:pt x="671" y="145"/>
                  </a:cubicBezTo>
                  <a:cubicBezTo>
                    <a:pt x="569" y="77"/>
                    <a:pt x="425" y="34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2"/>
            <p:cNvSpPr/>
            <p:nvPr/>
          </p:nvSpPr>
          <p:spPr>
            <a:xfrm>
              <a:off x="5991333" y="913201"/>
              <a:ext cx="37306" cy="20234"/>
            </a:xfrm>
            <a:custGeom>
              <a:avLst/>
              <a:gdLst/>
              <a:ahLst/>
              <a:cxnLst/>
              <a:rect l="l" t="t" r="r" b="b"/>
              <a:pathLst>
                <a:path w="1097" h="595" extrusionOk="0">
                  <a:moveTo>
                    <a:pt x="179" y="0"/>
                  </a:moveTo>
                  <a:cubicBezTo>
                    <a:pt x="68" y="0"/>
                    <a:pt x="0" y="136"/>
                    <a:pt x="111" y="246"/>
                  </a:cubicBezTo>
                  <a:cubicBezTo>
                    <a:pt x="213" y="314"/>
                    <a:pt x="570" y="595"/>
                    <a:pt x="782" y="595"/>
                  </a:cubicBezTo>
                  <a:cubicBezTo>
                    <a:pt x="884" y="595"/>
                    <a:pt x="918" y="561"/>
                    <a:pt x="960" y="493"/>
                  </a:cubicBezTo>
                  <a:cubicBezTo>
                    <a:pt x="1096" y="170"/>
                    <a:pt x="425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2"/>
            <p:cNvSpPr/>
            <p:nvPr/>
          </p:nvSpPr>
          <p:spPr>
            <a:xfrm>
              <a:off x="5992489" y="868414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145" y="0"/>
                  </a:moveTo>
                  <a:cubicBezTo>
                    <a:pt x="34" y="0"/>
                    <a:pt x="0" y="179"/>
                    <a:pt x="111" y="179"/>
                  </a:cubicBezTo>
                  <a:cubicBezTo>
                    <a:pt x="213" y="213"/>
                    <a:pt x="357" y="255"/>
                    <a:pt x="502" y="289"/>
                  </a:cubicBezTo>
                  <a:cubicBezTo>
                    <a:pt x="603" y="323"/>
                    <a:pt x="714" y="323"/>
                    <a:pt x="816" y="323"/>
                  </a:cubicBezTo>
                  <a:lnTo>
                    <a:pt x="850" y="323"/>
                  </a:lnTo>
                  <a:cubicBezTo>
                    <a:pt x="926" y="323"/>
                    <a:pt x="994" y="213"/>
                    <a:pt x="884" y="145"/>
                  </a:cubicBezTo>
                  <a:cubicBezTo>
                    <a:pt x="671" y="43"/>
                    <a:pt x="391" y="43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2"/>
            <p:cNvSpPr/>
            <p:nvPr/>
          </p:nvSpPr>
          <p:spPr>
            <a:xfrm>
              <a:off x="6038433" y="94207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36" y="1"/>
                  </a:moveTo>
                  <a:cubicBezTo>
                    <a:pt x="34" y="1"/>
                    <a:pt x="0" y="103"/>
                    <a:pt x="34" y="213"/>
                  </a:cubicBezTo>
                  <a:cubicBezTo>
                    <a:pt x="68" y="281"/>
                    <a:pt x="136" y="315"/>
                    <a:pt x="212" y="349"/>
                  </a:cubicBezTo>
                  <a:cubicBezTo>
                    <a:pt x="280" y="383"/>
                    <a:pt x="348" y="425"/>
                    <a:pt x="459" y="425"/>
                  </a:cubicBezTo>
                  <a:lnTo>
                    <a:pt x="459" y="425"/>
                  </a:lnTo>
                  <a:cubicBezTo>
                    <a:pt x="561" y="425"/>
                    <a:pt x="637" y="315"/>
                    <a:pt x="637" y="247"/>
                  </a:cubicBezTo>
                  <a:cubicBezTo>
                    <a:pt x="637" y="137"/>
                    <a:pt x="561" y="69"/>
                    <a:pt x="459" y="69"/>
                  </a:cubicBezTo>
                  <a:lnTo>
                    <a:pt x="459" y="69"/>
                  </a:lnTo>
                  <a:lnTo>
                    <a:pt x="382" y="69"/>
                  </a:lnTo>
                  <a:lnTo>
                    <a:pt x="314" y="69"/>
                  </a:lnTo>
                  <a:cubicBezTo>
                    <a:pt x="280" y="35"/>
                    <a:pt x="246" y="35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6069618" y="964893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45" y="1"/>
                  </a:moveTo>
                  <a:cubicBezTo>
                    <a:pt x="68" y="1"/>
                    <a:pt x="34" y="69"/>
                    <a:pt x="0" y="103"/>
                  </a:cubicBezTo>
                  <a:cubicBezTo>
                    <a:pt x="0" y="179"/>
                    <a:pt x="34" y="247"/>
                    <a:pt x="102" y="281"/>
                  </a:cubicBezTo>
                  <a:cubicBezTo>
                    <a:pt x="213" y="281"/>
                    <a:pt x="281" y="349"/>
                    <a:pt x="391" y="349"/>
                  </a:cubicBezTo>
                  <a:cubicBezTo>
                    <a:pt x="459" y="391"/>
                    <a:pt x="493" y="425"/>
                    <a:pt x="570" y="425"/>
                  </a:cubicBezTo>
                  <a:cubicBezTo>
                    <a:pt x="604" y="425"/>
                    <a:pt x="638" y="391"/>
                    <a:pt x="672" y="349"/>
                  </a:cubicBezTo>
                  <a:cubicBezTo>
                    <a:pt x="740" y="315"/>
                    <a:pt x="782" y="247"/>
                    <a:pt x="740" y="179"/>
                  </a:cubicBezTo>
                  <a:cubicBezTo>
                    <a:pt x="672" y="69"/>
                    <a:pt x="570" y="35"/>
                    <a:pt x="459" y="35"/>
                  </a:cubicBezTo>
                  <a:cubicBezTo>
                    <a:pt x="357" y="1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6047955" y="1007062"/>
              <a:ext cx="25166" cy="13059"/>
            </a:xfrm>
            <a:custGeom>
              <a:avLst/>
              <a:gdLst/>
              <a:ahLst/>
              <a:cxnLst/>
              <a:rect l="l" t="t" r="r" b="b"/>
              <a:pathLst>
                <a:path w="740" h="384" extrusionOk="0">
                  <a:moveTo>
                    <a:pt x="179" y="1"/>
                  </a:moveTo>
                  <a:cubicBezTo>
                    <a:pt x="68" y="1"/>
                    <a:pt x="0" y="137"/>
                    <a:pt x="102" y="213"/>
                  </a:cubicBezTo>
                  <a:cubicBezTo>
                    <a:pt x="213" y="247"/>
                    <a:pt x="281" y="281"/>
                    <a:pt x="357" y="315"/>
                  </a:cubicBezTo>
                  <a:cubicBezTo>
                    <a:pt x="425" y="349"/>
                    <a:pt x="493" y="383"/>
                    <a:pt x="570" y="383"/>
                  </a:cubicBezTo>
                  <a:cubicBezTo>
                    <a:pt x="604" y="383"/>
                    <a:pt x="637" y="383"/>
                    <a:pt x="671" y="349"/>
                  </a:cubicBezTo>
                  <a:cubicBezTo>
                    <a:pt x="739" y="315"/>
                    <a:pt x="739" y="247"/>
                    <a:pt x="705" y="171"/>
                  </a:cubicBezTo>
                  <a:cubicBezTo>
                    <a:pt x="671" y="69"/>
                    <a:pt x="570" y="69"/>
                    <a:pt x="459" y="35"/>
                  </a:cubicBezTo>
                  <a:cubicBezTo>
                    <a:pt x="391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2"/>
            <p:cNvSpPr/>
            <p:nvPr/>
          </p:nvSpPr>
          <p:spPr>
            <a:xfrm>
              <a:off x="6028605" y="97213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179" y="0"/>
                  </a:moveTo>
                  <a:cubicBezTo>
                    <a:pt x="34" y="0"/>
                    <a:pt x="0" y="212"/>
                    <a:pt x="145" y="246"/>
                  </a:cubicBezTo>
                  <a:cubicBezTo>
                    <a:pt x="247" y="280"/>
                    <a:pt x="323" y="314"/>
                    <a:pt x="425" y="348"/>
                  </a:cubicBezTo>
                  <a:lnTo>
                    <a:pt x="459" y="348"/>
                  </a:lnTo>
                  <a:cubicBezTo>
                    <a:pt x="535" y="348"/>
                    <a:pt x="603" y="314"/>
                    <a:pt x="637" y="246"/>
                  </a:cubicBezTo>
                  <a:cubicBezTo>
                    <a:pt x="637" y="178"/>
                    <a:pt x="603" y="68"/>
                    <a:pt x="501" y="68"/>
                  </a:cubicBezTo>
                  <a:cubicBezTo>
                    <a:pt x="391" y="34"/>
                    <a:pt x="323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2"/>
            <p:cNvSpPr/>
            <p:nvPr/>
          </p:nvSpPr>
          <p:spPr>
            <a:xfrm>
              <a:off x="5968514" y="1038281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68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213" y="179"/>
                    <a:pt x="425" y="357"/>
                    <a:pt x="637" y="357"/>
                  </a:cubicBezTo>
                  <a:lnTo>
                    <a:pt x="671" y="357"/>
                  </a:lnTo>
                  <a:cubicBezTo>
                    <a:pt x="739" y="315"/>
                    <a:pt x="816" y="247"/>
                    <a:pt x="739" y="179"/>
                  </a:cubicBezTo>
                  <a:cubicBezTo>
                    <a:pt x="569" y="68"/>
                    <a:pt x="281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5946851" y="1094904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280" y="0"/>
                  </a:moveTo>
                  <a:lnTo>
                    <a:pt x="145" y="0"/>
                  </a:lnTo>
                  <a:cubicBezTo>
                    <a:pt x="68" y="0"/>
                    <a:pt x="34" y="34"/>
                    <a:pt x="0" y="102"/>
                  </a:cubicBezTo>
                  <a:cubicBezTo>
                    <a:pt x="0" y="179"/>
                    <a:pt x="34" y="247"/>
                    <a:pt x="102" y="247"/>
                  </a:cubicBezTo>
                  <a:cubicBezTo>
                    <a:pt x="247" y="281"/>
                    <a:pt x="357" y="315"/>
                    <a:pt x="493" y="349"/>
                  </a:cubicBezTo>
                  <a:lnTo>
                    <a:pt x="527" y="391"/>
                  </a:lnTo>
                  <a:cubicBezTo>
                    <a:pt x="603" y="391"/>
                    <a:pt x="637" y="349"/>
                    <a:pt x="671" y="315"/>
                  </a:cubicBezTo>
                  <a:lnTo>
                    <a:pt x="671" y="315"/>
                  </a:lnTo>
                  <a:cubicBezTo>
                    <a:pt x="705" y="281"/>
                    <a:pt x="739" y="213"/>
                    <a:pt x="705" y="179"/>
                  </a:cubicBezTo>
                  <a:lnTo>
                    <a:pt x="705" y="136"/>
                  </a:lnTo>
                  <a:cubicBezTo>
                    <a:pt x="705" y="102"/>
                    <a:pt x="637" y="34"/>
                    <a:pt x="603" y="34"/>
                  </a:cubicBezTo>
                  <a:cubicBezTo>
                    <a:pt x="493" y="0"/>
                    <a:pt x="391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5903492" y="1065997"/>
              <a:ext cx="20575" cy="13331"/>
            </a:xfrm>
            <a:custGeom>
              <a:avLst/>
              <a:gdLst/>
              <a:ahLst/>
              <a:cxnLst/>
              <a:rect l="l" t="t" r="r" b="b"/>
              <a:pathLst>
                <a:path w="605" h="392" extrusionOk="0">
                  <a:moveTo>
                    <a:pt x="103" y="1"/>
                  </a:moveTo>
                  <a:cubicBezTo>
                    <a:pt x="69" y="1"/>
                    <a:pt x="35" y="35"/>
                    <a:pt x="1" y="103"/>
                  </a:cubicBezTo>
                  <a:cubicBezTo>
                    <a:pt x="1" y="179"/>
                    <a:pt x="35" y="213"/>
                    <a:pt x="103" y="247"/>
                  </a:cubicBezTo>
                  <a:cubicBezTo>
                    <a:pt x="179" y="281"/>
                    <a:pt x="247" y="315"/>
                    <a:pt x="315" y="315"/>
                  </a:cubicBezTo>
                  <a:cubicBezTo>
                    <a:pt x="358" y="349"/>
                    <a:pt x="392" y="392"/>
                    <a:pt x="460" y="392"/>
                  </a:cubicBezTo>
                  <a:cubicBezTo>
                    <a:pt x="494" y="392"/>
                    <a:pt x="494" y="392"/>
                    <a:pt x="528" y="349"/>
                  </a:cubicBezTo>
                  <a:cubicBezTo>
                    <a:pt x="570" y="315"/>
                    <a:pt x="604" y="281"/>
                    <a:pt x="604" y="213"/>
                  </a:cubicBezTo>
                  <a:cubicBezTo>
                    <a:pt x="570" y="137"/>
                    <a:pt x="460" y="103"/>
                    <a:pt x="392" y="69"/>
                  </a:cubicBezTo>
                  <a:cubicBezTo>
                    <a:pt x="315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2"/>
            <p:cNvSpPr/>
            <p:nvPr/>
          </p:nvSpPr>
          <p:spPr>
            <a:xfrm>
              <a:off x="5896282" y="1116566"/>
              <a:ext cx="25166" cy="16800"/>
            </a:xfrm>
            <a:custGeom>
              <a:avLst/>
              <a:gdLst/>
              <a:ahLst/>
              <a:cxnLst/>
              <a:rect l="l" t="t" r="r" b="b"/>
              <a:pathLst>
                <a:path w="740" h="494" extrusionOk="0">
                  <a:moveTo>
                    <a:pt x="103" y="0"/>
                  </a:moveTo>
                  <a:cubicBezTo>
                    <a:pt x="35" y="0"/>
                    <a:pt x="1" y="136"/>
                    <a:pt x="69" y="179"/>
                  </a:cubicBezTo>
                  <a:cubicBezTo>
                    <a:pt x="179" y="247"/>
                    <a:pt x="281" y="315"/>
                    <a:pt x="391" y="391"/>
                  </a:cubicBezTo>
                  <a:cubicBezTo>
                    <a:pt x="459" y="459"/>
                    <a:pt x="527" y="493"/>
                    <a:pt x="604" y="493"/>
                  </a:cubicBezTo>
                  <a:cubicBezTo>
                    <a:pt x="638" y="493"/>
                    <a:pt x="638" y="493"/>
                    <a:pt x="672" y="459"/>
                  </a:cubicBezTo>
                  <a:cubicBezTo>
                    <a:pt x="706" y="459"/>
                    <a:pt x="740" y="425"/>
                    <a:pt x="740" y="425"/>
                  </a:cubicBezTo>
                  <a:cubicBezTo>
                    <a:pt x="740" y="281"/>
                    <a:pt x="672" y="213"/>
                    <a:pt x="527" y="136"/>
                  </a:cubicBezTo>
                  <a:cubicBezTo>
                    <a:pt x="425" y="68"/>
                    <a:pt x="281" y="34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2"/>
            <p:cNvSpPr/>
            <p:nvPr/>
          </p:nvSpPr>
          <p:spPr>
            <a:xfrm>
              <a:off x="5856425" y="1098372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45" y="0"/>
                  </a:moveTo>
                  <a:cubicBezTo>
                    <a:pt x="77" y="0"/>
                    <a:pt x="0" y="145"/>
                    <a:pt x="111" y="213"/>
                  </a:cubicBezTo>
                  <a:cubicBezTo>
                    <a:pt x="179" y="247"/>
                    <a:pt x="255" y="323"/>
                    <a:pt x="323" y="357"/>
                  </a:cubicBezTo>
                  <a:cubicBezTo>
                    <a:pt x="357" y="391"/>
                    <a:pt x="391" y="391"/>
                    <a:pt x="425" y="425"/>
                  </a:cubicBezTo>
                  <a:lnTo>
                    <a:pt x="501" y="425"/>
                  </a:lnTo>
                  <a:lnTo>
                    <a:pt x="569" y="425"/>
                  </a:lnTo>
                  <a:cubicBezTo>
                    <a:pt x="603" y="391"/>
                    <a:pt x="637" y="357"/>
                    <a:pt x="637" y="323"/>
                  </a:cubicBezTo>
                  <a:cubicBezTo>
                    <a:pt x="569" y="247"/>
                    <a:pt x="535" y="179"/>
                    <a:pt x="467" y="145"/>
                  </a:cubicBezTo>
                  <a:cubicBezTo>
                    <a:pt x="391" y="111"/>
                    <a:pt x="289" y="77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5721790" y="1139385"/>
              <a:ext cx="28940" cy="21697"/>
            </a:xfrm>
            <a:custGeom>
              <a:avLst/>
              <a:gdLst/>
              <a:ahLst/>
              <a:cxnLst/>
              <a:rect l="l" t="t" r="r" b="b"/>
              <a:pathLst>
                <a:path w="851" h="638" extrusionOk="0">
                  <a:moveTo>
                    <a:pt x="137" y="1"/>
                  </a:moveTo>
                  <a:cubicBezTo>
                    <a:pt x="35" y="1"/>
                    <a:pt x="1" y="102"/>
                    <a:pt x="69" y="179"/>
                  </a:cubicBezTo>
                  <a:cubicBezTo>
                    <a:pt x="179" y="247"/>
                    <a:pt x="281" y="315"/>
                    <a:pt x="391" y="425"/>
                  </a:cubicBezTo>
                  <a:cubicBezTo>
                    <a:pt x="459" y="493"/>
                    <a:pt x="527" y="638"/>
                    <a:pt x="672" y="638"/>
                  </a:cubicBezTo>
                  <a:lnTo>
                    <a:pt x="706" y="638"/>
                  </a:lnTo>
                  <a:cubicBezTo>
                    <a:pt x="774" y="638"/>
                    <a:pt x="850" y="570"/>
                    <a:pt x="816" y="493"/>
                  </a:cubicBezTo>
                  <a:cubicBezTo>
                    <a:pt x="774" y="357"/>
                    <a:pt x="638" y="281"/>
                    <a:pt x="527" y="213"/>
                  </a:cubicBezTo>
                  <a:cubicBezTo>
                    <a:pt x="425" y="145"/>
                    <a:pt x="315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5685674" y="1089972"/>
              <a:ext cx="26322" cy="22887"/>
            </a:xfrm>
            <a:custGeom>
              <a:avLst/>
              <a:gdLst/>
              <a:ahLst/>
              <a:cxnLst/>
              <a:rect l="l" t="t" r="r" b="b"/>
              <a:pathLst>
                <a:path w="774" h="673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03" y="281"/>
                    <a:pt x="213" y="392"/>
                    <a:pt x="315" y="494"/>
                  </a:cubicBezTo>
                  <a:cubicBezTo>
                    <a:pt x="392" y="570"/>
                    <a:pt x="494" y="672"/>
                    <a:pt x="638" y="672"/>
                  </a:cubicBezTo>
                  <a:lnTo>
                    <a:pt x="672" y="672"/>
                  </a:lnTo>
                  <a:cubicBezTo>
                    <a:pt x="706" y="672"/>
                    <a:pt x="774" y="604"/>
                    <a:pt x="774" y="536"/>
                  </a:cubicBezTo>
                  <a:cubicBezTo>
                    <a:pt x="774" y="392"/>
                    <a:pt x="638" y="281"/>
                    <a:pt x="527" y="213"/>
                  </a:cubicBezTo>
                  <a:cubicBezTo>
                    <a:pt x="392" y="145"/>
                    <a:pt x="281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5739711" y="1102113"/>
              <a:ext cx="28906" cy="22853"/>
            </a:xfrm>
            <a:custGeom>
              <a:avLst/>
              <a:gdLst/>
              <a:ahLst/>
              <a:cxnLst/>
              <a:rect l="l" t="t" r="r" b="b"/>
              <a:pathLst>
                <a:path w="850" h="672" extrusionOk="0">
                  <a:moveTo>
                    <a:pt x="145" y="1"/>
                  </a:moveTo>
                  <a:cubicBezTo>
                    <a:pt x="77" y="1"/>
                    <a:pt x="0" y="69"/>
                    <a:pt x="34" y="137"/>
                  </a:cubicBezTo>
                  <a:cubicBezTo>
                    <a:pt x="77" y="213"/>
                    <a:pt x="111" y="247"/>
                    <a:pt x="145" y="315"/>
                  </a:cubicBezTo>
                  <a:cubicBezTo>
                    <a:pt x="179" y="349"/>
                    <a:pt x="247" y="425"/>
                    <a:pt x="289" y="459"/>
                  </a:cubicBezTo>
                  <a:cubicBezTo>
                    <a:pt x="323" y="493"/>
                    <a:pt x="391" y="527"/>
                    <a:pt x="425" y="604"/>
                  </a:cubicBezTo>
                  <a:cubicBezTo>
                    <a:pt x="502" y="638"/>
                    <a:pt x="570" y="672"/>
                    <a:pt x="637" y="672"/>
                  </a:cubicBezTo>
                  <a:lnTo>
                    <a:pt x="671" y="672"/>
                  </a:lnTo>
                  <a:cubicBezTo>
                    <a:pt x="816" y="672"/>
                    <a:pt x="850" y="527"/>
                    <a:pt x="782" y="425"/>
                  </a:cubicBezTo>
                  <a:cubicBezTo>
                    <a:pt x="748" y="391"/>
                    <a:pt x="714" y="349"/>
                    <a:pt x="637" y="315"/>
                  </a:cubicBezTo>
                  <a:cubicBezTo>
                    <a:pt x="603" y="281"/>
                    <a:pt x="536" y="247"/>
                    <a:pt x="502" y="213"/>
                  </a:cubicBezTo>
                  <a:cubicBezTo>
                    <a:pt x="391" y="137"/>
                    <a:pt x="289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5808475" y="1121191"/>
              <a:ext cx="31219" cy="27750"/>
            </a:xfrm>
            <a:custGeom>
              <a:avLst/>
              <a:gdLst/>
              <a:ahLst/>
              <a:cxnLst/>
              <a:rect l="l" t="t" r="r" b="b"/>
              <a:pathLst>
                <a:path w="918" h="816" extrusionOk="0">
                  <a:moveTo>
                    <a:pt x="0" y="0"/>
                  </a:moveTo>
                  <a:lnTo>
                    <a:pt x="0" y="43"/>
                  </a:lnTo>
                  <a:cubicBezTo>
                    <a:pt x="68" y="111"/>
                    <a:pt x="102" y="213"/>
                    <a:pt x="136" y="323"/>
                  </a:cubicBezTo>
                  <a:cubicBezTo>
                    <a:pt x="213" y="391"/>
                    <a:pt x="246" y="468"/>
                    <a:pt x="314" y="536"/>
                  </a:cubicBezTo>
                  <a:cubicBezTo>
                    <a:pt x="425" y="637"/>
                    <a:pt x="561" y="816"/>
                    <a:pt x="739" y="816"/>
                  </a:cubicBezTo>
                  <a:lnTo>
                    <a:pt x="816" y="816"/>
                  </a:lnTo>
                  <a:cubicBezTo>
                    <a:pt x="850" y="782"/>
                    <a:pt x="918" y="714"/>
                    <a:pt x="918" y="637"/>
                  </a:cubicBezTo>
                  <a:cubicBezTo>
                    <a:pt x="884" y="468"/>
                    <a:pt x="705" y="391"/>
                    <a:pt x="561" y="289"/>
                  </a:cubicBezTo>
                  <a:cubicBezTo>
                    <a:pt x="459" y="213"/>
                    <a:pt x="391" y="179"/>
                    <a:pt x="314" y="145"/>
                  </a:cubicBezTo>
                  <a:cubicBezTo>
                    <a:pt x="213" y="111"/>
                    <a:pt x="102" y="77"/>
                    <a:pt x="0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5642348" y="1059944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103" y="0"/>
                  </a:moveTo>
                  <a:lnTo>
                    <a:pt x="69" y="0"/>
                  </a:lnTo>
                  <a:cubicBezTo>
                    <a:pt x="35" y="34"/>
                    <a:pt x="1" y="102"/>
                    <a:pt x="35" y="145"/>
                  </a:cubicBezTo>
                  <a:lnTo>
                    <a:pt x="35" y="213"/>
                  </a:lnTo>
                  <a:cubicBezTo>
                    <a:pt x="69" y="247"/>
                    <a:pt x="69" y="247"/>
                    <a:pt x="69" y="281"/>
                  </a:cubicBezTo>
                  <a:cubicBezTo>
                    <a:pt x="103" y="315"/>
                    <a:pt x="137" y="391"/>
                    <a:pt x="179" y="425"/>
                  </a:cubicBezTo>
                  <a:cubicBezTo>
                    <a:pt x="179" y="459"/>
                    <a:pt x="213" y="459"/>
                    <a:pt x="247" y="459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91"/>
                    <a:pt x="425" y="315"/>
                    <a:pt x="391" y="247"/>
                  </a:cubicBezTo>
                  <a:cubicBezTo>
                    <a:pt x="391" y="179"/>
                    <a:pt x="315" y="145"/>
                    <a:pt x="281" y="102"/>
                  </a:cubicBezTo>
                  <a:cubicBezTo>
                    <a:pt x="247" y="68"/>
                    <a:pt x="247" y="68"/>
                    <a:pt x="213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5803544" y="1209305"/>
              <a:ext cx="26628" cy="19078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179" y="0"/>
                  </a:moveTo>
                  <a:cubicBezTo>
                    <a:pt x="69" y="0"/>
                    <a:pt x="1" y="102"/>
                    <a:pt x="69" y="170"/>
                  </a:cubicBezTo>
                  <a:cubicBezTo>
                    <a:pt x="145" y="281"/>
                    <a:pt x="247" y="349"/>
                    <a:pt x="358" y="425"/>
                  </a:cubicBezTo>
                  <a:cubicBezTo>
                    <a:pt x="425" y="493"/>
                    <a:pt x="536" y="561"/>
                    <a:pt x="638" y="561"/>
                  </a:cubicBezTo>
                  <a:lnTo>
                    <a:pt x="672" y="561"/>
                  </a:lnTo>
                  <a:cubicBezTo>
                    <a:pt x="748" y="527"/>
                    <a:pt x="782" y="493"/>
                    <a:pt x="748" y="425"/>
                  </a:cubicBezTo>
                  <a:cubicBezTo>
                    <a:pt x="706" y="349"/>
                    <a:pt x="570" y="247"/>
                    <a:pt x="493" y="213"/>
                  </a:cubicBezTo>
                  <a:cubicBezTo>
                    <a:pt x="425" y="170"/>
                    <a:pt x="324" y="102"/>
                    <a:pt x="247" y="34"/>
                  </a:cubicBezTo>
                  <a:cubicBezTo>
                    <a:pt x="213" y="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2"/>
            <p:cNvSpPr/>
            <p:nvPr/>
          </p:nvSpPr>
          <p:spPr>
            <a:xfrm>
              <a:off x="5830137" y="1189955"/>
              <a:ext cx="34994" cy="22853"/>
            </a:xfrm>
            <a:custGeom>
              <a:avLst/>
              <a:gdLst/>
              <a:ahLst/>
              <a:cxnLst/>
              <a:rect l="l" t="t" r="r" b="b"/>
              <a:pathLst>
                <a:path w="1029" h="672" extrusionOk="0">
                  <a:moveTo>
                    <a:pt x="179" y="0"/>
                  </a:moveTo>
                  <a:cubicBezTo>
                    <a:pt x="68" y="0"/>
                    <a:pt x="0" y="102"/>
                    <a:pt x="68" y="213"/>
                  </a:cubicBezTo>
                  <a:cubicBezTo>
                    <a:pt x="179" y="314"/>
                    <a:pt x="281" y="425"/>
                    <a:pt x="425" y="493"/>
                  </a:cubicBezTo>
                  <a:cubicBezTo>
                    <a:pt x="561" y="569"/>
                    <a:pt x="671" y="671"/>
                    <a:pt x="850" y="671"/>
                  </a:cubicBezTo>
                  <a:lnTo>
                    <a:pt x="850" y="671"/>
                  </a:lnTo>
                  <a:cubicBezTo>
                    <a:pt x="986" y="671"/>
                    <a:pt x="1028" y="569"/>
                    <a:pt x="986" y="459"/>
                  </a:cubicBezTo>
                  <a:cubicBezTo>
                    <a:pt x="918" y="314"/>
                    <a:pt x="739" y="247"/>
                    <a:pt x="603" y="179"/>
                  </a:cubicBezTo>
                  <a:cubicBezTo>
                    <a:pt x="459" y="102"/>
                    <a:pt x="349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2"/>
            <p:cNvSpPr/>
            <p:nvPr/>
          </p:nvSpPr>
          <p:spPr>
            <a:xfrm>
              <a:off x="5908423" y="1240490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35"/>
                    <a:pt x="0" y="145"/>
                    <a:pt x="68" y="213"/>
                  </a:cubicBezTo>
                  <a:cubicBezTo>
                    <a:pt x="136" y="315"/>
                    <a:pt x="247" y="358"/>
                    <a:pt x="349" y="425"/>
                  </a:cubicBezTo>
                  <a:cubicBezTo>
                    <a:pt x="459" y="459"/>
                    <a:pt x="561" y="527"/>
                    <a:pt x="705" y="527"/>
                  </a:cubicBezTo>
                  <a:lnTo>
                    <a:pt x="705" y="527"/>
                  </a:lnTo>
                  <a:cubicBezTo>
                    <a:pt x="884" y="527"/>
                    <a:pt x="918" y="358"/>
                    <a:pt x="807" y="213"/>
                  </a:cubicBezTo>
                  <a:cubicBezTo>
                    <a:pt x="739" y="145"/>
                    <a:pt x="595" y="103"/>
                    <a:pt x="493" y="35"/>
                  </a:cubicBezTo>
                  <a:cubicBezTo>
                    <a:pt x="383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2"/>
            <p:cNvSpPr/>
            <p:nvPr/>
          </p:nvSpPr>
          <p:spPr>
            <a:xfrm>
              <a:off x="5885298" y="1181555"/>
              <a:ext cx="30369" cy="17956"/>
            </a:xfrm>
            <a:custGeom>
              <a:avLst/>
              <a:gdLst/>
              <a:ahLst/>
              <a:cxnLst/>
              <a:rect l="l" t="t" r="r" b="b"/>
              <a:pathLst>
                <a:path w="893" h="528" extrusionOk="0">
                  <a:moveTo>
                    <a:pt x="145" y="1"/>
                  </a:moveTo>
                  <a:cubicBezTo>
                    <a:pt x="77" y="1"/>
                    <a:pt x="1" y="103"/>
                    <a:pt x="111" y="137"/>
                  </a:cubicBezTo>
                  <a:cubicBezTo>
                    <a:pt x="213" y="213"/>
                    <a:pt x="324" y="281"/>
                    <a:pt x="426" y="349"/>
                  </a:cubicBezTo>
                  <a:cubicBezTo>
                    <a:pt x="468" y="392"/>
                    <a:pt x="502" y="426"/>
                    <a:pt x="536" y="460"/>
                  </a:cubicBezTo>
                  <a:cubicBezTo>
                    <a:pt x="604" y="494"/>
                    <a:pt x="680" y="527"/>
                    <a:pt x="714" y="527"/>
                  </a:cubicBezTo>
                  <a:lnTo>
                    <a:pt x="748" y="527"/>
                  </a:lnTo>
                  <a:cubicBezTo>
                    <a:pt x="816" y="527"/>
                    <a:pt x="893" y="460"/>
                    <a:pt x="850" y="392"/>
                  </a:cubicBezTo>
                  <a:cubicBezTo>
                    <a:pt x="816" y="315"/>
                    <a:pt x="782" y="281"/>
                    <a:pt x="714" y="213"/>
                  </a:cubicBezTo>
                  <a:cubicBezTo>
                    <a:pt x="680" y="179"/>
                    <a:pt x="604" y="179"/>
                    <a:pt x="536" y="137"/>
                  </a:cubicBezTo>
                  <a:cubicBezTo>
                    <a:pt x="426" y="69"/>
                    <a:pt x="290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2"/>
            <p:cNvSpPr/>
            <p:nvPr/>
          </p:nvSpPr>
          <p:spPr>
            <a:xfrm>
              <a:off x="5960114" y="1221139"/>
              <a:ext cx="21731" cy="12175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35" y="1"/>
                  </a:moveTo>
                  <a:cubicBezTo>
                    <a:pt x="1" y="1"/>
                    <a:pt x="1" y="77"/>
                    <a:pt x="35" y="111"/>
                  </a:cubicBezTo>
                  <a:cubicBezTo>
                    <a:pt x="137" y="179"/>
                    <a:pt x="281" y="289"/>
                    <a:pt x="392" y="357"/>
                  </a:cubicBezTo>
                  <a:lnTo>
                    <a:pt x="460" y="357"/>
                  </a:lnTo>
                  <a:lnTo>
                    <a:pt x="562" y="357"/>
                  </a:lnTo>
                  <a:lnTo>
                    <a:pt x="562" y="357"/>
                  </a:lnTo>
                  <a:cubicBezTo>
                    <a:pt x="604" y="323"/>
                    <a:pt x="638" y="289"/>
                    <a:pt x="638" y="247"/>
                  </a:cubicBezTo>
                  <a:lnTo>
                    <a:pt x="638" y="213"/>
                  </a:lnTo>
                  <a:cubicBezTo>
                    <a:pt x="604" y="145"/>
                    <a:pt x="604" y="111"/>
                    <a:pt x="528" y="77"/>
                  </a:cubicBezTo>
                  <a:cubicBezTo>
                    <a:pt x="426" y="35"/>
                    <a:pt x="349" y="35"/>
                    <a:pt x="281" y="1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5934710" y="1158736"/>
              <a:ext cx="44516" cy="21697"/>
            </a:xfrm>
            <a:custGeom>
              <a:avLst/>
              <a:gdLst/>
              <a:ahLst/>
              <a:cxnLst/>
              <a:rect l="l" t="t" r="r" b="b"/>
              <a:pathLst>
                <a:path w="1309" h="638" extrusionOk="0">
                  <a:moveTo>
                    <a:pt x="289" y="1"/>
                  </a:moveTo>
                  <a:lnTo>
                    <a:pt x="145" y="1"/>
                  </a:lnTo>
                  <a:cubicBezTo>
                    <a:pt x="77" y="1"/>
                    <a:pt x="0" y="137"/>
                    <a:pt x="111" y="213"/>
                  </a:cubicBezTo>
                  <a:cubicBezTo>
                    <a:pt x="289" y="281"/>
                    <a:pt x="459" y="349"/>
                    <a:pt x="637" y="425"/>
                  </a:cubicBezTo>
                  <a:cubicBezTo>
                    <a:pt x="816" y="527"/>
                    <a:pt x="960" y="638"/>
                    <a:pt x="1173" y="638"/>
                  </a:cubicBezTo>
                  <a:lnTo>
                    <a:pt x="1173" y="638"/>
                  </a:lnTo>
                  <a:cubicBezTo>
                    <a:pt x="1241" y="595"/>
                    <a:pt x="1309" y="527"/>
                    <a:pt x="1275" y="459"/>
                  </a:cubicBezTo>
                  <a:cubicBezTo>
                    <a:pt x="1139" y="137"/>
                    <a:pt x="671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5094623" y="501507"/>
              <a:ext cx="756055" cy="707832"/>
            </a:xfrm>
            <a:custGeom>
              <a:avLst/>
              <a:gdLst/>
              <a:ahLst/>
              <a:cxnLst/>
              <a:rect l="l" t="t" r="r" b="b"/>
              <a:pathLst>
                <a:path w="22232" h="20814" extrusionOk="0">
                  <a:moveTo>
                    <a:pt x="13414" y="1"/>
                  </a:moveTo>
                  <a:cubicBezTo>
                    <a:pt x="11783" y="1"/>
                    <a:pt x="10976" y="5412"/>
                    <a:pt x="11078" y="8708"/>
                  </a:cubicBezTo>
                  <a:cubicBezTo>
                    <a:pt x="10831" y="8419"/>
                    <a:pt x="10585" y="8105"/>
                    <a:pt x="10296" y="7816"/>
                  </a:cubicBezTo>
                  <a:cubicBezTo>
                    <a:pt x="9311" y="6720"/>
                    <a:pt x="8215" y="5735"/>
                    <a:pt x="6941" y="4919"/>
                  </a:cubicBezTo>
                  <a:cubicBezTo>
                    <a:pt x="6125" y="4384"/>
                    <a:pt x="5165" y="3747"/>
                    <a:pt x="4137" y="3611"/>
                  </a:cubicBezTo>
                  <a:cubicBezTo>
                    <a:pt x="4035" y="3569"/>
                    <a:pt x="3925" y="3569"/>
                    <a:pt x="3823" y="3569"/>
                  </a:cubicBezTo>
                  <a:cubicBezTo>
                    <a:pt x="3186" y="3569"/>
                    <a:pt x="2583" y="3858"/>
                    <a:pt x="2481" y="4495"/>
                  </a:cubicBezTo>
                  <a:cubicBezTo>
                    <a:pt x="2404" y="5098"/>
                    <a:pt x="2693" y="5735"/>
                    <a:pt x="3075" y="6228"/>
                  </a:cubicBezTo>
                  <a:cubicBezTo>
                    <a:pt x="3466" y="6652"/>
                    <a:pt x="4035" y="7222"/>
                    <a:pt x="4605" y="7468"/>
                  </a:cubicBezTo>
                  <a:cubicBezTo>
                    <a:pt x="4605" y="7468"/>
                    <a:pt x="3075" y="6797"/>
                    <a:pt x="1844" y="6797"/>
                  </a:cubicBezTo>
                  <a:cubicBezTo>
                    <a:pt x="1096" y="6797"/>
                    <a:pt x="459" y="7043"/>
                    <a:pt x="315" y="7859"/>
                  </a:cubicBezTo>
                  <a:cubicBezTo>
                    <a:pt x="0" y="9558"/>
                    <a:pt x="5879" y="10934"/>
                    <a:pt x="9166" y="11002"/>
                  </a:cubicBezTo>
                  <a:cubicBezTo>
                    <a:pt x="8036" y="11783"/>
                    <a:pt x="6975" y="12667"/>
                    <a:pt x="6015" y="13695"/>
                  </a:cubicBezTo>
                  <a:cubicBezTo>
                    <a:pt x="5344" y="14442"/>
                    <a:pt x="4562" y="15249"/>
                    <a:pt x="4248" y="16277"/>
                  </a:cubicBezTo>
                  <a:cubicBezTo>
                    <a:pt x="4035" y="16991"/>
                    <a:pt x="4180" y="17798"/>
                    <a:pt x="4851" y="18052"/>
                  </a:cubicBezTo>
                  <a:cubicBezTo>
                    <a:pt x="5029" y="18086"/>
                    <a:pt x="5199" y="18120"/>
                    <a:pt x="5344" y="18120"/>
                  </a:cubicBezTo>
                  <a:cubicBezTo>
                    <a:pt x="5802" y="18120"/>
                    <a:pt x="6261" y="17942"/>
                    <a:pt x="6652" y="17730"/>
                  </a:cubicBezTo>
                  <a:cubicBezTo>
                    <a:pt x="7153" y="17415"/>
                    <a:pt x="7824" y="16948"/>
                    <a:pt x="8138" y="16455"/>
                  </a:cubicBezTo>
                  <a:lnTo>
                    <a:pt x="8138" y="16455"/>
                  </a:lnTo>
                  <a:cubicBezTo>
                    <a:pt x="8138" y="16455"/>
                    <a:pt x="6371" y="20066"/>
                    <a:pt x="8385" y="20771"/>
                  </a:cubicBezTo>
                  <a:cubicBezTo>
                    <a:pt x="8461" y="20813"/>
                    <a:pt x="8529" y="20813"/>
                    <a:pt x="8597" y="20813"/>
                  </a:cubicBezTo>
                  <a:cubicBezTo>
                    <a:pt x="10084" y="20813"/>
                    <a:pt x="11647" y="15963"/>
                    <a:pt x="12318" y="12845"/>
                  </a:cubicBezTo>
                  <a:cubicBezTo>
                    <a:pt x="13133" y="13805"/>
                    <a:pt x="14085" y="14655"/>
                    <a:pt x="15113" y="15428"/>
                  </a:cubicBezTo>
                  <a:cubicBezTo>
                    <a:pt x="15894" y="15997"/>
                    <a:pt x="16812" y="16668"/>
                    <a:pt x="17840" y="16880"/>
                  </a:cubicBezTo>
                  <a:cubicBezTo>
                    <a:pt x="17984" y="16914"/>
                    <a:pt x="18120" y="16914"/>
                    <a:pt x="18264" y="16914"/>
                  </a:cubicBezTo>
                  <a:cubicBezTo>
                    <a:pt x="18833" y="16914"/>
                    <a:pt x="19394" y="16668"/>
                    <a:pt x="19539" y="16065"/>
                  </a:cubicBezTo>
                  <a:cubicBezTo>
                    <a:pt x="19640" y="15504"/>
                    <a:pt x="19394" y="14824"/>
                    <a:pt x="19046" y="14332"/>
                  </a:cubicBezTo>
                  <a:cubicBezTo>
                    <a:pt x="18689" y="13873"/>
                    <a:pt x="18154" y="13270"/>
                    <a:pt x="17593" y="12990"/>
                  </a:cubicBezTo>
                  <a:lnTo>
                    <a:pt x="17593" y="12990"/>
                  </a:lnTo>
                  <a:cubicBezTo>
                    <a:pt x="17593" y="12990"/>
                    <a:pt x="19182" y="13805"/>
                    <a:pt x="20456" y="13805"/>
                  </a:cubicBezTo>
                  <a:cubicBezTo>
                    <a:pt x="21127" y="13805"/>
                    <a:pt x="21730" y="13550"/>
                    <a:pt x="21875" y="12845"/>
                  </a:cubicBezTo>
                  <a:cubicBezTo>
                    <a:pt x="22231" y="11427"/>
                    <a:pt x="18086" y="9982"/>
                    <a:pt x="14832" y="9413"/>
                  </a:cubicBezTo>
                  <a:cubicBezTo>
                    <a:pt x="15648" y="8496"/>
                    <a:pt x="16353" y="7468"/>
                    <a:pt x="16956" y="6330"/>
                  </a:cubicBezTo>
                  <a:cubicBezTo>
                    <a:pt x="17449" y="5480"/>
                    <a:pt x="17984" y="4495"/>
                    <a:pt x="18052" y="3433"/>
                  </a:cubicBezTo>
                  <a:cubicBezTo>
                    <a:pt x="18086" y="2685"/>
                    <a:pt x="17729" y="1912"/>
                    <a:pt x="16990" y="1870"/>
                  </a:cubicBezTo>
                  <a:lnTo>
                    <a:pt x="16880" y="1870"/>
                  </a:lnTo>
                  <a:cubicBezTo>
                    <a:pt x="16353" y="1870"/>
                    <a:pt x="15750" y="2193"/>
                    <a:pt x="15359" y="2617"/>
                  </a:cubicBezTo>
                  <a:cubicBezTo>
                    <a:pt x="14934" y="3008"/>
                    <a:pt x="14442" y="3611"/>
                    <a:pt x="14229" y="4206"/>
                  </a:cubicBezTo>
                  <a:lnTo>
                    <a:pt x="14229" y="4206"/>
                  </a:lnTo>
                  <a:cubicBezTo>
                    <a:pt x="14297" y="3926"/>
                    <a:pt x="15537" y="171"/>
                    <a:pt x="13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5491831" y="650596"/>
              <a:ext cx="137254" cy="203399"/>
            </a:xfrm>
            <a:custGeom>
              <a:avLst/>
              <a:gdLst/>
              <a:ahLst/>
              <a:cxnLst/>
              <a:rect l="l" t="t" r="r" b="b"/>
              <a:pathLst>
                <a:path w="4036" h="5981" extrusionOk="0">
                  <a:moveTo>
                    <a:pt x="2014" y="1631"/>
                  </a:moveTo>
                  <a:lnTo>
                    <a:pt x="2014" y="1631"/>
                  </a:lnTo>
                  <a:cubicBezTo>
                    <a:pt x="2091" y="2022"/>
                    <a:pt x="2057" y="2447"/>
                    <a:pt x="1844" y="2795"/>
                  </a:cubicBezTo>
                  <a:cubicBezTo>
                    <a:pt x="1802" y="2838"/>
                    <a:pt x="1666" y="3118"/>
                    <a:pt x="1521" y="3118"/>
                  </a:cubicBezTo>
                  <a:cubicBezTo>
                    <a:pt x="1487" y="3118"/>
                    <a:pt x="1419" y="3084"/>
                    <a:pt x="1377" y="3007"/>
                  </a:cubicBezTo>
                  <a:cubicBezTo>
                    <a:pt x="1343" y="2906"/>
                    <a:pt x="1487" y="2625"/>
                    <a:pt x="1521" y="2515"/>
                  </a:cubicBezTo>
                  <a:cubicBezTo>
                    <a:pt x="1632" y="2200"/>
                    <a:pt x="1802" y="1912"/>
                    <a:pt x="2014" y="1631"/>
                  </a:cubicBezTo>
                  <a:close/>
                  <a:moveTo>
                    <a:pt x="1165" y="0"/>
                  </a:moveTo>
                  <a:cubicBezTo>
                    <a:pt x="1097" y="0"/>
                    <a:pt x="1063" y="0"/>
                    <a:pt x="995" y="34"/>
                  </a:cubicBezTo>
                  <a:cubicBezTo>
                    <a:pt x="672" y="145"/>
                    <a:pt x="570" y="569"/>
                    <a:pt x="459" y="816"/>
                  </a:cubicBezTo>
                  <a:cubicBezTo>
                    <a:pt x="315" y="1207"/>
                    <a:pt x="281" y="1631"/>
                    <a:pt x="213" y="2022"/>
                  </a:cubicBezTo>
                  <a:cubicBezTo>
                    <a:pt x="103" y="3050"/>
                    <a:pt x="1" y="4146"/>
                    <a:pt x="145" y="5208"/>
                  </a:cubicBezTo>
                  <a:cubicBezTo>
                    <a:pt x="145" y="5242"/>
                    <a:pt x="145" y="5242"/>
                    <a:pt x="179" y="5242"/>
                  </a:cubicBezTo>
                  <a:cubicBezTo>
                    <a:pt x="179" y="5242"/>
                    <a:pt x="213" y="5242"/>
                    <a:pt x="213" y="5208"/>
                  </a:cubicBezTo>
                  <a:cubicBezTo>
                    <a:pt x="281" y="3789"/>
                    <a:pt x="145" y="2234"/>
                    <a:pt x="638" y="884"/>
                  </a:cubicBezTo>
                  <a:cubicBezTo>
                    <a:pt x="672" y="748"/>
                    <a:pt x="740" y="569"/>
                    <a:pt x="816" y="425"/>
                  </a:cubicBezTo>
                  <a:cubicBezTo>
                    <a:pt x="918" y="289"/>
                    <a:pt x="1029" y="247"/>
                    <a:pt x="1131" y="247"/>
                  </a:cubicBezTo>
                  <a:cubicBezTo>
                    <a:pt x="1309" y="247"/>
                    <a:pt x="1521" y="391"/>
                    <a:pt x="1632" y="569"/>
                  </a:cubicBezTo>
                  <a:cubicBezTo>
                    <a:pt x="1802" y="816"/>
                    <a:pt x="1912" y="1096"/>
                    <a:pt x="1980" y="1419"/>
                  </a:cubicBezTo>
                  <a:cubicBezTo>
                    <a:pt x="1589" y="1776"/>
                    <a:pt x="1165" y="2447"/>
                    <a:pt x="1165" y="3007"/>
                  </a:cubicBezTo>
                  <a:cubicBezTo>
                    <a:pt x="1207" y="3262"/>
                    <a:pt x="1309" y="3364"/>
                    <a:pt x="1419" y="3364"/>
                  </a:cubicBezTo>
                  <a:cubicBezTo>
                    <a:pt x="1632" y="3364"/>
                    <a:pt x="1844" y="3186"/>
                    <a:pt x="1980" y="3007"/>
                  </a:cubicBezTo>
                  <a:cubicBezTo>
                    <a:pt x="2269" y="2549"/>
                    <a:pt x="2303" y="1988"/>
                    <a:pt x="2192" y="1487"/>
                  </a:cubicBezTo>
                  <a:cubicBezTo>
                    <a:pt x="2405" y="1308"/>
                    <a:pt x="2617" y="1173"/>
                    <a:pt x="2864" y="1096"/>
                  </a:cubicBezTo>
                  <a:cubicBezTo>
                    <a:pt x="2974" y="1062"/>
                    <a:pt x="3042" y="1062"/>
                    <a:pt x="3118" y="1062"/>
                  </a:cubicBezTo>
                  <a:cubicBezTo>
                    <a:pt x="3577" y="1062"/>
                    <a:pt x="3611" y="1631"/>
                    <a:pt x="3433" y="2022"/>
                  </a:cubicBezTo>
                  <a:cubicBezTo>
                    <a:pt x="3288" y="2268"/>
                    <a:pt x="3118" y="2515"/>
                    <a:pt x="2940" y="2761"/>
                  </a:cubicBezTo>
                  <a:cubicBezTo>
                    <a:pt x="2192" y="3899"/>
                    <a:pt x="1275" y="4919"/>
                    <a:pt x="179" y="5734"/>
                  </a:cubicBezTo>
                  <a:cubicBezTo>
                    <a:pt x="69" y="5811"/>
                    <a:pt x="145" y="5981"/>
                    <a:pt x="247" y="5981"/>
                  </a:cubicBezTo>
                  <a:cubicBezTo>
                    <a:pt x="281" y="5981"/>
                    <a:pt x="281" y="5981"/>
                    <a:pt x="315" y="5947"/>
                  </a:cubicBezTo>
                  <a:cubicBezTo>
                    <a:pt x="1555" y="4995"/>
                    <a:pt x="2651" y="3823"/>
                    <a:pt x="3433" y="2447"/>
                  </a:cubicBezTo>
                  <a:cubicBezTo>
                    <a:pt x="3679" y="2022"/>
                    <a:pt x="4036" y="1308"/>
                    <a:pt x="3501" y="926"/>
                  </a:cubicBezTo>
                  <a:cubicBezTo>
                    <a:pt x="3365" y="850"/>
                    <a:pt x="3254" y="816"/>
                    <a:pt x="3118" y="816"/>
                  </a:cubicBezTo>
                  <a:cubicBezTo>
                    <a:pt x="2796" y="816"/>
                    <a:pt x="2405" y="1062"/>
                    <a:pt x="2158" y="1275"/>
                  </a:cubicBezTo>
                  <a:cubicBezTo>
                    <a:pt x="2124" y="1173"/>
                    <a:pt x="2091" y="1062"/>
                    <a:pt x="2057" y="960"/>
                  </a:cubicBezTo>
                  <a:cubicBezTo>
                    <a:pt x="1912" y="603"/>
                    <a:pt x="1589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5217390" y="721671"/>
              <a:ext cx="262334" cy="136098"/>
            </a:xfrm>
            <a:custGeom>
              <a:avLst/>
              <a:gdLst/>
              <a:ahLst/>
              <a:cxnLst/>
              <a:rect l="l" t="t" r="r" b="b"/>
              <a:pathLst>
                <a:path w="7714" h="4002" extrusionOk="0">
                  <a:moveTo>
                    <a:pt x="2761" y="1631"/>
                  </a:moveTo>
                  <a:lnTo>
                    <a:pt x="2761" y="1631"/>
                  </a:lnTo>
                  <a:cubicBezTo>
                    <a:pt x="3042" y="1665"/>
                    <a:pt x="3331" y="1733"/>
                    <a:pt x="3611" y="1843"/>
                  </a:cubicBezTo>
                  <a:cubicBezTo>
                    <a:pt x="3823" y="1911"/>
                    <a:pt x="4036" y="1945"/>
                    <a:pt x="4070" y="2192"/>
                  </a:cubicBezTo>
                  <a:cubicBezTo>
                    <a:pt x="4104" y="2302"/>
                    <a:pt x="4104" y="2336"/>
                    <a:pt x="4070" y="2336"/>
                  </a:cubicBezTo>
                  <a:cubicBezTo>
                    <a:pt x="4070" y="2336"/>
                    <a:pt x="4036" y="2302"/>
                    <a:pt x="3968" y="2302"/>
                  </a:cubicBezTo>
                  <a:cubicBezTo>
                    <a:pt x="3925" y="2302"/>
                    <a:pt x="3823" y="2268"/>
                    <a:pt x="3789" y="2234"/>
                  </a:cubicBezTo>
                  <a:cubicBezTo>
                    <a:pt x="3501" y="2124"/>
                    <a:pt x="3220" y="1979"/>
                    <a:pt x="2974" y="1767"/>
                  </a:cubicBezTo>
                  <a:cubicBezTo>
                    <a:pt x="2906" y="1733"/>
                    <a:pt x="2829" y="1699"/>
                    <a:pt x="2761" y="1631"/>
                  </a:cubicBezTo>
                  <a:close/>
                  <a:moveTo>
                    <a:pt x="2269" y="0"/>
                  </a:moveTo>
                  <a:cubicBezTo>
                    <a:pt x="1912" y="0"/>
                    <a:pt x="1589" y="110"/>
                    <a:pt x="1666" y="493"/>
                  </a:cubicBezTo>
                  <a:cubicBezTo>
                    <a:pt x="1666" y="816"/>
                    <a:pt x="1912" y="1096"/>
                    <a:pt x="2124" y="1342"/>
                  </a:cubicBezTo>
                  <a:cubicBezTo>
                    <a:pt x="2056" y="1308"/>
                    <a:pt x="1946" y="1308"/>
                    <a:pt x="1878" y="1308"/>
                  </a:cubicBezTo>
                  <a:lnTo>
                    <a:pt x="1700" y="1308"/>
                  </a:lnTo>
                  <a:cubicBezTo>
                    <a:pt x="1309" y="1342"/>
                    <a:pt x="850" y="1342"/>
                    <a:pt x="527" y="1597"/>
                  </a:cubicBezTo>
                  <a:cubicBezTo>
                    <a:pt x="1" y="2022"/>
                    <a:pt x="281" y="2582"/>
                    <a:pt x="740" y="2871"/>
                  </a:cubicBezTo>
                  <a:cubicBezTo>
                    <a:pt x="1632" y="3330"/>
                    <a:pt x="2694" y="3610"/>
                    <a:pt x="3645" y="3789"/>
                  </a:cubicBezTo>
                  <a:cubicBezTo>
                    <a:pt x="4426" y="3933"/>
                    <a:pt x="5242" y="4001"/>
                    <a:pt x="6015" y="4001"/>
                  </a:cubicBezTo>
                  <a:lnTo>
                    <a:pt x="6898" y="4001"/>
                  </a:lnTo>
                  <a:cubicBezTo>
                    <a:pt x="7043" y="3967"/>
                    <a:pt x="7077" y="3755"/>
                    <a:pt x="6941" y="3755"/>
                  </a:cubicBezTo>
                  <a:lnTo>
                    <a:pt x="6898" y="3755"/>
                  </a:lnTo>
                  <a:cubicBezTo>
                    <a:pt x="6618" y="3755"/>
                    <a:pt x="6338" y="3789"/>
                    <a:pt x="6015" y="3789"/>
                  </a:cubicBezTo>
                  <a:cubicBezTo>
                    <a:pt x="4987" y="3789"/>
                    <a:pt x="3968" y="3644"/>
                    <a:pt x="2974" y="3398"/>
                  </a:cubicBezTo>
                  <a:cubicBezTo>
                    <a:pt x="2303" y="3220"/>
                    <a:pt x="1666" y="3007"/>
                    <a:pt x="1063" y="2727"/>
                  </a:cubicBezTo>
                  <a:cubicBezTo>
                    <a:pt x="782" y="2616"/>
                    <a:pt x="425" y="2447"/>
                    <a:pt x="493" y="2090"/>
                  </a:cubicBezTo>
                  <a:cubicBezTo>
                    <a:pt x="604" y="1597"/>
                    <a:pt x="1241" y="1597"/>
                    <a:pt x="1632" y="1555"/>
                  </a:cubicBezTo>
                  <a:lnTo>
                    <a:pt x="1878" y="1555"/>
                  </a:lnTo>
                  <a:cubicBezTo>
                    <a:pt x="2056" y="1555"/>
                    <a:pt x="2192" y="1555"/>
                    <a:pt x="2371" y="1597"/>
                  </a:cubicBezTo>
                  <a:cubicBezTo>
                    <a:pt x="2583" y="1767"/>
                    <a:pt x="2795" y="1979"/>
                    <a:pt x="3042" y="2124"/>
                  </a:cubicBezTo>
                  <a:cubicBezTo>
                    <a:pt x="3220" y="2234"/>
                    <a:pt x="3755" y="2582"/>
                    <a:pt x="4138" y="2582"/>
                  </a:cubicBezTo>
                  <a:cubicBezTo>
                    <a:pt x="4282" y="2582"/>
                    <a:pt x="4392" y="2514"/>
                    <a:pt x="4460" y="2370"/>
                  </a:cubicBezTo>
                  <a:cubicBezTo>
                    <a:pt x="4707" y="1767"/>
                    <a:pt x="3288" y="1487"/>
                    <a:pt x="2974" y="1419"/>
                  </a:cubicBezTo>
                  <a:cubicBezTo>
                    <a:pt x="2829" y="1419"/>
                    <a:pt x="2651" y="1385"/>
                    <a:pt x="2481" y="1342"/>
                  </a:cubicBezTo>
                  <a:cubicBezTo>
                    <a:pt x="2405" y="1308"/>
                    <a:pt x="2371" y="1274"/>
                    <a:pt x="2337" y="1206"/>
                  </a:cubicBezTo>
                  <a:cubicBezTo>
                    <a:pt x="2226" y="1096"/>
                    <a:pt x="2124" y="994"/>
                    <a:pt x="2056" y="849"/>
                  </a:cubicBezTo>
                  <a:cubicBezTo>
                    <a:pt x="2014" y="816"/>
                    <a:pt x="1980" y="782"/>
                    <a:pt x="1946" y="705"/>
                  </a:cubicBezTo>
                  <a:cubicBezTo>
                    <a:pt x="1844" y="535"/>
                    <a:pt x="1980" y="280"/>
                    <a:pt x="2192" y="246"/>
                  </a:cubicBezTo>
                  <a:cubicBezTo>
                    <a:pt x="2269" y="212"/>
                    <a:pt x="2303" y="212"/>
                    <a:pt x="2371" y="212"/>
                  </a:cubicBezTo>
                  <a:cubicBezTo>
                    <a:pt x="2651" y="212"/>
                    <a:pt x="2974" y="357"/>
                    <a:pt x="3220" y="425"/>
                  </a:cubicBezTo>
                  <a:cubicBezTo>
                    <a:pt x="3543" y="535"/>
                    <a:pt x="3857" y="671"/>
                    <a:pt x="4180" y="849"/>
                  </a:cubicBezTo>
                  <a:cubicBezTo>
                    <a:pt x="5454" y="1419"/>
                    <a:pt x="6516" y="2234"/>
                    <a:pt x="7612" y="3041"/>
                  </a:cubicBezTo>
                  <a:lnTo>
                    <a:pt x="7646" y="3041"/>
                  </a:lnTo>
                  <a:cubicBezTo>
                    <a:pt x="7680" y="3041"/>
                    <a:pt x="7714" y="2973"/>
                    <a:pt x="7680" y="2939"/>
                  </a:cubicBezTo>
                  <a:cubicBezTo>
                    <a:pt x="7077" y="2302"/>
                    <a:pt x="6338" y="1767"/>
                    <a:pt x="5590" y="1308"/>
                  </a:cubicBezTo>
                  <a:cubicBezTo>
                    <a:pt x="4817" y="849"/>
                    <a:pt x="4002" y="425"/>
                    <a:pt x="3152" y="178"/>
                  </a:cubicBezTo>
                  <a:cubicBezTo>
                    <a:pt x="2940" y="110"/>
                    <a:pt x="2583" y="0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2"/>
            <p:cNvSpPr/>
            <p:nvPr/>
          </p:nvSpPr>
          <p:spPr>
            <a:xfrm>
              <a:off x="5314754" y="868414"/>
              <a:ext cx="186667" cy="186667"/>
            </a:xfrm>
            <a:custGeom>
              <a:avLst/>
              <a:gdLst/>
              <a:ahLst/>
              <a:cxnLst/>
              <a:rect l="l" t="t" r="r" b="b"/>
              <a:pathLst>
                <a:path w="5489" h="5489" extrusionOk="0">
                  <a:moveTo>
                    <a:pt x="2872" y="3152"/>
                  </a:moveTo>
                  <a:cubicBezTo>
                    <a:pt x="2940" y="3186"/>
                    <a:pt x="3016" y="3262"/>
                    <a:pt x="3084" y="3296"/>
                  </a:cubicBezTo>
                  <a:cubicBezTo>
                    <a:pt x="3050" y="3330"/>
                    <a:pt x="3016" y="3398"/>
                    <a:pt x="2974" y="3441"/>
                  </a:cubicBezTo>
                  <a:cubicBezTo>
                    <a:pt x="2804" y="3823"/>
                    <a:pt x="2481" y="4214"/>
                    <a:pt x="2167" y="4503"/>
                  </a:cubicBezTo>
                  <a:lnTo>
                    <a:pt x="2167" y="4324"/>
                  </a:lnTo>
                  <a:cubicBezTo>
                    <a:pt x="2167" y="4035"/>
                    <a:pt x="2269" y="3755"/>
                    <a:pt x="2447" y="3543"/>
                  </a:cubicBezTo>
                  <a:cubicBezTo>
                    <a:pt x="2515" y="3441"/>
                    <a:pt x="2625" y="3330"/>
                    <a:pt x="2727" y="3262"/>
                  </a:cubicBezTo>
                  <a:cubicBezTo>
                    <a:pt x="2727" y="3262"/>
                    <a:pt x="2838" y="3152"/>
                    <a:pt x="2872" y="3152"/>
                  </a:cubicBezTo>
                  <a:close/>
                  <a:moveTo>
                    <a:pt x="4605" y="0"/>
                  </a:moveTo>
                  <a:lnTo>
                    <a:pt x="4571" y="0"/>
                  </a:lnTo>
                  <a:cubicBezTo>
                    <a:pt x="3789" y="255"/>
                    <a:pt x="3118" y="714"/>
                    <a:pt x="2515" y="1241"/>
                  </a:cubicBezTo>
                  <a:cubicBezTo>
                    <a:pt x="1878" y="1810"/>
                    <a:pt x="1241" y="2413"/>
                    <a:pt x="748" y="3084"/>
                  </a:cubicBezTo>
                  <a:cubicBezTo>
                    <a:pt x="357" y="3577"/>
                    <a:pt x="0" y="4392"/>
                    <a:pt x="357" y="4995"/>
                  </a:cubicBezTo>
                  <a:cubicBezTo>
                    <a:pt x="502" y="5208"/>
                    <a:pt x="680" y="5310"/>
                    <a:pt x="926" y="5310"/>
                  </a:cubicBezTo>
                  <a:cubicBezTo>
                    <a:pt x="1317" y="5310"/>
                    <a:pt x="1742" y="5097"/>
                    <a:pt x="2022" y="4885"/>
                  </a:cubicBezTo>
                  <a:lnTo>
                    <a:pt x="2022" y="4927"/>
                  </a:lnTo>
                  <a:cubicBezTo>
                    <a:pt x="2167" y="5310"/>
                    <a:pt x="2447" y="5488"/>
                    <a:pt x="2761" y="5488"/>
                  </a:cubicBezTo>
                  <a:cubicBezTo>
                    <a:pt x="2974" y="5488"/>
                    <a:pt x="3152" y="5420"/>
                    <a:pt x="3330" y="5310"/>
                  </a:cubicBezTo>
                  <a:cubicBezTo>
                    <a:pt x="4035" y="4817"/>
                    <a:pt x="4460" y="3934"/>
                    <a:pt x="4783" y="3152"/>
                  </a:cubicBezTo>
                  <a:cubicBezTo>
                    <a:pt x="5097" y="2303"/>
                    <a:pt x="5276" y="1351"/>
                    <a:pt x="5488" y="425"/>
                  </a:cubicBezTo>
                  <a:cubicBezTo>
                    <a:pt x="5488" y="357"/>
                    <a:pt x="5420" y="289"/>
                    <a:pt x="5352" y="289"/>
                  </a:cubicBezTo>
                  <a:cubicBezTo>
                    <a:pt x="5310" y="289"/>
                    <a:pt x="5276" y="323"/>
                    <a:pt x="5242" y="391"/>
                  </a:cubicBezTo>
                  <a:cubicBezTo>
                    <a:pt x="5029" y="1419"/>
                    <a:pt x="4817" y="2481"/>
                    <a:pt x="4392" y="3475"/>
                  </a:cubicBezTo>
                  <a:cubicBezTo>
                    <a:pt x="4180" y="3967"/>
                    <a:pt x="3866" y="4426"/>
                    <a:pt x="3509" y="4851"/>
                  </a:cubicBezTo>
                  <a:cubicBezTo>
                    <a:pt x="3296" y="5063"/>
                    <a:pt x="3050" y="5276"/>
                    <a:pt x="2761" y="5276"/>
                  </a:cubicBezTo>
                  <a:cubicBezTo>
                    <a:pt x="2693" y="5276"/>
                    <a:pt x="2625" y="5242"/>
                    <a:pt x="2515" y="5208"/>
                  </a:cubicBezTo>
                  <a:cubicBezTo>
                    <a:pt x="2379" y="5140"/>
                    <a:pt x="2269" y="4961"/>
                    <a:pt x="2201" y="4749"/>
                  </a:cubicBezTo>
                  <a:cubicBezTo>
                    <a:pt x="2413" y="4571"/>
                    <a:pt x="2625" y="4358"/>
                    <a:pt x="2804" y="4112"/>
                  </a:cubicBezTo>
                  <a:cubicBezTo>
                    <a:pt x="3016" y="3866"/>
                    <a:pt x="3262" y="3543"/>
                    <a:pt x="3296" y="3228"/>
                  </a:cubicBezTo>
                  <a:cubicBezTo>
                    <a:pt x="3330" y="2974"/>
                    <a:pt x="3228" y="2906"/>
                    <a:pt x="3084" y="2906"/>
                  </a:cubicBezTo>
                  <a:cubicBezTo>
                    <a:pt x="2872" y="2906"/>
                    <a:pt x="2549" y="3118"/>
                    <a:pt x="2413" y="3228"/>
                  </a:cubicBezTo>
                  <a:cubicBezTo>
                    <a:pt x="2056" y="3611"/>
                    <a:pt x="1844" y="4180"/>
                    <a:pt x="1954" y="4673"/>
                  </a:cubicBezTo>
                  <a:cubicBezTo>
                    <a:pt x="1878" y="4715"/>
                    <a:pt x="1810" y="4783"/>
                    <a:pt x="1776" y="4817"/>
                  </a:cubicBezTo>
                  <a:cubicBezTo>
                    <a:pt x="1529" y="4961"/>
                    <a:pt x="1241" y="5063"/>
                    <a:pt x="960" y="5063"/>
                  </a:cubicBezTo>
                  <a:lnTo>
                    <a:pt x="892" y="5063"/>
                  </a:lnTo>
                  <a:cubicBezTo>
                    <a:pt x="357" y="5029"/>
                    <a:pt x="391" y="4358"/>
                    <a:pt x="502" y="3967"/>
                  </a:cubicBezTo>
                  <a:cubicBezTo>
                    <a:pt x="680" y="3398"/>
                    <a:pt x="1139" y="2940"/>
                    <a:pt x="1529" y="2515"/>
                  </a:cubicBezTo>
                  <a:cubicBezTo>
                    <a:pt x="2413" y="1563"/>
                    <a:pt x="3364" y="604"/>
                    <a:pt x="4605" y="111"/>
                  </a:cubicBezTo>
                  <a:cubicBezTo>
                    <a:pt x="4673" y="77"/>
                    <a:pt x="4639" y="0"/>
                    <a:pt x="4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5501387" y="843282"/>
              <a:ext cx="231115" cy="154020"/>
            </a:xfrm>
            <a:custGeom>
              <a:avLst/>
              <a:gdLst/>
              <a:ahLst/>
              <a:cxnLst/>
              <a:rect l="l" t="t" r="r" b="b"/>
              <a:pathLst>
                <a:path w="6796" h="4529" extrusionOk="0">
                  <a:moveTo>
                    <a:pt x="3474" y="1699"/>
                  </a:moveTo>
                  <a:cubicBezTo>
                    <a:pt x="3508" y="1699"/>
                    <a:pt x="3542" y="1733"/>
                    <a:pt x="3576" y="1733"/>
                  </a:cubicBezTo>
                  <a:cubicBezTo>
                    <a:pt x="3721" y="1767"/>
                    <a:pt x="3899" y="1912"/>
                    <a:pt x="4035" y="1980"/>
                  </a:cubicBezTo>
                  <a:cubicBezTo>
                    <a:pt x="4214" y="2090"/>
                    <a:pt x="4358" y="2192"/>
                    <a:pt x="4536" y="2302"/>
                  </a:cubicBezTo>
                  <a:cubicBezTo>
                    <a:pt x="4214" y="2268"/>
                    <a:pt x="3899" y="2226"/>
                    <a:pt x="3610" y="2124"/>
                  </a:cubicBezTo>
                  <a:cubicBezTo>
                    <a:pt x="3474" y="2056"/>
                    <a:pt x="3364" y="2014"/>
                    <a:pt x="3262" y="1946"/>
                  </a:cubicBezTo>
                  <a:cubicBezTo>
                    <a:pt x="3330" y="1767"/>
                    <a:pt x="3364" y="1699"/>
                    <a:pt x="3474" y="1699"/>
                  </a:cubicBezTo>
                  <a:close/>
                  <a:moveTo>
                    <a:pt x="1351" y="0"/>
                  </a:moveTo>
                  <a:cubicBezTo>
                    <a:pt x="1172" y="0"/>
                    <a:pt x="1172" y="247"/>
                    <a:pt x="1351" y="247"/>
                  </a:cubicBezTo>
                  <a:cubicBezTo>
                    <a:pt x="2871" y="357"/>
                    <a:pt x="4392" y="739"/>
                    <a:pt x="5734" y="1453"/>
                  </a:cubicBezTo>
                  <a:cubicBezTo>
                    <a:pt x="5913" y="1521"/>
                    <a:pt x="6125" y="1631"/>
                    <a:pt x="6235" y="1767"/>
                  </a:cubicBezTo>
                  <a:cubicBezTo>
                    <a:pt x="6584" y="2192"/>
                    <a:pt x="6091" y="2302"/>
                    <a:pt x="5845" y="2302"/>
                  </a:cubicBezTo>
                  <a:cubicBezTo>
                    <a:pt x="5666" y="2336"/>
                    <a:pt x="5488" y="2336"/>
                    <a:pt x="5309" y="2336"/>
                  </a:cubicBezTo>
                  <a:lnTo>
                    <a:pt x="4885" y="2336"/>
                  </a:lnTo>
                  <a:cubicBezTo>
                    <a:pt x="4672" y="2124"/>
                    <a:pt x="4460" y="1946"/>
                    <a:pt x="4214" y="1801"/>
                  </a:cubicBezTo>
                  <a:cubicBezTo>
                    <a:pt x="4001" y="1699"/>
                    <a:pt x="3610" y="1453"/>
                    <a:pt x="3330" y="1453"/>
                  </a:cubicBezTo>
                  <a:lnTo>
                    <a:pt x="3296" y="1453"/>
                  </a:lnTo>
                  <a:cubicBezTo>
                    <a:pt x="3118" y="1453"/>
                    <a:pt x="2973" y="1589"/>
                    <a:pt x="2973" y="1767"/>
                  </a:cubicBezTo>
                  <a:cubicBezTo>
                    <a:pt x="2973" y="2014"/>
                    <a:pt x="3186" y="2158"/>
                    <a:pt x="3398" y="2268"/>
                  </a:cubicBezTo>
                  <a:cubicBezTo>
                    <a:pt x="3823" y="2481"/>
                    <a:pt x="4324" y="2549"/>
                    <a:pt x="4851" y="2549"/>
                  </a:cubicBezTo>
                  <a:cubicBezTo>
                    <a:pt x="5173" y="2863"/>
                    <a:pt x="5420" y="3220"/>
                    <a:pt x="5522" y="3611"/>
                  </a:cubicBezTo>
                  <a:cubicBezTo>
                    <a:pt x="5632" y="3925"/>
                    <a:pt x="5556" y="4248"/>
                    <a:pt x="5131" y="4282"/>
                  </a:cubicBezTo>
                  <a:lnTo>
                    <a:pt x="5063" y="4282"/>
                  </a:lnTo>
                  <a:cubicBezTo>
                    <a:pt x="4885" y="4282"/>
                    <a:pt x="4706" y="4248"/>
                    <a:pt x="4536" y="4214"/>
                  </a:cubicBezTo>
                  <a:cubicBezTo>
                    <a:pt x="4214" y="4180"/>
                    <a:pt x="3857" y="4103"/>
                    <a:pt x="3542" y="3967"/>
                  </a:cubicBezTo>
                  <a:cubicBezTo>
                    <a:pt x="2795" y="3679"/>
                    <a:pt x="2268" y="3118"/>
                    <a:pt x="1699" y="2617"/>
                  </a:cubicBezTo>
                  <a:cubicBezTo>
                    <a:pt x="1172" y="2090"/>
                    <a:pt x="671" y="1555"/>
                    <a:pt x="77" y="1096"/>
                  </a:cubicBezTo>
                  <a:lnTo>
                    <a:pt x="34" y="1096"/>
                  </a:lnTo>
                  <a:cubicBezTo>
                    <a:pt x="34" y="1096"/>
                    <a:pt x="0" y="1130"/>
                    <a:pt x="34" y="1164"/>
                  </a:cubicBezTo>
                  <a:cubicBezTo>
                    <a:pt x="637" y="1912"/>
                    <a:pt x="1385" y="2583"/>
                    <a:pt x="2056" y="3220"/>
                  </a:cubicBezTo>
                  <a:cubicBezTo>
                    <a:pt x="2625" y="3789"/>
                    <a:pt x="3262" y="4180"/>
                    <a:pt x="4035" y="4350"/>
                  </a:cubicBezTo>
                  <a:cubicBezTo>
                    <a:pt x="4282" y="4426"/>
                    <a:pt x="4706" y="4528"/>
                    <a:pt x="5097" y="4528"/>
                  </a:cubicBezTo>
                  <a:cubicBezTo>
                    <a:pt x="5420" y="4528"/>
                    <a:pt x="5666" y="4460"/>
                    <a:pt x="5768" y="4214"/>
                  </a:cubicBezTo>
                  <a:cubicBezTo>
                    <a:pt x="6023" y="3679"/>
                    <a:pt x="5556" y="3008"/>
                    <a:pt x="5173" y="2583"/>
                  </a:cubicBezTo>
                  <a:cubicBezTo>
                    <a:pt x="5386" y="2583"/>
                    <a:pt x="5632" y="2549"/>
                    <a:pt x="5845" y="2549"/>
                  </a:cubicBezTo>
                  <a:cubicBezTo>
                    <a:pt x="6269" y="2515"/>
                    <a:pt x="6796" y="2226"/>
                    <a:pt x="6516" y="1733"/>
                  </a:cubicBezTo>
                  <a:cubicBezTo>
                    <a:pt x="6337" y="1419"/>
                    <a:pt x="5879" y="1241"/>
                    <a:pt x="5556" y="1096"/>
                  </a:cubicBezTo>
                  <a:cubicBezTo>
                    <a:pt x="5131" y="884"/>
                    <a:pt x="4706" y="705"/>
                    <a:pt x="4248" y="570"/>
                  </a:cubicBezTo>
                  <a:cubicBezTo>
                    <a:pt x="3330" y="247"/>
                    <a:pt x="2336" y="68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5430311" y="780572"/>
              <a:ext cx="130045" cy="130045"/>
            </a:xfrm>
            <a:custGeom>
              <a:avLst/>
              <a:gdLst/>
              <a:ahLst/>
              <a:cxnLst/>
              <a:rect l="l" t="t" r="r" b="b"/>
              <a:pathLst>
                <a:path w="3824" h="3824" extrusionOk="0">
                  <a:moveTo>
                    <a:pt x="1912" y="1"/>
                  </a:moveTo>
                  <a:cubicBezTo>
                    <a:pt x="850" y="1"/>
                    <a:pt x="0" y="850"/>
                    <a:pt x="0" y="1912"/>
                  </a:cubicBezTo>
                  <a:cubicBezTo>
                    <a:pt x="0" y="2974"/>
                    <a:pt x="850" y="3824"/>
                    <a:pt x="1912" y="3824"/>
                  </a:cubicBezTo>
                  <a:cubicBezTo>
                    <a:pt x="2974" y="3824"/>
                    <a:pt x="3823" y="2974"/>
                    <a:pt x="3823" y="1912"/>
                  </a:cubicBezTo>
                  <a:cubicBezTo>
                    <a:pt x="3823" y="850"/>
                    <a:pt x="2974" y="1"/>
                    <a:pt x="1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5390727" y="741021"/>
              <a:ext cx="209486" cy="208296"/>
            </a:xfrm>
            <a:custGeom>
              <a:avLst/>
              <a:gdLst/>
              <a:ahLst/>
              <a:cxnLst/>
              <a:rect l="l" t="t" r="r" b="b"/>
              <a:pathLst>
                <a:path w="6160" h="6125" extrusionOk="0">
                  <a:moveTo>
                    <a:pt x="3076" y="0"/>
                  </a:moveTo>
                  <a:cubicBezTo>
                    <a:pt x="2974" y="0"/>
                    <a:pt x="2863" y="102"/>
                    <a:pt x="2863" y="179"/>
                  </a:cubicBezTo>
                  <a:cubicBezTo>
                    <a:pt x="2863" y="314"/>
                    <a:pt x="2974" y="391"/>
                    <a:pt x="3076" y="391"/>
                  </a:cubicBezTo>
                  <a:cubicBezTo>
                    <a:pt x="3186" y="391"/>
                    <a:pt x="3254" y="314"/>
                    <a:pt x="3254" y="179"/>
                  </a:cubicBezTo>
                  <a:cubicBezTo>
                    <a:pt x="3254" y="68"/>
                    <a:pt x="3186" y="0"/>
                    <a:pt x="3076" y="0"/>
                  </a:cubicBezTo>
                  <a:close/>
                  <a:moveTo>
                    <a:pt x="3968" y="136"/>
                  </a:moveTo>
                  <a:cubicBezTo>
                    <a:pt x="3891" y="136"/>
                    <a:pt x="3789" y="179"/>
                    <a:pt x="3789" y="280"/>
                  </a:cubicBezTo>
                  <a:cubicBezTo>
                    <a:pt x="3755" y="391"/>
                    <a:pt x="3789" y="493"/>
                    <a:pt x="3891" y="527"/>
                  </a:cubicBezTo>
                  <a:lnTo>
                    <a:pt x="3968" y="527"/>
                  </a:lnTo>
                  <a:cubicBezTo>
                    <a:pt x="4036" y="527"/>
                    <a:pt x="4104" y="459"/>
                    <a:pt x="4138" y="391"/>
                  </a:cubicBezTo>
                  <a:cubicBezTo>
                    <a:pt x="4180" y="280"/>
                    <a:pt x="4104" y="179"/>
                    <a:pt x="4002" y="136"/>
                  </a:cubicBezTo>
                  <a:close/>
                  <a:moveTo>
                    <a:pt x="2192" y="136"/>
                  </a:moveTo>
                  <a:lnTo>
                    <a:pt x="2124" y="136"/>
                  </a:lnTo>
                  <a:cubicBezTo>
                    <a:pt x="2014" y="179"/>
                    <a:pt x="1980" y="280"/>
                    <a:pt x="1980" y="391"/>
                  </a:cubicBezTo>
                  <a:cubicBezTo>
                    <a:pt x="2014" y="493"/>
                    <a:pt x="2090" y="527"/>
                    <a:pt x="2192" y="527"/>
                  </a:cubicBezTo>
                  <a:lnTo>
                    <a:pt x="2226" y="527"/>
                  </a:lnTo>
                  <a:cubicBezTo>
                    <a:pt x="2337" y="493"/>
                    <a:pt x="2405" y="391"/>
                    <a:pt x="2371" y="280"/>
                  </a:cubicBezTo>
                  <a:cubicBezTo>
                    <a:pt x="2337" y="213"/>
                    <a:pt x="2269" y="136"/>
                    <a:pt x="2192" y="136"/>
                  </a:cubicBezTo>
                  <a:close/>
                  <a:moveTo>
                    <a:pt x="4775" y="527"/>
                  </a:moveTo>
                  <a:cubicBezTo>
                    <a:pt x="4707" y="527"/>
                    <a:pt x="4639" y="561"/>
                    <a:pt x="4605" y="637"/>
                  </a:cubicBezTo>
                  <a:cubicBezTo>
                    <a:pt x="4528" y="705"/>
                    <a:pt x="4562" y="850"/>
                    <a:pt x="4639" y="884"/>
                  </a:cubicBezTo>
                  <a:cubicBezTo>
                    <a:pt x="4673" y="918"/>
                    <a:pt x="4707" y="918"/>
                    <a:pt x="4775" y="918"/>
                  </a:cubicBezTo>
                  <a:cubicBezTo>
                    <a:pt x="4817" y="918"/>
                    <a:pt x="4885" y="918"/>
                    <a:pt x="4919" y="850"/>
                  </a:cubicBezTo>
                  <a:cubicBezTo>
                    <a:pt x="4987" y="773"/>
                    <a:pt x="4953" y="637"/>
                    <a:pt x="4885" y="561"/>
                  </a:cubicBezTo>
                  <a:cubicBezTo>
                    <a:pt x="4851" y="561"/>
                    <a:pt x="4817" y="527"/>
                    <a:pt x="4775" y="527"/>
                  </a:cubicBezTo>
                  <a:close/>
                  <a:moveTo>
                    <a:pt x="1377" y="561"/>
                  </a:moveTo>
                  <a:cubicBezTo>
                    <a:pt x="1343" y="561"/>
                    <a:pt x="1309" y="561"/>
                    <a:pt x="1275" y="603"/>
                  </a:cubicBezTo>
                  <a:cubicBezTo>
                    <a:pt x="1164" y="671"/>
                    <a:pt x="1164" y="773"/>
                    <a:pt x="1241" y="850"/>
                  </a:cubicBezTo>
                  <a:cubicBezTo>
                    <a:pt x="1275" y="918"/>
                    <a:pt x="1309" y="952"/>
                    <a:pt x="1377" y="952"/>
                  </a:cubicBezTo>
                  <a:cubicBezTo>
                    <a:pt x="1419" y="952"/>
                    <a:pt x="1453" y="918"/>
                    <a:pt x="1487" y="918"/>
                  </a:cubicBezTo>
                  <a:cubicBezTo>
                    <a:pt x="1589" y="850"/>
                    <a:pt x="1589" y="705"/>
                    <a:pt x="1521" y="637"/>
                  </a:cubicBezTo>
                  <a:cubicBezTo>
                    <a:pt x="1487" y="561"/>
                    <a:pt x="1453" y="561"/>
                    <a:pt x="1377" y="561"/>
                  </a:cubicBezTo>
                  <a:close/>
                  <a:moveTo>
                    <a:pt x="5378" y="1164"/>
                  </a:moveTo>
                  <a:cubicBezTo>
                    <a:pt x="5344" y="1164"/>
                    <a:pt x="5310" y="1198"/>
                    <a:pt x="5276" y="1198"/>
                  </a:cubicBezTo>
                  <a:cubicBezTo>
                    <a:pt x="5199" y="1274"/>
                    <a:pt x="5165" y="1410"/>
                    <a:pt x="5242" y="1487"/>
                  </a:cubicBezTo>
                  <a:cubicBezTo>
                    <a:pt x="5276" y="1521"/>
                    <a:pt x="5344" y="1555"/>
                    <a:pt x="5412" y="1555"/>
                  </a:cubicBezTo>
                  <a:cubicBezTo>
                    <a:pt x="5454" y="1555"/>
                    <a:pt x="5488" y="1555"/>
                    <a:pt x="5522" y="1521"/>
                  </a:cubicBezTo>
                  <a:cubicBezTo>
                    <a:pt x="5590" y="1453"/>
                    <a:pt x="5624" y="1342"/>
                    <a:pt x="5556" y="1274"/>
                  </a:cubicBezTo>
                  <a:lnTo>
                    <a:pt x="5556" y="1274"/>
                  </a:lnTo>
                  <a:cubicBezTo>
                    <a:pt x="5522" y="1198"/>
                    <a:pt x="5454" y="1164"/>
                    <a:pt x="5378" y="1164"/>
                  </a:cubicBezTo>
                  <a:close/>
                  <a:moveTo>
                    <a:pt x="740" y="1198"/>
                  </a:moveTo>
                  <a:cubicBezTo>
                    <a:pt x="672" y="1198"/>
                    <a:pt x="638" y="1198"/>
                    <a:pt x="604" y="1274"/>
                  </a:cubicBezTo>
                  <a:cubicBezTo>
                    <a:pt x="527" y="1342"/>
                    <a:pt x="527" y="1487"/>
                    <a:pt x="638" y="1555"/>
                  </a:cubicBezTo>
                  <a:cubicBezTo>
                    <a:pt x="672" y="1555"/>
                    <a:pt x="706" y="1589"/>
                    <a:pt x="740" y="1589"/>
                  </a:cubicBezTo>
                  <a:cubicBezTo>
                    <a:pt x="816" y="1589"/>
                    <a:pt x="884" y="1555"/>
                    <a:pt x="918" y="1487"/>
                  </a:cubicBezTo>
                  <a:cubicBezTo>
                    <a:pt x="952" y="1410"/>
                    <a:pt x="952" y="1308"/>
                    <a:pt x="850" y="1240"/>
                  </a:cubicBezTo>
                  <a:cubicBezTo>
                    <a:pt x="816" y="1198"/>
                    <a:pt x="782" y="1198"/>
                    <a:pt x="740" y="1198"/>
                  </a:cubicBezTo>
                  <a:close/>
                  <a:moveTo>
                    <a:pt x="5803" y="1979"/>
                  </a:moveTo>
                  <a:lnTo>
                    <a:pt x="5735" y="1979"/>
                  </a:lnTo>
                  <a:cubicBezTo>
                    <a:pt x="5667" y="2013"/>
                    <a:pt x="5590" y="2124"/>
                    <a:pt x="5624" y="2226"/>
                  </a:cubicBezTo>
                  <a:cubicBezTo>
                    <a:pt x="5667" y="2302"/>
                    <a:pt x="5735" y="2370"/>
                    <a:pt x="5803" y="2370"/>
                  </a:cubicBezTo>
                  <a:lnTo>
                    <a:pt x="5879" y="2370"/>
                  </a:lnTo>
                  <a:cubicBezTo>
                    <a:pt x="5981" y="2336"/>
                    <a:pt x="6015" y="2192"/>
                    <a:pt x="5981" y="2124"/>
                  </a:cubicBezTo>
                  <a:cubicBezTo>
                    <a:pt x="5981" y="2013"/>
                    <a:pt x="5913" y="1979"/>
                    <a:pt x="5803" y="1979"/>
                  </a:cubicBezTo>
                  <a:close/>
                  <a:moveTo>
                    <a:pt x="357" y="1979"/>
                  </a:moveTo>
                  <a:cubicBezTo>
                    <a:pt x="247" y="1979"/>
                    <a:pt x="179" y="2047"/>
                    <a:pt x="145" y="2124"/>
                  </a:cubicBezTo>
                  <a:cubicBezTo>
                    <a:pt x="145" y="2226"/>
                    <a:pt x="179" y="2336"/>
                    <a:pt x="281" y="2370"/>
                  </a:cubicBezTo>
                  <a:lnTo>
                    <a:pt x="357" y="2370"/>
                  </a:lnTo>
                  <a:cubicBezTo>
                    <a:pt x="425" y="2370"/>
                    <a:pt x="493" y="2336"/>
                    <a:pt x="527" y="2226"/>
                  </a:cubicBezTo>
                  <a:cubicBezTo>
                    <a:pt x="570" y="2158"/>
                    <a:pt x="493" y="2047"/>
                    <a:pt x="391" y="2013"/>
                  </a:cubicBezTo>
                  <a:cubicBezTo>
                    <a:pt x="391" y="1979"/>
                    <a:pt x="357" y="1979"/>
                    <a:pt x="357" y="1979"/>
                  </a:cubicBezTo>
                  <a:close/>
                  <a:moveTo>
                    <a:pt x="5947" y="2863"/>
                  </a:moveTo>
                  <a:cubicBezTo>
                    <a:pt x="5837" y="2863"/>
                    <a:pt x="5769" y="2939"/>
                    <a:pt x="5769" y="3041"/>
                  </a:cubicBezTo>
                  <a:lnTo>
                    <a:pt x="5769" y="3075"/>
                  </a:lnTo>
                  <a:lnTo>
                    <a:pt x="5769" y="3075"/>
                  </a:lnTo>
                  <a:cubicBezTo>
                    <a:pt x="5769" y="3186"/>
                    <a:pt x="5837" y="3254"/>
                    <a:pt x="5947" y="3254"/>
                  </a:cubicBezTo>
                  <a:cubicBezTo>
                    <a:pt x="6049" y="3254"/>
                    <a:pt x="6159" y="3186"/>
                    <a:pt x="6159" y="3075"/>
                  </a:cubicBezTo>
                  <a:lnTo>
                    <a:pt x="6159" y="3041"/>
                  </a:lnTo>
                  <a:lnTo>
                    <a:pt x="6159" y="3041"/>
                  </a:lnTo>
                  <a:cubicBezTo>
                    <a:pt x="6159" y="2939"/>
                    <a:pt x="6049" y="2863"/>
                    <a:pt x="5947" y="2863"/>
                  </a:cubicBezTo>
                  <a:close/>
                  <a:moveTo>
                    <a:pt x="213" y="2863"/>
                  </a:moveTo>
                  <a:cubicBezTo>
                    <a:pt x="103" y="2863"/>
                    <a:pt x="1" y="2973"/>
                    <a:pt x="1" y="3075"/>
                  </a:cubicBezTo>
                  <a:cubicBezTo>
                    <a:pt x="1" y="3186"/>
                    <a:pt x="103" y="3254"/>
                    <a:pt x="213" y="3254"/>
                  </a:cubicBezTo>
                  <a:cubicBezTo>
                    <a:pt x="315" y="3254"/>
                    <a:pt x="391" y="3186"/>
                    <a:pt x="391" y="3075"/>
                  </a:cubicBezTo>
                  <a:cubicBezTo>
                    <a:pt x="391" y="2973"/>
                    <a:pt x="315" y="2863"/>
                    <a:pt x="213" y="2863"/>
                  </a:cubicBezTo>
                  <a:close/>
                  <a:moveTo>
                    <a:pt x="5803" y="3746"/>
                  </a:moveTo>
                  <a:cubicBezTo>
                    <a:pt x="5735" y="3746"/>
                    <a:pt x="5667" y="3823"/>
                    <a:pt x="5624" y="3891"/>
                  </a:cubicBezTo>
                  <a:cubicBezTo>
                    <a:pt x="5590" y="4001"/>
                    <a:pt x="5667" y="4103"/>
                    <a:pt x="5769" y="4137"/>
                  </a:cubicBezTo>
                  <a:lnTo>
                    <a:pt x="5803" y="4137"/>
                  </a:lnTo>
                  <a:cubicBezTo>
                    <a:pt x="5913" y="4137"/>
                    <a:pt x="5981" y="4103"/>
                    <a:pt x="5981" y="4001"/>
                  </a:cubicBezTo>
                  <a:cubicBezTo>
                    <a:pt x="6015" y="3925"/>
                    <a:pt x="5981" y="3823"/>
                    <a:pt x="5879" y="3789"/>
                  </a:cubicBezTo>
                  <a:cubicBezTo>
                    <a:pt x="5837" y="3746"/>
                    <a:pt x="5837" y="3746"/>
                    <a:pt x="5803" y="3746"/>
                  </a:cubicBezTo>
                  <a:close/>
                  <a:moveTo>
                    <a:pt x="357" y="3746"/>
                  </a:moveTo>
                  <a:cubicBezTo>
                    <a:pt x="315" y="3746"/>
                    <a:pt x="315" y="3789"/>
                    <a:pt x="281" y="3789"/>
                  </a:cubicBezTo>
                  <a:cubicBezTo>
                    <a:pt x="179" y="3823"/>
                    <a:pt x="145" y="3925"/>
                    <a:pt x="145" y="4035"/>
                  </a:cubicBezTo>
                  <a:cubicBezTo>
                    <a:pt x="179" y="4103"/>
                    <a:pt x="247" y="4137"/>
                    <a:pt x="357" y="4137"/>
                  </a:cubicBezTo>
                  <a:lnTo>
                    <a:pt x="391" y="4137"/>
                  </a:lnTo>
                  <a:cubicBezTo>
                    <a:pt x="493" y="4103"/>
                    <a:pt x="570" y="4001"/>
                    <a:pt x="527" y="3891"/>
                  </a:cubicBezTo>
                  <a:cubicBezTo>
                    <a:pt x="493" y="3823"/>
                    <a:pt x="425" y="3746"/>
                    <a:pt x="357" y="3746"/>
                  </a:cubicBezTo>
                  <a:close/>
                  <a:moveTo>
                    <a:pt x="5412" y="4562"/>
                  </a:moveTo>
                  <a:cubicBezTo>
                    <a:pt x="5344" y="4562"/>
                    <a:pt x="5276" y="4596"/>
                    <a:pt x="5242" y="4638"/>
                  </a:cubicBezTo>
                  <a:cubicBezTo>
                    <a:pt x="5199" y="4740"/>
                    <a:pt x="5199" y="4851"/>
                    <a:pt x="5310" y="4919"/>
                  </a:cubicBezTo>
                  <a:cubicBezTo>
                    <a:pt x="5310" y="4953"/>
                    <a:pt x="5378" y="4953"/>
                    <a:pt x="5412" y="4953"/>
                  </a:cubicBezTo>
                  <a:cubicBezTo>
                    <a:pt x="5454" y="4953"/>
                    <a:pt x="5522" y="4919"/>
                    <a:pt x="5556" y="4885"/>
                  </a:cubicBezTo>
                  <a:cubicBezTo>
                    <a:pt x="5624" y="4774"/>
                    <a:pt x="5590" y="4672"/>
                    <a:pt x="5522" y="4596"/>
                  </a:cubicBezTo>
                  <a:cubicBezTo>
                    <a:pt x="5488" y="4562"/>
                    <a:pt x="5454" y="4562"/>
                    <a:pt x="5412" y="4562"/>
                  </a:cubicBezTo>
                  <a:close/>
                  <a:moveTo>
                    <a:pt x="740" y="4562"/>
                  </a:moveTo>
                  <a:cubicBezTo>
                    <a:pt x="706" y="4562"/>
                    <a:pt x="672" y="4562"/>
                    <a:pt x="638" y="4596"/>
                  </a:cubicBezTo>
                  <a:cubicBezTo>
                    <a:pt x="570" y="4672"/>
                    <a:pt x="527" y="4774"/>
                    <a:pt x="604" y="4885"/>
                  </a:cubicBezTo>
                  <a:cubicBezTo>
                    <a:pt x="638" y="4919"/>
                    <a:pt x="706" y="4953"/>
                    <a:pt x="740" y="4953"/>
                  </a:cubicBezTo>
                  <a:cubicBezTo>
                    <a:pt x="782" y="4953"/>
                    <a:pt x="850" y="4953"/>
                    <a:pt x="884" y="4919"/>
                  </a:cubicBezTo>
                  <a:cubicBezTo>
                    <a:pt x="952" y="4851"/>
                    <a:pt x="952" y="4740"/>
                    <a:pt x="918" y="4638"/>
                  </a:cubicBezTo>
                  <a:cubicBezTo>
                    <a:pt x="884" y="4596"/>
                    <a:pt x="816" y="4562"/>
                    <a:pt x="740" y="4562"/>
                  </a:cubicBezTo>
                  <a:close/>
                  <a:moveTo>
                    <a:pt x="4775" y="5199"/>
                  </a:moveTo>
                  <a:cubicBezTo>
                    <a:pt x="4741" y="5199"/>
                    <a:pt x="4707" y="5199"/>
                    <a:pt x="4673" y="5233"/>
                  </a:cubicBezTo>
                  <a:cubicBezTo>
                    <a:pt x="4562" y="5309"/>
                    <a:pt x="4562" y="5411"/>
                    <a:pt x="4605" y="5522"/>
                  </a:cubicBezTo>
                  <a:cubicBezTo>
                    <a:pt x="4639" y="5556"/>
                    <a:pt x="4707" y="5590"/>
                    <a:pt x="4775" y="5590"/>
                  </a:cubicBezTo>
                  <a:cubicBezTo>
                    <a:pt x="4817" y="5590"/>
                    <a:pt x="4851" y="5590"/>
                    <a:pt x="4885" y="5556"/>
                  </a:cubicBezTo>
                  <a:cubicBezTo>
                    <a:pt x="4953" y="5488"/>
                    <a:pt x="4987" y="5377"/>
                    <a:pt x="4919" y="5275"/>
                  </a:cubicBezTo>
                  <a:cubicBezTo>
                    <a:pt x="4885" y="5233"/>
                    <a:pt x="4817" y="5199"/>
                    <a:pt x="4775" y="5199"/>
                  </a:cubicBezTo>
                  <a:close/>
                  <a:moveTo>
                    <a:pt x="1377" y="5199"/>
                  </a:moveTo>
                  <a:cubicBezTo>
                    <a:pt x="1343" y="5199"/>
                    <a:pt x="1275" y="5233"/>
                    <a:pt x="1241" y="5275"/>
                  </a:cubicBezTo>
                  <a:cubicBezTo>
                    <a:pt x="1164" y="5377"/>
                    <a:pt x="1207" y="5488"/>
                    <a:pt x="1275" y="5556"/>
                  </a:cubicBezTo>
                  <a:cubicBezTo>
                    <a:pt x="1309" y="5590"/>
                    <a:pt x="1343" y="5590"/>
                    <a:pt x="1377" y="5590"/>
                  </a:cubicBezTo>
                  <a:cubicBezTo>
                    <a:pt x="1453" y="5590"/>
                    <a:pt x="1521" y="5556"/>
                    <a:pt x="1555" y="5522"/>
                  </a:cubicBezTo>
                  <a:cubicBezTo>
                    <a:pt x="1589" y="5411"/>
                    <a:pt x="1589" y="5309"/>
                    <a:pt x="1521" y="5233"/>
                  </a:cubicBezTo>
                  <a:cubicBezTo>
                    <a:pt x="1487" y="5199"/>
                    <a:pt x="1419" y="5199"/>
                    <a:pt x="1377" y="5199"/>
                  </a:cubicBezTo>
                  <a:close/>
                  <a:moveTo>
                    <a:pt x="2192" y="5624"/>
                  </a:moveTo>
                  <a:cubicBezTo>
                    <a:pt x="2124" y="5624"/>
                    <a:pt x="2014" y="5658"/>
                    <a:pt x="2014" y="5734"/>
                  </a:cubicBezTo>
                  <a:cubicBezTo>
                    <a:pt x="1980" y="5836"/>
                    <a:pt x="2014" y="5947"/>
                    <a:pt x="2124" y="5981"/>
                  </a:cubicBezTo>
                  <a:lnTo>
                    <a:pt x="2192" y="5981"/>
                  </a:lnTo>
                  <a:cubicBezTo>
                    <a:pt x="2269" y="5981"/>
                    <a:pt x="2337" y="5947"/>
                    <a:pt x="2371" y="5870"/>
                  </a:cubicBezTo>
                  <a:cubicBezTo>
                    <a:pt x="2405" y="5768"/>
                    <a:pt x="2337" y="5658"/>
                    <a:pt x="2269" y="5624"/>
                  </a:cubicBezTo>
                  <a:close/>
                  <a:moveTo>
                    <a:pt x="3968" y="5624"/>
                  </a:moveTo>
                  <a:lnTo>
                    <a:pt x="3891" y="5624"/>
                  </a:lnTo>
                  <a:cubicBezTo>
                    <a:pt x="3823" y="5658"/>
                    <a:pt x="3755" y="5768"/>
                    <a:pt x="3789" y="5870"/>
                  </a:cubicBezTo>
                  <a:cubicBezTo>
                    <a:pt x="3823" y="5947"/>
                    <a:pt x="3891" y="5981"/>
                    <a:pt x="3968" y="5981"/>
                  </a:cubicBezTo>
                  <a:lnTo>
                    <a:pt x="4036" y="5981"/>
                  </a:lnTo>
                  <a:cubicBezTo>
                    <a:pt x="4138" y="5947"/>
                    <a:pt x="4180" y="5836"/>
                    <a:pt x="4138" y="5734"/>
                  </a:cubicBezTo>
                  <a:cubicBezTo>
                    <a:pt x="4138" y="5658"/>
                    <a:pt x="4070" y="5624"/>
                    <a:pt x="3968" y="5624"/>
                  </a:cubicBezTo>
                  <a:close/>
                  <a:moveTo>
                    <a:pt x="3076" y="5734"/>
                  </a:moveTo>
                  <a:cubicBezTo>
                    <a:pt x="2974" y="5734"/>
                    <a:pt x="2906" y="5836"/>
                    <a:pt x="2906" y="5947"/>
                  </a:cubicBezTo>
                  <a:cubicBezTo>
                    <a:pt x="2906" y="6049"/>
                    <a:pt x="2974" y="6125"/>
                    <a:pt x="3076" y="6125"/>
                  </a:cubicBezTo>
                  <a:cubicBezTo>
                    <a:pt x="3186" y="6125"/>
                    <a:pt x="3288" y="6049"/>
                    <a:pt x="3288" y="5947"/>
                  </a:cubicBezTo>
                  <a:cubicBezTo>
                    <a:pt x="3288" y="5836"/>
                    <a:pt x="3186" y="5734"/>
                    <a:pt x="3076" y="5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5494143" y="4654299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5" y="986"/>
                  </a:moveTo>
                  <a:cubicBezTo>
                    <a:pt x="145" y="1232"/>
                    <a:pt x="358" y="1410"/>
                    <a:pt x="638" y="1444"/>
                  </a:cubicBezTo>
                  <a:cubicBezTo>
                    <a:pt x="995" y="1487"/>
                    <a:pt x="1351" y="1198"/>
                    <a:pt x="1419" y="850"/>
                  </a:cubicBezTo>
                  <a:cubicBezTo>
                    <a:pt x="1419" y="739"/>
                    <a:pt x="1419" y="637"/>
                    <a:pt x="1385" y="527"/>
                  </a:cubicBezTo>
                  <a:cubicBezTo>
                    <a:pt x="1275" y="281"/>
                    <a:pt x="1063" y="102"/>
                    <a:pt x="782" y="68"/>
                  </a:cubicBezTo>
                  <a:cubicBezTo>
                    <a:pt x="391" y="0"/>
                    <a:pt x="77" y="281"/>
                    <a:pt x="1" y="671"/>
                  </a:cubicBezTo>
                  <a:cubicBezTo>
                    <a:pt x="1" y="773"/>
                    <a:pt x="1" y="884"/>
                    <a:pt x="35" y="9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2"/>
            <p:cNvSpPr/>
            <p:nvPr/>
          </p:nvSpPr>
          <p:spPr>
            <a:xfrm>
              <a:off x="5427999" y="4370030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4" y="994"/>
                  </a:moveTo>
                  <a:cubicBezTo>
                    <a:pt x="111" y="1241"/>
                    <a:pt x="323" y="1419"/>
                    <a:pt x="604" y="1453"/>
                  </a:cubicBezTo>
                  <a:cubicBezTo>
                    <a:pt x="994" y="1487"/>
                    <a:pt x="1343" y="1207"/>
                    <a:pt x="1385" y="816"/>
                  </a:cubicBezTo>
                  <a:cubicBezTo>
                    <a:pt x="1419" y="714"/>
                    <a:pt x="1385" y="604"/>
                    <a:pt x="1343" y="536"/>
                  </a:cubicBezTo>
                  <a:cubicBezTo>
                    <a:pt x="1275" y="289"/>
                    <a:pt x="1062" y="77"/>
                    <a:pt x="782" y="77"/>
                  </a:cubicBezTo>
                  <a:cubicBezTo>
                    <a:pt x="391" y="0"/>
                    <a:pt x="34" y="289"/>
                    <a:pt x="0" y="671"/>
                  </a:cubicBezTo>
                  <a:cubicBezTo>
                    <a:pt x="0" y="782"/>
                    <a:pt x="0" y="884"/>
                    <a:pt x="34" y="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5406336" y="4036654"/>
              <a:ext cx="693345" cy="908884"/>
            </a:xfrm>
            <a:custGeom>
              <a:avLst/>
              <a:gdLst/>
              <a:ahLst/>
              <a:cxnLst/>
              <a:rect l="l" t="t" r="r" b="b"/>
              <a:pathLst>
                <a:path w="20388" h="26726" extrusionOk="0">
                  <a:moveTo>
                    <a:pt x="3398" y="25171"/>
                  </a:moveTo>
                  <a:cubicBezTo>
                    <a:pt x="3611" y="25731"/>
                    <a:pt x="3933" y="26266"/>
                    <a:pt x="4426" y="26725"/>
                  </a:cubicBezTo>
                  <a:cubicBezTo>
                    <a:pt x="4426" y="26725"/>
                    <a:pt x="18162" y="21203"/>
                    <a:pt x="20142" y="12284"/>
                  </a:cubicBezTo>
                  <a:cubicBezTo>
                    <a:pt x="20176" y="12072"/>
                    <a:pt x="20244" y="11825"/>
                    <a:pt x="20244" y="11579"/>
                  </a:cubicBezTo>
                  <a:cubicBezTo>
                    <a:pt x="20354" y="11044"/>
                    <a:pt x="20388" y="10474"/>
                    <a:pt x="20354" y="9914"/>
                  </a:cubicBezTo>
                  <a:lnTo>
                    <a:pt x="20354" y="9667"/>
                  </a:lnTo>
                  <a:cubicBezTo>
                    <a:pt x="20320" y="9243"/>
                    <a:pt x="20286" y="8852"/>
                    <a:pt x="20210" y="8461"/>
                  </a:cubicBezTo>
                  <a:cubicBezTo>
                    <a:pt x="20142" y="8181"/>
                    <a:pt x="20074" y="7926"/>
                    <a:pt x="19963" y="7680"/>
                  </a:cubicBezTo>
                  <a:cubicBezTo>
                    <a:pt x="19861" y="7365"/>
                    <a:pt x="19717" y="7043"/>
                    <a:pt x="19572" y="6762"/>
                  </a:cubicBezTo>
                  <a:cubicBezTo>
                    <a:pt x="15962" y="0"/>
                    <a:pt x="1241" y="1631"/>
                    <a:pt x="1241" y="1631"/>
                  </a:cubicBezTo>
                  <a:cubicBezTo>
                    <a:pt x="1241" y="1631"/>
                    <a:pt x="0" y="4248"/>
                    <a:pt x="884" y="6864"/>
                  </a:cubicBezTo>
                  <a:cubicBezTo>
                    <a:pt x="1275" y="7969"/>
                    <a:pt x="2022" y="9064"/>
                    <a:pt x="3432" y="9948"/>
                  </a:cubicBezTo>
                  <a:cubicBezTo>
                    <a:pt x="3432" y="9948"/>
                    <a:pt x="3398" y="9948"/>
                    <a:pt x="3364" y="10016"/>
                  </a:cubicBezTo>
                  <a:cubicBezTo>
                    <a:pt x="3007" y="10441"/>
                    <a:pt x="1453" y="12675"/>
                    <a:pt x="2370" y="15257"/>
                  </a:cubicBezTo>
                  <a:cubicBezTo>
                    <a:pt x="2727" y="16319"/>
                    <a:pt x="3509" y="17449"/>
                    <a:pt x="4919" y="18545"/>
                  </a:cubicBezTo>
                  <a:cubicBezTo>
                    <a:pt x="4919" y="18545"/>
                    <a:pt x="2404" y="22299"/>
                    <a:pt x="3398" y="251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2"/>
            <p:cNvSpPr/>
            <p:nvPr/>
          </p:nvSpPr>
          <p:spPr>
            <a:xfrm>
              <a:off x="5406336" y="4031723"/>
              <a:ext cx="692189" cy="345550"/>
            </a:xfrm>
            <a:custGeom>
              <a:avLst/>
              <a:gdLst/>
              <a:ahLst/>
              <a:cxnLst/>
              <a:rect l="l" t="t" r="r" b="b"/>
              <a:pathLst>
                <a:path w="20354" h="10161" extrusionOk="0">
                  <a:moveTo>
                    <a:pt x="884" y="7009"/>
                  </a:moveTo>
                  <a:cubicBezTo>
                    <a:pt x="1275" y="8114"/>
                    <a:pt x="2022" y="9209"/>
                    <a:pt x="3432" y="10093"/>
                  </a:cubicBezTo>
                  <a:cubicBezTo>
                    <a:pt x="3432" y="10093"/>
                    <a:pt x="3398" y="10093"/>
                    <a:pt x="3364" y="10161"/>
                  </a:cubicBezTo>
                  <a:cubicBezTo>
                    <a:pt x="5666" y="9456"/>
                    <a:pt x="10551" y="8640"/>
                    <a:pt x="19785" y="9736"/>
                  </a:cubicBezTo>
                  <a:lnTo>
                    <a:pt x="20354" y="9812"/>
                  </a:lnTo>
                  <a:cubicBezTo>
                    <a:pt x="20320" y="9388"/>
                    <a:pt x="20286" y="8997"/>
                    <a:pt x="20210" y="8606"/>
                  </a:cubicBezTo>
                  <a:cubicBezTo>
                    <a:pt x="20142" y="8360"/>
                    <a:pt x="20074" y="8071"/>
                    <a:pt x="19997" y="7859"/>
                  </a:cubicBezTo>
                  <a:cubicBezTo>
                    <a:pt x="17270" y="1"/>
                    <a:pt x="1241" y="1776"/>
                    <a:pt x="1241" y="1776"/>
                  </a:cubicBezTo>
                  <a:cubicBezTo>
                    <a:pt x="1241" y="1776"/>
                    <a:pt x="0" y="4393"/>
                    <a:pt x="884" y="7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5488090" y="4365405"/>
              <a:ext cx="611591" cy="580134"/>
            </a:xfrm>
            <a:custGeom>
              <a:avLst/>
              <a:gdLst/>
              <a:ahLst/>
              <a:cxnLst/>
              <a:rect l="l" t="t" r="r" b="b"/>
              <a:pathLst>
                <a:path w="17984" h="17059" extrusionOk="0">
                  <a:moveTo>
                    <a:pt x="994" y="15504"/>
                  </a:moveTo>
                  <a:cubicBezTo>
                    <a:pt x="1207" y="16064"/>
                    <a:pt x="1529" y="16599"/>
                    <a:pt x="2022" y="17058"/>
                  </a:cubicBezTo>
                  <a:cubicBezTo>
                    <a:pt x="2022" y="17058"/>
                    <a:pt x="16463" y="11256"/>
                    <a:pt x="17840" y="1912"/>
                  </a:cubicBezTo>
                  <a:cubicBezTo>
                    <a:pt x="17950" y="1377"/>
                    <a:pt x="17984" y="807"/>
                    <a:pt x="17950" y="247"/>
                  </a:cubicBezTo>
                  <a:lnTo>
                    <a:pt x="17950" y="0"/>
                  </a:lnTo>
                  <a:cubicBezTo>
                    <a:pt x="17491" y="672"/>
                    <a:pt x="16990" y="1275"/>
                    <a:pt x="16463" y="1801"/>
                  </a:cubicBezTo>
                  <a:cubicBezTo>
                    <a:pt x="10831" y="7782"/>
                    <a:pt x="2515" y="8878"/>
                    <a:pt x="2515" y="8878"/>
                  </a:cubicBezTo>
                  <a:cubicBezTo>
                    <a:pt x="2515" y="8878"/>
                    <a:pt x="0" y="12632"/>
                    <a:pt x="994" y="155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5485777" y="4265457"/>
              <a:ext cx="43360" cy="15609"/>
            </a:xfrm>
            <a:custGeom>
              <a:avLst/>
              <a:gdLst/>
              <a:ahLst/>
              <a:cxnLst/>
              <a:rect l="l" t="t" r="r" b="b"/>
              <a:pathLst>
                <a:path w="1275" h="459" extrusionOk="0">
                  <a:moveTo>
                    <a:pt x="34" y="425"/>
                  </a:moveTo>
                  <a:cubicBezTo>
                    <a:pt x="34" y="425"/>
                    <a:pt x="34" y="459"/>
                    <a:pt x="68" y="459"/>
                  </a:cubicBezTo>
                  <a:cubicBezTo>
                    <a:pt x="425" y="425"/>
                    <a:pt x="884" y="315"/>
                    <a:pt x="1241" y="102"/>
                  </a:cubicBezTo>
                  <a:cubicBezTo>
                    <a:pt x="1275" y="102"/>
                    <a:pt x="1275" y="68"/>
                    <a:pt x="1275" y="34"/>
                  </a:cubicBezTo>
                  <a:cubicBezTo>
                    <a:pt x="1241" y="34"/>
                    <a:pt x="1241" y="0"/>
                    <a:pt x="1207" y="0"/>
                  </a:cubicBezTo>
                  <a:cubicBezTo>
                    <a:pt x="816" y="34"/>
                    <a:pt x="391" y="213"/>
                    <a:pt x="34" y="391"/>
                  </a:cubicBezTo>
                  <a:cubicBezTo>
                    <a:pt x="0" y="391"/>
                    <a:pt x="0" y="425"/>
                    <a:pt x="34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5467856" y="4246107"/>
              <a:ext cx="44516" cy="14453"/>
            </a:xfrm>
            <a:custGeom>
              <a:avLst/>
              <a:gdLst/>
              <a:ahLst/>
              <a:cxnLst/>
              <a:rect l="l" t="t" r="r" b="b"/>
              <a:pathLst>
                <a:path w="1309" h="425" extrusionOk="0">
                  <a:moveTo>
                    <a:pt x="1" y="391"/>
                  </a:moveTo>
                  <a:lnTo>
                    <a:pt x="35" y="425"/>
                  </a:lnTo>
                  <a:cubicBezTo>
                    <a:pt x="281" y="425"/>
                    <a:pt x="493" y="357"/>
                    <a:pt x="706" y="323"/>
                  </a:cubicBezTo>
                  <a:cubicBezTo>
                    <a:pt x="918" y="280"/>
                    <a:pt x="1131" y="212"/>
                    <a:pt x="1275" y="111"/>
                  </a:cubicBezTo>
                  <a:cubicBezTo>
                    <a:pt x="1309" y="111"/>
                    <a:pt x="1309" y="68"/>
                    <a:pt x="1309" y="34"/>
                  </a:cubicBezTo>
                  <a:cubicBezTo>
                    <a:pt x="1309" y="0"/>
                    <a:pt x="1275" y="0"/>
                    <a:pt x="1232" y="0"/>
                  </a:cubicBezTo>
                  <a:cubicBezTo>
                    <a:pt x="1020" y="0"/>
                    <a:pt x="808" y="68"/>
                    <a:pt x="595" y="145"/>
                  </a:cubicBezTo>
                  <a:cubicBezTo>
                    <a:pt x="425" y="212"/>
                    <a:pt x="213" y="246"/>
                    <a:pt x="35" y="323"/>
                  </a:cubicBezTo>
                  <a:cubicBezTo>
                    <a:pt x="1" y="323"/>
                    <a:pt x="1" y="357"/>
                    <a:pt x="1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5547297" y="4225566"/>
              <a:ext cx="45672" cy="11018"/>
            </a:xfrm>
            <a:custGeom>
              <a:avLst/>
              <a:gdLst/>
              <a:ahLst/>
              <a:cxnLst/>
              <a:rect l="l" t="t" r="r" b="b"/>
              <a:pathLst>
                <a:path w="1343" h="324" extrusionOk="0">
                  <a:moveTo>
                    <a:pt x="1" y="247"/>
                  </a:moveTo>
                  <a:cubicBezTo>
                    <a:pt x="35" y="290"/>
                    <a:pt x="35" y="324"/>
                    <a:pt x="103" y="324"/>
                  </a:cubicBezTo>
                  <a:cubicBezTo>
                    <a:pt x="315" y="324"/>
                    <a:pt x="527" y="290"/>
                    <a:pt x="740" y="290"/>
                  </a:cubicBezTo>
                  <a:cubicBezTo>
                    <a:pt x="918" y="247"/>
                    <a:pt x="1131" y="290"/>
                    <a:pt x="1309" y="179"/>
                  </a:cubicBezTo>
                  <a:cubicBezTo>
                    <a:pt x="1343" y="145"/>
                    <a:pt x="1343" y="111"/>
                    <a:pt x="1343" y="77"/>
                  </a:cubicBezTo>
                  <a:lnTo>
                    <a:pt x="1309" y="77"/>
                  </a:lnTo>
                  <a:cubicBezTo>
                    <a:pt x="1131" y="1"/>
                    <a:pt x="952" y="35"/>
                    <a:pt x="740" y="77"/>
                  </a:cubicBezTo>
                  <a:cubicBezTo>
                    <a:pt x="527" y="111"/>
                    <a:pt x="281" y="145"/>
                    <a:pt x="69" y="179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5516962" y="4195537"/>
              <a:ext cx="39925" cy="12175"/>
            </a:xfrm>
            <a:custGeom>
              <a:avLst/>
              <a:gdLst/>
              <a:ahLst/>
              <a:cxnLst/>
              <a:rect l="l" t="t" r="r" b="b"/>
              <a:pathLst>
                <a:path w="1174" h="358" extrusionOk="0">
                  <a:moveTo>
                    <a:pt x="1" y="323"/>
                  </a:moveTo>
                  <a:cubicBezTo>
                    <a:pt x="1" y="357"/>
                    <a:pt x="43" y="357"/>
                    <a:pt x="77" y="357"/>
                  </a:cubicBezTo>
                  <a:cubicBezTo>
                    <a:pt x="256" y="323"/>
                    <a:pt x="426" y="323"/>
                    <a:pt x="604" y="323"/>
                  </a:cubicBezTo>
                  <a:cubicBezTo>
                    <a:pt x="782" y="323"/>
                    <a:pt x="927" y="357"/>
                    <a:pt x="1105" y="357"/>
                  </a:cubicBezTo>
                  <a:cubicBezTo>
                    <a:pt x="1173" y="357"/>
                    <a:pt x="1173" y="281"/>
                    <a:pt x="1173" y="213"/>
                  </a:cubicBezTo>
                  <a:cubicBezTo>
                    <a:pt x="1173" y="179"/>
                    <a:pt x="1139" y="179"/>
                    <a:pt x="1105" y="145"/>
                  </a:cubicBezTo>
                  <a:cubicBezTo>
                    <a:pt x="782" y="1"/>
                    <a:pt x="324" y="145"/>
                    <a:pt x="43" y="247"/>
                  </a:cubicBezTo>
                  <a:cubicBezTo>
                    <a:pt x="1" y="281"/>
                    <a:pt x="1" y="281"/>
                    <a:pt x="1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5466427" y="4187172"/>
              <a:ext cx="37578" cy="14453"/>
            </a:xfrm>
            <a:custGeom>
              <a:avLst/>
              <a:gdLst/>
              <a:ahLst/>
              <a:cxnLst/>
              <a:rect l="l" t="t" r="r" b="b"/>
              <a:pathLst>
                <a:path w="1105" h="425" extrusionOk="0">
                  <a:moveTo>
                    <a:pt x="0" y="391"/>
                  </a:moveTo>
                  <a:lnTo>
                    <a:pt x="43" y="425"/>
                  </a:lnTo>
                  <a:cubicBezTo>
                    <a:pt x="213" y="425"/>
                    <a:pt x="391" y="357"/>
                    <a:pt x="569" y="314"/>
                  </a:cubicBezTo>
                  <a:cubicBezTo>
                    <a:pt x="714" y="314"/>
                    <a:pt x="960" y="357"/>
                    <a:pt x="1062" y="213"/>
                  </a:cubicBezTo>
                  <a:cubicBezTo>
                    <a:pt x="1105" y="213"/>
                    <a:pt x="1105" y="145"/>
                    <a:pt x="1105" y="102"/>
                  </a:cubicBezTo>
                  <a:lnTo>
                    <a:pt x="1062" y="68"/>
                  </a:lnTo>
                  <a:cubicBezTo>
                    <a:pt x="892" y="0"/>
                    <a:pt x="714" y="68"/>
                    <a:pt x="535" y="102"/>
                  </a:cubicBezTo>
                  <a:cubicBezTo>
                    <a:pt x="357" y="145"/>
                    <a:pt x="179" y="213"/>
                    <a:pt x="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5625310" y="425562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3" y="357"/>
                  </a:moveTo>
                  <a:cubicBezTo>
                    <a:pt x="43" y="391"/>
                    <a:pt x="77" y="391"/>
                    <a:pt x="111" y="391"/>
                  </a:cubicBezTo>
                  <a:cubicBezTo>
                    <a:pt x="255" y="357"/>
                    <a:pt x="425" y="323"/>
                    <a:pt x="604" y="289"/>
                  </a:cubicBezTo>
                  <a:cubicBezTo>
                    <a:pt x="748" y="289"/>
                    <a:pt x="892" y="255"/>
                    <a:pt x="1028" y="179"/>
                  </a:cubicBezTo>
                  <a:cubicBezTo>
                    <a:pt x="1062" y="145"/>
                    <a:pt x="1062" y="111"/>
                    <a:pt x="1062" y="77"/>
                  </a:cubicBezTo>
                  <a:cubicBezTo>
                    <a:pt x="1028" y="43"/>
                    <a:pt x="1028" y="0"/>
                    <a:pt x="960" y="0"/>
                  </a:cubicBezTo>
                  <a:cubicBezTo>
                    <a:pt x="816" y="0"/>
                    <a:pt x="680" y="43"/>
                    <a:pt x="536" y="111"/>
                  </a:cubicBezTo>
                  <a:lnTo>
                    <a:pt x="77" y="255"/>
                  </a:lnTo>
                  <a:cubicBezTo>
                    <a:pt x="43" y="289"/>
                    <a:pt x="0" y="323"/>
                    <a:pt x="43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5579672" y="4276135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0" y="323"/>
                  </a:moveTo>
                  <a:cubicBezTo>
                    <a:pt x="0" y="357"/>
                    <a:pt x="34" y="357"/>
                    <a:pt x="68" y="357"/>
                  </a:cubicBezTo>
                  <a:cubicBezTo>
                    <a:pt x="323" y="323"/>
                    <a:pt x="603" y="289"/>
                    <a:pt x="850" y="213"/>
                  </a:cubicBezTo>
                  <a:cubicBezTo>
                    <a:pt x="884" y="179"/>
                    <a:pt x="918" y="111"/>
                    <a:pt x="884" y="77"/>
                  </a:cubicBezTo>
                  <a:cubicBezTo>
                    <a:pt x="884" y="35"/>
                    <a:pt x="850" y="1"/>
                    <a:pt x="782" y="1"/>
                  </a:cubicBezTo>
                  <a:cubicBezTo>
                    <a:pt x="535" y="35"/>
                    <a:pt x="281" y="145"/>
                    <a:pt x="34" y="247"/>
                  </a:cubicBezTo>
                  <a:cubicBezTo>
                    <a:pt x="0" y="247"/>
                    <a:pt x="0" y="289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5541244" y="4319461"/>
              <a:ext cx="24009" cy="11018"/>
            </a:xfrm>
            <a:custGeom>
              <a:avLst/>
              <a:gdLst/>
              <a:ahLst/>
              <a:cxnLst/>
              <a:rect l="l" t="t" r="r" b="b"/>
              <a:pathLst>
                <a:path w="706" h="324" extrusionOk="0">
                  <a:moveTo>
                    <a:pt x="34" y="247"/>
                  </a:moveTo>
                  <a:cubicBezTo>
                    <a:pt x="34" y="290"/>
                    <a:pt x="34" y="290"/>
                    <a:pt x="68" y="290"/>
                  </a:cubicBezTo>
                  <a:cubicBezTo>
                    <a:pt x="247" y="290"/>
                    <a:pt x="561" y="324"/>
                    <a:pt x="671" y="179"/>
                  </a:cubicBezTo>
                  <a:cubicBezTo>
                    <a:pt x="705" y="145"/>
                    <a:pt x="705" y="111"/>
                    <a:pt x="705" y="111"/>
                  </a:cubicBezTo>
                  <a:cubicBezTo>
                    <a:pt x="705" y="77"/>
                    <a:pt x="671" y="77"/>
                    <a:pt x="671" y="35"/>
                  </a:cubicBezTo>
                  <a:cubicBezTo>
                    <a:pt x="561" y="1"/>
                    <a:pt x="493" y="35"/>
                    <a:pt x="391" y="77"/>
                  </a:cubicBezTo>
                  <a:cubicBezTo>
                    <a:pt x="281" y="111"/>
                    <a:pt x="179" y="145"/>
                    <a:pt x="68" y="145"/>
                  </a:cubicBezTo>
                  <a:cubicBezTo>
                    <a:pt x="34" y="179"/>
                    <a:pt x="0" y="213"/>
                    <a:pt x="34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5672411" y="4284501"/>
              <a:ext cx="42203" cy="14487"/>
            </a:xfrm>
            <a:custGeom>
              <a:avLst/>
              <a:gdLst/>
              <a:ahLst/>
              <a:cxnLst/>
              <a:rect l="l" t="t" r="r" b="b"/>
              <a:pathLst>
                <a:path w="1241" h="426" extrusionOk="0">
                  <a:moveTo>
                    <a:pt x="0" y="358"/>
                  </a:moveTo>
                  <a:cubicBezTo>
                    <a:pt x="34" y="392"/>
                    <a:pt x="34" y="426"/>
                    <a:pt x="68" y="426"/>
                  </a:cubicBezTo>
                  <a:cubicBezTo>
                    <a:pt x="280" y="426"/>
                    <a:pt x="493" y="426"/>
                    <a:pt x="705" y="392"/>
                  </a:cubicBezTo>
                  <a:cubicBezTo>
                    <a:pt x="884" y="358"/>
                    <a:pt x="1130" y="392"/>
                    <a:pt x="1206" y="213"/>
                  </a:cubicBezTo>
                  <a:cubicBezTo>
                    <a:pt x="1240" y="213"/>
                    <a:pt x="1240" y="179"/>
                    <a:pt x="1206" y="145"/>
                  </a:cubicBezTo>
                  <a:lnTo>
                    <a:pt x="1206" y="111"/>
                  </a:lnTo>
                  <a:cubicBezTo>
                    <a:pt x="1062" y="1"/>
                    <a:pt x="884" y="111"/>
                    <a:pt x="705" y="111"/>
                  </a:cubicBezTo>
                  <a:cubicBezTo>
                    <a:pt x="493" y="179"/>
                    <a:pt x="280" y="213"/>
                    <a:pt x="68" y="256"/>
                  </a:cubicBezTo>
                  <a:cubicBezTo>
                    <a:pt x="34" y="290"/>
                    <a:pt x="0" y="324"/>
                    <a:pt x="0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2"/>
            <p:cNvSpPr/>
            <p:nvPr/>
          </p:nvSpPr>
          <p:spPr>
            <a:xfrm>
              <a:off x="5689142" y="4242638"/>
              <a:ext cx="39925" cy="13025"/>
            </a:xfrm>
            <a:custGeom>
              <a:avLst/>
              <a:gdLst/>
              <a:ahLst/>
              <a:cxnLst/>
              <a:rect l="l" t="t" r="r" b="b"/>
              <a:pathLst>
                <a:path w="1174" h="383" extrusionOk="0">
                  <a:moveTo>
                    <a:pt x="35" y="314"/>
                  </a:moveTo>
                  <a:cubicBezTo>
                    <a:pt x="35" y="348"/>
                    <a:pt x="35" y="348"/>
                    <a:pt x="77" y="348"/>
                  </a:cubicBezTo>
                  <a:cubicBezTo>
                    <a:pt x="290" y="348"/>
                    <a:pt x="459" y="382"/>
                    <a:pt x="638" y="348"/>
                  </a:cubicBezTo>
                  <a:cubicBezTo>
                    <a:pt x="816" y="348"/>
                    <a:pt x="995" y="348"/>
                    <a:pt x="1139" y="247"/>
                  </a:cubicBezTo>
                  <a:cubicBezTo>
                    <a:pt x="1173" y="247"/>
                    <a:pt x="1173" y="170"/>
                    <a:pt x="1173" y="136"/>
                  </a:cubicBezTo>
                  <a:cubicBezTo>
                    <a:pt x="1173" y="102"/>
                    <a:pt x="1139" y="102"/>
                    <a:pt x="1097" y="68"/>
                  </a:cubicBezTo>
                  <a:cubicBezTo>
                    <a:pt x="961" y="0"/>
                    <a:pt x="816" y="68"/>
                    <a:pt x="638" y="102"/>
                  </a:cubicBezTo>
                  <a:cubicBezTo>
                    <a:pt x="459" y="136"/>
                    <a:pt x="290" y="170"/>
                    <a:pt x="77" y="213"/>
                  </a:cubicBezTo>
                  <a:cubicBezTo>
                    <a:pt x="35" y="213"/>
                    <a:pt x="1" y="280"/>
                    <a:pt x="35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2"/>
            <p:cNvSpPr/>
            <p:nvPr/>
          </p:nvSpPr>
          <p:spPr>
            <a:xfrm>
              <a:off x="5638607" y="4200434"/>
              <a:ext cx="39891" cy="11903"/>
            </a:xfrm>
            <a:custGeom>
              <a:avLst/>
              <a:gdLst/>
              <a:ahLst/>
              <a:cxnLst/>
              <a:rect l="l" t="t" r="r" b="b"/>
              <a:pathLst>
                <a:path w="1173" h="350" extrusionOk="0">
                  <a:moveTo>
                    <a:pt x="0" y="247"/>
                  </a:moveTo>
                  <a:cubicBezTo>
                    <a:pt x="0" y="281"/>
                    <a:pt x="34" y="315"/>
                    <a:pt x="77" y="315"/>
                  </a:cubicBezTo>
                  <a:cubicBezTo>
                    <a:pt x="247" y="315"/>
                    <a:pt x="425" y="281"/>
                    <a:pt x="603" y="315"/>
                  </a:cubicBezTo>
                  <a:cubicBezTo>
                    <a:pt x="748" y="315"/>
                    <a:pt x="884" y="349"/>
                    <a:pt x="1028" y="315"/>
                  </a:cubicBezTo>
                  <a:cubicBezTo>
                    <a:pt x="1138" y="315"/>
                    <a:pt x="1172" y="213"/>
                    <a:pt x="1138" y="179"/>
                  </a:cubicBezTo>
                  <a:cubicBezTo>
                    <a:pt x="1138" y="137"/>
                    <a:pt x="1096" y="103"/>
                    <a:pt x="1062" y="69"/>
                  </a:cubicBezTo>
                  <a:cubicBezTo>
                    <a:pt x="926" y="1"/>
                    <a:pt x="714" y="35"/>
                    <a:pt x="569" y="69"/>
                  </a:cubicBezTo>
                  <a:cubicBezTo>
                    <a:pt x="391" y="69"/>
                    <a:pt x="213" y="137"/>
                    <a:pt x="34" y="179"/>
                  </a:cubicBezTo>
                  <a:cubicBezTo>
                    <a:pt x="0" y="213"/>
                    <a:pt x="0" y="247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5612319" y="4159421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0" y="391"/>
                  </a:moveTo>
                  <a:cubicBezTo>
                    <a:pt x="0" y="425"/>
                    <a:pt x="34" y="459"/>
                    <a:pt x="102" y="425"/>
                  </a:cubicBezTo>
                  <a:cubicBezTo>
                    <a:pt x="246" y="391"/>
                    <a:pt x="425" y="357"/>
                    <a:pt x="595" y="357"/>
                  </a:cubicBezTo>
                  <a:cubicBezTo>
                    <a:pt x="739" y="357"/>
                    <a:pt x="884" y="391"/>
                    <a:pt x="1020" y="281"/>
                  </a:cubicBezTo>
                  <a:cubicBezTo>
                    <a:pt x="1062" y="247"/>
                    <a:pt x="1062" y="213"/>
                    <a:pt x="1062" y="179"/>
                  </a:cubicBezTo>
                  <a:cubicBezTo>
                    <a:pt x="1020" y="179"/>
                    <a:pt x="1020" y="145"/>
                    <a:pt x="1020" y="145"/>
                  </a:cubicBezTo>
                  <a:cubicBezTo>
                    <a:pt x="918" y="1"/>
                    <a:pt x="705" y="35"/>
                    <a:pt x="527" y="69"/>
                  </a:cubicBezTo>
                  <a:cubicBezTo>
                    <a:pt x="348" y="111"/>
                    <a:pt x="170" y="179"/>
                    <a:pt x="34" y="281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2"/>
            <p:cNvSpPr/>
            <p:nvPr/>
          </p:nvSpPr>
          <p:spPr>
            <a:xfrm>
              <a:off x="5554541" y="4127080"/>
              <a:ext cx="34688" cy="13025"/>
            </a:xfrm>
            <a:custGeom>
              <a:avLst/>
              <a:gdLst/>
              <a:ahLst/>
              <a:cxnLst/>
              <a:rect l="l" t="t" r="r" b="b"/>
              <a:pathLst>
                <a:path w="1020" h="383" extrusionOk="0">
                  <a:moveTo>
                    <a:pt x="0" y="349"/>
                  </a:moveTo>
                  <a:cubicBezTo>
                    <a:pt x="34" y="349"/>
                    <a:pt x="34" y="383"/>
                    <a:pt x="68" y="383"/>
                  </a:cubicBezTo>
                  <a:cubicBezTo>
                    <a:pt x="247" y="349"/>
                    <a:pt x="382" y="315"/>
                    <a:pt x="561" y="315"/>
                  </a:cubicBezTo>
                  <a:cubicBezTo>
                    <a:pt x="705" y="281"/>
                    <a:pt x="850" y="315"/>
                    <a:pt x="952" y="247"/>
                  </a:cubicBezTo>
                  <a:cubicBezTo>
                    <a:pt x="1020" y="213"/>
                    <a:pt x="1020" y="136"/>
                    <a:pt x="986" y="102"/>
                  </a:cubicBezTo>
                  <a:cubicBezTo>
                    <a:pt x="986" y="68"/>
                    <a:pt x="952" y="34"/>
                    <a:pt x="952" y="34"/>
                  </a:cubicBezTo>
                  <a:cubicBezTo>
                    <a:pt x="773" y="0"/>
                    <a:pt x="637" y="34"/>
                    <a:pt x="527" y="68"/>
                  </a:cubicBezTo>
                  <a:cubicBezTo>
                    <a:pt x="348" y="136"/>
                    <a:pt x="213" y="170"/>
                    <a:pt x="34" y="247"/>
                  </a:cubicBezTo>
                  <a:cubicBezTo>
                    <a:pt x="0" y="281"/>
                    <a:pt x="0" y="315"/>
                    <a:pt x="0" y="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2"/>
            <p:cNvSpPr/>
            <p:nvPr/>
          </p:nvSpPr>
          <p:spPr>
            <a:xfrm>
              <a:off x="5496762" y="4118408"/>
              <a:ext cx="38428" cy="17072"/>
            </a:xfrm>
            <a:custGeom>
              <a:avLst/>
              <a:gdLst/>
              <a:ahLst/>
              <a:cxnLst/>
              <a:rect l="l" t="t" r="r" b="b"/>
              <a:pathLst>
                <a:path w="1130" h="502" extrusionOk="0">
                  <a:moveTo>
                    <a:pt x="0" y="425"/>
                  </a:moveTo>
                  <a:cubicBezTo>
                    <a:pt x="34" y="468"/>
                    <a:pt x="34" y="502"/>
                    <a:pt x="102" y="502"/>
                  </a:cubicBezTo>
                  <a:cubicBezTo>
                    <a:pt x="281" y="468"/>
                    <a:pt x="459" y="425"/>
                    <a:pt x="637" y="357"/>
                  </a:cubicBezTo>
                  <a:cubicBezTo>
                    <a:pt x="807" y="323"/>
                    <a:pt x="952" y="323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096" y="77"/>
                    <a:pt x="1096" y="43"/>
                    <a:pt x="1020" y="43"/>
                  </a:cubicBezTo>
                  <a:cubicBezTo>
                    <a:pt x="884" y="0"/>
                    <a:pt x="739" y="77"/>
                    <a:pt x="561" y="145"/>
                  </a:cubicBezTo>
                  <a:cubicBezTo>
                    <a:pt x="382" y="213"/>
                    <a:pt x="213" y="255"/>
                    <a:pt x="34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5562906" y="4165509"/>
              <a:ext cx="28906" cy="12141"/>
            </a:xfrm>
            <a:custGeom>
              <a:avLst/>
              <a:gdLst/>
              <a:ahLst/>
              <a:cxnLst/>
              <a:rect l="l" t="t" r="r" b="b"/>
              <a:pathLst>
                <a:path w="850" h="357" extrusionOk="0">
                  <a:moveTo>
                    <a:pt x="1" y="314"/>
                  </a:moveTo>
                  <a:cubicBezTo>
                    <a:pt x="34" y="357"/>
                    <a:pt x="34" y="357"/>
                    <a:pt x="68" y="357"/>
                  </a:cubicBezTo>
                  <a:cubicBezTo>
                    <a:pt x="213" y="357"/>
                    <a:pt x="349" y="357"/>
                    <a:pt x="459" y="314"/>
                  </a:cubicBezTo>
                  <a:cubicBezTo>
                    <a:pt x="604" y="280"/>
                    <a:pt x="740" y="280"/>
                    <a:pt x="816" y="178"/>
                  </a:cubicBezTo>
                  <a:cubicBezTo>
                    <a:pt x="850" y="144"/>
                    <a:pt x="850" y="102"/>
                    <a:pt x="816" y="68"/>
                  </a:cubicBezTo>
                  <a:cubicBezTo>
                    <a:pt x="816" y="34"/>
                    <a:pt x="774" y="0"/>
                    <a:pt x="740" y="0"/>
                  </a:cubicBezTo>
                  <a:cubicBezTo>
                    <a:pt x="638" y="0"/>
                    <a:pt x="527" y="68"/>
                    <a:pt x="425" y="102"/>
                  </a:cubicBezTo>
                  <a:cubicBezTo>
                    <a:pt x="315" y="144"/>
                    <a:pt x="213" y="178"/>
                    <a:pt x="68" y="212"/>
                  </a:cubicBezTo>
                  <a:cubicBezTo>
                    <a:pt x="34" y="212"/>
                    <a:pt x="1" y="280"/>
                    <a:pt x="1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5471324" y="4144968"/>
              <a:ext cx="38462" cy="15643"/>
            </a:xfrm>
            <a:custGeom>
              <a:avLst/>
              <a:gdLst/>
              <a:ahLst/>
              <a:cxnLst/>
              <a:rect l="l" t="t" r="r" b="b"/>
              <a:pathLst>
                <a:path w="1131" h="460" extrusionOk="0">
                  <a:moveTo>
                    <a:pt x="1" y="426"/>
                  </a:moveTo>
                  <a:cubicBezTo>
                    <a:pt x="1" y="460"/>
                    <a:pt x="35" y="460"/>
                    <a:pt x="69" y="460"/>
                  </a:cubicBezTo>
                  <a:cubicBezTo>
                    <a:pt x="247" y="426"/>
                    <a:pt x="425" y="392"/>
                    <a:pt x="604" y="358"/>
                  </a:cubicBezTo>
                  <a:cubicBezTo>
                    <a:pt x="748" y="324"/>
                    <a:pt x="918" y="281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130" y="69"/>
                    <a:pt x="1096" y="35"/>
                    <a:pt x="1062" y="35"/>
                  </a:cubicBezTo>
                  <a:cubicBezTo>
                    <a:pt x="884" y="1"/>
                    <a:pt x="706" y="69"/>
                    <a:pt x="570" y="145"/>
                  </a:cubicBezTo>
                  <a:cubicBezTo>
                    <a:pt x="391" y="179"/>
                    <a:pt x="179" y="281"/>
                    <a:pt x="35" y="358"/>
                  </a:cubicBezTo>
                  <a:cubicBezTo>
                    <a:pt x="1" y="392"/>
                    <a:pt x="1" y="426"/>
                    <a:pt x="1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5616944" y="4307626"/>
              <a:ext cx="28906" cy="9556"/>
            </a:xfrm>
            <a:custGeom>
              <a:avLst/>
              <a:gdLst/>
              <a:ahLst/>
              <a:cxnLst/>
              <a:rect l="l" t="t" r="r" b="b"/>
              <a:pathLst>
                <a:path w="850" h="281" extrusionOk="0">
                  <a:moveTo>
                    <a:pt x="0" y="213"/>
                  </a:moveTo>
                  <a:cubicBezTo>
                    <a:pt x="0" y="247"/>
                    <a:pt x="34" y="247"/>
                    <a:pt x="76" y="247"/>
                  </a:cubicBezTo>
                  <a:lnTo>
                    <a:pt x="459" y="247"/>
                  </a:lnTo>
                  <a:cubicBezTo>
                    <a:pt x="569" y="247"/>
                    <a:pt x="671" y="281"/>
                    <a:pt x="782" y="247"/>
                  </a:cubicBezTo>
                  <a:cubicBezTo>
                    <a:pt x="816" y="213"/>
                    <a:pt x="850" y="170"/>
                    <a:pt x="816" y="102"/>
                  </a:cubicBezTo>
                  <a:cubicBezTo>
                    <a:pt x="816" y="102"/>
                    <a:pt x="816" y="68"/>
                    <a:pt x="782" y="68"/>
                  </a:cubicBezTo>
                  <a:cubicBezTo>
                    <a:pt x="671" y="1"/>
                    <a:pt x="535" y="34"/>
                    <a:pt x="391" y="34"/>
                  </a:cubicBezTo>
                  <a:cubicBezTo>
                    <a:pt x="289" y="68"/>
                    <a:pt x="144" y="102"/>
                    <a:pt x="34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2"/>
            <p:cNvSpPr/>
            <p:nvPr/>
          </p:nvSpPr>
          <p:spPr>
            <a:xfrm>
              <a:off x="5757905" y="4311095"/>
              <a:ext cx="34994" cy="11018"/>
            </a:xfrm>
            <a:custGeom>
              <a:avLst/>
              <a:gdLst/>
              <a:ahLst/>
              <a:cxnLst/>
              <a:rect l="l" t="t" r="r" b="b"/>
              <a:pathLst>
                <a:path w="1029" h="324" extrusionOk="0">
                  <a:moveTo>
                    <a:pt x="35" y="281"/>
                  </a:moveTo>
                  <a:cubicBezTo>
                    <a:pt x="35" y="281"/>
                    <a:pt x="68" y="323"/>
                    <a:pt x="102" y="323"/>
                  </a:cubicBezTo>
                  <a:cubicBezTo>
                    <a:pt x="391" y="281"/>
                    <a:pt x="706" y="323"/>
                    <a:pt x="986" y="179"/>
                  </a:cubicBezTo>
                  <a:cubicBezTo>
                    <a:pt x="986" y="145"/>
                    <a:pt x="1028" y="145"/>
                    <a:pt x="986" y="111"/>
                  </a:cubicBezTo>
                  <a:lnTo>
                    <a:pt x="952" y="111"/>
                  </a:lnTo>
                  <a:cubicBezTo>
                    <a:pt x="672" y="0"/>
                    <a:pt x="349" y="145"/>
                    <a:pt x="68" y="179"/>
                  </a:cubicBezTo>
                  <a:cubicBezTo>
                    <a:pt x="35" y="213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2"/>
            <p:cNvSpPr/>
            <p:nvPr/>
          </p:nvSpPr>
          <p:spPr>
            <a:xfrm>
              <a:off x="5760218" y="4268926"/>
              <a:ext cx="33837" cy="10984"/>
            </a:xfrm>
            <a:custGeom>
              <a:avLst/>
              <a:gdLst/>
              <a:ahLst/>
              <a:cxnLst/>
              <a:rect l="l" t="t" r="r" b="b"/>
              <a:pathLst>
                <a:path w="995" h="323" extrusionOk="0">
                  <a:moveTo>
                    <a:pt x="34" y="145"/>
                  </a:moveTo>
                  <a:cubicBezTo>
                    <a:pt x="34" y="179"/>
                    <a:pt x="34" y="179"/>
                    <a:pt x="68" y="213"/>
                  </a:cubicBezTo>
                  <a:cubicBezTo>
                    <a:pt x="323" y="323"/>
                    <a:pt x="604" y="323"/>
                    <a:pt x="850" y="289"/>
                  </a:cubicBezTo>
                  <a:cubicBezTo>
                    <a:pt x="918" y="247"/>
                    <a:pt x="960" y="213"/>
                    <a:pt x="960" y="145"/>
                  </a:cubicBezTo>
                  <a:cubicBezTo>
                    <a:pt x="994" y="111"/>
                    <a:pt x="994" y="111"/>
                    <a:pt x="960" y="77"/>
                  </a:cubicBezTo>
                  <a:cubicBezTo>
                    <a:pt x="960" y="0"/>
                    <a:pt x="782" y="0"/>
                    <a:pt x="706" y="34"/>
                  </a:cubicBezTo>
                  <a:cubicBezTo>
                    <a:pt x="493" y="77"/>
                    <a:pt x="323" y="77"/>
                    <a:pt x="111" y="34"/>
                  </a:cubicBezTo>
                  <a:cubicBezTo>
                    <a:pt x="34" y="34"/>
                    <a:pt x="0" y="111"/>
                    <a:pt x="34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5751852" y="4214888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79"/>
                  </a:moveTo>
                  <a:cubicBezTo>
                    <a:pt x="0" y="213"/>
                    <a:pt x="34" y="247"/>
                    <a:pt x="68" y="247"/>
                  </a:cubicBezTo>
                  <a:cubicBezTo>
                    <a:pt x="213" y="247"/>
                    <a:pt x="357" y="281"/>
                    <a:pt x="493" y="281"/>
                  </a:cubicBezTo>
                  <a:cubicBezTo>
                    <a:pt x="603" y="315"/>
                    <a:pt x="739" y="349"/>
                    <a:pt x="850" y="281"/>
                  </a:cubicBezTo>
                  <a:cubicBezTo>
                    <a:pt x="884" y="247"/>
                    <a:pt x="918" y="179"/>
                    <a:pt x="918" y="137"/>
                  </a:cubicBezTo>
                  <a:cubicBezTo>
                    <a:pt x="918" y="103"/>
                    <a:pt x="884" y="103"/>
                    <a:pt x="884" y="69"/>
                  </a:cubicBezTo>
                  <a:cubicBezTo>
                    <a:pt x="739" y="1"/>
                    <a:pt x="637" y="35"/>
                    <a:pt x="493" y="35"/>
                  </a:cubicBezTo>
                  <a:cubicBezTo>
                    <a:pt x="357" y="35"/>
                    <a:pt x="213" y="35"/>
                    <a:pt x="68" y="69"/>
                  </a:cubicBezTo>
                  <a:cubicBezTo>
                    <a:pt x="0" y="69"/>
                    <a:pt x="0" y="137"/>
                    <a:pt x="0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2"/>
            <p:cNvSpPr/>
            <p:nvPr/>
          </p:nvSpPr>
          <p:spPr>
            <a:xfrm>
              <a:off x="5707336" y="4177615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" y="383"/>
                  </a:moveTo>
                  <a:cubicBezTo>
                    <a:pt x="35" y="426"/>
                    <a:pt x="69" y="460"/>
                    <a:pt x="103" y="460"/>
                  </a:cubicBezTo>
                  <a:cubicBezTo>
                    <a:pt x="247" y="426"/>
                    <a:pt x="392" y="426"/>
                    <a:pt x="562" y="383"/>
                  </a:cubicBezTo>
                  <a:cubicBezTo>
                    <a:pt x="672" y="383"/>
                    <a:pt x="850" y="383"/>
                    <a:pt x="952" y="315"/>
                  </a:cubicBezTo>
                  <a:cubicBezTo>
                    <a:pt x="986" y="281"/>
                    <a:pt x="1029" y="247"/>
                    <a:pt x="1029" y="171"/>
                  </a:cubicBezTo>
                  <a:cubicBezTo>
                    <a:pt x="986" y="171"/>
                    <a:pt x="986" y="171"/>
                    <a:pt x="986" y="137"/>
                  </a:cubicBezTo>
                  <a:cubicBezTo>
                    <a:pt x="706" y="1"/>
                    <a:pt x="281" y="137"/>
                    <a:pt x="35" y="281"/>
                  </a:cubicBezTo>
                  <a:cubicBezTo>
                    <a:pt x="1" y="315"/>
                    <a:pt x="1" y="349"/>
                    <a:pt x="1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2"/>
            <p:cNvSpPr/>
            <p:nvPr/>
          </p:nvSpPr>
          <p:spPr>
            <a:xfrm>
              <a:off x="5686830" y="4136602"/>
              <a:ext cx="43394" cy="9556"/>
            </a:xfrm>
            <a:custGeom>
              <a:avLst/>
              <a:gdLst/>
              <a:ahLst/>
              <a:cxnLst/>
              <a:rect l="l" t="t" r="r" b="b"/>
              <a:pathLst>
                <a:path w="1276" h="281" extrusionOk="0">
                  <a:moveTo>
                    <a:pt x="1" y="145"/>
                  </a:moveTo>
                  <a:cubicBezTo>
                    <a:pt x="1" y="179"/>
                    <a:pt x="35" y="213"/>
                    <a:pt x="69" y="213"/>
                  </a:cubicBezTo>
                  <a:cubicBezTo>
                    <a:pt x="281" y="247"/>
                    <a:pt x="493" y="247"/>
                    <a:pt x="672" y="247"/>
                  </a:cubicBezTo>
                  <a:cubicBezTo>
                    <a:pt x="850" y="281"/>
                    <a:pt x="1029" y="281"/>
                    <a:pt x="1207" y="247"/>
                  </a:cubicBezTo>
                  <a:cubicBezTo>
                    <a:pt x="1241" y="213"/>
                    <a:pt x="1275" y="179"/>
                    <a:pt x="1241" y="103"/>
                  </a:cubicBezTo>
                  <a:cubicBezTo>
                    <a:pt x="1241" y="103"/>
                    <a:pt x="1241" y="69"/>
                    <a:pt x="1207" y="69"/>
                  </a:cubicBezTo>
                  <a:cubicBezTo>
                    <a:pt x="1029" y="1"/>
                    <a:pt x="850" y="1"/>
                    <a:pt x="672" y="1"/>
                  </a:cubicBezTo>
                  <a:cubicBezTo>
                    <a:pt x="460" y="1"/>
                    <a:pt x="247" y="1"/>
                    <a:pt x="69" y="35"/>
                  </a:cubicBezTo>
                  <a:cubicBezTo>
                    <a:pt x="1" y="69"/>
                    <a:pt x="1" y="103"/>
                    <a:pt x="1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5798646" y="4165509"/>
              <a:ext cx="25438" cy="9556"/>
            </a:xfrm>
            <a:custGeom>
              <a:avLst/>
              <a:gdLst/>
              <a:ahLst/>
              <a:cxnLst/>
              <a:rect l="l" t="t" r="r" b="b"/>
              <a:pathLst>
                <a:path w="748" h="281" extrusionOk="0">
                  <a:moveTo>
                    <a:pt x="43" y="246"/>
                  </a:moveTo>
                  <a:cubicBezTo>
                    <a:pt x="43" y="280"/>
                    <a:pt x="77" y="280"/>
                    <a:pt x="111" y="280"/>
                  </a:cubicBezTo>
                  <a:cubicBezTo>
                    <a:pt x="255" y="280"/>
                    <a:pt x="391" y="246"/>
                    <a:pt x="502" y="280"/>
                  </a:cubicBezTo>
                  <a:cubicBezTo>
                    <a:pt x="603" y="280"/>
                    <a:pt x="748" y="246"/>
                    <a:pt x="714" y="102"/>
                  </a:cubicBezTo>
                  <a:lnTo>
                    <a:pt x="714" y="102"/>
                  </a:lnTo>
                  <a:cubicBezTo>
                    <a:pt x="680" y="0"/>
                    <a:pt x="502" y="0"/>
                    <a:pt x="391" y="0"/>
                  </a:cubicBezTo>
                  <a:cubicBezTo>
                    <a:pt x="289" y="34"/>
                    <a:pt x="145" y="68"/>
                    <a:pt x="77" y="144"/>
                  </a:cubicBezTo>
                  <a:cubicBezTo>
                    <a:pt x="43" y="178"/>
                    <a:pt x="0" y="212"/>
                    <a:pt x="43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5625310" y="4101643"/>
              <a:ext cx="37578" cy="15643"/>
            </a:xfrm>
            <a:custGeom>
              <a:avLst/>
              <a:gdLst/>
              <a:ahLst/>
              <a:cxnLst/>
              <a:rect l="l" t="t" r="r" b="b"/>
              <a:pathLst>
                <a:path w="1105" h="460" extrusionOk="0">
                  <a:moveTo>
                    <a:pt x="0" y="425"/>
                  </a:moveTo>
                  <a:cubicBezTo>
                    <a:pt x="0" y="425"/>
                    <a:pt x="43" y="459"/>
                    <a:pt x="77" y="459"/>
                  </a:cubicBezTo>
                  <a:cubicBezTo>
                    <a:pt x="255" y="425"/>
                    <a:pt x="425" y="391"/>
                    <a:pt x="604" y="323"/>
                  </a:cubicBezTo>
                  <a:cubicBezTo>
                    <a:pt x="748" y="281"/>
                    <a:pt x="926" y="281"/>
                    <a:pt x="1028" y="179"/>
                  </a:cubicBezTo>
                  <a:cubicBezTo>
                    <a:pt x="1105" y="179"/>
                    <a:pt x="1105" y="145"/>
                    <a:pt x="1062" y="69"/>
                  </a:cubicBezTo>
                  <a:cubicBezTo>
                    <a:pt x="1062" y="35"/>
                    <a:pt x="1028" y="1"/>
                    <a:pt x="960" y="1"/>
                  </a:cubicBezTo>
                  <a:cubicBezTo>
                    <a:pt x="816" y="1"/>
                    <a:pt x="638" y="111"/>
                    <a:pt x="502" y="145"/>
                  </a:cubicBezTo>
                  <a:cubicBezTo>
                    <a:pt x="357" y="213"/>
                    <a:pt x="179" y="281"/>
                    <a:pt x="43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5834762" y="4206522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0" y="213"/>
                  </a:moveTo>
                  <a:cubicBezTo>
                    <a:pt x="0" y="247"/>
                    <a:pt x="43" y="281"/>
                    <a:pt x="43" y="281"/>
                  </a:cubicBezTo>
                  <a:cubicBezTo>
                    <a:pt x="213" y="281"/>
                    <a:pt x="391" y="315"/>
                    <a:pt x="569" y="281"/>
                  </a:cubicBezTo>
                  <a:cubicBezTo>
                    <a:pt x="714" y="281"/>
                    <a:pt x="816" y="315"/>
                    <a:pt x="892" y="213"/>
                  </a:cubicBezTo>
                  <a:lnTo>
                    <a:pt x="892" y="136"/>
                  </a:lnTo>
                  <a:lnTo>
                    <a:pt x="892" y="102"/>
                  </a:lnTo>
                  <a:cubicBezTo>
                    <a:pt x="782" y="0"/>
                    <a:pt x="680" y="68"/>
                    <a:pt x="535" y="68"/>
                  </a:cubicBezTo>
                  <a:cubicBezTo>
                    <a:pt x="357" y="102"/>
                    <a:pt x="213" y="136"/>
                    <a:pt x="43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5819153" y="4241175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0" y="256"/>
                  </a:moveTo>
                  <a:cubicBezTo>
                    <a:pt x="0" y="290"/>
                    <a:pt x="34" y="290"/>
                    <a:pt x="77" y="290"/>
                  </a:cubicBezTo>
                  <a:cubicBezTo>
                    <a:pt x="213" y="323"/>
                    <a:pt x="391" y="323"/>
                    <a:pt x="570" y="323"/>
                  </a:cubicBezTo>
                  <a:cubicBezTo>
                    <a:pt x="714" y="323"/>
                    <a:pt x="816" y="323"/>
                    <a:pt x="926" y="256"/>
                  </a:cubicBezTo>
                  <a:cubicBezTo>
                    <a:pt x="994" y="213"/>
                    <a:pt x="994" y="179"/>
                    <a:pt x="960" y="145"/>
                  </a:cubicBezTo>
                  <a:cubicBezTo>
                    <a:pt x="960" y="111"/>
                    <a:pt x="960" y="77"/>
                    <a:pt x="926" y="77"/>
                  </a:cubicBezTo>
                  <a:cubicBezTo>
                    <a:pt x="782" y="1"/>
                    <a:pt x="638" y="77"/>
                    <a:pt x="536" y="77"/>
                  </a:cubicBezTo>
                  <a:cubicBezTo>
                    <a:pt x="357" y="111"/>
                    <a:pt x="213" y="145"/>
                    <a:pt x="77" y="179"/>
                  </a:cubicBezTo>
                  <a:cubicBezTo>
                    <a:pt x="0" y="179"/>
                    <a:pt x="0" y="213"/>
                    <a:pt x="0" y="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5822894" y="4281032"/>
              <a:ext cx="27784" cy="9590"/>
            </a:xfrm>
            <a:custGeom>
              <a:avLst/>
              <a:gdLst/>
              <a:ahLst/>
              <a:cxnLst/>
              <a:rect l="l" t="t" r="r" b="b"/>
              <a:pathLst>
                <a:path w="817" h="282" extrusionOk="0">
                  <a:moveTo>
                    <a:pt x="1" y="213"/>
                  </a:moveTo>
                  <a:cubicBezTo>
                    <a:pt x="35" y="247"/>
                    <a:pt x="35" y="247"/>
                    <a:pt x="69" y="281"/>
                  </a:cubicBezTo>
                  <a:lnTo>
                    <a:pt x="426" y="281"/>
                  </a:lnTo>
                  <a:cubicBezTo>
                    <a:pt x="562" y="281"/>
                    <a:pt x="672" y="281"/>
                    <a:pt x="774" y="213"/>
                  </a:cubicBezTo>
                  <a:cubicBezTo>
                    <a:pt x="816" y="179"/>
                    <a:pt x="816" y="145"/>
                    <a:pt x="816" y="103"/>
                  </a:cubicBezTo>
                  <a:cubicBezTo>
                    <a:pt x="774" y="69"/>
                    <a:pt x="774" y="69"/>
                    <a:pt x="740" y="35"/>
                  </a:cubicBezTo>
                  <a:cubicBezTo>
                    <a:pt x="638" y="1"/>
                    <a:pt x="528" y="69"/>
                    <a:pt x="426" y="69"/>
                  </a:cubicBezTo>
                  <a:cubicBezTo>
                    <a:pt x="315" y="103"/>
                    <a:pt x="179" y="103"/>
                    <a:pt x="69" y="145"/>
                  </a:cubicBezTo>
                  <a:cubicBezTo>
                    <a:pt x="35" y="145"/>
                    <a:pt x="1" y="179"/>
                    <a:pt x="1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5890229" y="4306198"/>
              <a:ext cx="38428" cy="10984"/>
            </a:xfrm>
            <a:custGeom>
              <a:avLst/>
              <a:gdLst/>
              <a:ahLst/>
              <a:cxnLst/>
              <a:rect l="l" t="t" r="r" b="b"/>
              <a:pathLst>
                <a:path w="1130" h="323" extrusionOk="0">
                  <a:moveTo>
                    <a:pt x="0" y="178"/>
                  </a:moveTo>
                  <a:cubicBezTo>
                    <a:pt x="0" y="212"/>
                    <a:pt x="0" y="212"/>
                    <a:pt x="34" y="212"/>
                  </a:cubicBezTo>
                  <a:cubicBezTo>
                    <a:pt x="357" y="255"/>
                    <a:pt x="748" y="323"/>
                    <a:pt x="1028" y="255"/>
                  </a:cubicBezTo>
                  <a:cubicBezTo>
                    <a:pt x="1096" y="212"/>
                    <a:pt x="1130" y="178"/>
                    <a:pt x="1096" y="144"/>
                  </a:cubicBezTo>
                  <a:cubicBezTo>
                    <a:pt x="1096" y="76"/>
                    <a:pt x="1062" y="43"/>
                    <a:pt x="994" y="43"/>
                  </a:cubicBezTo>
                  <a:cubicBezTo>
                    <a:pt x="850" y="0"/>
                    <a:pt x="705" y="43"/>
                    <a:pt x="535" y="43"/>
                  </a:cubicBezTo>
                  <a:cubicBezTo>
                    <a:pt x="357" y="76"/>
                    <a:pt x="213" y="110"/>
                    <a:pt x="34" y="110"/>
                  </a:cubicBezTo>
                  <a:cubicBezTo>
                    <a:pt x="0" y="144"/>
                    <a:pt x="0" y="144"/>
                    <a:pt x="0" y="1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2"/>
            <p:cNvSpPr/>
            <p:nvPr/>
          </p:nvSpPr>
          <p:spPr>
            <a:xfrm>
              <a:off x="5882985" y="4257057"/>
              <a:ext cx="42237" cy="11903"/>
            </a:xfrm>
            <a:custGeom>
              <a:avLst/>
              <a:gdLst/>
              <a:ahLst/>
              <a:cxnLst/>
              <a:rect l="l" t="t" r="r" b="b"/>
              <a:pathLst>
                <a:path w="1242" h="350" extrusionOk="0">
                  <a:moveTo>
                    <a:pt x="1" y="103"/>
                  </a:moveTo>
                  <a:cubicBezTo>
                    <a:pt x="35" y="103"/>
                    <a:pt x="35" y="137"/>
                    <a:pt x="35" y="137"/>
                  </a:cubicBezTo>
                  <a:cubicBezTo>
                    <a:pt x="213" y="213"/>
                    <a:pt x="392" y="213"/>
                    <a:pt x="570" y="247"/>
                  </a:cubicBezTo>
                  <a:cubicBezTo>
                    <a:pt x="748" y="281"/>
                    <a:pt x="918" y="349"/>
                    <a:pt x="1131" y="315"/>
                  </a:cubicBezTo>
                  <a:cubicBezTo>
                    <a:pt x="1207" y="315"/>
                    <a:pt x="1241" y="213"/>
                    <a:pt x="1207" y="137"/>
                  </a:cubicBezTo>
                  <a:cubicBezTo>
                    <a:pt x="1207" y="137"/>
                    <a:pt x="1173" y="103"/>
                    <a:pt x="1131" y="103"/>
                  </a:cubicBezTo>
                  <a:cubicBezTo>
                    <a:pt x="995" y="35"/>
                    <a:pt x="782" y="35"/>
                    <a:pt x="604" y="1"/>
                  </a:cubicBezTo>
                  <a:lnTo>
                    <a:pt x="69" y="1"/>
                  </a:lnTo>
                  <a:cubicBezTo>
                    <a:pt x="35" y="1"/>
                    <a:pt x="1" y="69"/>
                    <a:pt x="1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2"/>
            <p:cNvSpPr/>
            <p:nvPr/>
          </p:nvSpPr>
          <p:spPr>
            <a:xfrm>
              <a:off x="5875775" y="4213731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03"/>
                  </a:moveTo>
                  <a:cubicBezTo>
                    <a:pt x="0" y="137"/>
                    <a:pt x="34" y="171"/>
                    <a:pt x="68" y="171"/>
                  </a:cubicBezTo>
                  <a:cubicBezTo>
                    <a:pt x="213" y="213"/>
                    <a:pt x="357" y="247"/>
                    <a:pt x="493" y="281"/>
                  </a:cubicBezTo>
                  <a:cubicBezTo>
                    <a:pt x="638" y="281"/>
                    <a:pt x="748" y="349"/>
                    <a:pt x="850" y="281"/>
                  </a:cubicBezTo>
                  <a:cubicBezTo>
                    <a:pt x="918" y="281"/>
                    <a:pt x="918" y="213"/>
                    <a:pt x="918" y="171"/>
                  </a:cubicBezTo>
                  <a:lnTo>
                    <a:pt x="918" y="137"/>
                  </a:lnTo>
                  <a:cubicBezTo>
                    <a:pt x="816" y="35"/>
                    <a:pt x="672" y="35"/>
                    <a:pt x="536" y="1"/>
                  </a:cubicBezTo>
                  <a:lnTo>
                    <a:pt x="68" y="1"/>
                  </a:lnTo>
                  <a:cubicBezTo>
                    <a:pt x="0" y="35"/>
                    <a:pt x="0" y="69"/>
                    <a:pt x="0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2"/>
            <p:cNvSpPr/>
            <p:nvPr/>
          </p:nvSpPr>
          <p:spPr>
            <a:xfrm>
              <a:off x="5951748" y="4246107"/>
              <a:ext cx="32375" cy="10984"/>
            </a:xfrm>
            <a:custGeom>
              <a:avLst/>
              <a:gdLst/>
              <a:ahLst/>
              <a:cxnLst/>
              <a:rect l="l" t="t" r="r" b="b"/>
              <a:pathLst>
                <a:path w="952" h="323" extrusionOk="0">
                  <a:moveTo>
                    <a:pt x="1" y="246"/>
                  </a:moveTo>
                  <a:cubicBezTo>
                    <a:pt x="1" y="246"/>
                    <a:pt x="35" y="280"/>
                    <a:pt x="69" y="280"/>
                  </a:cubicBezTo>
                  <a:lnTo>
                    <a:pt x="527" y="280"/>
                  </a:lnTo>
                  <a:cubicBezTo>
                    <a:pt x="672" y="280"/>
                    <a:pt x="774" y="323"/>
                    <a:pt x="884" y="246"/>
                  </a:cubicBezTo>
                  <a:cubicBezTo>
                    <a:pt x="918" y="212"/>
                    <a:pt x="952" y="178"/>
                    <a:pt x="918" y="111"/>
                  </a:cubicBezTo>
                  <a:lnTo>
                    <a:pt x="884" y="68"/>
                  </a:lnTo>
                  <a:cubicBezTo>
                    <a:pt x="774" y="0"/>
                    <a:pt x="672" y="34"/>
                    <a:pt x="527" y="34"/>
                  </a:cubicBezTo>
                  <a:cubicBezTo>
                    <a:pt x="349" y="68"/>
                    <a:pt x="213" y="111"/>
                    <a:pt x="69" y="145"/>
                  </a:cubicBezTo>
                  <a:cubicBezTo>
                    <a:pt x="1" y="145"/>
                    <a:pt x="1" y="212"/>
                    <a:pt x="1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2"/>
            <p:cNvSpPr/>
            <p:nvPr/>
          </p:nvSpPr>
          <p:spPr>
            <a:xfrm>
              <a:off x="5952904" y="4279910"/>
              <a:ext cx="28940" cy="13297"/>
            </a:xfrm>
            <a:custGeom>
              <a:avLst/>
              <a:gdLst/>
              <a:ahLst/>
              <a:cxnLst/>
              <a:rect l="l" t="t" r="r" b="b"/>
              <a:pathLst>
                <a:path w="851" h="391" extrusionOk="0">
                  <a:moveTo>
                    <a:pt x="1" y="280"/>
                  </a:moveTo>
                  <a:cubicBezTo>
                    <a:pt x="35" y="314"/>
                    <a:pt x="35" y="348"/>
                    <a:pt x="69" y="314"/>
                  </a:cubicBezTo>
                  <a:cubicBezTo>
                    <a:pt x="213" y="314"/>
                    <a:pt x="349" y="314"/>
                    <a:pt x="459" y="348"/>
                  </a:cubicBezTo>
                  <a:cubicBezTo>
                    <a:pt x="561" y="348"/>
                    <a:pt x="672" y="391"/>
                    <a:pt x="774" y="314"/>
                  </a:cubicBezTo>
                  <a:cubicBezTo>
                    <a:pt x="850" y="314"/>
                    <a:pt x="850" y="246"/>
                    <a:pt x="850" y="212"/>
                  </a:cubicBezTo>
                  <a:cubicBezTo>
                    <a:pt x="816" y="212"/>
                    <a:pt x="816" y="178"/>
                    <a:pt x="816" y="178"/>
                  </a:cubicBezTo>
                  <a:cubicBezTo>
                    <a:pt x="604" y="0"/>
                    <a:pt x="247" y="136"/>
                    <a:pt x="35" y="212"/>
                  </a:cubicBezTo>
                  <a:cubicBezTo>
                    <a:pt x="1" y="246"/>
                    <a:pt x="1" y="246"/>
                    <a:pt x="1" y="2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2"/>
            <p:cNvSpPr/>
            <p:nvPr/>
          </p:nvSpPr>
          <p:spPr>
            <a:xfrm>
              <a:off x="5978036" y="4318304"/>
              <a:ext cx="34994" cy="13331"/>
            </a:xfrm>
            <a:custGeom>
              <a:avLst/>
              <a:gdLst/>
              <a:ahLst/>
              <a:cxnLst/>
              <a:rect l="l" t="t" r="r" b="b"/>
              <a:pathLst>
                <a:path w="1029" h="392" extrusionOk="0">
                  <a:moveTo>
                    <a:pt x="1" y="247"/>
                  </a:moveTo>
                  <a:cubicBezTo>
                    <a:pt x="1" y="281"/>
                    <a:pt x="35" y="324"/>
                    <a:pt x="111" y="324"/>
                  </a:cubicBezTo>
                  <a:lnTo>
                    <a:pt x="536" y="324"/>
                  </a:lnTo>
                  <a:cubicBezTo>
                    <a:pt x="672" y="358"/>
                    <a:pt x="816" y="392"/>
                    <a:pt x="927" y="392"/>
                  </a:cubicBezTo>
                  <a:cubicBezTo>
                    <a:pt x="995" y="358"/>
                    <a:pt x="1028" y="281"/>
                    <a:pt x="1028" y="213"/>
                  </a:cubicBezTo>
                  <a:lnTo>
                    <a:pt x="995" y="179"/>
                  </a:lnTo>
                  <a:cubicBezTo>
                    <a:pt x="748" y="1"/>
                    <a:pt x="323" y="69"/>
                    <a:pt x="77" y="145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2"/>
            <p:cNvSpPr/>
            <p:nvPr/>
          </p:nvSpPr>
          <p:spPr>
            <a:xfrm>
              <a:off x="6017893" y="4288276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35" y="213"/>
                  </a:moveTo>
                  <a:cubicBezTo>
                    <a:pt x="35" y="247"/>
                    <a:pt x="69" y="281"/>
                    <a:pt x="103" y="281"/>
                  </a:cubicBezTo>
                  <a:cubicBezTo>
                    <a:pt x="281" y="247"/>
                    <a:pt x="460" y="281"/>
                    <a:pt x="638" y="315"/>
                  </a:cubicBezTo>
                  <a:cubicBezTo>
                    <a:pt x="774" y="315"/>
                    <a:pt x="884" y="357"/>
                    <a:pt x="986" y="247"/>
                  </a:cubicBezTo>
                  <a:cubicBezTo>
                    <a:pt x="1029" y="247"/>
                    <a:pt x="1029" y="213"/>
                    <a:pt x="1029" y="179"/>
                  </a:cubicBezTo>
                  <a:lnTo>
                    <a:pt x="1029" y="179"/>
                  </a:lnTo>
                  <a:cubicBezTo>
                    <a:pt x="952" y="0"/>
                    <a:pt x="774" y="34"/>
                    <a:pt x="604" y="34"/>
                  </a:cubicBezTo>
                  <a:cubicBezTo>
                    <a:pt x="426" y="34"/>
                    <a:pt x="247" y="68"/>
                    <a:pt x="69" y="102"/>
                  </a:cubicBezTo>
                  <a:cubicBezTo>
                    <a:pt x="35" y="102"/>
                    <a:pt x="1" y="179"/>
                    <a:pt x="35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2"/>
            <p:cNvSpPr/>
            <p:nvPr/>
          </p:nvSpPr>
          <p:spPr>
            <a:xfrm>
              <a:off x="6008099" y="4244950"/>
              <a:ext cx="34960" cy="12141"/>
            </a:xfrm>
            <a:custGeom>
              <a:avLst/>
              <a:gdLst/>
              <a:ahLst/>
              <a:cxnLst/>
              <a:rect l="l" t="t" r="r" b="b"/>
              <a:pathLst>
                <a:path w="1028" h="357" extrusionOk="0">
                  <a:moveTo>
                    <a:pt x="0" y="145"/>
                  </a:moveTo>
                  <a:cubicBezTo>
                    <a:pt x="43" y="179"/>
                    <a:pt x="43" y="179"/>
                    <a:pt x="77" y="212"/>
                  </a:cubicBezTo>
                  <a:cubicBezTo>
                    <a:pt x="212" y="246"/>
                    <a:pt x="357" y="246"/>
                    <a:pt x="501" y="280"/>
                  </a:cubicBezTo>
                  <a:cubicBezTo>
                    <a:pt x="603" y="314"/>
                    <a:pt x="782" y="357"/>
                    <a:pt x="926" y="357"/>
                  </a:cubicBezTo>
                  <a:cubicBezTo>
                    <a:pt x="994" y="357"/>
                    <a:pt x="1028" y="246"/>
                    <a:pt x="994" y="179"/>
                  </a:cubicBezTo>
                  <a:cubicBezTo>
                    <a:pt x="994" y="179"/>
                    <a:pt x="994" y="145"/>
                    <a:pt x="960" y="145"/>
                  </a:cubicBezTo>
                  <a:cubicBezTo>
                    <a:pt x="850" y="34"/>
                    <a:pt x="680" y="34"/>
                    <a:pt x="535" y="34"/>
                  </a:cubicBezTo>
                  <a:cubicBezTo>
                    <a:pt x="391" y="0"/>
                    <a:pt x="255" y="0"/>
                    <a:pt x="111" y="34"/>
                  </a:cubicBezTo>
                  <a:cubicBezTo>
                    <a:pt x="43" y="34"/>
                    <a:pt x="0" y="102"/>
                    <a:pt x="0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2"/>
            <p:cNvSpPr/>
            <p:nvPr/>
          </p:nvSpPr>
          <p:spPr>
            <a:xfrm>
              <a:off x="5960114" y="4201591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35" y="179"/>
                  </a:moveTo>
                  <a:cubicBezTo>
                    <a:pt x="35" y="213"/>
                    <a:pt x="69" y="247"/>
                    <a:pt x="103" y="247"/>
                  </a:cubicBezTo>
                  <a:cubicBezTo>
                    <a:pt x="213" y="247"/>
                    <a:pt x="315" y="281"/>
                    <a:pt x="426" y="315"/>
                  </a:cubicBezTo>
                  <a:cubicBezTo>
                    <a:pt x="528" y="358"/>
                    <a:pt x="604" y="358"/>
                    <a:pt x="706" y="358"/>
                  </a:cubicBezTo>
                  <a:cubicBezTo>
                    <a:pt x="774" y="315"/>
                    <a:pt x="816" y="281"/>
                    <a:pt x="774" y="213"/>
                  </a:cubicBezTo>
                  <a:lnTo>
                    <a:pt x="774" y="179"/>
                  </a:lnTo>
                  <a:cubicBezTo>
                    <a:pt x="604" y="1"/>
                    <a:pt x="315" y="35"/>
                    <a:pt x="103" y="35"/>
                  </a:cubicBezTo>
                  <a:cubicBezTo>
                    <a:pt x="35" y="69"/>
                    <a:pt x="1" y="145"/>
                    <a:pt x="35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2"/>
            <p:cNvSpPr/>
            <p:nvPr/>
          </p:nvSpPr>
          <p:spPr>
            <a:xfrm>
              <a:off x="5896282" y="4168943"/>
              <a:ext cx="31219" cy="11018"/>
            </a:xfrm>
            <a:custGeom>
              <a:avLst/>
              <a:gdLst/>
              <a:ahLst/>
              <a:cxnLst/>
              <a:rect l="l" t="t" r="r" b="b"/>
              <a:pathLst>
                <a:path w="918" h="324" extrusionOk="0">
                  <a:moveTo>
                    <a:pt x="35" y="145"/>
                  </a:moveTo>
                  <a:cubicBezTo>
                    <a:pt x="35" y="179"/>
                    <a:pt x="69" y="213"/>
                    <a:pt x="103" y="213"/>
                  </a:cubicBezTo>
                  <a:cubicBezTo>
                    <a:pt x="213" y="256"/>
                    <a:pt x="357" y="256"/>
                    <a:pt x="493" y="256"/>
                  </a:cubicBezTo>
                  <a:cubicBezTo>
                    <a:pt x="604" y="290"/>
                    <a:pt x="706" y="324"/>
                    <a:pt x="816" y="256"/>
                  </a:cubicBezTo>
                  <a:cubicBezTo>
                    <a:pt x="884" y="213"/>
                    <a:pt x="918" y="179"/>
                    <a:pt x="884" y="111"/>
                  </a:cubicBezTo>
                  <a:cubicBezTo>
                    <a:pt x="884" y="77"/>
                    <a:pt x="850" y="77"/>
                    <a:pt x="816" y="43"/>
                  </a:cubicBezTo>
                  <a:cubicBezTo>
                    <a:pt x="706" y="1"/>
                    <a:pt x="570" y="1"/>
                    <a:pt x="459" y="1"/>
                  </a:cubicBezTo>
                  <a:cubicBezTo>
                    <a:pt x="357" y="1"/>
                    <a:pt x="213" y="1"/>
                    <a:pt x="103" y="43"/>
                  </a:cubicBezTo>
                  <a:cubicBezTo>
                    <a:pt x="35" y="43"/>
                    <a:pt x="1" y="111"/>
                    <a:pt x="35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2"/>
            <p:cNvSpPr/>
            <p:nvPr/>
          </p:nvSpPr>
          <p:spPr>
            <a:xfrm>
              <a:off x="5821738" y="4134290"/>
              <a:ext cx="27478" cy="13025"/>
            </a:xfrm>
            <a:custGeom>
              <a:avLst/>
              <a:gdLst/>
              <a:ahLst/>
              <a:cxnLst/>
              <a:rect l="l" t="t" r="r" b="b"/>
              <a:pathLst>
                <a:path w="808" h="383" extrusionOk="0">
                  <a:moveTo>
                    <a:pt x="1" y="171"/>
                  </a:moveTo>
                  <a:cubicBezTo>
                    <a:pt x="1" y="213"/>
                    <a:pt x="35" y="247"/>
                    <a:pt x="69" y="247"/>
                  </a:cubicBezTo>
                  <a:cubicBezTo>
                    <a:pt x="247" y="281"/>
                    <a:pt x="638" y="383"/>
                    <a:pt x="774" y="171"/>
                  </a:cubicBezTo>
                  <a:cubicBezTo>
                    <a:pt x="808" y="137"/>
                    <a:pt x="808" y="137"/>
                    <a:pt x="808" y="103"/>
                  </a:cubicBezTo>
                  <a:cubicBezTo>
                    <a:pt x="774" y="69"/>
                    <a:pt x="774" y="35"/>
                    <a:pt x="740" y="35"/>
                  </a:cubicBezTo>
                  <a:cubicBezTo>
                    <a:pt x="638" y="1"/>
                    <a:pt x="528" y="35"/>
                    <a:pt x="426" y="35"/>
                  </a:cubicBezTo>
                  <a:cubicBezTo>
                    <a:pt x="281" y="69"/>
                    <a:pt x="171" y="103"/>
                    <a:pt x="69" y="103"/>
                  </a:cubicBezTo>
                  <a:cubicBezTo>
                    <a:pt x="1" y="103"/>
                    <a:pt x="1" y="137"/>
                    <a:pt x="1" y="1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2"/>
            <p:cNvSpPr/>
            <p:nvPr/>
          </p:nvSpPr>
          <p:spPr>
            <a:xfrm>
              <a:off x="5755321" y="4117252"/>
              <a:ext cx="30369" cy="8400"/>
            </a:xfrm>
            <a:custGeom>
              <a:avLst/>
              <a:gdLst/>
              <a:ahLst/>
              <a:cxnLst/>
              <a:rect l="l" t="t" r="r" b="b"/>
              <a:pathLst>
                <a:path w="893" h="247" extrusionOk="0">
                  <a:moveTo>
                    <a:pt x="43" y="145"/>
                  </a:moveTo>
                  <a:cubicBezTo>
                    <a:pt x="43" y="179"/>
                    <a:pt x="43" y="179"/>
                    <a:pt x="77" y="179"/>
                  </a:cubicBezTo>
                  <a:cubicBezTo>
                    <a:pt x="323" y="247"/>
                    <a:pt x="535" y="247"/>
                    <a:pt x="782" y="213"/>
                  </a:cubicBezTo>
                  <a:cubicBezTo>
                    <a:pt x="850" y="213"/>
                    <a:pt x="892" y="145"/>
                    <a:pt x="850" y="77"/>
                  </a:cubicBezTo>
                  <a:cubicBezTo>
                    <a:pt x="850" y="77"/>
                    <a:pt x="816" y="34"/>
                    <a:pt x="782" y="34"/>
                  </a:cubicBezTo>
                  <a:cubicBezTo>
                    <a:pt x="535" y="0"/>
                    <a:pt x="289" y="0"/>
                    <a:pt x="77" y="77"/>
                  </a:cubicBezTo>
                  <a:cubicBezTo>
                    <a:pt x="43" y="77"/>
                    <a:pt x="0" y="111"/>
                    <a:pt x="43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2"/>
            <p:cNvSpPr/>
            <p:nvPr/>
          </p:nvSpPr>
          <p:spPr>
            <a:xfrm>
              <a:off x="5760218" y="4163196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0" y="170"/>
                  </a:moveTo>
                  <a:lnTo>
                    <a:pt x="34" y="212"/>
                  </a:lnTo>
                  <a:lnTo>
                    <a:pt x="425" y="212"/>
                  </a:lnTo>
                  <a:cubicBezTo>
                    <a:pt x="493" y="246"/>
                    <a:pt x="604" y="212"/>
                    <a:pt x="672" y="136"/>
                  </a:cubicBezTo>
                  <a:lnTo>
                    <a:pt x="672" y="102"/>
                  </a:lnTo>
                  <a:lnTo>
                    <a:pt x="672" y="68"/>
                  </a:lnTo>
                  <a:cubicBezTo>
                    <a:pt x="604" y="0"/>
                    <a:pt x="493" y="34"/>
                    <a:pt x="391" y="34"/>
                  </a:cubicBezTo>
                  <a:cubicBezTo>
                    <a:pt x="281" y="34"/>
                    <a:pt x="179" y="68"/>
                    <a:pt x="34" y="68"/>
                  </a:cubicBezTo>
                  <a:cubicBezTo>
                    <a:pt x="0" y="68"/>
                    <a:pt x="0" y="136"/>
                    <a:pt x="0" y="1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2"/>
            <p:cNvSpPr/>
            <p:nvPr/>
          </p:nvSpPr>
          <p:spPr>
            <a:xfrm>
              <a:off x="5572429" y="4892623"/>
              <a:ext cx="32681" cy="14487"/>
            </a:xfrm>
            <a:custGeom>
              <a:avLst/>
              <a:gdLst/>
              <a:ahLst/>
              <a:cxnLst/>
              <a:rect l="l" t="t" r="r" b="b"/>
              <a:pathLst>
                <a:path w="961" h="426" extrusionOk="0">
                  <a:moveTo>
                    <a:pt x="35" y="383"/>
                  </a:moveTo>
                  <a:lnTo>
                    <a:pt x="35" y="383"/>
                  </a:lnTo>
                  <a:cubicBezTo>
                    <a:pt x="213" y="425"/>
                    <a:pt x="392" y="383"/>
                    <a:pt x="536" y="349"/>
                  </a:cubicBezTo>
                  <a:cubicBezTo>
                    <a:pt x="672" y="315"/>
                    <a:pt x="850" y="281"/>
                    <a:pt x="918" y="136"/>
                  </a:cubicBezTo>
                  <a:cubicBezTo>
                    <a:pt x="961" y="103"/>
                    <a:pt x="961" y="69"/>
                    <a:pt x="918" y="69"/>
                  </a:cubicBezTo>
                  <a:cubicBezTo>
                    <a:pt x="918" y="35"/>
                    <a:pt x="918" y="1"/>
                    <a:pt x="884" y="1"/>
                  </a:cubicBezTo>
                  <a:cubicBezTo>
                    <a:pt x="706" y="1"/>
                    <a:pt x="604" y="69"/>
                    <a:pt x="460" y="136"/>
                  </a:cubicBezTo>
                  <a:cubicBezTo>
                    <a:pt x="324" y="213"/>
                    <a:pt x="179" y="247"/>
                    <a:pt x="35" y="315"/>
                  </a:cubicBezTo>
                  <a:cubicBezTo>
                    <a:pt x="35" y="349"/>
                    <a:pt x="1" y="349"/>
                    <a:pt x="35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2"/>
            <p:cNvSpPr/>
            <p:nvPr/>
          </p:nvSpPr>
          <p:spPr>
            <a:xfrm>
              <a:off x="5554541" y="4863751"/>
              <a:ext cx="30063" cy="14453"/>
            </a:xfrm>
            <a:custGeom>
              <a:avLst/>
              <a:gdLst/>
              <a:ahLst/>
              <a:cxnLst/>
              <a:rect l="l" t="t" r="r" b="b"/>
              <a:pathLst>
                <a:path w="884" h="425" extrusionOk="0">
                  <a:moveTo>
                    <a:pt x="34" y="382"/>
                  </a:moveTo>
                  <a:cubicBezTo>
                    <a:pt x="34" y="425"/>
                    <a:pt x="68" y="425"/>
                    <a:pt x="102" y="425"/>
                  </a:cubicBezTo>
                  <a:cubicBezTo>
                    <a:pt x="213" y="425"/>
                    <a:pt x="348" y="382"/>
                    <a:pt x="459" y="348"/>
                  </a:cubicBezTo>
                  <a:cubicBezTo>
                    <a:pt x="595" y="314"/>
                    <a:pt x="739" y="280"/>
                    <a:pt x="850" y="170"/>
                  </a:cubicBezTo>
                  <a:cubicBezTo>
                    <a:pt x="884" y="170"/>
                    <a:pt x="884" y="102"/>
                    <a:pt x="884" y="68"/>
                  </a:cubicBezTo>
                  <a:cubicBezTo>
                    <a:pt x="884" y="34"/>
                    <a:pt x="807" y="0"/>
                    <a:pt x="773" y="0"/>
                  </a:cubicBezTo>
                  <a:cubicBezTo>
                    <a:pt x="637" y="34"/>
                    <a:pt x="527" y="68"/>
                    <a:pt x="382" y="102"/>
                  </a:cubicBezTo>
                  <a:cubicBezTo>
                    <a:pt x="280" y="170"/>
                    <a:pt x="136" y="212"/>
                    <a:pt x="34" y="280"/>
                  </a:cubicBezTo>
                  <a:cubicBezTo>
                    <a:pt x="34" y="314"/>
                    <a:pt x="0" y="348"/>
                    <a:pt x="34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2"/>
            <p:cNvSpPr/>
            <p:nvPr/>
          </p:nvSpPr>
          <p:spPr>
            <a:xfrm>
              <a:off x="5559166" y="4820391"/>
              <a:ext cx="33803" cy="14487"/>
            </a:xfrm>
            <a:custGeom>
              <a:avLst/>
              <a:gdLst/>
              <a:ahLst/>
              <a:cxnLst/>
              <a:rect l="l" t="t" r="r" b="b"/>
              <a:pathLst>
                <a:path w="994" h="426" extrusionOk="0">
                  <a:moveTo>
                    <a:pt x="0" y="247"/>
                  </a:moveTo>
                  <a:cubicBezTo>
                    <a:pt x="0" y="281"/>
                    <a:pt x="34" y="281"/>
                    <a:pt x="34" y="281"/>
                  </a:cubicBezTo>
                  <a:cubicBezTo>
                    <a:pt x="323" y="383"/>
                    <a:pt x="748" y="426"/>
                    <a:pt x="960" y="171"/>
                  </a:cubicBezTo>
                  <a:cubicBezTo>
                    <a:pt x="960" y="137"/>
                    <a:pt x="994" y="103"/>
                    <a:pt x="960" y="103"/>
                  </a:cubicBezTo>
                  <a:cubicBezTo>
                    <a:pt x="960" y="35"/>
                    <a:pt x="884" y="1"/>
                    <a:pt x="850" y="1"/>
                  </a:cubicBezTo>
                  <a:cubicBezTo>
                    <a:pt x="714" y="1"/>
                    <a:pt x="603" y="69"/>
                    <a:pt x="501" y="103"/>
                  </a:cubicBezTo>
                  <a:cubicBezTo>
                    <a:pt x="357" y="137"/>
                    <a:pt x="212" y="171"/>
                    <a:pt x="111" y="137"/>
                  </a:cubicBezTo>
                  <a:cubicBezTo>
                    <a:pt x="34" y="137"/>
                    <a:pt x="0" y="213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2"/>
            <p:cNvSpPr/>
            <p:nvPr/>
          </p:nvSpPr>
          <p:spPr>
            <a:xfrm>
              <a:off x="5619529" y="4837157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0" y="357"/>
                  </a:moveTo>
                  <a:cubicBezTo>
                    <a:pt x="0" y="391"/>
                    <a:pt x="34" y="391"/>
                    <a:pt x="68" y="425"/>
                  </a:cubicBezTo>
                  <a:cubicBezTo>
                    <a:pt x="170" y="425"/>
                    <a:pt x="315" y="425"/>
                    <a:pt x="425" y="391"/>
                  </a:cubicBezTo>
                  <a:cubicBezTo>
                    <a:pt x="561" y="315"/>
                    <a:pt x="706" y="247"/>
                    <a:pt x="672" y="102"/>
                  </a:cubicBezTo>
                  <a:lnTo>
                    <a:pt x="672" y="69"/>
                  </a:lnTo>
                  <a:cubicBezTo>
                    <a:pt x="672" y="35"/>
                    <a:pt x="595" y="1"/>
                    <a:pt x="561" y="1"/>
                  </a:cubicBezTo>
                  <a:cubicBezTo>
                    <a:pt x="459" y="35"/>
                    <a:pt x="425" y="145"/>
                    <a:pt x="315" y="179"/>
                  </a:cubicBezTo>
                  <a:cubicBezTo>
                    <a:pt x="247" y="213"/>
                    <a:pt x="136" y="247"/>
                    <a:pt x="68" y="281"/>
                  </a:cubicBezTo>
                  <a:cubicBezTo>
                    <a:pt x="0" y="281"/>
                    <a:pt x="0" y="315"/>
                    <a:pt x="0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2"/>
            <p:cNvSpPr/>
            <p:nvPr/>
          </p:nvSpPr>
          <p:spPr>
            <a:xfrm>
              <a:off x="5619529" y="4867219"/>
              <a:ext cx="27478" cy="20541"/>
            </a:xfrm>
            <a:custGeom>
              <a:avLst/>
              <a:gdLst/>
              <a:ahLst/>
              <a:cxnLst/>
              <a:rect l="l" t="t" r="r" b="b"/>
              <a:pathLst>
                <a:path w="808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213" y="569"/>
                    <a:pt x="383" y="493"/>
                    <a:pt x="527" y="425"/>
                  </a:cubicBezTo>
                  <a:cubicBezTo>
                    <a:pt x="638" y="357"/>
                    <a:pt x="808" y="280"/>
                    <a:pt x="808" y="144"/>
                  </a:cubicBezTo>
                  <a:lnTo>
                    <a:pt x="808" y="110"/>
                  </a:lnTo>
                  <a:cubicBezTo>
                    <a:pt x="808" y="68"/>
                    <a:pt x="774" y="34"/>
                    <a:pt x="740" y="34"/>
                  </a:cubicBezTo>
                  <a:cubicBezTo>
                    <a:pt x="595" y="0"/>
                    <a:pt x="493" y="178"/>
                    <a:pt x="383" y="246"/>
                  </a:cubicBezTo>
                  <a:cubicBezTo>
                    <a:pt x="281" y="323"/>
                    <a:pt x="136" y="391"/>
                    <a:pt x="34" y="493"/>
                  </a:cubicBezTo>
                  <a:cubicBezTo>
                    <a:pt x="0" y="493"/>
                    <a:pt x="0" y="535"/>
                    <a:pt x="0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2"/>
            <p:cNvSpPr/>
            <p:nvPr/>
          </p:nvSpPr>
          <p:spPr>
            <a:xfrm>
              <a:off x="5691761" y="4820391"/>
              <a:ext cx="26322" cy="17956"/>
            </a:xfrm>
            <a:custGeom>
              <a:avLst/>
              <a:gdLst/>
              <a:ahLst/>
              <a:cxnLst/>
              <a:rect l="l" t="t" r="r" b="b"/>
              <a:pathLst>
                <a:path w="774" h="528" extrusionOk="0">
                  <a:moveTo>
                    <a:pt x="0" y="494"/>
                  </a:moveTo>
                  <a:cubicBezTo>
                    <a:pt x="0" y="494"/>
                    <a:pt x="34" y="528"/>
                    <a:pt x="68" y="528"/>
                  </a:cubicBezTo>
                  <a:cubicBezTo>
                    <a:pt x="315" y="528"/>
                    <a:pt x="595" y="349"/>
                    <a:pt x="739" y="171"/>
                  </a:cubicBezTo>
                  <a:cubicBezTo>
                    <a:pt x="773" y="137"/>
                    <a:pt x="773" y="103"/>
                    <a:pt x="773" y="69"/>
                  </a:cubicBezTo>
                  <a:lnTo>
                    <a:pt x="739" y="69"/>
                  </a:lnTo>
                  <a:cubicBezTo>
                    <a:pt x="739" y="35"/>
                    <a:pt x="739" y="35"/>
                    <a:pt x="705" y="35"/>
                  </a:cubicBezTo>
                  <a:cubicBezTo>
                    <a:pt x="671" y="1"/>
                    <a:pt x="637" y="1"/>
                    <a:pt x="561" y="35"/>
                  </a:cubicBezTo>
                  <a:cubicBezTo>
                    <a:pt x="493" y="69"/>
                    <a:pt x="382" y="171"/>
                    <a:pt x="315" y="213"/>
                  </a:cubicBezTo>
                  <a:cubicBezTo>
                    <a:pt x="213" y="281"/>
                    <a:pt x="102" y="349"/>
                    <a:pt x="34" y="383"/>
                  </a:cubicBezTo>
                  <a:cubicBezTo>
                    <a:pt x="0" y="426"/>
                    <a:pt x="0" y="460"/>
                    <a:pt x="0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2"/>
            <p:cNvSpPr/>
            <p:nvPr/>
          </p:nvSpPr>
          <p:spPr>
            <a:xfrm>
              <a:off x="5672411" y="4792675"/>
              <a:ext cx="27750" cy="20541"/>
            </a:xfrm>
            <a:custGeom>
              <a:avLst/>
              <a:gdLst/>
              <a:ahLst/>
              <a:cxnLst/>
              <a:rect l="l" t="t" r="r" b="b"/>
              <a:pathLst>
                <a:path w="816" h="604" extrusionOk="0">
                  <a:moveTo>
                    <a:pt x="0" y="527"/>
                  </a:moveTo>
                  <a:cubicBezTo>
                    <a:pt x="34" y="603"/>
                    <a:pt x="68" y="603"/>
                    <a:pt x="102" y="603"/>
                  </a:cubicBezTo>
                  <a:cubicBezTo>
                    <a:pt x="246" y="527"/>
                    <a:pt x="357" y="459"/>
                    <a:pt x="493" y="391"/>
                  </a:cubicBezTo>
                  <a:cubicBezTo>
                    <a:pt x="603" y="349"/>
                    <a:pt x="739" y="281"/>
                    <a:pt x="816" y="179"/>
                  </a:cubicBezTo>
                  <a:cubicBezTo>
                    <a:pt x="816" y="136"/>
                    <a:pt x="816" y="102"/>
                    <a:pt x="782" y="68"/>
                  </a:cubicBezTo>
                  <a:cubicBezTo>
                    <a:pt x="782" y="34"/>
                    <a:pt x="739" y="0"/>
                    <a:pt x="705" y="0"/>
                  </a:cubicBezTo>
                  <a:cubicBezTo>
                    <a:pt x="569" y="0"/>
                    <a:pt x="459" y="102"/>
                    <a:pt x="357" y="179"/>
                  </a:cubicBezTo>
                  <a:cubicBezTo>
                    <a:pt x="246" y="247"/>
                    <a:pt x="144" y="349"/>
                    <a:pt x="34" y="459"/>
                  </a:cubicBezTo>
                  <a:cubicBezTo>
                    <a:pt x="0" y="459"/>
                    <a:pt x="0" y="493"/>
                    <a:pt x="0" y="5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2"/>
            <p:cNvSpPr/>
            <p:nvPr/>
          </p:nvSpPr>
          <p:spPr>
            <a:xfrm>
              <a:off x="5620685" y="4769856"/>
              <a:ext cx="27750" cy="19078"/>
            </a:xfrm>
            <a:custGeom>
              <a:avLst/>
              <a:gdLst/>
              <a:ahLst/>
              <a:cxnLst/>
              <a:rect l="l" t="t" r="r" b="b"/>
              <a:pathLst>
                <a:path w="816" h="561" extrusionOk="0">
                  <a:moveTo>
                    <a:pt x="0" y="459"/>
                  </a:moveTo>
                  <a:cubicBezTo>
                    <a:pt x="34" y="527"/>
                    <a:pt x="68" y="561"/>
                    <a:pt x="102" y="527"/>
                  </a:cubicBezTo>
                  <a:cubicBezTo>
                    <a:pt x="247" y="493"/>
                    <a:pt x="349" y="425"/>
                    <a:pt x="459" y="383"/>
                  </a:cubicBezTo>
                  <a:cubicBezTo>
                    <a:pt x="561" y="315"/>
                    <a:pt x="706" y="281"/>
                    <a:pt x="774" y="170"/>
                  </a:cubicBezTo>
                  <a:cubicBezTo>
                    <a:pt x="816" y="136"/>
                    <a:pt x="816" y="68"/>
                    <a:pt x="816" y="34"/>
                  </a:cubicBezTo>
                  <a:cubicBezTo>
                    <a:pt x="774" y="0"/>
                    <a:pt x="740" y="0"/>
                    <a:pt x="706" y="0"/>
                  </a:cubicBezTo>
                  <a:cubicBezTo>
                    <a:pt x="561" y="0"/>
                    <a:pt x="459" y="68"/>
                    <a:pt x="349" y="136"/>
                  </a:cubicBezTo>
                  <a:cubicBezTo>
                    <a:pt x="247" y="213"/>
                    <a:pt x="102" y="281"/>
                    <a:pt x="34" y="383"/>
                  </a:cubicBezTo>
                  <a:cubicBezTo>
                    <a:pt x="0" y="425"/>
                    <a:pt x="0" y="459"/>
                    <a:pt x="0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2"/>
            <p:cNvSpPr/>
            <p:nvPr/>
          </p:nvSpPr>
          <p:spPr>
            <a:xfrm>
              <a:off x="5560322" y="4762612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43" y="383"/>
                  </a:moveTo>
                  <a:cubicBezTo>
                    <a:pt x="43" y="426"/>
                    <a:pt x="77" y="460"/>
                    <a:pt x="110" y="460"/>
                  </a:cubicBezTo>
                  <a:cubicBezTo>
                    <a:pt x="391" y="383"/>
                    <a:pt x="782" y="383"/>
                    <a:pt x="1028" y="213"/>
                  </a:cubicBezTo>
                  <a:cubicBezTo>
                    <a:pt x="1062" y="171"/>
                    <a:pt x="1062" y="137"/>
                    <a:pt x="1062" y="103"/>
                  </a:cubicBezTo>
                  <a:cubicBezTo>
                    <a:pt x="1062" y="103"/>
                    <a:pt x="1028" y="69"/>
                    <a:pt x="994" y="69"/>
                  </a:cubicBezTo>
                  <a:cubicBezTo>
                    <a:pt x="680" y="1"/>
                    <a:pt x="357" y="213"/>
                    <a:pt x="77" y="281"/>
                  </a:cubicBezTo>
                  <a:cubicBezTo>
                    <a:pt x="43" y="315"/>
                    <a:pt x="0" y="349"/>
                    <a:pt x="43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2"/>
            <p:cNvSpPr/>
            <p:nvPr/>
          </p:nvSpPr>
          <p:spPr>
            <a:xfrm>
              <a:off x="5660270" y="4720443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0" y="638"/>
                  </a:moveTo>
                  <a:cubicBezTo>
                    <a:pt x="34" y="706"/>
                    <a:pt x="77" y="740"/>
                    <a:pt x="111" y="706"/>
                  </a:cubicBezTo>
                  <a:cubicBezTo>
                    <a:pt x="323" y="604"/>
                    <a:pt x="501" y="493"/>
                    <a:pt x="671" y="391"/>
                  </a:cubicBezTo>
                  <a:cubicBezTo>
                    <a:pt x="748" y="349"/>
                    <a:pt x="960" y="247"/>
                    <a:pt x="926" y="137"/>
                  </a:cubicBezTo>
                  <a:lnTo>
                    <a:pt x="884" y="103"/>
                  </a:lnTo>
                  <a:cubicBezTo>
                    <a:pt x="816" y="1"/>
                    <a:pt x="637" y="137"/>
                    <a:pt x="569" y="179"/>
                  </a:cubicBezTo>
                  <a:cubicBezTo>
                    <a:pt x="391" y="315"/>
                    <a:pt x="213" y="425"/>
                    <a:pt x="34" y="561"/>
                  </a:cubicBezTo>
                  <a:cubicBezTo>
                    <a:pt x="0" y="561"/>
                    <a:pt x="0" y="604"/>
                    <a:pt x="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2"/>
            <p:cNvSpPr/>
            <p:nvPr/>
          </p:nvSpPr>
          <p:spPr>
            <a:xfrm>
              <a:off x="5614632" y="4702249"/>
              <a:ext cx="39585" cy="26594"/>
            </a:xfrm>
            <a:custGeom>
              <a:avLst/>
              <a:gdLst/>
              <a:ahLst/>
              <a:cxnLst/>
              <a:rect l="l" t="t" r="r" b="b"/>
              <a:pathLst>
                <a:path w="1164" h="782" extrusionOk="0">
                  <a:moveTo>
                    <a:pt x="0" y="748"/>
                  </a:moveTo>
                  <a:cubicBezTo>
                    <a:pt x="0" y="782"/>
                    <a:pt x="34" y="782"/>
                    <a:pt x="102" y="782"/>
                  </a:cubicBezTo>
                  <a:cubicBezTo>
                    <a:pt x="280" y="714"/>
                    <a:pt x="459" y="604"/>
                    <a:pt x="637" y="536"/>
                  </a:cubicBezTo>
                  <a:cubicBezTo>
                    <a:pt x="816" y="425"/>
                    <a:pt x="994" y="357"/>
                    <a:pt x="1130" y="213"/>
                  </a:cubicBezTo>
                  <a:cubicBezTo>
                    <a:pt x="1164" y="179"/>
                    <a:pt x="1164" y="145"/>
                    <a:pt x="1130" y="111"/>
                  </a:cubicBezTo>
                  <a:cubicBezTo>
                    <a:pt x="1130" y="34"/>
                    <a:pt x="1062" y="0"/>
                    <a:pt x="994" y="0"/>
                  </a:cubicBezTo>
                  <a:cubicBezTo>
                    <a:pt x="816" y="34"/>
                    <a:pt x="671" y="179"/>
                    <a:pt x="527" y="289"/>
                  </a:cubicBezTo>
                  <a:cubicBezTo>
                    <a:pt x="357" y="391"/>
                    <a:pt x="178" y="502"/>
                    <a:pt x="34" y="638"/>
                  </a:cubicBezTo>
                  <a:cubicBezTo>
                    <a:pt x="0" y="672"/>
                    <a:pt x="0" y="714"/>
                    <a:pt x="0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2"/>
            <p:cNvSpPr/>
            <p:nvPr/>
          </p:nvSpPr>
          <p:spPr>
            <a:xfrm>
              <a:off x="5706180" y="4668752"/>
              <a:ext cx="25166" cy="15609"/>
            </a:xfrm>
            <a:custGeom>
              <a:avLst/>
              <a:gdLst/>
              <a:ahLst/>
              <a:cxnLst/>
              <a:rect l="l" t="t" r="r" b="b"/>
              <a:pathLst>
                <a:path w="740" h="459" extrusionOk="0">
                  <a:moveTo>
                    <a:pt x="35" y="382"/>
                  </a:moveTo>
                  <a:cubicBezTo>
                    <a:pt x="35" y="425"/>
                    <a:pt x="69" y="459"/>
                    <a:pt x="103" y="425"/>
                  </a:cubicBezTo>
                  <a:cubicBezTo>
                    <a:pt x="247" y="382"/>
                    <a:pt x="349" y="348"/>
                    <a:pt x="460" y="314"/>
                  </a:cubicBezTo>
                  <a:cubicBezTo>
                    <a:pt x="528" y="246"/>
                    <a:pt x="672" y="212"/>
                    <a:pt x="706" y="136"/>
                  </a:cubicBezTo>
                  <a:cubicBezTo>
                    <a:pt x="740" y="102"/>
                    <a:pt x="740" y="68"/>
                    <a:pt x="740" y="34"/>
                  </a:cubicBezTo>
                  <a:cubicBezTo>
                    <a:pt x="706" y="0"/>
                    <a:pt x="706" y="0"/>
                    <a:pt x="672" y="0"/>
                  </a:cubicBezTo>
                  <a:cubicBezTo>
                    <a:pt x="528" y="0"/>
                    <a:pt x="460" y="68"/>
                    <a:pt x="349" y="102"/>
                  </a:cubicBezTo>
                  <a:cubicBezTo>
                    <a:pt x="247" y="170"/>
                    <a:pt x="137" y="246"/>
                    <a:pt x="35" y="314"/>
                  </a:cubicBezTo>
                  <a:cubicBezTo>
                    <a:pt x="35" y="348"/>
                    <a:pt x="1" y="348"/>
                    <a:pt x="35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2"/>
            <p:cNvSpPr/>
            <p:nvPr/>
          </p:nvSpPr>
          <p:spPr>
            <a:xfrm>
              <a:off x="5708493" y="4701093"/>
              <a:ext cx="31253" cy="19384"/>
            </a:xfrm>
            <a:custGeom>
              <a:avLst/>
              <a:gdLst/>
              <a:ahLst/>
              <a:cxnLst/>
              <a:rect l="l" t="t" r="r" b="b"/>
              <a:pathLst>
                <a:path w="919" h="570" extrusionOk="0">
                  <a:moveTo>
                    <a:pt x="35" y="493"/>
                  </a:moveTo>
                  <a:cubicBezTo>
                    <a:pt x="35" y="536"/>
                    <a:pt x="69" y="570"/>
                    <a:pt x="103" y="570"/>
                  </a:cubicBezTo>
                  <a:cubicBezTo>
                    <a:pt x="247" y="493"/>
                    <a:pt x="392" y="425"/>
                    <a:pt x="528" y="391"/>
                  </a:cubicBezTo>
                  <a:cubicBezTo>
                    <a:pt x="638" y="323"/>
                    <a:pt x="816" y="323"/>
                    <a:pt x="918" y="213"/>
                  </a:cubicBezTo>
                  <a:lnTo>
                    <a:pt x="918" y="145"/>
                  </a:lnTo>
                  <a:cubicBezTo>
                    <a:pt x="918" y="111"/>
                    <a:pt x="884" y="68"/>
                    <a:pt x="850" y="68"/>
                  </a:cubicBezTo>
                  <a:cubicBezTo>
                    <a:pt x="706" y="0"/>
                    <a:pt x="570" y="111"/>
                    <a:pt x="426" y="179"/>
                  </a:cubicBezTo>
                  <a:cubicBezTo>
                    <a:pt x="281" y="247"/>
                    <a:pt x="179" y="323"/>
                    <a:pt x="35" y="425"/>
                  </a:cubicBezTo>
                  <a:cubicBezTo>
                    <a:pt x="1" y="459"/>
                    <a:pt x="1" y="493"/>
                    <a:pt x="35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2"/>
            <p:cNvSpPr/>
            <p:nvPr/>
          </p:nvSpPr>
          <p:spPr>
            <a:xfrm>
              <a:off x="5702439" y="473605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" y="603"/>
                  </a:moveTo>
                  <a:cubicBezTo>
                    <a:pt x="1" y="637"/>
                    <a:pt x="34" y="637"/>
                    <a:pt x="68" y="637"/>
                  </a:cubicBezTo>
                  <a:cubicBezTo>
                    <a:pt x="281" y="637"/>
                    <a:pt x="493" y="603"/>
                    <a:pt x="706" y="493"/>
                  </a:cubicBezTo>
                  <a:cubicBezTo>
                    <a:pt x="850" y="391"/>
                    <a:pt x="1062" y="281"/>
                    <a:pt x="1062" y="68"/>
                  </a:cubicBezTo>
                  <a:lnTo>
                    <a:pt x="1062" y="34"/>
                  </a:lnTo>
                  <a:cubicBezTo>
                    <a:pt x="1062" y="0"/>
                    <a:pt x="1028" y="0"/>
                    <a:pt x="994" y="0"/>
                  </a:cubicBezTo>
                  <a:cubicBezTo>
                    <a:pt x="816" y="34"/>
                    <a:pt x="706" y="179"/>
                    <a:pt x="570" y="281"/>
                  </a:cubicBezTo>
                  <a:cubicBezTo>
                    <a:pt x="391" y="391"/>
                    <a:pt x="213" y="459"/>
                    <a:pt x="34" y="527"/>
                  </a:cubicBezTo>
                  <a:cubicBezTo>
                    <a:pt x="1" y="527"/>
                    <a:pt x="1" y="570"/>
                    <a:pt x="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2"/>
            <p:cNvSpPr/>
            <p:nvPr/>
          </p:nvSpPr>
          <p:spPr>
            <a:xfrm>
              <a:off x="5765115" y="4746731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1" y="425"/>
                  </a:moveTo>
                  <a:cubicBezTo>
                    <a:pt x="35" y="468"/>
                    <a:pt x="69" y="502"/>
                    <a:pt x="103" y="502"/>
                  </a:cubicBezTo>
                  <a:cubicBezTo>
                    <a:pt x="213" y="468"/>
                    <a:pt x="315" y="425"/>
                    <a:pt x="426" y="357"/>
                  </a:cubicBezTo>
                  <a:cubicBezTo>
                    <a:pt x="528" y="289"/>
                    <a:pt x="638" y="256"/>
                    <a:pt x="672" y="145"/>
                  </a:cubicBezTo>
                  <a:lnTo>
                    <a:pt x="672" y="77"/>
                  </a:lnTo>
                  <a:cubicBezTo>
                    <a:pt x="672" y="43"/>
                    <a:pt x="638" y="43"/>
                    <a:pt x="604" y="43"/>
                  </a:cubicBezTo>
                  <a:cubicBezTo>
                    <a:pt x="460" y="1"/>
                    <a:pt x="392" y="77"/>
                    <a:pt x="315" y="145"/>
                  </a:cubicBezTo>
                  <a:cubicBezTo>
                    <a:pt x="213" y="213"/>
                    <a:pt x="103" y="289"/>
                    <a:pt x="35" y="357"/>
                  </a:cubicBezTo>
                  <a:cubicBezTo>
                    <a:pt x="1" y="391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2"/>
            <p:cNvSpPr/>
            <p:nvPr/>
          </p:nvSpPr>
          <p:spPr>
            <a:xfrm>
              <a:off x="5735086" y="4786588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0" y="460"/>
                  </a:moveTo>
                  <a:cubicBezTo>
                    <a:pt x="0" y="494"/>
                    <a:pt x="68" y="528"/>
                    <a:pt x="102" y="494"/>
                  </a:cubicBezTo>
                  <a:cubicBezTo>
                    <a:pt x="170" y="426"/>
                    <a:pt x="281" y="392"/>
                    <a:pt x="349" y="358"/>
                  </a:cubicBezTo>
                  <a:cubicBezTo>
                    <a:pt x="459" y="281"/>
                    <a:pt x="561" y="281"/>
                    <a:pt x="638" y="213"/>
                  </a:cubicBezTo>
                  <a:lnTo>
                    <a:pt x="638" y="103"/>
                  </a:lnTo>
                  <a:cubicBezTo>
                    <a:pt x="638" y="69"/>
                    <a:pt x="595" y="35"/>
                    <a:pt x="561" y="35"/>
                  </a:cubicBezTo>
                  <a:cubicBezTo>
                    <a:pt x="459" y="1"/>
                    <a:pt x="315" y="103"/>
                    <a:pt x="247" y="145"/>
                  </a:cubicBezTo>
                  <a:cubicBezTo>
                    <a:pt x="136" y="213"/>
                    <a:pt x="68" y="315"/>
                    <a:pt x="0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2"/>
            <p:cNvSpPr/>
            <p:nvPr/>
          </p:nvSpPr>
          <p:spPr>
            <a:xfrm>
              <a:off x="5826363" y="4731121"/>
              <a:ext cx="27784" cy="26628"/>
            </a:xfrm>
            <a:custGeom>
              <a:avLst/>
              <a:gdLst/>
              <a:ahLst/>
              <a:cxnLst/>
              <a:rect l="l" t="t" r="r" b="b"/>
              <a:pathLst>
                <a:path w="817" h="783" extrusionOk="0">
                  <a:moveTo>
                    <a:pt x="1" y="715"/>
                  </a:moveTo>
                  <a:cubicBezTo>
                    <a:pt x="1" y="748"/>
                    <a:pt x="35" y="782"/>
                    <a:pt x="111" y="748"/>
                  </a:cubicBezTo>
                  <a:cubicBezTo>
                    <a:pt x="247" y="672"/>
                    <a:pt x="392" y="604"/>
                    <a:pt x="536" y="502"/>
                  </a:cubicBezTo>
                  <a:cubicBezTo>
                    <a:pt x="638" y="392"/>
                    <a:pt x="816" y="290"/>
                    <a:pt x="816" y="111"/>
                  </a:cubicBezTo>
                  <a:lnTo>
                    <a:pt x="816" y="77"/>
                  </a:lnTo>
                  <a:cubicBezTo>
                    <a:pt x="782" y="35"/>
                    <a:pt x="748" y="1"/>
                    <a:pt x="672" y="35"/>
                  </a:cubicBezTo>
                  <a:cubicBezTo>
                    <a:pt x="570" y="77"/>
                    <a:pt x="460" y="247"/>
                    <a:pt x="358" y="324"/>
                  </a:cubicBezTo>
                  <a:lnTo>
                    <a:pt x="35" y="638"/>
                  </a:lnTo>
                  <a:cubicBezTo>
                    <a:pt x="1" y="638"/>
                    <a:pt x="1" y="672"/>
                    <a:pt x="1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2"/>
            <p:cNvSpPr/>
            <p:nvPr/>
          </p:nvSpPr>
          <p:spPr>
            <a:xfrm>
              <a:off x="5804700" y="4692727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1" y="782"/>
                  </a:moveTo>
                  <a:cubicBezTo>
                    <a:pt x="35" y="850"/>
                    <a:pt x="111" y="884"/>
                    <a:pt x="145" y="850"/>
                  </a:cubicBezTo>
                  <a:cubicBezTo>
                    <a:pt x="290" y="739"/>
                    <a:pt x="425" y="637"/>
                    <a:pt x="570" y="527"/>
                  </a:cubicBezTo>
                  <a:cubicBezTo>
                    <a:pt x="672" y="425"/>
                    <a:pt x="816" y="314"/>
                    <a:pt x="850" y="145"/>
                  </a:cubicBezTo>
                  <a:lnTo>
                    <a:pt x="850" y="102"/>
                  </a:lnTo>
                  <a:cubicBezTo>
                    <a:pt x="816" y="34"/>
                    <a:pt x="748" y="0"/>
                    <a:pt x="672" y="34"/>
                  </a:cubicBezTo>
                  <a:cubicBezTo>
                    <a:pt x="570" y="102"/>
                    <a:pt x="502" y="246"/>
                    <a:pt x="391" y="357"/>
                  </a:cubicBezTo>
                  <a:cubicBezTo>
                    <a:pt x="290" y="459"/>
                    <a:pt x="179" y="603"/>
                    <a:pt x="35" y="705"/>
                  </a:cubicBezTo>
                  <a:cubicBezTo>
                    <a:pt x="1" y="739"/>
                    <a:pt x="1" y="782"/>
                    <a:pt x="1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2"/>
            <p:cNvSpPr/>
            <p:nvPr/>
          </p:nvSpPr>
          <p:spPr>
            <a:xfrm>
              <a:off x="5765115" y="4674499"/>
              <a:ext cx="34994" cy="28940"/>
            </a:xfrm>
            <a:custGeom>
              <a:avLst/>
              <a:gdLst/>
              <a:ahLst/>
              <a:cxnLst/>
              <a:rect l="l" t="t" r="r" b="b"/>
              <a:pathLst>
                <a:path w="1029" h="851" extrusionOk="0">
                  <a:moveTo>
                    <a:pt x="1" y="749"/>
                  </a:moveTo>
                  <a:cubicBezTo>
                    <a:pt x="35" y="816"/>
                    <a:pt x="69" y="850"/>
                    <a:pt x="137" y="816"/>
                  </a:cubicBezTo>
                  <a:cubicBezTo>
                    <a:pt x="426" y="638"/>
                    <a:pt x="706" y="468"/>
                    <a:pt x="952" y="256"/>
                  </a:cubicBezTo>
                  <a:cubicBezTo>
                    <a:pt x="1029" y="213"/>
                    <a:pt x="1029" y="145"/>
                    <a:pt x="1029" y="111"/>
                  </a:cubicBezTo>
                  <a:lnTo>
                    <a:pt x="1029" y="111"/>
                  </a:lnTo>
                  <a:cubicBezTo>
                    <a:pt x="986" y="77"/>
                    <a:pt x="986" y="43"/>
                    <a:pt x="952" y="43"/>
                  </a:cubicBezTo>
                  <a:cubicBezTo>
                    <a:pt x="918" y="1"/>
                    <a:pt x="850" y="1"/>
                    <a:pt x="816" y="43"/>
                  </a:cubicBezTo>
                  <a:cubicBezTo>
                    <a:pt x="562" y="256"/>
                    <a:pt x="315" y="468"/>
                    <a:pt x="35" y="638"/>
                  </a:cubicBezTo>
                  <a:cubicBezTo>
                    <a:pt x="1" y="681"/>
                    <a:pt x="1" y="715"/>
                    <a:pt x="1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2"/>
            <p:cNvSpPr/>
            <p:nvPr/>
          </p:nvSpPr>
          <p:spPr>
            <a:xfrm>
              <a:off x="5803544" y="4615598"/>
              <a:ext cx="32681" cy="26594"/>
            </a:xfrm>
            <a:custGeom>
              <a:avLst/>
              <a:gdLst/>
              <a:ahLst/>
              <a:cxnLst/>
              <a:rect l="l" t="t" r="r" b="b"/>
              <a:pathLst>
                <a:path w="961" h="782" extrusionOk="0">
                  <a:moveTo>
                    <a:pt x="1" y="714"/>
                  </a:moveTo>
                  <a:cubicBezTo>
                    <a:pt x="1" y="748"/>
                    <a:pt x="35" y="782"/>
                    <a:pt x="69" y="748"/>
                  </a:cubicBezTo>
                  <a:cubicBezTo>
                    <a:pt x="247" y="671"/>
                    <a:pt x="425" y="603"/>
                    <a:pt x="570" y="501"/>
                  </a:cubicBezTo>
                  <a:cubicBezTo>
                    <a:pt x="706" y="391"/>
                    <a:pt x="884" y="289"/>
                    <a:pt x="961" y="144"/>
                  </a:cubicBezTo>
                  <a:lnTo>
                    <a:pt x="961" y="76"/>
                  </a:lnTo>
                  <a:cubicBezTo>
                    <a:pt x="961" y="34"/>
                    <a:pt x="918" y="0"/>
                    <a:pt x="850" y="0"/>
                  </a:cubicBezTo>
                  <a:cubicBezTo>
                    <a:pt x="706" y="34"/>
                    <a:pt x="570" y="178"/>
                    <a:pt x="459" y="289"/>
                  </a:cubicBezTo>
                  <a:cubicBezTo>
                    <a:pt x="324" y="425"/>
                    <a:pt x="179" y="535"/>
                    <a:pt x="1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2"/>
            <p:cNvSpPr/>
            <p:nvPr/>
          </p:nvSpPr>
          <p:spPr>
            <a:xfrm>
              <a:off x="5588038" y="4684327"/>
              <a:ext cx="36150" cy="15643"/>
            </a:xfrm>
            <a:custGeom>
              <a:avLst/>
              <a:gdLst/>
              <a:ahLst/>
              <a:cxnLst/>
              <a:rect l="l" t="t" r="r" b="b"/>
              <a:pathLst>
                <a:path w="1063" h="460" extrusionOk="0">
                  <a:moveTo>
                    <a:pt x="35" y="281"/>
                  </a:moveTo>
                  <a:cubicBezTo>
                    <a:pt x="35" y="315"/>
                    <a:pt x="35" y="315"/>
                    <a:pt x="77" y="315"/>
                  </a:cubicBezTo>
                  <a:cubicBezTo>
                    <a:pt x="357" y="426"/>
                    <a:pt x="884" y="460"/>
                    <a:pt x="1062" y="137"/>
                  </a:cubicBezTo>
                  <a:lnTo>
                    <a:pt x="1062" y="35"/>
                  </a:lnTo>
                  <a:cubicBezTo>
                    <a:pt x="1062" y="1"/>
                    <a:pt x="1028" y="1"/>
                    <a:pt x="994" y="1"/>
                  </a:cubicBezTo>
                  <a:cubicBezTo>
                    <a:pt x="850" y="35"/>
                    <a:pt x="714" y="103"/>
                    <a:pt x="604" y="137"/>
                  </a:cubicBezTo>
                  <a:cubicBezTo>
                    <a:pt x="425" y="213"/>
                    <a:pt x="247" y="213"/>
                    <a:pt x="111" y="179"/>
                  </a:cubicBezTo>
                  <a:cubicBezTo>
                    <a:pt x="35" y="179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2"/>
            <p:cNvSpPr/>
            <p:nvPr/>
          </p:nvSpPr>
          <p:spPr>
            <a:xfrm>
              <a:off x="5855269" y="4626548"/>
              <a:ext cx="30063" cy="22853"/>
            </a:xfrm>
            <a:custGeom>
              <a:avLst/>
              <a:gdLst/>
              <a:ahLst/>
              <a:cxnLst/>
              <a:rect l="l" t="t" r="r" b="b"/>
              <a:pathLst>
                <a:path w="884" h="672" extrusionOk="0">
                  <a:moveTo>
                    <a:pt x="0" y="604"/>
                  </a:moveTo>
                  <a:cubicBezTo>
                    <a:pt x="0" y="638"/>
                    <a:pt x="34" y="672"/>
                    <a:pt x="77" y="672"/>
                  </a:cubicBezTo>
                  <a:cubicBezTo>
                    <a:pt x="213" y="638"/>
                    <a:pt x="391" y="527"/>
                    <a:pt x="501" y="460"/>
                  </a:cubicBezTo>
                  <a:cubicBezTo>
                    <a:pt x="637" y="392"/>
                    <a:pt x="816" y="315"/>
                    <a:pt x="884" y="179"/>
                  </a:cubicBezTo>
                  <a:lnTo>
                    <a:pt x="884" y="69"/>
                  </a:lnTo>
                  <a:cubicBezTo>
                    <a:pt x="884" y="35"/>
                    <a:pt x="816" y="1"/>
                    <a:pt x="748" y="1"/>
                  </a:cubicBezTo>
                  <a:cubicBezTo>
                    <a:pt x="603" y="69"/>
                    <a:pt x="501" y="179"/>
                    <a:pt x="357" y="281"/>
                  </a:cubicBezTo>
                  <a:cubicBezTo>
                    <a:pt x="247" y="349"/>
                    <a:pt x="111" y="460"/>
                    <a:pt x="0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2"/>
            <p:cNvSpPr/>
            <p:nvPr/>
          </p:nvSpPr>
          <p:spPr>
            <a:xfrm>
              <a:off x="5866253" y="4660080"/>
              <a:ext cx="25166" cy="20541"/>
            </a:xfrm>
            <a:custGeom>
              <a:avLst/>
              <a:gdLst/>
              <a:ahLst/>
              <a:cxnLst/>
              <a:rect l="l" t="t" r="r" b="b"/>
              <a:pathLst>
                <a:path w="740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178" y="603"/>
                    <a:pt x="314" y="535"/>
                    <a:pt x="425" y="467"/>
                  </a:cubicBezTo>
                  <a:cubicBezTo>
                    <a:pt x="527" y="391"/>
                    <a:pt x="637" y="357"/>
                    <a:pt x="705" y="255"/>
                  </a:cubicBezTo>
                  <a:cubicBezTo>
                    <a:pt x="739" y="213"/>
                    <a:pt x="739" y="179"/>
                    <a:pt x="739" y="145"/>
                  </a:cubicBezTo>
                  <a:cubicBezTo>
                    <a:pt x="705" y="77"/>
                    <a:pt x="603" y="0"/>
                    <a:pt x="527" y="77"/>
                  </a:cubicBezTo>
                  <a:cubicBezTo>
                    <a:pt x="425" y="145"/>
                    <a:pt x="348" y="213"/>
                    <a:pt x="280" y="289"/>
                  </a:cubicBezTo>
                  <a:cubicBezTo>
                    <a:pt x="178" y="357"/>
                    <a:pt x="68" y="425"/>
                    <a:pt x="0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2"/>
            <p:cNvSpPr/>
            <p:nvPr/>
          </p:nvSpPr>
          <p:spPr>
            <a:xfrm>
              <a:off x="5889072" y="4690414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34" y="561"/>
                  </a:moveTo>
                  <a:cubicBezTo>
                    <a:pt x="34" y="595"/>
                    <a:pt x="68" y="637"/>
                    <a:pt x="102" y="595"/>
                  </a:cubicBezTo>
                  <a:cubicBezTo>
                    <a:pt x="213" y="561"/>
                    <a:pt x="315" y="493"/>
                    <a:pt x="425" y="425"/>
                  </a:cubicBezTo>
                  <a:cubicBezTo>
                    <a:pt x="493" y="348"/>
                    <a:pt x="603" y="281"/>
                    <a:pt x="671" y="170"/>
                  </a:cubicBezTo>
                  <a:lnTo>
                    <a:pt x="671" y="68"/>
                  </a:lnTo>
                  <a:cubicBezTo>
                    <a:pt x="671" y="34"/>
                    <a:pt x="603" y="0"/>
                    <a:pt x="527" y="34"/>
                  </a:cubicBezTo>
                  <a:cubicBezTo>
                    <a:pt x="425" y="68"/>
                    <a:pt x="357" y="170"/>
                    <a:pt x="247" y="247"/>
                  </a:cubicBezTo>
                  <a:cubicBezTo>
                    <a:pt x="179" y="314"/>
                    <a:pt x="68" y="382"/>
                    <a:pt x="34" y="493"/>
                  </a:cubicBezTo>
                  <a:cubicBezTo>
                    <a:pt x="34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2"/>
            <p:cNvSpPr/>
            <p:nvPr/>
          </p:nvSpPr>
          <p:spPr>
            <a:xfrm>
              <a:off x="5948007" y="4616720"/>
              <a:ext cx="25438" cy="27784"/>
            </a:xfrm>
            <a:custGeom>
              <a:avLst/>
              <a:gdLst/>
              <a:ahLst/>
              <a:cxnLst/>
              <a:rect l="l" t="t" r="r" b="b"/>
              <a:pathLst>
                <a:path w="748" h="817" extrusionOk="0">
                  <a:moveTo>
                    <a:pt x="34" y="749"/>
                  </a:moveTo>
                  <a:cubicBezTo>
                    <a:pt x="34" y="783"/>
                    <a:pt x="68" y="816"/>
                    <a:pt x="145" y="783"/>
                  </a:cubicBezTo>
                  <a:cubicBezTo>
                    <a:pt x="323" y="749"/>
                    <a:pt x="459" y="638"/>
                    <a:pt x="569" y="502"/>
                  </a:cubicBezTo>
                  <a:cubicBezTo>
                    <a:pt x="637" y="426"/>
                    <a:pt x="748" y="213"/>
                    <a:pt x="705" y="111"/>
                  </a:cubicBezTo>
                  <a:cubicBezTo>
                    <a:pt x="705" y="77"/>
                    <a:pt x="705" y="77"/>
                    <a:pt x="671" y="43"/>
                  </a:cubicBezTo>
                  <a:cubicBezTo>
                    <a:pt x="671" y="43"/>
                    <a:pt x="637" y="1"/>
                    <a:pt x="603" y="43"/>
                  </a:cubicBezTo>
                  <a:cubicBezTo>
                    <a:pt x="459" y="77"/>
                    <a:pt x="425" y="256"/>
                    <a:pt x="391" y="324"/>
                  </a:cubicBezTo>
                  <a:cubicBezTo>
                    <a:pt x="280" y="468"/>
                    <a:pt x="179" y="570"/>
                    <a:pt x="68" y="638"/>
                  </a:cubicBezTo>
                  <a:cubicBezTo>
                    <a:pt x="0" y="638"/>
                    <a:pt x="0" y="715"/>
                    <a:pt x="34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2"/>
            <p:cNvSpPr/>
            <p:nvPr/>
          </p:nvSpPr>
          <p:spPr>
            <a:xfrm>
              <a:off x="5919101" y="4593901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" y="672"/>
                  </a:moveTo>
                  <a:cubicBezTo>
                    <a:pt x="35" y="748"/>
                    <a:pt x="111" y="782"/>
                    <a:pt x="145" y="714"/>
                  </a:cubicBezTo>
                  <a:cubicBezTo>
                    <a:pt x="281" y="638"/>
                    <a:pt x="391" y="502"/>
                    <a:pt x="493" y="392"/>
                  </a:cubicBezTo>
                  <a:cubicBezTo>
                    <a:pt x="570" y="324"/>
                    <a:pt x="672" y="213"/>
                    <a:pt x="706" y="77"/>
                  </a:cubicBezTo>
                  <a:lnTo>
                    <a:pt x="706" y="35"/>
                  </a:lnTo>
                  <a:cubicBezTo>
                    <a:pt x="672" y="1"/>
                    <a:pt x="638" y="1"/>
                    <a:pt x="604" y="1"/>
                  </a:cubicBezTo>
                  <a:cubicBezTo>
                    <a:pt x="459" y="35"/>
                    <a:pt x="391" y="179"/>
                    <a:pt x="281" y="247"/>
                  </a:cubicBezTo>
                  <a:cubicBezTo>
                    <a:pt x="213" y="358"/>
                    <a:pt x="111" y="502"/>
                    <a:pt x="35" y="604"/>
                  </a:cubicBezTo>
                  <a:cubicBezTo>
                    <a:pt x="1" y="638"/>
                    <a:pt x="1" y="672"/>
                    <a:pt x="1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2"/>
            <p:cNvSpPr/>
            <p:nvPr/>
          </p:nvSpPr>
          <p:spPr>
            <a:xfrm>
              <a:off x="5880673" y="4573395"/>
              <a:ext cx="32409" cy="27784"/>
            </a:xfrm>
            <a:custGeom>
              <a:avLst/>
              <a:gdLst/>
              <a:ahLst/>
              <a:cxnLst/>
              <a:rect l="l" t="t" r="r" b="b"/>
              <a:pathLst>
                <a:path w="953" h="817" extrusionOk="0">
                  <a:moveTo>
                    <a:pt x="35" y="748"/>
                  </a:moveTo>
                  <a:cubicBezTo>
                    <a:pt x="35" y="782"/>
                    <a:pt x="103" y="816"/>
                    <a:pt x="179" y="782"/>
                  </a:cubicBezTo>
                  <a:cubicBezTo>
                    <a:pt x="426" y="604"/>
                    <a:pt x="706" y="426"/>
                    <a:pt x="918" y="179"/>
                  </a:cubicBezTo>
                  <a:cubicBezTo>
                    <a:pt x="952" y="179"/>
                    <a:pt x="952" y="145"/>
                    <a:pt x="952" y="111"/>
                  </a:cubicBezTo>
                  <a:cubicBezTo>
                    <a:pt x="918" y="43"/>
                    <a:pt x="816" y="1"/>
                    <a:pt x="740" y="43"/>
                  </a:cubicBezTo>
                  <a:cubicBezTo>
                    <a:pt x="494" y="213"/>
                    <a:pt x="247" y="426"/>
                    <a:pt x="35" y="680"/>
                  </a:cubicBezTo>
                  <a:cubicBezTo>
                    <a:pt x="1" y="680"/>
                    <a:pt x="1" y="714"/>
                    <a:pt x="35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2"/>
            <p:cNvSpPr/>
            <p:nvPr/>
          </p:nvSpPr>
          <p:spPr>
            <a:xfrm>
              <a:off x="5957530" y="4520547"/>
              <a:ext cx="30369" cy="31219"/>
            </a:xfrm>
            <a:custGeom>
              <a:avLst/>
              <a:gdLst/>
              <a:ahLst/>
              <a:cxnLst/>
              <a:rect l="l" t="t" r="r" b="b"/>
              <a:pathLst>
                <a:path w="893" h="918" extrusionOk="0">
                  <a:moveTo>
                    <a:pt x="0" y="850"/>
                  </a:moveTo>
                  <a:cubicBezTo>
                    <a:pt x="0" y="884"/>
                    <a:pt x="77" y="918"/>
                    <a:pt x="111" y="884"/>
                  </a:cubicBezTo>
                  <a:cubicBezTo>
                    <a:pt x="255" y="782"/>
                    <a:pt x="391" y="637"/>
                    <a:pt x="502" y="493"/>
                  </a:cubicBezTo>
                  <a:cubicBezTo>
                    <a:pt x="638" y="391"/>
                    <a:pt x="782" y="281"/>
                    <a:pt x="850" y="145"/>
                  </a:cubicBezTo>
                  <a:cubicBezTo>
                    <a:pt x="892" y="111"/>
                    <a:pt x="892" y="68"/>
                    <a:pt x="892" y="68"/>
                  </a:cubicBezTo>
                  <a:cubicBezTo>
                    <a:pt x="850" y="0"/>
                    <a:pt x="816" y="0"/>
                    <a:pt x="748" y="0"/>
                  </a:cubicBezTo>
                  <a:cubicBezTo>
                    <a:pt x="604" y="111"/>
                    <a:pt x="502" y="247"/>
                    <a:pt x="391" y="391"/>
                  </a:cubicBezTo>
                  <a:cubicBezTo>
                    <a:pt x="255" y="493"/>
                    <a:pt x="111" y="637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2"/>
            <p:cNvSpPr/>
            <p:nvPr/>
          </p:nvSpPr>
          <p:spPr>
            <a:xfrm>
              <a:off x="5975724" y="4543366"/>
              <a:ext cx="25166" cy="25438"/>
            </a:xfrm>
            <a:custGeom>
              <a:avLst/>
              <a:gdLst/>
              <a:ahLst/>
              <a:cxnLst/>
              <a:rect l="l" t="t" r="r" b="b"/>
              <a:pathLst>
                <a:path w="740" h="748" extrusionOk="0">
                  <a:moveTo>
                    <a:pt x="1" y="671"/>
                  </a:moveTo>
                  <a:cubicBezTo>
                    <a:pt x="1" y="748"/>
                    <a:pt x="69" y="748"/>
                    <a:pt x="103" y="714"/>
                  </a:cubicBezTo>
                  <a:cubicBezTo>
                    <a:pt x="315" y="603"/>
                    <a:pt x="570" y="425"/>
                    <a:pt x="706" y="213"/>
                  </a:cubicBezTo>
                  <a:cubicBezTo>
                    <a:pt x="740" y="179"/>
                    <a:pt x="740" y="179"/>
                    <a:pt x="706" y="145"/>
                  </a:cubicBezTo>
                  <a:cubicBezTo>
                    <a:pt x="706" y="77"/>
                    <a:pt x="604" y="0"/>
                    <a:pt x="570" y="77"/>
                  </a:cubicBezTo>
                  <a:lnTo>
                    <a:pt x="35" y="603"/>
                  </a:lnTo>
                  <a:cubicBezTo>
                    <a:pt x="1" y="637"/>
                    <a:pt x="1" y="671"/>
                    <a:pt x="1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2"/>
            <p:cNvSpPr/>
            <p:nvPr/>
          </p:nvSpPr>
          <p:spPr>
            <a:xfrm>
              <a:off x="6002317" y="4568770"/>
              <a:ext cx="24009" cy="28940"/>
            </a:xfrm>
            <a:custGeom>
              <a:avLst/>
              <a:gdLst/>
              <a:ahLst/>
              <a:cxnLst/>
              <a:rect l="l" t="t" r="r" b="b"/>
              <a:pathLst>
                <a:path w="706" h="851" extrusionOk="0">
                  <a:moveTo>
                    <a:pt x="0" y="774"/>
                  </a:moveTo>
                  <a:cubicBezTo>
                    <a:pt x="0" y="850"/>
                    <a:pt x="68" y="850"/>
                    <a:pt x="136" y="816"/>
                  </a:cubicBezTo>
                  <a:cubicBezTo>
                    <a:pt x="247" y="706"/>
                    <a:pt x="348" y="562"/>
                    <a:pt x="459" y="460"/>
                  </a:cubicBezTo>
                  <a:cubicBezTo>
                    <a:pt x="527" y="349"/>
                    <a:pt x="637" y="247"/>
                    <a:pt x="671" y="103"/>
                  </a:cubicBezTo>
                  <a:cubicBezTo>
                    <a:pt x="705" y="69"/>
                    <a:pt x="671" y="69"/>
                    <a:pt x="671" y="69"/>
                  </a:cubicBezTo>
                  <a:cubicBezTo>
                    <a:pt x="671" y="35"/>
                    <a:pt x="637" y="1"/>
                    <a:pt x="595" y="35"/>
                  </a:cubicBezTo>
                  <a:cubicBezTo>
                    <a:pt x="493" y="103"/>
                    <a:pt x="382" y="213"/>
                    <a:pt x="314" y="315"/>
                  </a:cubicBezTo>
                  <a:cubicBezTo>
                    <a:pt x="213" y="460"/>
                    <a:pt x="102" y="604"/>
                    <a:pt x="0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2"/>
            <p:cNvSpPr/>
            <p:nvPr/>
          </p:nvSpPr>
          <p:spPr>
            <a:xfrm>
              <a:off x="6021362" y="4502625"/>
              <a:ext cx="27784" cy="33531"/>
            </a:xfrm>
            <a:custGeom>
              <a:avLst/>
              <a:gdLst/>
              <a:ahLst/>
              <a:cxnLst/>
              <a:rect l="l" t="t" r="r" b="b"/>
              <a:pathLst>
                <a:path w="817" h="986" extrusionOk="0">
                  <a:moveTo>
                    <a:pt x="1" y="918"/>
                  </a:moveTo>
                  <a:cubicBezTo>
                    <a:pt x="35" y="986"/>
                    <a:pt x="111" y="986"/>
                    <a:pt x="145" y="952"/>
                  </a:cubicBezTo>
                  <a:cubicBezTo>
                    <a:pt x="247" y="808"/>
                    <a:pt x="392" y="672"/>
                    <a:pt x="502" y="527"/>
                  </a:cubicBezTo>
                  <a:cubicBezTo>
                    <a:pt x="604" y="425"/>
                    <a:pt x="748" y="281"/>
                    <a:pt x="816" y="136"/>
                  </a:cubicBezTo>
                  <a:lnTo>
                    <a:pt x="816" y="68"/>
                  </a:lnTo>
                  <a:cubicBezTo>
                    <a:pt x="782" y="1"/>
                    <a:pt x="714" y="1"/>
                    <a:pt x="672" y="35"/>
                  </a:cubicBezTo>
                  <a:cubicBezTo>
                    <a:pt x="536" y="136"/>
                    <a:pt x="426" y="281"/>
                    <a:pt x="358" y="425"/>
                  </a:cubicBezTo>
                  <a:cubicBezTo>
                    <a:pt x="213" y="561"/>
                    <a:pt x="145" y="706"/>
                    <a:pt x="35" y="884"/>
                  </a:cubicBezTo>
                  <a:cubicBezTo>
                    <a:pt x="1" y="884"/>
                    <a:pt x="1" y="918"/>
                    <a:pt x="1" y="9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2"/>
            <p:cNvSpPr/>
            <p:nvPr/>
          </p:nvSpPr>
          <p:spPr>
            <a:xfrm>
              <a:off x="6008099" y="4489328"/>
              <a:ext cx="23125" cy="31253"/>
            </a:xfrm>
            <a:custGeom>
              <a:avLst/>
              <a:gdLst/>
              <a:ahLst/>
              <a:cxnLst/>
              <a:rect l="l" t="t" r="r" b="b"/>
              <a:pathLst>
                <a:path w="680" h="919" extrusionOk="0">
                  <a:moveTo>
                    <a:pt x="0" y="816"/>
                  </a:moveTo>
                  <a:cubicBezTo>
                    <a:pt x="43" y="884"/>
                    <a:pt x="144" y="918"/>
                    <a:pt x="212" y="850"/>
                  </a:cubicBezTo>
                  <a:cubicBezTo>
                    <a:pt x="357" y="638"/>
                    <a:pt x="501" y="426"/>
                    <a:pt x="637" y="247"/>
                  </a:cubicBezTo>
                  <a:cubicBezTo>
                    <a:pt x="680" y="179"/>
                    <a:pt x="680" y="137"/>
                    <a:pt x="680" y="103"/>
                  </a:cubicBezTo>
                  <a:cubicBezTo>
                    <a:pt x="637" y="103"/>
                    <a:pt x="637" y="69"/>
                    <a:pt x="637" y="69"/>
                  </a:cubicBezTo>
                  <a:cubicBezTo>
                    <a:pt x="637" y="69"/>
                    <a:pt x="603" y="35"/>
                    <a:pt x="569" y="35"/>
                  </a:cubicBezTo>
                  <a:cubicBezTo>
                    <a:pt x="535" y="1"/>
                    <a:pt x="501" y="35"/>
                    <a:pt x="467" y="35"/>
                  </a:cubicBezTo>
                  <a:cubicBezTo>
                    <a:pt x="255" y="213"/>
                    <a:pt x="111" y="493"/>
                    <a:pt x="0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2"/>
            <p:cNvSpPr/>
            <p:nvPr/>
          </p:nvSpPr>
          <p:spPr>
            <a:xfrm>
              <a:off x="6051424" y="4443418"/>
              <a:ext cx="20541" cy="31525"/>
            </a:xfrm>
            <a:custGeom>
              <a:avLst/>
              <a:gdLst/>
              <a:ahLst/>
              <a:cxnLst/>
              <a:rect l="l" t="t" r="r" b="b"/>
              <a:pathLst>
                <a:path w="604" h="927" extrusionOk="0">
                  <a:moveTo>
                    <a:pt x="0" y="850"/>
                  </a:moveTo>
                  <a:cubicBezTo>
                    <a:pt x="0" y="892"/>
                    <a:pt x="111" y="926"/>
                    <a:pt x="145" y="892"/>
                  </a:cubicBezTo>
                  <a:cubicBezTo>
                    <a:pt x="323" y="680"/>
                    <a:pt x="468" y="425"/>
                    <a:pt x="603" y="178"/>
                  </a:cubicBezTo>
                  <a:lnTo>
                    <a:pt x="603" y="111"/>
                  </a:lnTo>
                  <a:cubicBezTo>
                    <a:pt x="569" y="43"/>
                    <a:pt x="425" y="0"/>
                    <a:pt x="391" y="111"/>
                  </a:cubicBezTo>
                  <a:cubicBezTo>
                    <a:pt x="255" y="323"/>
                    <a:pt x="145" y="569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2"/>
            <p:cNvSpPr/>
            <p:nvPr/>
          </p:nvSpPr>
          <p:spPr>
            <a:xfrm>
              <a:off x="5610857" y="4407302"/>
              <a:ext cx="30369" cy="13297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1" y="357"/>
                  </a:moveTo>
                  <a:lnTo>
                    <a:pt x="1" y="391"/>
                  </a:lnTo>
                  <a:cubicBezTo>
                    <a:pt x="145" y="357"/>
                    <a:pt x="289" y="323"/>
                    <a:pt x="425" y="289"/>
                  </a:cubicBezTo>
                  <a:cubicBezTo>
                    <a:pt x="570" y="255"/>
                    <a:pt x="748" y="213"/>
                    <a:pt x="850" y="111"/>
                  </a:cubicBezTo>
                  <a:cubicBezTo>
                    <a:pt x="893" y="111"/>
                    <a:pt x="893" y="77"/>
                    <a:pt x="893" y="43"/>
                  </a:cubicBezTo>
                  <a:lnTo>
                    <a:pt x="850" y="0"/>
                  </a:lnTo>
                  <a:cubicBezTo>
                    <a:pt x="680" y="0"/>
                    <a:pt x="536" y="77"/>
                    <a:pt x="391" y="145"/>
                  </a:cubicBezTo>
                  <a:cubicBezTo>
                    <a:pt x="255" y="179"/>
                    <a:pt x="145" y="255"/>
                    <a:pt x="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2"/>
            <p:cNvSpPr/>
            <p:nvPr/>
          </p:nvSpPr>
          <p:spPr>
            <a:xfrm>
              <a:off x="5624154" y="4427809"/>
              <a:ext cx="30063" cy="13331"/>
            </a:xfrm>
            <a:custGeom>
              <a:avLst/>
              <a:gdLst/>
              <a:ahLst/>
              <a:cxnLst/>
              <a:rect l="l" t="t" r="r" b="b"/>
              <a:pathLst>
                <a:path w="884" h="392" extrusionOk="0">
                  <a:moveTo>
                    <a:pt x="0" y="357"/>
                  </a:moveTo>
                  <a:cubicBezTo>
                    <a:pt x="0" y="391"/>
                    <a:pt x="34" y="391"/>
                    <a:pt x="34" y="391"/>
                  </a:cubicBezTo>
                  <a:cubicBezTo>
                    <a:pt x="213" y="391"/>
                    <a:pt x="357" y="323"/>
                    <a:pt x="502" y="289"/>
                  </a:cubicBezTo>
                  <a:cubicBezTo>
                    <a:pt x="638" y="247"/>
                    <a:pt x="782" y="213"/>
                    <a:pt x="850" y="111"/>
                  </a:cubicBezTo>
                  <a:cubicBezTo>
                    <a:pt x="884" y="77"/>
                    <a:pt x="884" y="77"/>
                    <a:pt x="884" y="34"/>
                  </a:cubicBezTo>
                  <a:cubicBezTo>
                    <a:pt x="850" y="34"/>
                    <a:pt x="850" y="34"/>
                    <a:pt x="816" y="0"/>
                  </a:cubicBezTo>
                  <a:cubicBezTo>
                    <a:pt x="714" y="0"/>
                    <a:pt x="570" y="77"/>
                    <a:pt x="425" y="145"/>
                  </a:cubicBezTo>
                  <a:cubicBezTo>
                    <a:pt x="289" y="179"/>
                    <a:pt x="145" y="247"/>
                    <a:pt x="0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2"/>
            <p:cNvSpPr/>
            <p:nvPr/>
          </p:nvSpPr>
          <p:spPr>
            <a:xfrm>
              <a:off x="5724102" y="4446003"/>
              <a:ext cx="26628" cy="11869"/>
            </a:xfrm>
            <a:custGeom>
              <a:avLst/>
              <a:gdLst/>
              <a:ahLst/>
              <a:cxnLst/>
              <a:rect l="l" t="t" r="r" b="b"/>
              <a:pathLst>
                <a:path w="783" h="349" extrusionOk="0">
                  <a:moveTo>
                    <a:pt x="1" y="315"/>
                  </a:moveTo>
                  <a:lnTo>
                    <a:pt x="35" y="349"/>
                  </a:lnTo>
                  <a:cubicBezTo>
                    <a:pt x="179" y="315"/>
                    <a:pt x="281" y="281"/>
                    <a:pt x="391" y="281"/>
                  </a:cubicBezTo>
                  <a:cubicBezTo>
                    <a:pt x="493" y="247"/>
                    <a:pt x="638" y="247"/>
                    <a:pt x="706" y="179"/>
                  </a:cubicBezTo>
                  <a:cubicBezTo>
                    <a:pt x="748" y="179"/>
                    <a:pt x="782" y="102"/>
                    <a:pt x="748" y="68"/>
                  </a:cubicBezTo>
                  <a:lnTo>
                    <a:pt x="706" y="35"/>
                  </a:lnTo>
                  <a:cubicBezTo>
                    <a:pt x="570" y="1"/>
                    <a:pt x="459" y="35"/>
                    <a:pt x="357" y="68"/>
                  </a:cubicBezTo>
                  <a:cubicBezTo>
                    <a:pt x="213" y="102"/>
                    <a:pt x="111" y="179"/>
                    <a:pt x="1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2"/>
            <p:cNvSpPr/>
            <p:nvPr/>
          </p:nvSpPr>
          <p:spPr>
            <a:xfrm>
              <a:off x="5675845" y="4482119"/>
              <a:ext cx="26628" cy="13331"/>
            </a:xfrm>
            <a:custGeom>
              <a:avLst/>
              <a:gdLst/>
              <a:ahLst/>
              <a:cxnLst/>
              <a:rect l="l" t="t" r="r" b="b"/>
              <a:pathLst>
                <a:path w="783" h="392" extrusionOk="0">
                  <a:moveTo>
                    <a:pt x="1" y="349"/>
                  </a:moveTo>
                  <a:cubicBezTo>
                    <a:pt x="43" y="391"/>
                    <a:pt x="43" y="391"/>
                    <a:pt x="77" y="391"/>
                  </a:cubicBezTo>
                  <a:cubicBezTo>
                    <a:pt x="213" y="391"/>
                    <a:pt x="358" y="349"/>
                    <a:pt x="502" y="281"/>
                  </a:cubicBezTo>
                  <a:cubicBezTo>
                    <a:pt x="604" y="281"/>
                    <a:pt x="715" y="247"/>
                    <a:pt x="783" y="136"/>
                  </a:cubicBezTo>
                  <a:lnTo>
                    <a:pt x="783" y="102"/>
                  </a:lnTo>
                  <a:cubicBezTo>
                    <a:pt x="783" y="68"/>
                    <a:pt x="749" y="68"/>
                    <a:pt x="749" y="68"/>
                  </a:cubicBezTo>
                  <a:cubicBezTo>
                    <a:pt x="638" y="0"/>
                    <a:pt x="536" y="68"/>
                    <a:pt x="426" y="102"/>
                  </a:cubicBezTo>
                  <a:cubicBezTo>
                    <a:pt x="290" y="179"/>
                    <a:pt x="179" y="247"/>
                    <a:pt x="43" y="281"/>
                  </a:cubicBezTo>
                  <a:cubicBezTo>
                    <a:pt x="1" y="315"/>
                    <a:pt x="1" y="349"/>
                    <a:pt x="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2"/>
            <p:cNvSpPr/>
            <p:nvPr/>
          </p:nvSpPr>
          <p:spPr>
            <a:xfrm>
              <a:off x="5677308" y="4534966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0" y="494"/>
                  </a:moveTo>
                  <a:lnTo>
                    <a:pt x="34" y="536"/>
                  </a:lnTo>
                  <a:cubicBezTo>
                    <a:pt x="170" y="536"/>
                    <a:pt x="349" y="494"/>
                    <a:pt x="493" y="426"/>
                  </a:cubicBezTo>
                  <a:cubicBezTo>
                    <a:pt x="638" y="392"/>
                    <a:pt x="850" y="324"/>
                    <a:pt x="850" y="179"/>
                  </a:cubicBezTo>
                  <a:lnTo>
                    <a:pt x="850" y="111"/>
                  </a:lnTo>
                  <a:cubicBezTo>
                    <a:pt x="850" y="69"/>
                    <a:pt x="807" y="69"/>
                    <a:pt x="773" y="35"/>
                  </a:cubicBezTo>
                  <a:cubicBezTo>
                    <a:pt x="638" y="1"/>
                    <a:pt x="493" y="179"/>
                    <a:pt x="383" y="247"/>
                  </a:cubicBezTo>
                  <a:cubicBezTo>
                    <a:pt x="281" y="324"/>
                    <a:pt x="136" y="358"/>
                    <a:pt x="34" y="460"/>
                  </a:cubicBezTo>
                  <a:cubicBezTo>
                    <a:pt x="0" y="460"/>
                    <a:pt x="0" y="494"/>
                    <a:pt x="0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2"/>
            <p:cNvSpPr/>
            <p:nvPr/>
          </p:nvSpPr>
          <p:spPr>
            <a:xfrm>
              <a:off x="5632520" y="4601145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43" y="459"/>
                    <a:pt x="43" y="459"/>
                    <a:pt x="77" y="459"/>
                  </a:cubicBezTo>
                  <a:cubicBezTo>
                    <a:pt x="179" y="425"/>
                    <a:pt x="324" y="391"/>
                    <a:pt x="468" y="323"/>
                  </a:cubicBezTo>
                  <a:cubicBezTo>
                    <a:pt x="570" y="289"/>
                    <a:pt x="714" y="247"/>
                    <a:pt x="782" y="145"/>
                  </a:cubicBezTo>
                  <a:lnTo>
                    <a:pt x="782" y="77"/>
                  </a:lnTo>
                  <a:cubicBezTo>
                    <a:pt x="748" y="0"/>
                    <a:pt x="714" y="0"/>
                    <a:pt x="680" y="0"/>
                  </a:cubicBezTo>
                  <a:cubicBezTo>
                    <a:pt x="570" y="34"/>
                    <a:pt x="468" y="111"/>
                    <a:pt x="392" y="179"/>
                  </a:cubicBezTo>
                  <a:cubicBezTo>
                    <a:pt x="290" y="247"/>
                    <a:pt x="145" y="323"/>
                    <a:pt x="43" y="391"/>
                  </a:cubicBezTo>
                  <a:cubicBezTo>
                    <a:pt x="1" y="391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2"/>
            <p:cNvSpPr/>
            <p:nvPr/>
          </p:nvSpPr>
          <p:spPr>
            <a:xfrm>
              <a:off x="5594091" y="4576013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35" y="425"/>
                    <a:pt x="35" y="459"/>
                    <a:pt x="69" y="459"/>
                  </a:cubicBezTo>
                  <a:cubicBezTo>
                    <a:pt x="179" y="425"/>
                    <a:pt x="324" y="391"/>
                    <a:pt x="426" y="349"/>
                  </a:cubicBezTo>
                  <a:cubicBezTo>
                    <a:pt x="536" y="315"/>
                    <a:pt x="706" y="281"/>
                    <a:pt x="782" y="179"/>
                  </a:cubicBezTo>
                  <a:lnTo>
                    <a:pt x="782" y="68"/>
                  </a:lnTo>
                  <a:cubicBezTo>
                    <a:pt x="748" y="34"/>
                    <a:pt x="748" y="0"/>
                    <a:pt x="706" y="0"/>
                  </a:cubicBezTo>
                  <a:cubicBezTo>
                    <a:pt x="570" y="0"/>
                    <a:pt x="460" y="102"/>
                    <a:pt x="392" y="136"/>
                  </a:cubicBezTo>
                  <a:cubicBezTo>
                    <a:pt x="247" y="213"/>
                    <a:pt x="145" y="281"/>
                    <a:pt x="35" y="349"/>
                  </a:cubicBezTo>
                  <a:cubicBezTo>
                    <a:pt x="1" y="349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2"/>
            <p:cNvSpPr/>
            <p:nvPr/>
          </p:nvSpPr>
          <p:spPr>
            <a:xfrm>
              <a:off x="5562906" y="4619339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1" y="315"/>
                  </a:moveTo>
                  <a:cubicBezTo>
                    <a:pt x="1" y="349"/>
                    <a:pt x="34" y="349"/>
                    <a:pt x="68" y="349"/>
                  </a:cubicBezTo>
                  <a:cubicBezTo>
                    <a:pt x="281" y="391"/>
                    <a:pt x="638" y="349"/>
                    <a:pt x="740" y="136"/>
                  </a:cubicBezTo>
                  <a:cubicBezTo>
                    <a:pt x="774" y="102"/>
                    <a:pt x="774" y="102"/>
                    <a:pt x="774" y="68"/>
                  </a:cubicBezTo>
                  <a:cubicBezTo>
                    <a:pt x="740" y="34"/>
                    <a:pt x="706" y="0"/>
                    <a:pt x="638" y="0"/>
                  </a:cubicBezTo>
                  <a:cubicBezTo>
                    <a:pt x="561" y="34"/>
                    <a:pt x="459" y="102"/>
                    <a:pt x="391" y="136"/>
                  </a:cubicBezTo>
                  <a:cubicBezTo>
                    <a:pt x="281" y="179"/>
                    <a:pt x="179" y="213"/>
                    <a:pt x="68" y="247"/>
                  </a:cubicBezTo>
                  <a:cubicBezTo>
                    <a:pt x="1" y="247"/>
                    <a:pt x="1" y="281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2"/>
            <p:cNvSpPr/>
            <p:nvPr/>
          </p:nvSpPr>
          <p:spPr>
            <a:xfrm>
              <a:off x="5531416" y="4582067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" y="383"/>
                  </a:moveTo>
                  <a:cubicBezTo>
                    <a:pt x="43" y="425"/>
                    <a:pt x="77" y="459"/>
                    <a:pt x="111" y="459"/>
                  </a:cubicBezTo>
                  <a:cubicBezTo>
                    <a:pt x="213" y="383"/>
                    <a:pt x="323" y="349"/>
                    <a:pt x="425" y="315"/>
                  </a:cubicBezTo>
                  <a:cubicBezTo>
                    <a:pt x="536" y="281"/>
                    <a:pt x="680" y="247"/>
                    <a:pt x="714" y="137"/>
                  </a:cubicBezTo>
                  <a:cubicBezTo>
                    <a:pt x="748" y="103"/>
                    <a:pt x="748" y="69"/>
                    <a:pt x="748" y="35"/>
                  </a:cubicBezTo>
                  <a:cubicBezTo>
                    <a:pt x="714" y="1"/>
                    <a:pt x="714" y="1"/>
                    <a:pt x="638" y="1"/>
                  </a:cubicBezTo>
                  <a:cubicBezTo>
                    <a:pt x="536" y="1"/>
                    <a:pt x="468" y="69"/>
                    <a:pt x="357" y="137"/>
                  </a:cubicBezTo>
                  <a:cubicBezTo>
                    <a:pt x="255" y="171"/>
                    <a:pt x="145" y="247"/>
                    <a:pt x="43" y="349"/>
                  </a:cubicBezTo>
                  <a:cubicBezTo>
                    <a:pt x="1" y="349"/>
                    <a:pt x="1" y="383"/>
                    <a:pt x="1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2"/>
            <p:cNvSpPr/>
            <p:nvPr/>
          </p:nvSpPr>
          <p:spPr>
            <a:xfrm>
              <a:off x="5519581" y="4514460"/>
              <a:ext cx="40775" cy="25472"/>
            </a:xfrm>
            <a:custGeom>
              <a:avLst/>
              <a:gdLst/>
              <a:ahLst/>
              <a:cxnLst/>
              <a:rect l="l" t="t" r="r" b="b"/>
              <a:pathLst>
                <a:path w="1199" h="749" extrusionOk="0">
                  <a:moveTo>
                    <a:pt x="0" y="714"/>
                  </a:moveTo>
                  <a:cubicBezTo>
                    <a:pt x="0" y="748"/>
                    <a:pt x="34" y="748"/>
                    <a:pt x="68" y="748"/>
                  </a:cubicBezTo>
                  <a:cubicBezTo>
                    <a:pt x="281" y="672"/>
                    <a:pt x="493" y="570"/>
                    <a:pt x="671" y="460"/>
                  </a:cubicBezTo>
                  <a:cubicBezTo>
                    <a:pt x="850" y="392"/>
                    <a:pt x="1062" y="324"/>
                    <a:pt x="1164" y="179"/>
                  </a:cubicBezTo>
                  <a:cubicBezTo>
                    <a:pt x="1198" y="145"/>
                    <a:pt x="1198" y="111"/>
                    <a:pt x="1198" y="111"/>
                  </a:cubicBezTo>
                  <a:cubicBezTo>
                    <a:pt x="1164" y="35"/>
                    <a:pt x="1130" y="1"/>
                    <a:pt x="1096" y="35"/>
                  </a:cubicBezTo>
                  <a:cubicBezTo>
                    <a:pt x="884" y="35"/>
                    <a:pt x="739" y="179"/>
                    <a:pt x="561" y="290"/>
                  </a:cubicBezTo>
                  <a:cubicBezTo>
                    <a:pt x="391" y="392"/>
                    <a:pt x="179" y="536"/>
                    <a:pt x="0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2"/>
            <p:cNvSpPr/>
            <p:nvPr/>
          </p:nvSpPr>
          <p:spPr>
            <a:xfrm>
              <a:off x="5600179" y="4524288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0" y="247"/>
                  </a:moveTo>
                  <a:lnTo>
                    <a:pt x="34" y="281"/>
                  </a:lnTo>
                  <a:cubicBezTo>
                    <a:pt x="102" y="281"/>
                    <a:pt x="213" y="247"/>
                    <a:pt x="281" y="213"/>
                  </a:cubicBezTo>
                  <a:cubicBezTo>
                    <a:pt x="357" y="213"/>
                    <a:pt x="459" y="213"/>
                    <a:pt x="493" y="137"/>
                  </a:cubicBezTo>
                  <a:cubicBezTo>
                    <a:pt x="527" y="103"/>
                    <a:pt x="527" y="69"/>
                    <a:pt x="493" y="69"/>
                  </a:cubicBezTo>
                  <a:cubicBezTo>
                    <a:pt x="493" y="35"/>
                    <a:pt x="493" y="35"/>
                    <a:pt x="459" y="35"/>
                  </a:cubicBezTo>
                  <a:cubicBezTo>
                    <a:pt x="391" y="1"/>
                    <a:pt x="315" y="35"/>
                    <a:pt x="247" y="69"/>
                  </a:cubicBezTo>
                  <a:cubicBezTo>
                    <a:pt x="179" y="103"/>
                    <a:pt x="68" y="137"/>
                    <a:pt x="0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5571272" y="4480962"/>
              <a:ext cx="26628" cy="16800"/>
            </a:xfrm>
            <a:custGeom>
              <a:avLst/>
              <a:gdLst/>
              <a:ahLst/>
              <a:cxnLst/>
              <a:rect l="l" t="t" r="r" b="b"/>
              <a:pathLst>
                <a:path w="783" h="494" extrusionOk="0">
                  <a:moveTo>
                    <a:pt x="1" y="459"/>
                  </a:moveTo>
                  <a:lnTo>
                    <a:pt x="35" y="459"/>
                  </a:lnTo>
                  <a:cubicBezTo>
                    <a:pt x="69" y="493"/>
                    <a:pt x="69" y="493"/>
                    <a:pt x="145" y="493"/>
                  </a:cubicBezTo>
                  <a:cubicBezTo>
                    <a:pt x="213" y="493"/>
                    <a:pt x="281" y="459"/>
                    <a:pt x="315" y="459"/>
                  </a:cubicBezTo>
                  <a:cubicBezTo>
                    <a:pt x="460" y="383"/>
                    <a:pt x="604" y="315"/>
                    <a:pt x="706" y="247"/>
                  </a:cubicBezTo>
                  <a:cubicBezTo>
                    <a:pt x="740" y="213"/>
                    <a:pt x="782" y="136"/>
                    <a:pt x="740" y="102"/>
                  </a:cubicBezTo>
                  <a:lnTo>
                    <a:pt x="740" y="68"/>
                  </a:lnTo>
                  <a:lnTo>
                    <a:pt x="706" y="34"/>
                  </a:lnTo>
                  <a:cubicBezTo>
                    <a:pt x="672" y="0"/>
                    <a:pt x="604" y="0"/>
                    <a:pt x="528" y="34"/>
                  </a:cubicBezTo>
                  <a:cubicBezTo>
                    <a:pt x="426" y="102"/>
                    <a:pt x="315" y="170"/>
                    <a:pt x="213" y="247"/>
                  </a:cubicBezTo>
                  <a:cubicBezTo>
                    <a:pt x="179" y="281"/>
                    <a:pt x="145" y="315"/>
                    <a:pt x="69" y="349"/>
                  </a:cubicBezTo>
                  <a:cubicBezTo>
                    <a:pt x="35" y="383"/>
                    <a:pt x="35" y="38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5520737" y="4467665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0" y="391"/>
                  </a:moveTo>
                  <a:cubicBezTo>
                    <a:pt x="0" y="391"/>
                    <a:pt x="34" y="425"/>
                    <a:pt x="68" y="425"/>
                  </a:cubicBezTo>
                  <a:cubicBezTo>
                    <a:pt x="213" y="425"/>
                    <a:pt x="315" y="391"/>
                    <a:pt x="425" y="349"/>
                  </a:cubicBezTo>
                  <a:cubicBezTo>
                    <a:pt x="569" y="315"/>
                    <a:pt x="705" y="281"/>
                    <a:pt x="739" y="179"/>
                  </a:cubicBezTo>
                  <a:cubicBezTo>
                    <a:pt x="782" y="137"/>
                    <a:pt x="782" y="103"/>
                    <a:pt x="782" y="69"/>
                  </a:cubicBezTo>
                  <a:cubicBezTo>
                    <a:pt x="739" y="35"/>
                    <a:pt x="739" y="35"/>
                    <a:pt x="705" y="35"/>
                  </a:cubicBezTo>
                  <a:cubicBezTo>
                    <a:pt x="569" y="1"/>
                    <a:pt x="493" y="69"/>
                    <a:pt x="391" y="137"/>
                  </a:cubicBezTo>
                  <a:cubicBezTo>
                    <a:pt x="247" y="179"/>
                    <a:pt x="145" y="213"/>
                    <a:pt x="34" y="281"/>
                  </a:cubicBezTo>
                  <a:cubicBezTo>
                    <a:pt x="0" y="315"/>
                    <a:pt x="0" y="349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2"/>
            <p:cNvSpPr/>
            <p:nvPr/>
          </p:nvSpPr>
          <p:spPr>
            <a:xfrm>
              <a:off x="5547297" y="4419443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" y="459"/>
                  </a:moveTo>
                  <a:cubicBezTo>
                    <a:pt x="1" y="493"/>
                    <a:pt x="35" y="493"/>
                    <a:pt x="69" y="493"/>
                  </a:cubicBezTo>
                  <a:cubicBezTo>
                    <a:pt x="315" y="459"/>
                    <a:pt x="527" y="391"/>
                    <a:pt x="740" y="280"/>
                  </a:cubicBezTo>
                  <a:cubicBezTo>
                    <a:pt x="808" y="246"/>
                    <a:pt x="850" y="178"/>
                    <a:pt x="808" y="110"/>
                  </a:cubicBezTo>
                  <a:cubicBezTo>
                    <a:pt x="774" y="34"/>
                    <a:pt x="706" y="0"/>
                    <a:pt x="638" y="34"/>
                  </a:cubicBezTo>
                  <a:cubicBezTo>
                    <a:pt x="426" y="144"/>
                    <a:pt x="213" y="280"/>
                    <a:pt x="35" y="391"/>
                  </a:cubicBezTo>
                  <a:cubicBezTo>
                    <a:pt x="1" y="425"/>
                    <a:pt x="1" y="425"/>
                    <a:pt x="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2"/>
            <p:cNvSpPr/>
            <p:nvPr/>
          </p:nvSpPr>
          <p:spPr>
            <a:xfrm>
              <a:off x="5529103" y="4387068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35" y="459"/>
                  </a:moveTo>
                  <a:cubicBezTo>
                    <a:pt x="35" y="493"/>
                    <a:pt x="35" y="493"/>
                    <a:pt x="69" y="493"/>
                  </a:cubicBezTo>
                  <a:cubicBezTo>
                    <a:pt x="247" y="459"/>
                    <a:pt x="425" y="383"/>
                    <a:pt x="604" y="349"/>
                  </a:cubicBezTo>
                  <a:cubicBezTo>
                    <a:pt x="748" y="315"/>
                    <a:pt x="918" y="281"/>
                    <a:pt x="1028" y="213"/>
                  </a:cubicBezTo>
                  <a:cubicBezTo>
                    <a:pt x="1062" y="170"/>
                    <a:pt x="1096" y="137"/>
                    <a:pt x="1062" y="103"/>
                  </a:cubicBezTo>
                  <a:cubicBezTo>
                    <a:pt x="1062" y="69"/>
                    <a:pt x="1028" y="35"/>
                    <a:pt x="995" y="35"/>
                  </a:cubicBezTo>
                  <a:cubicBezTo>
                    <a:pt x="672" y="1"/>
                    <a:pt x="281" y="247"/>
                    <a:pt x="35" y="425"/>
                  </a:cubicBezTo>
                  <a:cubicBezTo>
                    <a:pt x="35" y="425"/>
                    <a:pt x="1" y="459"/>
                    <a:pt x="3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2"/>
            <p:cNvSpPr/>
            <p:nvPr/>
          </p:nvSpPr>
          <p:spPr>
            <a:xfrm>
              <a:off x="5769740" y="4514460"/>
              <a:ext cx="25472" cy="13331"/>
            </a:xfrm>
            <a:custGeom>
              <a:avLst/>
              <a:gdLst/>
              <a:ahLst/>
              <a:cxnLst/>
              <a:rect l="l" t="t" r="r" b="b"/>
              <a:pathLst>
                <a:path w="749" h="392" extrusionOk="0">
                  <a:moveTo>
                    <a:pt x="1" y="324"/>
                  </a:moveTo>
                  <a:cubicBezTo>
                    <a:pt x="43" y="358"/>
                    <a:pt x="77" y="392"/>
                    <a:pt x="77" y="358"/>
                  </a:cubicBezTo>
                  <a:cubicBezTo>
                    <a:pt x="179" y="324"/>
                    <a:pt x="256" y="290"/>
                    <a:pt x="358" y="247"/>
                  </a:cubicBezTo>
                  <a:cubicBezTo>
                    <a:pt x="426" y="213"/>
                    <a:pt x="536" y="213"/>
                    <a:pt x="638" y="213"/>
                  </a:cubicBezTo>
                  <a:cubicBezTo>
                    <a:pt x="680" y="179"/>
                    <a:pt x="714" y="179"/>
                    <a:pt x="714" y="145"/>
                  </a:cubicBezTo>
                  <a:cubicBezTo>
                    <a:pt x="714" y="111"/>
                    <a:pt x="748" y="111"/>
                    <a:pt x="714" y="77"/>
                  </a:cubicBezTo>
                  <a:lnTo>
                    <a:pt x="714" y="77"/>
                  </a:lnTo>
                  <a:cubicBezTo>
                    <a:pt x="714" y="35"/>
                    <a:pt x="680" y="1"/>
                    <a:pt x="638" y="1"/>
                  </a:cubicBezTo>
                  <a:cubicBezTo>
                    <a:pt x="392" y="1"/>
                    <a:pt x="179" y="145"/>
                    <a:pt x="4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5744609" y="4557819"/>
              <a:ext cx="30097" cy="15609"/>
            </a:xfrm>
            <a:custGeom>
              <a:avLst/>
              <a:gdLst/>
              <a:ahLst/>
              <a:cxnLst/>
              <a:rect l="l" t="t" r="r" b="b"/>
              <a:pathLst>
                <a:path w="885" h="459" extrusionOk="0">
                  <a:moveTo>
                    <a:pt x="1" y="425"/>
                  </a:moveTo>
                  <a:cubicBezTo>
                    <a:pt x="1" y="425"/>
                    <a:pt x="35" y="425"/>
                    <a:pt x="35" y="459"/>
                  </a:cubicBezTo>
                  <a:cubicBezTo>
                    <a:pt x="145" y="459"/>
                    <a:pt x="281" y="425"/>
                    <a:pt x="392" y="391"/>
                  </a:cubicBezTo>
                  <a:cubicBezTo>
                    <a:pt x="527" y="357"/>
                    <a:pt x="638" y="323"/>
                    <a:pt x="782" y="289"/>
                  </a:cubicBezTo>
                  <a:cubicBezTo>
                    <a:pt x="850" y="246"/>
                    <a:pt x="884" y="178"/>
                    <a:pt x="850" y="144"/>
                  </a:cubicBezTo>
                  <a:cubicBezTo>
                    <a:pt x="816" y="76"/>
                    <a:pt x="740" y="0"/>
                    <a:pt x="672" y="34"/>
                  </a:cubicBezTo>
                  <a:cubicBezTo>
                    <a:pt x="527" y="110"/>
                    <a:pt x="426" y="144"/>
                    <a:pt x="281" y="212"/>
                  </a:cubicBezTo>
                  <a:cubicBezTo>
                    <a:pt x="179" y="246"/>
                    <a:pt x="69" y="289"/>
                    <a:pt x="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2"/>
            <p:cNvSpPr/>
            <p:nvPr/>
          </p:nvSpPr>
          <p:spPr>
            <a:xfrm>
              <a:off x="5832450" y="4541054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34" y="425"/>
                  </a:moveTo>
                  <a:cubicBezTo>
                    <a:pt x="34" y="459"/>
                    <a:pt x="68" y="459"/>
                    <a:pt x="111" y="459"/>
                  </a:cubicBezTo>
                  <a:cubicBezTo>
                    <a:pt x="247" y="391"/>
                    <a:pt x="357" y="315"/>
                    <a:pt x="535" y="247"/>
                  </a:cubicBezTo>
                  <a:cubicBezTo>
                    <a:pt x="569" y="247"/>
                    <a:pt x="603" y="213"/>
                    <a:pt x="603" y="145"/>
                  </a:cubicBezTo>
                  <a:lnTo>
                    <a:pt x="603" y="102"/>
                  </a:lnTo>
                  <a:cubicBezTo>
                    <a:pt x="603" y="68"/>
                    <a:pt x="569" y="68"/>
                    <a:pt x="569" y="68"/>
                  </a:cubicBezTo>
                  <a:cubicBezTo>
                    <a:pt x="535" y="0"/>
                    <a:pt x="459" y="0"/>
                    <a:pt x="425" y="0"/>
                  </a:cubicBezTo>
                  <a:cubicBezTo>
                    <a:pt x="323" y="34"/>
                    <a:pt x="247" y="102"/>
                    <a:pt x="179" y="145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34" y="281"/>
                    <a:pt x="34" y="315"/>
                    <a:pt x="34" y="391"/>
                  </a:cubicBezTo>
                  <a:cubicBezTo>
                    <a:pt x="0" y="391"/>
                    <a:pt x="0" y="391"/>
                    <a:pt x="3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2"/>
            <p:cNvSpPr/>
            <p:nvPr/>
          </p:nvSpPr>
          <p:spPr>
            <a:xfrm>
              <a:off x="5821738" y="4479500"/>
              <a:ext cx="31253" cy="21731"/>
            </a:xfrm>
            <a:custGeom>
              <a:avLst/>
              <a:gdLst/>
              <a:ahLst/>
              <a:cxnLst/>
              <a:rect l="l" t="t" r="r" b="b"/>
              <a:pathLst>
                <a:path w="919" h="639" extrusionOk="0">
                  <a:moveTo>
                    <a:pt x="1" y="570"/>
                  </a:moveTo>
                  <a:cubicBezTo>
                    <a:pt x="1" y="604"/>
                    <a:pt x="35" y="638"/>
                    <a:pt x="69" y="604"/>
                  </a:cubicBezTo>
                  <a:cubicBezTo>
                    <a:pt x="349" y="570"/>
                    <a:pt x="638" y="426"/>
                    <a:pt x="850" y="290"/>
                  </a:cubicBezTo>
                  <a:cubicBezTo>
                    <a:pt x="918" y="256"/>
                    <a:pt x="918" y="213"/>
                    <a:pt x="918" y="145"/>
                  </a:cubicBezTo>
                  <a:cubicBezTo>
                    <a:pt x="884" y="77"/>
                    <a:pt x="774" y="1"/>
                    <a:pt x="706" y="43"/>
                  </a:cubicBezTo>
                  <a:cubicBezTo>
                    <a:pt x="460" y="179"/>
                    <a:pt x="213" y="324"/>
                    <a:pt x="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2"/>
            <p:cNvSpPr/>
            <p:nvPr/>
          </p:nvSpPr>
          <p:spPr>
            <a:xfrm>
              <a:off x="5802387" y="4438793"/>
              <a:ext cx="24009" cy="10712"/>
            </a:xfrm>
            <a:custGeom>
              <a:avLst/>
              <a:gdLst/>
              <a:ahLst/>
              <a:cxnLst/>
              <a:rect l="l" t="t" r="r" b="b"/>
              <a:pathLst>
                <a:path w="706" h="315" extrusionOk="0">
                  <a:moveTo>
                    <a:pt x="1" y="280"/>
                  </a:moveTo>
                  <a:cubicBezTo>
                    <a:pt x="35" y="314"/>
                    <a:pt x="69" y="314"/>
                    <a:pt x="103" y="314"/>
                  </a:cubicBezTo>
                  <a:cubicBezTo>
                    <a:pt x="213" y="314"/>
                    <a:pt x="315" y="314"/>
                    <a:pt x="392" y="280"/>
                  </a:cubicBezTo>
                  <a:cubicBezTo>
                    <a:pt x="493" y="280"/>
                    <a:pt x="604" y="280"/>
                    <a:pt x="672" y="213"/>
                  </a:cubicBezTo>
                  <a:cubicBezTo>
                    <a:pt x="706" y="179"/>
                    <a:pt x="706" y="136"/>
                    <a:pt x="706" y="68"/>
                  </a:cubicBezTo>
                  <a:cubicBezTo>
                    <a:pt x="706" y="68"/>
                    <a:pt x="672" y="34"/>
                    <a:pt x="638" y="34"/>
                  </a:cubicBezTo>
                  <a:cubicBezTo>
                    <a:pt x="527" y="0"/>
                    <a:pt x="459" y="34"/>
                    <a:pt x="358" y="68"/>
                  </a:cubicBezTo>
                  <a:cubicBezTo>
                    <a:pt x="247" y="102"/>
                    <a:pt x="179" y="136"/>
                    <a:pt x="69" y="179"/>
                  </a:cubicBezTo>
                  <a:cubicBezTo>
                    <a:pt x="1" y="179"/>
                    <a:pt x="1" y="247"/>
                    <a:pt x="1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2"/>
            <p:cNvSpPr/>
            <p:nvPr/>
          </p:nvSpPr>
          <p:spPr>
            <a:xfrm>
              <a:off x="5766271" y="4390536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35" y="357"/>
                  </a:moveTo>
                  <a:cubicBezTo>
                    <a:pt x="35" y="391"/>
                    <a:pt x="69" y="425"/>
                    <a:pt x="103" y="425"/>
                  </a:cubicBezTo>
                  <a:cubicBezTo>
                    <a:pt x="213" y="391"/>
                    <a:pt x="281" y="357"/>
                    <a:pt x="392" y="323"/>
                  </a:cubicBezTo>
                  <a:cubicBezTo>
                    <a:pt x="494" y="281"/>
                    <a:pt x="570" y="281"/>
                    <a:pt x="672" y="281"/>
                  </a:cubicBezTo>
                  <a:cubicBezTo>
                    <a:pt x="706" y="281"/>
                    <a:pt x="782" y="281"/>
                    <a:pt x="816" y="247"/>
                  </a:cubicBezTo>
                  <a:cubicBezTo>
                    <a:pt x="816" y="179"/>
                    <a:pt x="850" y="145"/>
                    <a:pt x="816" y="111"/>
                  </a:cubicBezTo>
                  <a:lnTo>
                    <a:pt x="816" y="111"/>
                  </a:lnTo>
                  <a:cubicBezTo>
                    <a:pt x="782" y="35"/>
                    <a:pt x="740" y="1"/>
                    <a:pt x="672" y="1"/>
                  </a:cubicBezTo>
                  <a:cubicBezTo>
                    <a:pt x="460" y="35"/>
                    <a:pt x="179" y="111"/>
                    <a:pt x="35" y="323"/>
                  </a:cubicBezTo>
                  <a:cubicBezTo>
                    <a:pt x="35" y="323"/>
                    <a:pt x="1" y="357"/>
                    <a:pt x="35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2"/>
            <p:cNvSpPr/>
            <p:nvPr/>
          </p:nvSpPr>
          <p:spPr>
            <a:xfrm>
              <a:off x="5718049" y="4368874"/>
              <a:ext cx="26594" cy="13331"/>
            </a:xfrm>
            <a:custGeom>
              <a:avLst/>
              <a:gdLst/>
              <a:ahLst/>
              <a:cxnLst/>
              <a:rect l="l" t="t" r="r" b="b"/>
              <a:pathLst>
                <a:path w="782" h="392" extrusionOk="0">
                  <a:moveTo>
                    <a:pt x="0" y="357"/>
                  </a:moveTo>
                  <a:cubicBezTo>
                    <a:pt x="34" y="391"/>
                    <a:pt x="34" y="391"/>
                    <a:pt x="77" y="391"/>
                  </a:cubicBezTo>
                  <a:cubicBezTo>
                    <a:pt x="179" y="391"/>
                    <a:pt x="289" y="357"/>
                    <a:pt x="391" y="357"/>
                  </a:cubicBezTo>
                  <a:cubicBezTo>
                    <a:pt x="501" y="323"/>
                    <a:pt x="637" y="323"/>
                    <a:pt x="714" y="247"/>
                  </a:cubicBezTo>
                  <a:cubicBezTo>
                    <a:pt x="748" y="213"/>
                    <a:pt x="782" y="179"/>
                    <a:pt x="748" y="145"/>
                  </a:cubicBezTo>
                  <a:cubicBezTo>
                    <a:pt x="748" y="111"/>
                    <a:pt x="714" y="68"/>
                    <a:pt x="671" y="68"/>
                  </a:cubicBezTo>
                  <a:cubicBezTo>
                    <a:pt x="569" y="0"/>
                    <a:pt x="425" y="68"/>
                    <a:pt x="323" y="111"/>
                  </a:cubicBezTo>
                  <a:cubicBezTo>
                    <a:pt x="213" y="179"/>
                    <a:pt x="111" y="213"/>
                    <a:pt x="34" y="281"/>
                  </a:cubicBezTo>
                  <a:cubicBezTo>
                    <a:pt x="0" y="323"/>
                    <a:pt x="0" y="357"/>
                    <a:pt x="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5700127" y="4411043"/>
              <a:ext cx="26322" cy="15643"/>
            </a:xfrm>
            <a:custGeom>
              <a:avLst/>
              <a:gdLst/>
              <a:ahLst/>
              <a:cxnLst/>
              <a:rect l="l" t="t" r="r" b="b"/>
              <a:pathLst>
                <a:path w="774" h="460" extrusionOk="0">
                  <a:moveTo>
                    <a:pt x="1" y="425"/>
                  </a:moveTo>
                  <a:cubicBezTo>
                    <a:pt x="1" y="459"/>
                    <a:pt x="35" y="459"/>
                    <a:pt x="69" y="459"/>
                  </a:cubicBezTo>
                  <a:cubicBezTo>
                    <a:pt x="179" y="425"/>
                    <a:pt x="315" y="391"/>
                    <a:pt x="425" y="357"/>
                  </a:cubicBezTo>
                  <a:cubicBezTo>
                    <a:pt x="561" y="315"/>
                    <a:pt x="706" y="315"/>
                    <a:pt x="740" y="213"/>
                  </a:cubicBezTo>
                  <a:cubicBezTo>
                    <a:pt x="774" y="179"/>
                    <a:pt x="774" y="145"/>
                    <a:pt x="740" y="145"/>
                  </a:cubicBezTo>
                  <a:cubicBezTo>
                    <a:pt x="740" y="103"/>
                    <a:pt x="706" y="69"/>
                    <a:pt x="706" y="69"/>
                  </a:cubicBezTo>
                  <a:cubicBezTo>
                    <a:pt x="561" y="1"/>
                    <a:pt x="459" y="103"/>
                    <a:pt x="349" y="145"/>
                  </a:cubicBezTo>
                  <a:cubicBezTo>
                    <a:pt x="247" y="213"/>
                    <a:pt x="136" y="281"/>
                    <a:pt x="35" y="357"/>
                  </a:cubicBezTo>
                  <a:cubicBezTo>
                    <a:pt x="1" y="357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2"/>
            <p:cNvSpPr/>
            <p:nvPr/>
          </p:nvSpPr>
          <p:spPr>
            <a:xfrm>
              <a:off x="5662855" y="4371186"/>
              <a:ext cx="30097" cy="18228"/>
            </a:xfrm>
            <a:custGeom>
              <a:avLst/>
              <a:gdLst/>
              <a:ahLst/>
              <a:cxnLst/>
              <a:rect l="l" t="t" r="r" b="b"/>
              <a:pathLst>
                <a:path w="885" h="536" extrusionOk="0">
                  <a:moveTo>
                    <a:pt x="1" y="468"/>
                  </a:moveTo>
                  <a:cubicBezTo>
                    <a:pt x="1" y="502"/>
                    <a:pt x="35" y="536"/>
                    <a:pt x="69" y="536"/>
                  </a:cubicBezTo>
                  <a:cubicBezTo>
                    <a:pt x="213" y="502"/>
                    <a:pt x="349" y="425"/>
                    <a:pt x="493" y="357"/>
                  </a:cubicBezTo>
                  <a:cubicBezTo>
                    <a:pt x="638" y="289"/>
                    <a:pt x="774" y="255"/>
                    <a:pt x="850" y="145"/>
                  </a:cubicBezTo>
                  <a:cubicBezTo>
                    <a:pt x="884" y="111"/>
                    <a:pt x="884" y="111"/>
                    <a:pt x="884" y="77"/>
                  </a:cubicBezTo>
                  <a:cubicBezTo>
                    <a:pt x="884" y="77"/>
                    <a:pt x="850" y="43"/>
                    <a:pt x="808" y="43"/>
                  </a:cubicBezTo>
                  <a:cubicBezTo>
                    <a:pt x="672" y="0"/>
                    <a:pt x="527" y="77"/>
                    <a:pt x="383" y="179"/>
                  </a:cubicBezTo>
                  <a:cubicBezTo>
                    <a:pt x="247" y="255"/>
                    <a:pt x="103" y="32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2"/>
            <p:cNvSpPr/>
            <p:nvPr/>
          </p:nvSpPr>
          <p:spPr>
            <a:xfrm>
              <a:off x="5765115" y="4476065"/>
              <a:ext cx="19112" cy="10712"/>
            </a:xfrm>
            <a:custGeom>
              <a:avLst/>
              <a:gdLst/>
              <a:ahLst/>
              <a:cxnLst/>
              <a:rect l="l" t="t" r="r" b="b"/>
              <a:pathLst>
                <a:path w="562" h="315" extrusionOk="0">
                  <a:moveTo>
                    <a:pt x="1" y="212"/>
                  </a:moveTo>
                  <a:cubicBezTo>
                    <a:pt x="35" y="246"/>
                    <a:pt x="35" y="246"/>
                    <a:pt x="69" y="246"/>
                  </a:cubicBezTo>
                  <a:cubicBezTo>
                    <a:pt x="213" y="246"/>
                    <a:pt x="426" y="314"/>
                    <a:pt x="562" y="212"/>
                  </a:cubicBezTo>
                  <a:lnTo>
                    <a:pt x="562" y="102"/>
                  </a:lnTo>
                  <a:cubicBezTo>
                    <a:pt x="562" y="102"/>
                    <a:pt x="562" y="68"/>
                    <a:pt x="528" y="68"/>
                  </a:cubicBezTo>
                  <a:cubicBezTo>
                    <a:pt x="392" y="0"/>
                    <a:pt x="179" y="102"/>
                    <a:pt x="35" y="178"/>
                  </a:cubicBezTo>
                  <a:cubicBezTo>
                    <a:pt x="1" y="178"/>
                    <a:pt x="1" y="212"/>
                    <a:pt x="1" y="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2"/>
            <p:cNvSpPr/>
            <p:nvPr/>
          </p:nvSpPr>
          <p:spPr>
            <a:xfrm>
              <a:off x="5707336" y="4596520"/>
              <a:ext cx="26322" cy="16800"/>
            </a:xfrm>
            <a:custGeom>
              <a:avLst/>
              <a:gdLst/>
              <a:ahLst/>
              <a:cxnLst/>
              <a:rect l="l" t="t" r="r" b="b"/>
              <a:pathLst>
                <a:path w="774" h="494" extrusionOk="0">
                  <a:moveTo>
                    <a:pt x="1" y="425"/>
                  </a:moveTo>
                  <a:cubicBezTo>
                    <a:pt x="35" y="459"/>
                    <a:pt x="69" y="493"/>
                    <a:pt x="103" y="459"/>
                  </a:cubicBezTo>
                  <a:cubicBezTo>
                    <a:pt x="213" y="383"/>
                    <a:pt x="315" y="315"/>
                    <a:pt x="460" y="315"/>
                  </a:cubicBezTo>
                  <a:cubicBezTo>
                    <a:pt x="562" y="281"/>
                    <a:pt x="672" y="281"/>
                    <a:pt x="774" y="213"/>
                  </a:cubicBezTo>
                  <a:lnTo>
                    <a:pt x="774" y="136"/>
                  </a:lnTo>
                  <a:cubicBezTo>
                    <a:pt x="774" y="102"/>
                    <a:pt x="774" y="102"/>
                    <a:pt x="740" y="102"/>
                  </a:cubicBezTo>
                  <a:cubicBezTo>
                    <a:pt x="638" y="0"/>
                    <a:pt x="460" y="68"/>
                    <a:pt x="349" y="136"/>
                  </a:cubicBezTo>
                  <a:cubicBezTo>
                    <a:pt x="213" y="213"/>
                    <a:pt x="103" y="281"/>
                    <a:pt x="35" y="383"/>
                  </a:cubicBezTo>
                  <a:cubicBezTo>
                    <a:pt x="1" y="383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2"/>
            <p:cNvSpPr/>
            <p:nvPr/>
          </p:nvSpPr>
          <p:spPr>
            <a:xfrm>
              <a:off x="5902335" y="4482119"/>
              <a:ext cx="21731" cy="15643"/>
            </a:xfrm>
            <a:custGeom>
              <a:avLst/>
              <a:gdLst/>
              <a:ahLst/>
              <a:cxnLst/>
              <a:rect l="l" t="t" r="r" b="b"/>
              <a:pathLst>
                <a:path w="639" h="460" extrusionOk="0">
                  <a:moveTo>
                    <a:pt x="1" y="391"/>
                  </a:moveTo>
                  <a:cubicBezTo>
                    <a:pt x="1" y="425"/>
                    <a:pt x="1" y="425"/>
                    <a:pt x="35" y="425"/>
                  </a:cubicBezTo>
                  <a:cubicBezTo>
                    <a:pt x="137" y="459"/>
                    <a:pt x="281" y="391"/>
                    <a:pt x="392" y="349"/>
                  </a:cubicBezTo>
                  <a:cubicBezTo>
                    <a:pt x="494" y="281"/>
                    <a:pt x="638" y="213"/>
                    <a:pt x="638" y="68"/>
                  </a:cubicBezTo>
                  <a:cubicBezTo>
                    <a:pt x="604" y="68"/>
                    <a:pt x="604" y="68"/>
                    <a:pt x="604" y="34"/>
                  </a:cubicBezTo>
                  <a:lnTo>
                    <a:pt x="562" y="0"/>
                  </a:lnTo>
                  <a:cubicBezTo>
                    <a:pt x="460" y="0"/>
                    <a:pt x="392" y="68"/>
                    <a:pt x="315" y="136"/>
                  </a:cubicBezTo>
                  <a:cubicBezTo>
                    <a:pt x="213" y="213"/>
                    <a:pt x="69" y="247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2"/>
            <p:cNvSpPr/>
            <p:nvPr/>
          </p:nvSpPr>
          <p:spPr>
            <a:xfrm>
              <a:off x="5875775" y="4441106"/>
              <a:ext cx="24009" cy="15609"/>
            </a:xfrm>
            <a:custGeom>
              <a:avLst/>
              <a:gdLst/>
              <a:ahLst/>
              <a:cxnLst/>
              <a:rect l="l" t="t" r="r" b="b"/>
              <a:pathLst>
                <a:path w="706" h="459" extrusionOk="0">
                  <a:moveTo>
                    <a:pt x="0" y="391"/>
                  </a:moveTo>
                  <a:cubicBezTo>
                    <a:pt x="0" y="425"/>
                    <a:pt x="34" y="459"/>
                    <a:pt x="111" y="425"/>
                  </a:cubicBezTo>
                  <a:cubicBezTo>
                    <a:pt x="213" y="391"/>
                    <a:pt x="323" y="357"/>
                    <a:pt x="425" y="323"/>
                  </a:cubicBezTo>
                  <a:cubicBezTo>
                    <a:pt x="536" y="280"/>
                    <a:pt x="638" y="246"/>
                    <a:pt x="672" y="145"/>
                  </a:cubicBezTo>
                  <a:cubicBezTo>
                    <a:pt x="706" y="111"/>
                    <a:pt x="706" y="111"/>
                    <a:pt x="672" y="68"/>
                  </a:cubicBezTo>
                  <a:cubicBezTo>
                    <a:pt x="672" y="68"/>
                    <a:pt x="638" y="34"/>
                    <a:pt x="604" y="34"/>
                  </a:cubicBezTo>
                  <a:cubicBezTo>
                    <a:pt x="493" y="0"/>
                    <a:pt x="425" y="68"/>
                    <a:pt x="323" y="111"/>
                  </a:cubicBezTo>
                  <a:cubicBezTo>
                    <a:pt x="213" y="179"/>
                    <a:pt x="145" y="246"/>
                    <a:pt x="34" y="280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2"/>
            <p:cNvSpPr/>
            <p:nvPr/>
          </p:nvSpPr>
          <p:spPr>
            <a:xfrm>
              <a:off x="5935867" y="4435018"/>
              <a:ext cx="24281" cy="15643"/>
            </a:xfrm>
            <a:custGeom>
              <a:avLst/>
              <a:gdLst/>
              <a:ahLst/>
              <a:cxnLst/>
              <a:rect l="l" t="t" r="r" b="b"/>
              <a:pathLst>
                <a:path w="714" h="460" extrusionOk="0">
                  <a:moveTo>
                    <a:pt x="0" y="425"/>
                  </a:moveTo>
                  <a:cubicBezTo>
                    <a:pt x="0" y="459"/>
                    <a:pt x="43" y="459"/>
                    <a:pt x="77" y="459"/>
                  </a:cubicBezTo>
                  <a:cubicBezTo>
                    <a:pt x="179" y="391"/>
                    <a:pt x="289" y="358"/>
                    <a:pt x="391" y="324"/>
                  </a:cubicBezTo>
                  <a:cubicBezTo>
                    <a:pt x="468" y="324"/>
                    <a:pt x="603" y="290"/>
                    <a:pt x="680" y="213"/>
                  </a:cubicBezTo>
                  <a:cubicBezTo>
                    <a:pt x="714" y="179"/>
                    <a:pt x="714" y="145"/>
                    <a:pt x="714" y="111"/>
                  </a:cubicBezTo>
                  <a:cubicBezTo>
                    <a:pt x="714" y="77"/>
                    <a:pt x="680" y="35"/>
                    <a:pt x="637" y="35"/>
                  </a:cubicBezTo>
                  <a:cubicBezTo>
                    <a:pt x="536" y="1"/>
                    <a:pt x="391" y="111"/>
                    <a:pt x="289" y="145"/>
                  </a:cubicBezTo>
                  <a:cubicBezTo>
                    <a:pt x="179" y="213"/>
                    <a:pt x="111" y="290"/>
                    <a:pt x="0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2"/>
            <p:cNvSpPr/>
            <p:nvPr/>
          </p:nvSpPr>
          <p:spPr>
            <a:xfrm>
              <a:off x="5882985" y="4402677"/>
              <a:ext cx="32681" cy="16766"/>
            </a:xfrm>
            <a:custGeom>
              <a:avLst/>
              <a:gdLst/>
              <a:ahLst/>
              <a:cxnLst/>
              <a:rect l="l" t="t" r="r" b="b"/>
              <a:pathLst>
                <a:path w="961" h="493" extrusionOk="0">
                  <a:moveTo>
                    <a:pt x="35" y="425"/>
                  </a:moveTo>
                  <a:cubicBezTo>
                    <a:pt x="35" y="459"/>
                    <a:pt x="69" y="493"/>
                    <a:pt x="111" y="459"/>
                  </a:cubicBezTo>
                  <a:cubicBezTo>
                    <a:pt x="247" y="391"/>
                    <a:pt x="426" y="349"/>
                    <a:pt x="570" y="315"/>
                  </a:cubicBezTo>
                  <a:cubicBezTo>
                    <a:pt x="672" y="281"/>
                    <a:pt x="816" y="315"/>
                    <a:pt x="918" y="213"/>
                  </a:cubicBezTo>
                  <a:cubicBezTo>
                    <a:pt x="918" y="179"/>
                    <a:pt x="961" y="136"/>
                    <a:pt x="918" y="102"/>
                  </a:cubicBezTo>
                  <a:cubicBezTo>
                    <a:pt x="918" y="102"/>
                    <a:pt x="918" y="68"/>
                    <a:pt x="884" y="68"/>
                  </a:cubicBezTo>
                  <a:cubicBezTo>
                    <a:pt x="782" y="0"/>
                    <a:pt x="604" y="68"/>
                    <a:pt x="460" y="102"/>
                  </a:cubicBezTo>
                  <a:cubicBezTo>
                    <a:pt x="324" y="179"/>
                    <a:pt x="179" y="247"/>
                    <a:pt x="35" y="349"/>
                  </a:cubicBezTo>
                  <a:cubicBezTo>
                    <a:pt x="1" y="349"/>
                    <a:pt x="1" y="391"/>
                    <a:pt x="3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5855269" y="4372614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34" y="383"/>
                  </a:moveTo>
                  <a:cubicBezTo>
                    <a:pt x="34" y="383"/>
                    <a:pt x="77" y="426"/>
                    <a:pt x="111" y="426"/>
                  </a:cubicBezTo>
                  <a:cubicBezTo>
                    <a:pt x="357" y="349"/>
                    <a:pt x="671" y="349"/>
                    <a:pt x="884" y="171"/>
                  </a:cubicBezTo>
                  <a:cubicBezTo>
                    <a:pt x="884" y="171"/>
                    <a:pt x="926" y="137"/>
                    <a:pt x="884" y="103"/>
                  </a:cubicBezTo>
                  <a:cubicBezTo>
                    <a:pt x="884" y="69"/>
                    <a:pt x="850" y="35"/>
                    <a:pt x="816" y="35"/>
                  </a:cubicBezTo>
                  <a:cubicBezTo>
                    <a:pt x="569" y="1"/>
                    <a:pt x="323" y="171"/>
                    <a:pt x="77" y="281"/>
                  </a:cubicBezTo>
                  <a:cubicBezTo>
                    <a:pt x="34" y="281"/>
                    <a:pt x="0" y="349"/>
                    <a:pt x="34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2"/>
            <p:cNvSpPr/>
            <p:nvPr/>
          </p:nvSpPr>
          <p:spPr>
            <a:xfrm>
              <a:off x="5956373" y="4406146"/>
              <a:ext cx="25472" cy="13297"/>
            </a:xfrm>
            <a:custGeom>
              <a:avLst/>
              <a:gdLst/>
              <a:ahLst/>
              <a:cxnLst/>
              <a:rect l="l" t="t" r="r" b="b"/>
              <a:pathLst>
                <a:path w="749" h="391" extrusionOk="0">
                  <a:moveTo>
                    <a:pt x="34" y="323"/>
                  </a:moveTo>
                  <a:cubicBezTo>
                    <a:pt x="34" y="357"/>
                    <a:pt x="77" y="391"/>
                    <a:pt x="145" y="357"/>
                  </a:cubicBezTo>
                  <a:cubicBezTo>
                    <a:pt x="289" y="289"/>
                    <a:pt x="459" y="247"/>
                    <a:pt x="638" y="247"/>
                  </a:cubicBezTo>
                  <a:cubicBezTo>
                    <a:pt x="714" y="247"/>
                    <a:pt x="748" y="179"/>
                    <a:pt x="748" y="111"/>
                  </a:cubicBezTo>
                  <a:cubicBezTo>
                    <a:pt x="714" y="77"/>
                    <a:pt x="672" y="0"/>
                    <a:pt x="604" y="0"/>
                  </a:cubicBezTo>
                  <a:cubicBezTo>
                    <a:pt x="391" y="0"/>
                    <a:pt x="213" y="111"/>
                    <a:pt x="34" y="213"/>
                  </a:cubicBezTo>
                  <a:cubicBezTo>
                    <a:pt x="0" y="247"/>
                    <a:pt x="0" y="289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2"/>
            <p:cNvSpPr/>
            <p:nvPr/>
          </p:nvSpPr>
          <p:spPr>
            <a:xfrm>
              <a:off x="5928623" y="4376083"/>
              <a:ext cx="25472" cy="12175"/>
            </a:xfrm>
            <a:custGeom>
              <a:avLst/>
              <a:gdLst/>
              <a:ahLst/>
              <a:cxnLst/>
              <a:rect l="l" t="t" r="r" b="b"/>
              <a:pathLst>
                <a:path w="749" h="358" extrusionOk="0">
                  <a:moveTo>
                    <a:pt x="1" y="324"/>
                  </a:moveTo>
                  <a:cubicBezTo>
                    <a:pt x="43" y="324"/>
                    <a:pt x="43" y="358"/>
                    <a:pt x="111" y="358"/>
                  </a:cubicBezTo>
                  <a:cubicBezTo>
                    <a:pt x="213" y="358"/>
                    <a:pt x="324" y="358"/>
                    <a:pt x="426" y="324"/>
                  </a:cubicBezTo>
                  <a:cubicBezTo>
                    <a:pt x="536" y="281"/>
                    <a:pt x="638" y="281"/>
                    <a:pt x="715" y="213"/>
                  </a:cubicBezTo>
                  <a:cubicBezTo>
                    <a:pt x="749" y="179"/>
                    <a:pt x="749" y="145"/>
                    <a:pt x="749" y="145"/>
                  </a:cubicBezTo>
                  <a:cubicBezTo>
                    <a:pt x="749" y="111"/>
                    <a:pt x="715" y="111"/>
                    <a:pt x="715" y="69"/>
                  </a:cubicBezTo>
                  <a:cubicBezTo>
                    <a:pt x="502" y="1"/>
                    <a:pt x="256" y="145"/>
                    <a:pt x="43" y="213"/>
                  </a:cubicBezTo>
                  <a:cubicBezTo>
                    <a:pt x="1" y="247"/>
                    <a:pt x="1" y="281"/>
                    <a:pt x="1" y="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2"/>
            <p:cNvSpPr/>
            <p:nvPr/>
          </p:nvSpPr>
          <p:spPr>
            <a:xfrm>
              <a:off x="6002317" y="4385639"/>
              <a:ext cx="33531" cy="13297"/>
            </a:xfrm>
            <a:custGeom>
              <a:avLst/>
              <a:gdLst/>
              <a:ahLst/>
              <a:cxnLst/>
              <a:rect l="l" t="t" r="r" b="b"/>
              <a:pathLst>
                <a:path w="986" h="391" extrusionOk="0">
                  <a:moveTo>
                    <a:pt x="34" y="357"/>
                  </a:moveTo>
                  <a:cubicBezTo>
                    <a:pt x="34" y="391"/>
                    <a:pt x="34" y="391"/>
                    <a:pt x="68" y="391"/>
                  </a:cubicBezTo>
                  <a:cubicBezTo>
                    <a:pt x="213" y="391"/>
                    <a:pt x="382" y="357"/>
                    <a:pt x="527" y="323"/>
                  </a:cubicBezTo>
                  <a:cubicBezTo>
                    <a:pt x="671" y="289"/>
                    <a:pt x="807" y="289"/>
                    <a:pt x="952" y="212"/>
                  </a:cubicBezTo>
                  <a:cubicBezTo>
                    <a:pt x="986" y="179"/>
                    <a:pt x="986" y="145"/>
                    <a:pt x="986" y="111"/>
                  </a:cubicBezTo>
                  <a:cubicBezTo>
                    <a:pt x="952" y="77"/>
                    <a:pt x="952" y="43"/>
                    <a:pt x="884" y="43"/>
                  </a:cubicBezTo>
                  <a:cubicBezTo>
                    <a:pt x="739" y="0"/>
                    <a:pt x="595" y="77"/>
                    <a:pt x="459" y="111"/>
                  </a:cubicBezTo>
                  <a:cubicBezTo>
                    <a:pt x="314" y="179"/>
                    <a:pt x="170" y="212"/>
                    <a:pt x="34" y="289"/>
                  </a:cubicBezTo>
                  <a:cubicBezTo>
                    <a:pt x="34" y="323"/>
                    <a:pt x="0" y="323"/>
                    <a:pt x="34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2"/>
            <p:cNvSpPr/>
            <p:nvPr/>
          </p:nvSpPr>
          <p:spPr>
            <a:xfrm>
              <a:off x="6058634" y="4265457"/>
              <a:ext cx="49447" cy="187789"/>
            </a:xfrm>
            <a:custGeom>
              <a:avLst/>
              <a:gdLst/>
              <a:ahLst/>
              <a:cxnLst/>
              <a:rect l="l" t="t" r="r" b="b"/>
              <a:pathLst>
                <a:path w="1454" h="5522" extrusionOk="0">
                  <a:moveTo>
                    <a:pt x="425" y="4171"/>
                  </a:moveTo>
                  <a:cubicBezTo>
                    <a:pt x="604" y="4740"/>
                    <a:pt x="893" y="5165"/>
                    <a:pt x="1207" y="5522"/>
                  </a:cubicBezTo>
                  <a:cubicBezTo>
                    <a:pt x="1241" y="5276"/>
                    <a:pt x="1317" y="5063"/>
                    <a:pt x="1317" y="4808"/>
                  </a:cubicBezTo>
                  <a:cubicBezTo>
                    <a:pt x="1419" y="4248"/>
                    <a:pt x="1453" y="3713"/>
                    <a:pt x="1419" y="3109"/>
                  </a:cubicBezTo>
                  <a:lnTo>
                    <a:pt x="1419" y="2897"/>
                  </a:lnTo>
                  <a:cubicBezTo>
                    <a:pt x="1385" y="2472"/>
                    <a:pt x="1351" y="2048"/>
                    <a:pt x="1275" y="1699"/>
                  </a:cubicBezTo>
                  <a:cubicBezTo>
                    <a:pt x="1207" y="1410"/>
                    <a:pt x="1139" y="1164"/>
                    <a:pt x="1029" y="918"/>
                  </a:cubicBezTo>
                  <a:cubicBezTo>
                    <a:pt x="927" y="603"/>
                    <a:pt x="782" y="281"/>
                    <a:pt x="638" y="0"/>
                  </a:cubicBezTo>
                  <a:cubicBezTo>
                    <a:pt x="1" y="1835"/>
                    <a:pt x="77" y="3186"/>
                    <a:pt x="425" y="41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2"/>
            <p:cNvSpPr/>
            <p:nvPr/>
          </p:nvSpPr>
          <p:spPr>
            <a:xfrm>
              <a:off x="6289749" y="4904458"/>
              <a:ext cx="38735" cy="31525"/>
            </a:xfrm>
            <a:custGeom>
              <a:avLst/>
              <a:gdLst/>
              <a:ahLst/>
              <a:cxnLst/>
              <a:rect l="l" t="t" r="r" b="b"/>
              <a:pathLst>
                <a:path w="1139" h="927" extrusionOk="0">
                  <a:moveTo>
                    <a:pt x="502" y="884"/>
                  </a:moveTo>
                  <a:cubicBezTo>
                    <a:pt x="680" y="927"/>
                    <a:pt x="850" y="884"/>
                    <a:pt x="960" y="748"/>
                  </a:cubicBezTo>
                  <a:cubicBezTo>
                    <a:pt x="1139" y="536"/>
                    <a:pt x="1062" y="290"/>
                    <a:pt x="850" y="145"/>
                  </a:cubicBezTo>
                  <a:cubicBezTo>
                    <a:pt x="782" y="77"/>
                    <a:pt x="714" y="77"/>
                    <a:pt x="638" y="35"/>
                  </a:cubicBezTo>
                  <a:cubicBezTo>
                    <a:pt x="468" y="1"/>
                    <a:pt x="289" y="77"/>
                    <a:pt x="145" y="213"/>
                  </a:cubicBezTo>
                  <a:cubicBezTo>
                    <a:pt x="1" y="392"/>
                    <a:pt x="77" y="672"/>
                    <a:pt x="289" y="816"/>
                  </a:cubicBezTo>
                  <a:cubicBezTo>
                    <a:pt x="357" y="850"/>
                    <a:pt x="425" y="884"/>
                    <a:pt x="502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2"/>
            <p:cNvSpPr/>
            <p:nvPr/>
          </p:nvSpPr>
          <p:spPr>
            <a:xfrm>
              <a:off x="6091281" y="4850454"/>
              <a:ext cx="37306" cy="31219"/>
            </a:xfrm>
            <a:custGeom>
              <a:avLst/>
              <a:gdLst/>
              <a:ahLst/>
              <a:cxnLst/>
              <a:rect l="l" t="t" r="r" b="b"/>
              <a:pathLst>
                <a:path w="1097" h="918" extrusionOk="0">
                  <a:moveTo>
                    <a:pt x="493" y="884"/>
                  </a:moveTo>
                  <a:cubicBezTo>
                    <a:pt x="672" y="918"/>
                    <a:pt x="850" y="884"/>
                    <a:pt x="952" y="739"/>
                  </a:cubicBezTo>
                  <a:cubicBezTo>
                    <a:pt x="1096" y="527"/>
                    <a:pt x="1062" y="281"/>
                    <a:pt x="850" y="136"/>
                  </a:cubicBezTo>
                  <a:cubicBezTo>
                    <a:pt x="782" y="68"/>
                    <a:pt x="706" y="68"/>
                    <a:pt x="638" y="34"/>
                  </a:cubicBezTo>
                  <a:cubicBezTo>
                    <a:pt x="459" y="0"/>
                    <a:pt x="247" y="68"/>
                    <a:pt x="145" y="213"/>
                  </a:cubicBezTo>
                  <a:cubicBezTo>
                    <a:pt x="1" y="391"/>
                    <a:pt x="35" y="671"/>
                    <a:pt x="281" y="816"/>
                  </a:cubicBezTo>
                  <a:cubicBezTo>
                    <a:pt x="357" y="850"/>
                    <a:pt x="425" y="884"/>
                    <a:pt x="493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2"/>
            <p:cNvSpPr/>
            <p:nvPr/>
          </p:nvSpPr>
          <p:spPr>
            <a:xfrm>
              <a:off x="5920257" y="4488172"/>
              <a:ext cx="604381" cy="500692"/>
            </a:xfrm>
            <a:custGeom>
              <a:avLst/>
              <a:gdLst/>
              <a:ahLst/>
              <a:cxnLst/>
              <a:rect l="l" t="t" r="r" b="b"/>
              <a:pathLst>
                <a:path w="17772" h="14723" extrusionOk="0">
                  <a:moveTo>
                    <a:pt x="15368" y="14612"/>
                  </a:moveTo>
                  <a:cubicBezTo>
                    <a:pt x="15793" y="14722"/>
                    <a:pt x="16217" y="14688"/>
                    <a:pt x="16676" y="14578"/>
                  </a:cubicBezTo>
                  <a:cubicBezTo>
                    <a:pt x="16676" y="14578"/>
                    <a:pt x="17772" y="5522"/>
                    <a:pt x="12853" y="1623"/>
                  </a:cubicBezTo>
                  <a:cubicBezTo>
                    <a:pt x="12709" y="1555"/>
                    <a:pt x="12607" y="1445"/>
                    <a:pt x="12463" y="1343"/>
                  </a:cubicBezTo>
                  <a:cubicBezTo>
                    <a:pt x="12140" y="1131"/>
                    <a:pt x="11792" y="952"/>
                    <a:pt x="11435" y="774"/>
                  </a:cubicBezTo>
                  <a:cubicBezTo>
                    <a:pt x="11401" y="740"/>
                    <a:pt x="11367" y="706"/>
                    <a:pt x="11290" y="706"/>
                  </a:cubicBezTo>
                  <a:cubicBezTo>
                    <a:pt x="11010" y="561"/>
                    <a:pt x="10764" y="460"/>
                    <a:pt x="10483" y="383"/>
                  </a:cubicBezTo>
                  <a:cubicBezTo>
                    <a:pt x="10305" y="349"/>
                    <a:pt x="10127" y="315"/>
                    <a:pt x="9948" y="281"/>
                  </a:cubicBezTo>
                  <a:cubicBezTo>
                    <a:pt x="9702" y="247"/>
                    <a:pt x="9455" y="213"/>
                    <a:pt x="9243" y="213"/>
                  </a:cubicBezTo>
                  <a:cubicBezTo>
                    <a:pt x="3857" y="1"/>
                    <a:pt x="1" y="8351"/>
                    <a:pt x="1" y="8351"/>
                  </a:cubicBezTo>
                  <a:cubicBezTo>
                    <a:pt x="1" y="8351"/>
                    <a:pt x="1241" y="9838"/>
                    <a:pt x="3152" y="10195"/>
                  </a:cubicBezTo>
                  <a:cubicBezTo>
                    <a:pt x="3968" y="10331"/>
                    <a:pt x="4885" y="10263"/>
                    <a:pt x="5879" y="9804"/>
                  </a:cubicBezTo>
                  <a:cubicBezTo>
                    <a:pt x="5879" y="9804"/>
                    <a:pt x="5913" y="9838"/>
                    <a:pt x="5913" y="9872"/>
                  </a:cubicBezTo>
                  <a:cubicBezTo>
                    <a:pt x="6091" y="10195"/>
                    <a:pt x="6941" y="11715"/>
                    <a:pt x="8852" y="12063"/>
                  </a:cubicBezTo>
                  <a:cubicBezTo>
                    <a:pt x="9634" y="12208"/>
                    <a:pt x="10585" y="12140"/>
                    <a:pt x="11758" y="11749"/>
                  </a:cubicBezTo>
                  <a:cubicBezTo>
                    <a:pt x="11758" y="11749"/>
                    <a:pt x="13278" y="14264"/>
                    <a:pt x="15368" y="146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2"/>
            <p:cNvSpPr/>
            <p:nvPr/>
          </p:nvSpPr>
          <p:spPr>
            <a:xfrm>
              <a:off x="5920257" y="4461612"/>
              <a:ext cx="383979" cy="377891"/>
            </a:xfrm>
            <a:custGeom>
              <a:avLst/>
              <a:gdLst/>
              <a:ahLst/>
              <a:cxnLst/>
              <a:rect l="l" t="t" r="r" b="b"/>
              <a:pathLst>
                <a:path w="11291" h="11112" extrusionOk="0">
                  <a:moveTo>
                    <a:pt x="3152" y="10976"/>
                  </a:moveTo>
                  <a:cubicBezTo>
                    <a:pt x="3968" y="11112"/>
                    <a:pt x="4885" y="11044"/>
                    <a:pt x="5879" y="10585"/>
                  </a:cubicBezTo>
                  <a:cubicBezTo>
                    <a:pt x="5879" y="10585"/>
                    <a:pt x="5913" y="10619"/>
                    <a:pt x="5913" y="10653"/>
                  </a:cubicBezTo>
                  <a:cubicBezTo>
                    <a:pt x="6236" y="9200"/>
                    <a:pt x="7332" y="6337"/>
                    <a:pt x="11078" y="1733"/>
                  </a:cubicBezTo>
                  <a:lnTo>
                    <a:pt x="11290" y="1487"/>
                  </a:lnTo>
                  <a:cubicBezTo>
                    <a:pt x="11010" y="1342"/>
                    <a:pt x="10764" y="1241"/>
                    <a:pt x="10483" y="1164"/>
                  </a:cubicBezTo>
                  <a:cubicBezTo>
                    <a:pt x="10305" y="1130"/>
                    <a:pt x="10127" y="1096"/>
                    <a:pt x="9948" y="1062"/>
                  </a:cubicBezTo>
                  <a:cubicBezTo>
                    <a:pt x="4180" y="0"/>
                    <a:pt x="1" y="9132"/>
                    <a:pt x="1" y="9132"/>
                  </a:cubicBezTo>
                  <a:cubicBezTo>
                    <a:pt x="1" y="9132"/>
                    <a:pt x="1241" y="10619"/>
                    <a:pt x="3152" y="109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6304202" y="4512147"/>
              <a:ext cx="221593" cy="476717"/>
            </a:xfrm>
            <a:custGeom>
              <a:avLst/>
              <a:gdLst/>
              <a:ahLst/>
              <a:cxnLst/>
              <a:rect l="l" t="t" r="r" b="b"/>
              <a:pathLst>
                <a:path w="6516" h="14018" extrusionOk="0">
                  <a:moveTo>
                    <a:pt x="4078" y="13907"/>
                  </a:moveTo>
                  <a:cubicBezTo>
                    <a:pt x="4503" y="14017"/>
                    <a:pt x="4927" y="13983"/>
                    <a:pt x="5386" y="13873"/>
                  </a:cubicBezTo>
                  <a:cubicBezTo>
                    <a:pt x="5386" y="13873"/>
                    <a:pt x="6516" y="4350"/>
                    <a:pt x="1173" y="638"/>
                  </a:cubicBezTo>
                  <a:cubicBezTo>
                    <a:pt x="850" y="426"/>
                    <a:pt x="502" y="247"/>
                    <a:pt x="145" y="69"/>
                  </a:cubicBezTo>
                  <a:cubicBezTo>
                    <a:pt x="111" y="35"/>
                    <a:pt x="77" y="1"/>
                    <a:pt x="0" y="1"/>
                  </a:cubicBezTo>
                  <a:cubicBezTo>
                    <a:pt x="255" y="460"/>
                    <a:pt x="468" y="884"/>
                    <a:pt x="637" y="1377"/>
                  </a:cubicBezTo>
                  <a:cubicBezTo>
                    <a:pt x="2515" y="6228"/>
                    <a:pt x="468" y="11044"/>
                    <a:pt x="468" y="11044"/>
                  </a:cubicBezTo>
                  <a:cubicBezTo>
                    <a:pt x="468" y="11044"/>
                    <a:pt x="1988" y="13559"/>
                    <a:pt x="4078" y="13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6049112" y="4784309"/>
              <a:ext cx="7244" cy="26322"/>
            </a:xfrm>
            <a:custGeom>
              <a:avLst/>
              <a:gdLst/>
              <a:ahLst/>
              <a:cxnLst/>
              <a:rect l="l" t="t" r="r" b="b"/>
              <a:pathLst>
                <a:path w="213" h="774" extrusionOk="0">
                  <a:moveTo>
                    <a:pt x="0" y="773"/>
                  </a:moveTo>
                  <a:lnTo>
                    <a:pt x="34" y="773"/>
                  </a:lnTo>
                  <a:cubicBezTo>
                    <a:pt x="145" y="561"/>
                    <a:pt x="213" y="280"/>
                    <a:pt x="213" y="34"/>
                  </a:cubicBezTo>
                  <a:cubicBezTo>
                    <a:pt x="213" y="34"/>
                    <a:pt x="213" y="0"/>
                    <a:pt x="179" y="0"/>
                  </a:cubicBezTo>
                  <a:cubicBezTo>
                    <a:pt x="179" y="0"/>
                    <a:pt x="145" y="0"/>
                    <a:pt x="145" y="34"/>
                  </a:cubicBezTo>
                  <a:cubicBezTo>
                    <a:pt x="34" y="246"/>
                    <a:pt x="0" y="527"/>
                    <a:pt x="0" y="7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6028605" y="4786588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77" y="816"/>
                  </a:moveTo>
                  <a:lnTo>
                    <a:pt x="77" y="816"/>
                  </a:lnTo>
                  <a:cubicBezTo>
                    <a:pt x="179" y="672"/>
                    <a:pt x="213" y="570"/>
                    <a:pt x="247" y="426"/>
                  </a:cubicBezTo>
                  <a:cubicBezTo>
                    <a:pt x="289" y="281"/>
                    <a:pt x="323" y="179"/>
                    <a:pt x="323" y="35"/>
                  </a:cubicBezTo>
                  <a:cubicBezTo>
                    <a:pt x="323" y="35"/>
                    <a:pt x="289" y="35"/>
                    <a:pt x="289" y="1"/>
                  </a:cubicBezTo>
                  <a:cubicBezTo>
                    <a:pt x="247" y="1"/>
                    <a:pt x="247" y="35"/>
                    <a:pt x="213" y="35"/>
                  </a:cubicBezTo>
                  <a:cubicBezTo>
                    <a:pt x="145" y="145"/>
                    <a:pt x="145" y="281"/>
                    <a:pt x="111" y="426"/>
                  </a:cubicBezTo>
                  <a:cubicBezTo>
                    <a:pt x="77" y="528"/>
                    <a:pt x="34" y="672"/>
                    <a:pt x="34" y="782"/>
                  </a:cubicBezTo>
                  <a:cubicBezTo>
                    <a:pt x="0" y="816"/>
                    <a:pt x="34" y="816"/>
                    <a:pt x="77" y="8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6039590" y="4738365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68" y="748"/>
                  </a:moveTo>
                  <a:cubicBezTo>
                    <a:pt x="68" y="782"/>
                    <a:pt x="102" y="748"/>
                    <a:pt x="102" y="748"/>
                  </a:cubicBezTo>
                  <a:cubicBezTo>
                    <a:pt x="178" y="603"/>
                    <a:pt x="246" y="502"/>
                    <a:pt x="314" y="391"/>
                  </a:cubicBezTo>
                  <a:cubicBezTo>
                    <a:pt x="348" y="289"/>
                    <a:pt x="425" y="145"/>
                    <a:pt x="425" y="34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348" y="0"/>
                  </a:lnTo>
                  <a:cubicBezTo>
                    <a:pt x="246" y="77"/>
                    <a:pt x="246" y="213"/>
                    <a:pt x="178" y="289"/>
                  </a:cubicBezTo>
                  <a:cubicBezTo>
                    <a:pt x="136" y="425"/>
                    <a:pt x="68" y="569"/>
                    <a:pt x="34" y="714"/>
                  </a:cubicBezTo>
                  <a:cubicBezTo>
                    <a:pt x="0" y="748"/>
                    <a:pt x="34" y="748"/>
                    <a:pt x="6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6012996" y="4749349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34" y="671"/>
                  </a:moveTo>
                  <a:lnTo>
                    <a:pt x="68" y="637"/>
                  </a:lnTo>
                  <a:cubicBezTo>
                    <a:pt x="111" y="527"/>
                    <a:pt x="179" y="425"/>
                    <a:pt x="247" y="314"/>
                  </a:cubicBezTo>
                  <a:cubicBezTo>
                    <a:pt x="281" y="246"/>
                    <a:pt x="357" y="179"/>
                    <a:pt x="391" y="102"/>
                  </a:cubicBezTo>
                  <a:cubicBezTo>
                    <a:pt x="425" y="34"/>
                    <a:pt x="391" y="0"/>
                    <a:pt x="357" y="0"/>
                  </a:cubicBezTo>
                  <a:lnTo>
                    <a:pt x="281" y="0"/>
                  </a:lnTo>
                  <a:cubicBezTo>
                    <a:pt x="111" y="136"/>
                    <a:pt x="0" y="425"/>
                    <a:pt x="0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2"/>
            <p:cNvSpPr/>
            <p:nvPr/>
          </p:nvSpPr>
          <p:spPr>
            <a:xfrm>
              <a:off x="5991333" y="4773325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68" y="671"/>
                  </a:moveTo>
                  <a:lnTo>
                    <a:pt x="111" y="671"/>
                  </a:lnTo>
                  <a:cubicBezTo>
                    <a:pt x="145" y="569"/>
                    <a:pt x="179" y="459"/>
                    <a:pt x="213" y="357"/>
                  </a:cubicBezTo>
                  <a:cubicBezTo>
                    <a:pt x="247" y="281"/>
                    <a:pt x="357" y="179"/>
                    <a:pt x="323" y="68"/>
                  </a:cubicBezTo>
                  <a:cubicBezTo>
                    <a:pt x="323" y="34"/>
                    <a:pt x="281" y="34"/>
                    <a:pt x="247" y="34"/>
                  </a:cubicBezTo>
                  <a:cubicBezTo>
                    <a:pt x="247" y="0"/>
                    <a:pt x="247" y="34"/>
                    <a:pt x="213" y="34"/>
                  </a:cubicBezTo>
                  <a:cubicBezTo>
                    <a:pt x="111" y="68"/>
                    <a:pt x="111" y="213"/>
                    <a:pt x="68" y="323"/>
                  </a:cubicBezTo>
                  <a:cubicBezTo>
                    <a:pt x="34" y="425"/>
                    <a:pt x="0" y="535"/>
                    <a:pt x="34" y="637"/>
                  </a:cubicBezTo>
                  <a:cubicBezTo>
                    <a:pt x="34" y="671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6086384" y="4710615"/>
              <a:ext cx="9828" cy="21697"/>
            </a:xfrm>
            <a:custGeom>
              <a:avLst/>
              <a:gdLst/>
              <a:ahLst/>
              <a:cxnLst/>
              <a:rect l="l" t="t" r="r" b="b"/>
              <a:pathLst>
                <a:path w="289" h="638" extrusionOk="0">
                  <a:moveTo>
                    <a:pt x="34" y="638"/>
                  </a:moveTo>
                  <a:lnTo>
                    <a:pt x="111" y="638"/>
                  </a:lnTo>
                  <a:cubicBezTo>
                    <a:pt x="145" y="536"/>
                    <a:pt x="179" y="426"/>
                    <a:pt x="213" y="324"/>
                  </a:cubicBezTo>
                  <a:cubicBezTo>
                    <a:pt x="247" y="256"/>
                    <a:pt x="289" y="145"/>
                    <a:pt x="247" y="77"/>
                  </a:cubicBezTo>
                  <a:cubicBezTo>
                    <a:pt x="247" y="43"/>
                    <a:pt x="247" y="1"/>
                    <a:pt x="213" y="1"/>
                  </a:cubicBezTo>
                  <a:cubicBezTo>
                    <a:pt x="179" y="1"/>
                    <a:pt x="145" y="1"/>
                    <a:pt x="145" y="43"/>
                  </a:cubicBezTo>
                  <a:cubicBezTo>
                    <a:pt x="77" y="111"/>
                    <a:pt x="77" y="213"/>
                    <a:pt x="77" y="290"/>
                  </a:cubicBezTo>
                  <a:lnTo>
                    <a:pt x="0" y="604"/>
                  </a:lnTo>
                  <a:cubicBezTo>
                    <a:pt x="0" y="638"/>
                    <a:pt x="34" y="638"/>
                    <a:pt x="34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6084071" y="4744418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391"/>
                    <a:pt x="213" y="247"/>
                    <a:pt x="213" y="69"/>
                  </a:cubicBezTo>
                  <a:cubicBezTo>
                    <a:pt x="213" y="35"/>
                    <a:pt x="213" y="1"/>
                    <a:pt x="179" y="1"/>
                  </a:cubicBezTo>
                  <a:cubicBezTo>
                    <a:pt x="145" y="1"/>
                    <a:pt x="102" y="1"/>
                    <a:pt x="68" y="35"/>
                  </a:cubicBezTo>
                  <a:cubicBezTo>
                    <a:pt x="0" y="179"/>
                    <a:pt x="0" y="357"/>
                    <a:pt x="0" y="536"/>
                  </a:cubicBezTo>
                  <a:cubicBezTo>
                    <a:pt x="0" y="536"/>
                    <a:pt x="0" y="570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6096212" y="4782847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68" y="425"/>
                  </a:moveTo>
                  <a:lnTo>
                    <a:pt x="102" y="391"/>
                  </a:lnTo>
                  <a:cubicBezTo>
                    <a:pt x="136" y="289"/>
                    <a:pt x="280" y="145"/>
                    <a:pt x="212" y="43"/>
                  </a:cubicBezTo>
                  <a:cubicBezTo>
                    <a:pt x="212" y="1"/>
                    <a:pt x="212" y="1"/>
                    <a:pt x="170" y="1"/>
                  </a:cubicBezTo>
                  <a:lnTo>
                    <a:pt x="136" y="1"/>
                  </a:lnTo>
                  <a:cubicBezTo>
                    <a:pt x="68" y="43"/>
                    <a:pt x="68" y="111"/>
                    <a:pt x="68" y="145"/>
                  </a:cubicBezTo>
                  <a:cubicBezTo>
                    <a:pt x="34" y="213"/>
                    <a:pt x="34" y="289"/>
                    <a:pt x="0" y="357"/>
                  </a:cubicBezTo>
                  <a:cubicBezTo>
                    <a:pt x="0" y="391"/>
                    <a:pt x="34" y="391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6120187" y="469272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" y="705"/>
                  </a:moveTo>
                  <a:lnTo>
                    <a:pt x="102" y="705"/>
                  </a:lnTo>
                  <a:cubicBezTo>
                    <a:pt x="178" y="603"/>
                    <a:pt x="246" y="459"/>
                    <a:pt x="280" y="357"/>
                  </a:cubicBezTo>
                  <a:cubicBezTo>
                    <a:pt x="314" y="246"/>
                    <a:pt x="425" y="145"/>
                    <a:pt x="357" y="34"/>
                  </a:cubicBezTo>
                  <a:lnTo>
                    <a:pt x="314" y="0"/>
                  </a:lnTo>
                  <a:lnTo>
                    <a:pt x="280" y="0"/>
                  </a:lnTo>
                  <a:cubicBezTo>
                    <a:pt x="144" y="34"/>
                    <a:pt x="144" y="179"/>
                    <a:pt x="102" y="280"/>
                  </a:cubicBezTo>
                  <a:cubicBezTo>
                    <a:pt x="68" y="391"/>
                    <a:pt x="34" y="527"/>
                    <a:pt x="0" y="637"/>
                  </a:cubicBezTo>
                  <a:cubicBezTo>
                    <a:pt x="0" y="671"/>
                    <a:pt x="0" y="705"/>
                    <a:pt x="34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098491" y="4671064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69" y="671"/>
                  </a:moveTo>
                  <a:lnTo>
                    <a:pt x="103" y="671"/>
                  </a:lnTo>
                  <a:cubicBezTo>
                    <a:pt x="179" y="569"/>
                    <a:pt x="213" y="459"/>
                    <a:pt x="281" y="357"/>
                  </a:cubicBezTo>
                  <a:cubicBezTo>
                    <a:pt x="315" y="280"/>
                    <a:pt x="392" y="178"/>
                    <a:pt x="392" y="68"/>
                  </a:cubicBezTo>
                  <a:cubicBezTo>
                    <a:pt x="392" y="34"/>
                    <a:pt x="358" y="34"/>
                    <a:pt x="315" y="0"/>
                  </a:cubicBezTo>
                  <a:cubicBezTo>
                    <a:pt x="281" y="0"/>
                    <a:pt x="281" y="0"/>
                    <a:pt x="247" y="34"/>
                  </a:cubicBezTo>
                  <a:cubicBezTo>
                    <a:pt x="179" y="68"/>
                    <a:pt x="145" y="178"/>
                    <a:pt x="103" y="280"/>
                  </a:cubicBezTo>
                  <a:cubicBezTo>
                    <a:pt x="69" y="391"/>
                    <a:pt x="35" y="493"/>
                    <a:pt x="1" y="603"/>
                  </a:cubicBezTo>
                  <a:cubicBezTo>
                    <a:pt x="1" y="637"/>
                    <a:pt x="35" y="671"/>
                    <a:pt x="69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6054009" y="4685483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69" y="672"/>
                  </a:moveTo>
                  <a:lnTo>
                    <a:pt x="103" y="638"/>
                  </a:lnTo>
                  <a:cubicBezTo>
                    <a:pt x="179" y="527"/>
                    <a:pt x="213" y="426"/>
                    <a:pt x="281" y="358"/>
                  </a:cubicBezTo>
                  <a:cubicBezTo>
                    <a:pt x="315" y="281"/>
                    <a:pt x="426" y="213"/>
                    <a:pt x="426" y="103"/>
                  </a:cubicBezTo>
                  <a:cubicBezTo>
                    <a:pt x="459" y="69"/>
                    <a:pt x="426" y="35"/>
                    <a:pt x="349" y="1"/>
                  </a:cubicBezTo>
                  <a:cubicBezTo>
                    <a:pt x="349" y="1"/>
                    <a:pt x="315" y="1"/>
                    <a:pt x="281" y="35"/>
                  </a:cubicBezTo>
                  <a:cubicBezTo>
                    <a:pt x="213" y="69"/>
                    <a:pt x="137" y="213"/>
                    <a:pt x="103" y="281"/>
                  </a:cubicBezTo>
                  <a:cubicBezTo>
                    <a:pt x="69" y="392"/>
                    <a:pt x="35" y="493"/>
                    <a:pt x="1" y="604"/>
                  </a:cubicBezTo>
                  <a:cubicBezTo>
                    <a:pt x="1" y="638"/>
                    <a:pt x="35" y="638"/>
                    <a:pt x="69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6021362" y="4688952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77" y="604"/>
                  </a:moveTo>
                  <a:cubicBezTo>
                    <a:pt x="111" y="638"/>
                    <a:pt x="145" y="604"/>
                    <a:pt x="145" y="604"/>
                  </a:cubicBezTo>
                  <a:cubicBezTo>
                    <a:pt x="179" y="502"/>
                    <a:pt x="213" y="391"/>
                    <a:pt x="247" y="290"/>
                  </a:cubicBezTo>
                  <a:cubicBezTo>
                    <a:pt x="290" y="213"/>
                    <a:pt x="392" y="145"/>
                    <a:pt x="358" y="43"/>
                  </a:cubicBezTo>
                  <a:cubicBezTo>
                    <a:pt x="358" y="43"/>
                    <a:pt x="324" y="1"/>
                    <a:pt x="290" y="1"/>
                  </a:cubicBezTo>
                  <a:lnTo>
                    <a:pt x="290" y="1"/>
                  </a:lnTo>
                  <a:cubicBezTo>
                    <a:pt x="145" y="1"/>
                    <a:pt x="111" y="145"/>
                    <a:pt x="77" y="256"/>
                  </a:cubicBezTo>
                  <a:cubicBezTo>
                    <a:pt x="35" y="357"/>
                    <a:pt x="1" y="468"/>
                    <a:pt x="35" y="570"/>
                  </a:cubicBezTo>
                  <a:cubicBezTo>
                    <a:pt x="35" y="604"/>
                    <a:pt x="77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5982967" y="4709459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34" y="604"/>
                  </a:moveTo>
                  <a:cubicBezTo>
                    <a:pt x="68" y="604"/>
                    <a:pt x="68" y="604"/>
                    <a:pt x="102" y="570"/>
                  </a:cubicBezTo>
                  <a:cubicBezTo>
                    <a:pt x="102" y="502"/>
                    <a:pt x="144" y="392"/>
                    <a:pt x="212" y="324"/>
                  </a:cubicBezTo>
                  <a:cubicBezTo>
                    <a:pt x="246" y="213"/>
                    <a:pt x="280" y="145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lnTo>
                    <a:pt x="144" y="1"/>
                  </a:lnTo>
                  <a:cubicBezTo>
                    <a:pt x="68" y="77"/>
                    <a:pt x="68" y="179"/>
                    <a:pt x="34" y="247"/>
                  </a:cubicBezTo>
                  <a:cubicBezTo>
                    <a:pt x="34" y="358"/>
                    <a:pt x="0" y="460"/>
                    <a:pt x="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960114" y="4734896"/>
              <a:ext cx="9590" cy="24009"/>
            </a:xfrm>
            <a:custGeom>
              <a:avLst/>
              <a:gdLst/>
              <a:ahLst/>
              <a:cxnLst/>
              <a:rect l="l" t="t" r="r" b="b"/>
              <a:pathLst>
                <a:path w="282" h="706" extrusionOk="0">
                  <a:moveTo>
                    <a:pt x="69" y="705"/>
                  </a:moveTo>
                  <a:cubicBezTo>
                    <a:pt x="69" y="705"/>
                    <a:pt x="103" y="705"/>
                    <a:pt x="103" y="671"/>
                  </a:cubicBezTo>
                  <a:cubicBezTo>
                    <a:pt x="137" y="604"/>
                    <a:pt x="179" y="459"/>
                    <a:pt x="213" y="349"/>
                  </a:cubicBezTo>
                  <a:cubicBezTo>
                    <a:pt x="247" y="247"/>
                    <a:pt x="281" y="179"/>
                    <a:pt x="281" y="68"/>
                  </a:cubicBezTo>
                  <a:lnTo>
                    <a:pt x="213" y="0"/>
                  </a:lnTo>
                  <a:cubicBezTo>
                    <a:pt x="179" y="0"/>
                    <a:pt x="179" y="34"/>
                    <a:pt x="137" y="34"/>
                  </a:cubicBezTo>
                  <a:cubicBezTo>
                    <a:pt x="69" y="102"/>
                    <a:pt x="69" y="213"/>
                    <a:pt x="69" y="315"/>
                  </a:cubicBezTo>
                  <a:cubicBezTo>
                    <a:pt x="35" y="425"/>
                    <a:pt x="1" y="561"/>
                    <a:pt x="1" y="671"/>
                  </a:cubicBezTo>
                  <a:cubicBezTo>
                    <a:pt x="1" y="705"/>
                    <a:pt x="35" y="705"/>
                    <a:pt x="69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6008099" y="4720443"/>
              <a:ext cx="9828" cy="16800"/>
            </a:xfrm>
            <a:custGeom>
              <a:avLst/>
              <a:gdLst/>
              <a:ahLst/>
              <a:cxnLst/>
              <a:rect l="l" t="t" r="r" b="b"/>
              <a:pathLst>
                <a:path w="289" h="494" extrusionOk="0">
                  <a:moveTo>
                    <a:pt x="77" y="493"/>
                  </a:moveTo>
                  <a:cubicBezTo>
                    <a:pt x="77" y="493"/>
                    <a:pt x="111" y="493"/>
                    <a:pt x="111" y="459"/>
                  </a:cubicBezTo>
                  <a:cubicBezTo>
                    <a:pt x="178" y="425"/>
                    <a:pt x="212" y="349"/>
                    <a:pt x="212" y="247"/>
                  </a:cubicBezTo>
                  <a:cubicBezTo>
                    <a:pt x="255" y="179"/>
                    <a:pt x="289" y="103"/>
                    <a:pt x="255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11" y="1"/>
                  </a:lnTo>
                  <a:cubicBezTo>
                    <a:pt x="77" y="69"/>
                    <a:pt x="77" y="137"/>
                    <a:pt x="77" y="213"/>
                  </a:cubicBezTo>
                  <a:cubicBezTo>
                    <a:pt x="77" y="281"/>
                    <a:pt x="43" y="349"/>
                    <a:pt x="0" y="425"/>
                  </a:cubicBezTo>
                  <a:cubicBezTo>
                    <a:pt x="0" y="459"/>
                    <a:pt x="43" y="493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5968514" y="4757715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34" y="706"/>
                  </a:moveTo>
                  <a:cubicBezTo>
                    <a:pt x="68" y="706"/>
                    <a:pt x="68" y="672"/>
                    <a:pt x="68" y="672"/>
                  </a:cubicBezTo>
                  <a:cubicBezTo>
                    <a:pt x="102" y="570"/>
                    <a:pt x="145" y="459"/>
                    <a:pt x="179" y="357"/>
                  </a:cubicBezTo>
                  <a:cubicBezTo>
                    <a:pt x="213" y="247"/>
                    <a:pt x="281" y="145"/>
                    <a:pt x="247" y="34"/>
                  </a:cubicBezTo>
                  <a:cubicBezTo>
                    <a:pt x="247" y="0"/>
                    <a:pt x="247" y="0"/>
                    <a:pt x="213" y="0"/>
                  </a:cubicBezTo>
                  <a:lnTo>
                    <a:pt x="145" y="0"/>
                  </a:lnTo>
                  <a:cubicBezTo>
                    <a:pt x="68" y="68"/>
                    <a:pt x="68" y="213"/>
                    <a:pt x="34" y="281"/>
                  </a:cubicBezTo>
                  <a:cubicBezTo>
                    <a:pt x="34" y="425"/>
                    <a:pt x="0" y="527"/>
                    <a:pt x="0" y="672"/>
                  </a:cubicBezTo>
                  <a:cubicBezTo>
                    <a:pt x="0" y="672"/>
                    <a:pt x="34" y="672"/>
                    <a:pt x="34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112944" y="4736053"/>
              <a:ext cx="10746" cy="16800"/>
            </a:xfrm>
            <a:custGeom>
              <a:avLst/>
              <a:gdLst/>
              <a:ahLst/>
              <a:cxnLst/>
              <a:rect l="l" t="t" r="r" b="b"/>
              <a:pathLst>
                <a:path w="316" h="494" extrusionOk="0">
                  <a:moveTo>
                    <a:pt x="35" y="493"/>
                  </a:moveTo>
                  <a:cubicBezTo>
                    <a:pt x="69" y="493"/>
                    <a:pt x="69" y="493"/>
                    <a:pt x="103" y="459"/>
                  </a:cubicBezTo>
                  <a:cubicBezTo>
                    <a:pt x="145" y="391"/>
                    <a:pt x="179" y="315"/>
                    <a:pt x="213" y="247"/>
                  </a:cubicBezTo>
                  <a:cubicBezTo>
                    <a:pt x="247" y="213"/>
                    <a:pt x="281" y="145"/>
                    <a:pt x="315" y="68"/>
                  </a:cubicBezTo>
                  <a:cubicBezTo>
                    <a:pt x="315" y="34"/>
                    <a:pt x="281" y="34"/>
                    <a:pt x="247" y="0"/>
                  </a:cubicBezTo>
                  <a:cubicBezTo>
                    <a:pt x="247" y="0"/>
                    <a:pt x="213" y="0"/>
                    <a:pt x="213" y="34"/>
                  </a:cubicBezTo>
                  <a:cubicBezTo>
                    <a:pt x="145" y="68"/>
                    <a:pt x="103" y="145"/>
                    <a:pt x="69" y="213"/>
                  </a:cubicBezTo>
                  <a:cubicBezTo>
                    <a:pt x="35" y="281"/>
                    <a:pt x="35" y="391"/>
                    <a:pt x="1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6163513" y="465892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569"/>
                  </a:moveTo>
                  <a:lnTo>
                    <a:pt x="68" y="569"/>
                  </a:lnTo>
                  <a:cubicBezTo>
                    <a:pt x="145" y="391"/>
                    <a:pt x="281" y="213"/>
                    <a:pt x="281" y="34"/>
                  </a:cubicBezTo>
                  <a:cubicBezTo>
                    <a:pt x="281" y="34"/>
                    <a:pt x="281" y="0"/>
                    <a:pt x="247" y="0"/>
                  </a:cubicBezTo>
                  <a:lnTo>
                    <a:pt x="213" y="34"/>
                  </a:lnTo>
                  <a:cubicBezTo>
                    <a:pt x="68" y="145"/>
                    <a:pt x="68" y="357"/>
                    <a:pt x="0" y="535"/>
                  </a:cubicBezTo>
                  <a:cubicBezTo>
                    <a:pt x="0" y="569"/>
                    <a:pt x="0" y="569"/>
                    <a:pt x="34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6134607" y="4644470"/>
              <a:ext cx="14487" cy="18228"/>
            </a:xfrm>
            <a:custGeom>
              <a:avLst/>
              <a:gdLst/>
              <a:ahLst/>
              <a:cxnLst/>
              <a:rect l="l" t="t" r="r" b="b"/>
              <a:pathLst>
                <a:path w="426" h="536" extrusionOk="0">
                  <a:moveTo>
                    <a:pt x="69" y="536"/>
                  </a:moveTo>
                  <a:lnTo>
                    <a:pt x="103" y="536"/>
                  </a:lnTo>
                  <a:cubicBezTo>
                    <a:pt x="247" y="425"/>
                    <a:pt x="358" y="289"/>
                    <a:pt x="392" y="145"/>
                  </a:cubicBezTo>
                  <a:cubicBezTo>
                    <a:pt x="426" y="111"/>
                    <a:pt x="392" y="77"/>
                    <a:pt x="358" y="34"/>
                  </a:cubicBezTo>
                  <a:cubicBezTo>
                    <a:pt x="358" y="34"/>
                    <a:pt x="358" y="0"/>
                    <a:pt x="315" y="0"/>
                  </a:cubicBezTo>
                  <a:cubicBezTo>
                    <a:pt x="247" y="0"/>
                    <a:pt x="213" y="77"/>
                    <a:pt x="213" y="145"/>
                  </a:cubicBezTo>
                  <a:cubicBezTo>
                    <a:pt x="179" y="247"/>
                    <a:pt x="103" y="357"/>
                    <a:pt x="35" y="459"/>
                  </a:cubicBezTo>
                  <a:cubicBezTo>
                    <a:pt x="1" y="502"/>
                    <a:pt x="35" y="536"/>
                    <a:pt x="69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6097334" y="4633792"/>
              <a:ext cx="14487" cy="16766"/>
            </a:xfrm>
            <a:custGeom>
              <a:avLst/>
              <a:gdLst/>
              <a:ahLst/>
              <a:cxnLst/>
              <a:rect l="l" t="t" r="r" b="b"/>
              <a:pathLst>
                <a:path w="426" h="493" extrusionOk="0">
                  <a:moveTo>
                    <a:pt x="103" y="493"/>
                  </a:moveTo>
                  <a:lnTo>
                    <a:pt x="137" y="493"/>
                  </a:lnTo>
                  <a:cubicBezTo>
                    <a:pt x="213" y="425"/>
                    <a:pt x="281" y="348"/>
                    <a:pt x="315" y="281"/>
                  </a:cubicBezTo>
                  <a:cubicBezTo>
                    <a:pt x="349" y="213"/>
                    <a:pt x="426" y="179"/>
                    <a:pt x="426" y="102"/>
                  </a:cubicBezTo>
                  <a:cubicBezTo>
                    <a:pt x="426" y="68"/>
                    <a:pt x="392" y="0"/>
                    <a:pt x="349" y="0"/>
                  </a:cubicBezTo>
                  <a:lnTo>
                    <a:pt x="315" y="0"/>
                  </a:lnTo>
                  <a:cubicBezTo>
                    <a:pt x="247" y="68"/>
                    <a:pt x="213" y="102"/>
                    <a:pt x="179" y="179"/>
                  </a:cubicBezTo>
                  <a:cubicBezTo>
                    <a:pt x="103" y="281"/>
                    <a:pt x="69" y="348"/>
                    <a:pt x="35" y="425"/>
                  </a:cubicBezTo>
                  <a:cubicBezTo>
                    <a:pt x="1" y="459"/>
                    <a:pt x="35" y="493"/>
                    <a:pt x="103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6064721" y="4644470"/>
              <a:ext cx="12141" cy="20541"/>
            </a:xfrm>
            <a:custGeom>
              <a:avLst/>
              <a:gdLst/>
              <a:ahLst/>
              <a:cxnLst/>
              <a:rect l="l" t="t" r="r" b="b"/>
              <a:pathLst>
                <a:path w="357" h="604" extrusionOk="0">
                  <a:moveTo>
                    <a:pt x="77" y="604"/>
                  </a:moveTo>
                  <a:cubicBezTo>
                    <a:pt x="111" y="604"/>
                    <a:pt x="144" y="604"/>
                    <a:pt x="144" y="570"/>
                  </a:cubicBezTo>
                  <a:cubicBezTo>
                    <a:pt x="178" y="502"/>
                    <a:pt x="212" y="391"/>
                    <a:pt x="246" y="323"/>
                  </a:cubicBezTo>
                  <a:cubicBezTo>
                    <a:pt x="289" y="247"/>
                    <a:pt x="357" y="179"/>
                    <a:pt x="323" y="77"/>
                  </a:cubicBezTo>
                  <a:cubicBezTo>
                    <a:pt x="323" y="34"/>
                    <a:pt x="323" y="0"/>
                    <a:pt x="289" y="0"/>
                  </a:cubicBezTo>
                  <a:lnTo>
                    <a:pt x="246" y="0"/>
                  </a:lnTo>
                  <a:cubicBezTo>
                    <a:pt x="34" y="111"/>
                    <a:pt x="0" y="391"/>
                    <a:pt x="34" y="570"/>
                  </a:cubicBezTo>
                  <a:cubicBezTo>
                    <a:pt x="34" y="570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6027449" y="463726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68" y="671"/>
                  </a:moveTo>
                  <a:lnTo>
                    <a:pt x="145" y="671"/>
                  </a:lnTo>
                  <a:cubicBezTo>
                    <a:pt x="213" y="569"/>
                    <a:pt x="281" y="459"/>
                    <a:pt x="357" y="357"/>
                  </a:cubicBezTo>
                  <a:cubicBezTo>
                    <a:pt x="425" y="289"/>
                    <a:pt x="493" y="179"/>
                    <a:pt x="493" y="77"/>
                  </a:cubicBezTo>
                  <a:cubicBezTo>
                    <a:pt x="535" y="34"/>
                    <a:pt x="493" y="34"/>
                    <a:pt x="459" y="0"/>
                  </a:cubicBezTo>
                  <a:lnTo>
                    <a:pt x="425" y="0"/>
                  </a:lnTo>
                  <a:cubicBezTo>
                    <a:pt x="323" y="77"/>
                    <a:pt x="247" y="179"/>
                    <a:pt x="179" y="289"/>
                  </a:cubicBezTo>
                  <a:cubicBezTo>
                    <a:pt x="111" y="391"/>
                    <a:pt x="68" y="501"/>
                    <a:pt x="34" y="603"/>
                  </a:cubicBezTo>
                  <a:cubicBezTo>
                    <a:pt x="0" y="637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6084071" y="4596520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68" y="425"/>
                  </a:moveTo>
                  <a:cubicBezTo>
                    <a:pt x="102" y="425"/>
                    <a:pt x="145" y="425"/>
                    <a:pt x="145" y="383"/>
                  </a:cubicBezTo>
                  <a:cubicBezTo>
                    <a:pt x="179" y="315"/>
                    <a:pt x="213" y="247"/>
                    <a:pt x="247" y="170"/>
                  </a:cubicBezTo>
                  <a:cubicBezTo>
                    <a:pt x="281" y="102"/>
                    <a:pt x="315" y="34"/>
                    <a:pt x="247" y="0"/>
                  </a:cubicBezTo>
                  <a:lnTo>
                    <a:pt x="213" y="0"/>
                  </a:lnTo>
                  <a:cubicBezTo>
                    <a:pt x="145" y="0"/>
                    <a:pt x="68" y="102"/>
                    <a:pt x="68" y="136"/>
                  </a:cubicBezTo>
                  <a:cubicBezTo>
                    <a:pt x="34" y="213"/>
                    <a:pt x="0" y="281"/>
                    <a:pt x="34" y="349"/>
                  </a:cubicBezTo>
                  <a:cubicBezTo>
                    <a:pt x="34" y="383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5992489" y="4661508"/>
              <a:ext cx="8400" cy="24009"/>
            </a:xfrm>
            <a:custGeom>
              <a:avLst/>
              <a:gdLst/>
              <a:ahLst/>
              <a:cxnLst/>
              <a:rect l="l" t="t" r="r" b="b"/>
              <a:pathLst>
                <a:path w="247" h="706" extrusionOk="0">
                  <a:moveTo>
                    <a:pt x="34" y="706"/>
                  </a:moveTo>
                  <a:lnTo>
                    <a:pt x="77" y="672"/>
                  </a:lnTo>
                  <a:cubicBezTo>
                    <a:pt x="111" y="561"/>
                    <a:pt x="145" y="459"/>
                    <a:pt x="179" y="349"/>
                  </a:cubicBezTo>
                  <a:cubicBezTo>
                    <a:pt x="213" y="247"/>
                    <a:pt x="247" y="171"/>
                    <a:pt x="213" y="69"/>
                  </a:cubicBezTo>
                  <a:cubicBezTo>
                    <a:pt x="213" y="35"/>
                    <a:pt x="213" y="35"/>
                    <a:pt x="179" y="35"/>
                  </a:cubicBezTo>
                  <a:cubicBezTo>
                    <a:pt x="145" y="1"/>
                    <a:pt x="111" y="35"/>
                    <a:pt x="77" y="69"/>
                  </a:cubicBezTo>
                  <a:cubicBezTo>
                    <a:pt x="34" y="137"/>
                    <a:pt x="34" y="247"/>
                    <a:pt x="34" y="349"/>
                  </a:cubicBezTo>
                  <a:cubicBezTo>
                    <a:pt x="0" y="459"/>
                    <a:pt x="0" y="561"/>
                    <a:pt x="0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6121344" y="4587848"/>
              <a:ext cx="13297" cy="17072"/>
            </a:xfrm>
            <a:custGeom>
              <a:avLst/>
              <a:gdLst/>
              <a:ahLst/>
              <a:cxnLst/>
              <a:rect l="l" t="t" r="r" b="b"/>
              <a:pathLst>
                <a:path w="391" h="502" extrusionOk="0">
                  <a:moveTo>
                    <a:pt x="68" y="502"/>
                  </a:moveTo>
                  <a:cubicBezTo>
                    <a:pt x="68" y="502"/>
                    <a:pt x="110" y="502"/>
                    <a:pt x="110" y="468"/>
                  </a:cubicBezTo>
                  <a:cubicBezTo>
                    <a:pt x="178" y="391"/>
                    <a:pt x="246" y="323"/>
                    <a:pt x="280" y="213"/>
                  </a:cubicBezTo>
                  <a:cubicBezTo>
                    <a:pt x="323" y="145"/>
                    <a:pt x="391" y="77"/>
                    <a:pt x="323" y="1"/>
                  </a:cubicBezTo>
                  <a:lnTo>
                    <a:pt x="323" y="1"/>
                  </a:lnTo>
                  <a:lnTo>
                    <a:pt x="280" y="1"/>
                  </a:lnTo>
                  <a:cubicBezTo>
                    <a:pt x="178" y="1"/>
                    <a:pt x="178" y="77"/>
                    <a:pt x="144" y="145"/>
                  </a:cubicBezTo>
                  <a:cubicBezTo>
                    <a:pt x="110" y="255"/>
                    <a:pt x="68" y="357"/>
                    <a:pt x="34" y="425"/>
                  </a:cubicBezTo>
                  <a:cubicBezTo>
                    <a:pt x="0" y="468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6139538" y="4604886"/>
              <a:ext cx="11869" cy="19112"/>
            </a:xfrm>
            <a:custGeom>
              <a:avLst/>
              <a:gdLst/>
              <a:ahLst/>
              <a:cxnLst/>
              <a:rect l="l" t="t" r="r" b="b"/>
              <a:pathLst>
                <a:path w="349" h="562" extrusionOk="0">
                  <a:moveTo>
                    <a:pt x="34" y="561"/>
                  </a:moveTo>
                  <a:lnTo>
                    <a:pt x="68" y="561"/>
                  </a:lnTo>
                  <a:cubicBezTo>
                    <a:pt x="136" y="459"/>
                    <a:pt x="213" y="391"/>
                    <a:pt x="247" y="281"/>
                  </a:cubicBezTo>
                  <a:cubicBezTo>
                    <a:pt x="281" y="213"/>
                    <a:pt x="349" y="137"/>
                    <a:pt x="315" y="69"/>
                  </a:cubicBezTo>
                  <a:cubicBezTo>
                    <a:pt x="315" y="35"/>
                    <a:pt x="315" y="35"/>
                    <a:pt x="281" y="1"/>
                  </a:cubicBezTo>
                  <a:cubicBezTo>
                    <a:pt x="247" y="1"/>
                    <a:pt x="247" y="1"/>
                    <a:pt x="213" y="35"/>
                  </a:cubicBezTo>
                  <a:cubicBezTo>
                    <a:pt x="136" y="69"/>
                    <a:pt x="136" y="179"/>
                    <a:pt x="102" y="247"/>
                  </a:cubicBezTo>
                  <a:cubicBezTo>
                    <a:pt x="68" y="315"/>
                    <a:pt x="34" y="425"/>
                    <a:pt x="0" y="493"/>
                  </a:cubicBezTo>
                  <a:cubicBezTo>
                    <a:pt x="0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6164669" y="461818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34" y="459"/>
                  </a:moveTo>
                  <a:cubicBezTo>
                    <a:pt x="68" y="493"/>
                    <a:pt x="68" y="459"/>
                    <a:pt x="68" y="459"/>
                  </a:cubicBezTo>
                  <a:cubicBezTo>
                    <a:pt x="145" y="425"/>
                    <a:pt x="179" y="349"/>
                    <a:pt x="213" y="281"/>
                  </a:cubicBezTo>
                  <a:cubicBezTo>
                    <a:pt x="247" y="213"/>
                    <a:pt x="323" y="136"/>
                    <a:pt x="281" y="68"/>
                  </a:cubicBezTo>
                  <a:cubicBezTo>
                    <a:pt x="281" y="34"/>
                    <a:pt x="247" y="34"/>
                    <a:pt x="213" y="0"/>
                  </a:cubicBezTo>
                  <a:cubicBezTo>
                    <a:pt x="213" y="0"/>
                    <a:pt x="179" y="0"/>
                    <a:pt x="179" y="34"/>
                  </a:cubicBezTo>
                  <a:cubicBezTo>
                    <a:pt x="111" y="68"/>
                    <a:pt x="111" y="136"/>
                    <a:pt x="68" y="213"/>
                  </a:cubicBezTo>
                  <a:cubicBezTo>
                    <a:pt x="68" y="281"/>
                    <a:pt x="34" y="349"/>
                    <a:pt x="0" y="425"/>
                  </a:cubicBezTo>
                  <a:cubicBezTo>
                    <a:pt x="0" y="459"/>
                    <a:pt x="0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6201941" y="4585535"/>
              <a:ext cx="14453" cy="20541"/>
            </a:xfrm>
            <a:custGeom>
              <a:avLst/>
              <a:gdLst/>
              <a:ahLst/>
              <a:cxnLst/>
              <a:rect l="l" t="t" r="r" b="b"/>
              <a:pathLst>
                <a:path w="425" h="604" extrusionOk="0">
                  <a:moveTo>
                    <a:pt x="34" y="604"/>
                  </a:moveTo>
                  <a:lnTo>
                    <a:pt x="77" y="604"/>
                  </a:lnTo>
                  <a:cubicBezTo>
                    <a:pt x="179" y="425"/>
                    <a:pt x="357" y="247"/>
                    <a:pt x="425" y="69"/>
                  </a:cubicBezTo>
                  <a:cubicBezTo>
                    <a:pt x="425" y="35"/>
                    <a:pt x="391" y="1"/>
                    <a:pt x="357" y="1"/>
                  </a:cubicBezTo>
                  <a:cubicBezTo>
                    <a:pt x="323" y="1"/>
                    <a:pt x="289" y="1"/>
                    <a:pt x="289" y="35"/>
                  </a:cubicBezTo>
                  <a:cubicBezTo>
                    <a:pt x="212" y="69"/>
                    <a:pt x="179" y="179"/>
                    <a:pt x="111" y="281"/>
                  </a:cubicBezTo>
                  <a:cubicBezTo>
                    <a:pt x="77" y="357"/>
                    <a:pt x="34" y="459"/>
                    <a:pt x="0" y="570"/>
                  </a:cubicBezTo>
                  <a:cubicBezTo>
                    <a:pt x="0" y="604"/>
                    <a:pt x="0" y="604"/>
                    <a:pt x="34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6165825" y="4572238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77" y="604"/>
                  </a:moveTo>
                  <a:lnTo>
                    <a:pt x="111" y="604"/>
                  </a:lnTo>
                  <a:cubicBezTo>
                    <a:pt x="213" y="536"/>
                    <a:pt x="289" y="460"/>
                    <a:pt x="357" y="358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603" y="35"/>
                    <a:pt x="535" y="1"/>
                    <a:pt x="501" y="1"/>
                  </a:cubicBezTo>
                  <a:lnTo>
                    <a:pt x="425" y="1"/>
                  </a:lnTo>
                  <a:cubicBezTo>
                    <a:pt x="323" y="77"/>
                    <a:pt x="289" y="179"/>
                    <a:pt x="213" y="290"/>
                  </a:cubicBezTo>
                  <a:cubicBezTo>
                    <a:pt x="145" y="358"/>
                    <a:pt x="77" y="460"/>
                    <a:pt x="34" y="570"/>
                  </a:cubicBezTo>
                  <a:cubicBezTo>
                    <a:pt x="0" y="604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6136919" y="4567613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77" y="494"/>
                  </a:moveTo>
                  <a:cubicBezTo>
                    <a:pt x="77" y="494"/>
                    <a:pt x="111" y="494"/>
                    <a:pt x="111" y="460"/>
                  </a:cubicBezTo>
                  <a:cubicBezTo>
                    <a:pt x="179" y="383"/>
                    <a:pt x="247" y="315"/>
                    <a:pt x="324" y="247"/>
                  </a:cubicBezTo>
                  <a:cubicBezTo>
                    <a:pt x="392" y="213"/>
                    <a:pt x="460" y="171"/>
                    <a:pt x="460" y="69"/>
                  </a:cubicBezTo>
                  <a:cubicBezTo>
                    <a:pt x="460" y="35"/>
                    <a:pt x="426" y="1"/>
                    <a:pt x="392" y="1"/>
                  </a:cubicBezTo>
                  <a:lnTo>
                    <a:pt x="392" y="1"/>
                  </a:lnTo>
                  <a:cubicBezTo>
                    <a:pt x="290" y="1"/>
                    <a:pt x="213" y="103"/>
                    <a:pt x="179" y="171"/>
                  </a:cubicBezTo>
                  <a:cubicBezTo>
                    <a:pt x="111" y="247"/>
                    <a:pt x="77" y="315"/>
                    <a:pt x="35" y="426"/>
                  </a:cubicBezTo>
                  <a:cubicBezTo>
                    <a:pt x="1" y="460"/>
                    <a:pt x="35" y="460"/>
                    <a:pt x="77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6185176" y="4536122"/>
              <a:ext cx="12175" cy="19418"/>
            </a:xfrm>
            <a:custGeom>
              <a:avLst/>
              <a:gdLst/>
              <a:ahLst/>
              <a:cxnLst/>
              <a:rect l="l" t="t" r="r" b="b"/>
              <a:pathLst>
                <a:path w="358" h="571" extrusionOk="0">
                  <a:moveTo>
                    <a:pt x="34" y="570"/>
                  </a:moveTo>
                  <a:cubicBezTo>
                    <a:pt x="68" y="570"/>
                    <a:pt x="102" y="570"/>
                    <a:pt x="102" y="536"/>
                  </a:cubicBezTo>
                  <a:cubicBezTo>
                    <a:pt x="145" y="460"/>
                    <a:pt x="213" y="358"/>
                    <a:pt x="247" y="290"/>
                  </a:cubicBezTo>
                  <a:cubicBezTo>
                    <a:pt x="315" y="213"/>
                    <a:pt x="357" y="145"/>
                    <a:pt x="357" y="77"/>
                  </a:cubicBezTo>
                  <a:cubicBezTo>
                    <a:pt x="315" y="35"/>
                    <a:pt x="315" y="35"/>
                    <a:pt x="281" y="35"/>
                  </a:cubicBezTo>
                  <a:cubicBezTo>
                    <a:pt x="281" y="1"/>
                    <a:pt x="247" y="35"/>
                    <a:pt x="247" y="35"/>
                  </a:cubicBezTo>
                  <a:cubicBezTo>
                    <a:pt x="145" y="77"/>
                    <a:pt x="145" y="145"/>
                    <a:pt x="102" y="213"/>
                  </a:cubicBezTo>
                  <a:cubicBezTo>
                    <a:pt x="68" y="290"/>
                    <a:pt x="34" y="392"/>
                    <a:pt x="0" y="502"/>
                  </a:cubicBezTo>
                  <a:cubicBezTo>
                    <a:pt x="0" y="536"/>
                    <a:pt x="34" y="536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6207995" y="4549419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34" y="459"/>
                  </a:moveTo>
                  <a:lnTo>
                    <a:pt x="111" y="459"/>
                  </a:lnTo>
                  <a:cubicBezTo>
                    <a:pt x="145" y="391"/>
                    <a:pt x="179" y="323"/>
                    <a:pt x="213" y="247"/>
                  </a:cubicBezTo>
                  <a:cubicBezTo>
                    <a:pt x="247" y="179"/>
                    <a:pt x="323" y="145"/>
                    <a:pt x="323" y="69"/>
                  </a:cubicBezTo>
                  <a:cubicBezTo>
                    <a:pt x="323" y="35"/>
                    <a:pt x="281" y="1"/>
                    <a:pt x="281" y="1"/>
                  </a:cubicBezTo>
                  <a:lnTo>
                    <a:pt x="247" y="1"/>
                  </a:lnTo>
                  <a:cubicBezTo>
                    <a:pt x="68" y="69"/>
                    <a:pt x="34" y="281"/>
                    <a:pt x="1" y="425"/>
                  </a:cubicBezTo>
                  <a:cubicBezTo>
                    <a:pt x="1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6239180" y="4544522"/>
              <a:ext cx="14487" cy="19384"/>
            </a:xfrm>
            <a:custGeom>
              <a:avLst/>
              <a:gdLst/>
              <a:ahLst/>
              <a:cxnLst/>
              <a:rect l="l" t="t" r="r" b="b"/>
              <a:pathLst>
                <a:path w="426" h="570" extrusionOk="0">
                  <a:moveTo>
                    <a:pt x="77" y="569"/>
                  </a:moveTo>
                  <a:cubicBezTo>
                    <a:pt x="77" y="569"/>
                    <a:pt x="111" y="569"/>
                    <a:pt x="111" y="535"/>
                  </a:cubicBezTo>
                  <a:cubicBezTo>
                    <a:pt x="145" y="467"/>
                    <a:pt x="213" y="391"/>
                    <a:pt x="290" y="289"/>
                  </a:cubicBezTo>
                  <a:cubicBezTo>
                    <a:pt x="324" y="255"/>
                    <a:pt x="392" y="179"/>
                    <a:pt x="426" y="111"/>
                  </a:cubicBezTo>
                  <a:cubicBezTo>
                    <a:pt x="426" y="77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77"/>
                    <a:pt x="43" y="357"/>
                    <a:pt x="1" y="501"/>
                  </a:cubicBezTo>
                  <a:cubicBezTo>
                    <a:pt x="1" y="535"/>
                    <a:pt x="43" y="569"/>
                    <a:pt x="77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6231970" y="4513303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77" y="570"/>
                  </a:moveTo>
                  <a:cubicBezTo>
                    <a:pt x="111" y="570"/>
                    <a:pt x="111" y="570"/>
                    <a:pt x="145" y="536"/>
                  </a:cubicBezTo>
                  <a:cubicBezTo>
                    <a:pt x="179" y="426"/>
                    <a:pt x="255" y="358"/>
                    <a:pt x="357" y="247"/>
                  </a:cubicBezTo>
                  <a:cubicBezTo>
                    <a:pt x="391" y="179"/>
                    <a:pt x="468" y="145"/>
                    <a:pt x="425" y="35"/>
                  </a:cubicBezTo>
                  <a:cubicBezTo>
                    <a:pt x="425" y="35"/>
                    <a:pt x="391" y="35"/>
                    <a:pt x="391" y="1"/>
                  </a:cubicBezTo>
                  <a:lnTo>
                    <a:pt x="391" y="1"/>
                  </a:lnTo>
                  <a:cubicBezTo>
                    <a:pt x="255" y="1"/>
                    <a:pt x="213" y="111"/>
                    <a:pt x="145" y="179"/>
                  </a:cubicBezTo>
                  <a:cubicBezTo>
                    <a:pt x="111" y="281"/>
                    <a:pt x="77" y="392"/>
                    <a:pt x="43" y="494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6200785" y="4506094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68" y="493"/>
                  </a:moveTo>
                  <a:lnTo>
                    <a:pt x="111" y="493"/>
                  </a:lnTo>
                  <a:cubicBezTo>
                    <a:pt x="179" y="425"/>
                    <a:pt x="246" y="357"/>
                    <a:pt x="323" y="281"/>
                  </a:cubicBezTo>
                  <a:cubicBezTo>
                    <a:pt x="357" y="247"/>
                    <a:pt x="459" y="179"/>
                    <a:pt x="493" y="111"/>
                  </a:cubicBezTo>
                  <a:cubicBezTo>
                    <a:pt x="493" y="34"/>
                    <a:pt x="459" y="0"/>
                    <a:pt x="425" y="0"/>
                  </a:cubicBezTo>
                  <a:lnTo>
                    <a:pt x="357" y="0"/>
                  </a:lnTo>
                  <a:cubicBezTo>
                    <a:pt x="280" y="34"/>
                    <a:pt x="213" y="111"/>
                    <a:pt x="179" y="179"/>
                  </a:cubicBezTo>
                  <a:cubicBezTo>
                    <a:pt x="111" y="247"/>
                    <a:pt x="34" y="357"/>
                    <a:pt x="34" y="425"/>
                  </a:cubicBezTo>
                  <a:cubicBezTo>
                    <a:pt x="0" y="459"/>
                    <a:pt x="34" y="493"/>
                    <a:pt x="68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6158582" y="4521703"/>
              <a:ext cx="13331" cy="13297"/>
            </a:xfrm>
            <a:custGeom>
              <a:avLst/>
              <a:gdLst/>
              <a:ahLst/>
              <a:cxnLst/>
              <a:rect l="l" t="t" r="r" b="b"/>
              <a:pathLst>
                <a:path w="392" h="391" extrusionOk="0">
                  <a:moveTo>
                    <a:pt x="77" y="391"/>
                  </a:moveTo>
                  <a:lnTo>
                    <a:pt x="145" y="391"/>
                  </a:lnTo>
                  <a:cubicBezTo>
                    <a:pt x="179" y="323"/>
                    <a:pt x="213" y="289"/>
                    <a:pt x="290" y="247"/>
                  </a:cubicBezTo>
                  <a:cubicBezTo>
                    <a:pt x="324" y="179"/>
                    <a:pt x="392" y="145"/>
                    <a:pt x="392" y="77"/>
                  </a:cubicBezTo>
                  <a:cubicBezTo>
                    <a:pt x="392" y="34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34"/>
                    <a:pt x="77" y="213"/>
                    <a:pt x="1" y="323"/>
                  </a:cubicBezTo>
                  <a:cubicBezTo>
                    <a:pt x="1" y="357"/>
                    <a:pt x="35" y="391"/>
                    <a:pt x="77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6116413" y="4542210"/>
              <a:ext cx="14487" cy="16800"/>
            </a:xfrm>
            <a:custGeom>
              <a:avLst/>
              <a:gdLst/>
              <a:ahLst/>
              <a:cxnLst/>
              <a:rect l="l" t="t" r="r" b="b"/>
              <a:pathLst>
                <a:path w="426" h="494" extrusionOk="0">
                  <a:moveTo>
                    <a:pt x="77" y="493"/>
                  </a:moveTo>
                  <a:cubicBezTo>
                    <a:pt x="111" y="493"/>
                    <a:pt x="111" y="493"/>
                    <a:pt x="145" y="459"/>
                  </a:cubicBezTo>
                  <a:cubicBezTo>
                    <a:pt x="213" y="425"/>
                    <a:pt x="255" y="357"/>
                    <a:pt x="289" y="281"/>
                  </a:cubicBezTo>
                  <a:cubicBezTo>
                    <a:pt x="357" y="213"/>
                    <a:pt x="391" y="179"/>
                    <a:pt x="391" y="111"/>
                  </a:cubicBezTo>
                  <a:cubicBezTo>
                    <a:pt x="425" y="34"/>
                    <a:pt x="391" y="34"/>
                    <a:pt x="357" y="0"/>
                  </a:cubicBezTo>
                  <a:cubicBezTo>
                    <a:pt x="323" y="0"/>
                    <a:pt x="289" y="0"/>
                    <a:pt x="289" y="34"/>
                  </a:cubicBezTo>
                  <a:cubicBezTo>
                    <a:pt x="213" y="68"/>
                    <a:pt x="179" y="145"/>
                    <a:pt x="145" y="213"/>
                  </a:cubicBezTo>
                  <a:cubicBezTo>
                    <a:pt x="111" y="281"/>
                    <a:pt x="77" y="357"/>
                    <a:pt x="43" y="425"/>
                  </a:cubicBezTo>
                  <a:cubicBezTo>
                    <a:pt x="1" y="459"/>
                    <a:pt x="43" y="459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6071931" y="4572238"/>
              <a:ext cx="12175" cy="15643"/>
            </a:xfrm>
            <a:custGeom>
              <a:avLst/>
              <a:gdLst/>
              <a:ahLst/>
              <a:cxnLst/>
              <a:rect l="l" t="t" r="r" b="b"/>
              <a:pathLst>
                <a:path w="358" h="460" extrusionOk="0">
                  <a:moveTo>
                    <a:pt x="34" y="460"/>
                  </a:moveTo>
                  <a:lnTo>
                    <a:pt x="111" y="460"/>
                  </a:lnTo>
                  <a:cubicBezTo>
                    <a:pt x="179" y="358"/>
                    <a:pt x="357" y="179"/>
                    <a:pt x="289" y="35"/>
                  </a:cubicBezTo>
                  <a:lnTo>
                    <a:pt x="247" y="1"/>
                  </a:lnTo>
                  <a:cubicBezTo>
                    <a:pt x="213" y="1"/>
                    <a:pt x="213" y="1"/>
                    <a:pt x="179" y="35"/>
                  </a:cubicBezTo>
                  <a:cubicBezTo>
                    <a:pt x="145" y="77"/>
                    <a:pt x="111" y="145"/>
                    <a:pt x="111" y="213"/>
                  </a:cubicBezTo>
                  <a:cubicBezTo>
                    <a:pt x="77" y="290"/>
                    <a:pt x="34" y="358"/>
                    <a:pt x="0" y="426"/>
                  </a:cubicBezTo>
                  <a:cubicBezTo>
                    <a:pt x="0" y="460"/>
                    <a:pt x="0" y="460"/>
                    <a:pt x="34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6038433" y="4601145"/>
              <a:ext cx="11869" cy="17072"/>
            </a:xfrm>
            <a:custGeom>
              <a:avLst/>
              <a:gdLst/>
              <a:ahLst/>
              <a:cxnLst/>
              <a:rect l="l" t="t" r="r" b="b"/>
              <a:pathLst>
                <a:path w="349" h="502" extrusionOk="0">
                  <a:moveTo>
                    <a:pt x="68" y="501"/>
                  </a:moveTo>
                  <a:cubicBezTo>
                    <a:pt x="68" y="501"/>
                    <a:pt x="102" y="501"/>
                    <a:pt x="102" y="459"/>
                  </a:cubicBezTo>
                  <a:cubicBezTo>
                    <a:pt x="212" y="357"/>
                    <a:pt x="314" y="247"/>
                    <a:pt x="348" y="111"/>
                  </a:cubicBezTo>
                  <a:cubicBezTo>
                    <a:pt x="348" y="77"/>
                    <a:pt x="348" y="34"/>
                    <a:pt x="280" y="34"/>
                  </a:cubicBezTo>
                  <a:cubicBezTo>
                    <a:pt x="280" y="0"/>
                    <a:pt x="246" y="34"/>
                    <a:pt x="246" y="34"/>
                  </a:cubicBezTo>
                  <a:cubicBezTo>
                    <a:pt x="136" y="145"/>
                    <a:pt x="68" y="289"/>
                    <a:pt x="34" y="425"/>
                  </a:cubicBezTo>
                  <a:cubicBezTo>
                    <a:pt x="0" y="459"/>
                    <a:pt x="34" y="459"/>
                    <a:pt x="68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2"/>
            <p:cNvSpPr/>
            <p:nvPr/>
          </p:nvSpPr>
          <p:spPr>
            <a:xfrm>
              <a:off x="6069618" y="4616720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34" y="392"/>
                  </a:moveTo>
                  <a:lnTo>
                    <a:pt x="68" y="392"/>
                  </a:lnTo>
                  <a:cubicBezTo>
                    <a:pt x="102" y="324"/>
                    <a:pt x="179" y="256"/>
                    <a:pt x="213" y="179"/>
                  </a:cubicBezTo>
                  <a:cubicBezTo>
                    <a:pt x="247" y="145"/>
                    <a:pt x="281" y="77"/>
                    <a:pt x="247" y="43"/>
                  </a:cubicBezTo>
                  <a:cubicBezTo>
                    <a:pt x="247" y="1"/>
                    <a:pt x="213" y="1"/>
                    <a:pt x="213" y="1"/>
                  </a:cubicBezTo>
                  <a:lnTo>
                    <a:pt x="179" y="1"/>
                  </a:lnTo>
                  <a:cubicBezTo>
                    <a:pt x="145" y="43"/>
                    <a:pt x="102" y="77"/>
                    <a:pt x="68" y="145"/>
                  </a:cubicBezTo>
                  <a:cubicBezTo>
                    <a:pt x="34" y="213"/>
                    <a:pt x="34" y="290"/>
                    <a:pt x="0" y="324"/>
                  </a:cubicBezTo>
                  <a:cubicBezTo>
                    <a:pt x="0" y="358"/>
                    <a:pt x="0" y="392"/>
                    <a:pt x="34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6466826" y="4941730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" y="604"/>
                  </a:moveTo>
                  <a:lnTo>
                    <a:pt x="35" y="604"/>
                  </a:lnTo>
                  <a:cubicBezTo>
                    <a:pt x="103" y="536"/>
                    <a:pt x="145" y="425"/>
                    <a:pt x="179" y="323"/>
                  </a:cubicBezTo>
                  <a:cubicBezTo>
                    <a:pt x="179" y="256"/>
                    <a:pt x="213" y="145"/>
                    <a:pt x="179" y="43"/>
                  </a:cubicBezTo>
                  <a:lnTo>
                    <a:pt x="103" y="43"/>
                  </a:lnTo>
                  <a:cubicBezTo>
                    <a:pt x="103" y="1"/>
                    <a:pt x="69" y="43"/>
                    <a:pt x="69" y="43"/>
                  </a:cubicBezTo>
                  <a:cubicBezTo>
                    <a:pt x="1" y="111"/>
                    <a:pt x="35" y="213"/>
                    <a:pt x="35" y="290"/>
                  </a:cubicBezTo>
                  <a:cubicBezTo>
                    <a:pt x="1" y="391"/>
                    <a:pt x="1" y="502"/>
                    <a:pt x="1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2"/>
            <p:cNvSpPr/>
            <p:nvPr/>
          </p:nvSpPr>
          <p:spPr>
            <a:xfrm>
              <a:off x="6441422" y="4944348"/>
              <a:ext cx="7244" cy="19078"/>
            </a:xfrm>
            <a:custGeom>
              <a:avLst/>
              <a:gdLst/>
              <a:ahLst/>
              <a:cxnLst/>
              <a:rect l="l" t="t" r="r" b="b"/>
              <a:pathLst>
                <a:path w="213" h="561" extrusionOk="0">
                  <a:moveTo>
                    <a:pt x="77" y="561"/>
                  </a:moveTo>
                  <a:cubicBezTo>
                    <a:pt x="77" y="561"/>
                    <a:pt x="111" y="561"/>
                    <a:pt x="111" y="527"/>
                  </a:cubicBezTo>
                  <a:cubicBezTo>
                    <a:pt x="145" y="459"/>
                    <a:pt x="179" y="391"/>
                    <a:pt x="179" y="314"/>
                  </a:cubicBezTo>
                  <a:cubicBezTo>
                    <a:pt x="213" y="213"/>
                    <a:pt x="213" y="136"/>
                    <a:pt x="213" y="34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45" y="0"/>
                    <a:pt x="77" y="0"/>
                    <a:pt x="77" y="34"/>
                  </a:cubicBezTo>
                  <a:cubicBezTo>
                    <a:pt x="43" y="102"/>
                    <a:pt x="43" y="179"/>
                    <a:pt x="0" y="280"/>
                  </a:cubicBezTo>
                  <a:lnTo>
                    <a:pt x="0" y="493"/>
                  </a:lnTo>
                  <a:cubicBezTo>
                    <a:pt x="0" y="527"/>
                    <a:pt x="43" y="527"/>
                    <a:pt x="77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2"/>
            <p:cNvSpPr/>
            <p:nvPr/>
          </p:nvSpPr>
          <p:spPr>
            <a:xfrm>
              <a:off x="6412516" y="4926120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77" y="570"/>
                  </a:moveTo>
                  <a:lnTo>
                    <a:pt x="111" y="570"/>
                  </a:lnTo>
                  <a:cubicBezTo>
                    <a:pt x="256" y="460"/>
                    <a:pt x="426" y="247"/>
                    <a:pt x="358" y="77"/>
                  </a:cubicBezTo>
                  <a:cubicBezTo>
                    <a:pt x="324" y="35"/>
                    <a:pt x="324" y="1"/>
                    <a:pt x="290" y="1"/>
                  </a:cubicBezTo>
                  <a:cubicBezTo>
                    <a:pt x="256" y="1"/>
                    <a:pt x="213" y="35"/>
                    <a:pt x="179" y="77"/>
                  </a:cubicBezTo>
                  <a:cubicBezTo>
                    <a:pt x="145" y="111"/>
                    <a:pt x="179" y="213"/>
                    <a:pt x="145" y="290"/>
                  </a:cubicBezTo>
                  <a:cubicBezTo>
                    <a:pt x="111" y="358"/>
                    <a:pt x="77" y="426"/>
                    <a:pt x="43" y="502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2"/>
            <p:cNvSpPr/>
            <p:nvPr/>
          </p:nvSpPr>
          <p:spPr>
            <a:xfrm>
              <a:off x="6446319" y="4904458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35" y="460"/>
                  </a:moveTo>
                  <a:lnTo>
                    <a:pt x="111" y="460"/>
                  </a:lnTo>
                  <a:cubicBezTo>
                    <a:pt x="145" y="392"/>
                    <a:pt x="179" y="324"/>
                    <a:pt x="213" y="247"/>
                  </a:cubicBezTo>
                  <a:cubicBezTo>
                    <a:pt x="213" y="145"/>
                    <a:pt x="213" y="77"/>
                    <a:pt x="111" y="1"/>
                  </a:cubicBezTo>
                  <a:lnTo>
                    <a:pt x="69" y="1"/>
                  </a:lnTo>
                  <a:lnTo>
                    <a:pt x="1" y="77"/>
                  </a:lnTo>
                  <a:cubicBezTo>
                    <a:pt x="1" y="111"/>
                    <a:pt x="35" y="179"/>
                    <a:pt x="35" y="213"/>
                  </a:cubicBezTo>
                  <a:cubicBezTo>
                    <a:pt x="35" y="290"/>
                    <a:pt x="35" y="358"/>
                    <a:pt x="1" y="392"/>
                  </a:cubicBezTo>
                  <a:cubicBezTo>
                    <a:pt x="1" y="426"/>
                    <a:pt x="1" y="460"/>
                    <a:pt x="35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2"/>
            <p:cNvSpPr/>
            <p:nvPr/>
          </p:nvSpPr>
          <p:spPr>
            <a:xfrm>
              <a:off x="6465670" y="4911701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137" y="603"/>
                  </a:moveTo>
                  <a:cubicBezTo>
                    <a:pt x="179" y="603"/>
                    <a:pt x="213" y="603"/>
                    <a:pt x="213" y="569"/>
                  </a:cubicBezTo>
                  <a:cubicBezTo>
                    <a:pt x="213" y="459"/>
                    <a:pt x="247" y="391"/>
                    <a:pt x="247" y="289"/>
                  </a:cubicBezTo>
                  <a:cubicBezTo>
                    <a:pt x="213" y="179"/>
                    <a:pt x="247" y="77"/>
                    <a:pt x="137" y="0"/>
                  </a:cubicBezTo>
                  <a:lnTo>
                    <a:pt x="137" y="0"/>
                  </a:lnTo>
                  <a:cubicBezTo>
                    <a:pt x="103" y="0"/>
                    <a:pt x="69" y="0"/>
                    <a:pt x="69" y="34"/>
                  </a:cubicBezTo>
                  <a:cubicBezTo>
                    <a:pt x="1" y="111"/>
                    <a:pt x="69" y="213"/>
                    <a:pt x="69" y="289"/>
                  </a:cubicBezTo>
                  <a:cubicBezTo>
                    <a:pt x="103" y="357"/>
                    <a:pt x="103" y="459"/>
                    <a:pt x="103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2"/>
            <p:cNvSpPr/>
            <p:nvPr/>
          </p:nvSpPr>
          <p:spPr>
            <a:xfrm>
              <a:off x="6459616" y="4859976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02" y="536"/>
                  </a:moveTo>
                  <a:cubicBezTo>
                    <a:pt x="145" y="536"/>
                    <a:pt x="179" y="493"/>
                    <a:pt x="179" y="493"/>
                  </a:cubicBezTo>
                  <a:cubicBezTo>
                    <a:pt x="247" y="357"/>
                    <a:pt x="247" y="179"/>
                    <a:pt x="179" y="35"/>
                  </a:cubicBezTo>
                  <a:cubicBezTo>
                    <a:pt x="179" y="1"/>
                    <a:pt x="145" y="1"/>
                    <a:pt x="102" y="1"/>
                  </a:cubicBezTo>
                  <a:lnTo>
                    <a:pt x="102" y="1"/>
                  </a:lnTo>
                  <a:lnTo>
                    <a:pt x="68" y="1"/>
                  </a:lnTo>
                  <a:cubicBezTo>
                    <a:pt x="35" y="1"/>
                    <a:pt x="1" y="35"/>
                    <a:pt x="35" y="69"/>
                  </a:cubicBezTo>
                  <a:cubicBezTo>
                    <a:pt x="35" y="145"/>
                    <a:pt x="35" y="213"/>
                    <a:pt x="68" y="281"/>
                  </a:cubicBezTo>
                  <a:lnTo>
                    <a:pt x="68" y="4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2"/>
            <p:cNvSpPr/>
            <p:nvPr/>
          </p:nvSpPr>
          <p:spPr>
            <a:xfrm>
              <a:off x="6435641" y="4859976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170" y="570"/>
                  </a:moveTo>
                  <a:cubicBezTo>
                    <a:pt x="213" y="604"/>
                    <a:pt x="247" y="570"/>
                    <a:pt x="247" y="536"/>
                  </a:cubicBezTo>
                  <a:lnTo>
                    <a:pt x="247" y="281"/>
                  </a:lnTo>
                  <a:cubicBezTo>
                    <a:pt x="247" y="213"/>
                    <a:pt x="247" y="111"/>
                    <a:pt x="170" y="35"/>
                  </a:cubicBezTo>
                  <a:cubicBezTo>
                    <a:pt x="170" y="35"/>
                    <a:pt x="170" y="1"/>
                    <a:pt x="136" y="1"/>
                  </a:cubicBezTo>
                  <a:cubicBezTo>
                    <a:pt x="102" y="1"/>
                    <a:pt x="68" y="1"/>
                    <a:pt x="68" y="35"/>
                  </a:cubicBezTo>
                  <a:cubicBezTo>
                    <a:pt x="0" y="111"/>
                    <a:pt x="34" y="213"/>
                    <a:pt x="68" y="281"/>
                  </a:cubicBezTo>
                  <a:cubicBezTo>
                    <a:pt x="68" y="357"/>
                    <a:pt x="102" y="459"/>
                    <a:pt x="102" y="536"/>
                  </a:cubicBezTo>
                  <a:cubicBezTo>
                    <a:pt x="136" y="570"/>
                    <a:pt x="136" y="570"/>
                    <a:pt x="17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2"/>
            <p:cNvSpPr/>
            <p:nvPr/>
          </p:nvSpPr>
          <p:spPr>
            <a:xfrm>
              <a:off x="6404150" y="4880482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45" y="570"/>
                  </a:moveTo>
                  <a:cubicBezTo>
                    <a:pt x="179" y="570"/>
                    <a:pt x="179" y="570"/>
                    <a:pt x="213" y="527"/>
                  </a:cubicBezTo>
                  <a:lnTo>
                    <a:pt x="213" y="281"/>
                  </a:lnTo>
                  <a:cubicBezTo>
                    <a:pt x="213" y="213"/>
                    <a:pt x="247" y="103"/>
                    <a:pt x="179" y="35"/>
                  </a:cubicBezTo>
                  <a:lnTo>
                    <a:pt x="145" y="1"/>
                  </a:lnTo>
                  <a:cubicBezTo>
                    <a:pt x="111" y="1"/>
                    <a:pt x="77" y="1"/>
                    <a:pt x="77" y="35"/>
                  </a:cubicBezTo>
                  <a:cubicBezTo>
                    <a:pt x="1" y="103"/>
                    <a:pt x="35" y="179"/>
                    <a:pt x="35" y="281"/>
                  </a:cubicBezTo>
                  <a:cubicBezTo>
                    <a:pt x="35" y="358"/>
                    <a:pt x="35" y="460"/>
                    <a:pt x="77" y="527"/>
                  </a:cubicBezTo>
                  <a:cubicBezTo>
                    <a:pt x="111" y="527"/>
                    <a:pt x="111" y="570"/>
                    <a:pt x="145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2"/>
            <p:cNvSpPr/>
            <p:nvPr/>
          </p:nvSpPr>
          <p:spPr>
            <a:xfrm>
              <a:off x="6381331" y="4905614"/>
              <a:ext cx="9556" cy="23159"/>
            </a:xfrm>
            <a:custGeom>
              <a:avLst/>
              <a:gdLst/>
              <a:ahLst/>
              <a:cxnLst/>
              <a:rect l="l" t="t" r="r" b="b"/>
              <a:pathLst>
                <a:path w="281" h="681" extrusionOk="0">
                  <a:moveTo>
                    <a:pt x="34" y="680"/>
                  </a:moveTo>
                  <a:cubicBezTo>
                    <a:pt x="68" y="680"/>
                    <a:pt x="111" y="638"/>
                    <a:pt x="111" y="638"/>
                  </a:cubicBezTo>
                  <a:cubicBezTo>
                    <a:pt x="179" y="468"/>
                    <a:pt x="281" y="256"/>
                    <a:pt x="247" y="77"/>
                  </a:cubicBezTo>
                  <a:cubicBezTo>
                    <a:pt x="247" y="43"/>
                    <a:pt x="247" y="43"/>
                    <a:pt x="213" y="43"/>
                  </a:cubicBezTo>
                  <a:cubicBezTo>
                    <a:pt x="179" y="1"/>
                    <a:pt x="179" y="43"/>
                    <a:pt x="145" y="43"/>
                  </a:cubicBezTo>
                  <a:cubicBezTo>
                    <a:pt x="34" y="179"/>
                    <a:pt x="34" y="426"/>
                    <a:pt x="0" y="604"/>
                  </a:cubicBezTo>
                  <a:cubicBezTo>
                    <a:pt x="0" y="638"/>
                    <a:pt x="0" y="638"/>
                    <a:pt x="34" y="6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2"/>
            <p:cNvSpPr/>
            <p:nvPr/>
          </p:nvSpPr>
          <p:spPr>
            <a:xfrm>
              <a:off x="6389697" y="4843210"/>
              <a:ext cx="7278" cy="21731"/>
            </a:xfrm>
            <a:custGeom>
              <a:avLst/>
              <a:gdLst/>
              <a:ahLst/>
              <a:cxnLst/>
              <a:rect l="l" t="t" r="r" b="b"/>
              <a:pathLst>
                <a:path w="214" h="639" extrusionOk="0">
                  <a:moveTo>
                    <a:pt x="145" y="638"/>
                  </a:moveTo>
                  <a:cubicBezTo>
                    <a:pt x="179" y="638"/>
                    <a:pt x="213" y="604"/>
                    <a:pt x="213" y="562"/>
                  </a:cubicBezTo>
                  <a:lnTo>
                    <a:pt x="213" y="213"/>
                  </a:lnTo>
                  <a:cubicBezTo>
                    <a:pt x="213" y="137"/>
                    <a:pt x="213" y="1"/>
                    <a:pt x="145" y="1"/>
                  </a:cubicBezTo>
                  <a:lnTo>
                    <a:pt x="111" y="1"/>
                  </a:lnTo>
                  <a:cubicBezTo>
                    <a:pt x="1" y="1"/>
                    <a:pt x="35" y="137"/>
                    <a:pt x="35" y="179"/>
                  </a:cubicBezTo>
                  <a:cubicBezTo>
                    <a:pt x="77" y="315"/>
                    <a:pt x="77" y="460"/>
                    <a:pt x="111" y="562"/>
                  </a:cubicBezTo>
                  <a:cubicBezTo>
                    <a:pt x="111" y="604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2"/>
            <p:cNvSpPr/>
            <p:nvPr/>
          </p:nvSpPr>
          <p:spPr>
            <a:xfrm>
              <a:off x="6364565" y="4856507"/>
              <a:ext cx="8434" cy="27478"/>
            </a:xfrm>
            <a:custGeom>
              <a:avLst/>
              <a:gdLst/>
              <a:ahLst/>
              <a:cxnLst/>
              <a:rect l="l" t="t" r="r" b="b"/>
              <a:pathLst>
                <a:path w="248" h="808" extrusionOk="0">
                  <a:moveTo>
                    <a:pt x="179" y="808"/>
                  </a:moveTo>
                  <a:cubicBezTo>
                    <a:pt x="179" y="808"/>
                    <a:pt x="213" y="808"/>
                    <a:pt x="213" y="774"/>
                  </a:cubicBezTo>
                  <a:cubicBezTo>
                    <a:pt x="247" y="672"/>
                    <a:pt x="247" y="527"/>
                    <a:pt x="247" y="425"/>
                  </a:cubicBezTo>
                  <a:cubicBezTo>
                    <a:pt x="247" y="281"/>
                    <a:pt x="247" y="171"/>
                    <a:pt x="213" y="69"/>
                  </a:cubicBezTo>
                  <a:cubicBezTo>
                    <a:pt x="213" y="35"/>
                    <a:pt x="179" y="1"/>
                    <a:pt x="137" y="1"/>
                  </a:cubicBezTo>
                  <a:cubicBezTo>
                    <a:pt x="103" y="1"/>
                    <a:pt x="69" y="1"/>
                    <a:pt x="35" y="69"/>
                  </a:cubicBezTo>
                  <a:cubicBezTo>
                    <a:pt x="1" y="137"/>
                    <a:pt x="35" y="281"/>
                    <a:pt x="35" y="383"/>
                  </a:cubicBezTo>
                  <a:cubicBezTo>
                    <a:pt x="69" y="527"/>
                    <a:pt x="69" y="638"/>
                    <a:pt x="103" y="774"/>
                  </a:cubicBezTo>
                  <a:cubicBezTo>
                    <a:pt x="103" y="774"/>
                    <a:pt x="137" y="808"/>
                    <a:pt x="179" y="8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2"/>
            <p:cNvSpPr/>
            <p:nvPr/>
          </p:nvSpPr>
          <p:spPr>
            <a:xfrm>
              <a:off x="6369190" y="4803353"/>
              <a:ext cx="6121" cy="17072"/>
            </a:xfrm>
            <a:custGeom>
              <a:avLst/>
              <a:gdLst/>
              <a:ahLst/>
              <a:cxnLst/>
              <a:rect l="l" t="t" r="r" b="b"/>
              <a:pathLst>
                <a:path w="180" h="502" extrusionOk="0">
                  <a:moveTo>
                    <a:pt x="111" y="502"/>
                  </a:moveTo>
                  <a:cubicBezTo>
                    <a:pt x="111" y="502"/>
                    <a:pt x="145" y="502"/>
                    <a:pt x="145" y="459"/>
                  </a:cubicBezTo>
                  <a:cubicBezTo>
                    <a:pt x="179" y="391"/>
                    <a:pt x="179" y="323"/>
                    <a:pt x="179" y="247"/>
                  </a:cubicBezTo>
                  <a:lnTo>
                    <a:pt x="179" y="77"/>
                  </a:lnTo>
                  <a:cubicBezTo>
                    <a:pt x="145" y="35"/>
                    <a:pt x="145" y="35"/>
                    <a:pt x="111" y="35"/>
                  </a:cubicBezTo>
                  <a:cubicBezTo>
                    <a:pt x="77" y="1"/>
                    <a:pt x="77" y="35"/>
                    <a:pt x="43" y="35"/>
                  </a:cubicBezTo>
                  <a:cubicBezTo>
                    <a:pt x="1" y="111"/>
                    <a:pt x="43" y="179"/>
                    <a:pt x="43" y="247"/>
                  </a:cubicBezTo>
                  <a:lnTo>
                    <a:pt x="43" y="459"/>
                  </a:lnTo>
                  <a:cubicBezTo>
                    <a:pt x="77" y="502"/>
                    <a:pt x="77" y="502"/>
                    <a:pt x="111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2"/>
            <p:cNvSpPr/>
            <p:nvPr/>
          </p:nvSpPr>
          <p:spPr>
            <a:xfrm>
              <a:off x="6393472" y="4810597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68" y="603"/>
                  </a:moveTo>
                  <a:cubicBezTo>
                    <a:pt x="102" y="603"/>
                    <a:pt x="136" y="603"/>
                    <a:pt x="136" y="569"/>
                  </a:cubicBezTo>
                  <a:lnTo>
                    <a:pt x="136" y="289"/>
                  </a:lnTo>
                  <a:cubicBezTo>
                    <a:pt x="179" y="212"/>
                    <a:pt x="213" y="110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lnTo>
                    <a:pt x="68" y="0"/>
                  </a:lnTo>
                  <a:cubicBezTo>
                    <a:pt x="0" y="76"/>
                    <a:pt x="0" y="178"/>
                    <a:pt x="0" y="289"/>
                  </a:cubicBezTo>
                  <a:cubicBezTo>
                    <a:pt x="0" y="357"/>
                    <a:pt x="0" y="459"/>
                    <a:pt x="34" y="569"/>
                  </a:cubicBezTo>
                  <a:cubicBezTo>
                    <a:pt x="34" y="603"/>
                    <a:pt x="68" y="603"/>
                    <a:pt x="68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2"/>
            <p:cNvSpPr/>
            <p:nvPr/>
          </p:nvSpPr>
          <p:spPr>
            <a:xfrm>
              <a:off x="6413978" y="4821547"/>
              <a:ext cx="8400" cy="25166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02" y="740"/>
                  </a:moveTo>
                  <a:cubicBezTo>
                    <a:pt x="102" y="740"/>
                    <a:pt x="136" y="740"/>
                    <a:pt x="136" y="706"/>
                  </a:cubicBezTo>
                  <a:cubicBezTo>
                    <a:pt x="213" y="604"/>
                    <a:pt x="247" y="460"/>
                    <a:pt x="247" y="315"/>
                  </a:cubicBezTo>
                  <a:cubicBezTo>
                    <a:pt x="247" y="213"/>
                    <a:pt x="247" y="69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68" y="247"/>
                    <a:pt x="68" y="315"/>
                  </a:cubicBezTo>
                  <a:cubicBezTo>
                    <a:pt x="102" y="460"/>
                    <a:pt x="68" y="561"/>
                    <a:pt x="68" y="706"/>
                  </a:cubicBezTo>
                  <a:cubicBezTo>
                    <a:pt x="68" y="706"/>
                    <a:pt x="68" y="740"/>
                    <a:pt x="102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2"/>
            <p:cNvSpPr/>
            <p:nvPr/>
          </p:nvSpPr>
          <p:spPr>
            <a:xfrm>
              <a:off x="6437953" y="4798728"/>
              <a:ext cx="6087" cy="16800"/>
            </a:xfrm>
            <a:custGeom>
              <a:avLst/>
              <a:gdLst/>
              <a:ahLst/>
              <a:cxnLst/>
              <a:rect l="l" t="t" r="r" b="b"/>
              <a:pathLst>
                <a:path w="179" h="494" extrusionOk="0">
                  <a:moveTo>
                    <a:pt x="102" y="459"/>
                  </a:moveTo>
                  <a:cubicBezTo>
                    <a:pt x="102" y="493"/>
                    <a:pt x="145" y="459"/>
                    <a:pt x="179" y="425"/>
                  </a:cubicBezTo>
                  <a:lnTo>
                    <a:pt x="179" y="213"/>
                  </a:lnTo>
                  <a:cubicBezTo>
                    <a:pt x="179" y="137"/>
                    <a:pt x="179" y="69"/>
                    <a:pt x="102" y="35"/>
                  </a:cubicBezTo>
                  <a:cubicBezTo>
                    <a:pt x="102" y="1"/>
                    <a:pt x="102" y="1"/>
                    <a:pt x="68" y="1"/>
                  </a:cubicBez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0" y="137"/>
                    <a:pt x="0" y="213"/>
                  </a:cubicBezTo>
                  <a:cubicBezTo>
                    <a:pt x="34" y="281"/>
                    <a:pt x="34" y="383"/>
                    <a:pt x="34" y="425"/>
                  </a:cubicBezTo>
                  <a:cubicBezTo>
                    <a:pt x="68" y="459"/>
                    <a:pt x="68" y="459"/>
                    <a:pt x="102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2"/>
            <p:cNvSpPr/>
            <p:nvPr/>
          </p:nvSpPr>
          <p:spPr>
            <a:xfrm>
              <a:off x="6452407" y="4827635"/>
              <a:ext cx="6087" cy="16766"/>
            </a:xfrm>
            <a:custGeom>
              <a:avLst/>
              <a:gdLst/>
              <a:ahLst/>
              <a:cxnLst/>
              <a:rect l="l" t="t" r="r" b="b"/>
              <a:pathLst>
                <a:path w="179" h="493" extrusionOk="0">
                  <a:moveTo>
                    <a:pt x="102" y="459"/>
                  </a:moveTo>
                  <a:cubicBezTo>
                    <a:pt x="145" y="493"/>
                    <a:pt x="179" y="459"/>
                    <a:pt x="179" y="425"/>
                  </a:cubicBezTo>
                  <a:cubicBezTo>
                    <a:pt x="145" y="349"/>
                    <a:pt x="179" y="315"/>
                    <a:pt x="179" y="247"/>
                  </a:cubicBezTo>
                  <a:lnTo>
                    <a:pt x="179" y="68"/>
                  </a:lnTo>
                  <a:cubicBezTo>
                    <a:pt x="145" y="34"/>
                    <a:pt x="145" y="34"/>
                    <a:pt x="102" y="34"/>
                  </a:cubicBezTo>
                  <a:cubicBezTo>
                    <a:pt x="68" y="0"/>
                    <a:pt x="34" y="34"/>
                    <a:pt x="34" y="34"/>
                  </a:cubicBezTo>
                  <a:cubicBezTo>
                    <a:pt x="0" y="102"/>
                    <a:pt x="0" y="170"/>
                    <a:pt x="0" y="247"/>
                  </a:cubicBezTo>
                  <a:cubicBezTo>
                    <a:pt x="34" y="315"/>
                    <a:pt x="34" y="382"/>
                    <a:pt x="68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2"/>
            <p:cNvSpPr/>
            <p:nvPr/>
          </p:nvSpPr>
          <p:spPr>
            <a:xfrm>
              <a:off x="6450094" y="4758872"/>
              <a:ext cx="9556" cy="21697"/>
            </a:xfrm>
            <a:custGeom>
              <a:avLst/>
              <a:gdLst/>
              <a:ahLst/>
              <a:cxnLst/>
              <a:rect l="l" t="t" r="r" b="b"/>
              <a:pathLst>
                <a:path w="281" h="638" extrusionOk="0">
                  <a:moveTo>
                    <a:pt x="213" y="638"/>
                  </a:moveTo>
                  <a:cubicBezTo>
                    <a:pt x="247" y="638"/>
                    <a:pt x="281" y="604"/>
                    <a:pt x="281" y="604"/>
                  </a:cubicBezTo>
                  <a:cubicBezTo>
                    <a:pt x="281" y="493"/>
                    <a:pt x="281" y="391"/>
                    <a:pt x="247" y="281"/>
                  </a:cubicBezTo>
                  <a:cubicBezTo>
                    <a:pt x="213" y="179"/>
                    <a:pt x="213" y="68"/>
                    <a:pt x="102" y="0"/>
                  </a:cubicBezTo>
                  <a:lnTo>
                    <a:pt x="102" y="0"/>
                  </a:lnTo>
                  <a:cubicBezTo>
                    <a:pt x="34" y="0"/>
                    <a:pt x="34" y="0"/>
                    <a:pt x="0" y="34"/>
                  </a:cubicBezTo>
                  <a:cubicBezTo>
                    <a:pt x="0" y="145"/>
                    <a:pt x="68" y="213"/>
                    <a:pt x="102" y="323"/>
                  </a:cubicBezTo>
                  <a:cubicBezTo>
                    <a:pt x="136" y="391"/>
                    <a:pt x="136" y="493"/>
                    <a:pt x="170" y="604"/>
                  </a:cubicBezTo>
                  <a:cubicBezTo>
                    <a:pt x="170" y="604"/>
                    <a:pt x="213" y="604"/>
                    <a:pt x="213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2"/>
            <p:cNvSpPr/>
            <p:nvPr/>
          </p:nvSpPr>
          <p:spPr>
            <a:xfrm>
              <a:off x="6419759" y="4757715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672"/>
                  </a:moveTo>
                  <a:cubicBezTo>
                    <a:pt x="289" y="672"/>
                    <a:pt x="323" y="638"/>
                    <a:pt x="323" y="604"/>
                  </a:cubicBezTo>
                  <a:cubicBezTo>
                    <a:pt x="323" y="493"/>
                    <a:pt x="289" y="391"/>
                    <a:pt x="255" y="281"/>
                  </a:cubicBezTo>
                  <a:cubicBezTo>
                    <a:pt x="213" y="179"/>
                    <a:pt x="213" y="68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77" y="247"/>
                    <a:pt x="111" y="315"/>
                  </a:cubicBezTo>
                  <a:cubicBezTo>
                    <a:pt x="145" y="425"/>
                    <a:pt x="179" y="527"/>
                    <a:pt x="213" y="604"/>
                  </a:cubicBezTo>
                  <a:cubicBezTo>
                    <a:pt x="213" y="638"/>
                    <a:pt x="213" y="672"/>
                    <a:pt x="255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2"/>
            <p:cNvSpPr/>
            <p:nvPr/>
          </p:nvSpPr>
          <p:spPr>
            <a:xfrm>
              <a:off x="6395784" y="4769856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213" y="739"/>
                  </a:moveTo>
                  <a:cubicBezTo>
                    <a:pt x="247" y="739"/>
                    <a:pt x="281" y="739"/>
                    <a:pt x="281" y="705"/>
                  </a:cubicBezTo>
                  <a:cubicBezTo>
                    <a:pt x="281" y="493"/>
                    <a:pt x="281" y="281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lnTo>
                    <a:pt x="145" y="0"/>
                  </a:lnTo>
                  <a:lnTo>
                    <a:pt x="68" y="0"/>
                  </a:lnTo>
                  <a:cubicBezTo>
                    <a:pt x="34" y="34"/>
                    <a:pt x="0" y="68"/>
                    <a:pt x="34" y="102"/>
                  </a:cubicBezTo>
                  <a:cubicBezTo>
                    <a:pt x="68" y="315"/>
                    <a:pt x="145" y="493"/>
                    <a:pt x="145" y="705"/>
                  </a:cubicBezTo>
                  <a:cubicBezTo>
                    <a:pt x="179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2"/>
            <p:cNvSpPr/>
            <p:nvPr/>
          </p:nvSpPr>
          <p:spPr>
            <a:xfrm>
              <a:off x="6371809" y="4731121"/>
              <a:ext cx="8400" cy="25472"/>
            </a:xfrm>
            <a:custGeom>
              <a:avLst/>
              <a:gdLst/>
              <a:ahLst/>
              <a:cxnLst/>
              <a:rect l="l" t="t" r="r" b="b"/>
              <a:pathLst>
                <a:path w="247" h="749" extrusionOk="0">
                  <a:moveTo>
                    <a:pt x="178" y="748"/>
                  </a:moveTo>
                  <a:cubicBezTo>
                    <a:pt x="212" y="748"/>
                    <a:pt x="246" y="715"/>
                    <a:pt x="246" y="715"/>
                  </a:cubicBezTo>
                  <a:lnTo>
                    <a:pt x="246" y="358"/>
                  </a:lnTo>
                  <a:cubicBezTo>
                    <a:pt x="212" y="247"/>
                    <a:pt x="212" y="111"/>
                    <a:pt x="136" y="35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45"/>
                    <a:pt x="68" y="247"/>
                    <a:pt x="68" y="358"/>
                  </a:cubicBezTo>
                  <a:cubicBezTo>
                    <a:pt x="102" y="460"/>
                    <a:pt x="136" y="570"/>
                    <a:pt x="136" y="715"/>
                  </a:cubicBezTo>
                  <a:cubicBezTo>
                    <a:pt x="136" y="715"/>
                    <a:pt x="178" y="715"/>
                    <a:pt x="17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2"/>
            <p:cNvSpPr/>
            <p:nvPr/>
          </p:nvSpPr>
          <p:spPr>
            <a:xfrm>
              <a:off x="6339162" y="4866063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77" y="637"/>
                  </a:moveTo>
                  <a:lnTo>
                    <a:pt x="111" y="603"/>
                  </a:lnTo>
                  <a:cubicBezTo>
                    <a:pt x="247" y="493"/>
                    <a:pt x="425" y="246"/>
                    <a:pt x="289" y="34"/>
                  </a:cubicBezTo>
                  <a:cubicBezTo>
                    <a:pt x="289" y="0"/>
                    <a:pt x="289" y="0"/>
                    <a:pt x="247" y="0"/>
                  </a:cubicBezTo>
                  <a:cubicBezTo>
                    <a:pt x="213" y="0"/>
                    <a:pt x="213" y="0"/>
                    <a:pt x="179" y="34"/>
                  </a:cubicBezTo>
                  <a:cubicBezTo>
                    <a:pt x="179" y="102"/>
                    <a:pt x="179" y="212"/>
                    <a:pt x="145" y="280"/>
                  </a:cubicBezTo>
                  <a:cubicBezTo>
                    <a:pt x="145" y="391"/>
                    <a:pt x="111" y="493"/>
                    <a:pt x="34" y="569"/>
                  </a:cubicBezTo>
                  <a:cubicBezTo>
                    <a:pt x="0" y="569"/>
                    <a:pt x="34" y="637"/>
                    <a:pt x="77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2"/>
            <p:cNvSpPr/>
            <p:nvPr/>
          </p:nvSpPr>
          <p:spPr>
            <a:xfrm>
              <a:off x="6394628" y="4708302"/>
              <a:ext cx="8400" cy="22853"/>
            </a:xfrm>
            <a:custGeom>
              <a:avLst/>
              <a:gdLst/>
              <a:ahLst/>
              <a:cxnLst/>
              <a:rect l="l" t="t" r="r" b="b"/>
              <a:pathLst>
                <a:path w="247" h="672" extrusionOk="0">
                  <a:moveTo>
                    <a:pt x="145" y="638"/>
                  </a:moveTo>
                  <a:cubicBezTo>
                    <a:pt x="179" y="672"/>
                    <a:pt x="213" y="638"/>
                    <a:pt x="213" y="638"/>
                  </a:cubicBezTo>
                  <a:cubicBezTo>
                    <a:pt x="247" y="536"/>
                    <a:pt x="213" y="426"/>
                    <a:pt x="213" y="358"/>
                  </a:cubicBezTo>
                  <a:cubicBezTo>
                    <a:pt x="213" y="247"/>
                    <a:pt x="213" y="145"/>
                    <a:pt x="179" y="35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34" y="35"/>
                    <a:pt x="34" y="69"/>
                  </a:cubicBezTo>
                  <a:cubicBezTo>
                    <a:pt x="0" y="145"/>
                    <a:pt x="34" y="247"/>
                    <a:pt x="68" y="358"/>
                  </a:cubicBezTo>
                  <a:cubicBezTo>
                    <a:pt x="68" y="426"/>
                    <a:pt x="68" y="536"/>
                    <a:pt x="102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2"/>
            <p:cNvSpPr/>
            <p:nvPr/>
          </p:nvSpPr>
          <p:spPr>
            <a:xfrm>
              <a:off x="6418603" y="4716702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145" y="535"/>
                  </a:moveTo>
                  <a:cubicBezTo>
                    <a:pt x="145" y="535"/>
                    <a:pt x="179" y="535"/>
                    <a:pt x="179" y="501"/>
                  </a:cubicBezTo>
                  <a:cubicBezTo>
                    <a:pt x="213" y="459"/>
                    <a:pt x="213" y="357"/>
                    <a:pt x="213" y="289"/>
                  </a:cubicBezTo>
                  <a:cubicBezTo>
                    <a:pt x="213" y="213"/>
                    <a:pt x="213" y="145"/>
                    <a:pt x="179" y="34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77" y="0"/>
                    <a:pt x="0" y="34"/>
                    <a:pt x="0" y="111"/>
                  </a:cubicBezTo>
                  <a:cubicBezTo>
                    <a:pt x="0" y="179"/>
                    <a:pt x="34" y="247"/>
                    <a:pt x="77" y="323"/>
                  </a:cubicBezTo>
                  <a:cubicBezTo>
                    <a:pt x="77" y="391"/>
                    <a:pt x="77" y="459"/>
                    <a:pt x="111" y="501"/>
                  </a:cubicBezTo>
                  <a:cubicBezTo>
                    <a:pt x="111" y="535"/>
                    <a:pt x="145" y="535"/>
                    <a:pt x="145" y="5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2"/>
            <p:cNvSpPr/>
            <p:nvPr/>
          </p:nvSpPr>
          <p:spPr>
            <a:xfrm>
              <a:off x="6444007" y="4714390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179" y="527"/>
                  </a:moveTo>
                  <a:cubicBezTo>
                    <a:pt x="213" y="527"/>
                    <a:pt x="213" y="493"/>
                    <a:pt x="247" y="459"/>
                  </a:cubicBezTo>
                  <a:cubicBezTo>
                    <a:pt x="247" y="425"/>
                    <a:pt x="213" y="315"/>
                    <a:pt x="213" y="247"/>
                  </a:cubicBezTo>
                  <a:cubicBezTo>
                    <a:pt x="213" y="213"/>
                    <a:pt x="179" y="102"/>
                    <a:pt x="137" y="34"/>
                  </a:cubicBezTo>
                  <a:cubicBezTo>
                    <a:pt x="137" y="34"/>
                    <a:pt x="103" y="34"/>
                    <a:pt x="103" y="0"/>
                  </a:cubicBezTo>
                  <a:cubicBezTo>
                    <a:pt x="35" y="0"/>
                    <a:pt x="1" y="34"/>
                    <a:pt x="1" y="68"/>
                  </a:cubicBezTo>
                  <a:cubicBezTo>
                    <a:pt x="1" y="145"/>
                    <a:pt x="35" y="213"/>
                    <a:pt x="35" y="281"/>
                  </a:cubicBezTo>
                  <a:cubicBezTo>
                    <a:pt x="69" y="357"/>
                    <a:pt x="103" y="425"/>
                    <a:pt x="13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2"/>
            <p:cNvSpPr/>
            <p:nvPr/>
          </p:nvSpPr>
          <p:spPr>
            <a:xfrm>
              <a:off x="6417447" y="4658924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81" y="603"/>
                  </a:moveTo>
                  <a:cubicBezTo>
                    <a:pt x="323" y="603"/>
                    <a:pt x="357" y="569"/>
                    <a:pt x="357" y="535"/>
                  </a:cubicBezTo>
                  <a:cubicBezTo>
                    <a:pt x="391" y="425"/>
                    <a:pt x="357" y="323"/>
                    <a:pt x="323" y="213"/>
                  </a:cubicBezTo>
                  <a:cubicBezTo>
                    <a:pt x="281" y="145"/>
                    <a:pt x="213" y="34"/>
                    <a:pt x="111" y="34"/>
                  </a:cubicBezTo>
                  <a:cubicBezTo>
                    <a:pt x="111" y="0"/>
                    <a:pt x="68" y="0"/>
                    <a:pt x="68" y="34"/>
                  </a:cubicBezTo>
                  <a:cubicBezTo>
                    <a:pt x="34" y="34"/>
                    <a:pt x="34" y="34"/>
                    <a:pt x="34" y="77"/>
                  </a:cubicBezTo>
                  <a:cubicBezTo>
                    <a:pt x="0" y="145"/>
                    <a:pt x="111" y="213"/>
                    <a:pt x="145" y="289"/>
                  </a:cubicBezTo>
                  <a:cubicBezTo>
                    <a:pt x="179" y="357"/>
                    <a:pt x="213" y="425"/>
                    <a:pt x="213" y="535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2"/>
            <p:cNvSpPr/>
            <p:nvPr/>
          </p:nvSpPr>
          <p:spPr>
            <a:xfrm>
              <a:off x="6393472" y="4667289"/>
              <a:ext cx="10712" cy="19384"/>
            </a:xfrm>
            <a:custGeom>
              <a:avLst/>
              <a:gdLst/>
              <a:ahLst/>
              <a:cxnLst/>
              <a:rect l="l" t="t" r="r" b="b"/>
              <a:pathLst>
                <a:path w="315" h="570" extrusionOk="0">
                  <a:moveTo>
                    <a:pt x="247" y="570"/>
                  </a:moveTo>
                  <a:cubicBezTo>
                    <a:pt x="281" y="570"/>
                    <a:pt x="315" y="570"/>
                    <a:pt x="315" y="536"/>
                  </a:cubicBezTo>
                  <a:cubicBezTo>
                    <a:pt x="315" y="425"/>
                    <a:pt x="281" y="323"/>
                    <a:pt x="247" y="255"/>
                  </a:cubicBezTo>
                  <a:cubicBezTo>
                    <a:pt x="213" y="145"/>
                    <a:pt x="179" y="77"/>
                    <a:pt x="102" y="1"/>
                  </a:cubicBezTo>
                  <a:lnTo>
                    <a:pt x="68" y="1"/>
                  </a:lnTo>
                  <a:lnTo>
                    <a:pt x="34" y="43"/>
                  </a:lnTo>
                  <a:cubicBezTo>
                    <a:pt x="0" y="111"/>
                    <a:pt x="68" y="213"/>
                    <a:pt x="68" y="289"/>
                  </a:cubicBezTo>
                  <a:cubicBezTo>
                    <a:pt x="136" y="357"/>
                    <a:pt x="179" y="468"/>
                    <a:pt x="213" y="536"/>
                  </a:cubicBezTo>
                  <a:cubicBezTo>
                    <a:pt x="213" y="570"/>
                    <a:pt x="247" y="570"/>
                    <a:pt x="24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2"/>
            <p:cNvSpPr/>
            <p:nvPr/>
          </p:nvSpPr>
          <p:spPr>
            <a:xfrm>
              <a:off x="6370653" y="4677118"/>
              <a:ext cx="10712" cy="24009"/>
            </a:xfrm>
            <a:custGeom>
              <a:avLst/>
              <a:gdLst/>
              <a:ahLst/>
              <a:cxnLst/>
              <a:rect l="l" t="t" r="r" b="b"/>
              <a:pathLst>
                <a:path w="315" h="706" extrusionOk="0">
                  <a:moveTo>
                    <a:pt x="212" y="705"/>
                  </a:moveTo>
                  <a:cubicBezTo>
                    <a:pt x="246" y="705"/>
                    <a:pt x="314" y="672"/>
                    <a:pt x="280" y="638"/>
                  </a:cubicBezTo>
                  <a:cubicBezTo>
                    <a:pt x="280" y="459"/>
                    <a:pt x="246" y="247"/>
                    <a:pt x="170" y="68"/>
                  </a:cubicBezTo>
                  <a:cubicBezTo>
                    <a:pt x="170" y="34"/>
                    <a:pt x="136" y="34"/>
                    <a:pt x="102" y="34"/>
                  </a:cubicBezTo>
                  <a:cubicBezTo>
                    <a:pt x="68" y="0"/>
                    <a:pt x="0" y="34"/>
                    <a:pt x="34" y="102"/>
                  </a:cubicBezTo>
                  <a:cubicBezTo>
                    <a:pt x="34" y="281"/>
                    <a:pt x="102" y="493"/>
                    <a:pt x="170" y="672"/>
                  </a:cubicBezTo>
                  <a:cubicBezTo>
                    <a:pt x="170" y="705"/>
                    <a:pt x="212" y="705"/>
                    <a:pt x="212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2"/>
            <p:cNvSpPr/>
            <p:nvPr/>
          </p:nvSpPr>
          <p:spPr>
            <a:xfrm>
              <a:off x="6363409" y="4620495"/>
              <a:ext cx="10746" cy="25166"/>
            </a:xfrm>
            <a:custGeom>
              <a:avLst/>
              <a:gdLst/>
              <a:ahLst/>
              <a:cxnLst/>
              <a:rect l="l" t="t" r="r" b="b"/>
              <a:pathLst>
                <a:path w="316" h="740" extrusionOk="0">
                  <a:moveTo>
                    <a:pt x="281" y="705"/>
                  </a:moveTo>
                  <a:cubicBezTo>
                    <a:pt x="281" y="739"/>
                    <a:pt x="315" y="705"/>
                    <a:pt x="315" y="672"/>
                  </a:cubicBezTo>
                  <a:cubicBezTo>
                    <a:pt x="281" y="570"/>
                    <a:pt x="247" y="459"/>
                    <a:pt x="213" y="357"/>
                  </a:cubicBezTo>
                  <a:cubicBezTo>
                    <a:pt x="213" y="247"/>
                    <a:pt x="171" y="145"/>
                    <a:pt x="103" y="34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69" y="281"/>
                    <a:pt x="103" y="391"/>
                  </a:cubicBezTo>
                  <a:cubicBezTo>
                    <a:pt x="137" y="493"/>
                    <a:pt x="171" y="604"/>
                    <a:pt x="247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2"/>
            <p:cNvSpPr/>
            <p:nvPr/>
          </p:nvSpPr>
          <p:spPr>
            <a:xfrm>
              <a:off x="6382487" y="462165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70"/>
                  </a:moveTo>
                  <a:cubicBezTo>
                    <a:pt x="213" y="570"/>
                    <a:pt x="247" y="570"/>
                    <a:pt x="247" y="536"/>
                  </a:cubicBezTo>
                  <a:cubicBezTo>
                    <a:pt x="247" y="357"/>
                    <a:pt x="213" y="179"/>
                    <a:pt x="145" y="34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0" y="34"/>
                    <a:pt x="0" y="68"/>
                  </a:cubicBezTo>
                  <a:cubicBezTo>
                    <a:pt x="34" y="213"/>
                    <a:pt x="111" y="357"/>
                    <a:pt x="145" y="536"/>
                  </a:cubicBezTo>
                  <a:cubicBezTo>
                    <a:pt x="145" y="570"/>
                    <a:pt x="179" y="570"/>
                    <a:pt x="179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2"/>
            <p:cNvSpPr/>
            <p:nvPr/>
          </p:nvSpPr>
          <p:spPr>
            <a:xfrm>
              <a:off x="6406735" y="4615598"/>
              <a:ext cx="11903" cy="20541"/>
            </a:xfrm>
            <a:custGeom>
              <a:avLst/>
              <a:gdLst/>
              <a:ahLst/>
              <a:cxnLst/>
              <a:rect l="l" t="t" r="r" b="b"/>
              <a:pathLst>
                <a:path w="350" h="604" extrusionOk="0">
                  <a:moveTo>
                    <a:pt x="281" y="603"/>
                  </a:moveTo>
                  <a:cubicBezTo>
                    <a:pt x="315" y="603"/>
                    <a:pt x="349" y="569"/>
                    <a:pt x="315" y="535"/>
                  </a:cubicBezTo>
                  <a:cubicBezTo>
                    <a:pt x="281" y="425"/>
                    <a:pt x="247" y="357"/>
                    <a:pt x="213" y="246"/>
                  </a:cubicBezTo>
                  <a:cubicBezTo>
                    <a:pt x="171" y="178"/>
                    <a:pt x="137" y="76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0"/>
                    <a:pt x="1" y="34"/>
                  </a:cubicBezTo>
                  <a:cubicBezTo>
                    <a:pt x="1" y="110"/>
                    <a:pt x="35" y="212"/>
                    <a:pt x="69" y="289"/>
                  </a:cubicBezTo>
                  <a:cubicBezTo>
                    <a:pt x="137" y="391"/>
                    <a:pt x="171" y="459"/>
                    <a:pt x="247" y="569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2"/>
            <p:cNvSpPr/>
            <p:nvPr/>
          </p:nvSpPr>
          <p:spPr>
            <a:xfrm>
              <a:off x="6371809" y="458206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8" y="706"/>
                  </a:moveTo>
                  <a:cubicBezTo>
                    <a:pt x="391" y="706"/>
                    <a:pt x="425" y="672"/>
                    <a:pt x="425" y="638"/>
                  </a:cubicBezTo>
                  <a:cubicBezTo>
                    <a:pt x="391" y="527"/>
                    <a:pt x="314" y="425"/>
                    <a:pt x="280" y="315"/>
                  </a:cubicBezTo>
                  <a:cubicBezTo>
                    <a:pt x="246" y="213"/>
                    <a:pt x="212" y="103"/>
                    <a:pt x="136" y="35"/>
                  </a:cubicBezTo>
                  <a:cubicBezTo>
                    <a:pt x="102" y="35"/>
                    <a:pt x="102" y="1"/>
                    <a:pt x="102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34" y="171"/>
                    <a:pt x="102" y="281"/>
                    <a:pt x="136" y="349"/>
                  </a:cubicBezTo>
                  <a:cubicBezTo>
                    <a:pt x="212" y="459"/>
                    <a:pt x="280" y="561"/>
                    <a:pt x="314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2"/>
            <p:cNvSpPr/>
            <p:nvPr/>
          </p:nvSpPr>
          <p:spPr>
            <a:xfrm>
              <a:off x="6357356" y="4587848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49" y="570"/>
                  </a:moveTo>
                  <a:cubicBezTo>
                    <a:pt x="391" y="570"/>
                    <a:pt x="459" y="536"/>
                    <a:pt x="425" y="502"/>
                  </a:cubicBezTo>
                  <a:cubicBezTo>
                    <a:pt x="349" y="357"/>
                    <a:pt x="281" y="179"/>
                    <a:pt x="179" y="77"/>
                  </a:cubicBezTo>
                  <a:cubicBezTo>
                    <a:pt x="179" y="43"/>
                    <a:pt x="136" y="1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68" y="43"/>
                    <a:pt x="34" y="43"/>
                  </a:cubicBezTo>
                  <a:cubicBezTo>
                    <a:pt x="34" y="43"/>
                    <a:pt x="0" y="77"/>
                    <a:pt x="34" y="111"/>
                  </a:cubicBezTo>
                  <a:cubicBezTo>
                    <a:pt x="68" y="255"/>
                    <a:pt x="179" y="425"/>
                    <a:pt x="28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2"/>
            <p:cNvSpPr/>
            <p:nvPr/>
          </p:nvSpPr>
          <p:spPr>
            <a:xfrm>
              <a:off x="6342903" y="4551732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91" y="570"/>
                  </a:moveTo>
                  <a:cubicBezTo>
                    <a:pt x="425" y="570"/>
                    <a:pt x="459" y="536"/>
                    <a:pt x="425" y="502"/>
                  </a:cubicBezTo>
                  <a:cubicBezTo>
                    <a:pt x="349" y="323"/>
                    <a:pt x="281" y="179"/>
                    <a:pt x="137" y="43"/>
                  </a:cubicBezTo>
                  <a:cubicBezTo>
                    <a:pt x="137" y="1"/>
                    <a:pt x="137" y="1"/>
                    <a:pt x="103" y="1"/>
                  </a:cubicBezTo>
                  <a:cubicBezTo>
                    <a:pt x="69" y="1"/>
                    <a:pt x="1" y="77"/>
                    <a:pt x="35" y="111"/>
                  </a:cubicBezTo>
                  <a:cubicBezTo>
                    <a:pt x="137" y="255"/>
                    <a:pt x="247" y="391"/>
                    <a:pt x="315" y="536"/>
                  </a:cubicBezTo>
                  <a:cubicBezTo>
                    <a:pt x="349" y="536"/>
                    <a:pt x="349" y="570"/>
                    <a:pt x="39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2"/>
            <p:cNvSpPr/>
            <p:nvPr/>
          </p:nvSpPr>
          <p:spPr>
            <a:xfrm>
              <a:off x="6176810" y="4769856"/>
              <a:ext cx="6087" cy="19078"/>
            </a:xfrm>
            <a:custGeom>
              <a:avLst/>
              <a:gdLst/>
              <a:ahLst/>
              <a:cxnLst/>
              <a:rect l="l" t="t" r="r" b="b"/>
              <a:pathLst>
                <a:path w="179" h="561" extrusionOk="0">
                  <a:moveTo>
                    <a:pt x="34" y="561"/>
                  </a:moveTo>
                  <a:lnTo>
                    <a:pt x="34" y="561"/>
                  </a:lnTo>
                  <a:cubicBezTo>
                    <a:pt x="68" y="493"/>
                    <a:pt x="102" y="383"/>
                    <a:pt x="102" y="315"/>
                  </a:cubicBezTo>
                  <a:cubicBezTo>
                    <a:pt x="136" y="213"/>
                    <a:pt x="178" y="102"/>
                    <a:pt x="136" y="34"/>
                  </a:cubicBezTo>
                  <a:cubicBezTo>
                    <a:pt x="136" y="0"/>
                    <a:pt x="136" y="0"/>
                    <a:pt x="102" y="0"/>
                  </a:cubicBezTo>
                  <a:lnTo>
                    <a:pt x="68" y="0"/>
                  </a:lnTo>
                  <a:cubicBezTo>
                    <a:pt x="34" y="68"/>
                    <a:pt x="34" y="170"/>
                    <a:pt x="0" y="281"/>
                  </a:cubicBezTo>
                  <a:cubicBezTo>
                    <a:pt x="0" y="383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2"/>
            <p:cNvSpPr/>
            <p:nvPr/>
          </p:nvSpPr>
          <p:spPr>
            <a:xfrm>
              <a:off x="6193542" y="4769856"/>
              <a:ext cx="6121" cy="19078"/>
            </a:xfrm>
            <a:custGeom>
              <a:avLst/>
              <a:gdLst/>
              <a:ahLst/>
              <a:cxnLst/>
              <a:rect l="l" t="t" r="r" b="b"/>
              <a:pathLst>
                <a:path w="180" h="561" extrusionOk="0">
                  <a:moveTo>
                    <a:pt x="35" y="561"/>
                  </a:moveTo>
                  <a:lnTo>
                    <a:pt x="69" y="527"/>
                  </a:lnTo>
                  <a:cubicBezTo>
                    <a:pt x="111" y="459"/>
                    <a:pt x="111" y="349"/>
                    <a:pt x="145" y="247"/>
                  </a:cubicBezTo>
                  <a:cubicBezTo>
                    <a:pt x="145" y="170"/>
                    <a:pt x="179" y="68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5" y="68"/>
                    <a:pt x="35" y="170"/>
                    <a:pt x="35" y="247"/>
                  </a:cubicBezTo>
                  <a:cubicBezTo>
                    <a:pt x="1" y="349"/>
                    <a:pt x="1" y="425"/>
                    <a:pt x="1" y="527"/>
                  </a:cubicBezTo>
                  <a:cubicBezTo>
                    <a:pt x="1" y="527"/>
                    <a:pt x="35" y="527"/>
                    <a:pt x="35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6235745" y="4723912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4" y="323"/>
                    <a:pt x="178" y="247"/>
                  </a:cubicBezTo>
                  <a:cubicBezTo>
                    <a:pt x="178" y="179"/>
                    <a:pt x="246" y="145"/>
                    <a:pt x="212" y="77"/>
                  </a:cubicBezTo>
                  <a:cubicBezTo>
                    <a:pt x="212" y="35"/>
                    <a:pt x="178" y="1"/>
                    <a:pt x="178" y="1"/>
                  </a:cubicBezTo>
                  <a:lnTo>
                    <a:pt x="102" y="1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0" y="289"/>
                    <a:pt x="34" y="391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6244111" y="4761184"/>
              <a:ext cx="7244" cy="17072"/>
            </a:xfrm>
            <a:custGeom>
              <a:avLst/>
              <a:gdLst/>
              <a:ahLst/>
              <a:cxnLst/>
              <a:rect l="l" t="t" r="r" b="b"/>
              <a:pathLst>
                <a:path w="213" h="502" extrusionOk="0">
                  <a:moveTo>
                    <a:pt x="34" y="502"/>
                  </a:moveTo>
                  <a:cubicBezTo>
                    <a:pt x="68" y="502"/>
                    <a:pt x="68" y="468"/>
                    <a:pt x="68" y="468"/>
                  </a:cubicBezTo>
                  <a:cubicBezTo>
                    <a:pt x="111" y="391"/>
                    <a:pt x="145" y="289"/>
                    <a:pt x="179" y="213"/>
                  </a:cubicBezTo>
                  <a:cubicBezTo>
                    <a:pt x="179" y="145"/>
                    <a:pt x="213" y="77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4" y="43"/>
                    <a:pt x="34" y="111"/>
                    <a:pt x="34" y="179"/>
                  </a:cubicBezTo>
                  <a:cubicBezTo>
                    <a:pt x="34" y="289"/>
                    <a:pt x="0" y="357"/>
                    <a:pt x="0" y="468"/>
                  </a:cubicBezTo>
                  <a:cubicBezTo>
                    <a:pt x="0" y="468"/>
                    <a:pt x="34" y="468"/>
                    <a:pt x="34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6279070" y="477563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8" y="569"/>
                  </a:moveTo>
                  <a:lnTo>
                    <a:pt x="102" y="569"/>
                  </a:lnTo>
                  <a:cubicBezTo>
                    <a:pt x="179" y="501"/>
                    <a:pt x="179" y="391"/>
                    <a:pt x="213" y="289"/>
                  </a:cubicBezTo>
                  <a:cubicBezTo>
                    <a:pt x="213" y="213"/>
                    <a:pt x="247" y="77"/>
                    <a:pt x="145" y="0"/>
                  </a:cubicBezTo>
                  <a:lnTo>
                    <a:pt x="102" y="0"/>
                  </a:lnTo>
                  <a:cubicBezTo>
                    <a:pt x="102" y="0"/>
                    <a:pt x="68" y="0"/>
                    <a:pt x="34" y="43"/>
                  </a:cubicBezTo>
                  <a:cubicBezTo>
                    <a:pt x="0" y="111"/>
                    <a:pt x="34" y="213"/>
                    <a:pt x="34" y="289"/>
                  </a:cubicBezTo>
                  <a:cubicBezTo>
                    <a:pt x="68" y="391"/>
                    <a:pt x="34" y="467"/>
                    <a:pt x="68" y="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6304202" y="4821547"/>
              <a:ext cx="6087" cy="17956"/>
            </a:xfrm>
            <a:custGeom>
              <a:avLst/>
              <a:gdLst/>
              <a:ahLst/>
              <a:cxnLst/>
              <a:rect l="l" t="t" r="r" b="b"/>
              <a:pathLst>
                <a:path w="179" h="528" extrusionOk="0">
                  <a:moveTo>
                    <a:pt x="77" y="528"/>
                  </a:moveTo>
                  <a:cubicBezTo>
                    <a:pt x="111" y="528"/>
                    <a:pt x="111" y="528"/>
                    <a:pt x="111" y="494"/>
                  </a:cubicBezTo>
                  <a:cubicBezTo>
                    <a:pt x="145" y="426"/>
                    <a:pt x="145" y="349"/>
                    <a:pt x="179" y="247"/>
                  </a:cubicBezTo>
                  <a:cubicBezTo>
                    <a:pt x="179" y="179"/>
                    <a:pt x="179" y="103"/>
                    <a:pt x="145" y="35"/>
                  </a:cubicBezTo>
                  <a:cubicBezTo>
                    <a:pt x="145" y="1"/>
                    <a:pt x="111" y="1"/>
                    <a:pt x="111" y="1"/>
                  </a:cubicBezTo>
                  <a:cubicBezTo>
                    <a:pt x="77" y="1"/>
                    <a:pt x="43" y="1"/>
                    <a:pt x="43" y="35"/>
                  </a:cubicBezTo>
                  <a:cubicBezTo>
                    <a:pt x="0" y="103"/>
                    <a:pt x="43" y="179"/>
                    <a:pt x="43" y="247"/>
                  </a:cubicBezTo>
                  <a:cubicBezTo>
                    <a:pt x="43" y="315"/>
                    <a:pt x="77" y="426"/>
                    <a:pt x="77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6275296" y="4833416"/>
              <a:ext cx="7278" cy="18228"/>
            </a:xfrm>
            <a:custGeom>
              <a:avLst/>
              <a:gdLst/>
              <a:ahLst/>
              <a:cxnLst/>
              <a:rect l="l" t="t" r="r" b="b"/>
              <a:pathLst>
                <a:path w="214" h="536" extrusionOk="0">
                  <a:moveTo>
                    <a:pt x="77" y="535"/>
                  </a:moveTo>
                  <a:cubicBezTo>
                    <a:pt x="111" y="535"/>
                    <a:pt x="111" y="535"/>
                    <a:pt x="111" y="501"/>
                  </a:cubicBezTo>
                  <a:cubicBezTo>
                    <a:pt x="145" y="425"/>
                    <a:pt x="145" y="357"/>
                    <a:pt x="179" y="289"/>
                  </a:cubicBezTo>
                  <a:cubicBezTo>
                    <a:pt x="179" y="212"/>
                    <a:pt x="213" y="111"/>
                    <a:pt x="179" y="77"/>
                  </a:cubicBezTo>
                  <a:cubicBezTo>
                    <a:pt x="179" y="43"/>
                    <a:pt x="145" y="43"/>
                    <a:pt x="111" y="0"/>
                  </a:cubicBezTo>
                  <a:lnTo>
                    <a:pt x="77" y="43"/>
                  </a:lnTo>
                  <a:cubicBezTo>
                    <a:pt x="1" y="111"/>
                    <a:pt x="43" y="179"/>
                    <a:pt x="43" y="255"/>
                  </a:cubicBezTo>
                  <a:lnTo>
                    <a:pt x="43" y="501"/>
                  </a:lnTo>
                  <a:cubicBezTo>
                    <a:pt x="43" y="535"/>
                    <a:pt x="77" y="535"/>
                    <a:pt x="77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6291211" y="4864907"/>
              <a:ext cx="9556" cy="15609"/>
            </a:xfrm>
            <a:custGeom>
              <a:avLst/>
              <a:gdLst/>
              <a:ahLst/>
              <a:cxnLst/>
              <a:rect l="l" t="t" r="r" b="b"/>
              <a:pathLst>
                <a:path w="281" h="459" extrusionOk="0">
                  <a:moveTo>
                    <a:pt x="34" y="459"/>
                  </a:moveTo>
                  <a:lnTo>
                    <a:pt x="102" y="459"/>
                  </a:lnTo>
                  <a:cubicBezTo>
                    <a:pt x="170" y="348"/>
                    <a:pt x="280" y="136"/>
                    <a:pt x="170" y="34"/>
                  </a:cubicBezTo>
                  <a:cubicBezTo>
                    <a:pt x="170" y="0"/>
                    <a:pt x="170" y="0"/>
                    <a:pt x="136" y="0"/>
                  </a:cubicBezTo>
                  <a:cubicBezTo>
                    <a:pt x="102" y="0"/>
                    <a:pt x="68" y="0"/>
                    <a:pt x="68" y="34"/>
                  </a:cubicBezTo>
                  <a:cubicBezTo>
                    <a:pt x="34" y="102"/>
                    <a:pt x="68" y="136"/>
                    <a:pt x="68" y="212"/>
                  </a:cubicBezTo>
                  <a:cubicBezTo>
                    <a:pt x="68" y="280"/>
                    <a:pt x="34" y="348"/>
                    <a:pt x="0" y="425"/>
                  </a:cubicBezTo>
                  <a:cubicBezTo>
                    <a:pt x="0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258564" y="4869498"/>
              <a:ext cx="6087" cy="17106"/>
            </a:xfrm>
            <a:custGeom>
              <a:avLst/>
              <a:gdLst/>
              <a:ahLst/>
              <a:cxnLst/>
              <a:rect l="l" t="t" r="r" b="b"/>
              <a:pathLst>
                <a:path w="179" h="503" extrusionOk="0">
                  <a:moveTo>
                    <a:pt x="68" y="502"/>
                  </a:moveTo>
                  <a:cubicBezTo>
                    <a:pt x="111" y="502"/>
                    <a:pt x="111" y="502"/>
                    <a:pt x="145" y="468"/>
                  </a:cubicBezTo>
                  <a:lnTo>
                    <a:pt x="145" y="256"/>
                  </a:lnTo>
                  <a:cubicBezTo>
                    <a:pt x="145" y="179"/>
                    <a:pt x="179" y="111"/>
                    <a:pt x="145" y="43"/>
                  </a:cubicBezTo>
                  <a:cubicBezTo>
                    <a:pt x="145" y="43"/>
                    <a:pt x="111" y="1"/>
                    <a:pt x="68" y="1"/>
                  </a:cubicBezTo>
                  <a:cubicBezTo>
                    <a:pt x="68" y="1"/>
                    <a:pt x="34" y="1"/>
                    <a:pt x="34" y="43"/>
                  </a:cubicBezTo>
                  <a:cubicBezTo>
                    <a:pt x="0" y="111"/>
                    <a:pt x="0" y="179"/>
                    <a:pt x="0" y="256"/>
                  </a:cubicBezTo>
                  <a:cubicBezTo>
                    <a:pt x="0" y="324"/>
                    <a:pt x="34" y="392"/>
                    <a:pt x="34" y="468"/>
                  </a:cubicBezTo>
                  <a:cubicBezTo>
                    <a:pt x="34" y="502"/>
                    <a:pt x="68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17517" y="4846679"/>
              <a:ext cx="8706" cy="28940"/>
            </a:xfrm>
            <a:custGeom>
              <a:avLst/>
              <a:gdLst/>
              <a:ahLst/>
              <a:cxnLst/>
              <a:rect l="l" t="t" r="r" b="b"/>
              <a:pathLst>
                <a:path w="256" h="851" extrusionOk="0">
                  <a:moveTo>
                    <a:pt x="111" y="850"/>
                  </a:moveTo>
                  <a:cubicBezTo>
                    <a:pt x="145" y="850"/>
                    <a:pt x="145" y="850"/>
                    <a:pt x="145" y="816"/>
                  </a:cubicBezTo>
                  <a:cubicBezTo>
                    <a:pt x="179" y="672"/>
                    <a:pt x="179" y="536"/>
                    <a:pt x="179" y="392"/>
                  </a:cubicBezTo>
                  <a:cubicBezTo>
                    <a:pt x="213" y="290"/>
                    <a:pt x="256" y="145"/>
                    <a:pt x="179" y="35"/>
                  </a:cubicBezTo>
                  <a:cubicBezTo>
                    <a:pt x="145" y="35"/>
                    <a:pt x="145" y="1"/>
                    <a:pt x="111" y="1"/>
                  </a:cubicBezTo>
                  <a:cubicBezTo>
                    <a:pt x="111" y="1"/>
                    <a:pt x="77" y="1"/>
                    <a:pt x="43" y="35"/>
                  </a:cubicBezTo>
                  <a:cubicBezTo>
                    <a:pt x="1" y="145"/>
                    <a:pt x="43" y="290"/>
                    <a:pt x="43" y="392"/>
                  </a:cubicBezTo>
                  <a:cubicBezTo>
                    <a:pt x="43" y="536"/>
                    <a:pt x="77" y="672"/>
                    <a:pt x="111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2"/>
            <p:cNvSpPr/>
            <p:nvPr/>
          </p:nvSpPr>
          <p:spPr>
            <a:xfrm>
              <a:off x="6242954" y="4818963"/>
              <a:ext cx="6087" cy="11018"/>
            </a:xfrm>
            <a:custGeom>
              <a:avLst/>
              <a:gdLst/>
              <a:ahLst/>
              <a:cxnLst/>
              <a:rect l="l" t="t" r="r" b="b"/>
              <a:pathLst>
                <a:path w="179" h="324" extrusionOk="0">
                  <a:moveTo>
                    <a:pt x="34" y="323"/>
                  </a:moveTo>
                  <a:lnTo>
                    <a:pt x="68" y="323"/>
                  </a:lnTo>
                  <a:cubicBezTo>
                    <a:pt x="102" y="289"/>
                    <a:pt x="102" y="213"/>
                    <a:pt x="102" y="179"/>
                  </a:cubicBezTo>
                  <a:cubicBezTo>
                    <a:pt x="145" y="145"/>
                    <a:pt x="179" y="77"/>
                    <a:pt x="145" y="43"/>
                  </a:cubicBezTo>
                  <a:cubicBezTo>
                    <a:pt x="145" y="0"/>
                    <a:pt x="102" y="0"/>
                    <a:pt x="102" y="0"/>
                  </a:cubicBezTo>
                  <a:lnTo>
                    <a:pt x="68" y="0"/>
                  </a:lnTo>
                  <a:cubicBezTo>
                    <a:pt x="0" y="43"/>
                    <a:pt x="34" y="111"/>
                    <a:pt x="0" y="145"/>
                  </a:cubicBezTo>
                  <a:lnTo>
                    <a:pt x="0" y="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2"/>
            <p:cNvSpPr/>
            <p:nvPr/>
          </p:nvSpPr>
          <p:spPr>
            <a:xfrm>
              <a:off x="6209151" y="4816650"/>
              <a:ext cx="7244" cy="16800"/>
            </a:xfrm>
            <a:custGeom>
              <a:avLst/>
              <a:gdLst/>
              <a:ahLst/>
              <a:cxnLst/>
              <a:rect l="l" t="t" r="r" b="b"/>
              <a:pathLst>
                <a:path w="213" h="494" extrusionOk="0">
                  <a:moveTo>
                    <a:pt x="111" y="493"/>
                  </a:moveTo>
                  <a:lnTo>
                    <a:pt x="111" y="493"/>
                  </a:lnTo>
                  <a:cubicBezTo>
                    <a:pt x="145" y="493"/>
                    <a:pt x="145" y="493"/>
                    <a:pt x="145" y="459"/>
                  </a:cubicBezTo>
                  <a:cubicBezTo>
                    <a:pt x="179" y="425"/>
                    <a:pt x="179" y="391"/>
                    <a:pt x="179" y="357"/>
                  </a:cubicBezTo>
                  <a:cubicBezTo>
                    <a:pt x="213" y="247"/>
                    <a:pt x="213" y="179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lnTo>
                    <a:pt x="111" y="0"/>
                  </a:lnTo>
                  <a:lnTo>
                    <a:pt x="77" y="0"/>
                  </a:lnTo>
                  <a:cubicBezTo>
                    <a:pt x="34" y="34"/>
                    <a:pt x="0" y="68"/>
                    <a:pt x="0" y="111"/>
                  </a:cubicBezTo>
                  <a:cubicBezTo>
                    <a:pt x="34" y="179"/>
                    <a:pt x="34" y="247"/>
                    <a:pt x="34" y="357"/>
                  </a:cubicBezTo>
                  <a:lnTo>
                    <a:pt x="34" y="425"/>
                  </a:lnTo>
                  <a:cubicBezTo>
                    <a:pt x="77" y="459"/>
                    <a:pt x="77" y="459"/>
                    <a:pt x="77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2"/>
            <p:cNvSpPr/>
            <p:nvPr/>
          </p:nvSpPr>
          <p:spPr>
            <a:xfrm>
              <a:off x="6184019" y="4838313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34" y="536"/>
                  </a:moveTo>
                  <a:cubicBezTo>
                    <a:pt x="68" y="536"/>
                    <a:pt x="102" y="536"/>
                    <a:pt x="102" y="493"/>
                  </a:cubicBezTo>
                  <a:cubicBezTo>
                    <a:pt x="136" y="425"/>
                    <a:pt x="179" y="357"/>
                    <a:pt x="179" y="281"/>
                  </a:cubicBezTo>
                  <a:cubicBezTo>
                    <a:pt x="179" y="213"/>
                    <a:pt x="213" y="145"/>
                    <a:pt x="179" y="68"/>
                  </a:cubicBezTo>
                  <a:cubicBezTo>
                    <a:pt x="179" y="35"/>
                    <a:pt x="136" y="35"/>
                    <a:pt x="102" y="35"/>
                  </a:cubicBezTo>
                  <a:cubicBezTo>
                    <a:pt x="102" y="1"/>
                    <a:pt x="68" y="35"/>
                    <a:pt x="68" y="35"/>
                  </a:cubicBezTo>
                  <a:cubicBezTo>
                    <a:pt x="0" y="111"/>
                    <a:pt x="34" y="179"/>
                    <a:pt x="34" y="247"/>
                  </a:cubicBezTo>
                  <a:cubicBezTo>
                    <a:pt x="34" y="323"/>
                    <a:pt x="0" y="391"/>
                    <a:pt x="0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2"/>
            <p:cNvSpPr/>
            <p:nvPr/>
          </p:nvSpPr>
          <p:spPr>
            <a:xfrm>
              <a:off x="6164669" y="4809441"/>
              <a:ext cx="6087" cy="18228"/>
            </a:xfrm>
            <a:custGeom>
              <a:avLst/>
              <a:gdLst/>
              <a:ahLst/>
              <a:cxnLst/>
              <a:rect l="l" t="t" r="r" b="b"/>
              <a:pathLst>
                <a:path w="179" h="536" extrusionOk="0">
                  <a:moveTo>
                    <a:pt x="34" y="535"/>
                  </a:moveTo>
                  <a:cubicBezTo>
                    <a:pt x="68" y="535"/>
                    <a:pt x="68" y="535"/>
                    <a:pt x="111" y="493"/>
                  </a:cubicBezTo>
                  <a:cubicBezTo>
                    <a:pt x="145" y="391"/>
                    <a:pt x="179" y="246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34" y="0"/>
                    <a:pt x="0" y="0"/>
                    <a:pt x="0" y="68"/>
                  </a:cubicBezTo>
                  <a:lnTo>
                    <a:pt x="0" y="493"/>
                  </a:lnTo>
                  <a:cubicBezTo>
                    <a:pt x="0" y="535"/>
                    <a:pt x="34" y="535"/>
                    <a:pt x="34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2"/>
            <p:cNvSpPr/>
            <p:nvPr/>
          </p:nvSpPr>
          <p:spPr>
            <a:xfrm>
              <a:off x="6138075" y="4803353"/>
              <a:ext cx="8706" cy="24315"/>
            </a:xfrm>
            <a:custGeom>
              <a:avLst/>
              <a:gdLst/>
              <a:ahLst/>
              <a:cxnLst/>
              <a:rect l="l" t="t" r="r" b="b"/>
              <a:pathLst>
                <a:path w="256" h="715" extrusionOk="0">
                  <a:moveTo>
                    <a:pt x="77" y="672"/>
                  </a:moveTo>
                  <a:cubicBezTo>
                    <a:pt x="77" y="714"/>
                    <a:pt x="111" y="672"/>
                    <a:pt x="111" y="672"/>
                  </a:cubicBezTo>
                  <a:cubicBezTo>
                    <a:pt x="145" y="570"/>
                    <a:pt x="179" y="459"/>
                    <a:pt x="179" y="357"/>
                  </a:cubicBezTo>
                  <a:cubicBezTo>
                    <a:pt x="213" y="247"/>
                    <a:pt x="256" y="179"/>
                    <a:pt x="256" y="77"/>
                  </a:cubicBezTo>
                  <a:lnTo>
                    <a:pt x="179" y="1"/>
                  </a:lnTo>
                  <a:cubicBezTo>
                    <a:pt x="145" y="1"/>
                    <a:pt x="145" y="1"/>
                    <a:pt x="111" y="35"/>
                  </a:cubicBezTo>
                  <a:cubicBezTo>
                    <a:pt x="1" y="213"/>
                    <a:pt x="1" y="459"/>
                    <a:pt x="43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2"/>
            <p:cNvSpPr/>
            <p:nvPr/>
          </p:nvSpPr>
          <p:spPr>
            <a:xfrm>
              <a:off x="6293490" y="4721599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lnTo>
                    <a:pt x="103" y="459"/>
                  </a:lnTo>
                  <a:cubicBezTo>
                    <a:pt x="103" y="391"/>
                    <a:pt x="145" y="315"/>
                    <a:pt x="145" y="281"/>
                  </a:cubicBezTo>
                  <a:cubicBezTo>
                    <a:pt x="145" y="213"/>
                    <a:pt x="179" y="145"/>
                    <a:pt x="213" y="103"/>
                  </a:cubicBezTo>
                  <a:cubicBezTo>
                    <a:pt x="213" y="69"/>
                    <a:pt x="213" y="35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45" y="1"/>
                  </a:lnTo>
                  <a:cubicBezTo>
                    <a:pt x="103" y="1"/>
                    <a:pt x="69" y="1"/>
                    <a:pt x="69" y="35"/>
                  </a:cubicBezTo>
                  <a:cubicBezTo>
                    <a:pt x="1" y="145"/>
                    <a:pt x="1" y="315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2"/>
            <p:cNvSpPr/>
            <p:nvPr/>
          </p:nvSpPr>
          <p:spPr>
            <a:xfrm>
              <a:off x="6315186" y="4746731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502"/>
                    <a:pt x="145" y="425"/>
                    <a:pt x="145" y="357"/>
                  </a:cubicBezTo>
                  <a:cubicBezTo>
                    <a:pt x="179" y="256"/>
                    <a:pt x="179" y="179"/>
                    <a:pt x="212" y="111"/>
                  </a:cubicBezTo>
                  <a:cubicBezTo>
                    <a:pt x="212" y="77"/>
                    <a:pt x="179" y="43"/>
                    <a:pt x="145" y="1"/>
                  </a:cubicBezTo>
                  <a:cubicBezTo>
                    <a:pt x="102" y="1"/>
                    <a:pt x="34" y="43"/>
                    <a:pt x="34" y="77"/>
                  </a:cubicBezTo>
                  <a:cubicBezTo>
                    <a:pt x="34" y="179"/>
                    <a:pt x="0" y="256"/>
                    <a:pt x="0" y="357"/>
                  </a:cubicBezTo>
                  <a:cubicBezTo>
                    <a:pt x="0" y="391"/>
                    <a:pt x="0" y="468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2"/>
            <p:cNvSpPr/>
            <p:nvPr/>
          </p:nvSpPr>
          <p:spPr>
            <a:xfrm>
              <a:off x="6330762" y="4699937"/>
              <a:ext cx="7278" cy="13331"/>
            </a:xfrm>
            <a:custGeom>
              <a:avLst/>
              <a:gdLst/>
              <a:ahLst/>
              <a:cxnLst/>
              <a:rect l="l" t="t" r="r" b="b"/>
              <a:pathLst>
                <a:path w="214" h="392" extrusionOk="0">
                  <a:moveTo>
                    <a:pt x="145" y="391"/>
                  </a:moveTo>
                  <a:cubicBezTo>
                    <a:pt x="145" y="391"/>
                    <a:pt x="179" y="391"/>
                    <a:pt x="179" y="357"/>
                  </a:cubicBezTo>
                  <a:lnTo>
                    <a:pt x="179" y="68"/>
                  </a:lnTo>
                  <a:cubicBezTo>
                    <a:pt x="213" y="34"/>
                    <a:pt x="179" y="34"/>
                    <a:pt x="145" y="1"/>
                  </a:cubicBezTo>
                  <a:lnTo>
                    <a:pt x="111" y="1"/>
                  </a:lnTo>
                  <a:lnTo>
                    <a:pt x="69" y="1"/>
                  </a:lnTo>
                  <a:cubicBezTo>
                    <a:pt x="35" y="1"/>
                    <a:pt x="1" y="34"/>
                    <a:pt x="1" y="68"/>
                  </a:cubicBezTo>
                  <a:lnTo>
                    <a:pt x="1" y="213"/>
                  </a:lnTo>
                  <a:cubicBezTo>
                    <a:pt x="35" y="247"/>
                    <a:pt x="35" y="281"/>
                    <a:pt x="35" y="315"/>
                  </a:cubicBezTo>
                  <a:cubicBezTo>
                    <a:pt x="69" y="357"/>
                    <a:pt x="69" y="357"/>
                    <a:pt x="11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2"/>
            <p:cNvSpPr/>
            <p:nvPr/>
          </p:nvSpPr>
          <p:spPr>
            <a:xfrm>
              <a:off x="6293490" y="4680586"/>
              <a:ext cx="7278" cy="21697"/>
            </a:xfrm>
            <a:custGeom>
              <a:avLst/>
              <a:gdLst/>
              <a:ahLst/>
              <a:cxnLst/>
              <a:rect l="l" t="t" r="r" b="b"/>
              <a:pathLst>
                <a:path w="214" h="638" extrusionOk="0">
                  <a:moveTo>
                    <a:pt x="69" y="603"/>
                  </a:moveTo>
                  <a:cubicBezTo>
                    <a:pt x="103" y="637"/>
                    <a:pt x="145" y="603"/>
                    <a:pt x="145" y="603"/>
                  </a:cubicBezTo>
                  <a:cubicBezTo>
                    <a:pt x="179" y="425"/>
                    <a:pt x="213" y="247"/>
                    <a:pt x="179" y="77"/>
                  </a:cubicBezTo>
                  <a:cubicBezTo>
                    <a:pt x="179" y="34"/>
                    <a:pt x="145" y="0"/>
                    <a:pt x="103" y="0"/>
                  </a:cubicBezTo>
                  <a:cubicBezTo>
                    <a:pt x="69" y="0"/>
                    <a:pt x="1" y="0"/>
                    <a:pt x="1" y="77"/>
                  </a:cubicBezTo>
                  <a:cubicBezTo>
                    <a:pt x="1" y="247"/>
                    <a:pt x="1" y="425"/>
                    <a:pt x="35" y="570"/>
                  </a:cubicBezTo>
                  <a:cubicBezTo>
                    <a:pt x="35" y="603"/>
                    <a:pt x="69" y="603"/>
                    <a:pt x="69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2"/>
            <p:cNvSpPr/>
            <p:nvPr/>
          </p:nvSpPr>
          <p:spPr>
            <a:xfrm>
              <a:off x="6256251" y="4680586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68" y="425"/>
                  </a:moveTo>
                  <a:lnTo>
                    <a:pt x="136" y="425"/>
                  </a:lnTo>
                  <a:cubicBezTo>
                    <a:pt x="136" y="357"/>
                    <a:pt x="179" y="289"/>
                    <a:pt x="213" y="247"/>
                  </a:cubicBezTo>
                  <a:cubicBezTo>
                    <a:pt x="213" y="179"/>
                    <a:pt x="247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ubicBezTo>
                    <a:pt x="179" y="0"/>
                    <a:pt x="136" y="0"/>
                    <a:pt x="136" y="34"/>
                  </a:cubicBezTo>
                  <a:cubicBezTo>
                    <a:pt x="68" y="77"/>
                    <a:pt x="68" y="145"/>
                    <a:pt x="68" y="179"/>
                  </a:cubicBezTo>
                  <a:cubicBezTo>
                    <a:pt x="34" y="247"/>
                    <a:pt x="34" y="323"/>
                    <a:pt x="34" y="391"/>
                  </a:cubicBezTo>
                  <a:cubicBezTo>
                    <a:pt x="0" y="425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2"/>
            <p:cNvSpPr/>
            <p:nvPr/>
          </p:nvSpPr>
          <p:spPr>
            <a:xfrm>
              <a:off x="6215204" y="4683171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11" y="494"/>
                  </a:moveTo>
                  <a:cubicBezTo>
                    <a:pt x="145" y="527"/>
                    <a:pt x="145" y="494"/>
                    <a:pt x="145" y="494"/>
                  </a:cubicBezTo>
                  <a:cubicBezTo>
                    <a:pt x="179" y="426"/>
                    <a:pt x="179" y="349"/>
                    <a:pt x="179" y="281"/>
                  </a:cubicBezTo>
                  <a:cubicBezTo>
                    <a:pt x="213" y="247"/>
                    <a:pt x="213" y="171"/>
                    <a:pt x="247" y="137"/>
                  </a:cubicBezTo>
                  <a:cubicBezTo>
                    <a:pt x="281" y="103"/>
                    <a:pt x="281" y="69"/>
                    <a:pt x="281" y="69"/>
                  </a:cubicBezTo>
                  <a:cubicBezTo>
                    <a:pt x="247" y="35"/>
                    <a:pt x="247" y="1"/>
                    <a:pt x="213" y="1"/>
                  </a:cubicBezTo>
                  <a:lnTo>
                    <a:pt x="179" y="1"/>
                  </a:lnTo>
                  <a:cubicBezTo>
                    <a:pt x="145" y="1"/>
                    <a:pt x="111" y="35"/>
                    <a:pt x="111" y="69"/>
                  </a:cubicBezTo>
                  <a:cubicBezTo>
                    <a:pt x="35" y="171"/>
                    <a:pt x="1" y="349"/>
                    <a:pt x="69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2"/>
            <p:cNvSpPr/>
            <p:nvPr/>
          </p:nvSpPr>
          <p:spPr>
            <a:xfrm>
              <a:off x="6186332" y="4703405"/>
              <a:ext cx="9556" cy="15916"/>
            </a:xfrm>
            <a:custGeom>
              <a:avLst/>
              <a:gdLst/>
              <a:ahLst/>
              <a:cxnLst/>
              <a:rect l="l" t="t" r="r" b="b"/>
              <a:pathLst>
                <a:path w="281" h="468" extrusionOk="0">
                  <a:moveTo>
                    <a:pt x="68" y="468"/>
                  </a:moveTo>
                  <a:lnTo>
                    <a:pt x="145" y="468"/>
                  </a:lnTo>
                  <a:cubicBezTo>
                    <a:pt x="179" y="391"/>
                    <a:pt x="179" y="323"/>
                    <a:pt x="179" y="255"/>
                  </a:cubicBezTo>
                  <a:cubicBezTo>
                    <a:pt x="213" y="213"/>
                    <a:pt x="281" y="145"/>
                    <a:pt x="247" y="77"/>
                  </a:cubicBezTo>
                  <a:cubicBezTo>
                    <a:pt x="247" y="43"/>
                    <a:pt x="213" y="0"/>
                    <a:pt x="179" y="0"/>
                  </a:cubicBezTo>
                  <a:lnTo>
                    <a:pt x="111" y="0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34" y="289"/>
                    <a:pt x="0" y="391"/>
                    <a:pt x="34" y="425"/>
                  </a:cubicBezTo>
                  <a:cubicBezTo>
                    <a:pt x="34" y="468"/>
                    <a:pt x="68" y="468"/>
                    <a:pt x="68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2"/>
            <p:cNvSpPr/>
            <p:nvPr/>
          </p:nvSpPr>
          <p:spPr>
            <a:xfrm>
              <a:off x="6207995" y="4726530"/>
              <a:ext cx="8400" cy="16766"/>
            </a:xfrm>
            <a:custGeom>
              <a:avLst/>
              <a:gdLst/>
              <a:ahLst/>
              <a:cxnLst/>
              <a:rect l="l" t="t" r="r" b="b"/>
              <a:pathLst>
                <a:path w="247" h="493" extrusionOk="0">
                  <a:moveTo>
                    <a:pt x="68" y="493"/>
                  </a:moveTo>
                  <a:cubicBezTo>
                    <a:pt x="111" y="493"/>
                    <a:pt x="111" y="493"/>
                    <a:pt x="111" y="459"/>
                  </a:cubicBezTo>
                  <a:cubicBezTo>
                    <a:pt x="145" y="382"/>
                    <a:pt x="179" y="314"/>
                    <a:pt x="179" y="246"/>
                  </a:cubicBezTo>
                  <a:cubicBezTo>
                    <a:pt x="213" y="170"/>
                    <a:pt x="247" y="102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lnTo>
                    <a:pt x="68" y="0"/>
                  </a:lnTo>
                  <a:cubicBezTo>
                    <a:pt x="1" y="68"/>
                    <a:pt x="34" y="136"/>
                    <a:pt x="34" y="212"/>
                  </a:cubicBezTo>
                  <a:lnTo>
                    <a:pt x="34" y="4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2"/>
            <p:cNvSpPr/>
            <p:nvPr/>
          </p:nvSpPr>
          <p:spPr>
            <a:xfrm>
              <a:off x="6171879" y="4731121"/>
              <a:ext cx="7278" cy="20575"/>
            </a:xfrm>
            <a:custGeom>
              <a:avLst/>
              <a:gdLst/>
              <a:ahLst/>
              <a:cxnLst/>
              <a:rect l="l" t="t" r="r" b="b"/>
              <a:pathLst>
                <a:path w="214" h="605" extrusionOk="0">
                  <a:moveTo>
                    <a:pt x="69" y="604"/>
                  </a:moveTo>
                  <a:cubicBezTo>
                    <a:pt x="111" y="604"/>
                    <a:pt x="145" y="570"/>
                    <a:pt x="145" y="570"/>
                  </a:cubicBezTo>
                  <a:cubicBezTo>
                    <a:pt x="179" y="460"/>
                    <a:pt x="145" y="392"/>
                    <a:pt x="179" y="290"/>
                  </a:cubicBezTo>
                  <a:cubicBezTo>
                    <a:pt x="179" y="179"/>
                    <a:pt x="213" y="111"/>
                    <a:pt x="145" y="35"/>
                  </a:cubicBezTo>
                  <a:lnTo>
                    <a:pt x="145" y="1"/>
                  </a:lnTo>
                  <a:lnTo>
                    <a:pt x="69" y="1"/>
                  </a:lnTo>
                  <a:cubicBezTo>
                    <a:pt x="1" y="77"/>
                    <a:pt x="1" y="179"/>
                    <a:pt x="1" y="290"/>
                  </a:cubicBezTo>
                  <a:cubicBezTo>
                    <a:pt x="1" y="392"/>
                    <a:pt x="1" y="460"/>
                    <a:pt x="35" y="570"/>
                  </a:cubicBezTo>
                  <a:cubicBezTo>
                    <a:pt x="69" y="570"/>
                    <a:pt x="69" y="570"/>
                    <a:pt x="69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2"/>
            <p:cNvSpPr/>
            <p:nvPr/>
          </p:nvSpPr>
          <p:spPr>
            <a:xfrm>
              <a:off x="6266930" y="4715546"/>
              <a:ext cx="8400" cy="11018"/>
            </a:xfrm>
            <a:custGeom>
              <a:avLst/>
              <a:gdLst/>
              <a:ahLst/>
              <a:cxnLst/>
              <a:rect l="l" t="t" r="r" b="b"/>
              <a:pathLst>
                <a:path w="247" h="324" extrusionOk="0">
                  <a:moveTo>
                    <a:pt x="34" y="323"/>
                  </a:moveTo>
                  <a:lnTo>
                    <a:pt x="77" y="323"/>
                  </a:lnTo>
                  <a:cubicBezTo>
                    <a:pt x="145" y="247"/>
                    <a:pt x="247" y="145"/>
                    <a:pt x="213" y="34"/>
                  </a:cubicBezTo>
                  <a:cubicBezTo>
                    <a:pt x="213" y="0"/>
                    <a:pt x="179" y="0"/>
                    <a:pt x="145" y="0"/>
                  </a:cubicBezTo>
                  <a:lnTo>
                    <a:pt x="111" y="0"/>
                  </a:lnTo>
                  <a:cubicBezTo>
                    <a:pt x="0" y="68"/>
                    <a:pt x="34" y="213"/>
                    <a:pt x="0" y="281"/>
                  </a:cubicBezTo>
                  <a:cubicBezTo>
                    <a:pt x="0" y="323"/>
                    <a:pt x="34" y="323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2"/>
            <p:cNvSpPr/>
            <p:nvPr/>
          </p:nvSpPr>
          <p:spPr>
            <a:xfrm>
              <a:off x="6325865" y="4780534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77" y="493"/>
                  </a:moveTo>
                  <a:cubicBezTo>
                    <a:pt x="111" y="536"/>
                    <a:pt x="111" y="493"/>
                    <a:pt x="111" y="459"/>
                  </a:cubicBezTo>
                  <a:cubicBezTo>
                    <a:pt x="111" y="391"/>
                    <a:pt x="111" y="323"/>
                    <a:pt x="145" y="247"/>
                  </a:cubicBezTo>
                  <a:cubicBezTo>
                    <a:pt x="179" y="179"/>
                    <a:pt x="213" y="111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11" y="1"/>
                  </a:lnTo>
                  <a:cubicBezTo>
                    <a:pt x="43" y="35"/>
                    <a:pt x="0" y="179"/>
                    <a:pt x="0" y="247"/>
                  </a:cubicBezTo>
                  <a:cubicBezTo>
                    <a:pt x="0" y="323"/>
                    <a:pt x="0" y="425"/>
                    <a:pt x="43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2"/>
            <p:cNvSpPr/>
            <p:nvPr/>
          </p:nvSpPr>
          <p:spPr>
            <a:xfrm>
              <a:off x="6317499" y="4642158"/>
              <a:ext cx="6087" cy="15643"/>
            </a:xfrm>
            <a:custGeom>
              <a:avLst/>
              <a:gdLst/>
              <a:ahLst/>
              <a:cxnLst/>
              <a:rect l="l" t="t" r="r" b="b"/>
              <a:pathLst>
                <a:path w="179" h="460" extrusionOk="0">
                  <a:moveTo>
                    <a:pt x="111" y="459"/>
                  </a:moveTo>
                  <a:lnTo>
                    <a:pt x="111" y="459"/>
                  </a:lnTo>
                  <a:cubicBezTo>
                    <a:pt x="178" y="391"/>
                    <a:pt x="178" y="315"/>
                    <a:pt x="178" y="213"/>
                  </a:cubicBezTo>
                  <a:cubicBezTo>
                    <a:pt x="178" y="145"/>
                    <a:pt x="178" y="68"/>
                    <a:pt x="77" y="1"/>
                  </a:cubicBezTo>
                  <a:lnTo>
                    <a:pt x="77" y="1"/>
                  </a:lnTo>
                  <a:cubicBezTo>
                    <a:pt x="77" y="1"/>
                    <a:pt x="34" y="1"/>
                    <a:pt x="34" y="35"/>
                  </a:cubicBezTo>
                  <a:cubicBezTo>
                    <a:pt x="0" y="68"/>
                    <a:pt x="34" y="145"/>
                    <a:pt x="34" y="213"/>
                  </a:cubicBezTo>
                  <a:cubicBezTo>
                    <a:pt x="34" y="281"/>
                    <a:pt x="34" y="357"/>
                    <a:pt x="77" y="425"/>
                  </a:cubicBezTo>
                  <a:cubicBezTo>
                    <a:pt x="77" y="425"/>
                    <a:pt x="77" y="459"/>
                    <a:pt x="11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2"/>
            <p:cNvSpPr/>
            <p:nvPr/>
          </p:nvSpPr>
          <p:spPr>
            <a:xfrm>
              <a:off x="6283968" y="4643314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cubicBezTo>
                    <a:pt x="103" y="459"/>
                    <a:pt x="137" y="459"/>
                    <a:pt x="137" y="425"/>
                  </a:cubicBezTo>
                  <a:cubicBezTo>
                    <a:pt x="137" y="357"/>
                    <a:pt x="171" y="281"/>
                    <a:pt x="171" y="213"/>
                  </a:cubicBezTo>
                  <a:cubicBezTo>
                    <a:pt x="171" y="145"/>
                    <a:pt x="213" y="68"/>
                    <a:pt x="137" y="1"/>
                  </a:cubicBezTo>
                  <a:lnTo>
                    <a:pt x="103" y="1"/>
                  </a:lnTo>
                  <a:lnTo>
                    <a:pt x="35" y="1"/>
                  </a:lnTo>
                  <a:cubicBezTo>
                    <a:pt x="1" y="68"/>
                    <a:pt x="1" y="145"/>
                    <a:pt x="1" y="179"/>
                  </a:cubicBezTo>
                  <a:cubicBezTo>
                    <a:pt x="35" y="247"/>
                    <a:pt x="35" y="323"/>
                    <a:pt x="35" y="391"/>
                  </a:cubicBezTo>
                  <a:cubicBezTo>
                    <a:pt x="35" y="425"/>
                    <a:pt x="35" y="459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2"/>
            <p:cNvSpPr/>
            <p:nvPr/>
          </p:nvSpPr>
          <p:spPr>
            <a:xfrm>
              <a:off x="6300733" y="4608354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5" y="323"/>
                    <a:pt x="145" y="247"/>
                  </a:cubicBezTo>
                  <a:cubicBezTo>
                    <a:pt x="145" y="213"/>
                    <a:pt x="179" y="111"/>
                    <a:pt x="179" y="77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68" y="1"/>
                    <a:pt x="34" y="35"/>
                  </a:cubicBezTo>
                  <a:cubicBezTo>
                    <a:pt x="0" y="77"/>
                    <a:pt x="0" y="179"/>
                    <a:pt x="0" y="247"/>
                  </a:cubicBezTo>
                  <a:cubicBezTo>
                    <a:pt x="0" y="323"/>
                    <a:pt x="0" y="391"/>
                    <a:pt x="34" y="459"/>
                  </a:cubicBezTo>
                  <a:cubicBezTo>
                    <a:pt x="34" y="459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2"/>
            <p:cNvSpPr/>
            <p:nvPr/>
          </p:nvSpPr>
          <p:spPr>
            <a:xfrm>
              <a:off x="6263461" y="4622808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68" y="570"/>
                  </a:moveTo>
                  <a:cubicBezTo>
                    <a:pt x="102" y="604"/>
                    <a:pt x="102" y="570"/>
                    <a:pt x="136" y="536"/>
                  </a:cubicBezTo>
                  <a:cubicBezTo>
                    <a:pt x="136" y="459"/>
                    <a:pt x="136" y="357"/>
                    <a:pt x="179" y="247"/>
                  </a:cubicBezTo>
                  <a:cubicBezTo>
                    <a:pt x="213" y="179"/>
                    <a:pt x="247" y="111"/>
                    <a:pt x="213" y="34"/>
                  </a:cubicBezTo>
                  <a:cubicBezTo>
                    <a:pt x="213" y="0"/>
                    <a:pt x="213" y="0"/>
                    <a:pt x="179" y="0"/>
                  </a:cubicBezTo>
                  <a:lnTo>
                    <a:pt x="136" y="0"/>
                  </a:lnTo>
                  <a:cubicBezTo>
                    <a:pt x="35" y="34"/>
                    <a:pt x="35" y="145"/>
                    <a:pt x="35" y="247"/>
                  </a:cubicBezTo>
                  <a:cubicBezTo>
                    <a:pt x="1" y="357"/>
                    <a:pt x="35" y="425"/>
                    <a:pt x="35" y="536"/>
                  </a:cubicBezTo>
                  <a:cubicBezTo>
                    <a:pt x="35" y="570"/>
                    <a:pt x="35" y="570"/>
                    <a:pt x="68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2"/>
            <p:cNvSpPr/>
            <p:nvPr/>
          </p:nvSpPr>
          <p:spPr>
            <a:xfrm>
              <a:off x="6235745" y="4628861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34" y="536"/>
                  </a:moveTo>
                  <a:lnTo>
                    <a:pt x="102" y="536"/>
                  </a:lnTo>
                  <a:cubicBezTo>
                    <a:pt x="144" y="358"/>
                    <a:pt x="246" y="213"/>
                    <a:pt x="212" y="35"/>
                  </a:cubicBezTo>
                  <a:cubicBezTo>
                    <a:pt x="178" y="1"/>
                    <a:pt x="178" y="1"/>
                    <a:pt x="144" y="1"/>
                  </a:cubicBezTo>
                  <a:lnTo>
                    <a:pt x="102" y="1"/>
                  </a:lnTo>
                  <a:cubicBezTo>
                    <a:pt x="0" y="145"/>
                    <a:pt x="0" y="324"/>
                    <a:pt x="0" y="493"/>
                  </a:cubicBezTo>
                  <a:cubicBezTo>
                    <a:pt x="0" y="536"/>
                    <a:pt x="0" y="536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2"/>
            <p:cNvSpPr/>
            <p:nvPr/>
          </p:nvSpPr>
          <p:spPr>
            <a:xfrm>
              <a:off x="6287436" y="4587848"/>
              <a:ext cx="8400" cy="15916"/>
            </a:xfrm>
            <a:custGeom>
              <a:avLst/>
              <a:gdLst/>
              <a:ahLst/>
              <a:cxnLst/>
              <a:rect l="l" t="t" r="r" b="b"/>
              <a:pathLst>
                <a:path w="247" h="468" extrusionOk="0">
                  <a:moveTo>
                    <a:pt x="69" y="468"/>
                  </a:moveTo>
                  <a:cubicBezTo>
                    <a:pt x="111" y="468"/>
                    <a:pt x="145" y="468"/>
                    <a:pt x="145" y="425"/>
                  </a:cubicBezTo>
                  <a:cubicBezTo>
                    <a:pt x="145" y="323"/>
                    <a:pt x="179" y="213"/>
                    <a:pt x="247" y="111"/>
                  </a:cubicBezTo>
                  <a:cubicBezTo>
                    <a:pt x="247" y="77"/>
                    <a:pt x="213" y="43"/>
                    <a:pt x="179" y="1"/>
                  </a:cubicBezTo>
                  <a:cubicBezTo>
                    <a:pt x="145" y="1"/>
                    <a:pt x="111" y="1"/>
                    <a:pt x="69" y="43"/>
                  </a:cubicBezTo>
                  <a:cubicBezTo>
                    <a:pt x="1" y="145"/>
                    <a:pt x="1" y="289"/>
                    <a:pt x="35" y="425"/>
                  </a:cubicBezTo>
                  <a:cubicBezTo>
                    <a:pt x="35" y="425"/>
                    <a:pt x="35" y="468"/>
                    <a:pt x="69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2"/>
            <p:cNvSpPr/>
            <p:nvPr/>
          </p:nvSpPr>
          <p:spPr>
            <a:xfrm>
              <a:off x="6259720" y="4593901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77" y="426"/>
                  </a:moveTo>
                  <a:lnTo>
                    <a:pt x="111" y="426"/>
                  </a:lnTo>
                  <a:cubicBezTo>
                    <a:pt x="145" y="358"/>
                    <a:pt x="178" y="290"/>
                    <a:pt x="212" y="213"/>
                  </a:cubicBezTo>
                  <a:cubicBezTo>
                    <a:pt x="212" y="145"/>
                    <a:pt x="246" y="111"/>
                    <a:pt x="212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45" y="1"/>
                  </a:lnTo>
                  <a:cubicBezTo>
                    <a:pt x="34" y="77"/>
                    <a:pt x="34" y="247"/>
                    <a:pt x="0" y="392"/>
                  </a:cubicBezTo>
                  <a:cubicBezTo>
                    <a:pt x="0" y="426"/>
                    <a:pt x="34" y="426"/>
                    <a:pt x="77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2"/>
            <p:cNvSpPr/>
            <p:nvPr/>
          </p:nvSpPr>
          <p:spPr>
            <a:xfrm>
              <a:off x="6291211" y="4553194"/>
              <a:ext cx="9556" cy="20234"/>
            </a:xfrm>
            <a:custGeom>
              <a:avLst/>
              <a:gdLst/>
              <a:ahLst/>
              <a:cxnLst/>
              <a:rect l="l" t="t" r="r" b="b"/>
              <a:pathLst>
                <a:path w="281" h="595" extrusionOk="0">
                  <a:moveTo>
                    <a:pt x="68" y="561"/>
                  </a:moveTo>
                  <a:cubicBezTo>
                    <a:pt x="68" y="595"/>
                    <a:pt x="102" y="561"/>
                    <a:pt x="102" y="561"/>
                  </a:cubicBezTo>
                  <a:cubicBezTo>
                    <a:pt x="136" y="493"/>
                    <a:pt x="170" y="382"/>
                    <a:pt x="212" y="314"/>
                  </a:cubicBezTo>
                  <a:cubicBezTo>
                    <a:pt x="246" y="212"/>
                    <a:pt x="280" y="136"/>
                    <a:pt x="280" y="34"/>
                  </a:cubicBezTo>
                  <a:cubicBezTo>
                    <a:pt x="280" y="0"/>
                    <a:pt x="246" y="0"/>
                    <a:pt x="212" y="0"/>
                  </a:cubicBezTo>
                  <a:lnTo>
                    <a:pt x="136" y="0"/>
                  </a:lnTo>
                  <a:cubicBezTo>
                    <a:pt x="68" y="68"/>
                    <a:pt x="68" y="170"/>
                    <a:pt x="68" y="280"/>
                  </a:cubicBezTo>
                  <a:cubicBezTo>
                    <a:pt x="34" y="348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2"/>
            <p:cNvSpPr/>
            <p:nvPr/>
          </p:nvSpPr>
          <p:spPr>
            <a:xfrm>
              <a:off x="6235745" y="4489328"/>
              <a:ext cx="123957" cy="51759"/>
            </a:xfrm>
            <a:custGeom>
              <a:avLst/>
              <a:gdLst/>
              <a:ahLst/>
              <a:cxnLst/>
              <a:rect l="l" t="t" r="r" b="b"/>
              <a:pathLst>
                <a:path w="3645" h="1522" extrusionOk="0">
                  <a:moveTo>
                    <a:pt x="2548" y="1453"/>
                  </a:moveTo>
                  <a:cubicBezTo>
                    <a:pt x="2939" y="1521"/>
                    <a:pt x="3330" y="1521"/>
                    <a:pt x="3644" y="1453"/>
                  </a:cubicBezTo>
                  <a:cubicBezTo>
                    <a:pt x="3500" y="1343"/>
                    <a:pt x="3364" y="1275"/>
                    <a:pt x="3254" y="1165"/>
                  </a:cubicBezTo>
                  <a:cubicBezTo>
                    <a:pt x="2939" y="952"/>
                    <a:pt x="2582" y="740"/>
                    <a:pt x="2226" y="561"/>
                  </a:cubicBezTo>
                  <a:cubicBezTo>
                    <a:pt x="2158" y="561"/>
                    <a:pt x="2124" y="527"/>
                    <a:pt x="2090" y="527"/>
                  </a:cubicBezTo>
                  <a:cubicBezTo>
                    <a:pt x="1801" y="392"/>
                    <a:pt x="1521" y="281"/>
                    <a:pt x="1274" y="213"/>
                  </a:cubicBezTo>
                  <a:cubicBezTo>
                    <a:pt x="1096" y="179"/>
                    <a:pt x="917" y="103"/>
                    <a:pt x="705" y="103"/>
                  </a:cubicBezTo>
                  <a:cubicBezTo>
                    <a:pt x="493" y="35"/>
                    <a:pt x="246" y="35"/>
                    <a:pt x="0" y="1"/>
                  </a:cubicBezTo>
                  <a:cubicBezTo>
                    <a:pt x="951" y="918"/>
                    <a:pt x="1801" y="1309"/>
                    <a:pt x="2548" y="14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2"/>
            <p:cNvSpPr/>
            <p:nvPr/>
          </p:nvSpPr>
          <p:spPr>
            <a:xfrm>
              <a:off x="7522453" y="3209864"/>
              <a:ext cx="715008" cy="602919"/>
            </a:xfrm>
            <a:custGeom>
              <a:avLst/>
              <a:gdLst/>
              <a:ahLst/>
              <a:cxnLst/>
              <a:rect l="l" t="t" r="r" b="b"/>
              <a:pathLst>
                <a:path w="21025" h="17729" extrusionOk="0">
                  <a:moveTo>
                    <a:pt x="7645" y="17729"/>
                  </a:moveTo>
                  <a:cubicBezTo>
                    <a:pt x="8317" y="17729"/>
                    <a:pt x="9132" y="17661"/>
                    <a:pt x="10050" y="17550"/>
                  </a:cubicBezTo>
                  <a:cubicBezTo>
                    <a:pt x="21025" y="15996"/>
                    <a:pt x="16956" y="9871"/>
                    <a:pt x="15045" y="3857"/>
                  </a:cubicBezTo>
                  <a:cubicBezTo>
                    <a:pt x="14017" y="739"/>
                    <a:pt x="11859" y="0"/>
                    <a:pt x="10016" y="0"/>
                  </a:cubicBezTo>
                  <a:cubicBezTo>
                    <a:pt x="8351" y="0"/>
                    <a:pt x="6940" y="595"/>
                    <a:pt x="6940" y="595"/>
                  </a:cubicBezTo>
                  <a:lnTo>
                    <a:pt x="4851" y="10687"/>
                  </a:lnTo>
                  <a:cubicBezTo>
                    <a:pt x="4851" y="10687"/>
                    <a:pt x="0" y="17729"/>
                    <a:pt x="7645" y="17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2"/>
            <p:cNvSpPr/>
            <p:nvPr/>
          </p:nvSpPr>
          <p:spPr>
            <a:xfrm>
              <a:off x="7888475" y="3697191"/>
              <a:ext cx="92738" cy="56656"/>
            </a:xfrm>
            <a:custGeom>
              <a:avLst/>
              <a:gdLst/>
              <a:ahLst/>
              <a:cxnLst/>
              <a:rect l="l" t="t" r="r" b="b"/>
              <a:pathLst>
                <a:path w="2727" h="1666" extrusionOk="0">
                  <a:moveTo>
                    <a:pt x="2617" y="1666"/>
                  </a:moveTo>
                  <a:cubicBezTo>
                    <a:pt x="2650" y="1666"/>
                    <a:pt x="2727" y="1598"/>
                    <a:pt x="2650" y="1555"/>
                  </a:cubicBezTo>
                  <a:cubicBezTo>
                    <a:pt x="2302" y="1241"/>
                    <a:pt x="1877" y="995"/>
                    <a:pt x="1453" y="706"/>
                  </a:cubicBezTo>
                  <a:cubicBezTo>
                    <a:pt x="1062" y="460"/>
                    <a:pt x="637" y="179"/>
                    <a:pt x="178" y="1"/>
                  </a:cubicBezTo>
                  <a:lnTo>
                    <a:pt x="136" y="1"/>
                  </a:lnTo>
                  <a:cubicBezTo>
                    <a:pt x="34" y="1"/>
                    <a:pt x="0" y="145"/>
                    <a:pt x="68" y="213"/>
                  </a:cubicBezTo>
                  <a:cubicBezTo>
                    <a:pt x="459" y="494"/>
                    <a:pt x="918" y="672"/>
                    <a:pt x="1342" y="918"/>
                  </a:cubicBezTo>
                  <a:cubicBezTo>
                    <a:pt x="1767" y="1173"/>
                    <a:pt x="2158" y="1420"/>
                    <a:pt x="2583" y="1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2"/>
            <p:cNvSpPr/>
            <p:nvPr/>
          </p:nvSpPr>
          <p:spPr>
            <a:xfrm>
              <a:off x="7916191" y="3675529"/>
              <a:ext cx="110694" cy="48291"/>
            </a:xfrm>
            <a:custGeom>
              <a:avLst/>
              <a:gdLst/>
              <a:ahLst/>
              <a:cxnLst/>
              <a:rect l="l" t="t" r="r" b="b"/>
              <a:pathLst>
                <a:path w="3255" h="1420" extrusionOk="0">
                  <a:moveTo>
                    <a:pt x="3186" y="1419"/>
                  </a:moveTo>
                  <a:lnTo>
                    <a:pt x="3220" y="1419"/>
                  </a:lnTo>
                  <a:lnTo>
                    <a:pt x="3254" y="1385"/>
                  </a:lnTo>
                  <a:lnTo>
                    <a:pt x="3254" y="1309"/>
                  </a:lnTo>
                  <a:cubicBezTo>
                    <a:pt x="3144" y="1173"/>
                    <a:pt x="2931" y="1097"/>
                    <a:pt x="2761" y="1029"/>
                  </a:cubicBezTo>
                  <a:cubicBezTo>
                    <a:pt x="2473" y="850"/>
                    <a:pt x="2192" y="748"/>
                    <a:pt x="1869" y="604"/>
                  </a:cubicBezTo>
                  <a:cubicBezTo>
                    <a:pt x="1343" y="392"/>
                    <a:pt x="740" y="145"/>
                    <a:pt x="171" y="1"/>
                  </a:cubicBezTo>
                  <a:lnTo>
                    <a:pt x="137" y="1"/>
                  </a:lnTo>
                  <a:cubicBezTo>
                    <a:pt x="1" y="1"/>
                    <a:pt x="1" y="179"/>
                    <a:pt x="103" y="213"/>
                  </a:cubicBezTo>
                  <a:cubicBezTo>
                    <a:pt x="561" y="426"/>
                    <a:pt x="1096" y="536"/>
                    <a:pt x="1555" y="706"/>
                  </a:cubicBezTo>
                  <a:cubicBezTo>
                    <a:pt x="1700" y="782"/>
                    <a:pt x="3144" y="1275"/>
                    <a:pt x="3144" y="1385"/>
                  </a:cubicBezTo>
                  <a:cubicBezTo>
                    <a:pt x="3110" y="1419"/>
                    <a:pt x="3144" y="1419"/>
                    <a:pt x="3186" y="1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2"/>
            <p:cNvSpPr/>
            <p:nvPr/>
          </p:nvSpPr>
          <p:spPr>
            <a:xfrm>
              <a:off x="7964142" y="3638256"/>
              <a:ext cx="118210" cy="33837"/>
            </a:xfrm>
            <a:custGeom>
              <a:avLst/>
              <a:gdLst/>
              <a:ahLst/>
              <a:cxnLst/>
              <a:rect l="l" t="t" r="r" b="b"/>
              <a:pathLst>
                <a:path w="3476" h="995" extrusionOk="0">
                  <a:moveTo>
                    <a:pt x="3399" y="995"/>
                  </a:moveTo>
                  <a:cubicBezTo>
                    <a:pt x="3475" y="995"/>
                    <a:pt x="3475" y="884"/>
                    <a:pt x="3433" y="884"/>
                  </a:cubicBezTo>
                  <a:cubicBezTo>
                    <a:pt x="2371" y="494"/>
                    <a:pt x="1275" y="247"/>
                    <a:pt x="179" y="1"/>
                  </a:cubicBezTo>
                  <a:lnTo>
                    <a:pt x="145" y="1"/>
                  </a:lnTo>
                  <a:cubicBezTo>
                    <a:pt x="35" y="1"/>
                    <a:pt x="1" y="179"/>
                    <a:pt x="145" y="213"/>
                  </a:cubicBezTo>
                  <a:cubicBezTo>
                    <a:pt x="1207" y="460"/>
                    <a:pt x="2303" y="782"/>
                    <a:pt x="3399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2"/>
            <p:cNvSpPr/>
            <p:nvPr/>
          </p:nvSpPr>
          <p:spPr>
            <a:xfrm>
              <a:off x="8005189" y="3599862"/>
              <a:ext cx="85529" cy="10712"/>
            </a:xfrm>
            <a:custGeom>
              <a:avLst/>
              <a:gdLst/>
              <a:ahLst/>
              <a:cxnLst/>
              <a:rect l="l" t="t" r="r" b="b"/>
              <a:pathLst>
                <a:path w="2515" h="315" extrusionOk="0">
                  <a:moveTo>
                    <a:pt x="1801" y="314"/>
                  </a:moveTo>
                  <a:cubicBezTo>
                    <a:pt x="2013" y="314"/>
                    <a:pt x="2226" y="314"/>
                    <a:pt x="2438" y="280"/>
                  </a:cubicBezTo>
                  <a:cubicBezTo>
                    <a:pt x="2481" y="280"/>
                    <a:pt x="2515" y="213"/>
                    <a:pt x="2438" y="213"/>
                  </a:cubicBezTo>
                  <a:cubicBezTo>
                    <a:pt x="1767" y="34"/>
                    <a:pt x="951" y="0"/>
                    <a:pt x="246" y="0"/>
                  </a:cubicBezTo>
                  <a:lnTo>
                    <a:pt x="144" y="0"/>
                  </a:lnTo>
                  <a:cubicBezTo>
                    <a:pt x="34" y="0"/>
                    <a:pt x="0" y="170"/>
                    <a:pt x="102" y="170"/>
                  </a:cubicBezTo>
                  <a:cubicBezTo>
                    <a:pt x="637" y="246"/>
                    <a:pt x="1240" y="314"/>
                    <a:pt x="1801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2"/>
            <p:cNvSpPr/>
            <p:nvPr/>
          </p:nvSpPr>
          <p:spPr>
            <a:xfrm>
              <a:off x="8019608" y="3558815"/>
              <a:ext cx="56656" cy="8434"/>
            </a:xfrm>
            <a:custGeom>
              <a:avLst/>
              <a:gdLst/>
              <a:ahLst/>
              <a:cxnLst/>
              <a:rect l="l" t="t" r="r" b="b"/>
              <a:pathLst>
                <a:path w="1666" h="248" extrusionOk="0">
                  <a:moveTo>
                    <a:pt x="213" y="247"/>
                  </a:moveTo>
                  <a:cubicBezTo>
                    <a:pt x="459" y="247"/>
                    <a:pt x="672" y="213"/>
                    <a:pt x="918" y="213"/>
                  </a:cubicBezTo>
                  <a:cubicBezTo>
                    <a:pt x="1131" y="179"/>
                    <a:pt x="1377" y="213"/>
                    <a:pt x="1589" y="145"/>
                  </a:cubicBezTo>
                  <a:cubicBezTo>
                    <a:pt x="1666" y="145"/>
                    <a:pt x="1666" y="69"/>
                    <a:pt x="1589" y="69"/>
                  </a:cubicBezTo>
                  <a:cubicBezTo>
                    <a:pt x="1453" y="1"/>
                    <a:pt x="1309" y="1"/>
                    <a:pt x="1131" y="1"/>
                  </a:cubicBezTo>
                  <a:lnTo>
                    <a:pt x="850" y="1"/>
                  </a:lnTo>
                  <a:cubicBezTo>
                    <a:pt x="604" y="1"/>
                    <a:pt x="315" y="1"/>
                    <a:pt x="69" y="103"/>
                  </a:cubicBezTo>
                  <a:cubicBezTo>
                    <a:pt x="1" y="145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2"/>
            <p:cNvSpPr/>
            <p:nvPr/>
          </p:nvSpPr>
          <p:spPr>
            <a:xfrm>
              <a:off x="8026852" y="3510592"/>
              <a:ext cx="37272" cy="6087"/>
            </a:xfrm>
            <a:custGeom>
              <a:avLst/>
              <a:gdLst/>
              <a:ahLst/>
              <a:cxnLst/>
              <a:rect l="l" t="t" r="r" b="b"/>
              <a:pathLst>
                <a:path w="1096" h="179" extrusionOk="0">
                  <a:moveTo>
                    <a:pt x="280" y="179"/>
                  </a:moveTo>
                  <a:cubicBezTo>
                    <a:pt x="527" y="179"/>
                    <a:pt x="816" y="111"/>
                    <a:pt x="1062" y="77"/>
                  </a:cubicBezTo>
                  <a:cubicBezTo>
                    <a:pt x="1096" y="77"/>
                    <a:pt x="1062" y="0"/>
                    <a:pt x="1028" y="0"/>
                  </a:cubicBezTo>
                  <a:lnTo>
                    <a:pt x="1028" y="0"/>
                  </a:lnTo>
                  <a:lnTo>
                    <a:pt x="637" y="0"/>
                  </a:lnTo>
                  <a:lnTo>
                    <a:pt x="493" y="0"/>
                  </a:lnTo>
                  <a:cubicBezTo>
                    <a:pt x="357" y="0"/>
                    <a:pt x="213" y="0"/>
                    <a:pt x="102" y="34"/>
                  </a:cubicBezTo>
                  <a:cubicBezTo>
                    <a:pt x="0" y="34"/>
                    <a:pt x="0" y="145"/>
                    <a:pt x="102" y="145"/>
                  </a:cubicBezTo>
                  <a:cubicBezTo>
                    <a:pt x="145" y="179"/>
                    <a:pt x="213" y="179"/>
                    <a:pt x="280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2"/>
            <p:cNvSpPr/>
            <p:nvPr/>
          </p:nvSpPr>
          <p:spPr>
            <a:xfrm>
              <a:off x="8007468" y="3462642"/>
              <a:ext cx="42237" cy="13025"/>
            </a:xfrm>
            <a:custGeom>
              <a:avLst/>
              <a:gdLst/>
              <a:ahLst/>
              <a:cxnLst/>
              <a:rect l="l" t="t" r="r" b="b"/>
              <a:pathLst>
                <a:path w="1242" h="383" extrusionOk="0">
                  <a:moveTo>
                    <a:pt x="77" y="382"/>
                  </a:moveTo>
                  <a:lnTo>
                    <a:pt x="77" y="382"/>
                  </a:lnTo>
                  <a:cubicBezTo>
                    <a:pt x="247" y="382"/>
                    <a:pt x="426" y="280"/>
                    <a:pt x="604" y="246"/>
                  </a:cubicBezTo>
                  <a:cubicBezTo>
                    <a:pt x="783" y="170"/>
                    <a:pt x="995" y="136"/>
                    <a:pt x="1207" y="68"/>
                  </a:cubicBezTo>
                  <a:cubicBezTo>
                    <a:pt x="1241" y="68"/>
                    <a:pt x="1241" y="0"/>
                    <a:pt x="1173" y="0"/>
                  </a:cubicBezTo>
                  <a:lnTo>
                    <a:pt x="1173" y="0"/>
                  </a:lnTo>
                  <a:cubicBezTo>
                    <a:pt x="816" y="34"/>
                    <a:pt x="358" y="102"/>
                    <a:pt x="35" y="314"/>
                  </a:cubicBezTo>
                  <a:cubicBezTo>
                    <a:pt x="1" y="314"/>
                    <a:pt x="1" y="382"/>
                    <a:pt x="77" y="3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2"/>
            <p:cNvSpPr/>
            <p:nvPr/>
          </p:nvSpPr>
          <p:spPr>
            <a:xfrm>
              <a:off x="7997946" y="3414385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45" y="493"/>
                  </a:moveTo>
                  <a:cubicBezTo>
                    <a:pt x="281" y="493"/>
                    <a:pt x="459" y="391"/>
                    <a:pt x="604" y="315"/>
                  </a:cubicBezTo>
                  <a:cubicBezTo>
                    <a:pt x="706" y="281"/>
                    <a:pt x="918" y="145"/>
                    <a:pt x="1063" y="145"/>
                  </a:cubicBezTo>
                  <a:cubicBezTo>
                    <a:pt x="1063" y="145"/>
                    <a:pt x="1096" y="145"/>
                    <a:pt x="1096" y="102"/>
                  </a:cubicBezTo>
                  <a:lnTo>
                    <a:pt x="1096" y="102"/>
                  </a:lnTo>
                  <a:cubicBezTo>
                    <a:pt x="1096" y="68"/>
                    <a:pt x="1096" y="34"/>
                    <a:pt x="1063" y="0"/>
                  </a:cubicBezTo>
                  <a:lnTo>
                    <a:pt x="995" y="0"/>
                  </a:lnTo>
                  <a:cubicBezTo>
                    <a:pt x="850" y="0"/>
                    <a:pt x="672" y="102"/>
                    <a:pt x="570" y="145"/>
                  </a:cubicBezTo>
                  <a:cubicBezTo>
                    <a:pt x="391" y="213"/>
                    <a:pt x="179" y="247"/>
                    <a:pt x="35" y="391"/>
                  </a:cubicBezTo>
                  <a:cubicBezTo>
                    <a:pt x="1" y="425"/>
                    <a:pt x="35" y="459"/>
                    <a:pt x="103" y="4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2"/>
            <p:cNvSpPr/>
            <p:nvPr/>
          </p:nvSpPr>
          <p:spPr>
            <a:xfrm>
              <a:off x="7978595" y="3366128"/>
              <a:ext cx="49447" cy="24315"/>
            </a:xfrm>
            <a:custGeom>
              <a:avLst/>
              <a:gdLst/>
              <a:ahLst/>
              <a:cxnLst/>
              <a:rect l="l" t="t" r="r" b="b"/>
              <a:pathLst>
                <a:path w="1454" h="715" extrusionOk="0">
                  <a:moveTo>
                    <a:pt x="111" y="714"/>
                  </a:moveTo>
                  <a:lnTo>
                    <a:pt x="111" y="714"/>
                  </a:lnTo>
                  <a:cubicBezTo>
                    <a:pt x="323" y="672"/>
                    <a:pt x="536" y="536"/>
                    <a:pt x="748" y="426"/>
                  </a:cubicBezTo>
                  <a:cubicBezTo>
                    <a:pt x="960" y="324"/>
                    <a:pt x="1173" y="213"/>
                    <a:pt x="1419" y="111"/>
                  </a:cubicBezTo>
                  <a:cubicBezTo>
                    <a:pt x="1453" y="77"/>
                    <a:pt x="1419" y="1"/>
                    <a:pt x="1385" y="1"/>
                  </a:cubicBezTo>
                  <a:lnTo>
                    <a:pt x="1385" y="35"/>
                  </a:lnTo>
                  <a:cubicBezTo>
                    <a:pt x="1139" y="111"/>
                    <a:pt x="926" y="179"/>
                    <a:pt x="714" y="290"/>
                  </a:cubicBezTo>
                  <a:cubicBezTo>
                    <a:pt x="502" y="392"/>
                    <a:pt x="247" y="460"/>
                    <a:pt x="34" y="604"/>
                  </a:cubicBezTo>
                  <a:cubicBezTo>
                    <a:pt x="0" y="638"/>
                    <a:pt x="77" y="714"/>
                    <a:pt x="111" y="7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2"/>
            <p:cNvSpPr/>
            <p:nvPr/>
          </p:nvSpPr>
          <p:spPr>
            <a:xfrm>
              <a:off x="7936426" y="3320490"/>
              <a:ext cx="61554" cy="32409"/>
            </a:xfrm>
            <a:custGeom>
              <a:avLst/>
              <a:gdLst/>
              <a:ahLst/>
              <a:cxnLst/>
              <a:rect l="l" t="t" r="r" b="b"/>
              <a:pathLst>
                <a:path w="1810" h="953" extrusionOk="0">
                  <a:moveTo>
                    <a:pt x="111" y="952"/>
                  </a:moveTo>
                  <a:lnTo>
                    <a:pt x="111" y="952"/>
                  </a:lnTo>
                  <a:cubicBezTo>
                    <a:pt x="391" y="918"/>
                    <a:pt x="680" y="706"/>
                    <a:pt x="926" y="604"/>
                  </a:cubicBezTo>
                  <a:cubicBezTo>
                    <a:pt x="1207" y="425"/>
                    <a:pt x="1487" y="247"/>
                    <a:pt x="1776" y="103"/>
                  </a:cubicBezTo>
                  <a:cubicBezTo>
                    <a:pt x="1810" y="69"/>
                    <a:pt x="1776" y="1"/>
                    <a:pt x="1742" y="1"/>
                  </a:cubicBezTo>
                  <a:lnTo>
                    <a:pt x="1699" y="1"/>
                  </a:lnTo>
                  <a:cubicBezTo>
                    <a:pt x="1419" y="179"/>
                    <a:pt x="1139" y="315"/>
                    <a:pt x="850" y="459"/>
                  </a:cubicBezTo>
                  <a:cubicBezTo>
                    <a:pt x="603" y="604"/>
                    <a:pt x="289" y="672"/>
                    <a:pt x="77" y="850"/>
                  </a:cubicBezTo>
                  <a:cubicBezTo>
                    <a:pt x="0" y="884"/>
                    <a:pt x="77" y="952"/>
                    <a:pt x="111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2"/>
            <p:cNvSpPr/>
            <p:nvPr/>
          </p:nvSpPr>
          <p:spPr>
            <a:xfrm>
              <a:off x="7882388" y="3272234"/>
              <a:ext cx="85563" cy="53222"/>
            </a:xfrm>
            <a:custGeom>
              <a:avLst/>
              <a:gdLst/>
              <a:ahLst/>
              <a:cxnLst/>
              <a:rect l="l" t="t" r="r" b="b"/>
              <a:pathLst>
                <a:path w="2516" h="1565" extrusionOk="0">
                  <a:moveTo>
                    <a:pt x="145" y="1564"/>
                  </a:moveTo>
                  <a:lnTo>
                    <a:pt x="179" y="1564"/>
                  </a:lnTo>
                  <a:cubicBezTo>
                    <a:pt x="952" y="1139"/>
                    <a:pt x="1768" y="638"/>
                    <a:pt x="2481" y="111"/>
                  </a:cubicBezTo>
                  <a:cubicBezTo>
                    <a:pt x="2515" y="77"/>
                    <a:pt x="2481" y="1"/>
                    <a:pt x="2439" y="1"/>
                  </a:cubicBezTo>
                  <a:lnTo>
                    <a:pt x="2405" y="1"/>
                  </a:lnTo>
                  <a:cubicBezTo>
                    <a:pt x="1632" y="426"/>
                    <a:pt x="850" y="927"/>
                    <a:pt x="69" y="1386"/>
                  </a:cubicBezTo>
                  <a:cubicBezTo>
                    <a:pt x="1" y="1454"/>
                    <a:pt x="35" y="1564"/>
                    <a:pt x="145" y="1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2"/>
            <p:cNvSpPr/>
            <p:nvPr/>
          </p:nvSpPr>
          <p:spPr>
            <a:xfrm>
              <a:off x="7897997" y="3239893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68" y="638"/>
                  </a:moveTo>
                  <a:lnTo>
                    <a:pt x="111" y="604"/>
                  </a:lnTo>
                  <a:cubicBezTo>
                    <a:pt x="247" y="561"/>
                    <a:pt x="357" y="459"/>
                    <a:pt x="493" y="349"/>
                  </a:cubicBezTo>
                  <a:cubicBezTo>
                    <a:pt x="604" y="281"/>
                    <a:pt x="748" y="179"/>
                    <a:pt x="850" y="69"/>
                  </a:cubicBezTo>
                  <a:cubicBezTo>
                    <a:pt x="884" y="35"/>
                    <a:pt x="850" y="1"/>
                    <a:pt x="850" y="1"/>
                  </a:cubicBezTo>
                  <a:lnTo>
                    <a:pt x="816" y="1"/>
                  </a:lnTo>
                  <a:cubicBezTo>
                    <a:pt x="672" y="35"/>
                    <a:pt x="536" y="136"/>
                    <a:pt x="391" y="247"/>
                  </a:cubicBezTo>
                  <a:cubicBezTo>
                    <a:pt x="247" y="315"/>
                    <a:pt x="111" y="391"/>
                    <a:pt x="34" y="527"/>
                  </a:cubicBezTo>
                  <a:cubicBezTo>
                    <a:pt x="0" y="561"/>
                    <a:pt x="34" y="638"/>
                    <a:pt x="68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2"/>
            <p:cNvSpPr/>
            <p:nvPr/>
          </p:nvSpPr>
          <p:spPr>
            <a:xfrm>
              <a:off x="6997513" y="2953311"/>
              <a:ext cx="910041" cy="422679"/>
            </a:xfrm>
            <a:custGeom>
              <a:avLst/>
              <a:gdLst/>
              <a:ahLst/>
              <a:cxnLst/>
              <a:rect l="l" t="t" r="r" b="b"/>
              <a:pathLst>
                <a:path w="26760" h="12429" extrusionOk="0">
                  <a:moveTo>
                    <a:pt x="17313" y="12429"/>
                  </a:moveTo>
                  <a:cubicBezTo>
                    <a:pt x="20142" y="12429"/>
                    <a:pt x="22623" y="11537"/>
                    <a:pt x="23829" y="8886"/>
                  </a:cubicBezTo>
                  <a:cubicBezTo>
                    <a:pt x="26760" y="2405"/>
                    <a:pt x="21629" y="247"/>
                    <a:pt x="16991" y="247"/>
                  </a:cubicBezTo>
                  <a:cubicBezTo>
                    <a:pt x="15759" y="247"/>
                    <a:pt x="14553" y="425"/>
                    <a:pt x="13559" y="672"/>
                  </a:cubicBezTo>
                  <a:cubicBezTo>
                    <a:pt x="12820" y="850"/>
                    <a:pt x="12149" y="918"/>
                    <a:pt x="11469" y="918"/>
                  </a:cubicBezTo>
                  <a:cubicBezTo>
                    <a:pt x="10271" y="918"/>
                    <a:pt x="9175" y="706"/>
                    <a:pt x="8148" y="459"/>
                  </a:cubicBezTo>
                  <a:cubicBezTo>
                    <a:pt x="7154" y="247"/>
                    <a:pt x="6202" y="1"/>
                    <a:pt x="5353" y="1"/>
                  </a:cubicBezTo>
                  <a:cubicBezTo>
                    <a:pt x="4359" y="1"/>
                    <a:pt x="3475" y="281"/>
                    <a:pt x="2660" y="1275"/>
                  </a:cubicBezTo>
                  <a:cubicBezTo>
                    <a:pt x="1" y="4359"/>
                    <a:pt x="4325" y="8606"/>
                    <a:pt x="4325" y="8606"/>
                  </a:cubicBezTo>
                  <a:cubicBezTo>
                    <a:pt x="4325" y="8606"/>
                    <a:pt x="11511" y="12429"/>
                    <a:pt x="17313" y="12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2"/>
            <p:cNvSpPr/>
            <p:nvPr/>
          </p:nvSpPr>
          <p:spPr>
            <a:xfrm>
              <a:off x="7767987" y="3098932"/>
              <a:ext cx="25472" cy="19384"/>
            </a:xfrm>
            <a:custGeom>
              <a:avLst/>
              <a:gdLst/>
              <a:ahLst/>
              <a:cxnLst/>
              <a:rect l="l" t="t" r="r" b="b"/>
              <a:pathLst>
                <a:path w="749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213" y="459"/>
                    <a:pt x="324" y="391"/>
                    <a:pt x="459" y="289"/>
                  </a:cubicBezTo>
                  <a:cubicBezTo>
                    <a:pt x="570" y="212"/>
                    <a:pt x="672" y="178"/>
                    <a:pt x="748" y="34"/>
                  </a:cubicBezTo>
                  <a:cubicBezTo>
                    <a:pt x="748" y="34"/>
                    <a:pt x="748" y="0"/>
                    <a:pt x="706" y="0"/>
                  </a:cubicBezTo>
                  <a:lnTo>
                    <a:pt x="706" y="0"/>
                  </a:lnTo>
                  <a:cubicBezTo>
                    <a:pt x="570" y="34"/>
                    <a:pt x="459" y="144"/>
                    <a:pt x="358" y="212"/>
                  </a:cubicBezTo>
                  <a:cubicBezTo>
                    <a:pt x="247" y="323"/>
                    <a:pt x="145" y="391"/>
                    <a:pt x="35" y="501"/>
                  </a:cubicBezTo>
                  <a:cubicBezTo>
                    <a:pt x="1" y="501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2"/>
            <p:cNvSpPr/>
            <p:nvPr/>
          </p:nvSpPr>
          <p:spPr>
            <a:xfrm>
              <a:off x="7741427" y="3071181"/>
              <a:ext cx="47100" cy="42203"/>
            </a:xfrm>
            <a:custGeom>
              <a:avLst/>
              <a:gdLst/>
              <a:ahLst/>
              <a:cxnLst/>
              <a:rect l="l" t="t" r="r" b="b"/>
              <a:pathLst>
                <a:path w="1385" h="1241" extrusionOk="0">
                  <a:moveTo>
                    <a:pt x="43" y="1241"/>
                  </a:moveTo>
                  <a:lnTo>
                    <a:pt x="77" y="1241"/>
                  </a:lnTo>
                  <a:cubicBezTo>
                    <a:pt x="289" y="1105"/>
                    <a:pt x="501" y="927"/>
                    <a:pt x="680" y="748"/>
                  </a:cubicBezTo>
                  <a:cubicBezTo>
                    <a:pt x="892" y="570"/>
                    <a:pt x="1139" y="391"/>
                    <a:pt x="1317" y="145"/>
                  </a:cubicBezTo>
                  <a:cubicBezTo>
                    <a:pt x="1385" y="111"/>
                    <a:pt x="1317" y="1"/>
                    <a:pt x="1274" y="1"/>
                  </a:cubicBezTo>
                  <a:cubicBezTo>
                    <a:pt x="1240" y="1"/>
                    <a:pt x="1240" y="1"/>
                    <a:pt x="1206" y="43"/>
                  </a:cubicBezTo>
                  <a:cubicBezTo>
                    <a:pt x="994" y="179"/>
                    <a:pt x="816" y="391"/>
                    <a:pt x="637" y="570"/>
                  </a:cubicBezTo>
                  <a:cubicBezTo>
                    <a:pt x="425" y="748"/>
                    <a:pt x="213" y="960"/>
                    <a:pt x="43" y="1173"/>
                  </a:cubicBezTo>
                  <a:cubicBezTo>
                    <a:pt x="0" y="1207"/>
                    <a:pt x="0" y="1241"/>
                    <a:pt x="43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2"/>
            <p:cNvSpPr/>
            <p:nvPr/>
          </p:nvSpPr>
          <p:spPr>
            <a:xfrm>
              <a:off x="7717452" y="3041153"/>
              <a:ext cx="51725" cy="60397"/>
            </a:xfrm>
            <a:custGeom>
              <a:avLst/>
              <a:gdLst/>
              <a:ahLst/>
              <a:cxnLst/>
              <a:rect l="l" t="t" r="r" b="b"/>
              <a:pathLst>
                <a:path w="1521" h="1776" extrusionOk="0">
                  <a:moveTo>
                    <a:pt x="68" y="1776"/>
                  </a:moveTo>
                  <a:lnTo>
                    <a:pt x="111" y="1776"/>
                  </a:lnTo>
                  <a:cubicBezTo>
                    <a:pt x="391" y="1487"/>
                    <a:pt x="637" y="1172"/>
                    <a:pt x="918" y="884"/>
                  </a:cubicBezTo>
                  <a:cubicBezTo>
                    <a:pt x="1096" y="637"/>
                    <a:pt x="1419" y="391"/>
                    <a:pt x="1487" y="111"/>
                  </a:cubicBezTo>
                  <a:cubicBezTo>
                    <a:pt x="1521" y="34"/>
                    <a:pt x="1453" y="0"/>
                    <a:pt x="1419" y="0"/>
                  </a:cubicBezTo>
                  <a:lnTo>
                    <a:pt x="1385" y="0"/>
                  </a:lnTo>
                  <a:cubicBezTo>
                    <a:pt x="1096" y="179"/>
                    <a:pt x="884" y="569"/>
                    <a:pt x="671" y="816"/>
                  </a:cubicBezTo>
                  <a:cubicBezTo>
                    <a:pt x="459" y="1096"/>
                    <a:pt x="213" y="1385"/>
                    <a:pt x="34" y="1699"/>
                  </a:cubicBezTo>
                  <a:cubicBezTo>
                    <a:pt x="0" y="1733"/>
                    <a:pt x="34" y="1776"/>
                    <a:pt x="68" y="1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2"/>
            <p:cNvSpPr/>
            <p:nvPr/>
          </p:nvSpPr>
          <p:spPr>
            <a:xfrm>
              <a:off x="7686233" y="3007621"/>
              <a:ext cx="50603" cy="91344"/>
            </a:xfrm>
            <a:custGeom>
              <a:avLst/>
              <a:gdLst/>
              <a:ahLst/>
              <a:cxnLst/>
              <a:rect l="l" t="t" r="r" b="b"/>
              <a:pathLst>
                <a:path w="1488" h="2686" extrusionOk="0">
                  <a:moveTo>
                    <a:pt x="35" y="2685"/>
                  </a:moveTo>
                  <a:cubicBezTo>
                    <a:pt x="69" y="2685"/>
                    <a:pt x="69" y="2685"/>
                    <a:pt x="103" y="2651"/>
                  </a:cubicBezTo>
                  <a:cubicBezTo>
                    <a:pt x="349" y="1734"/>
                    <a:pt x="1097" y="1063"/>
                    <a:pt x="1453" y="137"/>
                  </a:cubicBezTo>
                  <a:cubicBezTo>
                    <a:pt x="1487" y="69"/>
                    <a:pt x="1377" y="1"/>
                    <a:pt x="1309" y="1"/>
                  </a:cubicBezTo>
                  <a:cubicBezTo>
                    <a:pt x="1275" y="1"/>
                    <a:pt x="1241" y="1"/>
                    <a:pt x="1198" y="69"/>
                  </a:cubicBezTo>
                  <a:cubicBezTo>
                    <a:pt x="816" y="918"/>
                    <a:pt x="103" y="1700"/>
                    <a:pt x="1" y="2651"/>
                  </a:cubicBezTo>
                  <a:cubicBezTo>
                    <a:pt x="1" y="2685"/>
                    <a:pt x="1" y="2685"/>
                    <a:pt x="35" y="26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2"/>
            <p:cNvSpPr/>
            <p:nvPr/>
          </p:nvSpPr>
          <p:spPr>
            <a:xfrm>
              <a:off x="7645220" y="2976130"/>
              <a:ext cx="41047" cy="123991"/>
            </a:xfrm>
            <a:custGeom>
              <a:avLst/>
              <a:gdLst/>
              <a:ahLst/>
              <a:cxnLst/>
              <a:rect l="l" t="t" r="r" b="b"/>
              <a:pathLst>
                <a:path w="1207" h="3646" extrusionOk="0">
                  <a:moveTo>
                    <a:pt x="34" y="3645"/>
                  </a:moveTo>
                  <a:cubicBezTo>
                    <a:pt x="68" y="3645"/>
                    <a:pt x="68" y="3645"/>
                    <a:pt x="111" y="3611"/>
                  </a:cubicBezTo>
                  <a:cubicBezTo>
                    <a:pt x="536" y="2515"/>
                    <a:pt x="960" y="1309"/>
                    <a:pt x="1173" y="145"/>
                  </a:cubicBezTo>
                  <a:cubicBezTo>
                    <a:pt x="1207" y="77"/>
                    <a:pt x="1130" y="1"/>
                    <a:pt x="1062" y="1"/>
                  </a:cubicBezTo>
                  <a:cubicBezTo>
                    <a:pt x="994" y="1"/>
                    <a:pt x="918" y="35"/>
                    <a:pt x="918" y="111"/>
                  </a:cubicBezTo>
                  <a:cubicBezTo>
                    <a:pt x="570" y="1241"/>
                    <a:pt x="281" y="2447"/>
                    <a:pt x="0" y="3577"/>
                  </a:cubicBezTo>
                  <a:cubicBezTo>
                    <a:pt x="0" y="3611"/>
                    <a:pt x="0" y="3645"/>
                    <a:pt x="34" y="3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2"/>
            <p:cNvSpPr/>
            <p:nvPr/>
          </p:nvSpPr>
          <p:spPr>
            <a:xfrm>
              <a:off x="7604207" y="2977287"/>
              <a:ext cx="15916" cy="144498"/>
            </a:xfrm>
            <a:custGeom>
              <a:avLst/>
              <a:gdLst/>
              <a:ahLst/>
              <a:cxnLst/>
              <a:rect l="l" t="t" r="r" b="b"/>
              <a:pathLst>
                <a:path w="468" h="4249" extrusionOk="0">
                  <a:moveTo>
                    <a:pt x="111" y="4248"/>
                  </a:moveTo>
                  <a:lnTo>
                    <a:pt x="145" y="4214"/>
                  </a:lnTo>
                  <a:cubicBezTo>
                    <a:pt x="179" y="3509"/>
                    <a:pt x="213" y="2838"/>
                    <a:pt x="289" y="2167"/>
                  </a:cubicBezTo>
                  <a:cubicBezTo>
                    <a:pt x="323" y="1453"/>
                    <a:pt x="425" y="782"/>
                    <a:pt x="467" y="111"/>
                  </a:cubicBezTo>
                  <a:cubicBezTo>
                    <a:pt x="467" y="43"/>
                    <a:pt x="391" y="1"/>
                    <a:pt x="357" y="1"/>
                  </a:cubicBezTo>
                  <a:cubicBezTo>
                    <a:pt x="289" y="1"/>
                    <a:pt x="255" y="43"/>
                    <a:pt x="255" y="77"/>
                  </a:cubicBezTo>
                  <a:cubicBezTo>
                    <a:pt x="0" y="1385"/>
                    <a:pt x="0" y="2872"/>
                    <a:pt x="77" y="4214"/>
                  </a:cubicBezTo>
                  <a:cubicBezTo>
                    <a:pt x="77" y="4214"/>
                    <a:pt x="77" y="4248"/>
                    <a:pt x="111" y="4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2"/>
            <p:cNvSpPr/>
            <p:nvPr/>
          </p:nvSpPr>
          <p:spPr>
            <a:xfrm>
              <a:off x="7544115" y="2979905"/>
              <a:ext cx="15609" cy="119060"/>
            </a:xfrm>
            <a:custGeom>
              <a:avLst/>
              <a:gdLst/>
              <a:ahLst/>
              <a:cxnLst/>
              <a:rect l="l" t="t" r="r" b="b"/>
              <a:pathLst>
                <a:path w="459" h="3501" extrusionOk="0">
                  <a:moveTo>
                    <a:pt x="357" y="3500"/>
                  </a:moveTo>
                  <a:cubicBezTo>
                    <a:pt x="357" y="3500"/>
                    <a:pt x="391" y="3500"/>
                    <a:pt x="391" y="3466"/>
                  </a:cubicBezTo>
                  <a:cubicBezTo>
                    <a:pt x="459" y="2897"/>
                    <a:pt x="459" y="2336"/>
                    <a:pt x="425" y="1767"/>
                  </a:cubicBezTo>
                  <a:cubicBezTo>
                    <a:pt x="425" y="1240"/>
                    <a:pt x="425" y="561"/>
                    <a:pt x="247" y="68"/>
                  </a:cubicBezTo>
                  <a:cubicBezTo>
                    <a:pt x="213" y="34"/>
                    <a:pt x="179" y="0"/>
                    <a:pt x="179" y="0"/>
                  </a:cubicBezTo>
                  <a:cubicBezTo>
                    <a:pt x="111" y="0"/>
                    <a:pt x="68" y="34"/>
                    <a:pt x="68" y="102"/>
                  </a:cubicBezTo>
                  <a:cubicBezTo>
                    <a:pt x="0" y="637"/>
                    <a:pt x="179" y="1240"/>
                    <a:pt x="213" y="1767"/>
                  </a:cubicBezTo>
                  <a:cubicBezTo>
                    <a:pt x="247" y="2336"/>
                    <a:pt x="247" y="2897"/>
                    <a:pt x="323" y="3466"/>
                  </a:cubicBezTo>
                  <a:cubicBezTo>
                    <a:pt x="323" y="3500"/>
                    <a:pt x="323" y="3500"/>
                    <a:pt x="357" y="35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2"/>
            <p:cNvSpPr/>
            <p:nvPr/>
          </p:nvSpPr>
          <p:spPr>
            <a:xfrm>
              <a:off x="7504531" y="2990584"/>
              <a:ext cx="14487" cy="67641"/>
            </a:xfrm>
            <a:custGeom>
              <a:avLst/>
              <a:gdLst/>
              <a:ahLst/>
              <a:cxnLst/>
              <a:rect l="l" t="t" r="r" b="b"/>
              <a:pathLst>
                <a:path w="426" h="1989" extrusionOk="0">
                  <a:moveTo>
                    <a:pt x="349" y="1988"/>
                  </a:moveTo>
                  <a:cubicBezTo>
                    <a:pt x="383" y="1988"/>
                    <a:pt x="425" y="1946"/>
                    <a:pt x="425" y="1946"/>
                  </a:cubicBezTo>
                  <a:cubicBezTo>
                    <a:pt x="383" y="1598"/>
                    <a:pt x="349" y="1275"/>
                    <a:pt x="349" y="960"/>
                  </a:cubicBezTo>
                  <a:cubicBezTo>
                    <a:pt x="349" y="638"/>
                    <a:pt x="383" y="357"/>
                    <a:pt x="349" y="77"/>
                  </a:cubicBezTo>
                  <a:cubicBezTo>
                    <a:pt x="315" y="34"/>
                    <a:pt x="281" y="1"/>
                    <a:pt x="247" y="1"/>
                  </a:cubicBezTo>
                  <a:cubicBezTo>
                    <a:pt x="213" y="1"/>
                    <a:pt x="170" y="34"/>
                    <a:pt x="170" y="77"/>
                  </a:cubicBezTo>
                  <a:cubicBezTo>
                    <a:pt x="0" y="638"/>
                    <a:pt x="170" y="1385"/>
                    <a:pt x="315" y="1946"/>
                  </a:cubicBezTo>
                  <a:cubicBezTo>
                    <a:pt x="315" y="1988"/>
                    <a:pt x="349" y="1988"/>
                    <a:pt x="349" y="1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2"/>
            <p:cNvSpPr/>
            <p:nvPr/>
          </p:nvSpPr>
          <p:spPr>
            <a:xfrm>
              <a:off x="7463518" y="2994324"/>
              <a:ext cx="20541" cy="48019"/>
            </a:xfrm>
            <a:custGeom>
              <a:avLst/>
              <a:gdLst/>
              <a:ahLst/>
              <a:cxnLst/>
              <a:rect l="l" t="t" r="r" b="b"/>
              <a:pathLst>
                <a:path w="604" h="1412" extrusionOk="0">
                  <a:moveTo>
                    <a:pt x="527" y="1411"/>
                  </a:moveTo>
                  <a:cubicBezTo>
                    <a:pt x="569" y="1411"/>
                    <a:pt x="603" y="1377"/>
                    <a:pt x="603" y="1343"/>
                  </a:cubicBezTo>
                  <a:cubicBezTo>
                    <a:pt x="493" y="1131"/>
                    <a:pt x="425" y="884"/>
                    <a:pt x="357" y="672"/>
                  </a:cubicBezTo>
                  <a:cubicBezTo>
                    <a:pt x="280" y="460"/>
                    <a:pt x="247" y="213"/>
                    <a:pt x="102" y="35"/>
                  </a:cubicBezTo>
                  <a:cubicBezTo>
                    <a:pt x="102" y="1"/>
                    <a:pt x="68" y="1"/>
                    <a:pt x="68" y="1"/>
                  </a:cubicBezTo>
                  <a:cubicBezTo>
                    <a:pt x="34" y="1"/>
                    <a:pt x="34" y="1"/>
                    <a:pt x="34" y="35"/>
                  </a:cubicBezTo>
                  <a:cubicBezTo>
                    <a:pt x="0" y="247"/>
                    <a:pt x="102" y="494"/>
                    <a:pt x="179" y="706"/>
                  </a:cubicBezTo>
                  <a:cubicBezTo>
                    <a:pt x="280" y="952"/>
                    <a:pt x="391" y="1165"/>
                    <a:pt x="493" y="1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2"/>
            <p:cNvSpPr/>
            <p:nvPr/>
          </p:nvSpPr>
          <p:spPr>
            <a:xfrm>
              <a:off x="7429714" y="2993168"/>
              <a:ext cx="18228" cy="41931"/>
            </a:xfrm>
            <a:custGeom>
              <a:avLst/>
              <a:gdLst/>
              <a:ahLst/>
              <a:cxnLst/>
              <a:rect l="l" t="t" r="r" b="b"/>
              <a:pathLst>
                <a:path w="536" h="1233" extrusionOk="0">
                  <a:moveTo>
                    <a:pt x="501" y="1233"/>
                  </a:moveTo>
                  <a:cubicBezTo>
                    <a:pt x="501" y="1233"/>
                    <a:pt x="535" y="1233"/>
                    <a:pt x="535" y="1199"/>
                  </a:cubicBezTo>
                  <a:cubicBezTo>
                    <a:pt x="501" y="850"/>
                    <a:pt x="425" y="349"/>
                    <a:pt x="213" y="35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77" y="1"/>
                    <a:pt x="0" y="35"/>
                    <a:pt x="34" y="103"/>
                  </a:cubicBezTo>
                  <a:cubicBezTo>
                    <a:pt x="77" y="281"/>
                    <a:pt x="179" y="460"/>
                    <a:pt x="247" y="672"/>
                  </a:cubicBezTo>
                  <a:cubicBezTo>
                    <a:pt x="323" y="850"/>
                    <a:pt x="391" y="1020"/>
                    <a:pt x="459" y="1199"/>
                  </a:cubicBezTo>
                  <a:cubicBezTo>
                    <a:pt x="459" y="1233"/>
                    <a:pt x="459" y="1233"/>
                    <a:pt x="501" y="1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2"/>
            <p:cNvSpPr/>
            <p:nvPr/>
          </p:nvSpPr>
          <p:spPr>
            <a:xfrm>
              <a:off x="7390129" y="3001568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349" y="884"/>
                  </a:moveTo>
                  <a:cubicBezTo>
                    <a:pt x="391" y="884"/>
                    <a:pt x="425" y="884"/>
                    <a:pt x="391" y="850"/>
                  </a:cubicBezTo>
                  <a:cubicBezTo>
                    <a:pt x="391" y="637"/>
                    <a:pt x="349" y="391"/>
                    <a:pt x="315" y="179"/>
                  </a:cubicBezTo>
                  <a:cubicBezTo>
                    <a:pt x="281" y="102"/>
                    <a:pt x="213" y="0"/>
                    <a:pt x="102" y="0"/>
                  </a:cubicBezTo>
                  <a:lnTo>
                    <a:pt x="34" y="0"/>
                  </a:lnTo>
                  <a:cubicBezTo>
                    <a:pt x="0" y="0"/>
                    <a:pt x="0" y="68"/>
                    <a:pt x="34" y="68"/>
                  </a:cubicBezTo>
                  <a:cubicBezTo>
                    <a:pt x="102" y="179"/>
                    <a:pt x="136" y="281"/>
                    <a:pt x="179" y="425"/>
                  </a:cubicBezTo>
                  <a:cubicBezTo>
                    <a:pt x="213" y="561"/>
                    <a:pt x="247" y="705"/>
                    <a:pt x="315" y="850"/>
                  </a:cubicBezTo>
                  <a:cubicBezTo>
                    <a:pt x="315" y="884"/>
                    <a:pt x="349" y="884"/>
                    <a:pt x="349" y="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2"/>
            <p:cNvSpPr/>
            <p:nvPr/>
          </p:nvSpPr>
          <p:spPr>
            <a:xfrm>
              <a:off x="7341873" y="3001568"/>
              <a:ext cx="19384" cy="32375"/>
            </a:xfrm>
            <a:custGeom>
              <a:avLst/>
              <a:gdLst/>
              <a:ahLst/>
              <a:cxnLst/>
              <a:rect l="l" t="t" r="r" b="b"/>
              <a:pathLst>
                <a:path w="570" h="952" extrusionOk="0">
                  <a:moveTo>
                    <a:pt x="536" y="952"/>
                  </a:moveTo>
                  <a:cubicBezTo>
                    <a:pt x="536" y="952"/>
                    <a:pt x="570" y="918"/>
                    <a:pt x="570" y="884"/>
                  </a:cubicBezTo>
                  <a:cubicBezTo>
                    <a:pt x="494" y="603"/>
                    <a:pt x="358" y="213"/>
                    <a:pt x="145" y="0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69" y="213"/>
                    <a:pt x="179" y="349"/>
                    <a:pt x="247" y="493"/>
                  </a:cubicBezTo>
                  <a:cubicBezTo>
                    <a:pt x="358" y="637"/>
                    <a:pt x="426" y="773"/>
                    <a:pt x="494" y="918"/>
                  </a:cubicBezTo>
                  <a:cubicBezTo>
                    <a:pt x="494" y="952"/>
                    <a:pt x="494" y="952"/>
                    <a:pt x="536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2"/>
            <p:cNvSpPr/>
            <p:nvPr/>
          </p:nvSpPr>
          <p:spPr>
            <a:xfrm>
              <a:off x="7282938" y="2984530"/>
              <a:ext cx="43394" cy="65022"/>
            </a:xfrm>
            <a:custGeom>
              <a:avLst/>
              <a:gdLst/>
              <a:ahLst/>
              <a:cxnLst/>
              <a:rect l="l" t="t" r="r" b="b"/>
              <a:pathLst>
                <a:path w="1276" h="1912" extrusionOk="0">
                  <a:moveTo>
                    <a:pt x="1165" y="1911"/>
                  </a:moveTo>
                  <a:cubicBezTo>
                    <a:pt x="1241" y="1911"/>
                    <a:pt x="1275" y="1877"/>
                    <a:pt x="1241" y="1810"/>
                  </a:cubicBezTo>
                  <a:cubicBezTo>
                    <a:pt x="1029" y="1529"/>
                    <a:pt x="816" y="1206"/>
                    <a:pt x="638" y="892"/>
                  </a:cubicBezTo>
                  <a:cubicBezTo>
                    <a:pt x="460" y="603"/>
                    <a:pt x="358" y="212"/>
                    <a:pt x="145" y="0"/>
                  </a:cubicBezTo>
                  <a:lnTo>
                    <a:pt x="69" y="0"/>
                  </a:lnTo>
                  <a:cubicBezTo>
                    <a:pt x="35" y="0"/>
                    <a:pt x="35" y="0"/>
                    <a:pt x="35" y="43"/>
                  </a:cubicBezTo>
                  <a:cubicBezTo>
                    <a:pt x="1" y="357"/>
                    <a:pt x="281" y="714"/>
                    <a:pt x="460" y="994"/>
                  </a:cubicBezTo>
                  <a:cubicBezTo>
                    <a:pt x="638" y="1317"/>
                    <a:pt x="884" y="1631"/>
                    <a:pt x="1131" y="18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2"/>
            <p:cNvSpPr/>
            <p:nvPr/>
          </p:nvSpPr>
          <p:spPr>
            <a:xfrm>
              <a:off x="7224003" y="2979905"/>
              <a:ext cx="60125" cy="82944"/>
            </a:xfrm>
            <a:custGeom>
              <a:avLst/>
              <a:gdLst/>
              <a:ahLst/>
              <a:cxnLst/>
              <a:rect l="l" t="t" r="r" b="b"/>
              <a:pathLst>
                <a:path w="1768" h="2439" extrusionOk="0">
                  <a:moveTo>
                    <a:pt x="1700" y="2438"/>
                  </a:moveTo>
                  <a:cubicBezTo>
                    <a:pt x="1734" y="2438"/>
                    <a:pt x="1768" y="2404"/>
                    <a:pt x="1768" y="2336"/>
                  </a:cubicBezTo>
                  <a:cubicBezTo>
                    <a:pt x="1555" y="1912"/>
                    <a:pt x="1275" y="1487"/>
                    <a:pt x="986" y="1096"/>
                  </a:cubicBezTo>
                  <a:cubicBezTo>
                    <a:pt x="740" y="739"/>
                    <a:pt x="528" y="348"/>
                    <a:pt x="247" y="34"/>
                  </a:cubicBezTo>
                  <a:cubicBezTo>
                    <a:pt x="213" y="0"/>
                    <a:pt x="179" y="0"/>
                    <a:pt x="137" y="0"/>
                  </a:cubicBezTo>
                  <a:cubicBezTo>
                    <a:pt x="69" y="0"/>
                    <a:pt x="1" y="68"/>
                    <a:pt x="69" y="136"/>
                  </a:cubicBezTo>
                  <a:cubicBezTo>
                    <a:pt x="281" y="561"/>
                    <a:pt x="604" y="952"/>
                    <a:pt x="884" y="1342"/>
                  </a:cubicBezTo>
                  <a:cubicBezTo>
                    <a:pt x="1131" y="1699"/>
                    <a:pt x="1377" y="2090"/>
                    <a:pt x="1666" y="2404"/>
                  </a:cubicBezTo>
                  <a:cubicBezTo>
                    <a:pt x="1666" y="2438"/>
                    <a:pt x="1700" y="2438"/>
                    <a:pt x="1700" y="2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2"/>
            <p:cNvSpPr/>
            <p:nvPr/>
          </p:nvSpPr>
          <p:spPr>
            <a:xfrm>
              <a:off x="7168537" y="2989427"/>
              <a:ext cx="85563" cy="92772"/>
            </a:xfrm>
            <a:custGeom>
              <a:avLst/>
              <a:gdLst/>
              <a:ahLst/>
              <a:cxnLst/>
              <a:rect l="l" t="t" r="r" b="b"/>
              <a:pathLst>
                <a:path w="2516" h="2728" extrusionOk="0">
                  <a:moveTo>
                    <a:pt x="2447" y="2727"/>
                  </a:moveTo>
                  <a:cubicBezTo>
                    <a:pt x="2481" y="2727"/>
                    <a:pt x="2515" y="2659"/>
                    <a:pt x="2481" y="2617"/>
                  </a:cubicBezTo>
                  <a:cubicBezTo>
                    <a:pt x="1768" y="1733"/>
                    <a:pt x="995" y="960"/>
                    <a:pt x="281" y="35"/>
                  </a:cubicBezTo>
                  <a:cubicBezTo>
                    <a:pt x="247" y="1"/>
                    <a:pt x="213" y="1"/>
                    <a:pt x="179" y="1"/>
                  </a:cubicBezTo>
                  <a:cubicBezTo>
                    <a:pt x="69" y="1"/>
                    <a:pt x="1" y="68"/>
                    <a:pt x="69" y="179"/>
                  </a:cubicBezTo>
                  <a:cubicBezTo>
                    <a:pt x="748" y="1062"/>
                    <a:pt x="1488" y="2022"/>
                    <a:pt x="2405" y="2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2"/>
            <p:cNvSpPr/>
            <p:nvPr/>
          </p:nvSpPr>
          <p:spPr>
            <a:xfrm>
              <a:off x="7119158" y="3026700"/>
              <a:ext cx="97670" cy="89304"/>
            </a:xfrm>
            <a:custGeom>
              <a:avLst/>
              <a:gdLst/>
              <a:ahLst/>
              <a:cxnLst/>
              <a:rect l="l" t="t" r="r" b="b"/>
              <a:pathLst>
                <a:path w="2872" h="2626" extrusionOk="0">
                  <a:moveTo>
                    <a:pt x="2795" y="2625"/>
                  </a:moveTo>
                  <a:cubicBezTo>
                    <a:pt x="2838" y="2625"/>
                    <a:pt x="2872" y="2549"/>
                    <a:pt x="2838" y="2515"/>
                  </a:cubicBezTo>
                  <a:cubicBezTo>
                    <a:pt x="1988" y="1699"/>
                    <a:pt x="1096" y="926"/>
                    <a:pt x="289" y="34"/>
                  </a:cubicBezTo>
                  <a:cubicBezTo>
                    <a:pt x="289" y="34"/>
                    <a:pt x="247" y="0"/>
                    <a:pt x="213" y="0"/>
                  </a:cubicBezTo>
                  <a:cubicBezTo>
                    <a:pt x="111" y="0"/>
                    <a:pt x="0" y="145"/>
                    <a:pt x="111" y="247"/>
                  </a:cubicBezTo>
                  <a:cubicBezTo>
                    <a:pt x="884" y="1096"/>
                    <a:pt x="1776" y="1988"/>
                    <a:pt x="2761" y="26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2"/>
            <p:cNvSpPr/>
            <p:nvPr/>
          </p:nvSpPr>
          <p:spPr>
            <a:xfrm>
              <a:off x="7083042" y="3072644"/>
              <a:ext cx="73422" cy="50569"/>
            </a:xfrm>
            <a:custGeom>
              <a:avLst/>
              <a:gdLst/>
              <a:ahLst/>
              <a:cxnLst/>
              <a:rect l="l" t="t" r="r" b="b"/>
              <a:pathLst>
                <a:path w="2159" h="1487" extrusionOk="0">
                  <a:moveTo>
                    <a:pt x="2090" y="1487"/>
                  </a:moveTo>
                  <a:cubicBezTo>
                    <a:pt x="2124" y="1487"/>
                    <a:pt x="2158" y="1444"/>
                    <a:pt x="2124" y="1410"/>
                  </a:cubicBezTo>
                  <a:cubicBezTo>
                    <a:pt x="1521" y="917"/>
                    <a:pt x="926" y="348"/>
                    <a:pt x="213" y="0"/>
                  </a:cubicBezTo>
                  <a:lnTo>
                    <a:pt x="179" y="0"/>
                  </a:lnTo>
                  <a:cubicBezTo>
                    <a:pt x="111" y="0"/>
                    <a:pt x="0" y="102"/>
                    <a:pt x="111" y="170"/>
                  </a:cubicBezTo>
                  <a:cubicBezTo>
                    <a:pt x="672" y="671"/>
                    <a:pt x="1419" y="1096"/>
                    <a:pt x="2090" y="1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2"/>
            <p:cNvSpPr/>
            <p:nvPr/>
          </p:nvSpPr>
          <p:spPr>
            <a:xfrm>
              <a:off x="6815811" y="3111038"/>
              <a:ext cx="612781" cy="640497"/>
            </a:xfrm>
            <a:custGeom>
              <a:avLst/>
              <a:gdLst/>
              <a:ahLst/>
              <a:cxnLst/>
              <a:rect l="l" t="t" r="r" b="b"/>
              <a:pathLst>
                <a:path w="18019" h="18834" extrusionOk="0">
                  <a:moveTo>
                    <a:pt x="4537" y="18834"/>
                  </a:moveTo>
                  <a:cubicBezTo>
                    <a:pt x="5701" y="18834"/>
                    <a:pt x="7221" y="18443"/>
                    <a:pt x="9099" y="17517"/>
                  </a:cubicBezTo>
                  <a:cubicBezTo>
                    <a:pt x="18018" y="13202"/>
                    <a:pt x="9489" y="1802"/>
                    <a:pt x="9489" y="1802"/>
                  </a:cubicBezTo>
                  <a:cubicBezTo>
                    <a:pt x="9489" y="1802"/>
                    <a:pt x="7468" y="1"/>
                    <a:pt x="5344" y="1"/>
                  </a:cubicBezTo>
                  <a:cubicBezTo>
                    <a:pt x="4393" y="1"/>
                    <a:pt x="3433" y="392"/>
                    <a:pt x="2626" y="1453"/>
                  </a:cubicBezTo>
                  <a:cubicBezTo>
                    <a:pt x="1" y="4919"/>
                    <a:pt x="3900" y="7578"/>
                    <a:pt x="1912" y="10976"/>
                  </a:cubicBezTo>
                  <a:cubicBezTo>
                    <a:pt x="357" y="13627"/>
                    <a:pt x="179" y="18834"/>
                    <a:pt x="4537" y="188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2"/>
            <p:cNvSpPr/>
            <p:nvPr/>
          </p:nvSpPr>
          <p:spPr>
            <a:xfrm>
              <a:off x="6986835" y="3145998"/>
              <a:ext cx="46828" cy="21697"/>
            </a:xfrm>
            <a:custGeom>
              <a:avLst/>
              <a:gdLst/>
              <a:ahLst/>
              <a:cxnLst/>
              <a:rect l="l" t="t" r="r" b="b"/>
              <a:pathLst>
                <a:path w="1377" h="638" extrusionOk="0">
                  <a:moveTo>
                    <a:pt x="1309" y="638"/>
                  </a:moveTo>
                  <a:cubicBezTo>
                    <a:pt x="1377" y="638"/>
                    <a:pt x="1377" y="604"/>
                    <a:pt x="1343" y="561"/>
                  </a:cubicBezTo>
                  <a:cubicBezTo>
                    <a:pt x="1130" y="459"/>
                    <a:pt x="918" y="392"/>
                    <a:pt x="706" y="281"/>
                  </a:cubicBezTo>
                  <a:cubicBezTo>
                    <a:pt x="527" y="179"/>
                    <a:pt x="315" y="69"/>
                    <a:pt x="145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391" y="392"/>
                    <a:pt x="918" y="561"/>
                    <a:pt x="1309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2"/>
            <p:cNvSpPr/>
            <p:nvPr/>
          </p:nvSpPr>
          <p:spPr>
            <a:xfrm>
              <a:off x="6932525" y="3182114"/>
              <a:ext cx="76007" cy="17956"/>
            </a:xfrm>
            <a:custGeom>
              <a:avLst/>
              <a:gdLst/>
              <a:ahLst/>
              <a:cxnLst/>
              <a:rect l="l" t="t" r="r" b="b"/>
              <a:pathLst>
                <a:path w="2235" h="528" extrusionOk="0">
                  <a:moveTo>
                    <a:pt x="2124" y="527"/>
                  </a:moveTo>
                  <a:lnTo>
                    <a:pt x="2167" y="527"/>
                  </a:lnTo>
                  <a:cubicBezTo>
                    <a:pt x="2235" y="527"/>
                    <a:pt x="2235" y="425"/>
                    <a:pt x="2167" y="425"/>
                  </a:cubicBezTo>
                  <a:cubicBezTo>
                    <a:pt x="1487" y="349"/>
                    <a:pt x="816" y="213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ubicBezTo>
                    <a:pt x="43" y="1"/>
                    <a:pt x="1" y="179"/>
                    <a:pt x="111" y="213"/>
                  </a:cubicBezTo>
                  <a:cubicBezTo>
                    <a:pt x="782" y="391"/>
                    <a:pt x="1453" y="527"/>
                    <a:pt x="2124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2"/>
            <p:cNvSpPr/>
            <p:nvPr/>
          </p:nvSpPr>
          <p:spPr>
            <a:xfrm>
              <a:off x="6902496" y="3228908"/>
              <a:ext cx="72232" cy="12175"/>
            </a:xfrm>
            <a:custGeom>
              <a:avLst/>
              <a:gdLst/>
              <a:ahLst/>
              <a:cxnLst/>
              <a:rect l="l" t="t" r="r" b="b"/>
              <a:pathLst>
                <a:path w="2124" h="358" extrusionOk="0">
                  <a:moveTo>
                    <a:pt x="1308" y="358"/>
                  </a:moveTo>
                  <a:cubicBezTo>
                    <a:pt x="1597" y="358"/>
                    <a:pt x="1844" y="324"/>
                    <a:pt x="2090" y="247"/>
                  </a:cubicBezTo>
                  <a:cubicBezTo>
                    <a:pt x="2124" y="213"/>
                    <a:pt x="2124" y="179"/>
                    <a:pt x="2090" y="145"/>
                  </a:cubicBezTo>
                  <a:lnTo>
                    <a:pt x="1665" y="145"/>
                  </a:lnTo>
                  <a:lnTo>
                    <a:pt x="1419" y="145"/>
                  </a:lnTo>
                  <a:lnTo>
                    <a:pt x="1274" y="145"/>
                  </a:lnTo>
                  <a:cubicBezTo>
                    <a:pt x="884" y="111"/>
                    <a:pt x="535" y="77"/>
                    <a:pt x="179" y="1"/>
                  </a:cubicBezTo>
                  <a:lnTo>
                    <a:pt x="179" y="1"/>
                  </a:lnTo>
                  <a:cubicBezTo>
                    <a:pt x="34" y="1"/>
                    <a:pt x="0" y="179"/>
                    <a:pt x="145" y="213"/>
                  </a:cubicBezTo>
                  <a:cubicBezTo>
                    <a:pt x="501" y="290"/>
                    <a:pt x="926" y="358"/>
                    <a:pt x="1308" y="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2"/>
            <p:cNvSpPr/>
            <p:nvPr/>
          </p:nvSpPr>
          <p:spPr>
            <a:xfrm>
              <a:off x="6888043" y="3269955"/>
              <a:ext cx="78319" cy="8400"/>
            </a:xfrm>
            <a:custGeom>
              <a:avLst/>
              <a:gdLst/>
              <a:ahLst/>
              <a:cxnLst/>
              <a:rect l="l" t="t" r="r" b="b"/>
              <a:pathLst>
                <a:path w="2303" h="247" extrusionOk="0">
                  <a:moveTo>
                    <a:pt x="816" y="246"/>
                  </a:moveTo>
                  <a:cubicBezTo>
                    <a:pt x="1275" y="246"/>
                    <a:pt x="1776" y="178"/>
                    <a:pt x="2235" y="144"/>
                  </a:cubicBezTo>
                  <a:cubicBezTo>
                    <a:pt x="2303" y="144"/>
                    <a:pt x="2303" y="0"/>
                    <a:pt x="2235" y="0"/>
                  </a:cubicBezTo>
                  <a:lnTo>
                    <a:pt x="2022" y="0"/>
                  </a:lnTo>
                  <a:lnTo>
                    <a:pt x="850" y="0"/>
                  </a:lnTo>
                  <a:cubicBezTo>
                    <a:pt x="604" y="0"/>
                    <a:pt x="357" y="0"/>
                    <a:pt x="145" y="34"/>
                  </a:cubicBezTo>
                  <a:cubicBezTo>
                    <a:pt x="0" y="34"/>
                    <a:pt x="34" y="178"/>
                    <a:pt x="145" y="178"/>
                  </a:cubicBezTo>
                  <a:cubicBezTo>
                    <a:pt x="357" y="212"/>
                    <a:pt x="570" y="246"/>
                    <a:pt x="816" y="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2"/>
            <p:cNvSpPr/>
            <p:nvPr/>
          </p:nvSpPr>
          <p:spPr>
            <a:xfrm>
              <a:off x="6913446" y="3312125"/>
              <a:ext cx="57813" cy="10712"/>
            </a:xfrm>
            <a:custGeom>
              <a:avLst/>
              <a:gdLst/>
              <a:ahLst/>
              <a:cxnLst/>
              <a:rect l="l" t="t" r="r" b="b"/>
              <a:pathLst>
                <a:path w="1700" h="315" extrusionOk="0">
                  <a:moveTo>
                    <a:pt x="213" y="315"/>
                  </a:moveTo>
                  <a:cubicBezTo>
                    <a:pt x="426" y="315"/>
                    <a:pt x="638" y="247"/>
                    <a:pt x="816" y="213"/>
                  </a:cubicBezTo>
                  <a:cubicBezTo>
                    <a:pt x="1097" y="179"/>
                    <a:pt x="1377" y="179"/>
                    <a:pt x="1666" y="68"/>
                  </a:cubicBezTo>
                  <a:cubicBezTo>
                    <a:pt x="1700" y="68"/>
                    <a:pt x="1700" y="0"/>
                    <a:pt x="1623" y="0"/>
                  </a:cubicBezTo>
                  <a:lnTo>
                    <a:pt x="1488" y="0"/>
                  </a:lnTo>
                  <a:cubicBezTo>
                    <a:pt x="1275" y="0"/>
                    <a:pt x="1029" y="34"/>
                    <a:pt x="816" y="68"/>
                  </a:cubicBezTo>
                  <a:cubicBezTo>
                    <a:pt x="562" y="68"/>
                    <a:pt x="315" y="68"/>
                    <a:pt x="69" y="179"/>
                  </a:cubicBezTo>
                  <a:cubicBezTo>
                    <a:pt x="1" y="213"/>
                    <a:pt x="1" y="281"/>
                    <a:pt x="69" y="281"/>
                  </a:cubicBezTo>
                  <a:cubicBezTo>
                    <a:pt x="137" y="281"/>
                    <a:pt x="179" y="315"/>
                    <a:pt x="213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2"/>
            <p:cNvSpPr/>
            <p:nvPr/>
          </p:nvSpPr>
          <p:spPr>
            <a:xfrm>
              <a:off x="6913446" y="3354294"/>
              <a:ext cx="65056" cy="8400"/>
            </a:xfrm>
            <a:custGeom>
              <a:avLst/>
              <a:gdLst/>
              <a:ahLst/>
              <a:cxnLst/>
              <a:rect l="l" t="t" r="r" b="b"/>
              <a:pathLst>
                <a:path w="1913" h="247" extrusionOk="0">
                  <a:moveTo>
                    <a:pt x="103" y="247"/>
                  </a:moveTo>
                  <a:lnTo>
                    <a:pt x="103" y="247"/>
                  </a:lnTo>
                  <a:cubicBezTo>
                    <a:pt x="672" y="213"/>
                    <a:pt x="1275" y="170"/>
                    <a:pt x="1836" y="136"/>
                  </a:cubicBezTo>
                  <a:cubicBezTo>
                    <a:pt x="1912" y="102"/>
                    <a:pt x="1912" y="1"/>
                    <a:pt x="1836" y="1"/>
                  </a:cubicBezTo>
                  <a:lnTo>
                    <a:pt x="1343" y="1"/>
                  </a:lnTo>
                  <a:cubicBezTo>
                    <a:pt x="918" y="1"/>
                    <a:pt x="494" y="1"/>
                    <a:pt x="103" y="68"/>
                  </a:cubicBezTo>
                  <a:cubicBezTo>
                    <a:pt x="1" y="68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2"/>
            <p:cNvSpPr/>
            <p:nvPr/>
          </p:nvSpPr>
          <p:spPr>
            <a:xfrm>
              <a:off x="6933987" y="3390410"/>
              <a:ext cx="74544" cy="11869"/>
            </a:xfrm>
            <a:custGeom>
              <a:avLst/>
              <a:gdLst/>
              <a:ahLst/>
              <a:cxnLst/>
              <a:rect l="l" t="t" r="r" b="b"/>
              <a:pathLst>
                <a:path w="2192" h="349" extrusionOk="0">
                  <a:moveTo>
                    <a:pt x="136" y="349"/>
                  </a:moveTo>
                  <a:lnTo>
                    <a:pt x="136" y="349"/>
                  </a:lnTo>
                  <a:cubicBezTo>
                    <a:pt x="807" y="315"/>
                    <a:pt x="1487" y="281"/>
                    <a:pt x="2124" y="136"/>
                  </a:cubicBezTo>
                  <a:cubicBezTo>
                    <a:pt x="2192" y="102"/>
                    <a:pt x="2192" y="0"/>
                    <a:pt x="2124" y="0"/>
                  </a:cubicBezTo>
                  <a:lnTo>
                    <a:pt x="2124" y="0"/>
                  </a:lnTo>
                  <a:cubicBezTo>
                    <a:pt x="1444" y="34"/>
                    <a:pt x="807" y="136"/>
                    <a:pt x="136" y="136"/>
                  </a:cubicBezTo>
                  <a:cubicBezTo>
                    <a:pt x="0" y="170"/>
                    <a:pt x="0" y="349"/>
                    <a:pt x="136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2"/>
            <p:cNvSpPr/>
            <p:nvPr/>
          </p:nvSpPr>
          <p:spPr>
            <a:xfrm>
              <a:off x="6933987" y="3443257"/>
              <a:ext cx="137254" cy="10746"/>
            </a:xfrm>
            <a:custGeom>
              <a:avLst/>
              <a:gdLst/>
              <a:ahLst/>
              <a:cxnLst/>
              <a:rect l="l" t="t" r="r" b="b"/>
              <a:pathLst>
                <a:path w="4036" h="316" extrusionOk="0">
                  <a:moveTo>
                    <a:pt x="3398" y="315"/>
                  </a:moveTo>
                  <a:lnTo>
                    <a:pt x="3993" y="315"/>
                  </a:lnTo>
                  <a:cubicBezTo>
                    <a:pt x="4035" y="315"/>
                    <a:pt x="4035" y="247"/>
                    <a:pt x="3993" y="247"/>
                  </a:cubicBezTo>
                  <a:cubicBezTo>
                    <a:pt x="2718" y="103"/>
                    <a:pt x="1410" y="69"/>
                    <a:pt x="136" y="1"/>
                  </a:cubicBezTo>
                  <a:lnTo>
                    <a:pt x="136" y="1"/>
                  </a:lnTo>
                  <a:cubicBezTo>
                    <a:pt x="0" y="1"/>
                    <a:pt x="0" y="213"/>
                    <a:pt x="136" y="213"/>
                  </a:cubicBezTo>
                  <a:cubicBezTo>
                    <a:pt x="1232" y="247"/>
                    <a:pt x="2294" y="315"/>
                    <a:pt x="3398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2"/>
            <p:cNvSpPr/>
            <p:nvPr/>
          </p:nvSpPr>
          <p:spPr>
            <a:xfrm>
              <a:off x="6901340" y="3481686"/>
              <a:ext cx="79476" cy="7278"/>
            </a:xfrm>
            <a:custGeom>
              <a:avLst/>
              <a:gdLst/>
              <a:ahLst/>
              <a:cxnLst/>
              <a:rect l="l" t="t" r="r" b="b"/>
              <a:pathLst>
                <a:path w="2337" h="214" extrusionOk="0">
                  <a:moveTo>
                    <a:pt x="145" y="213"/>
                  </a:moveTo>
                  <a:cubicBezTo>
                    <a:pt x="816" y="213"/>
                    <a:pt x="1555" y="213"/>
                    <a:pt x="2234" y="145"/>
                  </a:cubicBezTo>
                  <a:cubicBezTo>
                    <a:pt x="2336" y="145"/>
                    <a:pt x="2336" y="35"/>
                    <a:pt x="2234" y="35"/>
                  </a:cubicBezTo>
                  <a:cubicBezTo>
                    <a:pt x="1945" y="1"/>
                    <a:pt x="1631" y="1"/>
                    <a:pt x="1342" y="1"/>
                  </a:cubicBezTo>
                  <a:cubicBezTo>
                    <a:pt x="918" y="1"/>
                    <a:pt x="535" y="1"/>
                    <a:pt x="145" y="35"/>
                  </a:cubicBezTo>
                  <a:cubicBezTo>
                    <a:pt x="0" y="35"/>
                    <a:pt x="0" y="213"/>
                    <a:pt x="145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2"/>
            <p:cNvSpPr/>
            <p:nvPr/>
          </p:nvSpPr>
          <p:spPr>
            <a:xfrm>
              <a:off x="6884574" y="3517802"/>
              <a:ext cx="67335" cy="9862"/>
            </a:xfrm>
            <a:custGeom>
              <a:avLst/>
              <a:gdLst/>
              <a:ahLst/>
              <a:cxnLst/>
              <a:rect l="l" t="t" r="r" b="b"/>
              <a:pathLst>
                <a:path w="1980" h="290" extrusionOk="0">
                  <a:moveTo>
                    <a:pt x="136" y="289"/>
                  </a:moveTo>
                  <a:lnTo>
                    <a:pt x="179" y="289"/>
                  </a:lnTo>
                  <a:cubicBezTo>
                    <a:pt x="740" y="179"/>
                    <a:pt x="1309" y="179"/>
                    <a:pt x="1912" y="145"/>
                  </a:cubicBezTo>
                  <a:cubicBezTo>
                    <a:pt x="1980" y="145"/>
                    <a:pt x="1980" y="35"/>
                    <a:pt x="1912" y="35"/>
                  </a:cubicBezTo>
                  <a:cubicBezTo>
                    <a:pt x="1699" y="1"/>
                    <a:pt x="1453" y="1"/>
                    <a:pt x="1241" y="1"/>
                  </a:cubicBezTo>
                  <a:cubicBezTo>
                    <a:pt x="884" y="1"/>
                    <a:pt x="493" y="35"/>
                    <a:pt x="136" y="77"/>
                  </a:cubicBezTo>
                  <a:cubicBezTo>
                    <a:pt x="0" y="111"/>
                    <a:pt x="0" y="289"/>
                    <a:pt x="136" y="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2"/>
            <p:cNvSpPr/>
            <p:nvPr/>
          </p:nvSpPr>
          <p:spPr>
            <a:xfrm>
              <a:off x="6866380" y="3559971"/>
              <a:ext cx="63866" cy="16800"/>
            </a:xfrm>
            <a:custGeom>
              <a:avLst/>
              <a:gdLst/>
              <a:ahLst/>
              <a:cxnLst/>
              <a:rect l="l" t="t" r="r" b="b"/>
              <a:pathLst>
                <a:path w="1878" h="494" extrusionOk="0">
                  <a:moveTo>
                    <a:pt x="145" y="494"/>
                  </a:moveTo>
                  <a:lnTo>
                    <a:pt x="179" y="494"/>
                  </a:lnTo>
                  <a:cubicBezTo>
                    <a:pt x="714" y="392"/>
                    <a:pt x="1309" y="324"/>
                    <a:pt x="1844" y="111"/>
                  </a:cubicBezTo>
                  <a:cubicBezTo>
                    <a:pt x="1878" y="111"/>
                    <a:pt x="1878" y="1"/>
                    <a:pt x="1810" y="1"/>
                  </a:cubicBezTo>
                  <a:lnTo>
                    <a:pt x="1810" y="1"/>
                  </a:lnTo>
                  <a:cubicBezTo>
                    <a:pt x="1241" y="35"/>
                    <a:pt x="671" y="213"/>
                    <a:pt x="111" y="324"/>
                  </a:cubicBezTo>
                  <a:cubicBezTo>
                    <a:pt x="0" y="324"/>
                    <a:pt x="34" y="494"/>
                    <a:pt x="145" y="4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2"/>
            <p:cNvSpPr/>
            <p:nvPr/>
          </p:nvSpPr>
          <p:spPr>
            <a:xfrm>
              <a:off x="6866380" y="3594931"/>
              <a:ext cx="66179" cy="33837"/>
            </a:xfrm>
            <a:custGeom>
              <a:avLst/>
              <a:gdLst/>
              <a:ahLst/>
              <a:cxnLst/>
              <a:rect l="l" t="t" r="r" b="b"/>
              <a:pathLst>
                <a:path w="1946" h="995" extrusionOk="0">
                  <a:moveTo>
                    <a:pt x="145" y="995"/>
                  </a:moveTo>
                  <a:lnTo>
                    <a:pt x="179" y="995"/>
                  </a:lnTo>
                  <a:cubicBezTo>
                    <a:pt x="782" y="740"/>
                    <a:pt x="1385" y="459"/>
                    <a:pt x="1878" y="103"/>
                  </a:cubicBezTo>
                  <a:cubicBezTo>
                    <a:pt x="1946" y="69"/>
                    <a:pt x="1912" y="1"/>
                    <a:pt x="1878" y="1"/>
                  </a:cubicBezTo>
                  <a:lnTo>
                    <a:pt x="1844" y="1"/>
                  </a:lnTo>
                  <a:cubicBezTo>
                    <a:pt x="1241" y="213"/>
                    <a:pt x="637" y="527"/>
                    <a:pt x="111" y="816"/>
                  </a:cubicBezTo>
                  <a:cubicBezTo>
                    <a:pt x="0" y="884"/>
                    <a:pt x="34" y="995"/>
                    <a:pt x="145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2"/>
            <p:cNvSpPr/>
            <p:nvPr/>
          </p:nvSpPr>
          <p:spPr>
            <a:xfrm>
              <a:off x="6886886" y="3638256"/>
              <a:ext cx="50603" cy="50603"/>
            </a:xfrm>
            <a:custGeom>
              <a:avLst/>
              <a:gdLst/>
              <a:ahLst/>
              <a:cxnLst/>
              <a:rect l="l" t="t" r="r" b="b"/>
              <a:pathLst>
                <a:path w="1488" h="1488" extrusionOk="0">
                  <a:moveTo>
                    <a:pt x="111" y="1488"/>
                  </a:moveTo>
                  <a:cubicBezTo>
                    <a:pt x="145" y="1488"/>
                    <a:pt x="179" y="1454"/>
                    <a:pt x="179" y="1420"/>
                  </a:cubicBezTo>
                  <a:cubicBezTo>
                    <a:pt x="213" y="1420"/>
                    <a:pt x="213" y="1420"/>
                    <a:pt x="213" y="1377"/>
                  </a:cubicBezTo>
                  <a:cubicBezTo>
                    <a:pt x="281" y="1309"/>
                    <a:pt x="425" y="1241"/>
                    <a:pt x="493" y="1165"/>
                  </a:cubicBezTo>
                  <a:cubicBezTo>
                    <a:pt x="638" y="1063"/>
                    <a:pt x="748" y="952"/>
                    <a:pt x="850" y="850"/>
                  </a:cubicBezTo>
                  <a:cubicBezTo>
                    <a:pt x="1096" y="604"/>
                    <a:pt x="1309" y="358"/>
                    <a:pt x="1453" y="69"/>
                  </a:cubicBezTo>
                  <a:cubicBezTo>
                    <a:pt x="1487" y="35"/>
                    <a:pt x="1453" y="1"/>
                    <a:pt x="1419" y="1"/>
                  </a:cubicBezTo>
                  <a:lnTo>
                    <a:pt x="1385" y="1"/>
                  </a:lnTo>
                  <a:cubicBezTo>
                    <a:pt x="1096" y="281"/>
                    <a:pt x="850" y="604"/>
                    <a:pt x="536" y="850"/>
                  </a:cubicBezTo>
                  <a:cubicBezTo>
                    <a:pt x="391" y="995"/>
                    <a:pt x="213" y="1097"/>
                    <a:pt x="68" y="1241"/>
                  </a:cubicBezTo>
                  <a:cubicBezTo>
                    <a:pt x="0" y="1275"/>
                    <a:pt x="0" y="1309"/>
                    <a:pt x="0" y="1420"/>
                  </a:cubicBezTo>
                  <a:cubicBezTo>
                    <a:pt x="0" y="1420"/>
                    <a:pt x="34" y="1454"/>
                    <a:pt x="68" y="14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2"/>
            <p:cNvSpPr/>
            <p:nvPr/>
          </p:nvSpPr>
          <p:spPr>
            <a:xfrm>
              <a:off x="6921846" y="3679304"/>
              <a:ext cx="41047" cy="57813"/>
            </a:xfrm>
            <a:custGeom>
              <a:avLst/>
              <a:gdLst/>
              <a:ahLst/>
              <a:cxnLst/>
              <a:rect l="l" t="t" r="r" b="b"/>
              <a:pathLst>
                <a:path w="1207" h="1700" extrusionOk="0">
                  <a:moveTo>
                    <a:pt x="102" y="1699"/>
                  </a:moveTo>
                  <a:lnTo>
                    <a:pt x="179" y="1699"/>
                  </a:lnTo>
                  <a:cubicBezTo>
                    <a:pt x="357" y="1487"/>
                    <a:pt x="493" y="1198"/>
                    <a:pt x="671" y="952"/>
                  </a:cubicBezTo>
                  <a:cubicBezTo>
                    <a:pt x="850" y="671"/>
                    <a:pt x="1028" y="382"/>
                    <a:pt x="1164" y="102"/>
                  </a:cubicBezTo>
                  <a:cubicBezTo>
                    <a:pt x="1207" y="34"/>
                    <a:pt x="1164" y="0"/>
                    <a:pt x="1096" y="0"/>
                  </a:cubicBezTo>
                  <a:lnTo>
                    <a:pt x="1062" y="0"/>
                  </a:lnTo>
                  <a:cubicBezTo>
                    <a:pt x="850" y="247"/>
                    <a:pt x="671" y="527"/>
                    <a:pt x="493" y="807"/>
                  </a:cubicBezTo>
                  <a:cubicBezTo>
                    <a:pt x="357" y="1062"/>
                    <a:pt x="102" y="1308"/>
                    <a:pt x="34" y="1589"/>
                  </a:cubicBezTo>
                  <a:cubicBezTo>
                    <a:pt x="0" y="1657"/>
                    <a:pt x="34" y="1699"/>
                    <a:pt x="102" y="1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2"/>
            <p:cNvSpPr/>
            <p:nvPr/>
          </p:nvSpPr>
          <p:spPr>
            <a:xfrm>
              <a:off x="6859136" y="3632203"/>
              <a:ext cx="947313" cy="311747"/>
            </a:xfrm>
            <a:custGeom>
              <a:avLst/>
              <a:gdLst/>
              <a:ahLst/>
              <a:cxnLst/>
              <a:rect l="l" t="t" r="r" b="b"/>
              <a:pathLst>
                <a:path w="27856" h="9167" extrusionOk="0">
                  <a:moveTo>
                    <a:pt x="9880" y="9167"/>
                  </a:moveTo>
                  <a:cubicBezTo>
                    <a:pt x="10908" y="9167"/>
                    <a:pt x="12072" y="9065"/>
                    <a:pt x="13457" y="8852"/>
                  </a:cubicBezTo>
                  <a:cubicBezTo>
                    <a:pt x="27856" y="6550"/>
                    <a:pt x="4495" y="1"/>
                    <a:pt x="4495" y="1"/>
                  </a:cubicBezTo>
                  <a:cubicBezTo>
                    <a:pt x="4495" y="1"/>
                    <a:pt x="1" y="9167"/>
                    <a:pt x="9880" y="9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2"/>
            <p:cNvSpPr/>
            <p:nvPr/>
          </p:nvSpPr>
          <p:spPr>
            <a:xfrm>
              <a:off x="7219106" y="3877771"/>
              <a:ext cx="15643" cy="44516"/>
            </a:xfrm>
            <a:custGeom>
              <a:avLst/>
              <a:gdLst/>
              <a:ahLst/>
              <a:cxnLst/>
              <a:rect l="l" t="t" r="r" b="b"/>
              <a:pathLst>
                <a:path w="460" h="1309" extrusionOk="0">
                  <a:moveTo>
                    <a:pt x="68" y="1308"/>
                  </a:moveTo>
                  <a:cubicBezTo>
                    <a:pt x="68" y="1308"/>
                    <a:pt x="111" y="1308"/>
                    <a:pt x="111" y="1274"/>
                  </a:cubicBezTo>
                  <a:cubicBezTo>
                    <a:pt x="247" y="918"/>
                    <a:pt x="391" y="493"/>
                    <a:pt x="459" y="111"/>
                  </a:cubicBezTo>
                  <a:cubicBezTo>
                    <a:pt x="459" y="34"/>
                    <a:pt x="391" y="0"/>
                    <a:pt x="357" y="0"/>
                  </a:cubicBezTo>
                  <a:cubicBezTo>
                    <a:pt x="323" y="0"/>
                    <a:pt x="323" y="34"/>
                    <a:pt x="281" y="34"/>
                  </a:cubicBezTo>
                  <a:cubicBezTo>
                    <a:pt x="145" y="425"/>
                    <a:pt x="68" y="850"/>
                    <a:pt x="1" y="1274"/>
                  </a:cubicBezTo>
                  <a:cubicBezTo>
                    <a:pt x="1" y="1308"/>
                    <a:pt x="34" y="1308"/>
                    <a:pt x="68" y="1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2"/>
            <p:cNvSpPr/>
            <p:nvPr/>
          </p:nvSpPr>
          <p:spPr>
            <a:xfrm>
              <a:off x="7184146" y="3858421"/>
              <a:ext cx="20541" cy="52031"/>
            </a:xfrm>
            <a:custGeom>
              <a:avLst/>
              <a:gdLst/>
              <a:ahLst/>
              <a:cxnLst/>
              <a:rect l="l" t="t" r="r" b="b"/>
              <a:pathLst>
                <a:path w="604" h="1530" extrusionOk="0">
                  <a:moveTo>
                    <a:pt x="77" y="1529"/>
                  </a:moveTo>
                  <a:lnTo>
                    <a:pt x="111" y="1529"/>
                  </a:lnTo>
                  <a:cubicBezTo>
                    <a:pt x="213" y="1274"/>
                    <a:pt x="323" y="1028"/>
                    <a:pt x="391" y="782"/>
                  </a:cubicBezTo>
                  <a:cubicBezTo>
                    <a:pt x="502" y="569"/>
                    <a:pt x="604" y="323"/>
                    <a:pt x="570" y="43"/>
                  </a:cubicBezTo>
                  <a:cubicBezTo>
                    <a:pt x="570" y="0"/>
                    <a:pt x="536" y="0"/>
                    <a:pt x="536" y="0"/>
                  </a:cubicBezTo>
                  <a:cubicBezTo>
                    <a:pt x="502" y="0"/>
                    <a:pt x="502" y="0"/>
                    <a:pt x="502" y="43"/>
                  </a:cubicBezTo>
                  <a:cubicBezTo>
                    <a:pt x="323" y="212"/>
                    <a:pt x="289" y="467"/>
                    <a:pt x="213" y="714"/>
                  </a:cubicBezTo>
                  <a:cubicBezTo>
                    <a:pt x="145" y="960"/>
                    <a:pt x="77" y="1206"/>
                    <a:pt x="1" y="1487"/>
                  </a:cubicBezTo>
                  <a:cubicBezTo>
                    <a:pt x="1" y="1529"/>
                    <a:pt x="35" y="1529"/>
                    <a:pt x="77" y="1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2"/>
            <p:cNvSpPr/>
            <p:nvPr/>
          </p:nvSpPr>
          <p:spPr>
            <a:xfrm>
              <a:off x="7120314" y="3838187"/>
              <a:ext cx="56656" cy="68491"/>
            </a:xfrm>
            <a:custGeom>
              <a:avLst/>
              <a:gdLst/>
              <a:ahLst/>
              <a:cxnLst/>
              <a:rect l="l" t="t" r="r" b="b"/>
              <a:pathLst>
                <a:path w="1666" h="2014" extrusionOk="0">
                  <a:moveTo>
                    <a:pt x="77" y="2014"/>
                  </a:moveTo>
                  <a:cubicBezTo>
                    <a:pt x="111" y="2014"/>
                    <a:pt x="111" y="2014"/>
                    <a:pt x="111" y="1980"/>
                  </a:cubicBezTo>
                  <a:cubicBezTo>
                    <a:pt x="391" y="1589"/>
                    <a:pt x="714" y="1275"/>
                    <a:pt x="994" y="918"/>
                  </a:cubicBezTo>
                  <a:cubicBezTo>
                    <a:pt x="1241" y="705"/>
                    <a:pt x="1597" y="383"/>
                    <a:pt x="1665" y="68"/>
                  </a:cubicBezTo>
                  <a:cubicBezTo>
                    <a:pt x="1665" y="34"/>
                    <a:pt x="1631" y="0"/>
                    <a:pt x="1597" y="0"/>
                  </a:cubicBezTo>
                  <a:lnTo>
                    <a:pt x="1563" y="0"/>
                  </a:lnTo>
                  <a:cubicBezTo>
                    <a:pt x="1385" y="102"/>
                    <a:pt x="1317" y="247"/>
                    <a:pt x="1173" y="383"/>
                  </a:cubicBezTo>
                  <a:cubicBezTo>
                    <a:pt x="1028" y="561"/>
                    <a:pt x="892" y="739"/>
                    <a:pt x="748" y="918"/>
                  </a:cubicBezTo>
                  <a:cubicBezTo>
                    <a:pt x="467" y="1232"/>
                    <a:pt x="213" y="1555"/>
                    <a:pt x="43" y="1946"/>
                  </a:cubicBezTo>
                  <a:cubicBezTo>
                    <a:pt x="0" y="1980"/>
                    <a:pt x="43" y="2014"/>
                    <a:pt x="77" y="20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2"/>
            <p:cNvSpPr/>
            <p:nvPr/>
          </p:nvSpPr>
          <p:spPr>
            <a:xfrm>
              <a:off x="7079573" y="3821149"/>
              <a:ext cx="60125" cy="63866"/>
            </a:xfrm>
            <a:custGeom>
              <a:avLst/>
              <a:gdLst/>
              <a:ahLst/>
              <a:cxnLst/>
              <a:rect l="l" t="t" r="r" b="b"/>
              <a:pathLst>
                <a:path w="1768" h="1878" extrusionOk="0">
                  <a:moveTo>
                    <a:pt x="68" y="1878"/>
                  </a:moveTo>
                  <a:cubicBezTo>
                    <a:pt x="68" y="1878"/>
                    <a:pt x="102" y="1878"/>
                    <a:pt x="102" y="1844"/>
                  </a:cubicBezTo>
                  <a:cubicBezTo>
                    <a:pt x="213" y="1665"/>
                    <a:pt x="391" y="1563"/>
                    <a:pt x="527" y="1453"/>
                  </a:cubicBezTo>
                  <a:cubicBezTo>
                    <a:pt x="706" y="1308"/>
                    <a:pt x="850" y="1172"/>
                    <a:pt x="986" y="1028"/>
                  </a:cubicBezTo>
                  <a:cubicBezTo>
                    <a:pt x="1241" y="748"/>
                    <a:pt x="1555" y="459"/>
                    <a:pt x="1733" y="145"/>
                  </a:cubicBezTo>
                  <a:cubicBezTo>
                    <a:pt x="1767" y="77"/>
                    <a:pt x="1699" y="0"/>
                    <a:pt x="1623" y="0"/>
                  </a:cubicBezTo>
                  <a:cubicBezTo>
                    <a:pt x="1623" y="0"/>
                    <a:pt x="1589" y="0"/>
                    <a:pt x="1555" y="34"/>
                  </a:cubicBezTo>
                  <a:cubicBezTo>
                    <a:pt x="1241" y="357"/>
                    <a:pt x="952" y="748"/>
                    <a:pt x="604" y="1096"/>
                  </a:cubicBezTo>
                  <a:cubicBezTo>
                    <a:pt x="391" y="1308"/>
                    <a:pt x="34" y="1521"/>
                    <a:pt x="1" y="1844"/>
                  </a:cubicBezTo>
                  <a:cubicBezTo>
                    <a:pt x="1" y="1878"/>
                    <a:pt x="34" y="1878"/>
                    <a:pt x="68" y="18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2"/>
            <p:cNvSpPr/>
            <p:nvPr/>
          </p:nvSpPr>
          <p:spPr>
            <a:xfrm>
              <a:off x="7044613" y="3794861"/>
              <a:ext cx="77163" cy="46828"/>
            </a:xfrm>
            <a:custGeom>
              <a:avLst/>
              <a:gdLst/>
              <a:ahLst/>
              <a:cxnLst/>
              <a:rect l="l" t="t" r="r" b="b"/>
              <a:pathLst>
                <a:path w="2269" h="1377" extrusionOk="0">
                  <a:moveTo>
                    <a:pt x="69" y="1376"/>
                  </a:moveTo>
                  <a:lnTo>
                    <a:pt x="103" y="1376"/>
                  </a:lnTo>
                  <a:cubicBezTo>
                    <a:pt x="493" y="1198"/>
                    <a:pt x="884" y="986"/>
                    <a:pt x="1241" y="773"/>
                  </a:cubicBezTo>
                  <a:cubicBezTo>
                    <a:pt x="1555" y="561"/>
                    <a:pt x="1946" y="425"/>
                    <a:pt x="2192" y="136"/>
                  </a:cubicBezTo>
                  <a:cubicBezTo>
                    <a:pt x="2269" y="102"/>
                    <a:pt x="2226" y="0"/>
                    <a:pt x="2158" y="0"/>
                  </a:cubicBezTo>
                  <a:lnTo>
                    <a:pt x="2124" y="0"/>
                  </a:lnTo>
                  <a:cubicBezTo>
                    <a:pt x="1768" y="102"/>
                    <a:pt x="1453" y="348"/>
                    <a:pt x="1130" y="561"/>
                  </a:cubicBezTo>
                  <a:cubicBezTo>
                    <a:pt x="740" y="773"/>
                    <a:pt x="391" y="986"/>
                    <a:pt x="35" y="1274"/>
                  </a:cubicBezTo>
                  <a:cubicBezTo>
                    <a:pt x="1" y="1308"/>
                    <a:pt x="35" y="1376"/>
                    <a:pt x="69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2"/>
            <p:cNvSpPr/>
            <p:nvPr/>
          </p:nvSpPr>
          <p:spPr>
            <a:xfrm>
              <a:off x="7008497" y="3761058"/>
              <a:ext cx="72266" cy="34994"/>
            </a:xfrm>
            <a:custGeom>
              <a:avLst/>
              <a:gdLst/>
              <a:ahLst/>
              <a:cxnLst/>
              <a:rect l="l" t="t" r="r" b="b"/>
              <a:pathLst>
                <a:path w="2125" h="1029" extrusionOk="0">
                  <a:moveTo>
                    <a:pt x="69" y="1028"/>
                  </a:moveTo>
                  <a:lnTo>
                    <a:pt x="69" y="1028"/>
                  </a:lnTo>
                  <a:cubicBezTo>
                    <a:pt x="392" y="884"/>
                    <a:pt x="706" y="739"/>
                    <a:pt x="1029" y="603"/>
                  </a:cubicBezTo>
                  <a:cubicBezTo>
                    <a:pt x="1343" y="459"/>
                    <a:pt x="1768" y="357"/>
                    <a:pt x="2057" y="145"/>
                  </a:cubicBezTo>
                  <a:cubicBezTo>
                    <a:pt x="2124" y="102"/>
                    <a:pt x="2124" y="0"/>
                    <a:pt x="2014" y="0"/>
                  </a:cubicBezTo>
                  <a:lnTo>
                    <a:pt x="2014" y="0"/>
                  </a:lnTo>
                  <a:cubicBezTo>
                    <a:pt x="1700" y="34"/>
                    <a:pt x="1377" y="213"/>
                    <a:pt x="1097" y="315"/>
                  </a:cubicBezTo>
                  <a:cubicBezTo>
                    <a:pt x="740" y="493"/>
                    <a:pt x="392" y="705"/>
                    <a:pt x="35" y="918"/>
                  </a:cubicBezTo>
                  <a:cubicBezTo>
                    <a:pt x="1" y="918"/>
                    <a:pt x="1" y="1028"/>
                    <a:pt x="69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2"/>
            <p:cNvSpPr/>
            <p:nvPr/>
          </p:nvSpPr>
          <p:spPr>
            <a:xfrm>
              <a:off x="7016897" y="3728410"/>
              <a:ext cx="45672" cy="18228"/>
            </a:xfrm>
            <a:custGeom>
              <a:avLst/>
              <a:gdLst/>
              <a:ahLst/>
              <a:cxnLst/>
              <a:rect l="l" t="t" r="r" b="b"/>
              <a:pathLst>
                <a:path w="1343" h="536" extrusionOk="0">
                  <a:moveTo>
                    <a:pt x="68" y="536"/>
                  </a:moveTo>
                  <a:lnTo>
                    <a:pt x="68" y="536"/>
                  </a:lnTo>
                  <a:cubicBezTo>
                    <a:pt x="493" y="425"/>
                    <a:pt x="918" y="323"/>
                    <a:pt x="1274" y="111"/>
                  </a:cubicBezTo>
                  <a:cubicBezTo>
                    <a:pt x="1342" y="77"/>
                    <a:pt x="1308" y="0"/>
                    <a:pt x="1240" y="0"/>
                  </a:cubicBezTo>
                  <a:lnTo>
                    <a:pt x="1240" y="0"/>
                  </a:lnTo>
                  <a:cubicBezTo>
                    <a:pt x="816" y="43"/>
                    <a:pt x="425" y="289"/>
                    <a:pt x="34" y="468"/>
                  </a:cubicBezTo>
                  <a:cubicBezTo>
                    <a:pt x="0" y="468"/>
                    <a:pt x="0" y="536"/>
                    <a:pt x="68" y="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2"/>
            <p:cNvSpPr/>
            <p:nvPr/>
          </p:nvSpPr>
          <p:spPr>
            <a:xfrm>
              <a:off x="7243081" y="3646656"/>
              <a:ext cx="734392" cy="391188"/>
            </a:xfrm>
            <a:custGeom>
              <a:avLst/>
              <a:gdLst/>
              <a:ahLst/>
              <a:cxnLst/>
              <a:rect l="l" t="t" r="r" b="b"/>
              <a:pathLst>
                <a:path w="21595" h="11503" extrusionOk="0">
                  <a:moveTo>
                    <a:pt x="5386" y="11502"/>
                  </a:moveTo>
                  <a:cubicBezTo>
                    <a:pt x="6695" y="11502"/>
                    <a:pt x="8003" y="11188"/>
                    <a:pt x="8997" y="10763"/>
                  </a:cubicBezTo>
                  <a:cubicBezTo>
                    <a:pt x="9557" y="10517"/>
                    <a:pt x="10126" y="10406"/>
                    <a:pt x="10696" y="10406"/>
                  </a:cubicBezTo>
                  <a:cubicBezTo>
                    <a:pt x="11256" y="10406"/>
                    <a:pt x="11859" y="10517"/>
                    <a:pt x="12429" y="10585"/>
                  </a:cubicBezTo>
                  <a:cubicBezTo>
                    <a:pt x="13032" y="10687"/>
                    <a:pt x="13635" y="10763"/>
                    <a:pt x="14229" y="10763"/>
                  </a:cubicBezTo>
                  <a:cubicBezTo>
                    <a:pt x="15546" y="10763"/>
                    <a:pt x="16888" y="10373"/>
                    <a:pt x="18265" y="8708"/>
                  </a:cubicBezTo>
                  <a:cubicBezTo>
                    <a:pt x="21595" y="4783"/>
                    <a:pt x="17525" y="179"/>
                    <a:pt x="17525" y="179"/>
                  </a:cubicBezTo>
                  <a:cubicBezTo>
                    <a:pt x="17525" y="179"/>
                    <a:pt x="15793" y="0"/>
                    <a:pt x="13380" y="0"/>
                  </a:cubicBezTo>
                  <a:cubicBezTo>
                    <a:pt x="8326" y="0"/>
                    <a:pt x="391" y="782"/>
                    <a:pt x="179" y="5488"/>
                  </a:cubicBezTo>
                  <a:cubicBezTo>
                    <a:pt x="1" y="10160"/>
                    <a:pt x="2693" y="11502"/>
                    <a:pt x="5386" y="11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2"/>
            <p:cNvSpPr/>
            <p:nvPr/>
          </p:nvSpPr>
          <p:spPr>
            <a:xfrm>
              <a:off x="7819712" y="3712801"/>
              <a:ext cx="31525" cy="8400"/>
            </a:xfrm>
            <a:custGeom>
              <a:avLst/>
              <a:gdLst/>
              <a:ahLst/>
              <a:cxnLst/>
              <a:rect l="l" t="t" r="r" b="b"/>
              <a:pathLst>
                <a:path w="927" h="247" extrusionOk="0">
                  <a:moveTo>
                    <a:pt x="213" y="247"/>
                  </a:moveTo>
                  <a:cubicBezTo>
                    <a:pt x="289" y="247"/>
                    <a:pt x="391" y="213"/>
                    <a:pt x="502" y="213"/>
                  </a:cubicBezTo>
                  <a:cubicBezTo>
                    <a:pt x="637" y="179"/>
                    <a:pt x="782" y="179"/>
                    <a:pt x="884" y="111"/>
                  </a:cubicBezTo>
                  <a:cubicBezTo>
                    <a:pt x="926" y="111"/>
                    <a:pt x="926" y="77"/>
                    <a:pt x="884" y="35"/>
                  </a:cubicBezTo>
                  <a:cubicBezTo>
                    <a:pt x="816" y="35"/>
                    <a:pt x="782" y="1"/>
                    <a:pt x="714" y="1"/>
                  </a:cubicBezTo>
                  <a:cubicBezTo>
                    <a:pt x="637" y="1"/>
                    <a:pt x="536" y="35"/>
                    <a:pt x="459" y="35"/>
                  </a:cubicBezTo>
                  <a:cubicBezTo>
                    <a:pt x="323" y="35"/>
                    <a:pt x="179" y="35"/>
                    <a:pt x="34" y="111"/>
                  </a:cubicBezTo>
                  <a:cubicBezTo>
                    <a:pt x="0" y="145"/>
                    <a:pt x="0" y="179"/>
                    <a:pt x="34" y="213"/>
                  </a:cubicBezTo>
                  <a:cubicBezTo>
                    <a:pt x="111" y="213"/>
                    <a:pt x="145" y="247"/>
                    <a:pt x="21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2"/>
            <p:cNvSpPr/>
            <p:nvPr/>
          </p:nvSpPr>
          <p:spPr>
            <a:xfrm>
              <a:off x="7826922" y="3744292"/>
              <a:ext cx="42203" cy="5815"/>
            </a:xfrm>
            <a:custGeom>
              <a:avLst/>
              <a:gdLst/>
              <a:ahLst/>
              <a:cxnLst/>
              <a:rect l="l" t="t" r="r" b="b"/>
              <a:pathLst>
                <a:path w="1241" h="171" extrusionOk="0">
                  <a:moveTo>
                    <a:pt x="425" y="170"/>
                  </a:moveTo>
                  <a:cubicBezTo>
                    <a:pt x="672" y="170"/>
                    <a:pt x="961" y="136"/>
                    <a:pt x="1207" y="136"/>
                  </a:cubicBezTo>
                  <a:cubicBezTo>
                    <a:pt x="1241" y="136"/>
                    <a:pt x="1241" y="69"/>
                    <a:pt x="1207" y="69"/>
                  </a:cubicBezTo>
                  <a:cubicBezTo>
                    <a:pt x="961" y="35"/>
                    <a:pt x="672" y="1"/>
                    <a:pt x="391" y="1"/>
                  </a:cubicBezTo>
                  <a:cubicBezTo>
                    <a:pt x="290" y="1"/>
                    <a:pt x="213" y="35"/>
                    <a:pt x="111" y="35"/>
                  </a:cubicBezTo>
                  <a:cubicBezTo>
                    <a:pt x="1" y="35"/>
                    <a:pt x="1" y="136"/>
                    <a:pt x="111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2"/>
            <p:cNvSpPr/>
            <p:nvPr/>
          </p:nvSpPr>
          <p:spPr>
            <a:xfrm>
              <a:off x="7813625" y="3781564"/>
              <a:ext cx="71110" cy="9556"/>
            </a:xfrm>
            <a:custGeom>
              <a:avLst/>
              <a:gdLst/>
              <a:ahLst/>
              <a:cxnLst/>
              <a:rect l="l" t="t" r="r" b="b"/>
              <a:pathLst>
                <a:path w="2091" h="281" extrusionOk="0">
                  <a:moveTo>
                    <a:pt x="1564" y="281"/>
                  </a:moveTo>
                  <a:lnTo>
                    <a:pt x="2023" y="281"/>
                  </a:lnTo>
                  <a:cubicBezTo>
                    <a:pt x="2091" y="281"/>
                    <a:pt x="2091" y="179"/>
                    <a:pt x="2023" y="179"/>
                  </a:cubicBezTo>
                  <a:cubicBezTo>
                    <a:pt x="1700" y="136"/>
                    <a:pt x="1386" y="102"/>
                    <a:pt x="1063" y="102"/>
                  </a:cubicBezTo>
                  <a:cubicBezTo>
                    <a:pt x="782" y="68"/>
                    <a:pt x="536" y="0"/>
                    <a:pt x="256" y="0"/>
                  </a:cubicBezTo>
                  <a:lnTo>
                    <a:pt x="111" y="0"/>
                  </a:lnTo>
                  <a:cubicBezTo>
                    <a:pt x="43" y="34"/>
                    <a:pt x="1" y="102"/>
                    <a:pt x="77" y="136"/>
                  </a:cubicBezTo>
                  <a:cubicBezTo>
                    <a:pt x="358" y="247"/>
                    <a:pt x="681" y="247"/>
                    <a:pt x="995" y="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2"/>
            <p:cNvSpPr/>
            <p:nvPr/>
          </p:nvSpPr>
          <p:spPr>
            <a:xfrm>
              <a:off x="7798049" y="3811593"/>
              <a:ext cx="84373" cy="20541"/>
            </a:xfrm>
            <a:custGeom>
              <a:avLst/>
              <a:gdLst/>
              <a:ahLst/>
              <a:cxnLst/>
              <a:rect l="l" t="t" r="r" b="b"/>
              <a:pathLst>
                <a:path w="2481" h="604" extrusionOk="0">
                  <a:moveTo>
                    <a:pt x="2413" y="604"/>
                  </a:moveTo>
                  <a:cubicBezTo>
                    <a:pt x="2481" y="604"/>
                    <a:pt x="2481" y="494"/>
                    <a:pt x="2413" y="494"/>
                  </a:cubicBezTo>
                  <a:cubicBezTo>
                    <a:pt x="1665" y="315"/>
                    <a:pt x="884" y="69"/>
                    <a:pt x="111" y="1"/>
                  </a:cubicBez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816" y="392"/>
                    <a:pt x="1631" y="494"/>
                    <a:pt x="2413" y="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2"/>
            <p:cNvSpPr/>
            <p:nvPr/>
          </p:nvSpPr>
          <p:spPr>
            <a:xfrm>
              <a:off x="7780127" y="3850021"/>
              <a:ext cx="88998" cy="31525"/>
            </a:xfrm>
            <a:custGeom>
              <a:avLst/>
              <a:gdLst/>
              <a:ahLst/>
              <a:cxnLst/>
              <a:rect l="l" t="t" r="r" b="b"/>
              <a:pathLst>
                <a:path w="2617" h="927" extrusionOk="0">
                  <a:moveTo>
                    <a:pt x="2515" y="927"/>
                  </a:moveTo>
                  <a:cubicBezTo>
                    <a:pt x="2583" y="927"/>
                    <a:pt x="2617" y="816"/>
                    <a:pt x="2549" y="816"/>
                  </a:cubicBezTo>
                  <a:cubicBezTo>
                    <a:pt x="1767" y="536"/>
                    <a:pt x="986" y="179"/>
                    <a:pt x="179" y="1"/>
                  </a:cubicBezTo>
                  <a:lnTo>
                    <a:pt x="179" y="1"/>
                  </a:lnTo>
                  <a:cubicBezTo>
                    <a:pt x="68" y="1"/>
                    <a:pt x="1" y="145"/>
                    <a:pt x="102" y="179"/>
                  </a:cubicBezTo>
                  <a:cubicBezTo>
                    <a:pt x="850" y="536"/>
                    <a:pt x="1700" y="714"/>
                    <a:pt x="2515" y="9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2"/>
            <p:cNvSpPr/>
            <p:nvPr/>
          </p:nvSpPr>
          <p:spPr>
            <a:xfrm>
              <a:off x="7753568" y="3881512"/>
              <a:ext cx="91582" cy="40775"/>
            </a:xfrm>
            <a:custGeom>
              <a:avLst/>
              <a:gdLst/>
              <a:ahLst/>
              <a:cxnLst/>
              <a:rect l="l" t="t" r="r" b="b"/>
              <a:pathLst>
                <a:path w="2693" h="1199" extrusionOk="0">
                  <a:moveTo>
                    <a:pt x="2582" y="1198"/>
                  </a:moveTo>
                  <a:cubicBezTo>
                    <a:pt x="2659" y="1198"/>
                    <a:pt x="2693" y="1096"/>
                    <a:pt x="2616" y="1062"/>
                  </a:cubicBezTo>
                  <a:cubicBezTo>
                    <a:pt x="1877" y="672"/>
                    <a:pt x="1028" y="281"/>
                    <a:pt x="212" y="1"/>
                  </a:cubicBezTo>
                  <a:lnTo>
                    <a:pt x="178" y="1"/>
                  </a:lnTo>
                  <a:cubicBezTo>
                    <a:pt x="68" y="1"/>
                    <a:pt x="0" y="171"/>
                    <a:pt x="110" y="213"/>
                  </a:cubicBezTo>
                  <a:cubicBezTo>
                    <a:pt x="849" y="638"/>
                    <a:pt x="1767" y="952"/>
                    <a:pt x="2582" y="1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2"/>
            <p:cNvSpPr/>
            <p:nvPr/>
          </p:nvSpPr>
          <p:spPr>
            <a:xfrm>
              <a:off x="7734183" y="3917628"/>
              <a:ext cx="69953" cy="40775"/>
            </a:xfrm>
            <a:custGeom>
              <a:avLst/>
              <a:gdLst/>
              <a:ahLst/>
              <a:cxnLst/>
              <a:rect l="l" t="t" r="r" b="b"/>
              <a:pathLst>
                <a:path w="2057" h="1199" extrusionOk="0">
                  <a:moveTo>
                    <a:pt x="1989" y="1198"/>
                  </a:moveTo>
                  <a:cubicBezTo>
                    <a:pt x="2023" y="1198"/>
                    <a:pt x="2057" y="1130"/>
                    <a:pt x="2023" y="1096"/>
                  </a:cubicBezTo>
                  <a:cubicBezTo>
                    <a:pt x="1666" y="807"/>
                    <a:pt x="1318" y="561"/>
                    <a:pt x="927" y="315"/>
                  </a:cubicBezTo>
                  <a:cubicBezTo>
                    <a:pt x="748" y="213"/>
                    <a:pt x="468" y="0"/>
                    <a:pt x="256" y="0"/>
                  </a:cubicBezTo>
                  <a:cubicBezTo>
                    <a:pt x="179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170"/>
                  </a:cubicBezTo>
                  <a:cubicBezTo>
                    <a:pt x="426" y="247"/>
                    <a:pt x="748" y="493"/>
                    <a:pt x="1029" y="672"/>
                  </a:cubicBezTo>
                  <a:cubicBezTo>
                    <a:pt x="1352" y="850"/>
                    <a:pt x="1632" y="1020"/>
                    <a:pt x="1955" y="1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7707896" y="3952282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952" y="570"/>
                  </a:moveTo>
                  <a:cubicBezTo>
                    <a:pt x="1029" y="570"/>
                    <a:pt x="1063" y="468"/>
                    <a:pt x="986" y="426"/>
                  </a:cubicBezTo>
                  <a:cubicBezTo>
                    <a:pt x="850" y="358"/>
                    <a:pt x="672" y="290"/>
                    <a:pt x="527" y="179"/>
                  </a:cubicBezTo>
                  <a:cubicBezTo>
                    <a:pt x="392" y="111"/>
                    <a:pt x="247" y="43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179" y="213"/>
                    <a:pt x="315" y="290"/>
                    <a:pt x="494" y="358"/>
                  </a:cubicBezTo>
                  <a:cubicBezTo>
                    <a:pt x="638" y="426"/>
                    <a:pt x="774" y="502"/>
                    <a:pt x="952" y="5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7669195" y="3958369"/>
              <a:ext cx="32681" cy="21697"/>
            </a:xfrm>
            <a:custGeom>
              <a:avLst/>
              <a:gdLst/>
              <a:ahLst/>
              <a:cxnLst/>
              <a:rect l="l" t="t" r="r" b="b"/>
              <a:pathLst>
                <a:path w="961" h="638" extrusionOk="0">
                  <a:moveTo>
                    <a:pt x="892" y="637"/>
                  </a:moveTo>
                  <a:cubicBezTo>
                    <a:pt x="926" y="637"/>
                    <a:pt x="960" y="603"/>
                    <a:pt x="926" y="569"/>
                  </a:cubicBezTo>
                  <a:cubicBezTo>
                    <a:pt x="714" y="357"/>
                    <a:pt x="391" y="77"/>
                    <a:pt x="111" y="0"/>
                  </a:cubicBezTo>
                  <a:lnTo>
                    <a:pt x="77" y="0"/>
                  </a:lnTo>
                  <a:cubicBezTo>
                    <a:pt x="43" y="0"/>
                    <a:pt x="1" y="34"/>
                    <a:pt x="43" y="111"/>
                  </a:cubicBezTo>
                  <a:cubicBezTo>
                    <a:pt x="145" y="213"/>
                    <a:pt x="289" y="289"/>
                    <a:pt x="425" y="357"/>
                  </a:cubicBezTo>
                  <a:cubicBezTo>
                    <a:pt x="570" y="425"/>
                    <a:pt x="714" y="535"/>
                    <a:pt x="892" y="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7616313" y="395605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392" y="705"/>
                  </a:moveTo>
                  <a:cubicBezTo>
                    <a:pt x="426" y="705"/>
                    <a:pt x="426" y="671"/>
                    <a:pt x="426" y="637"/>
                  </a:cubicBezTo>
                  <a:cubicBezTo>
                    <a:pt x="392" y="391"/>
                    <a:pt x="281" y="145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45" y="247"/>
                    <a:pt x="281" y="425"/>
                    <a:pt x="324" y="671"/>
                  </a:cubicBezTo>
                  <a:cubicBezTo>
                    <a:pt x="324" y="671"/>
                    <a:pt x="358" y="705"/>
                    <a:pt x="392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7576763" y="3954900"/>
              <a:ext cx="13025" cy="25166"/>
            </a:xfrm>
            <a:custGeom>
              <a:avLst/>
              <a:gdLst/>
              <a:ahLst/>
              <a:cxnLst/>
              <a:rect l="l" t="t" r="r" b="b"/>
              <a:pathLst>
                <a:path w="383" h="740" extrusionOk="0">
                  <a:moveTo>
                    <a:pt x="348" y="739"/>
                  </a:moveTo>
                  <a:cubicBezTo>
                    <a:pt x="382" y="739"/>
                    <a:pt x="382" y="739"/>
                    <a:pt x="382" y="705"/>
                  </a:cubicBezTo>
                  <a:cubicBezTo>
                    <a:pt x="382" y="459"/>
                    <a:pt x="280" y="213"/>
                    <a:pt x="102" y="34"/>
                  </a:cubicBezTo>
                  <a:cubicBezTo>
                    <a:pt x="102" y="0"/>
                    <a:pt x="68" y="0"/>
                    <a:pt x="68" y="0"/>
                  </a:cubicBezTo>
                  <a:cubicBezTo>
                    <a:pt x="34" y="0"/>
                    <a:pt x="0" y="68"/>
                    <a:pt x="0" y="102"/>
                  </a:cubicBezTo>
                  <a:cubicBezTo>
                    <a:pt x="68" y="213"/>
                    <a:pt x="136" y="281"/>
                    <a:pt x="170" y="391"/>
                  </a:cubicBezTo>
                  <a:cubicBezTo>
                    <a:pt x="247" y="493"/>
                    <a:pt x="280" y="603"/>
                    <a:pt x="314" y="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7536872" y="3953744"/>
              <a:ext cx="9590" cy="38462"/>
            </a:xfrm>
            <a:custGeom>
              <a:avLst/>
              <a:gdLst/>
              <a:ahLst/>
              <a:cxnLst/>
              <a:rect l="l" t="t" r="r" b="b"/>
              <a:pathLst>
                <a:path w="282" h="1131" extrusionOk="0">
                  <a:moveTo>
                    <a:pt x="145" y="1130"/>
                  </a:moveTo>
                  <a:cubicBezTo>
                    <a:pt x="179" y="1130"/>
                    <a:pt x="179" y="1130"/>
                    <a:pt x="179" y="1096"/>
                  </a:cubicBezTo>
                  <a:cubicBezTo>
                    <a:pt x="213" y="773"/>
                    <a:pt x="281" y="383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11" y="0"/>
                    <a:pt x="69" y="34"/>
                    <a:pt x="69" y="68"/>
                  </a:cubicBezTo>
                  <a:cubicBezTo>
                    <a:pt x="1" y="383"/>
                    <a:pt x="69" y="773"/>
                    <a:pt x="69" y="1096"/>
                  </a:cubicBezTo>
                  <a:cubicBezTo>
                    <a:pt x="111" y="1130"/>
                    <a:pt x="111" y="1130"/>
                    <a:pt x="145" y="11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7479093" y="3932081"/>
              <a:ext cx="32681" cy="79476"/>
            </a:xfrm>
            <a:custGeom>
              <a:avLst/>
              <a:gdLst/>
              <a:ahLst/>
              <a:cxnLst/>
              <a:rect l="l" t="t" r="r" b="b"/>
              <a:pathLst>
                <a:path w="961" h="2337" extrusionOk="0">
                  <a:moveTo>
                    <a:pt x="35" y="2336"/>
                  </a:moveTo>
                  <a:cubicBezTo>
                    <a:pt x="69" y="2336"/>
                    <a:pt x="69" y="2294"/>
                    <a:pt x="111" y="2294"/>
                  </a:cubicBezTo>
                  <a:cubicBezTo>
                    <a:pt x="324" y="2013"/>
                    <a:pt x="392" y="1623"/>
                    <a:pt x="494" y="1274"/>
                  </a:cubicBezTo>
                  <a:cubicBezTo>
                    <a:pt x="604" y="850"/>
                    <a:pt x="748" y="459"/>
                    <a:pt x="961" y="68"/>
                  </a:cubicBezTo>
                  <a:cubicBezTo>
                    <a:pt x="961" y="34"/>
                    <a:pt x="918" y="0"/>
                    <a:pt x="918" y="0"/>
                  </a:cubicBezTo>
                  <a:lnTo>
                    <a:pt x="884" y="0"/>
                  </a:lnTo>
                  <a:cubicBezTo>
                    <a:pt x="604" y="281"/>
                    <a:pt x="460" y="595"/>
                    <a:pt x="358" y="952"/>
                  </a:cubicBezTo>
                  <a:cubicBezTo>
                    <a:pt x="213" y="1376"/>
                    <a:pt x="69" y="1801"/>
                    <a:pt x="1" y="2260"/>
                  </a:cubicBezTo>
                  <a:cubicBezTo>
                    <a:pt x="1" y="2294"/>
                    <a:pt x="35" y="2336"/>
                    <a:pt x="35" y="23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7419002" y="3917628"/>
              <a:ext cx="65056" cy="92466"/>
            </a:xfrm>
            <a:custGeom>
              <a:avLst/>
              <a:gdLst/>
              <a:ahLst/>
              <a:cxnLst/>
              <a:rect l="l" t="t" r="r" b="b"/>
              <a:pathLst>
                <a:path w="1913" h="2719" extrusionOk="0">
                  <a:moveTo>
                    <a:pt x="103" y="2719"/>
                  </a:moveTo>
                  <a:cubicBezTo>
                    <a:pt x="103" y="2719"/>
                    <a:pt x="137" y="2719"/>
                    <a:pt x="179" y="2685"/>
                  </a:cubicBezTo>
                  <a:cubicBezTo>
                    <a:pt x="494" y="2337"/>
                    <a:pt x="740" y="1835"/>
                    <a:pt x="1029" y="1445"/>
                  </a:cubicBezTo>
                  <a:cubicBezTo>
                    <a:pt x="1131" y="1232"/>
                    <a:pt x="1275" y="1020"/>
                    <a:pt x="1411" y="807"/>
                  </a:cubicBezTo>
                  <a:cubicBezTo>
                    <a:pt x="1522" y="595"/>
                    <a:pt x="1666" y="170"/>
                    <a:pt x="1878" y="68"/>
                  </a:cubicBezTo>
                  <a:cubicBezTo>
                    <a:pt x="1912" y="34"/>
                    <a:pt x="1878" y="0"/>
                    <a:pt x="1836" y="0"/>
                  </a:cubicBezTo>
                  <a:lnTo>
                    <a:pt x="1802" y="0"/>
                  </a:lnTo>
                  <a:cubicBezTo>
                    <a:pt x="1488" y="170"/>
                    <a:pt x="1199" y="740"/>
                    <a:pt x="986" y="1062"/>
                  </a:cubicBezTo>
                  <a:cubicBezTo>
                    <a:pt x="672" y="1555"/>
                    <a:pt x="281" y="2048"/>
                    <a:pt x="1" y="2583"/>
                  </a:cubicBezTo>
                  <a:cubicBezTo>
                    <a:pt x="1" y="2651"/>
                    <a:pt x="35" y="2719"/>
                    <a:pt x="103" y="27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7358639" y="3910418"/>
              <a:ext cx="92772" cy="92466"/>
            </a:xfrm>
            <a:custGeom>
              <a:avLst/>
              <a:gdLst/>
              <a:ahLst/>
              <a:cxnLst/>
              <a:rect l="l" t="t" r="r" b="b"/>
              <a:pathLst>
                <a:path w="2728" h="2719" extrusionOk="0">
                  <a:moveTo>
                    <a:pt x="145" y="2718"/>
                  </a:moveTo>
                  <a:cubicBezTo>
                    <a:pt x="179" y="2718"/>
                    <a:pt x="213" y="2718"/>
                    <a:pt x="255" y="2684"/>
                  </a:cubicBezTo>
                  <a:cubicBezTo>
                    <a:pt x="680" y="2294"/>
                    <a:pt x="1105" y="1835"/>
                    <a:pt x="1487" y="1410"/>
                  </a:cubicBezTo>
                  <a:cubicBezTo>
                    <a:pt x="1878" y="952"/>
                    <a:pt x="2235" y="459"/>
                    <a:pt x="2693" y="102"/>
                  </a:cubicBezTo>
                  <a:cubicBezTo>
                    <a:pt x="2727" y="68"/>
                    <a:pt x="2727" y="0"/>
                    <a:pt x="2659" y="0"/>
                  </a:cubicBezTo>
                  <a:lnTo>
                    <a:pt x="2625" y="0"/>
                  </a:lnTo>
                  <a:cubicBezTo>
                    <a:pt x="2124" y="246"/>
                    <a:pt x="1776" y="705"/>
                    <a:pt x="1419" y="1130"/>
                  </a:cubicBezTo>
                  <a:cubicBezTo>
                    <a:pt x="994" y="1589"/>
                    <a:pt x="502" y="2047"/>
                    <a:pt x="77" y="2506"/>
                  </a:cubicBezTo>
                  <a:cubicBezTo>
                    <a:pt x="1" y="2617"/>
                    <a:pt x="77" y="2718"/>
                    <a:pt x="145" y="2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2"/>
            <p:cNvSpPr/>
            <p:nvPr/>
          </p:nvSpPr>
          <p:spPr>
            <a:xfrm>
              <a:off x="7315313" y="3923409"/>
              <a:ext cx="84373" cy="53188"/>
            </a:xfrm>
            <a:custGeom>
              <a:avLst/>
              <a:gdLst/>
              <a:ahLst/>
              <a:cxnLst/>
              <a:rect l="l" t="t" r="r" b="b"/>
              <a:pathLst>
                <a:path w="2481" h="1564" extrusionOk="0">
                  <a:moveTo>
                    <a:pt x="179" y="1563"/>
                  </a:moveTo>
                  <a:cubicBezTo>
                    <a:pt x="179" y="1563"/>
                    <a:pt x="213" y="1563"/>
                    <a:pt x="213" y="1529"/>
                  </a:cubicBezTo>
                  <a:cubicBezTo>
                    <a:pt x="994" y="1062"/>
                    <a:pt x="1810" y="637"/>
                    <a:pt x="2481" y="43"/>
                  </a:cubicBezTo>
                  <a:lnTo>
                    <a:pt x="2481" y="0"/>
                  </a:lnTo>
                  <a:lnTo>
                    <a:pt x="2481" y="0"/>
                  </a:lnTo>
                  <a:cubicBezTo>
                    <a:pt x="1631" y="323"/>
                    <a:pt x="892" y="892"/>
                    <a:pt x="111" y="1351"/>
                  </a:cubicBezTo>
                  <a:cubicBezTo>
                    <a:pt x="0" y="1419"/>
                    <a:pt x="77" y="1563"/>
                    <a:pt x="179" y="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2"/>
            <p:cNvSpPr/>
            <p:nvPr/>
          </p:nvSpPr>
          <p:spPr>
            <a:xfrm>
              <a:off x="7172311" y="3514333"/>
              <a:ext cx="631825" cy="430773"/>
            </a:xfrm>
            <a:custGeom>
              <a:avLst/>
              <a:gdLst/>
              <a:ahLst/>
              <a:cxnLst/>
              <a:rect l="l" t="t" r="r" b="b"/>
              <a:pathLst>
                <a:path w="18579" h="12667" extrusionOk="0">
                  <a:moveTo>
                    <a:pt x="13626" y="12666"/>
                  </a:moveTo>
                  <a:cubicBezTo>
                    <a:pt x="15036" y="12666"/>
                    <a:pt x="16421" y="11995"/>
                    <a:pt x="17126" y="9770"/>
                  </a:cubicBezTo>
                  <a:cubicBezTo>
                    <a:pt x="18579" y="5132"/>
                    <a:pt x="16353" y="1275"/>
                    <a:pt x="9905" y="179"/>
                  </a:cubicBezTo>
                  <a:cubicBezTo>
                    <a:pt x="9166" y="69"/>
                    <a:pt x="8529" y="1"/>
                    <a:pt x="7960" y="1"/>
                  </a:cubicBezTo>
                  <a:cubicBezTo>
                    <a:pt x="3534" y="1"/>
                    <a:pt x="3713" y="3399"/>
                    <a:pt x="3713" y="3399"/>
                  </a:cubicBezTo>
                  <a:cubicBezTo>
                    <a:pt x="3713" y="3399"/>
                    <a:pt x="0" y="7187"/>
                    <a:pt x="1657" y="10262"/>
                  </a:cubicBezTo>
                  <a:cubicBezTo>
                    <a:pt x="2336" y="11469"/>
                    <a:pt x="3611" y="11859"/>
                    <a:pt x="4885" y="11859"/>
                  </a:cubicBezTo>
                  <a:cubicBezTo>
                    <a:pt x="6864" y="11859"/>
                    <a:pt x="8920" y="10968"/>
                    <a:pt x="8920" y="10968"/>
                  </a:cubicBezTo>
                  <a:cubicBezTo>
                    <a:pt x="8920" y="10968"/>
                    <a:pt x="11324" y="12666"/>
                    <a:pt x="13626" y="12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7592338" y="3679304"/>
              <a:ext cx="19112" cy="13025"/>
            </a:xfrm>
            <a:custGeom>
              <a:avLst/>
              <a:gdLst/>
              <a:ahLst/>
              <a:cxnLst/>
              <a:rect l="l" t="t" r="r" b="b"/>
              <a:pathLst>
                <a:path w="562" h="383" extrusionOk="0">
                  <a:moveTo>
                    <a:pt x="494" y="382"/>
                  </a:moveTo>
                  <a:cubicBezTo>
                    <a:pt x="494" y="382"/>
                    <a:pt x="528" y="382"/>
                    <a:pt x="562" y="349"/>
                  </a:cubicBezTo>
                  <a:cubicBezTo>
                    <a:pt x="562" y="315"/>
                    <a:pt x="562" y="281"/>
                    <a:pt x="528" y="247"/>
                  </a:cubicBezTo>
                  <a:cubicBezTo>
                    <a:pt x="426" y="136"/>
                    <a:pt x="315" y="0"/>
                    <a:pt x="137" y="0"/>
                  </a:cubicBezTo>
                  <a:lnTo>
                    <a:pt x="137" y="0"/>
                  </a:lnTo>
                  <a:cubicBezTo>
                    <a:pt x="69" y="0"/>
                    <a:pt x="1" y="102"/>
                    <a:pt x="69" y="170"/>
                  </a:cubicBezTo>
                  <a:cubicBezTo>
                    <a:pt x="137" y="281"/>
                    <a:pt x="315" y="315"/>
                    <a:pt x="426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7574144" y="3699504"/>
              <a:ext cx="17072" cy="11018"/>
            </a:xfrm>
            <a:custGeom>
              <a:avLst/>
              <a:gdLst/>
              <a:ahLst/>
              <a:cxnLst/>
              <a:rect l="l" t="t" r="r" b="b"/>
              <a:pathLst>
                <a:path w="502" h="324" extrusionOk="0">
                  <a:moveTo>
                    <a:pt x="391" y="324"/>
                  </a:moveTo>
                  <a:cubicBezTo>
                    <a:pt x="459" y="324"/>
                    <a:pt x="502" y="213"/>
                    <a:pt x="425" y="179"/>
                  </a:cubicBezTo>
                  <a:lnTo>
                    <a:pt x="247" y="77"/>
                  </a:lnTo>
                  <a:cubicBezTo>
                    <a:pt x="213" y="43"/>
                    <a:pt x="179" y="1"/>
                    <a:pt x="111" y="1"/>
                  </a:cubicBezTo>
                  <a:lnTo>
                    <a:pt x="77" y="1"/>
                  </a:lnTo>
                  <a:cubicBezTo>
                    <a:pt x="35" y="43"/>
                    <a:pt x="1" y="77"/>
                    <a:pt x="35" y="111"/>
                  </a:cubicBezTo>
                  <a:cubicBezTo>
                    <a:pt x="77" y="179"/>
                    <a:pt x="145" y="213"/>
                    <a:pt x="213" y="213"/>
                  </a:cubicBezTo>
                  <a:cubicBezTo>
                    <a:pt x="247" y="256"/>
                    <a:pt x="324" y="290"/>
                    <a:pt x="391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7576763" y="3738239"/>
              <a:ext cx="19078" cy="14453"/>
            </a:xfrm>
            <a:custGeom>
              <a:avLst/>
              <a:gdLst/>
              <a:ahLst/>
              <a:cxnLst/>
              <a:rect l="l" t="t" r="r" b="b"/>
              <a:pathLst>
                <a:path w="561" h="425" extrusionOk="0">
                  <a:moveTo>
                    <a:pt x="459" y="425"/>
                  </a:moveTo>
                  <a:cubicBezTo>
                    <a:pt x="527" y="425"/>
                    <a:pt x="561" y="348"/>
                    <a:pt x="493" y="281"/>
                  </a:cubicBezTo>
                  <a:cubicBezTo>
                    <a:pt x="459" y="247"/>
                    <a:pt x="382" y="179"/>
                    <a:pt x="314" y="136"/>
                  </a:cubicBezTo>
                  <a:cubicBezTo>
                    <a:pt x="280" y="68"/>
                    <a:pt x="213" y="0"/>
                    <a:pt x="136" y="0"/>
                  </a:cubicBezTo>
                  <a:lnTo>
                    <a:pt x="102" y="0"/>
                  </a:lnTo>
                  <a:cubicBezTo>
                    <a:pt x="68" y="0"/>
                    <a:pt x="0" y="68"/>
                    <a:pt x="34" y="136"/>
                  </a:cubicBezTo>
                  <a:cubicBezTo>
                    <a:pt x="34" y="213"/>
                    <a:pt x="136" y="247"/>
                    <a:pt x="213" y="281"/>
                  </a:cubicBezTo>
                  <a:cubicBezTo>
                    <a:pt x="280" y="314"/>
                    <a:pt x="348" y="391"/>
                    <a:pt x="42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2"/>
            <p:cNvSpPr/>
            <p:nvPr/>
          </p:nvSpPr>
          <p:spPr>
            <a:xfrm>
              <a:off x="7610260" y="3751501"/>
              <a:ext cx="15643" cy="10746"/>
            </a:xfrm>
            <a:custGeom>
              <a:avLst/>
              <a:gdLst/>
              <a:ahLst/>
              <a:cxnLst/>
              <a:rect l="l" t="t" r="r" b="b"/>
              <a:pathLst>
                <a:path w="460" h="316" extrusionOk="0">
                  <a:moveTo>
                    <a:pt x="357" y="315"/>
                  </a:moveTo>
                  <a:cubicBezTo>
                    <a:pt x="391" y="315"/>
                    <a:pt x="459" y="247"/>
                    <a:pt x="391" y="213"/>
                  </a:cubicBezTo>
                  <a:lnTo>
                    <a:pt x="247" y="103"/>
                  </a:lnTo>
                  <a:cubicBezTo>
                    <a:pt x="213" y="69"/>
                    <a:pt x="179" y="35"/>
                    <a:pt x="111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35" y="103"/>
                  </a:cubicBezTo>
                  <a:cubicBezTo>
                    <a:pt x="77" y="171"/>
                    <a:pt x="111" y="171"/>
                    <a:pt x="179" y="213"/>
                  </a:cubicBezTo>
                  <a:cubicBezTo>
                    <a:pt x="213" y="247"/>
                    <a:pt x="289" y="281"/>
                    <a:pt x="32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7617470" y="3721167"/>
              <a:ext cx="25472" cy="20575"/>
            </a:xfrm>
            <a:custGeom>
              <a:avLst/>
              <a:gdLst/>
              <a:ahLst/>
              <a:cxnLst/>
              <a:rect l="l" t="t" r="r" b="b"/>
              <a:pathLst>
                <a:path w="749" h="605" extrusionOk="0">
                  <a:moveTo>
                    <a:pt x="570" y="604"/>
                  </a:moveTo>
                  <a:cubicBezTo>
                    <a:pt x="672" y="604"/>
                    <a:pt x="748" y="502"/>
                    <a:pt x="672" y="426"/>
                  </a:cubicBezTo>
                  <a:cubicBezTo>
                    <a:pt x="638" y="324"/>
                    <a:pt x="570" y="213"/>
                    <a:pt x="460" y="145"/>
                  </a:cubicBezTo>
                  <a:cubicBezTo>
                    <a:pt x="426" y="111"/>
                    <a:pt x="392" y="77"/>
                    <a:pt x="358" y="77"/>
                  </a:cubicBezTo>
                  <a:cubicBezTo>
                    <a:pt x="290" y="43"/>
                    <a:pt x="247" y="43"/>
                    <a:pt x="179" y="1"/>
                  </a:cubicBezTo>
                  <a:lnTo>
                    <a:pt x="145" y="1"/>
                  </a:lnTo>
                  <a:cubicBezTo>
                    <a:pt x="77" y="1"/>
                    <a:pt x="1" y="111"/>
                    <a:pt x="77" y="179"/>
                  </a:cubicBezTo>
                  <a:cubicBezTo>
                    <a:pt x="111" y="213"/>
                    <a:pt x="145" y="256"/>
                    <a:pt x="179" y="290"/>
                  </a:cubicBezTo>
                  <a:cubicBezTo>
                    <a:pt x="213" y="324"/>
                    <a:pt x="247" y="324"/>
                    <a:pt x="290" y="358"/>
                  </a:cubicBezTo>
                  <a:lnTo>
                    <a:pt x="502" y="570"/>
                  </a:lnTo>
                  <a:cubicBezTo>
                    <a:pt x="536" y="570"/>
                    <a:pt x="536" y="604"/>
                    <a:pt x="570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7663414" y="3713957"/>
              <a:ext cx="19112" cy="12175"/>
            </a:xfrm>
            <a:custGeom>
              <a:avLst/>
              <a:gdLst/>
              <a:ahLst/>
              <a:cxnLst/>
              <a:rect l="l" t="t" r="r" b="b"/>
              <a:pathLst>
                <a:path w="562" h="358" extrusionOk="0">
                  <a:moveTo>
                    <a:pt x="425" y="357"/>
                  </a:moveTo>
                  <a:cubicBezTo>
                    <a:pt x="527" y="357"/>
                    <a:pt x="561" y="213"/>
                    <a:pt x="493" y="179"/>
                  </a:cubicBezTo>
                  <a:lnTo>
                    <a:pt x="281" y="77"/>
                  </a:lnTo>
                  <a:cubicBezTo>
                    <a:pt x="213" y="43"/>
                    <a:pt x="171" y="1"/>
                    <a:pt x="103" y="1"/>
                  </a:cubicBezTo>
                  <a:lnTo>
                    <a:pt x="69" y="1"/>
                  </a:lnTo>
                  <a:cubicBezTo>
                    <a:pt x="35" y="43"/>
                    <a:pt x="1" y="77"/>
                    <a:pt x="1" y="145"/>
                  </a:cubicBezTo>
                  <a:lnTo>
                    <a:pt x="69" y="213"/>
                  </a:lnTo>
                  <a:cubicBezTo>
                    <a:pt x="103" y="255"/>
                    <a:pt x="137" y="255"/>
                    <a:pt x="171" y="255"/>
                  </a:cubicBezTo>
                  <a:cubicBezTo>
                    <a:pt x="247" y="289"/>
                    <a:pt x="315" y="323"/>
                    <a:pt x="425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7696945" y="3717732"/>
              <a:ext cx="26594" cy="13297"/>
            </a:xfrm>
            <a:custGeom>
              <a:avLst/>
              <a:gdLst/>
              <a:ahLst/>
              <a:cxnLst/>
              <a:rect l="l" t="t" r="r" b="b"/>
              <a:pathLst>
                <a:path w="782" h="391" extrusionOk="0">
                  <a:moveTo>
                    <a:pt x="637" y="391"/>
                  </a:moveTo>
                  <a:cubicBezTo>
                    <a:pt x="748" y="391"/>
                    <a:pt x="782" y="246"/>
                    <a:pt x="671" y="212"/>
                  </a:cubicBezTo>
                  <a:cubicBezTo>
                    <a:pt x="569" y="178"/>
                    <a:pt x="459" y="144"/>
                    <a:pt x="391" y="102"/>
                  </a:cubicBezTo>
                  <a:cubicBezTo>
                    <a:pt x="323" y="34"/>
                    <a:pt x="212" y="0"/>
                    <a:pt x="144" y="0"/>
                  </a:cubicBezTo>
                  <a:lnTo>
                    <a:pt x="110" y="0"/>
                  </a:lnTo>
                  <a:cubicBezTo>
                    <a:pt x="34" y="0"/>
                    <a:pt x="0" y="68"/>
                    <a:pt x="34" y="144"/>
                  </a:cubicBezTo>
                  <a:cubicBezTo>
                    <a:pt x="144" y="314"/>
                    <a:pt x="459" y="357"/>
                    <a:pt x="637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7713983" y="3757283"/>
              <a:ext cx="24009" cy="17106"/>
            </a:xfrm>
            <a:custGeom>
              <a:avLst/>
              <a:gdLst/>
              <a:ahLst/>
              <a:cxnLst/>
              <a:rect l="l" t="t" r="r" b="b"/>
              <a:pathLst>
                <a:path w="706" h="503" extrusionOk="0">
                  <a:moveTo>
                    <a:pt x="595" y="502"/>
                  </a:moveTo>
                  <a:cubicBezTo>
                    <a:pt x="671" y="502"/>
                    <a:pt x="705" y="358"/>
                    <a:pt x="637" y="290"/>
                  </a:cubicBezTo>
                  <a:cubicBezTo>
                    <a:pt x="561" y="256"/>
                    <a:pt x="459" y="179"/>
                    <a:pt x="382" y="111"/>
                  </a:cubicBezTo>
                  <a:cubicBezTo>
                    <a:pt x="315" y="77"/>
                    <a:pt x="213" y="1"/>
                    <a:pt x="136" y="1"/>
                  </a:cubicBezTo>
                  <a:lnTo>
                    <a:pt x="102" y="1"/>
                  </a:lnTo>
                  <a:cubicBezTo>
                    <a:pt x="34" y="43"/>
                    <a:pt x="0" y="77"/>
                    <a:pt x="34" y="145"/>
                  </a:cubicBezTo>
                  <a:cubicBezTo>
                    <a:pt x="68" y="256"/>
                    <a:pt x="170" y="290"/>
                    <a:pt x="247" y="324"/>
                  </a:cubicBezTo>
                  <a:cubicBezTo>
                    <a:pt x="348" y="392"/>
                    <a:pt x="459" y="426"/>
                    <a:pt x="527" y="468"/>
                  </a:cubicBezTo>
                  <a:cubicBezTo>
                    <a:pt x="561" y="468"/>
                    <a:pt x="561" y="502"/>
                    <a:pt x="59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>
              <a:off x="7702998" y="3782720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425" y="425"/>
                  </a:moveTo>
                  <a:cubicBezTo>
                    <a:pt x="536" y="425"/>
                    <a:pt x="570" y="281"/>
                    <a:pt x="493" y="213"/>
                  </a:cubicBezTo>
                  <a:cubicBezTo>
                    <a:pt x="425" y="179"/>
                    <a:pt x="391" y="145"/>
                    <a:pt x="323" y="68"/>
                  </a:cubicBezTo>
                  <a:cubicBezTo>
                    <a:pt x="281" y="68"/>
                    <a:pt x="247" y="34"/>
                    <a:pt x="213" y="34"/>
                  </a:cubicBezTo>
                  <a:cubicBezTo>
                    <a:pt x="179" y="0"/>
                    <a:pt x="145" y="0"/>
                    <a:pt x="111" y="0"/>
                  </a:cubicBezTo>
                  <a:lnTo>
                    <a:pt x="111" y="0"/>
                  </a:lnTo>
                  <a:cubicBezTo>
                    <a:pt x="34" y="0"/>
                    <a:pt x="0" y="68"/>
                    <a:pt x="34" y="145"/>
                  </a:cubicBezTo>
                  <a:cubicBezTo>
                    <a:pt x="68" y="179"/>
                    <a:pt x="68" y="213"/>
                    <a:pt x="111" y="247"/>
                  </a:cubicBezTo>
                  <a:cubicBezTo>
                    <a:pt x="111" y="247"/>
                    <a:pt x="145" y="281"/>
                    <a:pt x="179" y="281"/>
                  </a:cubicBezTo>
                  <a:cubicBezTo>
                    <a:pt x="247" y="315"/>
                    <a:pt x="323" y="357"/>
                    <a:pt x="391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7651273" y="375150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38" y="426"/>
                  </a:moveTo>
                  <a:cubicBezTo>
                    <a:pt x="706" y="426"/>
                    <a:pt x="740" y="315"/>
                    <a:pt x="672" y="247"/>
                  </a:cubicBezTo>
                  <a:cubicBezTo>
                    <a:pt x="570" y="213"/>
                    <a:pt x="494" y="137"/>
                    <a:pt x="392" y="103"/>
                  </a:cubicBezTo>
                  <a:cubicBezTo>
                    <a:pt x="281" y="69"/>
                    <a:pt x="213" y="1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145" y="213"/>
                    <a:pt x="213" y="213"/>
                    <a:pt x="315" y="281"/>
                  </a:cubicBezTo>
                  <a:cubicBezTo>
                    <a:pt x="426" y="315"/>
                    <a:pt x="494" y="349"/>
                    <a:pt x="604" y="383"/>
                  </a:cubicBezTo>
                  <a:cubicBezTo>
                    <a:pt x="604" y="426"/>
                    <a:pt x="604" y="426"/>
                    <a:pt x="638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7631923" y="3792242"/>
              <a:ext cx="30097" cy="20541"/>
            </a:xfrm>
            <a:custGeom>
              <a:avLst/>
              <a:gdLst/>
              <a:ahLst/>
              <a:cxnLst/>
              <a:rect l="l" t="t" r="r" b="b"/>
              <a:pathLst>
                <a:path w="885" h="604" extrusionOk="0">
                  <a:moveTo>
                    <a:pt x="748" y="604"/>
                  </a:moveTo>
                  <a:cubicBezTo>
                    <a:pt x="816" y="604"/>
                    <a:pt x="884" y="459"/>
                    <a:pt x="782" y="391"/>
                  </a:cubicBezTo>
                  <a:cubicBezTo>
                    <a:pt x="672" y="324"/>
                    <a:pt x="570" y="247"/>
                    <a:pt x="459" y="179"/>
                  </a:cubicBezTo>
                  <a:cubicBezTo>
                    <a:pt x="357" y="77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77" y="1"/>
                    <a:pt x="1" y="77"/>
                    <a:pt x="35" y="145"/>
                  </a:cubicBezTo>
                  <a:cubicBezTo>
                    <a:pt x="77" y="247"/>
                    <a:pt x="179" y="324"/>
                    <a:pt x="289" y="391"/>
                  </a:cubicBezTo>
                  <a:cubicBezTo>
                    <a:pt x="425" y="459"/>
                    <a:pt x="570" y="536"/>
                    <a:pt x="672" y="570"/>
                  </a:cubicBezTo>
                  <a:cubicBezTo>
                    <a:pt x="714" y="570"/>
                    <a:pt x="714" y="604"/>
                    <a:pt x="748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7620088" y="3833255"/>
              <a:ext cx="16800" cy="14487"/>
            </a:xfrm>
            <a:custGeom>
              <a:avLst/>
              <a:gdLst/>
              <a:ahLst/>
              <a:cxnLst/>
              <a:rect l="l" t="t" r="r" b="b"/>
              <a:pathLst>
                <a:path w="494" h="426" extrusionOk="0">
                  <a:moveTo>
                    <a:pt x="383" y="426"/>
                  </a:moveTo>
                  <a:cubicBezTo>
                    <a:pt x="459" y="426"/>
                    <a:pt x="493" y="315"/>
                    <a:pt x="459" y="247"/>
                  </a:cubicBezTo>
                  <a:cubicBezTo>
                    <a:pt x="383" y="213"/>
                    <a:pt x="315" y="145"/>
                    <a:pt x="281" y="103"/>
                  </a:cubicBezTo>
                  <a:cubicBezTo>
                    <a:pt x="213" y="35"/>
                    <a:pt x="170" y="1"/>
                    <a:pt x="102" y="1"/>
                  </a:cubicBezTo>
                  <a:lnTo>
                    <a:pt x="68" y="1"/>
                  </a:lnTo>
                  <a:cubicBezTo>
                    <a:pt x="34" y="1"/>
                    <a:pt x="0" y="35"/>
                    <a:pt x="0" y="35"/>
                  </a:cubicBezTo>
                  <a:cubicBezTo>
                    <a:pt x="0" y="145"/>
                    <a:pt x="68" y="213"/>
                    <a:pt x="136" y="247"/>
                  </a:cubicBezTo>
                  <a:cubicBezTo>
                    <a:pt x="170" y="315"/>
                    <a:pt x="247" y="358"/>
                    <a:pt x="315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2"/>
            <p:cNvSpPr/>
            <p:nvPr/>
          </p:nvSpPr>
          <p:spPr>
            <a:xfrm>
              <a:off x="7682492" y="3832099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425" y="494"/>
                  </a:moveTo>
                  <a:cubicBezTo>
                    <a:pt x="501" y="494"/>
                    <a:pt x="535" y="426"/>
                    <a:pt x="501" y="349"/>
                  </a:cubicBezTo>
                  <a:lnTo>
                    <a:pt x="323" y="179"/>
                  </a:lnTo>
                  <a:cubicBezTo>
                    <a:pt x="289" y="103"/>
                    <a:pt x="247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0" y="35"/>
                    <a:pt x="0" y="103"/>
                  </a:cubicBezTo>
                  <a:cubicBezTo>
                    <a:pt x="34" y="137"/>
                    <a:pt x="34" y="179"/>
                    <a:pt x="77" y="213"/>
                  </a:cubicBezTo>
                  <a:cubicBezTo>
                    <a:pt x="111" y="247"/>
                    <a:pt x="145" y="281"/>
                    <a:pt x="179" y="315"/>
                  </a:cubicBezTo>
                  <a:cubicBezTo>
                    <a:pt x="247" y="349"/>
                    <a:pt x="323" y="426"/>
                    <a:pt x="357" y="460"/>
                  </a:cubicBezTo>
                  <a:cubicBezTo>
                    <a:pt x="391" y="494"/>
                    <a:pt x="391" y="494"/>
                    <a:pt x="425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7693476" y="3868215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493" y="460"/>
                  </a:moveTo>
                  <a:cubicBezTo>
                    <a:pt x="561" y="460"/>
                    <a:pt x="603" y="392"/>
                    <a:pt x="561" y="315"/>
                  </a:cubicBezTo>
                  <a:cubicBezTo>
                    <a:pt x="493" y="247"/>
                    <a:pt x="425" y="213"/>
                    <a:pt x="391" y="137"/>
                  </a:cubicBezTo>
                  <a:cubicBezTo>
                    <a:pt x="314" y="69"/>
                    <a:pt x="246" y="35"/>
                    <a:pt x="178" y="1"/>
                  </a:cubicBezTo>
                  <a:lnTo>
                    <a:pt x="136" y="1"/>
                  </a:lnTo>
                  <a:cubicBezTo>
                    <a:pt x="68" y="1"/>
                    <a:pt x="0" y="69"/>
                    <a:pt x="34" y="137"/>
                  </a:cubicBezTo>
                  <a:cubicBezTo>
                    <a:pt x="102" y="213"/>
                    <a:pt x="178" y="247"/>
                    <a:pt x="246" y="315"/>
                  </a:cubicBezTo>
                  <a:cubicBezTo>
                    <a:pt x="314" y="349"/>
                    <a:pt x="391" y="392"/>
                    <a:pt x="459" y="426"/>
                  </a:cubicBezTo>
                  <a:cubicBezTo>
                    <a:pt x="459" y="460"/>
                    <a:pt x="493" y="460"/>
                    <a:pt x="49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7721192" y="3846552"/>
              <a:ext cx="17956" cy="11903"/>
            </a:xfrm>
            <a:custGeom>
              <a:avLst/>
              <a:gdLst/>
              <a:ahLst/>
              <a:cxnLst/>
              <a:rect l="l" t="t" r="r" b="b"/>
              <a:pathLst>
                <a:path w="528" h="350" extrusionOk="0">
                  <a:moveTo>
                    <a:pt x="349" y="349"/>
                  </a:moveTo>
                  <a:cubicBezTo>
                    <a:pt x="459" y="349"/>
                    <a:pt x="527" y="213"/>
                    <a:pt x="425" y="179"/>
                  </a:cubicBezTo>
                  <a:cubicBezTo>
                    <a:pt x="383" y="103"/>
                    <a:pt x="315" y="69"/>
                    <a:pt x="247" y="35"/>
                  </a:cubicBezTo>
                  <a:cubicBezTo>
                    <a:pt x="213" y="35"/>
                    <a:pt x="170" y="1"/>
                    <a:pt x="103" y="1"/>
                  </a:cubicBezTo>
                  <a:cubicBezTo>
                    <a:pt x="69" y="1"/>
                    <a:pt x="35" y="1"/>
                    <a:pt x="35" y="35"/>
                  </a:cubicBezTo>
                  <a:cubicBezTo>
                    <a:pt x="1" y="69"/>
                    <a:pt x="1" y="103"/>
                    <a:pt x="1" y="137"/>
                  </a:cubicBezTo>
                  <a:cubicBezTo>
                    <a:pt x="35" y="213"/>
                    <a:pt x="69" y="213"/>
                    <a:pt x="170" y="247"/>
                  </a:cubicBezTo>
                  <a:cubicBezTo>
                    <a:pt x="213" y="281"/>
                    <a:pt x="247" y="315"/>
                    <a:pt x="315" y="315"/>
                  </a:cubicBezTo>
                  <a:cubicBezTo>
                    <a:pt x="315" y="349"/>
                    <a:pt x="349" y="349"/>
                    <a:pt x="34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7647532" y="3887293"/>
              <a:ext cx="27750" cy="21697"/>
            </a:xfrm>
            <a:custGeom>
              <a:avLst/>
              <a:gdLst/>
              <a:ahLst/>
              <a:cxnLst/>
              <a:rect l="l" t="t" r="r" b="b"/>
              <a:pathLst>
                <a:path w="816" h="638" extrusionOk="0">
                  <a:moveTo>
                    <a:pt x="680" y="638"/>
                  </a:moveTo>
                  <a:cubicBezTo>
                    <a:pt x="748" y="638"/>
                    <a:pt x="816" y="536"/>
                    <a:pt x="748" y="502"/>
                  </a:cubicBezTo>
                  <a:cubicBezTo>
                    <a:pt x="570" y="323"/>
                    <a:pt x="357" y="77"/>
                    <a:pt x="111" y="1"/>
                  </a:cubicBezTo>
                  <a:lnTo>
                    <a:pt x="111" y="1"/>
                  </a:lnTo>
                  <a:cubicBezTo>
                    <a:pt x="43" y="1"/>
                    <a:pt x="0" y="77"/>
                    <a:pt x="43" y="145"/>
                  </a:cubicBezTo>
                  <a:cubicBezTo>
                    <a:pt x="145" y="357"/>
                    <a:pt x="425" y="502"/>
                    <a:pt x="638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7603050" y="3893347"/>
              <a:ext cx="18228" cy="18262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425" y="536"/>
                  </a:moveTo>
                  <a:cubicBezTo>
                    <a:pt x="501" y="536"/>
                    <a:pt x="535" y="426"/>
                    <a:pt x="501" y="358"/>
                  </a:cubicBezTo>
                  <a:cubicBezTo>
                    <a:pt x="425" y="290"/>
                    <a:pt x="357" y="213"/>
                    <a:pt x="323" y="145"/>
                  </a:cubicBezTo>
                  <a:cubicBezTo>
                    <a:pt x="247" y="77"/>
                    <a:pt x="213" y="1"/>
                    <a:pt x="111" y="1"/>
                  </a:cubicBezTo>
                  <a:cubicBezTo>
                    <a:pt x="34" y="1"/>
                    <a:pt x="0" y="35"/>
                    <a:pt x="0" y="111"/>
                  </a:cubicBezTo>
                  <a:cubicBezTo>
                    <a:pt x="0" y="179"/>
                    <a:pt x="77" y="247"/>
                    <a:pt x="145" y="324"/>
                  </a:cubicBezTo>
                  <a:cubicBezTo>
                    <a:pt x="213" y="392"/>
                    <a:pt x="289" y="426"/>
                    <a:pt x="357" y="502"/>
                  </a:cubicBezTo>
                  <a:cubicBezTo>
                    <a:pt x="357" y="536"/>
                    <a:pt x="391" y="536"/>
                    <a:pt x="42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7535716" y="386821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528" y="672"/>
                  </a:moveTo>
                  <a:cubicBezTo>
                    <a:pt x="604" y="672"/>
                    <a:pt x="672" y="604"/>
                    <a:pt x="604" y="494"/>
                  </a:cubicBezTo>
                  <a:cubicBezTo>
                    <a:pt x="494" y="315"/>
                    <a:pt x="392" y="137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ubicBezTo>
                    <a:pt x="69" y="1"/>
                    <a:pt x="1" y="137"/>
                    <a:pt x="69" y="213"/>
                  </a:cubicBezTo>
                  <a:cubicBezTo>
                    <a:pt x="179" y="349"/>
                    <a:pt x="315" y="460"/>
                    <a:pt x="426" y="604"/>
                  </a:cubicBezTo>
                  <a:cubicBezTo>
                    <a:pt x="460" y="638"/>
                    <a:pt x="494" y="672"/>
                    <a:pt x="528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7499634" y="3856108"/>
              <a:ext cx="17922" cy="20541"/>
            </a:xfrm>
            <a:custGeom>
              <a:avLst/>
              <a:gdLst/>
              <a:ahLst/>
              <a:cxnLst/>
              <a:rect l="l" t="t" r="r" b="b"/>
              <a:pathLst>
                <a:path w="527" h="604" extrusionOk="0">
                  <a:moveTo>
                    <a:pt x="391" y="603"/>
                  </a:moveTo>
                  <a:cubicBezTo>
                    <a:pt x="459" y="603"/>
                    <a:pt x="527" y="535"/>
                    <a:pt x="493" y="459"/>
                  </a:cubicBezTo>
                  <a:cubicBezTo>
                    <a:pt x="425" y="391"/>
                    <a:pt x="391" y="323"/>
                    <a:pt x="357" y="246"/>
                  </a:cubicBezTo>
                  <a:cubicBezTo>
                    <a:pt x="314" y="178"/>
                    <a:pt x="246" y="111"/>
                    <a:pt x="178" y="34"/>
                  </a:cubicBezTo>
                  <a:cubicBezTo>
                    <a:pt x="178" y="0"/>
                    <a:pt x="144" y="0"/>
                    <a:pt x="102" y="0"/>
                  </a:cubicBezTo>
                  <a:cubicBezTo>
                    <a:pt x="34" y="0"/>
                    <a:pt x="0" y="34"/>
                    <a:pt x="0" y="111"/>
                  </a:cubicBezTo>
                  <a:cubicBezTo>
                    <a:pt x="34" y="212"/>
                    <a:pt x="68" y="280"/>
                    <a:pt x="144" y="357"/>
                  </a:cubicBezTo>
                  <a:cubicBezTo>
                    <a:pt x="212" y="425"/>
                    <a:pt x="280" y="493"/>
                    <a:pt x="357" y="569"/>
                  </a:cubicBezTo>
                  <a:cubicBezTo>
                    <a:pt x="357" y="603"/>
                    <a:pt x="391" y="603"/>
                    <a:pt x="391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7507431" y="3799486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502" y="714"/>
                  </a:moveTo>
                  <a:cubicBezTo>
                    <a:pt x="536" y="714"/>
                    <a:pt x="603" y="671"/>
                    <a:pt x="570" y="603"/>
                  </a:cubicBezTo>
                  <a:cubicBezTo>
                    <a:pt x="502" y="501"/>
                    <a:pt x="425" y="391"/>
                    <a:pt x="357" y="289"/>
                  </a:cubicBezTo>
                  <a:cubicBezTo>
                    <a:pt x="289" y="212"/>
                    <a:pt x="247" y="111"/>
                    <a:pt x="145" y="34"/>
                  </a:cubicBezTo>
                  <a:lnTo>
                    <a:pt x="111" y="0"/>
                  </a:lnTo>
                  <a:cubicBezTo>
                    <a:pt x="34" y="0"/>
                    <a:pt x="0" y="77"/>
                    <a:pt x="0" y="144"/>
                  </a:cubicBezTo>
                  <a:cubicBezTo>
                    <a:pt x="34" y="246"/>
                    <a:pt x="111" y="323"/>
                    <a:pt x="179" y="391"/>
                  </a:cubicBezTo>
                  <a:cubicBezTo>
                    <a:pt x="289" y="501"/>
                    <a:pt x="357" y="569"/>
                    <a:pt x="425" y="671"/>
                  </a:cubicBezTo>
                  <a:cubicBezTo>
                    <a:pt x="459" y="714"/>
                    <a:pt x="459" y="714"/>
                    <a:pt x="502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7477368" y="3759901"/>
              <a:ext cx="20575" cy="17922"/>
            </a:xfrm>
            <a:custGeom>
              <a:avLst/>
              <a:gdLst/>
              <a:ahLst/>
              <a:cxnLst/>
              <a:rect l="l" t="t" r="r" b="b"/>
              <a:pathLst>
                <a:path w="605" h="527" extrusionOk="0">
                  <a:moveTo>
                    <a:pt x="460" y="527"/>
                  </a:moveTo>
                  <a:cubicBezTo>
                    <a:pt x="536" y="527"/>
                    <a:pt x="604" y="391"/>
                    <a:pt x="536" y="315"/>
                  </a:cubicBezTo>
                  <a:cubicBezTo>
                    <a:pt x="494" y="247"/>
                    <a:pt x="426" y="213"/>
                    <a:pt x="392" y="136"/>
                  </a:cubicBezTo>
                  <a:cubicBezTo>
                    <a:pt x="324" y="68"/>
                    <a:pt x="247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36"/>
                  </a:cubicBezTo>
                  <a:cubicBezTo>
                    <a:pt x="35" y="247"/>
                    <a:pt x="111" y="315"/>
                    <a:pt x="179" y="349"/>
                  </a:cubicBezTo>
                  <a:cubicBezTo>
                    <a:pt x="247" y="425"/>
                    <a:pt x="324" y="459"/>
                    <a:pt x="392" y="493"/>
                  </a:cubicBezTo>
                  <a:cubicBezTo>
                    <a:pt x="426" y="493"/>
                    <a:pt x="426" y="527"/>
                    <a:pt x="460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2"/>
            <p:cNvSpPr/>
            <p:nvPr/>
          </p:nvSpPr>
          <p:spPr>
            <a:xfrm>
              <a:off x="7448496" y="3782720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459" y="570"/>
                  </a:moveTo>
                  <a:cubicBezTo>
                    <a:pt x="570" y="570"/>
                    <a:pt x="638" y="459"/>
                    <a:pt x="570" y="391"/>
                  </a:cubicBezTo>
                  <a:cubicBezTo>
                    <a:pt x="493" y="315"/>
                    <a:pt x="425" y="247"/>
                    <a:pt x="391" y="179"/>
                  </a:cubicBezTo>
                  <a:cubicBezTo>
                    <a:pt x="323" y="102"/>
                    <a:pt x="281" y="34"/>
                    <a:pt x="179" y="0"/>
                  </a:cubicBezTo>
                  <a:lnTo>
                    <a:pt x="145" y="0"/>
                  </a:lnTo>
                  <a:cubicBezTo>
                    <a:pt x="68" y="0"/>
                    <a:pt x="0" y="68"/>
                    <a:pt x="0" y="145"/>
                  </a:cubicBezTo>
                  <a:cubicBezTo>
                    <a:pt x="0" y="213"/>
                    <a:pt x="34" y="247"/>
                    <a:pt x="68" y="315"/>
                  </a:cubicBezTo>
                  <a:cubicBezTo>
                    <a:pt x="111" y="357"/>
                    <a:pt x="145" y="391"/>
                    <a:pt x="179" y="391"/>
                  </a:cubicBezTo>
                  <a:cubicBezTo>
                    <a:pt x="247" y="459"/>
                    <a:pt x="323" y="493"/>
                    <a:pt x="42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7482868" y="3815061"/>
              <a:ext cx="16800" cy="17072"/>
            </a:xfrm>
            <a:custGeom>
              <a:avLst/>
              <a:gdLst/>
              <a:ahLst/>
              <a:cxnLst/>
              <a:rect l="l" t="t" r="r" b="b"/>
              <a:pathLst>
                <a:path w="494" h="502" extrusionOk="0">
                  <a:moveTo>
                    <a:pt x="383" y="502"/>
                  </a:moveTo>
                  <a:cubicBezTo>
                    <a:pt x="425" y="502"/>
                    <a:pt x="459" y="502"/>
                    <a:pt x="493" y="468"/>
                  </a:cubicBezTo>
                  <a:cubicBezTo>
                    <a:pt x="493" y="392"/>
                    <a:pt x="493" y="324"/>
                    <a:pt x="425" y="290"/>
                  </a:cubicBezTo>
                  <a:cubicBezTo>
                    <a:pt x="383" y="256"/>
                    <a:pt x="349" y="213"/>
                    <a:pt x="281" y="145"/>
                  </a:cubicBezTo>
                  <a:cubicBezTo>
                    <a:pt x="247" y="111"/>
                    <a:pt x="247" y="111"/>
                    <a:pt x="213" y="77"/>
                  </a:cubicBezTo>
                  <a:cubicBezTo>
                    <a:pt x="170" y="77"/>
                    <a:pt x="136" y="43"/>
                    <a:pt x="136" y="1"/>
                  </a:cubicBezTo>
                  <a:lnTo>
                    <a:pt x="68" y="1"/>
                  </a:lnTo>
                  <a:cubicBezTo>
                    <a:pt x="34" y="1"/>
                    <a:pt x="0" y="1"/>
                    <a:pt x="0" y="43"/>
                  </a:cubicBezTo>
                  <a:cubicBezTo>
                    <a:pt x="34" y="111"/>
                    <a:pt x="34" y="145"/>
                    <a:pt x="34" y="179"/>
                  </a:cubicBezTo>
                  <a:cubicBezTo>
                    <a:pt x="68" y="213"/>
                    <a:pt x="68" y="290"/>
                    <a:pt x="102" y="324"/>
                  </a:cubicBezTo>
                  <a:cubicBezTo>
                    <a:pt x="170" y="392"/>
                    <a:pt x="247" y="426"/>
                    <a:pt x="31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2"/>
            <p:cNvSpPr/>
            <p:nvPr/>
          </p:nvSpPr>
          <p:spPr>
            <a:xfrm>
              <a:off x="7443565" y="3732151"/>
              <a:ext cx="20575" cy="16800"/>
            </a:xfrm>
            <a:custGeom>
              <a:avLst/>
              <a:gdLst/>
              <a:ahLst/>
              <a:cxnLst/>
              <a:rect l="l" t="t" r="r" b="b"/>
              <a:pathLst>
                <a:path w="605" h="494" extrusionOk="0">
                  <a:moveTo>
                    <a:pt x="468" y="493"/>
                  </a:moveTo>
                  <a:cubicBezTo>
                    <a:pt x="536" y="493"/>
                    <a:pt x="604" y="426"/>
                    <a:pt x="570" y="358"/>
                  </a:cubicBezTo>
                  <a:cubicBezTo>
                    <a:pt x="468" y="213"/>
                    <a:pt x="392" y="145"/>
                    <a:pt x="290" y="35"/>
                  </a:cubicBezTo>
                  <a:cubicBezTo>
                    <a:pt x="256" y="1"/>
                    <a:pt x="213" y="1"/>
                    <a:pt x="179" y="1"/>
                  </a:cubicBezTo>
                  <a:cubicBezTo>
                    <a:pt x="145" y="1"/>
                    <a:pt x="111" y="1"/>
                    <a:pt x="77" y="35"/>
                  </a:cubicBezTo>
                  <a:cubicBezTo>
                    <a:pt x="1" y="103"/>
                    <a:pt x="43" y="213"/>
                    <a:pt x="111" y="247"/>
                  </a:cubicBezTo>
                  <a:cubicBezTo>
                    <a:pt x="213" y="315"/>
                    <a:pt x="324" y="392"/>
                    <a:pt x="392" y="460"/>
                  </a:cubicBezTo>
                  <a:cubicBezTo>
                    <a:pt x="426" y="493"/>
                    <a:pt x="426" y="493"/>
                    <a:pt x="468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2"/>
            <p:cNvSpPr/>
            <p:nvPr/>
          </p:nvSpPr>
          <p:spPr>
            <a:xfrm>
              <a:off x="7411223" y="3762214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57" y="569"/>
                  </a:moveTo>
                  <a:cubicBezTo>
                    <a:pt x="425" y="569"/>
                    <a:pt x="527" y="493"/>
                    <a:pt x="459" y="391"/>
                  </a:cubicBezTo>
                  <a:cubicBezTo>
                    <a:pt x="425" y="323"/>
                    <a:pt x="391" y="247"/>
                    <a:pt x="357" y="179"/>
                  </a:cubicBezTo>
                  <a:cubicBezTo>
                    <a:pt x="357" y="145"/>
                    <a:pt x="315" y="111"/>
                    <a:pt x="315" y="68"/>
                  </a:cubicBezTo>
                  <a:cubicBezTo>
                    <a:pt x="281" y="34"/>
                    <a:pt x="213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45"/>
                  </a:cubicBezTo>
                  <a:cubicBezTo>
                    <a:pt x="1" y="247"/>
                    <a:pt x="35" y="281"/>
                    <a:pt x="103" y="357"/>
                  </a:cubicBezTo>
                  <a:cubicBezTo>
                    <a:pt x="179" y="425"/>
                    <a:pt x="213" y="493"/>
                    <a:pt x="281" y="535"/>
                  </a:cubicBezTo>
                  <a:cubicBezTo>
                    <a:pt x="315" y="569"/>
                    <a:pt x="315" y="569"/>
                    <a:pt x="357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2"/>
            <p:cNvSpPr/>
            <p:nvPr/>
          </p:nvSpPr>
          <p:spPr>
            <a:xfrm>
              <a:off x="7395614" y="38150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92" y="536"/>
                  </a:moveTo>
                  <a:cubicBezTo>
                    <a:pt x="460" y="536"/>
                    <a:pt x="494" y="426"/>
                    <a:pt x="460" y="358"/>
                  </a:cubicBezTo>
                  <a:cubicBezTo>
                    <a:pt x="392" y="290"/>
                    <a:pt x="349" y="256"/>
                    <a:pt x="315" y="179"/>
                  </a:cubicBezTo>
                  <a:cubicBezTo>
                    <a:pt x="315" y="179"/>
                    <a:pt x="281" y="145"/>
                    <a:pt x="281" y="111"/>
                  </a:cubicBezTo>
                  <a:cubicBezTo>
                    <a:pt x="247" y="77"/>
                    <a:pt x="213" y="43"/>
                    <a:pt x="179" y="1"/>
                  </a:cubicBezTo>
                  <a:lnTo>
                    <a:pt x="137" y="1"/>
                  </a:lnTo>
                  <a:cubicBezTo>
                    <a:pt x="69" y="1"/>
                    <a:pt x="1" y="43"/>
                    <a:pt x="1" y="111"/>
                  </a:cubicBezTo>
                  <a:cubicBezTo>
                    <a:pt x="1" y="213"/>
                    <a:pt x="69" y="290"/>
                    <a:pt x="137" y="358"/>
                  </a:cubicBezTo>
                  <a:cubicBezTo>
                    <a:pt x="179" y="426"/>
                    <a:pt x="247" y="468"/>
                    <a:pt x="315" y="502"/>
                  </a:cubicBezTo>
                  <a:cubicBezTo>
                    <a:pt x="349" y="536"/>
                    <a:pt x="349" y="536"/>
                    <a:pt x="392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2"/>
            <p:cNvSpPr/>
            <p:nvPr/>
          </p:nvSpPr>
          <p:spPr>
            <a:xfrm>
              <a:off x="7435199" y="3830977"/>
              <a:ext cx="15643" cy="20234"/>
            </a:xfrm>
            <a:custGeom>
              <a:avLst/>
              <a:gdLst/>
              <a:ahLst/>
              <a:cxnLst/>
              <a:rect l="l" t="t" r="r" b="b"/>
              <a:pathLst>
                <a:path w="460" h="595" extrusionOk="0">
                  <a:moveTo>
                    <a:pt x="323" y="595"/>
                  </a:moveTo>
                  <a:cubicBezTo>
                    <a:pt x="391" y="595"/>
                    <a:pt x="459" y="527"/>
                    <a:pt x="425" y="459"/>
                  </a:cubicBezTo>
                  <a:lnTo>
                    <a:pt x="323" y="212"/>
                  </a:lnTo>
                  <a:cubicBezTo>
                    <a:pt x="289" y="136"/>
                    <a:pt x="247" y="68"/>
                    <a:pt x="179" y="0"/>
                  </a:cubicBezTo>
                  <a:lnTo>
                    <a:pt x="111" y="0"/>
                  </a:lnTo>
                  <a:cubicBezTo>
                    <a:pt x="35" y="0"/>
                    <a:pt x="1" y="34"/>
                    <a:pt x="1" y="102"/>
                  </a:cubicBezTo>
                  <a:cubicBezTo>
                    <a:pt x="1" y="212"/>
                    <a:pt x="35" y="280"/>
                    <a:pt x="77" y="348"/>
                  </a:cubicBezTo>
                  <a:cubicBezTo>
                    <a:pt x="145" y="425"/>
                    <a:pt x="179" y="493"/>
                    <a:pt x="247" y="561"/>
                  </a:cubicBezTo>
                  <a:cubicBezTo>
                    <a:pt x="247" y="595"/>
                    <a:pt x="289" y="595"/>
                    <a:pt x="323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2"/>
            <p:cNvSpPr/>
            <p:nvPr/>
          </p:nvSpPr>
          <p:spPr>
            <a:xfrm>
              <a:off x="7412380" y="3865631"/>
              <a:ext cx="16800" cy="21697"/>
            </a:xfrm>
            <a:custGeom>
              <a:avLst/>
              <a:gdLst/>
              <a:ahLst/>
              <a:cxnLst/>
              <a:rect l="l" t="t" r="r" b="b"/>
              <a:pathLst>
                <a:path w="494" h="638" extrusionOk="0">
                  <a:moveTo>
                    <a:pt x="391" y="638"/>
                  </a:moveTo>
                  <a:cubicBezTo>
                    <a:pt x="459" y="638"/>
                    <a:pt x="493" y="604"/>
                    <a:pt x="459" y="536"/>
                  </a:cubicBezTo>
                  <a:cubicBezTo>
                    <a:pt x="391" y="357"/>
                    <a:pt x="357" y="77"/>
                    <a:pt x="145" y="0"/>
                  </a:cubicBezTo>
                  <a:lnTo>
                    <a:pt x="111" y="0"/>
                  </a:lnTo>
                  <a:cubicBezTo>
                    <a:pt x="69" y="0"/>
                    <a:pt x="1" y="0"/>
                    <a:pt x="1" y="77"/>
                  </a:cubicBezTo>
                  <a:cubicBezTo>
                    <a:pt x="1" y="289"/>
                    <a:pt x="213" y="468"/>
                    <a:pt x="323" y="604"/>
                  </a:cubicBezTo>
                  <a:cubicBezTo>
                    <a:pt x="357" y="638"/>
                    <a:pt x="357" y="638"/>
                    <a:pt x="391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7371367" y="3868215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23" y="638"/>
                  </a:moveTo>
                  <a:cubicBezTo>
                    <a:pt x="357" y="638"/>
                    <a:pt x="391" y="638"/>
                    <a:pt x="391" y="604"/>
                  </a:cubicBezTo>
                  <a:cubicBezTo>
                    <a:pt x="357" y="349"/>
                    <a:pt x="289" y="103"/>
                    <a:pt x="77" y="1"/>
                  </a:cubicBezTo>
                  <a:lnTo>
                    <a:pt x="77" y="1"/>
                  </a:lnTo>
                  <a:cubicBezTo>
                    <a:pt x="43" y="1"/>
                    <a:pt x="0" y="35"/>
                    <a:pt x="43" y="69"/>
                  </a:cubicBezTo>
                  <a:cubicBezTo>
                    <a:pt x="111" y="247"/>
                    <a:pt x="213" y="392"/>
                    <a:pt x="255" y="604"/>
                  </a:cubicBezTo>
                  <a:cubicBezTo>
                    <a:pt x="255" y="638"/>
                    <a:pt x="289" y="638"/>
                    <a:pt x="323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7329469" y="3871684"/>
              <a:ext cx="11869" cy="25472"/>
            </a:xfrm>
            <a:custGeom>
              <a:avLst/>
              <a:gdLst/>
              <a:ahLst/>
              <a:cxnLst/>
              <a:rect l="l" t="t" r="r" b="b"/>
              <a:pathLst>
                <a:path w="349" h="749" extrusionOk="0">
                  <a:moveTo>
                    <a:pt x="213" y="748"/>
                  </a:moveTo>
                  <a:cubicBezTo>
                    <a:pt x="247" y="748"/>
                    <a:pt x="281" y="714"/>
                    <a:pt x="315" y="672"/>
                  </a:cubicBezTo>
                  <a:cubicBezTo>
                    <a:pt x="315" y="460"/>
                    <a:pt x="349" y="247"/>
                    <a:pt x="281" y="77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170" y="1"/>
                    <a:pt x="136" y="35"/>
                    <a:pt x="102" y="77"/>
                  </a:cubicBezTo>
                  <a:cubicBezTo>
                    <a:pt x="1" y="247"/>
                    <a:pt x="68" y="502"/>
                    <a:pt x="136" y="672"/>
                  </a:cubicBezTo>
                  <a:cubicBezTo>
                    <a:pt x="136" y="748"/>
                    <a:pt x="170" y="748"/>
                    <a:pt x="213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7289613" y="385984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145" y="638"/>
                  </a:moveTo>
                  <a:cubicBezTo>
                    <a:pt x="213" y="638"/>
                    <a:pt x="281" y="595"/>
                    <a:pt x="281" y="527"/>
                  </a:cubicBezTo>
                  <a:cubicBezTo>
                    <a:pt x="281" y="459"/>
                    <a:pt x="323" y="383"/>
                    <a:pt x="357" y="315"/>
                  </a:cubicBezTo>
                  <a:lnTo>
                    <a:pt x="357" y="213"/>
                  </a:lnTo>
                  <a:cubicBezTo>
                    <a:pt x="391" y="170"/>
                    <a:pt x="391" y="136"/>
                    <a:pt x="391" y="102"/>
                  </a:cubicBezTo>
                  <a:cubicBezTo>
                    <a:pt x="391" y="34"/>
                    <a:pt x="357" y="34"/>
                    <a:pt x="323" y="1"/>
                  </a:cubicBezTo>
                  <a:lnTo>
                    <a:pt x="323" y="1"/>
                  </a:lnTo>
                  <a:cubicBezTo>
                    <a:pt x="213" y="1"/>
                    <a:pt x="68" y="136"/>
                    <a:pt x="34" y="213"/>
                  </a:cubicBezTo>
                  <a:cubicBezTo>
                    <a:pt x="0" y="315"/>
                    <a:pt x="0" y="459"/>
                    <a:pt x="34" y="561"/>
                  </a:cubicBezTo>
                  <a:cubicBezTo>
                    <a:pt x="68" y="595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2"/>
            <p:cNvSpPr/>
            <p:nvPr/>
          </p:nvSpPr>
          <p:spPr>
            <a:xfrm>
              <a:off x="7260706" y="3832099"/>
              <a:ext cx="18228" cy="25200"/>
            </a:xfrm>
            <a:custGeom>
              <a:avLst/>
              <a:gdLst/>
              <a:ahLst/>
              <a:cxnLst/>
              <a:rect l="l" t="t" r="r" b="b"/>
              <a:pathLst>
                <a:path w="536" h="741" extrusionOk="0">
                  <a:moveTo>
                    <a:pt x="111" y="740"/>
                  </a:moveTo>
                  <a:cubicBezTo>
                    <a:pt x="145" y="740"/>
                    <a:pt x="179" y="740"/>
                    <a:pt x="179" y="706"/>
                  </a:cubicBezTo>
                  <a:cubicBezTo>
                    <a:pt x="247" y="604"/>
                    <a:pt x="324" y="528"/>
                    <a:pt x="392" y="426"/>
                  </a:cubicBezTo>
                  <a:cubicBezTo>
                    <a:pt x="459" y="315"/>
                    <a:pt x="536" y="213"/>
                    <a:pt x="493" y="103"/>
                  </a:cubicBezTo>
                  <a:cubicBezTo>
                    <a:pt x="493" y="35"/>
                    <a:pt x="425" y="1"/>
                    <a:pt x="392" y="1"/>
                  </a:cubicBezTo>
                  <a:lnTo>
                    <a:pt x="358" y="1"/>
                  </a:lnTo>
                  <a:cubicBezTo>
                    <a:pt x="213" y="35"/>
                    <a:pt x="179" y="179"/>
                    <a:pt x="145" y="281"/>
                  </a:cubicBezTo>
                  <a:cubicBezTo>
                    <a:pt x="69" y="392"/>
                    <a:pt x="35" y="494"/>
                    <a:pt x="1" y="604"/>
                  </a:cubicBezTo>
                  <a:cubicBezTo>
                    <a:pt x="1" y="672"/>
                    <a:pt x="69" y="740"/>
                    <a:pt x="111" y="7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2"/>
            <p:cNvSpPr/>
            <p:nvPr/>
          </p:nvSpPr>
          <p:spPr>
            <a:xfrm>
              <a:off x="7322260" y="3818836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36" y="569"/>
                  </a:moveTo>
                  <a:cubicBezTo>
                    <a:pt x="170" y="569"/>
                    <a:pt x="213" y="527"/>
                    <a:pt x="213" y="459"/>
                  </a:cubicBezTo>
                  <a:cubicBezTo>
                    <a:pt x="213" y="391"/>
                    <a:pt x="213" y="315"/>
                    <a:pt x="247" y="213"/>
                  </a:cubicBezTo>
                  <a:lnTo>
                    <a:pt x="247" y="102"/>
                  </a:lnTo>
                  <a:cubicBezTo>
                    <a:pt x="247" y="68"/>
                    <a:pt x="247" y="68"/>
                    <a:pt x="213" y="34"/>
                  </a:cubicBezTo>
                  <a:cubicBezTo>
                    <a:pt x="213" y="0"/>
                    <a:pt x="213" y="0"/>
                    <a:pt x="170" y="0"/>
                  </a:cubicBezTo>
                  <a:lnTo>
                    <a:pt x="136" y="0"/>
                  </a:lnTo>
                  <a:cubicBezTo>
                    <a:pt x="102" y="34"/>
                    <a:pt x="34" y="102"/>
                    <a:pt x="0" y="179"/>
                  </a:cubicBezTo>
                  <a:cubicBezTo>
                    <a:pt x="0" y="281"/>
                    <a:pt x="0" y="391"/>
                    <a:pt x="34" y="493"/>
                  </a:cubicBezTo>
                  <a:cubicBezTo>
                    <a:pt x="68" y="527"/>
                    <a:pt x="102" y="569"/>
                    <a:pt x="136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2"/>
            <p:cNvSpPr/>
            <p:nvPr/>
          </p:nvSpPr>
          <p:spPr>
            <a:xfrm>
              <a:off x="7340148" y="3753814"/>
              <a:ext cx="15643" cy="19418"/>
            </a:xfrm>
            <a:custGeom>
              <a:avLst/>
              <a:gdLst/>
              <a:ahLst/>
              <a:cxnLst/>
              <a:rect l="l" t="t" r="r" b="b"/>
              <a:pathLst>
                <a:path w="460" h="571" extrusionOk="0">
                  <a:moveTo>
                    <a:pt x="145" y="570"/>
                  </a:moveTo>
                  <a:cubicBezTo>
                    <a:pt x="179" y="570"/>
                    <a:pt x="213" y="570"/>
                    <a:pt x="247" y="528"/>
                  </a:cubicBezTo>
                  <a:cubicBezTo>
                    <a:pt x="358" y="392"/>
                    <a:pt x="460" y="179"/>
                    <a:pt x="358" y="35"/>
                  </a:cubicBezTo>
                  <a:cubicBezTo>
                    <a:pt x="324" y="1"/>
                    <a:pt x="281" y="1"/>
                    <a:pt x="247" y="1"/>
                  </a:cubicBezTo>
                  <a:cubicBezTo>
                    <a:pt x="213" y="1"/>
                    <a:pt x="179" y="1"/>
                    <a:pt x="145" y="35"/>
                  </a:cubicBezTo>
                  <a:cubicBezTo>
                    <a:pt x="35" y="145"/>
                    <a:pt x="111" y="281"/>
                    <a:pt x="69" y="426"/>
                  </a:cubicBezTo>
                  <a:cubicBezTo>
                    <a:pt x="1" y="494"/>
                    <a:pt x="69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7299135" y="3793399"/>
              <a:ext cx="8706" cy="20541"/>
            </a:xfrm>
            <a:custGeom>
              <a:avLst/>
              <a:gdLst/>
              <a:ahLst/>
              <a:cxnLst/>
              <a:rect l="l" t="t" r="r" b="b"/>
              <a:pathLst>
                <a:path w="256" h="604" extrusionOk="0">
                  <a:moveTo>
                    <a:pt x="111" y="604"/>
                  </a:moveTo>
                  <a:cubicBezTo>
                    <a:pt x="179" y="604"/>
                    <a:pt x="213" y="570"/>
                    <a:pt x="213" y="502"/>
                  </a:cubicBezTo>
                  <a:cubicBezTo>
                    <a:pt x="213" y="425"/>
                    <a:pt x="213" y="357"/>
                    <a:pt x="255" y="256"/>
                  </a:cubicBezTo>
                  <a:cubicBezTo>
                    <a:pt x="255" y="179"/>
                    <a:pt x="255" y="111"/>
                    <a:pt x="213" y="43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111" y="1"/>
                    <a:pt x="77" y="1"/>
                    <a:pt x="77" y="43"/>
                  </a:cubicBezTo>
                  <a:cubicBezTo>
                    <a:pt x="1" y="111"/>
                    <a:pt x="1" y="179"/>
                    <a:pt x="1" y="256"/>
                  </a:cubicBezTo>
                  <a:cubicBezTo>
                    <a:pt x="43" y="357"/>
                    <a:pt x="43" y="425"/>
                    <a:pt x="43" y="502"/>
                  </a:cubicBezTo>
                  <a:cubicBezTo>
                    <a:pt x="43" y="570"/>
                    <a:pt x="77" y="604"/>
                    <a:pt x="11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2"/>
            <p:cNvSpPr/>
            <p:nvPr/>
          </p:nvSpPr>
          <p:spPr>
            <a:xfrm>
              <a:off x="7336679" y="3703279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103" y="671"/>
                  </a:moveTo>
                  <a:cubicBezTo>
                    <a:pt x="137" y="671"/>
                    <a:pt x="171" y="637"/>
                    <a:pt x="171" y="603"/>
                  </a:cubicBezTo>
                  <a:cubicBezTo>
                    <a:pt x="213" y="493"/>
                    <a:pt x="247" y="391"/>
                    <a:pt x="247" y="315"/>
                  </a:cubicBezTo>
                  <a:cubicBezTo>
                    <a:pt x="281" y="213"/>
                    <a:pt x="281" y="102"/>
                    <a:pt x="247" y="34"/>
                  </a:cubicBezTo>
                  <a:cubicBezTo>
                    <a:pt x="213" y="34"/>
                    <a:pt x="213" y="0"/>
                    <a:pt x="171" y="0"/>
                  </a:cubicBezTo>
                  <a:cubicBezTo>
                    <a:pt x="137" y="0"/>
                    <a:pt x="137" y="0"/>
                    <a:pt x="103" y="34"/>
                  </a:cubicBezTo>
                  <a:cubicBezTo>
                    <a:pt x="35" y="68"/>
                    <a:pt x="35" y="179"/>
                    <a:pt x="35" y="281"/>
                  </a:cubicBezTo>
                  <a:cubicBezTo>
                    <a:pt x="35" y="357"/>
                    <a:pt x="35" y="459"/>
                    <a:pt x="1" y="569"/>
                  </a:cubicBezTo>
                  <a:cubicBezTo>
                    <a:pt x="1" y="637"/>
                    <a:pt x="69" y="671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2"/>
            <p:cNvSpPr/>
            <p:nvPr/>
          </p:nvSpPr>
          <p:spPr>
            <a:xfrm>
              <a:off x="6943509" y="3050947"/>
              <a:ext cx="736704" cy="486239"/>
            </a:xfrm>
            <a:custGeom>
              <a:avLst/>
              <a:gdLst/>
              <a:ahLst/>
              <a:cxnLst/>
              <a:rect l="l" t="t" r="r" b="b"/>
              <a:pathLst>
                <a:path w="21663" h="14298" extrusionOk="0">
                  <a:moveTo>
                    <a:pt x="9447" y="14298"/>
                  </a:moveTo>
                  <a:lnTo>
                    <a:pt x="15359" y="12242"/>
                  </a:lnTo>
                  <a:cubicBezTo>
                    <a:pt x="15359" y="12242"/>
                    <a:pt x="21662" y="4316"/>
                    <a:pt x="16710" y="1097"/>
                  </a:cubicBezTo>
                  <a:cubicBezTo>
                    <a:pt x="15504" y="315"/>
                    <a:pt x="14374" y="1"/>
                    <a:pt x="13380" y="1"/>
                  </a:cubicBezTo>
                  <a:cubicBezTo>
                    <a:pt x="10262" y="1"/>
                    <a:pt x="8283" y="2898"/>
                    <a:pt x="8283" y="2898"/>
                  </a:cubicBezTo>
                  <a:cubicBezTo>
                    <a:pt x="8283" y="2898"/>
                    <a:pt x="7365" y="2583"/>
                    <a:pt x="6159" y="2583"/>
                  </a:cubicBezTo>
                  <a:cubicBezTo>
                    <a:pt x="4494" y="2583"/>
                    <a:pt x="2337" y="3187"/>
                    <a:pt x="1453" y="6117"/>
                  </a:cubicBezTo>
                  <a:cubicBezTo>
                    <a:pt x="0" y="11180"/>
                    <a:pt x="9447" y="14298"/>
                    <a:pt x="9447" y="14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2"/>
            <p:cNvSpPr/>
            <p:nvPr/>
          </p:nvSpPr>
          <p:spPr>
            <a:xfrm>
              <a:off x="7533403" y="3154398"/>
              <a:ext cx="13059" cy="32375"/>
            </a:xfrm>
            <a:custGeom>
              <a:avLst/>
              <a:gdLst/>
              <a:ahLst/>
              <a:cxnLst/>
              <a:rect l="l" t="t" r="r" b="b"/>
              <a:pathLst>
                <a:path w="384" h="952" extrusionOk="0">
                  <a:moveTo>
                    <a:pt x="213" y="952"/>
                  </a:moveTo>
                  <a:lnTo>
                    <a:pt x="247" y="918"/>
                  </a:lnTo>
                  <a:cubicBezTo>
                    <a:pt x="315" y="637"/>
                    <a:pt x="383" y="246"/>
                    <a:pt x="137" y="0"/>
                  </a:cubicBezTo>
                  <a:lnTo>
                    <a:pt x="103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357"/>
                    <a:pt x="171" y="603"/>
                    <a:pt x="137" y="884"/>
                  </a:cubicBezTo>
                  <a:cubicBezTo>
                    <a:pt x="137" y="918"/>
                    <a:pt x="171" y="952"/>
                    <a:pt x="213" y="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2"/>
            <p:cNvSpPr/>
            <p:nvPr/>
          </p:nvSpPr>
          <p:spPr>
            <a:xfrm>
              <a:off x="7526193" y="3198880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136" y="705"/>
                  </a:moveTo>
                  <a:cubicBezTo>
                    <a:pt x="170" y="705"/>
                    <a:pt x="213" y="671"/>
                    <a:pt x="213" y="637"/>
                  </a:cubicBezTo>
                  <a:cubicBezTo>
                    <a:pt x="247" y="535"/>
                    <a:pt x="281" y="391"/>
                    <a:pt x="281" y="281"/>
                  </a:cubicBezTo>
                  <a:cubicBezTo>
                    <a:pt x="281" y="179"/>
                    <a:pt x="281" y="68"/>
                    <a:pt x="170" y="0"/>
                  </a:cubicBezTo>
                  <a:lnTo>
                    <a:pt x="136" y="0"/>
                  </a:lnTo>
                  <a:lnTo>
                    <a:pt x="102" y="0"/>
                  </a:lnTo>
                  <a:cubicBezTo>
                    <a:pt x="1" y="68"/>
                    <a:pt x="1" y="179"/>
                    <a:pt x="1" y="281"/>
                  </a:cubicBezTo>
                  <a:cubicBezTo>
                    <a:pt x="1" y="391"/>
                    <a:pt x="35" y="535"/>
                    <a:pt x="35" y="637"/>
                  </a:cubicBezTo>
                  <a:cubicBezTo>
                    <a:pt x="69" y="671"/>
                    <a:pt x="102" y="705"/>
                    <a:pt x="136" y="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2"/>
            <p:cNvSpPr/>
            <p:nvPr/>
          </p:nvSpPr>
          <p:spPr>
            <a:xfrm>
              <a:off x="7494703" y="3198880"/>
              <a:ext cx="11018" cy="30063"/>
            </a:xfrm>
            <a:custGeom>
              <a:avLst/>
              <a:gdLst/>
              <a:ahLst/>
              <a:cxnLst/>
              <a:rect l="l" t="t" r="r" b="b"/>
              <a:pathLst>
                <a:path w="324" h="884" extrusionOk="0">
                  <a:moveTo>
                    <a:pt x="145" y="884"/>
                  </a:moveTo>
                  <a:cubicBezTo>
                    <a:pt x="179" y="884"/>
                    <a:pt x="213" y="850"/>
                    <a:pt x="213" y="850"/>
                  </a:cubicBezTo>
                  <a:cubicBezTo>
                    <a:pt x="247" y="705"/>
                    <a:pt x="289" y="535"/>
                    <a:pt x="289" y="391"/>
                  </a:cubicBezTo>
                  <a:cubicBezTo>
                    <a:pt x="289" y="247"/>
                    <a:pt x="323" y="145"/>
                    <a:pt x="213" y="0"/>
                  </a:cubicBezTo>
                  <a:lnTo>
                    <a:pt x="145" y="0"/>
                  </a:lnTo>
                  <a:lnTo>
                    <a:pt x="77" y="0"/>
                  </a:lnTo>
                  <a:cubicBezTo>
                    <a:pt x="1" y="145"/>
                    <a:pt x="1" y="247"/>
                    <a:pt x="35" y="391"/>
                  </a:cubicBezTo>
                  <a:cubicBezTo>
                    <a:pt x="35" y="535"/>
                    <a:pt x="35" y="705"/>
                    <a:pt x="111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2"/>
            <p:cNvSpPr/>
            <p:nvPr/>
          </p:nvSpPr>
          <p:spPr>
            <a:xfrm>
              <a:off x="7518984" y="3255502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102" y="782"/>
                  </a:moveTo>
                  <a:cubicBezTo>
                    <a:pt x="136" y="782"/>
                    <a:pt x="136" y="782"/>
                    <a:pt x="170" y="739"/>
                  </a:cubicBezTo>
                  <a:cubicBezTo>
                    <a:pt x="247" y="569"/>
                    <a:pt x="425" y="247"/>
                    <a:pt x="281" y="34"/>
                  </a:cubicBezTo>
                  <a:cubicBezTo>
                    <a:pt x="281" y="34"/>
                    <a:pt x="247" y="0"/>
                    <a:pt x="213" y="0"/>
                  </a:cubicBezTo>
                  <a:cubicBezTo>
                    <a:pt x="170" y="0"/>
                    <a:pt x="170" y="0"/>
                    <a:pt x="136" y="34"/>
                  </a:cubicBezTo>
                  <a:cubicBezTo>
                    <a:pt x="68" y="102"/>
                    <a:pt x="68" y="213"/>
                    <a:pt x="68" y="315"/>
                  </a:cubicBezTo>
                  <a:cubicBezTo>
                    <a:pt x="34" y="425"/>
                    <a:pt x="34" y="569"/>
                    <a:pt x="34" y="671"/>
                  </a:cubicBezTo>
                  <a:cubicBezTo>
                    <a:pt x="0" y="739"/>
                    <a:pt x="68" y="782"/>
                    <a:pt x="102" y="782"/>
                  </a:cubicBezTo>
                  <a:close/>
                </a:path>
              </a:pathLst>
            </a:custGeom>
            <a:solidFill>
              <a:srgbClr val="FF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2"/>
            <p:cNvSpPr/>
            <p:nvPr/>
          </p:nvSpPr>
          <p:spPr>
            <a:xfrm>
              <a:off x="7473040" y="3253190"/>
              <a:ext cx="9862" cy="25166"/>
            </a:xfrm>
            <a:custGeom>
              <a:avLst/>
              <a:gdLst/>
              <a:ahLst/>
              <a:cxnLst/>
              <a:rect l="l" t="t" r="r" b="b"/>
              <a:pathLst>
                <a:path w="290" h="740" extrusionOk="0">
                  <a:moveTo>
                    <a:pt x="213" y="739"/>
                  </a:moveTo>
                  <a:cubicBezTo>
                    <a:pt x="247" y="739"/>
                    <a:pt x="289" y="739"/>
                    <a:pt x="289" y="671"/>
                  </a:cubicBezTo>
                  <a:cubicBezTo>
                    <a:pt x="289" y="561"/>
                    <a:pt x="247" y="459"/>
                    <a:pt x="247" y="315"/>
                  </a:cubicBezTo>
                  <a:cubicBezTo>
                    <a:pt x="247" y="247"/>
                    <a:pt x="247" y="136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ubicBezTo>
                    <a:pt x="77" y="0"/>
                    <a:pt x="34" y="34"/>
                    <a:pt x="34" y="68"/>
                  </a:cubicBezTo>
                  <a:cubicBezTo>
                    <a:pt x="0" y="170"/>
                    <a:pt x="34" y="247"/>
                    <a:pt x="77" y="349"/>
                  </a:cubicBezTo>
                  <a:cubicBezTo>
                    <a:pt x="77" y="459"/>
                    <a:pt x="111" y="561"/>
                    <a:pt x="111" y="705"/>
                  </a:cubicBezTo>
                  <a:cubicBezTo>
                    <a:pt x="145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2"/>
            <p:cNvSpPr/>
            <p:nvPr/>
          </p:nvSpPr>
          <p:spPr>
            <a:xfrm>
              <a:off x="7447908" y="3192792"/>
              <a:ext cx="10712" cy="28940"/>
            </a:xfrm>
            <a:custGeom>
              <a:avLst/>
              <a:gdLst/>
              <a:ahLst/>
              <a:cxnLst/>
              <a:rect l="l" t="t" r="r" b="b"/>
              <a:pathLst>
                <a:path w="315" h="851" extrusionOk="0">
                  <a:moveTo>
                    <a:pt x="213" y="850"/>
                  </a:moveTo>
                  <a:cubicBezTo>
                    <a:pt x="247" y="850"/>
                    <a:pt x="315" y="816"/>
                    <a:pt x="315" y="748"/>
                  </a:cubicBezTo>
                  <a:cubicBezTo>
                    <a:pt x="315" y="536"/>
                    <a:pt x="315" y="213"/>
                    <a:pt x="179" y="35"/>
                  </a:cubicBezTo>
                  <a:cubicBezTo>
                    <a:pt x="136" y="1"/>
                    <a:pt x="102" y="1"/>
                    <a:pt x="68" y="1"/>
                  </a:cubicBezTo>
                  <a:cubicBezTo>
                    <a:pt x="34" y="1"/>
                    <a:pt x="0" y="1"/>
                    <a:pt x="0" y="77"/>
                  </a:cubicBezTo>
                  <a:cubicBezTo>
                    <a:pt x="0" y="179"/>
                    <a:pt x="34" y="324"/>
                    <a:pt x="68" y="426"/>
                  </a:cubicBezTo>
                  <a:cubicBezTo>
                    <a:pt x="68" y="536"/>
                    <a:pt x="102" y="638"/>
                    <a:pt x="136" y="782"/>
                  </a:cubicBezTo>
                  <a:cubicBezTo>
                    <a:pt x="136" y="816"/>
                    <a:pt x="179" y="850"/>
                    <a:pt x="213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2"/>
            <p:cNvSpPr/>
            <p:nvPr/>
          </p:nvSpPr>
          <p:spPr>
            <a:xfrm>
              <a:off x="7465830" y="3152085"/>
              <a:ext cx="7244" cy="22853"/>
            </a:xfrm>
            <a:custGeom>
              <a:avLst/>
              <a:gdLst/>
              <a:ahLst/>
              <a:cxnLst/>
              <a:rect l="l" t="t" r="r" b="b"/>
              <a:pathLst>
                <a:path w="213" h="672" extrusionOk="0">
                  <a:moveTo>
                    <a:pt x="111" y="671"/>
                  </a:moveTo>
                  <a:cubicBezTo>
                    <a:pt x="145" y="671"/>
                    <a:pt x="212" y="637"/>
                    <a:pt x="179" y="595"/>
                  </a:cubicBezTo>
                  <a:cubicBezTo>
                    <a:pt x="179" y="425"/>
                    <a:pt x="179" y="246"/>
                    <a:pt x="145" y="68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34" y="34"/>
                    <a:pt x="0" y="68"/>
                  </a:cubicBezTo>
                  <a:cubicBezTo>
                    <a:pt x="0" y="246"/>
                    <a:pt x="0" y="425"/>
                    <a:pt x="34" y="595"/>
                  </a:cubicBezTo>
                  <a:cubicBezTo>
                    <a:pt x="34" y="671"/>
                    <a:pt x="77" y="671"/>
                    <a:pt x="111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2"/>
            <p:cNvSpPr/>
            <p:nvPr/>
          </p:nvSpPr>
          <p:spPr>
            <a:xfrm>
              <a:off x="7346804" y="3282062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315" y="638"/>
                  </a:moveTo>
                  <a:cubicBezTo>
                    <a:pt x="349" y="638"/>
                    <a:pt x="425" y="595"/>
                    <a:pt x="425" y="561"/>
                  </a:cubicBezTo>
                  <a:cubicBezTo>
                    <a:pt x="425" y="460"/>
                    <a:pt x="391" y="315"/>
                    <a:pt x="349" y="247"/>
                  </a:cubicBezTo>
                  <a:cubicBezTo>
                    <a:pt x="281" y="137"/>
                    <a:pt x="213" y="1"/>
                    <a:pt x="102" y="1"/>
                  </a:cubicBezTo>
                  <a:lnTo>
                    <a:pt x="102" y="1"/>
                  </a:lnTo>
                  <a:cubicBezTo>
                    <a:pt x="34" y="1"/>
                    <a:pt x="0" y="35"/>
                    <a:pt x="0" y="103"/>
                  </a:cubicBezTo>
                  <a:cubicBezTo>
                    <a:pt x="34" y="171"/>
                    <a:pt x="102" y="213"/>
                    <a:pt x="136" y="315"/>
                  </a:cubicBezTo>
                  <a:cubicBezTo>
                    <a:pt x="213" y="383"/>
                    <a:pt x="247" y="460"/>
                    <a:pt x="247" y="561"/>
                  </a:cubicBezTo>
                  <a:cubicBezTo>
                    <a:pt x="247" y="595"/>
                    <a:pt x="281" y="638"/>
                    <a:pt x="31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2"/>
            <p:cNvSpPr/>
            <p:nvPr/>
          </p:nvSpPr>
          <p:spPr>
            <a:xfrm>
              <a:off x="7325141" y="3293931"/>
              <a:ext cx="16766" cy="22853"/>
            </a:xfrm>
            <a:custGeom>
              <a:avLst/>
              <a:gdLst/>
              <a:ahLst/>
              <a:cxnLst/>
              <a:rect l="l" t="t" r="r" b="b"/>
              <a:pathLst>
                <a:path w="493" h="672" extrusionOk="0">
                  <a:moveTo>
                    <a:pt x="348" y="671"/>
                  </a:moveTo>
                  <a:cubicBezTo>
                    <a:pt x="425" y="671"/>
                    <a:pt x="493" y="569"/>
                    <a:pt x="459" y="459"/>
                  </a:cubicBezTo>
                  <a:cubicBezTo>
                    <a:pt x="425" y="391"/>
                    <a:pt x="391" y="323"/>
                    <a:pt x="314" y="246"/>
                  </a:cubicBezTo>
                  <a:cubicBezTo>
                    <a:pt x="280" y="145"/>
                    <a:pt x="246" y="77"/>
                    <a:pt x="179" y="34"/>
                  </a:cubicBezTo>
                  <a:cubicBezTo>
                    <a:pt x="179" y="0"/>
                    <a:pt x="136" y="0"/>
                    <a:pt x="102" y="0"/>
                  </a:cubicBezTo>
                  <a:cubicBezTo>
                    <a:pt x="68" y="0"/>
                    <a:pt x="0" y="77"/>
                    <a:pt x="0" y="111"/>
                  </a:cubicBezTo>
                  <a:cubicBezTo>
                    <a:pt x="0" y="212"/>
                    <a:pt x="68" y="289"/>
                    <a:pt x="102" y="357"/>
                  </a:cubicBezTo>
                  <a:cubicBezTo>
                    <a:pt x="136" y="459"/>
                    <a:pt x="213" y="535"/>
                    <a:pt x="246" y="603"/>
                  </a:cubicBezTo>
                  <a:cubicBezTo>
                    <a:pt x="280" y="637"/>
                    <a:pt x="314" y="671"/>
                    <a:pt x="34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2"/>
            <p:cNvSpPr/>
            <p:nvPr/>
          </p:nvSpPr>
          <p:spPr>
            <a:xfrm>
              <a:off x="7296235" y="3320490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59" y="782"/>
                  </a:moveTo>
                  <a:cubicBezTo>
                    <a:pt x="493" y="782"/>
                    <a:pt x="561" y="706"/>
                    <a:pt x="527" y="638"/>
                  </a:cubicBezTo>
                  <a:cubicBezTo>
                    <a:pt x="459" y="391"/>
                    <a:pt x="349" y="213"/>
                    <a:pt x="213" y="35"/>
                  </a:cubicBezTo>
                  <a:cubicBezTo>
                    <a:pt x="213" y="1"/>
                    <a:pt x="179" y="1"/>
                    <a:pt x="137" y="1"/>
                  </a:cubicBezTo>
                  <a:cubicBezTo>
                    <a:pt x="69" y="1"/>
                    <a:pt x="1" y="69"/>
                    <a:pt x="35" y="179"/>
                  </a:cubicBezTo>
                  <a:cubicBezTo>
                    <a:pt x="137" y="357"/>
                    <a:pt x="247" y="527"/>
                    <a:pt x="349" y="706"/>
                  </a:cubicBezTo>
                  <a:cubicBezTo>
                    <a:pt x="391" y="740"/>
                    <a:pt x="425" y="782"/>
                    <a:pt x="459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2"/>
            <p:cNvSpPr/>
            <p:nvPr/>
          </p:nvSpPr>
          <p:spPr>
            <a:xfrm>
              <a:off x="7315313" y="3253190"/>
              <a:ext cx="13331" cy="13025"/>
            </a:xfrm>
            <a:custGeom>
              <a:avLst/>
              <a:gdLst/>
              <a:ahLst/>
              <a:cxnLst/>
              <a:rect l="l" t="t" r="r" b="b"/>
              <a:pathLst>
                <a:path w="392" h="383" extrusionOk="0">
                  <a:moveTo>
                    <a:pt x="289" y="383"/>
                  </a:moveTo>
                  <a:cubicBezTo>
                    <a:pt x="323" y="383"/>
                    <a:pt x="391" y="349"/>
                    <a:pt x="357" y="281"/>
                  </a:cubicBezTo>
                  <a:lnTo>
                    <a:pt x="213" y="136"/>
                  </a:lnTo>
                  <a:cubicBezTo>
                    <a:pt x="179" y="68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43" y="136"/>
                    <a:pt x="77" y="170"/>
                    <a:pt x="111" y="213"/>
                  </a:cubicBezTo>
                  <a:lnTo>
                    <a:pt x="255" y="3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2"/>
            <p:cNvSpPr/>
            <p:nvPr/>
          </p:nvSpPr>
          <p:spPr>
            <a:xfrm>
              <a:off x="7270831" y="3267643"/>
              <a:ext cx="19384" cy="25166"/>
            </a:xfrm>
            <a:custGeom>
              <a:avLst/>
              <a:gdLst/>
              <a:ahLst/>
              <a:cxnLst/>
              <a:rect l="l" t="t" r="r" b="b"/>
              <a:pathLst>
                <a:path w="570" h="740" extrusionOk="0">
                  <a:moveTo>
                    <a:pt x="459" y="739"/>
                  </a:moveTo>
                  <a:cubicBezTo>
                    <a:pt x="501" y="739"/>
                    <a:pt x="569" y="671"/>
                    <a:pt x="569" y="595"/>
                  </a:cubicBezTo>
                  <a:cubicBezTo>
                    <a:pt x="535" y="493"/>
                    <a:pt x="501" y="348"/>
                    <a:pt x="425" y="246"/>
                  </a:cubicBezTo>
                  <a:cubicBezTo>
                    <a:pt x="391" y="136"/>
                    <a:pt x="289" y="0"/>
                    <a:pt x="178" y="0"/>
                  </a:cubicBezTo>
                  <a:lnTo>
                    <a:pt x="145" y="0"/>
                  </a:lnTo>
                  <a:cubicBezTo>
                    <a:pt x="77" y="0"/>
                    <a:pt x="34" y="34"/>
                    <a:pt x="0" y="102"/>
                  </a:cubicBezTo>
                  <a:cubicBezTo>
                    <a:pt x="0" y="246"/>
                    <a:pt x="111" y="314"/>
                    <a:pt x="178" y="425"/>
                  </a:cubicBezTo>
                  <a:cubicBezTo>
                    <a:pt x="246" y="493"/>
                    <a:pt x="323" y="595"/>
                    <a:pt x="357" y="705"/>
                  </a:cubicBezTo>
                  <a:cubicBezTo>
                    <a:pt x="391" y="739"/>
                    <a:pt x="425" y="739"/>
                    <a:pt x="459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7240769" y="328553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357" y="672"/>
                  </a:moveTo>
                  <a:cubicBezTo>
                    <a:pt x="425" y="672"/>
                    <a:pt x="536" y="570"/>
                    <a:pt x="459" y="493"/>
                  </a:cubicBezTo>
                  <a:cubicBezTo>
                    <a:pt x="391" y="324"/>
                    <a:pt x="323" y="111"/>
                    <a:pt x="145" y="1"/>
                  </a:cubicBezTo>
                  <a:lnTo>
                    <a:pt x="111" y="1"/>
                  </a:lnTo>
                  <a:cubicBezTo>
                    <a:pt x="69" y="1"/>
                    <a:pt x="1" y="35"/>
                    <a:pt x="1" y="69"/>
                  </a:cubicBezTo>
                  <a:cubicBezTo>
                    <a:pt x="1" y="179"/>
                    <a:pt x="35" y="247"/>
                    <a:pt x="111" y="358"/>
                  </a:cubicBezTo>
                  <a:cubicBezTo>
                    <a:pt x="145" y="425"/>
                    <a:pt x="179" y="536"/>
                    <a:pt x="247" y="604"/>
                  </a:cubicBezTo>
                  <a:cubicBezTo>
                    <a:pt x="247" y="672"/>
                    <a:pt x="281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7300860" y="3185583"/>
              <a:ext cx="23159" cy="28940"/>
            </a:xfrm>
            <a:custGeom>
              <a:avLst/>
              <a:gdLst/>
              <a:ahLst/>
              <a:cxnLst/>
              <a:rect l="l" t="t" r="r" b="b"/>
              <a:pathLst>
                <a:path w="681" h="851" extrusionOk="0">
                  <a:moveTo>
                    <a:pt x="536" y="850"/>
                  </a:moveTo>
                  <a:cubicBezTo>
                    <a:pt x="604" y="850"/>
                    <a:pt x="680" y="782"/>
                    <a:pt x="604" y="714"/>
                  </a:cubicBezTo>
                  <a:cubicBezTo>
                    <a:pt x="536" y="570"/>
                    <a:pt x="468" y="459"/>
                    <a:pt x="391" y="323"/>
                  </a:cubicBezTo>
                  <a:cubicBezTo>
                    <a:pt x="323" y="213"/>
                    <a:pt x="289" y="77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1" y="35"/>
                    <a:pt x="1" y="111"/>
                  </a:cubicBezTo>
                  <a:cubicBezTo>
                    <a:pt x="1" y="247"/>
                    <a:pt x="111" y="391"/>
                    <a:pt x="179" y="502"/>
                  </a:cubicBezTo>
                  <a:cubicBezTo>
                    <a:pt x="255" y="604"/>
                    <a:pt x="357" y="714"/>
                    <a:pt x="468" y="816"/>
                  </a:cubicBezTo>
                  <a:cubicBezTo>
                    <a:pt x="468" y="850"/>
                    <a:pt x="502" y="850"/>
                    <a:pt x="5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7351429" y="3198880"/>
              <a:ext cx="12141" cy="18228"/>
            </a:xfrm>
            <a:custGeom>
              <a:avLst/>
              <a:gdLst/>
              <a:ahLst/>
              <a:cxnLst/>
              <a:rect l="l" t="t" r="r" b="b"/>
              <a:pathLst>
                <a:path w="357" h="536" extrusionOk="0">
                  <a:moveTo>
                    <a:pt x="255" y="535"/>
                  </a:moveTo>
                  <a:cubicBezTo>
                    <a:pt x="289" y="535"/>
                    <a:pt x="357" y="493"/>
                    <a:pt x="323" y="425"/>
                  </a:cubicBezTo>
                  <a:cubicBezTo>
                    <a:pt x="323" y="357"/>
                    <a:pt x="289" y="247"/>
                    <a:pt x="255" y="179"/>
                  </a:cubicBezTo>
                  <a:cubicBezTo>
                    <a:pt x="213" y="111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43" y="213"/>
                    <a:pt x="77" y="281"/>
                  </a:cubicBezTo>
                  <a:cubicBezTo>
                    <a:pt x="111" y="323"/>
                    <a:pt x="145" y="391"/>
                    <a:pt x="145" y="459"/>
                  </a:cubicBezTo>
                  <a:cubicBezTo>
                    <a:pt x="179" y="535"/>
                    <a:pt x="213" y="535"/>
                    <a:pt x="255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7370779" y="314225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69"/>
                  </a:moveTo>
                  <a:cubicBezTo>
                    <a:pt x="213" y="569"/>
                    <a:pt x="247" y="535"/>
                    <a:pt x="247" y="502"/>
                  </a:cubicBezTo>
                  <a:cubicBezTo>
                    <a:pt x="247" y="323"/>
                    <a:pt x="247" y="111"/>
                    <a:pt x="111" y="34"/>
                  </a:cubicBezTo>
                  <a:cubicBezTo>
                    <a:pt x="111" y="0"/>
                    <a:pt x="68" y="0"/>
                    <a:pt x="68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45"/>
                    <a:pt x="34" y="213"/>
                    <a:pt x="34" y="289"/>
                  </a:cubicBezTo>
                  <a:cubicBezTo>
                    <a:pt x="68" y="357"/>
                    <a:pt x="68" y="391"/>
                    <a:pt x="68" y="502"/>
                  </a:cubicBezTo>
                  <a:cubicBezTo>
                    <a:pt x="68" y="535"/>
                    <a:pt x="145" y="569"/>
                    <a:pt x="17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7401964" y="3137632"/>
              <a:ext cx="9862" cy="26322"/>
            </a:xfrm>
            <a:custGeom>
              <a:avLst/>
              <a:gdLst/>
              <a:ahLst/>
              <a:cxnLst/>
              <a:rect l="l" t="t" r="r" b="b"/>
              <a:pathLst>
                <a:path w="290" h="774" extrusionOk="0">
                  <a:moveTo>
                    <a:pt x="145" y="773"/>
                  </a:moveTo>
                  <a:cubicBezTo>
                    <a:pt x="179" y="773"/>
                    <a:pt x="256" y="739"/>
                    <a:pt x="256" y="638"/>
                  </a:cubicBezTo>
                  <a:cubicBezTo>
                    <a:pt x="256" y="561"/>
                    <a:pt x="290" y="425"/>
                    <a:pt x="290" y="349"/>
                  </a:cubicBezTo>
                  <a:cubicBezTo>
                    <a:pt x="256" y="247"/>
                    <a:pt x="213" y="136"/>
                    <a:pt x="179" y="68"/>
                  </a:cubicBezTo>
                  <a:cubicBezTo>
                    <a:pt x="179" y="34"/>
                    <a:pt x="179" y="0"/>
                    <a:pt x="145" y="0"/>
                  </a:cubicBezTo>
                  <a:cubicBezTo>
                    <a:pt x="111" y="0"/>
                    <a:pt x="111" y="34"/>
                    <a:pt x="77" y="68"/>
                  </a:cubicBezTo>
                  <a:cubicBezTo>
                    <a:pt x="43" y="136"/>
                    <a:pt x="1" y="247"/>
                    <a:pt x="1" y="349"/>
                  </a:cubicBezTo>
                  <a:cubicBezTo>
                    <a:pt x="1" y="425"/>
                    <a:pt x="1" y="561"/>
                    <a:pt x="43" y="638"/>
                  </a:cubicBezTo>
                  <a:cubicBezTo>
                    <a:pt x="43" y="739"/>
                    <a:pt x="77" y="773"/>
                    <a:pt x="145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7426245" y="307985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213" y="561"/>
                  </a:moveTo>
                  <a:cubicBezTo>
                    <a:pt x="247" y="561"/>
                    <a:pt x="281" y="527"/>
                    <a:pt x="281" y="493"/>
                  </a:cubicBezTo>
                  <a:cubicBezTo>
                    <a:pt x="315" y="425"/>
                    <a:pt x="315" y="315"/>
                    <a:pt x="281" y="247"/>
                  </a:cubicBezTo>
                  <a:cubicBezTo>
                    <a:pt x="247" y="170"/>
                    <a:pt x="247" y="68"/>
                    <a:pt x="136" y="34"/>
                  </a:cubicBezTo>
                  <a:cubicBezTo>
                    <a:pt x="136" y="0"/>
                    <a:pt x="102" y="0"/>
                    <a:pt x="102" y="0"/>
                  </a:cubicBezTo>
                  <a:cubicBezTo>
                    <a:pt x="68" y="0"/>
                    <a:pt x="0" y="34"/>
                    <a:pt x="0" y="102"/>
                  </a:cubicBezTo>
                  <a:cubicBezTo>
                    <a:pt x="0" y="170"/>
                    <a:pt x="34" y="247"/>
                    <a:pt x="68" y="281"/>
                  </a:cubicBezTo>
                  <a:cubicBezTo>
                    <a:pt x="102" y="349"/>
                    <a:pt x="102" y="425"/>
                    <a:pt x="102" y="493"/>
                  </a:cubicBezTo>
                  <a:cubicBezTo>
                    <a:pt x="102" y="527"/>
                    <a:pt x="179" y="561"/>
                    <a:pt x="213" y="5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7385232" y="3084478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78" y="671"/>
                  </a:moveTo>
                  <a:cubicBezTo>
                    <a:pt x="212" y="671"/>
                    <a:pt x="280" y="637"/>
                    <a:pt x="280" y="569"/>
                  </a:cubicBezTo>
                  <a:cubicBezTo>
                    <a:pt x="280" y="459"/>
                    <a:pt x="323" y="391"/>
                    <a:pt x="323" y="323"/>
                  </a:cubicBezTo>
                  <a:cubicBezTo>
                    <a:pt x="323" y="213"/>
                    <a:pt x="357" y="111"/>
                    <a:pt x="280" y="34"/>
                  </a:cubicBezTo>
                  <a:cubicBezTo>
                    <a:pt x="246" y="34"/>
                    <a:pt x="212" y="0"/>
                    <a:pt x="178" y="0"/>
                  </a:cubicBezTo>
                  <a:cubicBezTo>
                    <a:pt x="144" y="0"/>
                    <a:pt x="110" y="34"/>
                    <a:pt x="68" y="34"/>
                  </a:cubicBezTo>
                  <a:cubicBezTo>
                    <a:pt x="0" y="111"/>
                    <a:pt x="0" y="213"/>
                    <a:pt x="34" y="323"/>
                  </a:cubicBezTo>
                  <a:cubicBezTo>
                    <a:pt x="34" y="391"/>
                    <a:pt x="34" y="459"/>
                    <a:pt x="68" y="569"/>
                  </a:cubicBezTo>
                  <a:cubicBezTo>
                    <a:pt x="68" y="637"/>
                    <a:pt x="110" y="671"/>
                    <a:pt x="17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7450221" y="3101516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45" y="459"/>
                  </a:moveTo>
                  <a:cubicBezTo>
                    <a:pt x="179" y="459"/>
                    <a:pt x="247" y="425"/>
                    <a:pt x="247" y="349"/>
                  </a:cubicBezTo>
                  <a:cubicBezTo>
                    <a:pt x="247" y="247"/>
                    <a:pt x="247" y="136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cubicBezTo>
                    <a:pt x="111" y="1"/>
                    <a:pt x="68" y="1"/>
                    <a:pt x="68" y="35"/>
                  </a:cubicBezTo>
                  <a:cubicBezTo>
                    <a:pt x="0" y="136"/>
                    <a:pt x="34" y="247"/>
                    <a:pt x="34" y="349"/>
                  </a:cubicBezTo>
                  <a:cubicBezTo>
                    <a:pt x="34" y="425"/>
                    <a:pt x="68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7497321" y="3117126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212" y="603"/>
                  </a:moveTo>
                  <a:cubicBezTo>
                    <a:pt x="280" y="603"/>
                    <a:pt x="314" y="561"/>
                    <a:pt x="348" y="493"/>
                  </a:cubicBezTo>
                  <a:cubicBezTo>
                    <a:pt x="348" y="349"/>
                    <a:pt x="382" y="34"/>
                    <a:pt x="170" y="0"/>
                  </a:cubicBezTo>
                  <a:lnTo>
                    <a:pt x="136" y="0"/>
                  </a:lnTo>
                  <a:cubicBezTo>
                    <a:pt x="102" y="0"/>
                    <a:pt x="34" y="0"/>
                    <a:pt x="34" y="34"/>
                  </a:cubicBezTo>
                  <a:cubicBezTo>
                    <a:pt x="0" y="136"/>
                    <a:pt x="34" y="179"/>
                    <a:pt x="34" y="281"/>
                  </a:cubicBezTo>
                  <a:cubicBezTo>
                    <a:pt x="68" y="315"/>
                    <a:pt x="68" y="391"/>
                    <a:pt x="68" y="459"/>
                  </a:cubicBezTo>
                  <a:cubicBezTo>
                    <a:pt x="68" y="527"/>
                    <a:pt x="136" y="603"/>
                    <a:pt x="212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7321366" y="3092844"/>
              <a:ext cx="15643" cy="30369"/>
            </a:xfrm>
            <a:custGeom>
              <a:avLst/>
              <a:gdLst/>
              <a:ahLst/>
              <a:cxnLst/>
              <a:rect l="l" t="t" r="r" b="b"/>
              <a:pathLst>
                <a:path w="460" h="893" extrusionOk="0">
                  <a:moveTo>
                    <a:pt x="324" y="893"/>
                  </a:moveTo>
                  <a:cubicBezTo>
                    <a:pt x="391" y="893"/>
                    <a:pt x="459" y="850"/>
                    <a:pt x="459" y="782"/>
                  </a:cubicBezTo>
                  <a:cubicBezTo>
                    <a:pt x="425" y="502"/>
                    <a:pt x="425" y="179"/>
                    <a:pt x="145" y="43"/>
                  </a:cubicBezTo>
                  <a:cubicBezTo>
                    <a:pt x="145" y="1"/>
                    <a:pt x="145" y="1"/>
                    <a:pt x="111" y="1"/>
                  </a:cubicBezTo>
                  <a:cubicBezTo>
                    <a:pt x="77" y="1"/>
                    <a:pt x="35" y="43"/>
                    <a:pt x="35" y="77"/>
                  </a:cubicBezTo>
                  <a:cubicBezTo>
                    <a:pt x="1" y="323"/>
                    <a:pt x="145" y="536"/>
                    <a:pt x="213" y="782"/>
                  </a:cubicBezTo>
                  <a:cubicBezTo>
                    <a:pt x="213" y="850"/>
                    <a:pt x="290" y="893"/>
                    <a:pt x="324" y="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7286407" y="3120594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426" y="714"/>
                  </a:moveTo>
                  <a:cubicBezTo>
                    <a:pt x="502" y="714"/>
                    <a:pt x="604" y="603"/>
                    <a:pt x="570" y="501"/>
                  </a:cubicBezTo>
                  <a:cubicBezTo>
                    <a:pt x="502" y="323"/>
                    <a:pt x="426" y="34"/>
                    <a:pt x="213" y="0"/>
                  </a:cubicBezTo>
                  <a:lnTo>
                    <a:pt x="179" y="0"/>
                  </a:lnTo>
                  <a:cubicBezTo>
                    <a:pt x="145" y="0"/>
                    <a:pt x="111" y="34"/>
                    <a:pt x="77" y="77"/>
                  </a:cubicBezTo>
                  <a:cubicBezTo>
                    <a:pt x="1" y="289"/>
                    <a:pt x="179" y="459"/>
                    <a:pt x="290" y="637"/>
                  </a:cubicBezTo>
                  <a:cubicBezTo>
                    <a:pt x="324" y="714"/>
                    <a:pt x="358" y="714"/>
                    <a:pt x="426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7256378" y="3148310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57" y="672"/>
                  </a:moveTo>
                  <a:cubicBezTo>
                    <a:pt x="425" y="672"/>
                    <a:pt x="502" y="604"/>
                    <a:pt x="459" y="536"/>
                  </a:cubicBezTo>
                  <a:cubicBezTo>
                    <a:pt x="425" y="357"/>
                    <a:pt x="391" y="111"/>
                    <a:pt x="213" y="1"/>
                  </a:cubicBezTo>
                  <a:lnTo>
                    <a:pt x="145" y="1"/>
                  </a:lnTo>
                  <a:cubicBezTo>
                    <a:pt x="111" y="1"/>
                    <a:pt x="77" y="35"/>
                    <a:pt x="77" y="69"/>
                  </a:cubicBezTo>
                  <a:cubicBezTo>
                    <a:pt x="0" y="247"/>
                    <a:pt x="179" y="459"/>
                    <a:pt x="247" y="604"/>
                  </a:cubicBezTo>
                  <a:cubicBezTo>
                    <a:pt x="247" y="672"/>
                    <a:pt x="289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7252909" y="3198880"/>
              <a:ext cx="20541" cy="22853"/>
            </a:xfrm>
            <a:custGeom>
              <a:avLst/>
              <a:gdLst/>
              <a:ahLst/>
              <a:cxnLst/>
              <a:rect l="l" t="t" r="r" b="b"/>
              <a:pathLst>
                <a:path w="604" h="672" extrusionOk="0">
                  <a:moveTo>
                    <a:pt x="459" y="671"/>
                  </a:moveTo>
                  <a:cubicBezTo>
                    <a:pt x="527" y="671"/>
                    <a:pt x="604" y="603"/>
                    <a:pt x="561" y="535"/>
                  </a:cubicBezTo>
                  <a:cubicBezTo>
                    <a:pt x="527" y="425"/>
                    <a:pt x="493" y="357"/>
                    <a:pt x="425" y="247"/>
                  </a:cubicBezTo>
                  <a:cubicBezTo>
                    <a:pt x="391" y="213"/>
                    <a:pt x="391" y="145"/>
                    <a:pt x="349" y="111"/>
                  </a:cubicBezTo>
                  <a:cubicBezTo>
                    <a:pt x="281" y="68"/>
                    <a:pt x="247" y="34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cubicBezTo>
                    <a:pt x="68" y="0"/>
                    <a:pt x="0" y="111"/>
                    <a:pt x="34" y="179"/>
                  </a:cubicBezTo>
                  <a:cubicBezTo>
                    <a:pt x="34" y="281"/>
                    <a:pt x="102" y="357"/>
                    <a:pt x="179" y="425"/>
                  </a:cubicBezTo>
                  <a:cubicBezTo>
                    <a:pt x="247" y="493"/>
                    <a:pt x="315" y="569"/>
                    <a:pt x="391" y="637"/>
                  </a:cubicBezTo>
                  <a:cubicBezTo>
                    <a:pt x="425" y="671"/>
                    <a:pt x="459" y="671"/>
                    <a:pt x="459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7205809" y="3225439"/>
              <a:ext cx="26628" cy="26322"/>
            </a:xfrm>
            <a:custGeom>
              <a:avLst/>
              <a:gdLst/>
              <a:ahLst/>
              <a:cxnLst/>
              <a:rect l="l" t="t" r="r" b="b"/>
              <a:pathLst>
                <a:path w="783" h="774" extrusionOk="0">
                  <a:moveTo>
                    <a:pt x="638" y="774"/>
                  </a:moveTo>
                  <a:cubicBezTo>
                    <a:pt x="714" y="774"/>
                    <a:pt x="782" y="672"/>
                    <a:pt x="714" y="561"/>
                  </a:cubicBezTo>
                  <a:cubicBezTo>
                    <a:pt x="638" y="494"/>
                    <a:pt x="536" y="392"/>
                    <a:pt x="459" y="281"/>
                  </a:cubicBezTo>
                  <a:cubicBezTo>
                    <a:pt x="358" y="179"/>
                    <a:pt x="290" y="35"/>
                    <a:pt x="145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1" y="179"/>
                  </a:cubicBezTo>
                  <a:cubicBezTo>
                    <a:pt x="35" y="281"/>
                    <a:pt x="179" y="392"/>
                    <a:pt x="247" y="460"/>
                  </a:cubicBezTo>
                  <a:cubicBezTo>
                    <a:pt x="358" y="561"/>
                    <a:pt x="459" y="638"/>
                    <a:pt x="570" y="740"/>
                  </a:cubicBezTo>
                  <a:cubicBezTo>
                    <a:pt x="570" y="740"/>
                    <a:pt x="604" y="774"/>
                    <a:pt x="63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7198599" y="3165076"/>
              <a:ext cx="21697" cy="25438"/>
            </a:xfrm>
            <a:custGeom>
              <a:avLst/>
              <a:gdLst/>
              <a:ahLst/>
              <a:cxnLst/>
              <a:rect l="l" t="t" r="r" b="b"/>
              <a:pathLst>
                <a:path w="638" h="748" extrusionOk="0">
                  <a:moveTo>
                    <a:pt x="536" y="748"/>
                  </a:moveTo>
                  <a:cubicBezTo>
                    <a:pt x="570" y="748"/>
                    <a:pt x="637" y="680"/>
                    <a:pt x="604" y="604"/>
                  </a:cubicBezTo>
                  <a:cubicBezTo>
                    <a:pt x="570" y="468"/>
                    <a:pt x="536" y="357"/>
                    <a:pt x="425" y="213"/>
                  </a:cubicBezTo>
                  <a:cubicBezTo>
                    <a:pt x="357" y="111"/>
                    <a:pt x="247" y="0"/>
                    <a:pt x="111" y="0"/>
                  </a:cubicBezTo>
                  <a:lnTo>
                    <a:pt x="77" y="0"/>
                  </a:lnTo>
                  <a:cubicBezTo>
                    <a:pt x="0" y="0"/>
                    <a:pt x="0" y="77"/>
                    <a:pt x="0" y="145"/>
                  </a:cubicBezTo>
                  <a:cubicBezTo>
                    <a:pt x="34" y="255"/>
                    <a:pt x="145" y="323"/>
                    <a:pt x="247" y="391"/>
                  </a:cubicBezTo>
                  <a:cubicBezTo>
                    <a:pt x="323" y="468"/>
                    <a:pt x="391" y="570"/>
                    <a:pt x="425" y="680"/>
                  </a:cubicBezTo>
                  <a:cubicBezTo>
                    <a:pt x="459" y="714"/>
                    <a:pt x="502" y="748"/>
                    <a:pt x="536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7148030" y="3172286"/>
              <a:ext cx="26628" cy="25472"/>
            </a:xfrm>
            <a:custGeom>
              <a:avLst/>
              <a:gdLst/>
              <a:ahLst/>
              <a:cxnLst/>
              <a:rect l="l" t="t" r="r" b="b"/>
              <a:pathLst>
                <a:path w="783" h="749" extrusionOk="0">
                  <a:moveTo>
                    <a:pt x="604" y="748"/>
                  </a:moveTo>
                  <a:cubicBezTo>
                    <a:pt x="714" y="748"/>
                    <a:pt x="782" y="570"/>
                    <a:pt x="714" y="468"/>
                  </a:cubicBezTo>
                  <a:lnTo>
                    <a:pt x="502" y="213"/>
                  </a:lnTo>
                  <a:cubicBezTo>
                    <a:pt x="460" y="179"/>
                    <a:pt x="426" y="145"/>
                    <a:pt x="392" y="111"/>
                  </a:cubicBezTo>
                  <a:cubicBezTo>
                    <a:pt x="324" y="43"/>
                    <a:pt x="290" y="43"/>
                    <a:pt x="213" y="43"/>
                  </a:cubicBezTo>
                  <a:cubicBezTo>
                    <a:pt x="213" y="1"/>
                    <a:pt x="179" y="1"/>
                    <a:pt x="179" y="1"/>
                  </a:cubicBezTo>
                  <a:cubicBezTo>
                    <a:pt x="111" y="1"/>
                    <a:pt x="1" y="77"/>
                    <a:pt x="35" y="145"/>
                  </a:cubicBezTo>
                  <a:cubicBezTo>
                    <a:pt x="77" y="213"/>
                    <a:pt x="77" y="256"/>
                    <a:pt x="111" y="324"/>
                  </a:cubicBezTo>
                  <a:cubicBezTo>
                    <a:pt x="145" y="358"/>
                    <a:pt x="179" y="392"/>
                    <a:pt x="213" y="468"/>
                  </a:cubicBezTo>
                  <a:cubicBezTo>
                    <a:pt x="324" y="536"/>
                    <a:pt x="392" y="604"/>
                    <a:pt x="502" y="680"/>
                  </a:cubicBezTo>
                  <a:cubicBezTo>
                    <a:pt x="536" y="714"/>
                    <a:pt x="570" y="748"/>
                    <a:pt x="604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7113070" y="3184426"/>
              <a:ext cx="9862" cy="14487"/>
            </a:xfrm>
            <a:custGeom>
              <a:avLst/>
              <a:gdLst/>
              <a:ahLst/>
              <a:cxnLst/>
              <a:rect l="l" t="t" r="r" b="b"/>
              <a:pathLst>
                <a:path w="290" h="426" extrusionOk="0">
                  <a:moveTo>
                    <a:pt x="145" y="425"/>
                  </a:moveTo>
                  <a:cubicBezTo>
                    <a:pt x="213" y="425"/>
                    <a:pt x="290" y="391"/>
                    <a:pt x="290" y="281"/>
                  </a:cubicBezTo>
                  <a:cubicBezTo>
                    <a:pt x="256" y="247"/>
                    <a:pt x="256" y="179"/>
                    <a:pt x="256" y="145"/>
                  </a:cubicBezTo>
                  <a:cubicBezTo>
                    <a:pt x="213" y="111"/>
                    <a:pt x="213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43" y="1"/>
                    <a:pt x="1" y="35"/>
                  </a:cubicBezTo>
                  <a:lnTo>
                    <a:pt x="1" y="213"/>
                  </a:lnTo>
                  <a:cubicBezTo>
                    <a:pt x="43" y="247"/>
                    <a:pt x="43" y="323"/>
                    <a:pt x="43" y="357"/>
                  </a:cubicBezTo>
                  <a:cubicBezTo>
                    <a:pt x="77" y="425"/>
                    <a:pt x="111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7144561" y="3243361"/>
              <a:ext cx="17956" cy="17072"/>
            </a:xfrm>
            <a:custGeom>
              <a:avLst/>
              <a:gdLst/>
              <a:ahLst/>
              <a:cxnLst/>
              <a:rect l="l" t="t" r="r" b="b"/>
              <a:pathLst>
                <a:path w="528" h="502" extrusionOk="0">
                  <a:moveTo>
                    <a:pt x="392" y="502"/>
                  </a:moveTo>
                  <a:cubicBezTo>
                    <a:pt x="460" y="502"/>
                    <a:pt x="528" y="425"/>
                    <a:pt x="460" y="357"/>
                  </a:cubicBezTo>
                  <a:cubicBezTo>
                    <a:pt x="426" y="289"/>
                    <a:pt x="349" y="213"/>
                    <a:pt x="281" y="145"/>
                  </a:cubicBezTo>
                  <a:cubicBezTo>
                    <a:pt x="247" y="77"/>
                    <a:pt x="179" y="1"/>
                    <a:pt x="69" y="1"/>
                  </a:cubicBezTo>
                  <a:lnTo>
                    <a:pt x="69" y="1"/>
                  </a:lnTo>
                  <a:cubicBezTo>
                    <a:pt x="35" y="1"/>
                    <a:pt x="1" y="1"/>
                    <a:pt x="1" y="34"/>
                  </a:cubicBezTo>
                  <a:cubicBezTo>
                    <a:pt x="1" y="145"/>
                    <a:pt x="35" y="213"/>
                    <a:pt x="103" y="289"/>
                  </a:cubicBezTo>
                  <a:cubicBezTo>
                    <a:pt x="179" y="357"/>
                    <a:pt x="247" y="425"/>
                    <a:pt x="315" y="459"/>
                  </a:cubicBezTo>
                  <a:cubicBezTo>
                    <a:pt x="315" y="502"/>
                    <a:pt x="349" y="502"/>
                    <a:pt x="39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7193974" y="3268799"/>
              <a:ext cx="16800" cy="14453"/>
            </a:xfrm>
            <a:custGeom>
              <a:avLst/>
              <a:gdLst/>
              <a:ahLst/>
              <a:cxnLst/>
              <a:rect l="l" t="t" r="r" b="b"/>
              <a:pathLst>
                <a:path w="494" h="425" extrusionOk="0">
                  <a:moveTo>
                    <a:pt x="383" y="425"/>
                  </a:moveTo>
                  <a:cubicBezTo>
                    <a:pt x="425" y="425"/>
                    <a:pt x="459" y="391"/>
                    <a:pt x="459" y="348"/>
                  </a:cubicBezTo>
                  <a:cubicBezTo>
                    <a:pt x="493" y="314"/>
                    <a:pt x="493" y="246"/>
                    <a:pt x="425" y="212"/>
                  </a:cubicBezTo>
                  <a:cubicBezTo>
                    <a:pt x="383" y="178"/>
                    <a:pt x="315" y="136"/>
                    <a:pt x="281" y="68"/>
                  </a:cubicBezTo>
                  <a:cubicBezTo>
                    <a:pt x="213" y="34"/>
                    <a:pt x="170" y="0"/>
                    <a:pt x="102" y="0"/>
                  </a:cubicBezTo>
                  <a:lnTo>
                    <a:pt x="68" y="0"/>
                  </a:lnTo>
                  <a:cubicBezTo>
                    <a:pt x="34" y="34"/>
                    <a:pt x="0" y="68"/>
                    <a:pt x="0" y="102"/>
                  </a:cubicBezTo>
                  <a:cubicBezTo>
                    <a:pt x="0" y="212"/>
                    <a:pt x="68" y="246"/>
                    <a:pt x="136" y="280"/>
                  </a:cubicBezTo>
                  <a:cubicBezTo>
                    <a:pt x="213" y="314"/>
                    <a:pt x="247" y="348"/>
                    <a:pt x="315" y="391"/>
                  </a:cubicBezTo>
                  <a:cubicBezTo>
                    <a:pt x="349" y="425"/>
                    <a:pt x="349" y="425"/>
                    <a:pt x="38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7107323" y="3267643"/>
              <a:ext cx="30063" cy="20234"/>
            </a:xfrm>
            <a:custGeom>
              <a:avLst/>
              <a:gdLst/>
              <a:ahLst/>
              <a:cxnLst/>
              <a:rect l="l" t="t" r="r" b="b"/>
              <a:pathLst>
                <a:path w="884" h="595" extrusionOk="0">
                  <a:moveTo>
                    <a:pt x="739" y="595"/>
                  </a:moveTo>
                  <a:cubicBezTo>
                    <a:pt x="807" y="595"/>
                    <a:pt x="883" y="459"/>
                    <a:pt x="773" y="382"/>
                  </a:cubicBezTo>
                  <a:cubicBezTo>
                    <a:pt x="705" y="314"/>
                    <a:pt x="595" y="246"/>
                    <a:pt x="493" y="170"/>
                  </a:cubicBezTo>
                  <a:cubicBezTo>
                    <a:pt x="382" y="102"/>
                    <a:pt x="280" y="0"/>
                    <a:pt x="170" y="0"/>
                  </a:cubicBezTo>
                  <a:lnTo>
                    <a:pt x="170" y="0"/>
                  </a:lnTo>
                  <a:cubicBezTo>
                    <a:pt x="68" y="0"/>
                    <a:pt x="0" y="68"/>
                    <a:pt x="68" y="136"/>
                  </a:cubicBezTo>
                  <a:cubicBezTo>
                    <a:pt x="102" y="246"/>
                    <a:pt x="246" y="314"/>
                    <a:pt x="348" y="382"/>
                  </a:cubicBezTo>
                  <a:cubicBezTo>
                    <a:pt x="459" y="459"/>
                    <a:pt x="561" y="527"/>
                    <a:pt x="67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7050701" y="3203777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37" y="604"/>
                  </a:moveTo>
                  <a:cubicBezTo>
                    <a:pt x="705" y="604"/>
                    <a:pt x="773" y="493"/>
                    <a:pt x="705" y="391"/>
                  </a:cubicBezTo>
                  <a:cubicBezTo>
                    <a:pt x="637" y="315"/>
                    <a:pt x="527" y="213"/>
                    <a:pt x="459" y="137"/>
                  </a:cubicBezTo>
                  <a:cubicBezTo>
                    <a:pt x="348" y="69"/>
                    <a:pt x="280" y="1"/>
                    <a:pt x="178" y="1"/>
                  </a:cubicBezTo>
                  <a:lnTo>
                    <a:pt x="102" y="1"/>
                  </a:lnTo>
                  <a:cubicBezTo>
                    <a:pt x="68" y="35"/>
                    <a:pt x="34" y="69"/>
                    <a:pt x="34" y="137"/>
                  </a:cubicBezTo>
                  <a:cubicBezTo>
                    <a:pt x="0" y="247"/>
                    <a:pt x="136" y="315"/>
                    <a:pt x="246" y="391"/>
                  </a:cubicBezTo>
                  <a:cubicBezTo>
                    <a:pt x="348" y="459"/>
                    <a:pt x="459" y="527"/>
                    <a:pt x="56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7090251" y="3226596"/>
              <a:ext cx="19384" cy="12175"/>
            </a:xfrm>
            <a:custGeom>
              <a:avLst/>
              <a:gdLst/>
              <a:ahLst/>
              <a:cxnLst/>
              <a:rect l="l" t="t" r="r" b="b"/>
              <a:pathLst>
                <a:path w="570" h="358" extrusionOk="0">
                  <a:moveTo>
                    <a:pt x="426" y="358"/>
                  </a:moveTo>
                  <a:cubicBezTo>
                    <a:pt x="502" y="358"/>
                    <a:pt x="570" y="281"/>
                    <a:pt x="502" y="247"/>
                  </a:cubicBezTo>
                  <a:cubicBezTo>
                    <a:pt x="426" y="179"/>
                    <a:pt x="358" y="145"/>
                    <a:pt x="290" y="69"/>
                  </a:cubicBezTo>
                  <a:cubicBezTo>
                    <a:pt x="213" y="35"/>
                    <a:pt x="145" y="1"/>
                    <a:pt x="77" y="1"/>
                  </a:cubicBezTo>
                  <a:lnTo>
                    <a:pt x="77" y="1"/>
                  </a:lnTo>
                  <a:cubicBezTo>
                    <a:pt x="35" y="1"/>
                    <a:pt x="1" y="35"/>
                    <a:pt x="1" y="69"/>
                  </a:cubicBezTo>
                  <a:cubicBezTo>
                    <a:pt x="77" y="213"/>
                    <a:pt x="290" y="281"/>
                    <a:pt x="39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2"/>
            <p:cNvSpPr/>
            <p:nvPr/>
          </p:nvSpPr>
          <p:spPr>
            <a:xfrm>
              <a:off x="7030160" y="3242205"/>
              <a:ext cx="32409" cy="15643"/>
            </a:xfrm>
            <a:custGeom>
              <a:avLst/>
              <a:gdLst/>
              <a:ahLst/>
              <a:cxnLst/>
              <a:rect l="l" t="t" r="r" b="b"/>
              <a:pathLst>
                <a:path w="953" h="460" extrusionOk="0">
                  <a:moveTo>
                    <a:pt x="816" y="459"/>
                  </a:moveTo>
                  <a:cubicBezTo>
                    <a:pt x="884" y="459"/>
                    <a:pt x="952" y="391"/>
                    <a:pt x="884" y="323"/>
                  </a:cubicBezTo>
                  <a:cubicBezTo>
                    <a:pt x="782" y="213"/>
                    <a:pt x="638" y="179"/>
                    <a:pt x="494" y="111"/>
                  </a:cubicBezTo>
                  <a:cubicBezTo>
                    <a:pt x="392" y="35"/>
                    <a:pt x="281" y="1"/>
                    <a:pt x="179" y="1"/>
                  </a:cubicBezTo>
                  <a:lnTo>
                    <a:pt x="103" y="1"/>
                  </a:lnTo>
                  <a:cubicBezTo>
                    <a:pt x="1" y="35"/>
                    <a:pt x="1" y="145"/>
                    <a:pt x="35" y="213"/>
                  </a:cubicBezTo>
                  <a:cubicBezTo>
                    <a:pt x="145" y="323"/>
                    <a:pt x="281" y="323"/>
                    <a:pt x="392" y="357"/>
                  </a:cubicBezTo>
                  <a:cubicBezTo>
                    <a:pt x="528" y="391"/>
                    <a:pt x="672" y="459"/>
                    <a:pt x="782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2"/>
            <p:cNvSpPr/>
            <p:nvPr/>
          </p:nvSpPr>
          <p:spPr>
            <a:xfrm>
              <a:off x="7013428" y="3277165"/>
              <a:ext cx="30063" cy="10712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773" y="315"/>
                  </a:moveTo>
                  <a:cubicBezTo>
                    <a:pt x="884" y="315"/>
                    <a:pt x="884" y="145"/>
                    <a:pt x="773" y="102"/>
                  </a:cubicBezTo>
                  <a:cubicBezTo>
                    <a:pt x="671" y="68"/>
                    <a:pt x="527" y="34"/>
                    <a:pt x="382" y="34"/>
                  </a:cubicBezTo>
                  <a:cubicBezTo>
                    <a:pt x="314" y="0"/>
                    <a:pt x="281" y="0"/>
                    <a:pt x="213" y="0"/>
                  </a:cubicBezTo>
                  <a:cubicBezTo>
                    <a:pt x="170" y="0"/>
                    <a:pt x="102" y="0"/>
                    <a:pt x="68" y="34"/>
                  </a:cubicBezTo>
                  <a:cubicBezTo>
                    <a:pt x="0" y="68"/>
                    <a:pt x="0" y="145"/>
                    <a:pt x="34" y="179"/>
                  </a:cubicBezTo>
                  <a:cubicBezTo>
                    <a:pt x="136" y="247"/>
                    <a:pt x="247" y="247"/>
                    <a:pt x="348" y="281"/>
                  </a:cubicBezTo>
                  <a:cubicBezTo>
                    <a:pt x="493" y="281"/>
                    <a:pt x="637" y="315"/>
                    <a:pt x="73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2"/>
            <p:cNvSpPr/>
            <p:nvPr/>
          </p:nvSpPr>
          <p:spPr>
            <a:xfrm>
              <a:off x="7066276" y="3301140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706" y="357"/>
                  </a:moveTo>
                  <a:cubicBezTo>
                    <a:pt x="816" y="357"/>
                    <a:pt x="850" y="179"/>
                    <a:pt x="740" y="145"/>
                  </a:cubicBezTo>
                  <a:cubicBezTo>
                    <a:pt x="638" y="111"/>
                    <a:pt x="527" y="111"/>
                    <a:pt x="425" y="77"/>
                  </a:cubicBezTo>
                  <a:cubicBezTo>
                    <a:pt x="315" y="34"/>
                    <a:pt x="247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13"/>
                  </a:cubicBezTo>
                  <a:cubicBezTo>
                    <a:pt x="145" y="289"/>
                    <a:pt x="247" y="289"/>
                    <a:pt x="358" y="323"/>
                  </a:cubicBezTo>
                  <a:cubicBezTo>
                    <a:pt x="493" y="323"/>
                    <a:pt x="604" y="357"/>
                    <a:pt x="70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2"/>
            <p:cNvSpPr/>
            <p:nvPr/>
          </p:nvSpPr>
          <p:spPr>
            <a:xfrm>
              <a:off x="7120314" y="3338412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637" y="425"/>
                  </a:moveTo>
                  <a:cubicBezTo>
                    <a:pt x="782" y="425"/>
                    <a:pt x="850" y="255"/>
                    <a:pt x="714" y="179"/>
                  </a:cubicBezTo>
                  <a:cubicBezTo>
                    <a:pt x="569" y="111"/>
                    <a:pt x="357" y="0"/>
                    <a:pt x="179" y="0"/>
                  </a:cubicBezTo>
                  <a:lnTo>
                    <a:pt x="43" y="0"/>
                  </a:lnTo>
                  <a:cubicBezTo>
                    <a:pt x="0" y="43"/>
                    <a:pt x="0" y="77"/>
                    <a:pt x="0" y="111"/>
                  </a:cubicBezTo>
                  <a:cubicBezTo>
                    <a:pt x="145" y="323"/>
                    <a:pt x="425" y="357"/>
                    <a:pt x="637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2"/>
            <p:cNvSpPr/>
            <p:nvPr/>
          </p:nvSpPr>
          <p:spPr>
            <a:xfrm>
              <a:off x="7086783" y="3367285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528" y="392"/>
                  </a:moveTo>
                  <a:cubicBezTo>
                    <a:pt x="604" y="392"/>
                    <a:pt x="672" y="358"/>
                    <a:pt x="706" y="358"/>
                  </a:cubicBezTo>
                  <a:cubicBezTo>
                    <a:pt x="774" y="324"/>
                    <a:pt x="774" y="213"/>
                    <a:pt x="706" y="179"/>
                  </a:cubicBezTo>
                  <a:cubicBezTo>
                    <a:pt x="638" y="111"/>
                    <a:pt x="494" y="111"/>
                    <a:pt x="392" y="77"/>
                  </a:cubicBezTo>
                  <a:cubicBezTo>
                    <a:pt x="315" y="43"/>
                    <a:pt x="213" y="1"/>
                    <a:pt x="137" y="1"/>
                  </a:cubicBez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69" y="256"/>
                    <a:pt x="179" y="324"/>
                    <a:pt x="315" y="358"/>
                  </a:cubicBezTo>
                  <a:cubicBezTo>
                    <a:pt x="392" y="358"/>
                    <a:pt x="460" y="392"/>
                    <a:pt x="528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2"/>
            <p:cNvSpPr/>
            <p:nvPr/>
          </p:nvSpPr>
          <p:spPr>
            <a:xfrm>
              <a:off x="7145718" y="3380582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28" y="536"/>
                  </a:moveTo>
                  <a:cubicBezTo>
                    <a:pt x="638" y="536"/>
                    <a:pt x="672" y="391"/>
                    <a:pt x="604" y="323"/>
                  </a:cubicBezTo>
                  <a:cubicBezTo>
                    <a:pt x="494" y="289"/>
                    <a:pt x="426" y="213"/>
                    <a:pt x="358" y="145"/>
                  </a:cubicBezTo>
                  <a:cubicBezTo>
                    <a:pt x="281" y="111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35" y="1"/>
                    <a:pt x="1" y="77"/>
                    <a:pt x="35" y="145"/>
                  </a:cubicBezTo>
                  <a:cubicBezTo>
                    <a:pt x="35" y="247"/>
                    <a:pt x="145" y="323"/>
                    <a:pt x="247" y="357"/>
                  </a:cubicBezTo>
                  <a:cubicBezTo>
                    <a:pt x="315" y="425"/>
                    <a:pt x="392" y="459"/>
                    <a:pt x="460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2"/>
            <p:cNvSpPr/>
            <p:nvPr/>
          </p:nvSpPr>
          <p:spPr>
            <a:xfrm>
              <a:off x="7178093" y="3420438"/>
              <a:ext cx="28906" cy="16800"/>
            </a:xfrm>
            <a:custGeom>
              <a:avLst/>
              <a:gdLst/>
              <a:ahLst/>
              <a:cxnLst/>
              <a:rect l="l" t="t" r="r" b="b"/>
              <a:pathLst>
                <a:path w="850" h="494" extrusionOk="0">
                  <a:moveTo>
                    <a:pt x="680" y="494"/>
                  </a:moveTo>
                  <a:cubicBezTo>
                    <a:pt x="816" y="494"/>
                    <a:pt x="850" y="349"/>
                    <a:pt x="748" y="281"/>
                  </a:cubicBezTo>
                  <a:cubicBezTo>
                    <a:pt x="637" y="213"/>
                    <a:pt x="535" y="137"/>
                    <a:pt x="425" y="103"/>
                  </a:cubicBezTo>
                  <a:cubicBezTo>
                    <a:pt x="323" y="35"/>
                    <a:pt x="255" y="1"/>
                    <a:pt x="145" y="1"/>
                  </a:cubicBezTo>
                  <a:lnTo>
                    <a:pt x="111" y="1"/>
                  </a:lnTo>
                  <a:cubicBezTo>
                    <a:pt x="43" y="1"/>
                    <a:pt x="0" y="103"/>
                    <a:pt x="43" y="179"/>
                  </a:cubicBezTo>
                  <a:cubicBezTo>
                    <a:pt x="77" y="281"/>
                    <a:pt x="213" y="315"/>
                    <a:pt x="323" y="349"/>
                  </a:cubicBezTo>
                  <a:cubicBezTo>
                    <a:pt x="425" y="392"/>
                    <a:pt x="535" y="460"/>
                    <a:pt x="680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2"/>
            <p:cNvSpPr/>
            <p:nvPr/>
          </p:nvSpPr>
          <p:spPr>
            <a:xfrm>
              <a:off x="7137352" y="3438360"/>
              <a:ext cx="31219" cy="14487"/>
            </a:xfrm>
            <a:custGeom>
              <a:avLst/>
              <a:gdLst/>
              <a:ahLst/>
              <a:cxnLst/>
              <a:rect l="l" t="t" r="r" b="b"/>
              <a:pathLst>
                <a:path w="918" h="426" extrusionOk="0">
                  <a:moveTo>
                    <a:pt x="740" y="425"/>
                  </a:moveTo>
                  <a:cubicBezTo>
                    <a:pt x="850" y="425"/>
                    <a:pt x="918" y="289"/>
                    <a:pt x="816" y="213"/>
                  </a:cubicBezTo>
                  <a:cubicBezTo>
                    <a:pt x="604" y="111"/>
                    <a:pt x="425" y="1"/>
                    <a:pt x="213" y="1"/>
                  </a:cubicBezTo>
                  <a:lnTo>
                    <a:pt x="136" y="1"/>
                  </a:lnTo>
                  <a:cubicBezTo>
                    <a:pt x="68" y="1"/>
                    <a:pt x="0" y="77"/>
                    <a:pt x="68" y="145"/>
                  </a:cubicBezTo>
                  <a:cubicBezTo>
                    <a:pt x="213" y="323"/>
                    <a:pt x="493" y="357"/>
                    <a:pt x="706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2"/>
            <p:cNvSpPr/>
            <p:nvPr/>
          </p:nvSpPr>
          <p:spPr>
            <a:xfrm>
              <a:off x="7116845" y="3404863"/>
              <a:ext cx="25166" cy="13025"/>
            </a:xfrm>
            <a:custGeom>
              <a:avLst/>
              <a:gdLst/>
              <a:ahLst/>
              <a:cxnLst/>
              <a:rect l="l" t="t" r="r" b="b"/>
              <a:pathLst>
                <a:path w="740" h="383" extrusionOk="0">
                  <a:moveTo>
                    <a:pt x="603" y="382"/>
                  </a:moveTo>
                  <a:cubicBezTo>
                    <a:pt x="705" y="382"/>
                    <a:pt x="739" y="280"/>
                    <a:pt x="671" y="212"/>
                  </a:cubicBezTo>
                  <a:cubicBezTo>
                    <a:pt x="569" y="170"/>
                    <a:pt x="459" y="102"/>
                    <a:pt x="391" y="68"/>
                  </a:cubicBezTo>
                  <a:cubicBezTo>
                    <a:pt x="281" y="34"/>
                    <a:pt x="179" y="0"/>
                    <a:pt x="102" y="0"/>
                  </a:cubicBezTo>
                  <a:lnTo>
                    <a:pt x="68" y="0"/>
                  </a:lnTo>
                  <a:cubicBezTo>
                    <a:pt x="34" y="0"/>
                    <a:pt x="0" y="68"/>
                    <a:pt x="34" y="102"/>
                  </a:cubicBezTo>
                  <a:cubicBezTo>
                    <a:pt x="102" y="170"/>
                    <a:pt x="213" y="212"/>
                    <a:pt x="281" y="246"/>
                  </a:cubicBezTo>
                  <a:cubicBezTo>
                    <a:pt x="391" y="280"/>
                    <a:pt x="459" y="314"/>
                    <a:pt x="569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2"/>
            <p:cNvSpPr/>
            <p:nvPr/>
          </p:nvSpPr>
          <p:spPr>
            <a:xfrm>
              <a:off x="7030160" y="3373372"/>
              <a:ext cx="31253" cy="18228"/>
            </a:xfrm>
            <a:custGeom>
              <a:avLst/>
              <a:gdLst/>
              <a:ahLst/>
              <a:cxnLst/>
              <a:rect l="l" t="t" r="r" b="b"/>
              <a:pathLst>
                <a:path w="919" h="536" extrusionOk="0">
                  <a:moveTo>
                    <a:pt x="740" y="535"/>
                  </a:moveTo>
                  <a:cubicBezTo>
                    <a:pt x="850" y="535"/>
                    <a:pt x="918" y="425"/>
                    <a:pt x="850" y="357"/>
                  </a:cubicBezTo>
                  <a:cubicBezTo>
                    <a:pt x="740" y="247"/>
                    <a:pt x="638" y="179"/>
                    <a:pt x="494" y="111"/>
                  </a:cubicBezTo>
                  <a:cubicBezTo>
                    <a:pt x="392" y="77"/>
                    <a:pt x="281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47"/>
                  </a:cubicBezTo>
                  <a:cubicBezTo>
                    <a:pt x="103" y="323"/>
                    <a:pt x="247" y="357"/>
                    <a:pt x="358" y="391"/>
                  </a:cubicBezTo>
                  <a:cubicBezTo>
                    <a:pt x="460" y="425"/>
                    <a:pt x="604" y="459"/>
                    <a:pt x="706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2"/>
            <p:cNvSpPr/>
            <p:nvPr/>
          </p:nvSpPr>
          <p:spPr>
            <a:xfrm>
              <a:off x="7020638" y="3332631"/>
              <a:ext cx="27478" cy="17956"/>
            </a:xfrm>
            <a:custGeom>
              <a:avLst/>
              <a:gdLst/>
              <a:ahLst/>
              <a:cxnLst/>
              <a:rect l="l" t="t" r="r" b="b"/>
              <a:pathLst>
                <a:path w="808" h="528" extrusionOk="0">
                  <a:moveTo>
                    <a:pt x="672" y="527"/>
                  </a:moveTo>
                  <a:cubicBezTo>
                    <a:pt x="740" y="527"/>
                    <a:pt x="808" y="425"/>
                    <a:pt x="740" y="349"/>
                  </a:cubicBezTo>
                  <a:cubicBezTo>
                    <a:pt x="672" y="247"/>
                    <a:pt x="561" y="170"/>
                    <a:pt x="425" y="102"/>
                  </a:cubicBezTo>
                  <a:cubicBezTo>
                    <a:pt x="349" y="34"/>
                    <a:pt x="247" y="0"/>
                    <a:pt x="136" y="0"/>
                  </a:cubicBezTo>
                  <a:lnTo>
                    <a:pt x="102" y="0"/>
                  </a:lnTo>
                  <a:cubicBezTo>
                    <a:pt x="35" y="34"/>
                    <a:pt x="1" y="68"/>
                    <a:pt x="35" y="136"/>
                  </a:cubicBezTo>
                  <a:cubicBezTo>
                    <a:pt x="69" y="247"/>
                    <a:pt x="213" y="281"/>
                    <a:pt x="315" y="315"/>
                  </a:cubicBezTo>
                  <a:cubicBezTo>
                    <a:pt x="425" y="383"/>
                    <a:pt x="527" y="459"/>
                    <a:pt x="59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2"/>
            <p:cNvSpPr/>
            <p:nvPr/>
          </p:nvSpPr>
          <p:spPr>
            <a:xfrm>
              <a:off x="6897871" y="3472164"/>
              <a:ext cx="505590" cy="361126"/>
            </a:xfrm>
            <a:custGeom>
              <a:avLst/>
              <a:gdLst/>
              <a:ahLst/>
              <a:cxnLst/>
              <a:rect l="l" t="t" r="r" b="b"/>
              <a:pathLst>
                <a:path w="14867" h="10619" extrusionOk="0">
                  <a:moveTo>
                    <a:pt x="8631" y="10619"/>
                  </a:moveTo>
                  <a:cubicBezTo>
                    <a:pt x="9268" y="10619"/>
                    <a:pt x="9982" y="10407"/>
                    <a:pt x="10789" y="9837"/>
                  </a:cubicBezTo>
                  <a:cubicBezTo>
                    <a:pt x="14866" y="7009"/>
                    <a:pt x="11426" y="705"/>
                    <a:pt x="11426" y="705"/>
                  </a:cubicBezTo>
                  <a:cubicBezTo>
                    <a:pt x="11426" y="705"/>
                    <a:pt x="9022" y="0"/>
                    <a:pt x="6584" y="0"/>
                  </a:cubicBezTo>
                  <a:cubicBezTo>
                    <a:pt x="4494" y="0"/>
                    <a:pt x="2370" y="527"/>
                    <a:pt x="1623" y="2438"/>
                  </a:cubicBezTo>
                  <a:cubicBezTo>
                    <a:pt x="0" y="6618"/>
                    <a:pt x="5165" y="7153"/>
                    <a:pt x="5165" y="7153"/>
                  </a:cubicBezTo>
                  <a:cubicBezTo>
                    <a:pt x="5165" y="7153"/>
                    <a:pt x="6159" y="10619"/>
                    <a:pt x="8631" y="106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2"/>
            <p:cNvSpPr/>
            <p:nvPr/>
          </p:nvSpPr>
          <p:spPr>
            <a:xfrm>
              <a:off x="7151236" y="3614281"/>
              <a:ext cx="28906" cy="26322"/>
            </a:xfrm>
            <a:custGeom>
              <a:avLst/>
              <a:gdLst/>
              <a:ahLst/>
              <a:cxnLst/>
              <a:rect l="l" t="t" r="r" b="b"/>
              <a:pathLst>
                <a:path w="850" h="774" extrusionOk="0">
                  <a:moveTo>
                    <a:pt x="68" y="774"/>
                  </a:moveTo>
                  <a:cubicBezTo>
                    <a:pt x="68" y="774"/>
                    <a:pt x="102" y="774"/>
                    <a:pt x="102" y="740"/>
                  </a:cubicBezTo>
                  <a:cubicBezTo>
                    <a:pt x="391" y="638"/>
                    <a:pt x="603" y="426"/>
                    <a:pt x="782" y="213"/>
                  </a:cubicBezTo>
                  <a:cubicBezTo>
                    <a:pt x="850" y="137"/>
                    <a:pt x="782" y="1"/>
                    <a:pt x="705" y="1"/>
                  </a:cubicBezTo>
                  <a:cubicBezTo>
                    <a:pt x="671" y="1"/>
                    <a:pt x="671" y="1"/>
                    <a:pt x="637" y="35"/>
                  </a:cubicBezTo>
                  <a:cubicBezTo>
                    <a:pt x="391" y="213"/>
                    <a:pt x="179" y="383"/>
                    <a:pt x="34" y="672"/>
                  </a:cubicBezTo>
                  <a:cubicBezTo>
                    <a:pt x="0" y="706"/>
                    <a:pt x="34" y="774"/>
                    <a:pt x="6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2"/>
            <p:cNvSpPr/>
            <p:nvPr/>
          </p:nvSpPr>
          <p:spPr>
            <a:xfrm>
              <a:off x="7109033" y="3624994"/>
              <a:ext cx="24043" cy="14453"/>
            </a:xfrm>
            <a:custGeom>
              <a:avLst/>
              <a:gdLst/>
              <a:ahLst/>
              <a:cxnLst/>
              <a:rect l="l" t="t" r="r" b="b"/>
              <a:pathLst>
                <a:path w="707" h="425" extrusionOk="0">
                  <a:moveTo>
                    <a:pt x="111" y="425"/>
                  </a:moveTo>
                  <a:cubicBezTo>
                    <a:pt x="145" y="425"/>
                    <a:pt x="145" y="425"/>
                    <a:pt x="145" y="391"/>
                  </a:cubicBezTo>
                  <a:cubicBezTo>
                    <a:pt x="179" y="391"/>
                    <a:pt x="247" y="357"/>
                    <a:pt x="281" y="357"/>
                  </a:cubicBezTo>
                  <a:cubicBezTo>
                    <a:pt x="324" y="323"/>
                    <a:pt x="358" y="281"/>
                    <a:pt x="392" y="281"/>
                  </a:cubicBezTo>
                  <a:cubicBezTo>
                    <a:pt x="460" y="213"/>
                    <a:pt x="536" y="179"/>
                    <a:pt x="604" y="145"/>
                  </a:cubicBezTo>
                  <a:cubicBezTo>
                    <a:pt x="706" y="111"/>
                    <a:pt x="638" y="0"/>
                    <a:pt x="570" y="0"/>
                  </a:cubicBezTo>
                  <a:lnTo>
                    <a:pt x="570" y="0"/>
                  </a:lnTo>
                  <a:cubicBezTo>
                    <a:pt x="460" y="0"/>
                    <a:pt x="358" y="34"/>
                    <a:pt x="281" y="68"/>
                  </a:cubicBezTo>
                  <a:cubicBezTo>
                    <a:pt x="247" y="111"/>
                    <a:pt x="179" y="111"/>
                    <a:pt x="145" y="145"/>
                  </a:cubicBezTo>
                  <a:cubicBezTo>
                    <a:pt x="111" y="179"/>
                    <a:pt x="69" y="213"/>
                    <a:pt x="35" y="247"/>
                  </a:cubicBezTo>
                  <a:cubicBezTo>
                    <a:pt x="1" y="323"/>
                    <a:pt x="35" y="425"/>
                    <a:pt x="11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2"/>
            <p:cNvSpPr/>
            <p:nvPr/>
          </p:nvSpPr>
          <p:spPr>
            <a:xfrm>
              <a:off x="7127261" y="3656178"/>
              <a:ext cx="21697" cy="26628"/>
            </a:xfrm>
            <a:custGeom>
              <a:avLst/>
              <a:gdLst/>
              <a:ahLst/>
              <a:cxnLst/>
              <a:rect l="l" t="t" r="r" b="b"/>
              <a:pathLst>
                <a:path w="638" h="783" extrusionOk="0">
                  <a:moveTo>
                    <a:pt x="136" y="782"/>
                  </a:moveTo>
                  <a:lnTo>
                    <a:pt x="170" y="748"/>
                  </a:lnTo>
                  <a:cubicBezTo>
                    <a:pt x="280" y="680"/>
                    <a:pt x="314" y="570"/>
                    <a:pt x="382" y="468"/>
                  </a:cubicBezTo>
                  <a:cubicBezTo>
                    <a:pt x="459" y="357"/>
                    <a:pt x="527" y="255"/>
                    <a:pt x="595" y="145"/>
                  </a:cubicBezTo>
                  <a:cubicBezTo>
                    <a:pt x="637" y="43"/>
                    <a:pt x="561" y="1"/>
                    <a:pt x="493" y="1"/>
                  </a:cubicBezTo>
                  <a:lnTo>
                    <a:pt x="425" y="1"/>
                  </a:lnTo>
                  <a:cubicBezTo>
                    <a:pt x="314" y="111"/>
                    <a:pt x="212" y="179"/>
                    <a:pt x="170" y="289"/>
                  </a:cubicBezTo>
                  <a:cubicBezTo>
                    <a:pt x="102" y="391"/>
                    <a:pt x="0" y="536"/>
                    <a:pt x="34" y="680"/>
                  </a:cubicBezTo>
                  <a:cubicBezTo>
                    <a:pt x="34" y="714"/>
                    <a:pt x="68" y="782"/>
                    <a:pt x="136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2"/>
            <p:cNvSpPr/>
            <p:nvPr/>
          </p:nvSpPr>
          <p:spPr>
            <a:xfrm>
              <a:off x="7092301" y="3656178"/>
              <a:ext cx="20541" cy="15916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102" y="468"/>
                  </a:moveTo>
                  <a:cubicBezTo>
                    <a:pt x="213" y="468"/>
                    <a:pt x="281" y="391"/>
                    <a:pt x="349" y="323"/>
                  </a:cubicBezTo>
                  <a:cubicBezTo>
                    <a:pt x="425" y="289"/>
                    <a:pt x="493" y="213"/>
                    <a:pt x="561" y="111"/>
                  </a:cubicBezTo>
                  <a:cubicBezTo>
                    <a:pt x="603" y="77"/>
                    <a:pt x="561" y="43"/>
                    <a:pt x="527" y="1"/>
                  </a:cubicBezTo>
                  <a:lnTo>
                    <a:pt x="493" y="1"/>
                  </a:lnTo>
                  <a:lnTo>
                    <a:pt x="425" y="1"/>
                  </a:lnTo>
                  <a:cubicBezTo>
                    <a:pt x="349" y="77"/>
                    <a:pt x="281" y="111"/>
                    <a:pt x="213" y="179"/>
                  </a:cubicBezTo>
                  <a:cubicBezTo>
                    <a:pt x="136" y="213"/>
                    <a:pt x="68" y="255"/>
                    <a:pt x="0" y="323"/>
                  </a:cubicBezTo>
                  <a:cubicBezTo>
                    <a:pt x="0" y="391"/>
                    <a:pt x="34" y="468"/>
                    <a:pt x="102" y="4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2"/>
            <p:cNvSpPr/>
            <p:nvPr/>
          </p:nvSpPr>
          <p:spPr>
            <a:xfrm>
              <a:off x="7055029" y="3646656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102" y="425"/>
                  </a:moveTo>
                  <a:lnTo>
                    <a:pt x="102" y="425"/>
                  </a:lnTo>
                  <a:lnTo>
                    <a:pt x="281" y="425"/>
                  </a:lnTo>
                  <a:lnTo>
                    <a:pt x="315" y="391"/>
                  </a:lnTo>
                  <a:lnTo>
                    <a:pt x="349" y="425"/>
                  </a:lnTo>
                  <a:cubicBezTo>
                    <a:pt x="383" y="425"/>
                    <a:pt x="383" y="391"/>
                    <a:pt x="425" y="391"/>
                  </a:cubicBezTo>
                  <a:cubicBezTo>
                    <a:pt x="459" y="391"/>
                    <a:pt x="527" y="357"/>
                    <a:pt x="561" y="323"/>
                  </a:cubicBezTo>
                  <a:cubicBezTo>
                    <a:pt x="638" y="281"/>
                    <a:pt x="705" y="281"/>
                    <a:pt x="739" y="213"/>
                  </a:cubicBezTo>
                  <a:cubicBezTo>
                    <a:pt x="850" y="145"/>
                    <a:pt x="807" y="0"/>
                    <a:pt x="705" y="0"/>
                  </a:cubicBezTo>
                  <a:cubicBezTo>
                    <a:pt x="561" y="0"/>
                    <a:pt x="383" y="0"/>
                    <a:pt x="281" y="68"/>
                  </a:cubicBezTo>
                  <a:cubicBezTo>
                    <a:pt x="247" y="111"/>
                    <a:pt x="213" y="145"/>
                    <a:pt x="170" y="179"/>
                  </a:cubicBezTo>
                  <a:cubicBezTo>
                    <a:pt x="102" y="213"/>
                    <a:pt x="68" y="281"/>
                    <a:pt x="34" y="323"/>
                  </a:cubicBezTo>
                  <a:cubicBezTo>
                    <a:pt x="0" y="357"/>
                    <a:pt x="34" y="425"/>
                    <a:pt x="102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2"/>
            <p:cNvSpPr/>
            <p:nvPr/>
          </p:nvSpPr>
          <p:spPr>
            <a:xfrm>
              <a:off x="7089683" y="3687669"/>
              <a:ext cx="17072" cy="14487"/>
            </a:xfrm>
            <a:custGeom>
              <a:avLst/>
              <a:gdLst/>
              <a:ahLst/>
              <a:cxnLst/>
              <a:rect l="l" t="t" r="r" b="b"/>
              <a:pathLst>
                <a:path w="502" h="426" extrusionOk="0">
                  <a:moveTo>
                    <a:pt x="179" y="425"/>
                  </a:moveTo>
                  <a:cubicBezTo>
                    <a:pt x="213" y="425"/>
                    <a:pt x="256" y="425"/>
                    <a:pt x="256" y="391"/>
                  </a:cubicBezTo>
                  <a:cubicBezTo>
                    <a:pt x="324" y="349"/>
                    <a:pt x="324" y="281"/>
                    <a:pt x="358" y="247"/>
                  </a:cubicBezTo>
                  <a:cubicBezTo>
                    <a:pt x="392" y="213"/>
                    <a:pt x="426" y="179"/>
                    <a:pt x="468" y="103"/>
                  </a:cubicBezTo>
                  <a:cubicBezTo>
                    <a:pt x="502" y="69"/>
                    <a:pt x="426" y="1"/>
                    <a:pt x="358" y="1"/>
                  </a:cubicBezTo>
                  <a:lnTo>
                    <a:pt x="324" y="1"/>
                  </a:lnTo>
                  <a:cubicBezTo>
                    <a:pt x="290" y="35"/>
                    <a:pt x="256" y="35"/>
                    <a:pt x="213" y="69"/>
                  </a:cubicBezTo>
                  <a:cubicBezTo>
                    <a:pt x="145" y="103"/>
                    <a:pt x="111" y="136"/>
                    <a:pt x="77" y="179"/>
                  </a:cubicBezTo>
                  <a:cubicBezTo>
                    <a:pt x="1" y="247"/>
                    <a:pt x="1" y="315"/>
                    <a:pt x="77" y="391"/>
                  </a:cubicBezTo>
                  <a:cubicBezTo>
                    <a:pt x="111" y="391"/>
                    <a:pt x="145" y="425"/>
                    <a:pt x="17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2"/>
            <p:cNvSpPr/>
            <p:nvPr/>
          </p:nvSpPr>
          <p:spPr>
            <a:xfrm>
              <a:off x="7104136" y="3716576"/>
              <a:ext cx="18228" cy="17922"/>
            </a:xfrm>
            <a:custGeom>
              <a:avLst/>
              <a:gdLst/>
              <a:ahLst/>
              <a:cxnLst/>
              <a:rect l="l" t="t" r="r" b="b"/>
              <a:pathLst>
                <a:path w="536" h="527" extrusionOk="0">
                  <a:moveTo>
                    <a:pt x="77" y="527"/>
                  </a:moveTo>
                  <a:lnTo>
                    <a:pt x="111" y="527"/>
                  </a:lnTo>
                  <a:lnTo>
                    <a:pt x="289" y="348"/>
                  </a:lnTo>
                  <a:cubicBezTo>
                    <a:pt x="357" y="314"/>
                    <a:pt x="425" y="212"/>
                    <a:pt x="468" y="136"/>
                  </a:cubicBezTo>
                  <a:cubicBezTo>
                    <a:pt x="536" y="102"/>
                    <a:pt x="502" y="0"/>
                    <a:pt x="391" y="0"/>
                  </a:cubicBezTo>
                  <a:lnTo>
                    <a:pt x="357" y="0"/>
                  </a:lnTo>
                  <a:cubicBezTo>
                    <a:pt x="289" y="68"/>
                    <a:pt x="179" y="102"/>
                    <a:pt x="111" y="178"/>
                  </a:cubicBezTo>
                  <a:cubicBezTo>
                    <a:pt x="77" y="280"/>
                    <a:pt x="43" y="348"/>
                    <a:pt x="1" y="425"/>
                  </a:cubicBezTo>
                  <a:cubicBezTo>
                    <a:pt x="1" y="493"/>
                    <a:pt x="43" y="527"/>
                    <a:pt x="7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2"/>
            <p:cNvSpPr/>
            <p:nvPr/>
          </p:nvSpPr>
          <p:spPr>
            <a:xfrm>
              <a:off x="7135627" y="3710488"/>
              <a:ext cx="17956" cy="28940"/>
            </a:xfrm>
            <a:custGeom>
              <a:avLst/>
              <a:gdLst/>
              <a:ahLst/>
              <a:cxnLst/>
              <a:rect l="l" t="t" r="r" b="b"/>
              <a:pathLst>
                <a:path w="528" h="851" extrusionOk="0">
                  <a:moveTo>
                    <a:pt x="136" y="850"/>
                  </a:moveTo>
                  <a:cubicBezTo>
                    <a:pt x="179" y="850"/>
                    <a:pt x="213" y="816"/>
                    <a:pt x="213" y="782"/>
                  </a:cubicBezTo>
                  <a:cubicBezTo>
                    <a:pt x="315" y="672"/>
                    <a:pt x="391" y="570"/>
                    <a:pt x="425" y="425"/>
                  </a:cubicBezTo>
                  <a:cubicBezTo>
                    <a:pt x="459" y="315"/>
                    <a:pt x="527" y="179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ubicBezTo>
                    <a:pt x="391" y="1"/>
                    <a:pt x="391" y="1"/>
                    <a:pt x="391" y="35"/>
                  </a:cubicBezTo>
                  <a:cubicBezTo>
                    <a:pt x="281" y="103"/>
                    <a:pt x="247" y="213"/>
                    <a:pt x="213" y="315"/>
                  </a:cubicBezTo>
                  <a:cubicBezTo>
                    <a:pt x="136" y="425"/>
                    <a:pt x="102" y="570"/>
                    <a:pt x="34" y="672"/>
                  </a:cubicBezTo>
                  <a:cubicBezTo>
                    <a:pt x="0" y="782"/>
                    <a:pt x="68" y="850"/>
                    <a:pt x="1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2"/>
            <p:cNvSpPr/>
            <p:nvPr/>
          </p:nvSpPr>
          <p:spPr>
            <a:xfrm>
              <a:off x="7130730" y="3773198"/>
              <a:ext cx="13297" cy="25166"/>
            </a:xfrm>
            <a:custGeom>
              <a:avLst/>
              <a:gdLst/>
              <a:ahLst/>
              <a:cxnLst/>
              <a:rect l="l" t="t" r="r" b="b"/>
              <a:pathLst>
                <a:path w="391" h="740" extrusionOk="0">
                  <a:moveTo>
                    <a:pt x="178" y="739"/>
                  </a:moveTo>
                  <a:lnTo>
                    <a:pt x="212" y="705"/>
                  </a:lnTo>
                  <a:cubicBezTo>
                    <a:pt x="391" y="595"/>
                    <a:pt x="391" y="314"/>
                    <a:pt x="357" y="102"/>
                  </a:cubicBezTo>
                  <a:cubicBezTo>
                    <a:pt x="357" y="68"/>
                    <a:pt x="280" y="0"/>
                    <a:pt x="246" y="0"/>
                  </a:cubicBezTo>
                  <a:cubicBezTo>
                    <a:pt x="212" y="0"/>
                    <a:pt x="178" y="34"/>
                    <a:pt x="144" y="102"/>
                  </a:cubicBezTo>
                  <a:cubicBezTo>
                    <a:pt x="110" y="170"/>
                    <a:pt x="110" y="280"/>
                    <a:pt x="68" y="382"/>
                  </a:cubicBezTo>
                  <a:cubicBezTo>
                    <a:pt x="34" y="493"/>
                    <a:pt x="0" y="561"/>
                    <a:pt x="68" y="671"/>
                  </a:cubicBezTo>
                  <a:cubicBezTo>
                    <a:pt x="68" y="705"/>
                    <a:pt x="110" y="739"/>
                    <a:pt x="178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2"/>
            <p:cNvSpPr/>
            <p:nvPr/>
          </p:nvSpPr>
          <p:spPr>
            <a:xfrm>
              <a:off x="7165655" y="3782720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03" y="527"/>
                  </a:moveTo>
                  <a:cubicBezTo>
                    <a:pt x="145" y="527"/>
                    <a:pt x="179" y="527"/>
                    <a:pt x="179" y="459"/>
                  </a:cubicBezTo>
                  <a:cubicBezTo>
                    <a:pt x="213" y="391"/>
                    <a:pt x="213" y="315"/>
                    <a:pt x="247" y="247"/>
                  </a:cubicBezTo>
                  <a:cubicBezTo>
                    <a:pt x="247" y="179"/>
                    <a:pt x="281" y="68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lnTo>
                    <a:pt x="103" y="0"/>
                  </a:lnTo>
                  <a:cubicBezTo>
                    <a:pt x="35" y="34"/>
                    <a:pt x="1" y="145"/>
                    <a:pt x="1" y="213"/>
                  </a:cubicBezTo>
                  <a:cubicBezTo>
                    <a:pt x="1" y="281"/>
                    <a:pt x="35" y="357"/>
                    <a:pt x="35" y="459"/>
                  </a:cubicBezTo>
                  <a:cubicBezTo>
                    <a:pt x="35" y="493"/>
                    <a:pt x="69" y="527"/>
                    <a:pt x="103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2"/>
            <p:cNvSpPr/>
            <p:nvPr/>
          </p:nvSpPr>
          <p:spPr>
            <a:xfrm>
              <a:off x="7199459" y="3796017"/>
              <a:ext cx="10746" cy="22853"/>
            </a:xfrm>
            <a:custGeom>
              <a:avLst/>
              <a:gdLst/>
              <a:ahLst/>
              <a:cxnLst/>
              <a:rect l="l" t="t" r="r" b="b"/>
              <a:pathLst>
                <a:path w="316" h="672" extrusionOk="0">
                  <a:moveTo>
                    <a:pt x="137" y="671"/>
                  </a:moveTo>
                  <a:cubicBezTo>
                    <a:pt x="171" y="671"/>
                    <a:pt x="213" y="671"/>
                    <a:pt x="213" y="603"/>
                  </a:cubicBezTo>
                  <a:cubicBezTo>
                    <a:pt x="247" y="527"/>
                    <a:pt x="281" y="425"/>
                    <a:pt x="281" y="348"/>
                  </a:cubicBezTo>
                  <a:lnTo>
                    <a:pt x="281" y="213"/>
                  </a:lnTo>
                  <a:cubicBezTo>
                    <a:pt x="315" y="136"/>
                    <a:pt x="315" y="102"/>
                    <a:pt x="315" y="68"/>
                  </a:cubicBezTo>
                  <a:cubicBezTo>
                    <a:pt x="315" y="0"/>
                    <a:pt x="281" y="0"/>
                    <a:pt x="247" y="0"/>
                  </a:cubicBezTo>
                  <a:lnTo>
                    <a:pt x="171" y="0"/>
                  </a:lnTo>
                  <a:cubicBezTo>
                    <a:pt x="103" y="68"/>
                    <a:pt x="35" y="213"/>
                    <a:pt x="35" y="280"/>
                  </a:cubicBezTo>
                  <a:cubicBezTo>
                    <a:pt x="1" y="391"/>
                    <a:pt x="1" y="527"/>
                    <a:pt x="35" y="603"/>
                  </a:cubicBezTo>
                  <a:cubicBezTo>
                    <a:pt x="69" y="671"/>
                    <a:pt x="103" y="671"/>
                    <a:pt x="137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2"/>
            <p:cNvSpPr/>
            <p:nvPr/>
          </p:nvSpPr>
          <p:spPr>
            <a:xfrm>
              <a:off x="7210171" y="3744292"/>
              <a:ext cx="10984" cy="20268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111" y="595"/>
                  </a:moveTo>
                  <a:cubicBezTo>
                    <a:pt x="145" y="595"/>
                    <a:pt x="179" y="561"/>
                    <a:pt x="179" y="527"/>
                  </a:cubicBezTo>
                  <a:cubicBezTo>
                    <a:pt x="213" y="459"/>
                    <a:pt x="213" y="383"/>
                    <a:pt x="246" y="315"/>
                  </a:cubicBezTo>
                  <a:cubicBezTo>
                    <a:pt x="280" y="247"/>
                    <a:pt x="323" y="136"/>
                    <a:pt x="280" y="69"/>
                  </a:cubicBezTo>
                  <a:cubicBezTo>
                    <a:pt x="246" y="35"/>
                    <a:pt x="213" y="1"/>
                    <a:pt x="179" y="1"/>
                  </a:cubicBezTo>
                  <a:lnTo>
                    <a:pt x="179" y="1"/>
                  </a:lnTo>
                  <a:cubicBezTo>
                    <a:pt x="0" y="103"/>
                    <a:pt x="0" y="349"/>
                    <a:pt x="0" y="493"/>
                  </a:cubicBezTo>
                  <a:cubicBezTo>
                    <a:pt x="0" y="561"/>
                    <a:pt x="68" y="595"/>
                    <a:pt x="11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2"/>
            <p:cNvSpPr/>
            <p:nvPr/>
          </p:nvSpPr>
          <p:spPr>
            <a:xfrm>
              <a:off x="7239044" y="3768267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179" y="816"/>
                  </a:moveTo>
                  <a:cubicBezTo>
                    <a:pt x="213" y="816"/>
                    <a:pt x="247" y="782"/>
                    <a:pt x="247" y="706"/>
                  </a:cubicBezTo>
                  <a:cubicBezTo>
                    <a:pt x="281" y="493"/>
                    <a:pt x="357" y="247"/>
                    <a:pt x="281" y="69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213" y="1"/>
                    <a:pt x="179" y="1"/>
                    <a:pt x="179" y="35"/>
                  </a:cubicBezTo>
                  <a:cubicBezTo>
                    <a:pt x="1" y="213"/>
                    <a:pt x="35" y="527"/>
                    <a:pt x="111" y="740"/>
                  </a:cubicBezTo>
                  <a:cubicBezTo>
                    <a:pt x="111" y="782"/>
                    <a:pt x="145" y="816"/>
                    <a:pt x="179" y="8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2"/>
            <p:cNvSpPr/>
            <p:nvPr/>
          </p:nvSpPr>
          <p:spPr>
            <a:xfrm>
              <a:off x="7266794" y="3738239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45" y="671"/>
                  </a:moveTo>
                  <a:cubicBezTo>
                    <a:pt x="179" y="671"/>
                    <a:pt x="213" y="637"/>
                    <a:pt x="213" y="603"/>
                  </a:cubicBezTo>
                  <a:cubicBezTo>
                    <a:pt x="280" y="425"/>
                    <a:pt x="357" y="213"/>
                    <a:pt x="280" y="34"/>
                  </a:cubicBezTo>
                  <a:cubicBezTo>
                    <a:pt x="246" y="34"/>
                    <a:pt x="213" y="0"/>
                    <a:pt x="179" y="0"/>
                  </a:cubicBezTo>
                  <a:cubicBezTo>
                    <a:pt x="179" y="0"/>
                    <a:pt x="145" y="0"/>
                    <a:pt x="102" y="34"/>
                  </a:cubicBezTo>
                  <a:cubicBezTo>
                    <a:pt x="0" y="179"/>
                    <a:pt x="34" y="391"/>
                    <a:pt x="34" y="561"/>
                  </a:cubicBezTo>
                  <a:cubicBezTo>
                    <a:pt x="34" y="637"/>
                    <a:pt x="68" y="671"/>
                    <a:pt x="145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2"/>
            <p:cNvSpPr/>
            <p:nvPr/>
          </p:nvSpPr>
          <p:spPr>
            <a:xfrm>
              <a:off x="7239044" y="371280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9" y="570"/>
                  </a:moveTo>
                  <a:cubicBezTo>
                    <a:pt x="111" y="570"/>
                    <a:pt x="145" y="570"/>
                    <a:pt x="145" y="536"/>
                  </a:cubicBezTo>
                  <a:lnTo>
                    <a:pt x="213" y="289"/>
                  </a:lnTo>
                  <a:cubicBezTo>
                    <a:pt x="213" y="179"/>
                    <a:pt x="247" y="111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lnTo>
                    <a:pt x="69" y="1"/>
                  </a:lnTo>
                  <a:cubicBezTo>
                    <a:pt x="1" y="77"/>
                    <a:pt x="35" y="145"/>
                    <a:pt x="1" y="247"/>
                  </a:cubicBezTo>
                  <a:lnTo>
                    <a:pt x="1" y="502"/>
                  </a:lnTo>
                  <a:cubicBezTo>
                    <a:pt x="1" y="570"/>
                    <a:pt x="35" y="570"/>
                    <a:pt x="69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2"/>
            <p:cNvSpPr/>
            <p:nvPr/>
          </p:nvSpPr>
          <p:spPr>
            <a:xfrm>
              <a:off x="7282369" y="3682772"/>
              <a:ext cx="11018" cy="25438"/>
            </a:xfrm>
            <a:custGeom>
              <a:avLst/>
              <a:gdLst/>
              <a:ahLst/>
              <a:cxnLst/>
              <a:rect l="l" t="t" r="r" b="b"/>
              <a:pathLst>
                <a:path w="324" h="748" extrusionOk="0">
                  <a:moveTo>
                    <a:pt x="145" y="748"/>
                  </a:moveTo>
                  <a:cubicBezTo>
                    <a:pt x="213" y="748"/>
                    <a:pt x="247" y="705"/>
                    <a:pt x="247" y="671"/>
                  </a:cubicBezTo>
                  <a:cubicBezTo>
                    <a:pt x="281" y="569"/>
                    <a:pt x="281" y="459"/>
                    <a:pt x="281" y="391"/>
                  </a:cubicBezTo>
                  <a:cubicBezTo>
                    <a:pt x="324" y="280"/>
                    <a:pt x="324" y="145"/>
                    <a:pt x="281" y="68"/>
                  </a:cubicBezTo>
                  <a:cubicBezTo>
                    <a:pt x="247" y="34"/>
                    <a:pt x="213" y="0"/>
                    <a:pt x="145" y="0"/>
                  </a:cubicBezTo>
                  <a:cubicBezTo>
                    <a:pt x="111" y="0"/>
                    <a:pt x="69" y="34"/>
                    <a:pt x="35" y="68"/>
                  </a:cubicBezTo>
                  <a:cubicBezTo>
                    <a:pt x="1" y="145"/>
                    <a:pt x="1" y="280"/>
                    <a:pt x="35" y="391"/>
                  </a:cubicBezTo>
                  <a:cubicBezTo>
                    <a:pt x="35" y="459"/>
                    <a:pt x="35" y="569"/>
                    <a:pt x="69" y="671"/>
                  </a:cubicBezTo>
                  <a:cubicBezTo>
                    <a:pt x="69" y="705"/>
                    <a:pt x="111" y="748"/>
                    <a:pt x="145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2"/>
            <p:cNvSpPr/>
            <p:nvPr/>
          </p:nvSpPr>
          <p:spPr>
            <a:xfrm>
              <a:off x="7258394" y="3658797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179" y="773"/>
                  </a:moveTo>
                  <a:cubicBezTo>
                    <a:pt x="213" y="773"/>
                    <a:pt x="247" y="773"/>
                    <a:pt x="281" y="705"/>
                  </a:cubicBezTo>
                  <a:cubicBezTo>
                    <a:pt x="281" y="603"/>
                    <a:pt x="315" y="493"/>
                    <a:pt x="315" y="391"/>
                  </a:cubicBezTo>
                  <a:cubicBezTo>
                    <a:pt x="349" y="280"/>
                    <a:pt x="392" y="136"/>
                    <a:pt x="315" y="68"/>
                  </a:cubicBezTo>
                  <a:cubicBezTo>
                    <a:pt x="281" y="0"/>
                    <a:pt x="247" y="0"/>
                    <a:pt x="179" y="0"/>
                  </a:cubicBezTo>
                  <a:cubicBezTo>
                    <a:pt x="137" y="0"/>
                    <a:pt x="103" y="0"/>
                    <a:pt x="103" y="34"/>
                  </a:cubicBezTo>
                  <a:cubicBezTo>
                    <a:pt x="1" y="102"/>
                    <a:pt x="35" y="212"/>
                    <a:pt x="35" y="348"/>
                  </a:cubicBezTo>
                  <a:lnTo>
                    <a:pt x="35" y="671"/>
                  </a:lnTo>
                  <a:cubicBezTo>
                    <a:pt x="35" y="739"/>
                    <a:pt x="103" y="773"/>
                    <a:pt x="179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2"/>
            <p:cNvSpPr/>
            <p:nvPr/>
          </p:nvSpPr>
          <p:spPr>
            <a:xfrm>
              <a:off x="7107323" y="3516646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280" y="357"/>
                  </a:moveTo>
                  <a:cubicBezTo>
                    <a:pt x="314" y="357"/>
                    <a:pt x="382" y="323"/>
                    <a:pt x="459" y="323"/>
                  </a:cubicBezTo>
                  <a:lnTo>
                    <a:pt x="807" y="323"/>
                  </a:lnTo>
                  <a:cubicBezTo>
                    <a:pt x="917" y="281"/>
                    <a:pt x="917" y="179"/>
                    <a:pt x="849" y="145"/>
                  </a:cubicBezTo>
                  <a:cubicBezTo>
                    <a:pt x="739" y="69"/>
                    <a:pt x="595" y="35"/>
                    <a:pt x="493" y="35"/>
                  </a:cubicBezTo>
                  <a:cubicBezTo>
                    <a:pt x="425" y="35"/>
                    <a:pt x="348" y="1"/>
                    <a:pt x="280" y="1"/>
                  </a:cubicBezTo>
                  <a:cubicBezTo>
                    <a:pt x="212" y="1"/>
                    <a:pt x="136" y="35"/>
                    <a:pt x="68" y="69"/>
                  </a:cubicBezTo>
                  <a:cubicBezTo>
                    <a:pt x="0" y="111"/>
                    <a:pt x="0" y="247"/>
                    <a:pt x="68" y="281"/>
                  </a:cubicBezTo>
                  <a:cubicBezTo>
                    <a:pt x="136" y="323"/>
                    <a:pt x="212" y="357"/>
                    <a:pt x="280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2"/>
            <p:cNvSpPr/>
            <p:nvPr/>
          </p:nvSpPr>
          <p:spPr>
            <a:xfrm>
              <a:off x="7116845" y="3493827"/>
              <a:ext cx="26594" cy="8400"/>
            </a:xfrm>
            <a:custGeom>
              <a:avLst/>
              <a:gdLst/>
              <a:ahLst/>
              <a:cxnLst/>
              <a:rect l="l" t="t" r="r" b="b"/>
              <a:pathLst>
                <a:path w="782" h="247" extrusionOk="0">
                  <a:moveTo>
                    <a:pt x="357" y="247"/>
                  </a:moveTo>
                  <a:cubicBezTo>
                    <a:pt x="459" y="247"/>
                    <a:pt x="569" y="213"/>
                    <a:pt x="705" y="213"/>
                  </a:cubicBezTo>
                  <a:cubicBezTo>
                    <a:pt x="782" y="179"/>
                    <a:pt x="782" y="35"/>
                    <a:pt x="705" y="35"/>
                  </a:cubicBezTo>
                  <a:cubicBezTo>
                    <a:pt x="569" y="1"/>
                    <a:pt x="459" y="1"/>
                    <a:pt x="357" y="1"/>
                  </a:cubicBezTo>
                  <a:cubicBezTo>
                    <a:pt x="247" y="1"/>
                    <a:pt x="145" y="1"/>
                    <a:pt x="68" y="68"/>
                  </a:cubicBezTo>
                  <a:cubicBezTo>
                    <a:pt x="0" y="68"/>
                    <a:pt x="0" y="145"/>
                    <a:pt x="68" y="179"/>
                  </a:cubicBezTo>
                  <a:cubicBezTo>
                    <a:pt x="145" y="213"/>
                    <a:pt x="247" y="247"/>
                    <a:pt x="357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2"/>
            <p:cNvSpPr/>
            <p:nvPr/>
          </p:nvSpPr>
          <p:spPr>
            <a:xfrm>
              <a:off x="7035091" y="3520420"/>
              <a:ext cx="38462" cy="13025"/>
            </a:xfrm>
            <a:custGeom>
              <a:avLst/>
              <a:gdLst/>
              <a:ahLst/>
              <a:cxnLst/>
              <a:rect l="l" t="t" r="r" b="b"/>
              <a:pathLst>
                <a:path w="1131" h="383" extrusionOk="0">
                  <a:moveTo>
                    <a:pt x="281" y="382"/>
                  </a:moveTo>
                  <a:cubicBezTo>
                    <a:pt x="527" y="382"/>
                    <a:pt x="773" y="246"/>
                    <a:pt x="1020" y="212"/>
                  </a:cubicBezTo>
                  <a:cubicBezTo>
                    <a:pt x="1130" y="170"/>
                    <a:pt x="1096" y="0"/>
                    <a:pt x="986" y="0"/>
                  </a:cubicBezTo>
                  <a:lnTo>
                    <a:pt x="986" y="0"/>
                  </a:lnTo>
                  <a:cubicBezTo>
                    <a:pt x="705" y="34"/>
                    <a:pt x="315" y="0"/>
                    <a:pt x="68" y="170"/>
                  </a:cubicBezTo>
                  <a:cubicBezTo>
                    <a:pt x="0" y="212"/>
                    <a:pt x="0" y="314"/>
                    <a:pt x="102" y="348"/>
                  </a:cubicBezTo>
                  <a:cubicBezTo>
                    <a:pt x="136" y="348"/>
                    <a:pt x="213" y="382"/>
                    <a:pt x="281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2"/>
            <p:cNvSpPr/>
            <p:nvPr/>
          </p:nvSpPr>
          <p:spPr>
            <a:xfrm>
              <a:off x="7042301" y="3544396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49" y="246"/>
                  </a:moveTo>
                  <a:lnTo>
                    <a:pt x="561" y="246"/>
                  </a:lnTo>
                  <a:cubicBezTo>
                    <a:pt x="672" y="246"/>
                    <a:pt x="706" y="68"/>
                    <a:pt x="595" y="34"/>
                  </a:cubicBezTo>
                  <a:cubicBezTo>
                    <a:pt x="493" y="34"/>
                    <a:pt x="349" y="0"/>
                    <a:pt x="247" y="0"/>
                  </a:cubicBezTo>
                  <a:lnTo>
                    <a:pt x="247" y="0"/>
                  </a:lnTo>
                  <a:cubicBezTo>
                    <a:pt x="137" y="0"/>
                    <a:pt x="35" y="0"/>
                    <a:pt x="35" y="102"/>
                  </a:cubicBezTo>
                  <a:cubicBezTo>
                    <a:pt x="1" y="246"/>
                    <a:pt x="213" y="246"/>
                    <a:pt x="349" y="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7029004" y="3503349"/>
              <a:ext cx="28940" cy="11018"/>
            </a:xfrm>
            <a:custGeom>
              <a:avLst/>
              <a:gdLst/>
              <a:ahLst/>
              <a:cxnLst/>
              <a:rect l="l" t="t" r="r" b="b"/>
              <a:pathLst>
                <a:path w="851" h="324" extrusionOk="0">
                  <a:moveTo>
                    <a:pt x="103" y="324"/>
                  </a:moveTo>
                  <a:cubicBezTo>
                    <a:pt x="213" y="324"/>
                    <a:pt x="315" y="247"/>
                    <a:pt x="426" y="247"/>
                  </a:cubicBezTo>
                  <a:cubicBezTo>
                    <a:pt x="528" y="213"/>
                    <a:pt x="638" y="179"/>
                    <a:pt x="740" y="145"/>
                  </a:cubicBezTo>
                  <a:cubicBezTo>
                    <a:pt x="850" y="145"/>
                    <a:pt x="816" y="1"/>
                    <a:pt x="740" y="1"/>
                  </a:cubicBezTo>
                  <a:lnTo>
                    <a:pt x="740" y="1"/>
                  </a:lnTo>
                  <a:cubicBezTo>
                    <a:pt x="604" y="1"/>
                    <a:pt x="494" y="1"/>
                    <a:pt x="349" y="35"/>
                  </a:cubicBezTo>
                  <a:cubicBezTo>
                    <a:pt x="247" y="77"/>
                    <a:pt x="137" y="111"/>
                    <a:pt x="69" y="179"/>
                  </a:cubicBezTo>
                  <a:cubicBezTo>
                    <a:pt x="1" y="213"/>
                    <a:pt x="35" y="324"/>
                    <a:pt x="103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2"/>
            <p:cNvSpPr/>
            <p:nvPr/>
          </p:nvSpPr>
          <p:spPr>
            <a:xfrm>
              <a:off x="6970656" y="355997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9" y="426"/>
                  </a:moveTo>
                  <a:cubicBezTo>
                    <a:pt x="179" y="426"/>
                    <a:pt x="247" y="358"/>
                    <a:pt x="358" y="281"/>
                  </a:cubicBezTo>
                  <a:cubicBezTo>
                    <a:pt x="460" y="213"/>
                    <a:pt x="604" y="145"/>
                    <a:pt x="672" y="69"/>
                  </a:cubicBezTo>
                  <a:cubicBezTo>
                    <a:pt x="740" y="35"/>
                    <a:pt x="706" y="1"/>
                    <a:pt x="672" y="1"/>
                  </a:cubicBezTo>
                  <a:lnTo>
                    <a:pt x="638" y="1"/>
                  </a:lnTo>
                  <a:cubicBezTo>
                    <a:pt x="494" y="1"/>
                    <a:pt x="392" y="69"/>
                    <a:pt x="247" y="111"/>
                  </a:cubicBezTo>
                  <a:cubicBezTo>
                    <a:pt x="145" y="179"/>
                    <a:pt x="35" y="247"/>
                    <a:pt x="1" y="358"/>
                  </a:cubicBezTo>
                  <a:cubicBezTo>
                    <a:pt x="1" y="392"/>
                    <a:pt x="1" y="426"/>
                    <a:pt x="69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2"/>
            <p:cNvSpPr/>
            <p:nvPr/>
          </p:nvSpPr>
          <p:spPr>
            <a:xfrm>
              <a:off x="6972381" y="3603331"/>
              <a:ext cx="25166" cy="18228"/>
            </a:xfrm>
            <a:custGeom>
              <a:avLst/>
              <a:gdLst/>
              <a:ahLst/>
              <a:cxnLst/>
              <a:rect l="l" t="t" r="r" b="b"/>
              <a:pathLst>
                <a:path w="740" h="536" extrusionOk="0">
                  <a:moveTo>
                    <a:pt x="179" y="535"/>
                  </a:moveTo>
                  <a:lnTo>
                    <a:pt x="247" y="535"/>
                  </a:lnTo>
                  <a:cubicBezTo>
                    <a:pt x="392" y="459"/>
                    <a:pt x="604" y="357"/>
                    <a:pt x="706" y="178"/>
                  </a:cubicBezTo>
                  <a:cubicBezTo>
                    <a:pt x="740" y="111"/>
                    <a:pt x="672" y="0"/>
                    <a:pt x="604" y="0"/>
                  </a:cubicBezTo>
                  <a:cubicBezTo>
                    <a:pt x="604" y="0"/>
                    <a:pt x="604" y="34"/>
                    <a:pt x="570" y="34"/>
                  </a:cubicBezTo>
                  <a:cubicBezTo>
                    <a:pt x="392" y="68"/>
                    <a:pt x="213" y="212"/>
                    <a:pt x="103" y="357"/>
                  </a:cubicBezTo>
                  <a:cubicBezTo>
                    <a:pt x="1" y="425"/>
                    <a:pt x="69" y="535"/>
                    <a:pt x="179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2"/>
            <p:cNvSpPr/>
            <p:nvPr/>
          </p:nvSpPr>
          <p:spPr>
            <a:xfrm>
              <a:off x="6995788" y="3637100"/>
              <a:ext cx="21731" cy="14487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111" y="426"/>
                  </a:moveTo>
                  <a:lnTo>
                    <a:pt x="145" y="426"/>
                  </a:lnTo>
                  <a:cubicBezTo>
                    <a:pt x="213" y="392"/>
                    <a:pt x="290" y="349"/>
                    <a:pt x="358" y="315"/>
                  </a:cubicBezTo>
                  <a:cubicBezTo>
                    <a:pt x="426" y="247"/>
                    <a:pt x="502" y="213"/>
                    <a:pt x="570" y="179"/>
                  </a:cubicBezTo>
                  <a:cubicBezTo>
                    <a:pt x="638" y="103"/>
                    <a:pt x="604" y="1"/>
                    <a:pt x="502" y="1"/>
                  </a:cubicBezTo>
                  <a:lnTo>
                    <a:pt x="502" y="1"/>
                  </a:lnTo>
                  <a:cubicBezTo>
                    <a:pt x="290" y="35"/>
                    <a:pt x="145" y="103"/>
                    <a:pt x="43" y="281"/>
                  </a:cubicBezTo>
                  <a:cubicBezTo>
                    <a:pt x="1" y="349"/>
                    <a:pt x="43" y="426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7000719" y="3672060"/>
              <a:ext cx="27750" cy="14487"/>
            </a:xfrm>
            <a:custGeom>
              <a:avLst/>
              <a:gdLst/>
              <a:ahLst/>
              <a:cxnLst/>
              <a:rect l="l" t="t" r="r" b="b"/>
              <a:pathLst>
                <a:path w="816" h="426" extrusionOk="0">
                  <a:moveTo>
                    <a:pt x="179" y="426"/>
                  </a:moveTo>
                  <a:cubicBezTo>
                    <a:pt x="281" y="426"/>
                    <a:pt x="391" y="349"/>
                    <a:pt x="459" y="315"/>
                  </a:cubicBezTo>
                  <a:cubicBezTo>
                    <a:pt x="570" y="281"/>
                    <a:pt x="671" y="213"/>
                    <a:pt x="782" y="137"/>
                  </a:cubicBezTo>
                  <a:cubicBezTo>
                    <a:pt x="816" y="69"/>
                    <a:pt x="782" y="1"/>
                    <a:pt x="705" y="1"/>
                  </a:cubicBezTo>
                  <a:lnTo>
                    <a:pt x="705" y="1"/>
                  </a:lnTo>
                  <a:cubicBezTo>
                    <a:pt x="570" y="1"/>
                    <a:pt x="459" y="35"/>
                    <a:pt x="357" y="69"/>
                  </a:cubicBezTo>
                  <a:cubicBezTo>
                    <a:pt x="247" y="103"/>
                    <a:pt x="111" y="137"/>
                    <a:pt x="34" y="213"/>
                  </a:cubicBezTo>
                  <a:cubicBezTo>
                    <a:pt x="0" y="281"/>
                    <a:pt x="34" y="383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7647532" y="3645500"/>
              <a:ext cx="28906" cy="10712"/>
            </a:xfrm>
            <a:custGeom>
              <a:avLst/>
              <a:gdLst/>
              <a:ahLst/>
              <a:cxnLst/>
              <a:rect l="l" t="t" r="r" b="b"/>
              <a:pathLst>
                <a:path w="850" h="315" extrusionOk="0">
                  <a:moveTo>
                    <a:pt x="425" y="315"/>
                  </a:moveTo>
                  <a:cubicBezTo>
                    <a:pt x="536" y="315"/>
                    <a:pt x="638" y="281"/>
                    <a:pt x="748" y="281"/>
                  </a:cubicBezTo>
                  <a:cubicBezTo>
                    <a:pt x="850" y="247"/>
                    <a:pt x="816" y="68"/>
                    <a:pt x="714" y="68"/>
                  </a:cubicBezTo>
                  <a:lnTo>
                    <a:pt x="714" y="68"/>
                  </a:lnTo>
                  <a:lnTo>
                    <a:pt x="680" y="68"/>
                  </a:lnTo>
                  <a:cubicBezTo>
                    <a:pt x="570" y="68"/>
                    <a:pt x="468" y="68"/>
                    <a:pt x="357" y="34"/>
                  </a:cubicBezTo>
                  <a:cubicBezTo>
                    <a:pt x="289" y="0"/>
                    <a:pt x="255" y="0"/>
                    <a:pt x="179" y="0"/>
                  </a:cubicBezTo>
                  <a:cubicBezTo>
                    <a:pt x="145" y="0"/>
                    <a:pt x="111" y="0"/>
                    <a:pt x="43" y="34"/>
                  </a:cubicBezTo>
                  <a:cubicBezTo>
                    <a:pt x="43" y="34"/>
                    <a:pt x="0" y="68"/>
                    <a:pt x="43" y="102"/>
                  </a:cubicBezTo>
                  <a:cubicBezTo>
                    <a:pt x="77" y="281"/>
                    <a:pt x="255" y="315"/>
                    <a:pt x="425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7438080" y="3123179"/>
              <a:ext cx="642810" cy="567993"/>
            </a:xfrm>
            <a:custGeom>
              <a:avLst/>
              <a:gdLst/>
              <a:ahLst/>
              <a:cxnLst/>
              <a:rect l="l" t="t" r="r" b="b"/>
              <a:pathLst>
                <a:path w="18902" h="16702" extrusionOk="0">
                  <a:moveTo>
                    <a:pt x="9702" y="16702"/>
                  </a:moveTo>
                  <a:cubicBezTo>
                    <a:pt x="11681" y="16702"/>
                    <a:pt x="13592" y="16209"/>
                    <a:pt x="14909" y="14722"/>
                  </a:cubicBezTo>
                  <a:cubicBezTo>
                    <a:pt x="18902" y="10194"/>
                    <a:pt x="12853" y="6542"/>
                    <a:pt x="12853" y="6542"/>
                  </a:cubicBezTo>
                  <a:cubicBezTo>
                    <a:pt x="12853" y="6542"/>
                    <a:pt x="13100" y="1"/>
                    <a:pt x="7400" y="1"/>
                  </a:cubicBezTo>
                  <a:cubicBezTo>
                    <a:pt x="1666" y="1"/>
                    <a:pt x="1" y="9235"/>
                    <a:pt x="1" y="9235"/>
                  </a:cubicBezTo>
                  <a:lnTo>
                    <a:pt x="1632" y="14722"/>
                  </a:lnTo>
                  <a:cubicBezTo>
                    <a:pt x="1632" y="14722"/>
                    <a:pt x="5777" y="16702"/>
                    <a:pt x="9702" y="16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7540647" y="3261555"/>
              <a:ext cx="246724" cy="311747"/>
            </a:xfrm>
            <a:custGeom>
              <a:avLst/>
              <a:gdLst/>
              <a:ahLst/>
              <a:cxnLst/>
              <a:rect l="l" t="t" r="r" b="b"/>
              <a:pathLst>
                <a:path w="7255" h="9167" extrusionOk="0">
                  <a:moveTo>
                    <a:pt x="5904" y="9167"/>
                  </a:moveTo>
                  <a:cubicBezTo>
                    <a:pt x="6439" y="9167"/>
                    <a:pt x="6830" y="9056"/>
                    <a:pt x="6898" y="8844"/>
                  </a:cubicBezTo>
                  <a:cubicBezTo>
                    <a:pt x="7255" y="7824"/>
                    <a:pt x="1020" y="7748"/>
                    <a:pt x="1020" y="7748"/>
                  </a:cubicBezTo>
                  <a:lnTo>
                    <a:pt x="1020" y="4673"/>
                  </a:lnTo>
                  <a:cubicBezTo>
                    <a:pt x="1020" y="4673"/>
                    <a:pt x="4987" y="816"/>
                    <a:pt x="4137" y="103"/>
                  </a:cubicBezTo>
                  <a:cubicBezTo>
                    <a:pt x="4069" y="35"/>
                    <a:pt x="3993" y="1"/>
                    <a:pt x="3925" y="1"/>
                  </a:cubicBezTo>
                  <a:cubicBezTo>
                    <a:pt x="2829" y="1"/>
                    <a:pt x="0" y="4426"/>
                    <a:pt x="0" y="4426"/>
                  </a:cubicBezTo>
                  <a:lnTo>
                    <a:pt x="315" y="8173"/>
                  </a:lnTo>
                  <a:lnTo>
                    <a:pt x="315" y="8173"/>
                  </a:lnTo>
                  <a:cubicBezTo>
                    <a:pt x="459" y="8173"/>
                    <a:pt x="4069" y="9167"/>
                    <a:pt x="5904" y="9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7672936" y="3403401"/>
              <a:ext cx="30097" cy="17072"/>
            </a:xfrm>
            <a:custGeom>
              <a:avLst/>
              <a:gdLst/>
              <a:ahLst/>
              <a:cxnLst/>
              <a:rect l="l" t="t" r="r" b="b"/>
              <a:pathLst>
                <a:path w="885" h="502" extrusionOk="0">
                  <a:moveTo>
                    <a:pt x="145" y="502"/>
                  </a:moveTo>
                  <a:lnTo>
                    <a:pt x="213" y="502"/>
                  </a:lnTo>
                  <a:cubicBezTo>
                    <a:pt x="315" y="425"/>
                    <a:pt x="426" y="391"/>
                    <a:pt x="528" y="323"/>
                  </a:cubicBezTo>
                  <a:cubicBezTo>
                    <a:pt x="638" y="289"/>
                    <a:pt x="740" y="255"/>
                    <a:pt x="816" y="145"/>
                  </a:cubicBezTo>
                  <a:cubicBezTo>
                    <a:pt x="884" y="111"/>
                    <a:pt x="850" y="1"/>
                    <a:pt x="782" y="1"/>
                  </a:cubicBezTo>
                  <a:lnTo>
                    <a:pt x="782" y="1"/>
                  </a:lnTo>
                  <a:cubicBezTo>
                    <a:pt x="638" y="1"/>
                    <a:pt x="570" y="77"/>
                    <a:pt x="460" y="145"/>
                  </a:cubicBezTo>
                  <a:cubicBezTo>
                    <a:pt x="315" y="179"/>
                    <a:pt x="213" y="255"/>
                    <a:pt x="103" y="323"/>
                  </a:cubicBezTo>
                  <a:cubicBezTo>
                    <a:pt x="1" y="357"/>
                    <a:pt x="69" y="502"/>
                    <a:pt x="14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7665726" y="3362660"/>
              <a:ext cx="44516" cy="31253"/>
            </a:xfrm>
            <a:custGeom>
              <a:avLst/>
              <a:gdLst/>
              <a:ahLst/>
              <a:cxnLst/>
              <a:rect l="l" t="t" r="r" b="b"/>
              <a:pathLst>
                <a:path w="1309" h="919" extrusionOk="0">
                  <a:moveTo>
                    <a:pt x="145" y="918"/>
                  </a:moveTo>
                  <a:cubicBezTo>
                    <a:pt x="145" y="918"/>
                    <a:pt x="145" y="884"/>
                    <a:pt x="179" y="884"/>
                  </a:cubicBezTo>
                  <a:cubicBezTo>
                    <a:pt x="357" y="816"/>
                    <a:pt x="570" y="672"/>
                    <a:pt x="740" y="562"/>
                  </a:cubicBezTo>
                  <a:cubicBezTo>
                    <a:pt x="918" y="460"/>
                    <a:pt x="1096" y="349"/>
                    <a:pt x="1241" y="213"/>
                  </a:cubicBezTo>
                  <a:cubicBezTo>
                    <a:pt x="1309" y="137"/>
                    <a:pt x="1241" y="1"/>
                    <a:pt x="1164" y="1"/>
                  </a:cubicBezTo>
                  <a:lnTo>
                    <a:pt x="1130" y="35"/>
                  </a:lnTo>
                  <a:cubicBezTo>
                    <a:pt x="918" y="69"/>
                    <a:pt x="740" y="213"/>
                    <a:pt x="570" y="349"/>
                  </a:cubicBezTo>
                  <a:cubicBezTo>
                    <a:pt x="391" y="460"/>
                    <a:pt x="213" y="604"/>
                    <a:pt x="69" y="740"/>
                  </a:cubicBezTo>
                  <a:cubicBezTo>
                    <a:pt x="1" y="816"/>
                    <a:pt x="35" y="918"/>
                    <a:pt x="145" y="9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7734183" y="3373372"/>
              <a:ext cx="23159" cy="14453"/>
            </a:xfrm>
            <a:custGeom>
              <a:avLst/>
              <a:gdLst/>
              <a:ahLst/>
              <a:cxnLst/>
              <a:rect l="l" t="t" r="r" b="b"/>
              <a:pathLst>
                <a:path w="681" h="425" extrusionOk="0">
                  <a:moveTo>
                    <a:pt x="145" y="425"/>
                  </a:moveTo>
                  <a:lnTo>
                    <a:pt x="179" y="425"/>
                  </a:lnTo>
                  <a:cubicBezTo>
                    <a:pt x="290" y="391"/>
                    <a:pt x="358" y="357"/>
                    <a:pt x="468" y="323"/>
                  </a:cubicBezTo>
                  <a:cubicBezTo>
                    <a:pt x="536" y="289"/>
                    <a:pt x="638" y="289"/>
                    <a:pt x="680" y="179"/>
                  </a:cubicBezTo>
                  <a:cubicBezTo>
                    <a:pt x="680" y="111"/>
                    <a:pt x="680" y="77"/>
                    <a:pt x="604" y="34"/>
                  </a:cubicBezTo>
                  <a:cubicBezTo>
                    <a:pt x="604" y="34"/>
                    <a:pt x="570" y="0"/>
                    <a:pt x="536" y="0"/>
                  </a:cubicBezTo>
                  <a:cubicBezTo>
                    <a:pt x="468" y="0"/>
                    <a:pt x="392" y="77"/>
                    <a:pt x="324" y="111"/>
                  </a:cubicBezTo>
                  <a:cubicBezTo>
                    <a:pt x="256" y="145"/>
                    <a:pt x="145" y="213"/>
                    <a:pt x="77" y="289"/>
                  </a:cubicBezTo>
                  <a:cubicBezTo>
                    <a:pt x="1" y="357"/>
                    <a:pt x="77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7736802" y="3325421"/>
              <a:ext cx="26322" cy="17922"/>
            </a:xfrm>
            <a:custGeom>
              <a:avLst/>
              <a:gdLst/>
              <a:ahLst/>
              <a:cxnLst/>
              <a:rect l="l" t="t" r="r" b="b"/>
              <a:pathLst>
                <a:path w="774" h="527" extrusionOk="0">
                  <a:moveTo>
                    <a:pt x="136" y="527"/>
                  </a:moveTo>
                  <a:cubicBezTo>
                    <a:pt x="179" y="527"/>
                    <a:pt x="179" y="527"/>
                    <a:pt x="213" y="493"/>
                  </a:cubicBezTo>
                  <a:cubicBezTo>
                    <a:pt x="281" y="459"/>
                    <a:pt x="391" y="382"/>
                    <a:pt x="493" y="314"/>
                  </a:cubicBezTo>
                  <a:cubicBezTo>
                    <a:pt x="603" y="280"/>
                    <a:pt x="637" y="170"/>
                    <a:pt x="739" y="102"/>
                  </a:cubicBezTo>
                  <a:cubicBezTo>
                    <a:pt x="773" y="68"/>
                    <a:pt x="739" y="0"/>
                    <a:pt x="671" y="0"/>
                  </a:cubicBezTo>
                  <a:lnTo>
                    <a:pt x="637" y="0"/>
                  </a:lnTo>
                  <a:cubicBezTo>
                    <a:pt x="603" y="0"/>
                    <a:pt x="527" y="34"/>
                    <a:pt x="493" y="34"/>
                  </a:cubicBezTo>
                  <a:cubicBezTo>
                    <a:pt x="425" y="68"/>
                    <a:pt x="391" y="102"/>
                    <a:pt x="349" y="136"/>
                  </a:cubicBezTo>
                  <a:cubicBezTo>
                    <a:pt x="247" y="212"/>
                    <a:pt x="179" y="280"/>
                    <a:pt x="68" y="348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7702998" y="3325421"/>
              <a:ext cx="19384" cy="16766"/>
            </a:xfrm>
            <a:custGeom>
              <a:avLst/>
              <a:gdLst/>
              <a:ahLst/>
              <a:cxnLst/>
              <a:rect l="l" t="t" r="r" b="b"/>
              <a:pathLst>
                <a:path w="570" h="493" extrusionOk="0">
                  <a:moveTo>
                    <a:pt x="145" y="493"/>
                  </a:moveTo>
                  <a:lnTo>
                    <a:pt x="179" y="493"/>
                  </a:lnTo>
                  <a:cubicBezTo>
                    <a:pt x="323" y="382"/>
                    <a:pt x="459" y="314"/>
                    <a:pt x="536" y="170"/>
                  </a:cubicBezTo>
                  <a:cubicBezTo>
                    <a:pt x="570" y="102"/>
                    <a:pt x="536" y="0"/>
                    <a:pt x="425" y="0"/>
                  </a:cubicBezTo>
                  <a:lnTo>
                    <a:pt x="391" y="0"/>
                  </a:lnTo>
                  <a:cubicBezTo>
                    <a:pt x="323" y="34"/>
                    <a:pt x="247" y="68"/>
                    <a:pt x="213" y="136"/>
                  </a:cubicBezTo>
                  <a:cubicBezTo>
                    <a:pt x="145" y="212"/>
                    <a:pt x="111" y="246"/>
                    <a:pt x="68" y="314"/>
                  </a:cubicBezTo>
                  <a:cubicBezTo>
                    <a:pt x="0" y="382"/>
                    <a:pt x="34" y="493"/>
                    <a:pt x="145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7576763" y="3291618"/>
              <a:ext cx="20234" cy="17922"/>
            </a:xfrm>
            <a:custGeom>
              <a:avLst/>
              <a:gdLst/>
              <a:ahLst/>
              <a:cxnLst/>
              <a:rect l="l" t="t" r="r" b="b"/>
              <a:pathLst>
                <a:path w="595" h="527" extrusionOk="0">
                  <a:moveTo>
                    <a:pt x="136" y="527"/>
                  </a:moveTo>
                  <a:lnTo>
                    <a:pt x="170" y="493"/>
                  </a:lnTo>
                  <a:cubicBezTo>
                    <a:pt x="280" y="459"/>
                    <a:pt x="348" y="391"/>
                    <a:pt x="425" y="357"/>
                  </a:cubicBezTo>
                  <a:cubicBezTo>
                    <a:pt x="493" y="280"/>
                    <a:pt x="595" y="213"/>
                    <a:pt x="595" y="102"/>
                  </a:cubicBezTo>
                  <a:cubicBezTo>
                    <a:pt x="595" y="68"/>
                    <a:pt x="561" y="0"/>
                    <a:pt x="527" y="0"/>
                  </a:cubicBezTo>
                  <a:lnTo>
                    <a:pt x="527" y="0"/>
                  </a:lnTo>
                  <a:cubicBezTo>
                    <a:pt x="425" y="0"/>
                    <a:pt x="314" y="68"/>
                    <a:pt x="280" y="145"/>
                  </a:cubicBezTo>
                  <a:cubicBezTo>
                    <a:pt x="213" y="213"/>
                    <a:pt x="136" y="280"/>
                    <a:pt x="68" y="357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7610260" y="3244518"/>
              <a:ext cx="21697" cy="18228"/>
            </a:xfrm>
            <a:custGeom>
              <a:avLst/>
              <a:gdLst/>
              <a:ahLst/>
              <a:cxnLst/>
              <a:rect l="l" t="t" r="r" b="b"/>
              <a:pathLst>
                <a:path w="638" h="536" extrusionOk="0">
                  <a:moveTo>
                    <a:pt x="111" y="536"/>
                  </a:moveTo>
                  <a:lnTo>
                    <a:pt x="179" y="536"/>
                  </a:lnTo>
                  <a:cubicBezTo>
                    <a:pt x="323" y="391"/>
                    <a:pt x="459" y="289"/>
                    <a:pt x="604" y="145"/>
                  </a:cubicBezTo>
                  <a:cubicBezTo>
                    <a:pt x="638" y="77"/>
                    <a:pt x="604" y="0"/>
                    <a:pt x="536" y="0"/>
                  </a:cubicBezTo>
                  <a:cubicBezTo>
                    <a:pt x="536" y="0"/>
                    <a:pt x="536" y="43"/>
                    <a:pt x="502" y="43"/>
                  </a:cubicBezTo>
                  <a:cubicBezTo>
                    <a:pt x="357" y="145"/>
                    <a:pt x="213" y="289"/>
                    <a:pt x="77" y="391"/>
                  </a:cubicBezTo>
                  <a:cubicBezTo>
                    <a:pt x="1" y="468"/>
                    <a:pt x="35" y="536"/>
                    <a:pt x="111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7610260" y="3217074"/>
              <a:ext cx="21697" cy="16800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111" y="493"/>
                  </a:moveTo>
                  <a:lnTo>
                    <a:pt x="145" y="493"/>
                  </a:lnTo>
                  <a:cubicBezTo>
                    <a:pt x="213" y="459"/>
                    <a:pt x="323" y="425"/>
                    <a:pt x="391" y="349"/>
                  </a:cubicBezTo>
                  <a:cubicBezTo>
                    <a:pt x="502" y="315"/>
                    <a:pt x="604" y="247"/>
                    <a:pt x="604" y="136"/>
                  </a:cubicBezTo>
                  <a:cubicBezTo>
                    <a:pt x="638" y="68"/>
                    <a:pt x="570" y="0"/>
                    <a:pt x="502" y="0"/>
                  </a:cubicBezTo>
                  <a:lnTo>
                    <a:pt x="459" y="34"/>
                  </a:lnTo>
                  <a:cubicBezTo>
                    <a:pt x="391" y="68"/>
                    <a:pt x="357" y="136"/>
                    <a:pt x="289" y="213"/>
                  </a:cubicBezTo>
                  <a:cubicBezTo>
                    <a:pt x="213" y="247"/>
                    <a:pt x="145" y="315"/>
                    <a:pt x="77" y="349"/>
                  </a:cubicBezTo>
                  <a:cubicBezTo>
                    <a:pt x="1" y="383"/>
                    <a:pt x="35" y="493"/>
                    <a:pt x="111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7675248" y="3222855"/>
              <a:ext cx="32681" cy="19384"/>
            </a:xfrm>
            <a:custGeom>
              <a:avLst/>
              <a:gdLst/>
              <a:ahLst/>
              <a:cxnLst/>
              <a:rect l="l" t="t" r="r" b="b"/>
              <a:pathLst>
                <a:path w="961" h="570" extrusionOk="0">
                  <a:moveTo>
                    <a:pt x="145" y="570"/>
                  </a:moveTo>
                  <a:lnTo>
                    <a:pt x="179" y="570"/>
                  </a:lnTo>
                  <a:cubicBezTo>
                    <a:pt x="426" y="468"/>
                    <a:pt x="638" y="391"/>
                    <a:pt x="850" y="255"/>
                  </a:cubicBezTo>
                  <a:cubicBezTo>
                    <a:pt x="961" y="179"/>
                    <a:pt x="927" y="0"/>
                    <a:pt x="782" y="0"/>
                  </a:cubicBezTo>
                  <a:lnTo>
                    <a:pt x="748" y="0"/>
                  </a:lnTo>
                  <a:cubicBezTo>
                    <a:pt x="536" y="111"/>
                    <a:pt x="324" y="213"/>
                    <a:pt x="77" y="357"/>
                  </a:cubicBezTo>
                  <a:cubicBezTo>
                    <a:pt x="1" y="425"/>
                    <a:pt x="35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7717452" y="3250571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145" y="536"/>
                  </a:moveTo>
                  <a:lnTo>
                    <a:pt x="179" y="536"/>
                  </a:lnTo>
                  <a:cubicBezTo>
                    <a:pt x="213" y="502"/>
                    <a:pt x="280" y="502"/>
                    <a:pt x="323" y="460"/>
                  </a:cubicBezTo>
                  <a:cubicBezTo>
                    <a:pt x="391" y="460"/>
                    <a:pt x="459" y="426"/>
                    <a:pt x="493" y="392"/>
                  </a:cubicBezTo>
                  <a:cubicBezTo>
                    <a:pt x="603" y="358"/>
                    <a:pt x="748" y="324"/>
                    <a:pt x="816" y="179"/>
                  </a:cubicBezTo>
                  <a:cubicBezTo>
                    <a:pt x="850" y="111"/>
                    <a:pt x="782" y="1"/>
                    <a:pt x="671" y="1"/>
                  </a:cubicBezTo>
                  <a:lnTo>
                    <a:pt x="671" y="1"/>
                  </a:lnTo>
                  <a:cubicBezTo>
                    <a:pt x="569" y="1"/>
                    <a:pt x="459" y="77"/>
                    <a:pt x="357" y="145"/>
                  </a:cubicBezTo>
                  <a:cubicBezTo>
                    <a:pt x="323" y="179"/>
                    <a:pt x="246" y="213"/>
                    <a:pt x="213" y="247"/>
                  </a:cubicBezTo>
                  <a:cubicBezTo>
                    <a:pt x="179" y="290"/>
                    <a:pt x="111" y="324"/>
                    <a:pt x="68" y="358"/>
                  </a:cubicBezTo>
                  <a:cubicBezTo>
                    <a:pt x="0" y="426"/>
                    <a:pt x="68" y="536"/>
                    <a:pt x="14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7709052" y="3289305"/>
              <a:ext cx="32409" cy="15609"/>
            </a:xfrm>
            <a:custGeom>
              <a:avLst/>
              <a:gdLst/>
              <a:ahLst/>
              <a:cxnLst/>
              <a:rect l="l" t="t" r="r" b="b"/>
              <a:pathLst>
                <a:path w="953" h="459" extrusionOk="0">
                  <a:moveTo>
                    <a:pt x="145" y="459"/>
                  </a:moveTo>
                  <a:lnTo>
                    <a:pt x="179" y="459"/>
                  </a:lnTo>
                  <a:cubicBezTo>
                    <a:pt x="426" y="425"/>
                    <a:pt x="638" y="348"/>
                    <a:pt x="850" y="213"/>
                  </a:cubicBezTo>
                  <a:cubicBezTo>
                    <a:pt x="952" y="136"/>
                    <a:pt x="918" y="0"/>
                    <a:pt x="782" y="0"/>
                  </a:cubicBezTo>
                  <a:lnTo>
                    <a:pt x="740" y="0"/>
                  </a:lnTo>
                  <a:cubicBezTo>
                    <a:pt x="527" y="68"/>
                    <a:pt x="315" y="170"/>
                    <a:pt x="103" y="314"/>
                  </a:cubicBezTo>
                  <a:cubicBezTo>
                    <a:pt x="1" y="348"/>
                    <a:pt x="69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7721192" y="3173748"/>
              <a:ext cx="36150" cy="22853"/>
            </a:xfrm>
            <a:custGeom>
              <a:avLst/>
              <a:gdLst/>
              <a:ahLst/>
              <a:cxnLst/>
              <a:rect l="l" t="t" r="r" b="b"/>
              <a:pathLst>
                <a:path w="1063" h="672" extrusionOk="0">
                  <a:moveTo>
                    <a:pt x="170" y="671"/>
                  </a:moveTo>
                  <a:cubicBezTo>
                    <a:pt x="459" y="671"/>
                    <a:pt x="740" y="459"/>
                    <a:pt x="952" y="315"/>
                  </a:cubicBezTo>
                  <a:cubicBezTo>
                    <a:pt x="1062" y="213"/>
                    <a:pt x="952" y="0"/>
                    <a:pt x="808" y="0"/>
                  </a:cubicBezTo>
                  <a:cubicBezTo>
                    <a:pt x="808" y="0"/>
                    <a:pt x="774" y="34"/>
                    <a:pt x="740" y="34"/>
                  </a:cubicBezTo>
                  <a:cubicBezTo>
                    <a:pt x="638" y="136"/>
                    <a:pt x="527" y="213"/>
                    <a:pt x="383" y="281"/>
                  </a:cubicBezTo>
                  <a:cubicBezTo>
                    <a:pt x="281" y="383"/>
                    <a:pt x="170" y="425"/>
                    <a:pt x="69" y="527"/>
                  </a:cubicBezTo>
                  <a:cubicBezTo>
                    <a:pt x="1" y="561"/>
                    <a:pt x="69" y="637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7671780" y="3188167"/>
              <a:ext cx="17956" cy="13059"/>
            </a:xfrm>
            <a:custGeom>
              <a:avLst/>
              <a:gdLst/>
              <a:ahLst/>
              <a:cxnLst/>
              <a:rect l="l" t="t" r="r" b="b"/>
              <a:pathLst>
                <a:path w="528" h="384" extrusionOk="0">
                  <a:moveTo>
                    <a:pt x="103" y="383"/>
                  </a:moveTo>
                  <a:cubicBezTo>
                    <a:pt x="213" y="383"/>
                    <a:pt x="349" y="281"/>
                    <a:pt x="460" y="247"/>
                  </a:cubicBezTo>
                  <a:cubicBezTo>
                    <a:pt x="494" y="247"/>
                    <a:pt x="528" y="171"/>
                    <a:pt x="528" y="137"/>
                  </a:cubicBezTo>
                  <a:lnTo>
                    <a:pt x="528" y="103"/>
                  </a:lnTo>
                  <a:cubicBezTo>
                    <a:pt x="528" y="69"/>
                    <a:pt x="494" y="35"/>
                    <a:pt x="460" y="35"/>
                  </a:cubicBezTo>
                  <a:lnTo>
                    <a:pt x="460" y="1"/>
                  </a:lnTo>
                  <a:lnTo>
                    <a:pt x="392" y="1"/>
                  </a:lnTo>
                  <a:lnTo>
                    <a:pt x="315" y="1"/>
                  </a:lnTo>
                  <a:cubicBezTo>
                    <a:pt x="213" y="69"/>
                    <a:pt x="1" y="171"/>
                    <a:pt x="1" y="315"/>
                  </a:cubicBezTo>
                  <a:cubicBezTo>
                    <a:pt x="1" y="315"/>
                    <a:pt x="1" y="349"/>
                    <a:pt x="35" y="349"/>
                  </a:cubicBezTo>
                  <a:cubicBezTo>
                    <a:pt x="69" y="383"/>
                    <a:pt x="69" y="383"/>
                    <a:pt x="1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2"/>
            <p:cNvSpPr/>
            <p:nvPr/>
          </p:nvSpPr>
          <p:spPr>
            <a:xfrm>
              <a:off x="7671780" y="3144842"/>
              <a:ext cx="21731" cy="11903"/>
            </a:xfrm>
            <a:custGeom>
              <a:avLst/>
              <a:gdLst/>
              <a:ahLst/>
              <a:cxnLst/>
              <a:rect l="l" t="t" r="r" b="b"/>
              <a:pathLst>
                <a:path w="639" h="350" extrusionOk="0">
                  <a:moveTo>
                    <a:pt x="69" y="349"/>
                  </a:moveTo>
                  <a:lnTo>
                    <a:pt x="103" y="349"/>
                  </a:lnTo>
                  <a:cubicBezTo>
                    <a:pt x="281" y="281"/>
                    <a:pt x="426" y="247"/>
                    <a:pt x="562" y="103"/>
                  </a:cubicBezTo>
                  <a:cubicBezTo>
                    <a:pt x="638" y="69"/>
                    <a:pt x="562" y="1"/>
                    <a:pt x="528" y="1"/>
                  </a:cubicBezTo>
                  <a:lnTo>
                    <a:pt x="494" y="1"/>
                  </a:lnTo>
                  <a:cubicBezTo>
                    <a:pt x="315" y="35"/>
                    <a:pt x="213" y="137"/>
                    <a:pt x="35" y="213"/>
                  </a:cubicBezTo>
                  <a:cubicBezTo>
                    <a:pt x="1" y="247"/>
                    <a:pt x="35" y="349"/>
                    <a:pt x="6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2"/>
            <p:cNvSpPr/>
            <p:nvPr/>
          </p:nvSpPr>
          <p:spPr>
            <a:xfrm>
              <a:off x="7616313" y="3155554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324" y="535"/>
                    <a:pt x="748" y="425"/>
                    <a:pt x="850" y="144"/>
                  </a:cubicBezTo>
                  <a:cubicBezTo>
                    <a:pt x="850" y="68"/>
                    <a:pt x="782" y="0"/>
                    <a:pt x="748" y="0"/>
                  </a:cubicBezTo>
                  <a:lnTo>
                    <a:pt x="706" y="0"/>
                  </a:lnTo>
                  <a:cubicBezTo>
                    <a:pt x="570" y="34"/>
                    <a:pt x="494" y="144"/>
                    <a:pt x="392" y="246"/>
                  </a:cubicBezTo>
                  <a:cubicBezTo>
                    <a:pt x="281" y="323"/>
                    <a:pt x="145" y="391"/>
                    <a:pt x="35" y="493"/>
                  </a:cubicBezTo>
                  <a:cubicBezTo>
                    <a:pt x="1" y="493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7758465" y="3208402"/>
              <a:ext cx="28906" cy="17072"/>
            </a:xfrm>
            <a:custGeom>
              <a:avLst/>
              <a:gdLst/>
              <a:ahLst/>
              <a:cxnLst/>
              <a:rect l="l" t="t" r="r" b="b"/>
              <a:pathLst>
                <a:path w="850" h="502" extrusionOk="0">
                  <a:moveTo>
                    <a:pt x="102" y="502"/>
                  </a:moveTo>
                  <a:lnTo>
                    <a:pt x="179" y="502"/>
                  </a:lnTo>
                  <a:cubicBezTo>
                    <a:pt x="391" y="391"/>
                    <a:pt x="638" y="323"/>
                    <a:pt x="816" y="145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739" y="1"/>
                  </a:lnTo>
                  <a:cubicBezTo>
                    <a:pt x="493" y="43"/>
                    <a:pt x="281" y="179"/>
                    <a:pt x="68" y="289"/>
                  </a:cubicBezTo>
                  <a:cubicBezTo>
                    <a:pt x="0" y="357"/>
                    <a:pt x="34" y="502"/>
                    <a:pt x="10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7813625" y="3217074"/>
              <a:ext cx="24315" cy="13025"/>
            </a:xfrm>
            <a:custGeom>
              <a:avLst/>
              <a:gdLst/>
              <a:ahLst/>
              <a:cxnLst/>
              <a:rect l="l" t="t" r="r" b="b"/>
              <a:pathLst>
                <a:path w="715" h="383" extrusionOk="0">
                  <a:moveTo>
                    <a:pt x="179" y="383"/>
                  </a:moveTo>
                  <a:cubicBezTo>
                    <a:pt x="358" y="383"/>
                    <a:pt x="681" y="349"/>
                    <a:pt x="715" y="136"/>
                  </a:cubicBezTo>
                  <a:cubicBezTo>
                    <a:pt x="715" y="68"/>
                    <a:pt x="681" y="0"/>
                    <a:pt x="604" y="0"/>
                  </a:cubicBezTo>
                  <a:lnTo>
                    <a:pt x="570" y="0"/>
                  </a:lnTo>
                  <a:cubicBezTo>
                    <a:pt x="502" y="0"/>
                    <a:pt x="426" y="34"/>
                    <a:pt x="358" y="68"/>
                  </a:cubicBezTo>
                  <a:cubicBezTo>
                    <a:pt x="290" y="102"/>
                    <a:pt x="213" y="136"/>
                    <a:pt x="145" y="136"/>
                  </a:cubicBezTo>
                  <a:cubicBezTo>
                    <a:pt x="1" y="170"/>
                    <a:pt x="43" y="383"/>
                    <a:pt x="17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7786181" y="3258971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425"/>
                  </a:moveTo>
                  <a:lnTo>
                    <a:pt x="103" y="425"/>
                  </a:lnTo>
                  <a:cubicBezTo>
                    <a:pt x="247" y="425"/>
                    <a:pt x="349" y="425"/>
                    <a:pt x="494" y="391"/>
                  </a:cubicBezTo>
                  <a:cubicBezTo>
                    <a:pt x="528" y="357"/>
                    <a:pt x="562" y="323"/>
                    <a:pt x="638" y="289"/>
                  </a:cubicBezTo>
                  <a:cubicBezTo>
                    <a:pt x="672" y="255"/>
                    <a:pt x="706" y="213"/>
                    <a:pt x="740" y="145"/>
                  </a:cubicBezTo>
                  <a:cubicBezTo>
                    <a:pt x="774" y="77"/>
                    <a:pt x="740" y="0"/>
                    <a:pt x="672" y="0"/>
                  </a:cubicBezTo>
                  <a:lnTo>
                    <a:pt x="672" y="0"/>
                  </a:lnTo>
                  <a:cubicBezTo>
                    <a:pt x="596" y="0"/>
                    <a:pt x="562" y="43"/>
                    <a:pt x="528" y="43"/>
                  </a:cubicBezTo>
                  <a:cubicBezTo>
                    <a:pt x="460" y="77"/>
                    <a:pt x="426" y="77"/>
                    <a:pt x="349" y="111"/>
                  </a:cubicBezTo>
                  <a:cubicBezTo>
                    <a:pt x="281" y="145"/>
                    <a:pt x="171" y="213"/>
                    <a:pt x="69" y="255"/>
                  </a:cubicBezTo>
                  <a:cubicBezTo>
                    <a:pt x="1" y="323"/>
                    <a:pt x="35" y="425"/>
                    <a:pt x="10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7816243" y="3280634"/>
              <a:ext cx="28906" cy="12175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36" y="357"/>
                  </a:moveTo>
                  <a:lnTo>
                    <a:pt x="136" y="357"/>
                  </a:lnTo>
                  <a:cubicBezTo>
                    <a:pt x="391" y="323"/>
                    <a:pt x="638" y="357"/>
                    <a:pt x="816" y="179"/>
                  </a:cubicBezTo>
                  <a:cubicBezTo>
                    <a:pt x="850" y="111"/>
                    <a:pt x="816" y="43"/>
                    <a:pt x="773" y="43"/>
                  </a:cubicBezTo>
                  <a:cubicBezTo>
                    <a:pt x="739" y="0"/>
                    <a:pt x="705" y="0"/>
                    <a:pt x="671" y="0"/>
                  </a:cubicBezTo>
                  <a:cubicBezTo>
                    <a:pt x="459" y="0"/>
                    <a:pt x="281" y="145"/>
                    <a:pt x="102" y="179"/>
                  </a:cubicBezTo>
                  <a:cubicBezTo>
                    <a:pt x="0" y="213"/>
                    <a:pt x="34" y="357"/>
                    <a:pt x="13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7794581" y="3330012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02" y="392"/>
                  </a:moveTo>
                  <a:lnTo>
                    <a:pt x="136" y="392"/>
                  </a:lnTo>
                  <a:cubicBezTo>
                    <a:pt x="281" y="392"/>
                    <a:pt x="391" y="358"/>
                    <a:pt x="527" y="324"/>
                  </a:cubicBezTo>
                  <a:cubicBezTo>
                    <a:pt x="637" y="290"/>
                    <a:pt x="739" y="213"/>
                    <a:pt x="816" y="111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671" y="1"/>
                  </a:lnTo>
                  <a:cubicBezTo>
                    <a:pt x="561" y="1"/>
                    <a:pt x="493" y="1"/>
                    <a:pt x="425" y="35"/>
                  </a:cubicBezTo>
                  <a:cubicBezTo>
                    <a:pt x="281" y="111"/>
                    <a:pt x="179" y="179"/>
                    <a:pt x="68" y="247"/>
                  </a:cubicBezTo>
                  <a:cubicBezTo>
                    <a:pt x="0" y="290"/>
                    <a:pt x="34" y="392"/>
                    <a:pt x="102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7836750" y="3356606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213" y="425"/>
                  </a:moveTo>
                  <a:cubicBezTo>
                    <a:pt x="281" y="425"/>
                    <a:pt x="315" y="391"/>
                    <a:pt x="383" y="391"/>
                  </a:cubicBezTo>
                  <a:cubicBezTo>
                    <a:pt x="459" y="357"/>
                    <a:pt x="527" y="357"/>
                    <a:pt x="638" y="315"/>
                  </a:cubicBezTo>
                  <a:cubicBezTo>
                    <a:pt x="706" y="247"/>
                    <a:pt x="706" y="34"/>
                    <a:pt x="561" y="34"/>
                  </a:cubicBezTo>
                  <a:cubicBezTo>
                    <a:pt x="561" y="0"/>
                    <a:pt x="527" y="0"/>
                    <a:pt x="493" y="0"/>
                  </a:cubicBezTo>
                  <a:cubicBezTo>
                    <a:pt x="425" y="0"/>
                    <a:pt x="383" y="34"/>
                    <a:pt x="315" y="34"/>
                  </a:cubicBezTo>
                  <a:cubicBezTo>
                    <a:pt x="213" y="34"/>
                    <a:pt x="136" y="68"/>
                    <a:pt x="68" y="145"/>
                  </a:cubicBezTo>
                  <a:cubicBezTo>
                    <a:pt x="1" y="213"/>
                    <a:pt x="1" y="315"/>
                    <a:pt x="102" y="391"/>
                  </a:cubicBezTo>
                  <a:cubicBezTo>
                    <a:pt x="136" y="391"/>
                    <a:pt x="170" y="425"/>
                    <a:pt x="21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7786181" y="3397619"/>
              <a:ext cx="27478" cy="10746"/>
            </a:xfrm>
            <a:custGeom>
              <a:avLst/>
              <a:gdLst/>
              <a:ahLst/>
              <a:cxnLst/>
              <a:rect l="l" t="t" r="r" b="b"/>
              <a:pathLst>
                <a:path w="808" h="316" extrusionOk="0">
                  <a:moveTo>
                    <a:pt x="103" y="315"/>
                  </a:moveTo>
                  <a:lnTo>
                    <a:pt x="137" y="315"/>
                  </a:lnTo>
                  <a:cubicBezTo>
                    <a:pt x="247" y="281"/>
                    <a:pt x="315" y="281"/>
                    <a:pt x="426" y="247"/>
                  </a:cubicBezTo>
                  <a:cubicBezTo>
                    <a:pt x="528" y="247"/>
                    <a:pt x="596" y="213"/>
                    <a:pt x="706" y="171"/>
                  </a:cubicBezTo>
                  <a:cubicBezTo>
                    <a:pt x="808" y="137"/>
                    <a:pt x="774" y="1"/>
                    <a:pt x="672" y="1"/>
                  </a:cubicBezTo>
                  <a:lnTo>
                    <a:pt x="638" y="1"/>
                  </a:lnTo>
                  <a:cubicBezTo>
                    <a:pt x="562" y="35"/>
                    <a:pt x="460" y="35"/>
                    <a:pt x="349" y="69"/>
                  </a:cubicBezTo>
                  <a:cubicBezTo>
                    <a:pt x="281" y="103"/>
                    <a:pt x="171" y="137"/>
                    <a:pt x="103" y="171"/>
                  </a:cubicBezTo>
                  <a:cubicBezTo>
                    <a:pt x="1" y="213"/>
                    <a:pt x="35" y="315"/>
                    <a:pt x="10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7715139" y="3429995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357"/>
                  </a:moveTo>
                  <a:cubicBezTo>
                    <a:pt x="348" y="357"/>
                    <a:pt x="561" y="281"/>
                    <a:pt x="773" y="247"/>
                  </a:cubicBezTo>
                  <a:cubicBezTo>
                    <a:pt x="884" y="213"/>
                    <a:pt x="850" y="0"/>
                    <a:pt x="739" y="0"/>
                  </a:cubicBezTo>
                  <a:lnTo>
                    <a:pt x="705" y="0"/>
                  </a:lnTo>
                  <a:cubicBezTo>
                    <a:pt x="459" y="68"/>
                    <a:pt x="247" y="111"/>
                    <a:pt x="34" y="247"/>
                  </a:cubicBezTo>
                  <a:cubicBezTo>
                    <a:pt x="0" y="281"/>
                    <a:pt x="0" y="357"/>
                    <a:pt x="68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7812469" y="3428838"/>
              <a:ext cx="32681" cy="12141"/>
            </a:xfrm>
            <a:custGeom>
              <a:avLst/>
              <a:gdLst/>
              <a:ahLst/>
              <a:cxnLst/>
              <a:rect l="l" t="t" r="r" b="b"/>
              <a:pathLst>
                <a:path w="961" h="357" extrusionOk="0">
                  <a:moveTo>
                    <a:pt x="111" y="357"/>
                  </a:moveTo>
                  <a:lnTo>
                    <a:pt x="111" y="357"/>
                  </a:lnTo>
                  <a:cubicBezTo>
                    <a:pt x="358" y="357"/>
                    <a:pt x="570" y="281"/>
                    <a:pt x="816" y="247"/>
                  </a:cubicBezTo>
                  <a:cubicBezTo>
                    <a:pt x="961" y="213"/>
                    <a:pt x="927" y="0"/>
                    <a:pt x="782" y="0"/>
                  </a:cubicBezTo>
                  <a:lnTo>
                    <a:pt x="749" y="0"/>
                  </a:lnTo>
                  <a:cubicBezTo>
                    <a:pt x="536" y="34"/>
                    <a:pt x="290" y="68"/>
                    <a:pt x="77" y="213"/>
                  </a:cubicBezTo>
                  <a:cubicBezTo>
                    <a:pt x="1" y="247"/>
                    <a:pt x="35" y="357"/>
                    <a:pt x="111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7741427" y="3463798"/>
              <a:ext cx="27750" cy="11869"/>
            </a:xfrm>
            <a:custGeom>
              <a:avLst/>
              <a:gdLst/>
              <a:ahLst/>
              <a:cxnLst/>
              <a:rect l="l" t="t" r="r" b="b"/>
              <a:pathLst>
                <a:path w="816" h="349" extrusionOk="0">
                  <a:moveTo>
                    <a:pt x="179" y="348"/>
                  </a:moveTo>
                  <a:cubicBezTo>
                    <a:pt x="255" y="348"/>
                    <a:pt x="323" y="348"/>
                    <a:pt x="391" y="314"/>
                  </a:cubicBezTo>
                  <a:cubicBezTo>
                    <a:pt x="501" y="280"/>
                    <a:pt x="603" y="246"/>
                    <a:pt x="680" y="212"/>
                  </a:cubicBezTo>
                  <a:cubicBezTo>
                    <a:pt x="816" y="178"/>
                    <a:pt x="816" y="0"/>
                    <a:pt x="680" y="0"/>
                  </a:cubicBezTo>
                  <a:lnTo>
                    <a:pt x="680" y="0"/>
                  </a:lnTo>
                  <a:cubicBezTo>
                    <a:pt x="535" y="0"/>
                    <a:pt x="467" y="0"/>
                    <a:pt x="357" y="34"/>
                  </a:cubicBezTo>
                  <a:cubicBezTo>
                    <a:pt x="255" y="68"/>
                    <a:pt x="111" y="34"/>
                    <a:pt x="43" y="136"/>
                  </a:cubicBezTo>
                  <a:cubicBezTo>
                    <a:pt x="0" y="212"/>
                    <a:pt x="0" y="280"/>
                    <a:pt x="77" y="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7663414" y="3484305"/>
              <a:ext cx="25166" cy="7244"/>
            </a:xfrm>
            <a:custGeom>
              <a:avLst/>
              <a:gdLst/>
              <a:ahLst/>
              <a:cxnLst/>
              <a:rect l="l" t="t" r="r" b="b"/>
              <a:pathLst>
                <a:path w="740" h="213" extrusionOk="0">
                  <a:moveTo>
                    <a:pt x="213" y="213"/>
                  </a:moveTo>
                  <a:lnTo>
                    <a:pt x="315" y="213"/>
                  </a:lnTo>
                  <a:cubicBezTo>
                    <a:pt x="425" y="213"/>
                    <a:pt x="527" y="170"/>
                    <a:pt x="595" y="170"/>
                  </a:cubicBezTo>
                  <a:cubicBezTo>
                    <a:pt x="740" y="170"/>
                    <a:pt x="740" y="0"/>
                    <a:pt x="595" y="0"/>
                  </a:cubicBezTo>
                  <a:lnTo>
                    <a:pt x="315" y="0"/>
                  </a:lnTo>
                  <a:lnTo>
                    <a:pt x="247" y="0"/>
                  </a:lnTo>
                  <a:cubicBezTo>
                    <a:pt x="171" y="0"/>
                    <a:pt x="137" y="0"/>
                    <a:pt x="69" y="34"/>
                  </a:cubicBezTo>
                  <a:cubicBezTo>
                    <a:pt x="1" y="68"/>
                    <a:pt x="1" y="170"/>
                    <a:pt x="69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7666882" y="3453970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357"/>
                  </a:moveTo>
                  <a:cubicBezTo>
                    <a:pt x="323" y="357"/>
                    <a:pt x="536" y="255"/>
                    <a:pt x="706" y="213"/>
                  </a:cubicBezTo>
                  <a:cubicBezTo>
                    <a:pt x="816" y="213"/>
                    <a:pt x="816" y="0"/>
                    <a:pt x="672" y="0"/>
                  </a:cubicBezTo>
                  <a:lnTo>
                    <a:pt x="672" y="0"/>
                  </a:lnTo>
                  <a:cubicBezTo>
                    <a:pt x="459" y="0"/>
                    <a:pt x="179" y="43"/>
                    <a:pt x="35" y="213"/>
                  </a:cubicBezTo>
                  <a:cubicBezTo>
                    <a:pt x="1" y="255"/>
                    <a:pt x="1" y="357"/>
                    <a:pt x="69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7766831" y="3510592"/>
              <a:ext cx="38462" cy="11018"/>
            </a:xfrm>
            <a:custGeom>
              <a:avLst/>
              <a:gdLst/>
              <a:ahLst/>
              <a:cxnLst/>
              <a:rect l="l" t="t" r="r" b="b"/>
              <a:pathLst>
                <a:path w="1131" h="324" extrusionOk="0">
                  <a:moveTo>
                    <a:pt x="213" y="323"/>
                  </a:moveTo>
                  <a:cubicBezTo>
                    <a:pt x="315" y="323"/>
                    <a:pt x="426" y="289"/>
                    <a:pt x="570" y="247"/>
                  </a:cubicBezTo>
                  <a:cubicBezTo>
                    <a:pt x="706" y="247"/>
                    <a:pt x="850" y="213"/>
                    <a:pt x="995" y="213"/>
                  </a:cubicBezTo>
                  <a:cubicBezTo>
                    <a:pt x="1131" y="213"/>
                    <a:pt x="1131" y="0"/>
                    <a:pt x="995" y="0"/>
                  </a:cubicBezTo>
                  <a:lnTo>
                    <a:pt x="672" y="0"/>
                  </a:lnTo>
                  <a:cubicBezTo>
                    <a:pt x="459" y="0"/>
                    <a:pt x="247" y="0"/>
                    <a:pt x="69" y="111"/>
                  </a:cubicBezTo>
                  <a:cubicBezTo>
                    <a:pt x="1" y="179"/>
                    <a:pt x="35" y="289"/>
                    <a:pt x="145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7815087" y="3479373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170" y="247"/>
                  </a:moveTo>
                  <a:lnTo>
                    <a:pt x="315" y="247"/>
                  </a:lnTo>
                  <a:cubicBezTo>
                    <a:pt x="349" y="213"/>
                    <a:pt x="425" y="213"/>
                    <a:pt x="493" y="213"/>
                  </a:cubicBezTo>
                  <a:lnTo>
                    <a:pt x="527" y="213"/>
                  </a:lnTo>
                  <a:lnTo>
                    <a:pt x="527" y="213"/>
                  </a:lnTo>
                  <a:cubicBezTo>
                    <a:pt x="638" y="213"/>
                    <a:pt x="672" y="35"/>
                    <a:pt x="561" y="1"/>
                  </a:cubicBezTo>
                  <a:lnTo>
                    <a:pt x="315" y="1"/>
                  </a:lnTo>
                  <a:lnTo>
                    <a:pt x="315" y="1"/>
                  </a:lnTo>
                  <a:cubicBezTo>
                    <a:pt x="213" y="1"/>
                    <a:pt x="102" y="1"/>
                    <a:pt x="68" y="69"/>
                  </a:cubicBezTo>
                  <a:cubicBezTo>
                    <a:pt x="0" y="103"/>
                    <a:pt x="0" y="213"/>
                    <a:pt x="68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7877491" y="3464954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9" y="212"/>
                  </a:moveTo>
                  <a:lnTo>
                    <a:pt x="671" y="212"/>
                  </a:lnTo>
                  <a:lnTo>
                    <a:pt x="671" y="212"/>
                  </a:lnTo>
                  <a:cubicBezTo>
                    <a:pt x="782" y="212"/>
                    <a:pt x="782" y="34"/>
                    <a:pt x="671" y="0"/>
                  </a:cubicBezTo>
                  <a:lnTo>
                    <a:pt x="391" y="0"/>
                  </a:lnTo>
                  <a:cubicBezTo>
                    <a:pt x="289" y="0"/>
                    <a:pt x="179" y="0"/>
                    <a:pt x="77" y="34"/>
                  </a:cubicBezTo>
                  <a:cubicBezTo>
                    <a:pt x="0" y="68"/>
                    <a:pt x="0" y="212"/>
                    <a:pt x="11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7893100" y="3428838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8" y="213"/>
                  </a:moveTo>
                  <a:cubicBezTo>
                    <a:pt x="357" y="213"/>
                    <a:pt x="535" y="179"/>
                    <a:pt x="680" y="179"/>
                  </a:cubicBezTo>
                  <a:cubicBezTo>
                    <a:pt x="782" y="179"/>
                    <a:pt x="782" y="0"/>
                    <a:pt x="680" y="0"/>
                  </a:cubicBezTo>
                  <a:lnTo>
                    <a:pt x="680" y="0"/>
                  </a:lnTo>
                  <a:cubicBezTo>
                    <a:pt x="569" y="34"/>
                    <a:pt x="467" y="34"/>
                    <a:pt x="357" y="34"/>
                  </a:cubicBezTo>
                  <a:cubicBezTo>
                    <a:pt x="255" y="34"/>
                    <a:pt x="144" y="34"/>
                    <a:pt x="76" y="102"/>
                  </a:cubicBezTo>
                  <a:cubicBezTo>
                    <a:pt x="0" y="102"/>
                    <a:pt x="0" y="213"/>
                    <a:pt x="76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7877491" y="3396191"/>
              <a:ext cx="30063" cy="9862"/>
            </a:xfrm>
            <a:custGeom>
              <a:avLst/>
              <a:gdLst/>
              <a:ahLst/>
              <a:cxnLst/>
              <a:rect l="l" t="t" r="r" b="b"/>
              <a:pathLst>
                <a:path w="884" h="290" extrusionOk="0">
                  <a:moveTo>
                    <a:pt x="111" y="289"/>
                  </a:moveTo>
                  <a:lnTo>
                    <a:pt x="111" y="289"/>
                  </a:lnTo>
                  <a:lnTo>
                    <a:pt x="179" y="289"/>
                  </a:lnTo>
                  <a:lnTo>
                    <a:pt x="289" y="289"/>
                  </a:lnTo>
                  <a:lnTo>
                    <a:pt x="425" y="289"/>
                  </a:lnTo>
                  <a:cubicBezTo>
                    <a:pt x="535" y="255"/>
                    <a:pt x="637" y="255"/>
                    <a:pt x="748" y="213"/>
                  </a:cubicBezTo>
                  <a:cubicBezTo>
                    <a:pt x="884" y="213"/>
                    <a:pt x="850" y="0"/>
                    <a:pt x="714" y="0"/>
                  </a:cubicBezTo>
                  <a:lnTo>
                    <a:pt x="637" y="0"/>
                  </a:lnTo>
                  <a:cubicBezTo>
                    <a:pt x="535" y="0"/>
                    <a:pt x="459" y="0"/>
                    <a:pt x="357" y="43"/>
                  </a:cubicBezTo>
                  <a:cubicBezTo>
                    <a:pt x="247" y="43"/>
                    <a:pt x="179" y="111"/>
                    <a:pt x="77" y="145"/>
                  </a:cubicBezTo>
                  <a:cubicBezTo>
                    <a:pt x="0" y="179"/>
                    <a:pt x="34" y="289"/>
                    <a:pt x="111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7943636" y="3484305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179" y="247"/>
                  </a:moveTo>
                  <a:cubicBezTo>
                    <a:pt x="213" y="247"/>
                    <a:pt x="255" y="213"/>
                    <a:pt x="289" y="213"/>
                  </a:cubicBezTo>
                  <a:lnTo>
                    <a:pt x="570" y="213"/>
                  </a:lnTo>
                  <a:cubicBezTo>
                    <a:pt x="680" y="170"/>
                    <a:pt x="680" y="34"/>
                    <a:pt x="570" y="34"/>
                  </a:cubicBezTo>
                  <a:lnTo>
                    <a:pt x="289" y="34"/>
                  </a:lnTo>
                  <a:cubicBezTo>
                    <a:pt x="255" y="0"/>
                    <a:pt x="213" y="0"/>
                    <a:pt x="179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213"/>
                  </a:cubicBezTo>
                  <a:cubicBezTo>
                    <a:pt x="111" y="213"/>
                    <a:pt x="145" y="247"/>
                    <a:pt x="179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7931801" y="3529943"/>
              <a:ext cx="26322" cy="8400"/>
            </a:xfrm>
            <a:custGeom>
              <a:avLst/>
              <a:gdLst/>
              <a:ahLst/>
              <a:cxnLst/>
              <a:rect l="l" t="t" r="r" b="b"/>
              <a:pathLst>
                <a:path w="774" h="247" extrusionOk="0">
                  <a:moveTo>
                    <a:pt x="213" y="247"/>
                  </a:moveTo>
                  <a:lnTo>
                    <a:pt x="391" y="247"/>
                  </a:lnTo>
                  <a:cubicBezTo>
                    <a:pt x="459" y="213"/>
                    <a:pt x="561" y="213"/>
                    <a:pt x="671" y="179"/>
                  </a:cubicBezTo>
                  <a:cubicBezTo>
                    <a:pt x="773" y="179"/>
                    <a:pt x="739" y="0"/>
                    <a:pt x="637" y="0"/>
                  </a:cubicBezTo>
                  <a:lnTo>
                    <a:pt x="391" y="0"/>
                  </a:lnTo>
                  <a:lnTo>
                    <a:pt x="315" y="0"/>
                  </a:lnTo>
                  <a:cubicBezTo>
                    <a:pt x="247" y="0"/>
                    <a:pt x="136" y="0"/>
                    <a:pt x="68" y="68"/>
                  </a:cubicBezTo>
                  <a:cubicBezTo>
                    <a:pt x="0" y="102"/>
                    <a:pt x="34" y="213"/>
                    <a:pt x="102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7869091" y="3505967"/>
              <a:ext cx="21731" cy="7244"/>
            </a:xfrm>
            <a:custGeom>
              <a:avLst/>
              <a:gdLst/>
              <a:ahLst/>
              <a:cxnLst/>
              <a:rect l="l" t="t" r="r" b="b"/>
              <a:pathLst>
                <a:path w="639" h="213" extrusionOk="0">
                  <a:moveTo>
                    <a:pt x="247" y="213"/>
                  </a:moveTo>
                  <a:cubicBezTo>
                    <a:pt x="358" y="213"/>
                    <a:pt x="460" y="170"/>
                    <a:pt x="536" y="170"/>
                  </a:cubicBezTo>
                  <a:cubicBezTo>
                    <a:pt x="638" y="170"/>
                    <a:pt x="638" y="34"/>
                    <a:pt x="536" y="34"/>
                  </a:cubicBezTo>
                  <a:cubicBezTo>
                    <a:pt x="460" y="0"/>
                    <a:pt x="358" y="0"/>
                    <a:pt x="247" y="0"/>
                  </a:cubicBezTo>
                  <a:cubicBezTo>
                    <a:pt x="179" y="0"/>
                    <a:pt x="111" y="0"/>
                    <a:pt x="35" y="34"/>
                  </a:cubicBezTo>
                  <a:cubicBezTo>
                    <a:pt x="1" y="68"/>
                    <a:pt x="1" y="136"/>
                    <a:pt x="35" y="170"/>
                  </a:cubicBezTo>
                  <a:cubicBezTo>
                    <a:pt x="111" y="170"/>
                    <a:pt x="179" y="213"/>
                    <a:pt x="247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7893100" y="3559971"/>
              <a:ext cx="34960" cy="9590"/>
            </a:xfrm>
            <a:custGeom>
              <a:avLst/>
              <a:gdLst/>
              <a:ahLst/>
              <a:cxnLst/>
              <a:rect l="l" t="t" r="r" b="b"/>
              <a:pathLst>
                <a:path w="1028" h="282" extrusionOk="0">
                  <a:moveTo>
                    <a:pt x="425" y="281"/>
                  </a:moveTo>
                  <a:cubicBezTo>
                    <a:pt x="603" y="281"/>
                    <a:pt x="782" y="247"/>
                    <a:pt x="926" y="213"/>
                  </a:cubicBezTo>
                  <a:cubicBezTo>
                    <a:pt x="1028" y="179"/>
                    <a:pt x="1028" y="1"/>
                    <a:pt x="926" y="1"/>
                  </a:cubicBezTo>
                  <a:lnTo>
                    <a:pt x="782" y="1"/>
                  </a:lnTo>
                  <a:lnTo>
                    <a:pt x="425" y="1"/>
                  </a:lnTo>
                  <a:cubicBezTo>
                    <a:pt x="289" y="1"/>
                    <a:pt x="178" y="1"/>
                    <a:pt x="42" y="69"/>
                  </a:cubicBezTo>
                  <a:cubicBezTo>
                    <a:pt x="0" y="111"/>
                    <a:pt x="0" y="179"/>
                    <a:pt x="42" y="213"/>
                  </a:cubicBezTo>
                  <a:cubicBezTo>
                    <a:pt x="144" y="247"/>
                    <a:pt x="289" y="281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7908982" y="3598400"/>
              <a:ext cx="25166" cy="9862"/>
            </a:xfrm>
            <a:custGeom>
              <a:avLst/>
              <a:gdLst/>
              <a:ahLst/>
              <a:cxnLst/>
              <a:rect l="l" t="t" r="r" b="b"/>
              <a:pathLst>
                <a:path w="740" h="290" extrusionOk="0">
                  <a:moveTo>
                    <a:pt x="247" y="289"/>
                  </a:moveTo>
                  <a:lnTo>
                    <a:pt x="349" y="289"/>
                  </a:lnTo>
                  <a:cubicBezTo>
                    <a:pt x="425" y="256"/>
                    <a:pt x="527" y="256"/>
                    <a:pt x="637" y="256"/>
                  </a:cubicBezTo>
                  <a:cubicBezTo>
                    <a:pt x="739" y="213"/>
                    <a:pt x="739" y="77"/>
                    <a:pt x="637" y="77"/>
                  </a:cubicBezTo>
                  <a:cubicBezTo>
                    <a:pt x="527" y="43"/>
                    <a:pt x="425" y="43"/>
                    <a:pt x="349" y="43"/>
                  </a:cubicBezTo>
                  <a:cubicBezTo>
                    <a:pt x="315" y="43"/>
                    <a:pt x="247" y="1"/>
                    <a:pt x="213" y="1"/>
                  </a:cubicBezTo>
                  <a:lnTo>
                    <a:pt x="213" y="1"/>
                  </a:lnTo>
                  <a:cubicBezTo>
                    <a:pt x="136" y="43"/>
                    <a:pt x="102" y="77"/>
                    <a:pt x="68" y="77"/>
                  </a:cubicBezTo>
                  <a:cubicBezTo>
                    <a:pt x="0" y="111"/>
                    <a:pt x="0" y="179"/>
                    <a:pt x="68" y="213"/>
                  </a:cubicBezTo>
                  <a:cubicBezTo>
                    <a:pt x="102" y="256"/>
                    <a:pt x="136" y="289"/>
                    <a:pt x="21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7829540" y="3556502"/>
              <a:ext cx="27478" cy="8434"/>
            </a:xfrm>
            <a:custGeom>
              <a:avLst/>
              <a:gdLst/>
              <a:ahLst/>
              <a:cxnLst/>
              <a:rect l="l" t="t" r="r" b="b"/>
              <a:pathLst>
                <a:path w="808" h="248" extrusionOk="0">
                  <a:moveTo>
                    <a:pt x="671" y="247"/>
                  </a:moveTo>
                  <a:cubicBezTo>
                    <a:pt x="773" y="247"/>
                    <a:pt x="807" y="69"/>
                    <a:pt x="671" y="35"/>
                  </a:cubicBezTo>
                  <a:cubicBezTo>
                    <a:pt x="561" y="35"/>
                    <a:pt x="459" y="1"/>
                    <a:pt x="314" y="1"/>
                  </a:cubicBezTo>
                  <a:cubicBezTo>
                    <a:pt x="247" y="1"/>
                    <a:pt x="136" y="1"/>
                    <a:pt x="68" y="69"/>
                  </a:cubicBezTo>
                  <a:cubicBezTo>
                    <a:pt x="34" y="69"/>
                    <a:pt x="0" y="171"/>
                    <a:pt x="68" y="171"/>
                  </a:cubicBezTo>
                  <a:cubicBezTo>
                    <a:pt x="170" y="247"/>
                    <a:pt x="280" y="247"/>
                    <a:pt x="382" y="247"/>
                  </a:cubicBezTo>
                  <a:lnTo>
                    <a:pt x="561" y="247"/>
                  </a:lnTo>
                  <a:lnTo>
                    <a:pt x="671" y="2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7802947" y="3597243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706" y="290"/>
                  </a:moveTo>
                  <a:lnTo>
                    <a:pt x="740" y="290"/>
                  </a:lnTo>
                  <a:cubicBezTo>
                    <a:pt x="816" y="290"/>
                    <a:pt x="850" y="179"/>
                    <a:pt x="782" y="111"/>
                  </a:cubicBezTo>
                  <a:cubicBezTo>
                    <a:pt x="706" y="35"/>
                    <a:pt x="570" y="1"/>
                    <a:pt x="391" y="1"/>
                  </a:cubicBezTo>
                  <a:cubicBezTo>
                    <a:pt x="281" y="1"/>
                    <a:pt x="145" y="35"/>
                    <a:pt x="69" y="111"/>
                  </a:cubicBezTo>
                  <a:cubicBezTo>
                    <a:pt x="1" y="145"/>
                    <a:pt x="35" y="213"/>
                    <a:pt x="103" y="213"/>
                  </a:cubicBezTo>
                  <a:cubicBezTo>
                    <a:pt x="213" y="247"/>
                    <a:pt x="315" y="247"/>
                    <a:pt x="391" y="247"/>
                  </a:cubicBezTo>
                  <a:cubicBezTo>
                    <a:pt x="493" y="247"/>
                    <a:pt x="604" y="290"/>
                    <a:pt x="706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2"/>
            <p:cNvSpPr/>
            <p:nvPr/>
          </p:nvSpPr>
          <p:spPr>
            <a:xfrm>
              <a:off x="7836750" y="3638256"/>
              <a:ext cx="39619" cy="9590"/>
            </a:xfrm>
            <a:custGeom>
              <a:avLst/>
              <a:gdLst/>
              <a:ahLst/>
              <a:cxnLst/>
              <a:rect l="l" t="t" r="r" b="b"/>
              <a:pathLst>
                <a:path w="1165" h="282" extrusionOk="0">
                  <a:moveTo>
                    <a:pt x="315" y="281"/>
                  </a:moveTo>
                  <a:cubicBezTo>
                    <a:pt x="383" y="281"/>
                    <a:pt x="493" y="247"/>
                    <a:pt x="561" y="247"/>
                  </a:cubicBezTo>
                  <a:lnTo>
                    <a:pt x="850" y="247"/>
                  </a:lnTo>
                  <a:cubicBezTo>
                    <a:pt x="884" y="247"/>
                    <a:pt x="952" y="247"/>
                    <a:pt x="1020" y="281"/>
                  </a:cubicBezTo>
                  <a:lnTo>
                    <a:pt x="1020" y="281"/>
                  </a:lnTo>
                  <a:cubicBezTo>
                    <a:pt x="1130" y="281"/>
                    <a:pt x="1164" y="103"/>
                    <a:pt x="1062" y="103"/>
                  </a:cubicBezTo>
                  <a:cubicBezTo>
                    <a:pt x="850" y="69"/>
                    <a:pt x="638" y="1"/>
                    <a:pt x="383" y="1"/>
                  </a:cubicBezTo>
                  <a:cubicBezTo>
                    <a:pt x="281" y="1"/>
                    <a:pt x="213" y="35"/>
                    <a:pt x="102" y="35"/>
                  </a:cubicBezTo>
                  <a:cubicBezTo>
                    <a:pt x="35" y="103"/>
                    <a:pt x="1" y="213"/>
                    <a:pt x="102" y="247"/>
                  </a:cubicBezTo>
                  <a:cubicBezTo>
                    <a:pt x="170" y="247"/>
                    <a:pt x="247" y="281"/>
                    <a:pt x="31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2"/>
            <p:cNvSpPr/>
            <p:nvPr/>
          </p:nvSpPr>
          <p:spPr>
            <a:xfrm>
              <a:off x="7772918" y="3647813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739" y="323"/>
                  </a:moveTo>
                  <a:cubicBezTo>
                    <a:pt x="850" y="323"/>
                    <a:pt x="884" y="179"/>
                    <a:pt x="773" y="145"/>
                  </a:cubicBezTo>
                  <a:cubicBezTo>
                    <a:pt x="671" y="111"/>
                    <a:pt x="527" y="111"/>
                    <a:pt x="425" y="77"/>
                  </a:cubicBezTo>
                  <a:cubicBezTo>
                    <a:pt x="314" y="34"/>
                    <a:pt x="247" y="0"/>
                    <a:pt x="136" y="0"/>
                  </a:cubicBezTo>
                  <a:lnTo>
                    <a:pt x="68" y="0"/>
                  </a:lnTo>
                  <a:cubicBezTo>
                    <a:pt x="0" y="34"/>
                    <a:pt x="0" y="145"/>
                    <a:pt x="68" y="213"/>
                  </a:cubicBezTo>
                  <a:cubicBezTo>
                    <a:pt x="136" y="289"/>
                    <a:pt x="280" y="289"/>
                    <a:pt x="391" y="289"/>
                  </a:cubicBezTo>
                  <a:cubicBezTo>
                    <a:pt x="527" y="323"/>
                    <a:pt x="637" y="323"/>
                    <a:pt x="73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7734183" y="3604487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927" y="357"/>
                  </a:moveTo>
                  <a:cubicBezTo>
                    <a:pt x="1029" y="357"/>
                    <a:pt x="1029" y="178"/>
                    <a:pt x="927" y="144"/>
                  </a:cubicBezTo>
                  <a:cubicBezTo>
                    <a:pt x="748" y="77"/>
                    <a:pt x="570" y="0"/>
                    <a:pt x="358" y="0"/>
                  </a:cubicBezTo>
                  <a:cubicBezTo>
                    <a:pt x="290" y="0"/>
                    <a:pt x="179" y="34"/>
                    <a:pt x="111" y="77"/>
                  </a:cubicBezTo>
                  <a:cubicBezTo>
                    <a:pt x="43" y="77"/>
                    <a:pt x="1" y="178"/>
                    <a:pt x="77" y="212"/>
                  </a:cubicBezTo>
                  <a:cubicBezTo>
                    <a:pt x="324" y="323"/>
                    <a:pt x="638" y="323"/>
                    <a:pt x="89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2"/>
            <p:cNvSpPr/>
            <p:nvPr/>
          </p:nvSpPr>
          <p:spPr>
            <a:xfrm>
              <a:off x="7666882" y="3586565"/>
              <a:ext cx="36150" cy="11869"/>
            </a:xfrm>
            <a:custGeom>
              <a:avLst/>
              <a:gdLst/>
              <a:ahLst/>
              <a:cxnLst/>
              <a:rect l="l" t="t" r="r" b="b"/>
              <a:pathLst>
                <a:path w="1063" h="349" extrusionOk="0">
                  <a:moveTo>
                    <a:pt x="604" y="349"/>
                  </a:moveTo>
                  <a:lnTo>
                    <a:pt x="960" y="349"/>
                  </a:lnTo>
                  <a:cubicBezTo>
                    <a:pt x="1028" y="315"/>
                    <a:pt x="1062" y="213"/>
                    <a:pt x="960" y="179"/>
                  </a:cubicBezTo>
                  <a:cubicBezTo>
                    <a:pt x="782" y="102"/>
                    <a:pt x="536" y="0"/>
                    <a:pt x="281" y="0"/>
                  </a:cubicBezTo>
                  <a:cubicBezTo>
                    <a:pt x="213" y="0"/>
                    <a:pt x="145" y="34"/>
                    <a:pt x="69" y="34"/>
                  </a:cubicBezTo>
                  <a:cubicBezTo>
                    <a:pt x="1" y="68"/>
                    <a:pt x="1" y="179"/>
                    <a:pt x="69" y="247"/>
                  </a:cubicBezTo>
                  <a:cubicBezTo>
                    <a:pt x="213" y="315"/>
                    <a:pt x="391" y="349"/>
                    <a:pt x="604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2"/>
            <p:cNvSpPr/>
            <p:nvPr/>
          </p:nvSpPr>
          <p:spPr>
            <a:xfrm>
              <a:off x="7692320" y="3633359"/>
              <a:ext cx="38428" cy="9862"/>
            </a:xfrm>
            <a:custGeom>
              <a:avLst/>
              <a:gdLst/>
              <a:ahLst/>
              <a:cxnLst/>
              <a:rect l="l" t="t" r="r" b="b"/>
              <a:pathLst>
                <a:path w="1130" h="290" extrusionOk="0">
                  <a:moveTo>
                    <a:pt x="527" y="289"/>
                  </a:moveTo>
                  <a:cubicBezTo>
                    <a:pt x="705" y="289"/>
                    <a:pt x="884" y="289"/>
                    <a:pt x="1019" y="247"/>
                  </a:cubicBezTo>
                  <a:cubicBezTo>
                    <a:pt x="1130" y="213"/>
                    <a:pt x="1130" y="35"/>
                    <a:pt x="1019" y="1"/>
                  </a:cubicBezTo>
                  <a:lnTo>
                    <a:pt x="561" y="1"/>
                  </a:lnTo>
                  <a:lnTo>
                    <a:pt x="459" y="1"/>
                  </a:lnTo>
                  <a:cubicBezTo>
                    <a:pt x="314" y="1"/>
                    <a:pt x="212" y="1"/>
                    <a:pt x="102" y="35"/>
                  </a:cubicBezTo>
                  <a:cubicBezTo>
                    <a:pt x="0" y="77"/>
                    <a:pt x="34" y="179"/>
                    <a:pt x="102" y="213"/>
                  </a:cubicBezTo>
                  <a:cubicBezTo>
                    <a:pt x="212" y="289"/>
                    <a:pt x="382" y="289"/>
                    <a:pt x="527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2"/>
            <p:cNvSpPr/>
            <p:nvPr/>
          </p:nvSpPr>
          <p:spPr>
            <a:xfrm>
              <a:off x="7625869" y="3610540"/>
              <a:ext cx="39891" cy="12175"/>
            </a:xfrm>
            <a:custGeom>
              <a:avLst/>
              <a:gdLst/>
              <a:ahLst/>
              <a:cxnLst/>
              <a:rect l="l" t="t" r="r" b="b"/>
              <a:pathLst>
                <a:path w="1173" h="358" extrusionOk="0">
                  <a:moveTo>
                    <a:pt x="816" y="357"/>
                  </a:moveTo>
                  <a:lnTo>
                    <a:pt x="994" y="357"/>
                  </a:lnTo>
                  <a:cubicBezTo>
                    <a:pt x="1139" y="357"/>
                    <a:pt x="1173" y="179"/>
                    <a:pt x="1028" y="145"/>
                  </a:cubicBezTo>
                  <a:cubicBezTo>
                    <a:pt x="850" y="111"/>
                    <a:pt x="680" y="111"/>
                    <a:pt x="501" y="68"/>
                  </a:cubicBezTo>
                  <a:cubicBezTo>
                    <a:pt x="391" y="34"/>
                    <a:pt x="323" y="0"/>
                    <a:pt x="213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0" y="34"/>
                    <a:pt x="0" y="111"/>
                    <a:pt x="43" y="145"/>
                  </a:cubicBezTo>
                  <a:cubicBezTo>
                    <a:pt x="213" y="323"/>
                    <a:pt x="569" y="357"/>
                    <a:pt x="81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2"/>
            <p:cNvSpPr/>
            <p:nvPr/>
          </p:nvSpPr>
          <p:spPr>
            <a:xfrm>
              <a:off x="7609104" y="3574424"/>
              <a:ext cx="26628" cy="11018"/>
            </a:xfrm>
            <a:custGeom>
              <a:avLst/>
              <a:gdLst/>
              <a:ahLst/>
              <a:cxnLst/>
              <a:rect l="l" t="t" r="r" b="b"/>
              <a:pathLst>
                <a:path w="783" h="324" extrusionOk="0">
                  <a:moveTo>
                    <a:pt x="391" y="323"/>
                  </a:moveTo>
                  <a:cubicBezTo>
                    <a:pt x="459" y="323"/>
                    <a:pt x="570" y="323"/>
                    <a:pt x="638" y="281"/>
                  </a:cubicBezTo>
                  <a:cubicBezTo>
                    <a:pt x="782" y="247"/>
                    <a:pt x="748" y="69"/>
                    <a:pt x="604" y="69"/>
                  </a:cubicBezTo>
                  <a:cubicBezTo>
                    <a:pt x="536" y="69"/>
                    <a:pt x="459" y="35"/>
                    <a:pt x="357" y="35"/>
                  </a:cubicBezTo>
                  <a:cubicBezTo>
                    <a:pt x="323" y="1"/>
                    <a:pt x="323" y="1"/>
                    <a:pt x="281" y="1"/>
                  </a:cubicBezTo>
                  <a:cubicBezTo>
                    <a:pt x="213" y="1"/>
                    <a:pt x="179" y="35"/>
                    <a:pt x="111" y="35"/>
                  </a:cubicBezTo>
                  <a:cubicBezTo>
                    <a:pt x="35" y="35"/>
                    <a:pt x="1" y="145"/>
                    <a:pt x="69" y="213"/>
                  </a:cubicBezTo>
                  <a:cubicBezTo>
                    <a:pt x="145" y="247"/>
                    <a:pt x="247" y="323"/>
                    <a:pt x="35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2"/>
            <p:cNvSpPr/>
            <p:nvPr/>
          </p:nvSpPr>
          <p:spPr>
            <a:xfrm>
              <a:off x="7202340" y="3358919"/>
              <a:ext cx="380238" cy="305965"/>
            </a:xfrm>
            <a:custGeom>
              <a:avLst/>
              <a:gdLst/>
              <a:ahLst/>
              <a:cxnLst/>
              <a:rect l="l" t="t" r="r" b="b"/>
              <a:pathLst>
                <a:path w="11181" h="8997" extrusionOk="0">
                  <a:moveTo>
                    <a:pt x="6933" y="8996"/>
                  </a:moveTo>
                  <a:cubicBezTo>
                    <a:pt x="7077" y="8996"/>
                    <a:pt x="7221" y="8996"/>
                    <a:pt x="7357" y="8954"/>
                  </a:cubicBezTo>
                  <a:cubicBezTo>
                    <a:pt x="8249" y="8852"/>
                    <a:pt x="9099" y="8359"/>
                    <a:pt x="9447" y="7578"/>
                  </a:cubicBezTo>
                  <a:cubicBezTo>
                    <a:pt x="9838" y="6762"/>
                    <a:pt x="9625" y="5734"/>
                    <a:pt x="10050" y="4919"/>
                  </a:cubicBezTo>
                  <a:cubicBezTo>
                    <a:pt x="10263" y="4494"/>
                    <a:pt x="10653" y="4146"/>
                    <a:pt x="10866" y="3687"/>
                  </a:cubicBezTo>
                  <a:cubicBezTo>
                    <a:pt x="11180" y="2940"/>
                    <a:pt x="10900" y="2056"/>
                    <a:pt x="10373" y="1453"/>
                  </a:cubicBezTo>
                  <a:cubicBezTo>
                    <a:pt x="9838" y="850"/>
                    <a:pt x="9056" y="502"/>
                    <a:pt x="8283" y="289"/>
                  </a:cubicBezTo>
                  <a:cubicBezTo>
                    <a:pt x="7680" y="111"/>
                    <a:pt x="7077" y="0"/>
                    <a:pt x="6474" y="0"/>
                  </a:cubicBezTo>
                  <a:cubicBezTo>
                    <a:pt x="5837" y="0"/>
                    <a:pt x="5200" y="145"/>
                    <a:pt x="4639" y="425"/>
                  </a:cubicBezTo>
                  <a:cubicBezTo>
                    <a:pt x="3611" y="994"/>
                    <a:pt x="2940" y="2022"/>
                    <a:pt x="1912" y="2549"/>
                  </a:cubicBezTo>
                  <a:cubicBezTo>
                    <a:pt x="1623" y="2693"/>
                    <a:pt x="1309" y="2795"/>
                    <a:pt x="1029" y="2974"/>
                  </a:cubicBezTo>
                  <a:cubicBezTo>
                    <a:pt x="281" y="3475"/>
                    <a:pt x="1" y="4537"/>
                    <a:pt x="281" y="5386"/>
                  </a:cubicBezTo>
                  <a:cubicBezTo>
                    <a:pt x="561" y="6270"/>
                    <a:pt x="1377" y="6941"/>
                    <a:pt x="2192" y="7298"/>
                  </a:cubicBezTo>
                  <a:cubicBezTo>
                    <a:pt x="3076" y="7680"/>
                    <a:pt x="3959" y="8147"/>
                    <a:pt x="4851" y="8495"/>
                  </a:cubicBezTo>
                  <a:cubicBezTo>
                    <a:pt x="5488" y="8784"/>
                    <a:pt x="6228" y="8996"/>
                    <a:pt x="6933" y="89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7362379" y="3505967"/>
              <a:ext cx="107226" cy="86685"/>
            </a:xfrm>
            <a:custGeom>
              <a:avLst/>
              <a:gdLst/>
              <a:ahLst/>
              <a:cxnLst/>
              <a:rect l="l" t="t" r="r" b="b"/>
              <a:pathLst>
                <a:path w="3153" h="2549" extrusionOk="0">
                  <a:moveTo>
                    <a:pt x="995" y="2549"/>
                  </a:moveTo>
                  <a:cubicBezTo>
                    <a:pt x="1912" y="2549"/>
                    <a:pt x="3153" y="2158"/>
                    <a:pt x="3153" y="0"/>
                  </a:cubicBezTo>
                  <a:cubicBezTo>
                    <a:pt x="3153" y="0"/>
                    <a:pt x="1946" y="349"/>
                    <a:pt x="1556" y="1376"/>
                  </a:cubicBezTo>
                  <a:cubicBezTo>
                    <a:pt x="1556" y="1376"/>
                    <a:pt x="1420" y="1343"/>
                    <a:pt x="1165" y="1343"/>
                  </a:cubicBezTo>
                  <a:cubicBezTo>
                    <a:pt x="782" y="1343"/>
                    <a:pt x="145" y="1487"/>
                    <a:pt x="1" y="2404"/>
                  </a:cubicBezTo>
                  <a:cubicBezTo>
                    <a:pt x="1" y="2404"/>
                    <a:pt x="426" y="2549"/>
                    <a:pt x="995" y="2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2"/>
            <p:cNvSpPr/>
            <p:nvPr/>
          </p:nvSpPr>
          <p:spPr>
            <a:xfrm>
              <a:off x="7305757" y="3450501"/>
              <a:ext cx="156639" cy="115591"/>
            </a:xfrm>
            <a:custGeom>
              <a:avLst/>
              <a:gdLst/>
              <a:ahLst/>
              <a:cxnLst/>
              <a:rect l="l" t="t" r="r" b="b"/>
              <a:pathLst>
                <a:path w="4606" h="3399" extrusionOk="0">
                  <a:moveTo>
                    <a:pt x="1241" y="3398"/>
                  </a:moveTo>
                  <a:cubicBezTo>
                    <a:pt x="2481" y="1665"/>
                    <a:pt x="1878" y="850"/>
                    <a:pt x="1878" y="850"/>
                  </a:cubicBezTo>
                  <a:cubicBezTo>
                    <a:pt x="2269" y="1164"/>
                    <a:pt x="2762" y="1275"/>
                    <a:pt x="3255" y="1275"/>
                  </a:cubicBezTo>
                  <a:cubicBezTo>
                    <a:pt x="3968" y="1275"/>
                    <a:pt x="4605" y="1062"/>
                    <a:pt x="4605" y="1062"/>
                  </a:cubicBezTo>
                  <a:cubicBezTo>
                    <a:pt x="4605" y="1062"/>
                    <a:pt x="3543" y="0"/>
                    <a:pt x="2371" y="0"/>
                  </a:cubicBezTo>
                  <a:cubicBezTo>
                    <a:pt x="2091" y="0"/>
                    <a:pt x="1768" y="68"/>
                    <a:pt x="1454" y="247"/>
                  </a:cubicBezTo>
                  <a:cubicBezTo>
                    <a:pt x="1" y="1096"/>
                    <a:pt x="1241" y="3398"/>
                    <a:pt x="1241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2"/>
            <p:cNvSpPr/>
            <p:nvPr/>
          </p:nvSpPr>
          <p:spPr>
            <a:xfrm>
              <a:off x="2490873" y="1575021"/>
              <a:ext cx="193877" cy="125420"/>
            </a:xfrm>
            <a:custGeom>
              <a:avLst/>
              <a:gdLst/>
              <a:ahLst/>
              <a:cxnLst/>
              <a:rect l="l" t="t" r="r" b="b"/>
              <a:pathLst>
                <a:path w="5701" h="3688" extrusionOk="0">
                  <a:moveTo>
                    <a:pt x="43" y="3611"/>
                  </a:moveTo>
                  <a:cubicBezTo>
                    <a:pt x="0" y="3645"/>
                    <a:pt x="43" y="3688"/>
                    <a:pt x="77" y="3645"/>
                  </a:cubicBezTo>
                  <a:cubicBezTo>
                    <a:pt x="1810" y="2269"/>
                    <a:pt x="3687" y="1097"/>
                    <a:pt x="5666" y="77"/>
                  </a:cubicBezTo>
                  <a:lnTo>
                    <a:pt x="5700" y="77"/>
                  </a:lnTo>
                  <a:cubicBezTo>
                    <a:pt x="5700" y="35"/>
                    <a:pt x="5700" y="1"/>
                    <a:pt x="5632" y="1"/>
                  </a:cubicBezTo>
                  <a:cubicBezTo>
                    <a:pt x="3577" y="884"/>
                    <a:pt x="1699" y="2124"/>
                    <a:pt x="43" y="36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2461967" y="1483745"/>
              <a:ext cx="214383" cy="55194"/>
            </a:xfrm>
            <a:custGeom>
              <a:avLst/>
              <a:gdLst/>
              <a:ahLst/>
              <a:cxnLst/>
              <a:rect l="l" t="t" r="r" b="b"/>
              <a:pathLst>
                <a:path w="6304" h="1623" extrusionOk="0">
                  <a:moveTo>
                    <a:pt x="1" y="0"/>
                  </a:moveTo>
                  <a:lnTo>
                    <a:pt x="1" y="34"/>
                  </a:lnTo>
                  <a:cubicBezTo>
                    <a:pt x="1878" y="1096"/>
                    <a:pt x="4078" y="1623"/>
                    <a:pt x="6236" y="1555"/>
                  </a:cubicBezTo>
                  <a:lnTo>
                    <a:pt x="6270" y="1521"/>
                  </a:lnTo>
                  <a:cubicBezTo>
                    <a:pt x="6304" y="1487"/>
                    <a:pt x="6270" y="1445"/>
                    <a:pt x="6236" y="1445"/>
                  </a:cubicBezTo>
                  <a:cubicBezTo>
                    <a:pt x="4112" y="1275"/>
                    <a:pt x="1955" y="1096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2"/>
            <p:cNvSpPr/>
            <p:nvPr/>
          </p:nvSpPr>
          <p:spPr>
            <a:xfrm>
              <a:off x="2688457" y="1601615"/>
              <a:ext cx="28940" cy="220165"/>
            </a:xfrm>
            <a:custGeom>
              <a:avLst/>
              <a:gdLst/>
              <a:ahLst/>
              <a:cxnLst/>
              <a:rect l="l" t="t" r="r" b="b"/>
              <a:pathLst>
                <a:path w="851" h="6474" extrusionOk="0">
                  <a:moveTo>
                    <a:pt x="740" y="34"/>
                  </a:moveTo>
                  <a:cubicBezTo>
                    <a:pt x="740" y="34"/>
                    <a:pt x="706" y="34"/>
                    <a:pt x="706" y="68"/>
                  </a:cubicBezTo>
                  <a:cubicBezTo>
                    <a:pt x="35" y="2056"/>
                    <a:pt x="1" y="4392"/>
                    <a:pt x="527" y="6439"/>
                  </a:cubicBezTo>
                  <a:cubicBezTo>
                    <a:pt x="527" y="6473"/>
                    <a:pt x="527" y="6473"/>
                    <a:pt x="561" y="6439"/>
                  </a:cubicBezTo>
                  <a:lnTo>
                    <a:pt x="561" y="6439"/>
                  </a:lnTo>
                  <a:cubicBezTo>
                    <a:pt x="137" y="4282"/>
                    <a:pt x="281" y="2226"/>
                    <a:pt x="816" y="102"/>
                  </a:cubicBezTo>
                  <a:cubicBezTo>
                    <a:pt x="850" y="34"/>
                    <a:pt x="774" y="0"/>
                    <a:pt x="74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2"/>
            <p:cNvSpPr/>
            <p:nvPr/>
          </p:nvSpPr>
          <p:spPr>
            <a:xfrm>
              <a:off x="2477848" y="1688266"/>
              <a:ext cx="22887" cy="26628"/>
            </a:xfrm>
            <a:custGeom>
              <a:avLst/>
              <a:gdLst/>
              <a:ahLst/>
              <a:cxnLst/>
              <a:rect l="l" t="t" r="r" b="b"/>
              <a:pathLst>
                <a:path w="673" h="783" extrusionOk="0">
                  <a:moveTo>
                    <a:pt x="69" y="213"/>
                  </a:moveTo>
                  <a:cubicBezTo>
                    <a:pt x="35" y="281"/>
                    <a:pt x="1" y="392"/>
                    <a:pt x="35" y="493"/>
                  </a:cubicBezTo>
                  <a:cubicBezTo>
                    <a:pt x="137" y="782"/>
                    <a:pt x="460" y="740"/>
                    <a:pt x="596" y="570"/>
                  </a:cubicBezTo>
                  <a:cubicBezTo>
                    <a:pt x="672" y="493"/>
                    <a:pt x="672" y="392"/>
                    <a:pt x="638" y="281"/>
                  </a:cubicBezTo>
                  <a:cubicBezTo>
                    <a:pt x="528" y="1"/>
                    <a:pt x="213" y="35"/>
                    <a:pt x="69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2"/>
            <p:cNvSpPr/>
            <p:nvPr/>
          </p:nvSpPr>
          <p:spPr>
            <a:xfrm>
              <a:off x="2694544" y="1808755"/>
              <a:ext cx="24009" cy="26322"/>
            </a:xfrm>
            <a:custGeom>
              <a:avLst/>
              <a:gdLst/>
              <a:ahLst/>
              <a:cxnLst/>
              <a:rect l="l" t="t" r="r" b="b"/>
              <a:pathLst>
                <a:path w="706" h="774" extrusionOk="0">
                  <a:moveTo>
                    <a:pt x="102" y="170"/>
                  </a:moveTo>
                  <a:cubicBezTo>
                    <a:pt x="34" y="280"/>
                    <a:pt x="0" y="348"/>
                    <a:pt x="68" y="493"/>
                  </a:cubicBezTo>
                  <a:cubicBezTo>
                    <a:pt x="136" y="773"/>
                    <a:pt x="493" y="739"/>
                    <a:pt x="637" y="561"/>
                  </a:cubicBezTo>
                  <a:cubicBezTo>
                    <a:pt x="671" y="493"/>
                    <a:pt x="705" y="382"/>
                    <a:pt x="671" y="280"/>
                  </a:cubicBezTo>
                  <a:cubicBezTo>
                    <a:pt x="561" y="0"/>
                    <a:pt x="246" y="34"/>
                    <a:pt x="102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2"/>
            <p:cNvSpPr/>
            <p:nvPr/>
          </p:nvSpPr>
          <p:spPr>
            <a:xfrm>
              <a:off x="2450132" y="1471605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02" y="179"/>
                  </a:moveTo>
                  <a:cubicBezTo>
                    <a:pt x="34" y="281"/>
                    <a:pt x="0" y="357"/>
                    <a:pt x="34" y="493"/>
                  </a:cubicBezTo>
                  <a:cubicBezTo>
                    <a:pt x="136" y="782"/>
                    <a:pt x="459" y="740"/>
                    <a:pt x="604" y="570"/>
                  </a:cubicBezTo>
                  <a:cubicBezTo>
                    <a:pt x="672" y="493"/>
                    <a:pt x="705" y="391"/>
                    <a:pt x="672" y="281"/>
                  </a:cubicBezTo>
                  <a:cubicBezTo>
                    <a:pt x="561" y="1"/>
                    <a:pt x="247" y="35"/>
                    <a:pt x="102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2"/>
            <p:cNvSpPr/>
            <p:nvPr/>
          </p:nvSpPr>
          <p:spPr>
            <a:xfrm>
              <a:off x="2420069" y="1400529"/>
              <a:ext cx="414041" cy="467195"/>
            </a:xfrm>
            <a:custGeom>
              <a:avLst/>
              <a:gdLst/>
              <a:ahLst/>
              <a:cxnLst/>
              <a:rect l="l" t="t" r="r" b="b"/>
              <a:pathLst>
                <a:path w="12175" h="13738" extrusionOk="0">
                  <a:moveTo>
                    <a:pt x="2685" y="638"/>
                  </a:moveTo>
                  <a:cubicBezTo>
                    <a:pt x="2583" y="748"/>
                    <a:pt x="2583" y="961"/>
                    <a:pt x="2651" y="1275"/>
                  </a:cubicBezTo>
                  <a:cubicBezTo>
                    <a:pt x="3288" y="3365"/>
                    <a:pt x="7468" y="3892"/>
                    <a:pt x="7468" y="3892"/>
                  </a:cubicBezTo>
                  <a:cubicBezTo>
                    <a:pt x="7468" y="3892"/>
                    <a:pt x="1343" y="4673"/>
                    <a:pt x="213" y="6015"/>
                  </a:cubicBezTo>
                  <a:cubicBezTo>
                    <a:pt x="35" y="6228"/>
                    <a:pt x="1" y="6440"/>
                    <a:pt x="69" y="6695"/>
                  </a:cubicBezTo>
                  <a:cubicBezTo>
                    <a:pt x="808" y="8428"/>
                    <a:pt x="7782" y="5132"/>
                    <a:pt x="7782" y="5132"/>
                  </a:cubicBezTo>
                  <a:cubicBezTo>
                    <a:pt x="6967" y="5701"/>
                    <a:pt x="5132" y="7400"/>
                    <a:pt x="3747" y="9031"/>
                  </a:cubicBezTo>
                  <a:cubicBezTo>
                    <a:pt x="2439" y="10585"/>
                    <a:pt x="1589" y="12038"/>
                    <a:pt x="2685" y="12250"/>
                  </a:cubicBezTo>
                  <a:cubicBezTo>
                    <a:pt x="3569" y="12429"/>
                    <a:pt x="4707" y="11435"/>
                    <a:pt x="5769" y="10195"/>
                  </a:cubicBezTo>
                  <a:cubicBezTo>
                    <a:pt x="7324" y="8351"/>
                    <a:pt x="8666" y="5947"/>
                    <a:pt x="8666" y="5947"/>
                  </a:cubicBezTo>
                  <a:lnTo>
                    <a:pt x="8666" y="5947"/>
                  </a:lnTo>
                  <a:cubicBezTo>
                    <a:pt x="7893" y="10687"/>
                    <a:pt x="10509" y="13737"/>
                    <a:pt x="11359" y="12854"/>
                  </a:cubicBezTo>
                  <a:cubicBezTo>
                    <a:pt x="11393" y="12854"/>
                    <a:pt x="11393" y="12854"/>
                    <a:pt x="11393" y="12811"/>
                  </a:cubicBezTo>
                  <a:cubicBezTo>
                    <a:pt x="12174" y="11894"/>
                    <a:pt x="10543" y="9099"/>
                    <a:pt x="10016" y="6584"/>
                  </a:cubicBezTo>
                  <a:cubicBezTo>
                    <a:pt x="9481" y="4070"/>
                    <a:pt x="10577" y="2371"/>
                    <a:pt x="10577" y="2371"/>
                  </a:cubicBezTo>
                  <a:cubicBezTo>
                    <a:pt x="10577" y="2371"/>
                    <a:pt x="9447" y="2872"/>
                    <a:pt x="7536" y="2371"/>
                  </a:cubicBezTo>
                  <a:cubicBezTo>
                    <a:pt x="6296" y="2091"/>
                    <a:pt x="3221" y="1"/>
                    <a:pt x="2685" y="6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2"/>
            <p:cNvSpPr/>
            <p:nvPr/>
          </p:nvSpPr>
          <p:spPr>
            <a:xfrm>
              <a:off x="2457342" y="1606512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03"/>
                  </a:moveTo>
                  <a:cubicBezTo>
                    <a:pt x="1" y="171"/>
                    <a:pt x="1" y="247"/>
                    <a:pt x="35" y="315"/>
                  </a:cubicBezTo>
                  <a:cubicBezTo>
                    <a:pt x="69" y="527"/>
                    <a:pt x="315" y="493"/>
                    <a:pt x="426" y="383"/>
                  </a:cubicBezTo>
                  <a:cubicBezTo>
                    <a:pt x="460" y="315"/>
                    <a:pt x="460" y="247"/>
                    <a:pt x="426" y="171"/>
                  </a:cubicBezTo>
                  <a:cubicBezTo>
                    <a:pt x="392" y="1"/>
                    <a:pt x="137" y="1"/>
                    <a:pt x="35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2"/>
            <p:cNvSpPr/>
            <p:nvPr/>
          </p:nvSpPr>
          <p:spPr>
            <a:xfrm>
              <a:off x="2760688" y="1784474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68" y="145"/>
                  </a:moveTo>
                  <a:cubicBezTo>
                    <a:pt x="34" y="179"/>
                    <a:pt x="0" y="247"/>
                    <a:pt x="34" y="357"/>
                  </a:cubicBezTo>
                  <a:cubicBezTo>
                    <a:pt x="102" y="536"/>
                    <a:pt x="315" y="536"/>
                    <a:pt x="425" y="391"/>
                  </a:cubicBezTo>
                  <a:cubicBezTo>
                    <a:pt x="459" y="357"/>
                    <a:pt x="493" y="289"/>
                    <a:pt x="459" y="179"/>
                  </a:cubicBezTo>
                  <a:cubicBezTo>
                    <a:pt x="391" y="1"/>
                    <a:pt x="179" y="35"/>
                    <a:pt x="68" y="1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2"/>
            <p:cNvSpPr/>
            <p:nvPr/>
          </p:nvSpPr>
          <p:spPr>
            <a:xfrm>
              <a:off x="2651184" y="1628175"/>
              <a:ext cx="16800" cy="17956"/>
            </a:xfrm>
            <a:custGeom>
              <a:avLst/>
              <a:gdLst/>
              <a:ahLst/>
              <a:cxnLst/>
              <a:rect l="l" t="t" r="r" b="b"/>
              <a:pathLst>
                <a:path w="494" h="528" extrusionOk="0">
                  <a:moveTo>
                    <a:pt x="69" y="103"/>
                  </a:moveTo>
                  <a:cubicBezTo>
                    <a:pt x="35" y="171"/>
                    <a:pt x="1" y="247"/>
                    <a:pt x="35" y="349"/>
                  </a:cubicBezTo>
                  <a:cubicBezTo>
                    <a:pt x="103" y="528"/>
                    <a:pt x="315" y="494"/>
                    <a:pt x="426" y="383"/>
                  </a:cubicBezTo>
                  <a:cubicBezTo>
                    <a:pt x="460" y="315"/>
                    <a:pt x="494" y="247"/>
                    <a:pt x="460" y="171"/>
                  </a:cubicBezTo>
                  <a:cubicBezTo>
                    <a:pt x="383" y="1"/>
                    <a:pt x="171" y="1"/>
                    <a:pt x="69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2"/>
            <p:cNvSpPr/>
            <p:nvPr/>
          </p:nvSpPr>
          <p:spPr>
            <a:xfrm>
              <a:off x="2487404" y="1603928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9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0"/>
                    <a:pt x="102" y="34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2"/>
            <p:cNvSpPr/>
            <p:nvPr/>
          </p:nvSpPr>
          <p:spPr>
            <a:xfrm>
              <a:off x="2385144" y="1138229"/>
              <a:ext cx="43360" cy="46828"/>
            </a:xfrm>
            <a:custGeom>
              <a:avLst/>
              <a:gdLst/>
              <a:ahLst/>
              <a:cxnLst/>
              <a:rect l="l" t="t" r="r" b="b"/>
              <a:pathLst>
                <a:path w="1275" h="1377" extrusionOk="0">
                  <a:moveTo>
                    <a:pt x="178" y="349"/>
                  </a:moveTo>
                  <a:cubicBezTo>
                    <a:pt x="68" y="459"/>
                    <a:pt x="0" y="672"/>
                    <a:pt x="68" y="884"/>
                  </a:cubicBezTo>
                  <a:cubicBezTo>
                    <a:pt x="246" y="1377"/>
                    <a:pt x="850" y="1343"/>
                    <a:pt x="1096" y="1028"/>
                  </a:cubicBezTo>
                  <a:cubicBezTo>
                    <a:pt x="1240" y="884"/>
                    <a:pt x="1274" y="706"/>
                    <a:pt x="1198" y="493"/>
                  </a:cubicBezTo>
                  <a:cubicBezTo>
                    <a:pt x="1028" y="1"/>
                    <a:pt x="425" y="35"/>
                    <a:pt x="178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2"/>
            <p:cNvSpPr/>
            <p:nvPr/>
          </p:nvSpPr>
          <p:spPr>
            <a:xfrm>
              <a:off x="2781195" y="1357203"/>
              <a:ext cx="43360" cy="47134"/>
            </a:xfrm>
            <a:custGeom>
              <a:avLst/>
              <a:gdLst/>
              <a:ahLst/>
              <a:cxnLst/>
              <a:rect l="l" t="t" r="r" b="b"/>
              <a:pathLst>
                <a:path w="1275" h="1386" extrusionOk="0">
                  <a:moveTo>
                    <a:pt x="170" y="323"/>
                  </a:moveTo>
                  <a:cubicBezTo>
                    <a:pt x="35" y="459"/>
                    <a:pt x="1" y="672"/>
                    <a:pt x="68" y="884"/>
                  </a:cubicBezTo>
                  <a:cubicBezTo>
                    <a:pt x="247" y="1385"/>
                    <a:pt x="850" y="1343"/>
                    <a:pt x="1096" y="1029"/>
                  </a:cubicBezTo>
                  <a:cubicBezTo>
                    <a:pt x="1198" y="884"/>
                    <a:pt x="1275" y="706"/>
                    <a:pt x="1164" y="493"/>
                  </a:cubicBezTo>
                  <a:cubicBezTo>
                    <a:pt x="986" y="1"/>
                    <a:pt x="425" y="35"/>
                    <a:pt x="170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2"/>
            <p:cNvSpPr/>
            <p:nvPr/>
          </p:nvSpPr>
          <p:spPr>
            <a:xfrm>
              <a:off x="1115168" y="2892064"/>
              <a:ext cx="1249470" cy="1803010"/>
            </a:xfrm>
            <a:custGeom>
              <a:avLst/>
              <a:gdLst/>
              <a:ahLst/>
              <a:cxnLst/>
              <a:rect l="l" t="t" r="r" b="b"/>
              <a:pathLst>
                <a:path w="36741" h="53018" extrusionOk="0">
                  <a:moveTo>
                    <a:pt x="527" y="1"/>
                  </a:moveTo>
                  <a:lnTo>
                    <a:pt x="493" y="1"/>
                  </a:lnTo>
                  <a:cubicBezTo>
                    <a:pt x="247" y="1"/>
                    <a:pt x="1" y="247"/>
                    <a:pt x="35" y="493"/>
                  </a:cubicBezTo>
                  <a:cubicBezTo>
                    <a:pt x="35" y="595"/>
                    <a:pt x="357" y="10297"/>
                    <a:pt x="4919" y="21518"/>
                  </a:cubicBezTo>
                  <a:cubicBezTo>
                    <a:pt x="9133" y="31924"/>
                    <a:pt x="17942" y="45796"/>
                    <a:pt x="35993" y="52983"/>
                  </a:cubicBezTo>
                  <a:cubicBezTo>
                    <a:pt x="36070" y="53017"/>
                    <a:pt x="36104" y="53017"/>
                    <a:pt x="36172" y="53017"/>
                  </a:cubicBezTo>
                  <a:cubicBezTo>
                    <a:pt x="36350" y="53017"/>
                    <a:pt x="36563" y="52915"/>
                    <a:pt x="36631" y="52703"/>
                  </a:cubicBezTo>
                  <a:cubicBezTo>
                    <a:pt x="36741" y="52456"/>
                    <a:pt x="36597" y="52168"/>
                    <a:pt x="36350" y="52100"/>
                  </a:cubicBezTo>
                  <a:cubicBezTo>
                    <a:pt x="18655" y="45023"/>
                    <a:pt x="9982" y="31389"/>
                    <a:pt x="5837" y="21195"/>
                  </a:cubicBezTo>
                  <a:cubicBezTo>
                    <a:pt x="1309" y="10118"/>
                    <a:pt x="995" y="561"/>
                    <a:pt x="995" y="459"/>
                  </a:cubicBezTo>
                  <a:cubicBezTo>
                    <a:pt x="995" y="213"/>
                    <a:pt x="782" y="1"/>
                    <a:pt x="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2"/>
            <p:cNvSpPr/>
            <p:nvPr/>
          </p:nvSpPr>
          <p:spPr>
            <a:xfrm>
              <a:off x="1609739" y="4124462"/>
              <a:ext cx="1412127" cy="486545"/>
            </a:xfrm>
            <a:custGeom>
              <a:avLst/>
              <a:gdLst/>
              <a:ahLst/>
              <a:cxnLst/>
              <a:rect l="l" t="t" r="r" b="b"/>
              <a:pathLst>
                <a:path w="41524" h="14307" extrusionOk="0">
                  <a:moveTo>
                    <a:pt x="5599" y="1"/>
                  </a:moveTo>
                  <a:cubicBezTo>
                    <a:pt x="2167" y="1"/>
                    <a:pt x="502" y="816"/>
                    <a:pt x="358" y="884"/>
                  </a:cubicBezTo>
                  <a:cubicBezTo>
                    <a:pt x="111" y="1029"/>
                    <a:pt x="1" y="1309"/>
                    <a:pt x="145" y="1564"/>
                  </a:cubicBezTo>
                  <a:cubicBezTo>
                    <a:pt x="213" y="1734"/>
                    <a:pt x="392" y="1810"/>
                    <a:pt x="570" y="1810"/>
                  </a:cubicBezTo>
                  <a:cubicBezTo>
                    <a:pt x="638" y="1810"/>
                    <a:pt x="748" y="1810"/>
                    <a:pt x="816" y="1776"/>
                  </a:cubicBezTo>
                  <a:cubicBezTo>
                    <a:pt x="816" y="1734"/>
                    <a:pt x="2379" y="995"/>
                    <a:pt x="5599" y="995"/>
                  </a:cubicBezTo>
                  <a:cubicBezTo>
                    <a:pt x="8963" y="995"/>
                    <a:pt x="14162" y="1810"/>
                    <a:pt x="21416" y="5132"/>
                  </a:cubicBezTo>
                  <a:cubicBezTo>
                    <a:pt x="35892" y="11792"/>
                    <a:pt x="40674" y="14196"/>
                    <a:pt x="40742" y="14230"/>
                  </a:cubicBezTo>
                  <a:cubicBezTo>
                    <a:pt x="40819" y="14264"/>
                    <a:pt x="40887" y="14306"/>
                    <a:pt x="40955" y="14306"/>
                  </a:cubicBezTo>
                  <a:cubicBezTo>
                    <a:pt x="41133" y="14306"/>
                    <a:pt x="41311" y="14196"/>
                    <a:pt x="41379" y="14017"/>
                  </a:cubicBezTo>
                  <a:cubicBezTo>
                    <a:pt x="41524" y="13771"/>
                    <a:pt x="41413" y="13491"/>
                    <a:pt x="41167" y="13380"/>
                  </a:cubicBezTo>
                  <a:cubicBezTo>
                    <a:pt x="41133" y="13346"/>
                    <a:pt x="36316" y="10908"/>
                    <a:pt x="21841" y="4248"/>
                  </a:cubicBezTo>
                  <a:cubicBezTo>
                    <a:pt x="14442" y="850"/>
                    <a:pt x="9099" y="1"/>
                    <a:pt x="5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2"/>
            <p:cNvSpPr/>
            <p:nvPr/>
          </p:nvSpPr>
          <p:spPr>
            <a:xfrm>
              <a:off x="1148971" y="1709929"/>
              <a:ext cx="200814" cy="601797"/>
            </a:xfrm>
            <a:custGeom>
              <a:avLst/>
              <a:gdLst/>
              <a:ahLst/>
              <a:cxnLst/>
              <a:rect l="l" t="t" r="r" b="b"/>
              <a:pathLst>
                <a:path w="5905" h="17696" extrusionOk="0">
                  <a:moveTo>
                    <a:pt x="5556" y="1"/>
                  </a:moveTo>
                  <a:cubicBezTo>
                    <a:pt x="5446" y="1"/>
                    <a:pt x="5344" y="69"/>
                    <a:pt x="5267" y="179"/>
                  </a:cubicBezTo>
                  <a:cubicBezTo>
                    <a:pt x="5233" y="247"/>
                    <a:pt x="884" y="7400"/>
                    <a:pt x="1" y="17347"/>
                  </a:cubicBezTo>
                  <a:cubicBezTo>
                    <a:pt x="1" y="17517"/>
                    <a:pt x="136" y="17662"/>
                    <a:pt x="315" y="17662"/>
                  </a:cubicBezTo>
                  <a:lnTo>
                    <a:pt x="315" y="17696"/>
                  </a:lnTo>
                  <a:cubicBezTo>
                    <a:pt x="493" y="17696"/>
                    <a:pt x="638" y="17560"/>
                    <a:pt x="672" y="17381"/>
                  </a:cubicBezTo>
                  <a:cubicBezTo>
                    <a:pt x="1521" y="7612"/>
                    <a:pt x="5769" y="570"/>
                    <a:pt x="5837" y="494"/>
                  </a:cubicBezTo>
                  <a:cubicBezTo>
                    <a:pt x="5905" y="358"/>
                    <a:pt x="5871" y="145"/>
                    <a:pt x="5692" y="69"/>
                  </a:cubicBezTo>
                  <a:cubicBezTo>
                    <a:pt x="5658" y="35"/>
                    <a:pt x="5590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2"/>
            <p:cNvSpPr/>
            <p:nvPr/>
          </p:nvSpPr>
          <p:spPr>
            <a:xfrm>
              <a:off x="1263100" y="1709929"/>
              <a:ext cx="312019" cy="146810"/>
            </a:xfrm>
            <a:custGeom>
              <a:avLst/>
              <a:gdLst/>
              <a:ahLst/>
              <a:cxnLst/>
              <a:rect l="l" t="t" r="r" b="b"/>
              <a:pathLst>
                <a:path w="9175" h="4317" extrusionOk="0">
                  <a:moveTo>
                    <a:pt x="8818" y="1"/>
                  </a:moveTo>
                  <a:lnTo>
                    <a:pt x="8750" y="1"/>
                  </a:lnTo>
                  <a:cubicBezTo>
                    <a:pt x="1954" y="1097"/>
                    <a:pt x="178" y="3679"/>
                    <a:pt x="110" y="3790"/>
                  </a:cubicBezTo>
                  <a:cubicBezTo>
                    <a:pt x="0" y="3968"/>
                    <a:pt x="43" y="4138"/>
                    <a:pt x="178" y="4248"/>
                  </a:cubicBezTo>
                  <a:cubicBezTo>
                    <a:pt x="255" y="4282"/>
                    <a:pt x="323" y="4316"/>
                    <a:pt x="357" y="4316"/>
                  </a:cubicBezTo>
                  <a:cubicBezTo>
                    <a:pt x="467" y="4316"/>
                    <a:pt x="569" y="4248"/>
                    <a:pt x="637" y="4180"/>
                  </a:cubicBezTo>
                  <a:cubicBezTo>
                    <a:pt x="680" y="4138"/>
                    <a:pt x="2336" y="1700"/>
                    <a:pt x="8852" y="638"/>
                  </a:cubicBezTo>
                  <a:cubicBezTo>
                    <a:pt x="9030" y="638"/>
                    <a:pt x="9174" y="460"/>
                    <a:pt x="9132" y="281"/>
                  </a:cubicBezTo>
                  <a:cubicBezTo>
                    <a:pt x="9098" y="103"/>
                    <a:pt x="8962" y="1"/>
                    <a:pt x="8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2"/>
            <p:cNvSpPr/>
            <p:nvPr/>
          </p:nvSpPr>
          <p:spPr>
            <a:xfrm>
              <a:off x="1021273" y="1297112"/>
              <a:ext cx="199964" cy="754626"/>
            </a:xfrm>
            <a:custGeom>
              <a:avLst/>
              <a:gdLst/>
              <a:ahLst/>
              <a:cxnLst/>
              <a:rect l="l" t="t" r="r" b="b"/>
              <a:pathLst>
                <a:path w="5880" h="22190" extrusionOk="0">
                  <a:moveTo>
                    <a:pt x="2617" y="1"/>
                  </a:moveTo>
                  <a:cubicBezTo>
                    <a:pt x="2583" y="1"/>
                    <a:pt x="2515" y="35"/>
                    <a:pt x="2439" y="35"/>
                  </a:cubicBezTo>
                  <a:cubicBezTo>
                    <a:pt x="2337" y="35"/>
                    <a:pt x="2227" y="69"/>
                    <a:pt x="2125" y="103"/>
                  </a:cubicBezTo>
                  <a:cubicBezTo>
                    <a:pt x="1063" y="527"/>
                    <a:pt x="69" y="2303"/>
                    <a:pt x="1" y="5378"/>
                  </a:cubicBezTo>
                  <a:lnTo>
                    <a:pt x="1" y="5735"/>
                  </a:lnTo>
                  <a:cubicBezTo>
                    <a:pt x="1" y="5837"/>
                    <a:pt x="1" y="5947"/>
                    <a:pt x="35" y="6083"/>
                  </a:cubicBezTo>
                  <a:cubicBezTo>
                    <a:pt x="35" y="7077"/>
                    <a:pt x="213" y="8173"/>
                    <a:pt x="426" y="9269"/>
                  </a:cubicBezTo>
                  <a:cubicBezTo>
                    <a:pt x="460" y="9413"/>
                    <a:pt x="494" y="9557"/>
                    <a:pt x="528" y="9693"/>
                  </a:cubicBezTo>
                  <a:lnTo>
                    <a:pt x="528" y="9693"/>
                  </a:lnTo>
                  <a:cubicBezTo>
                    <a:pt x="850" y="11256"/>
                    <a:pt x="1377" y="12845"/>
                    <a:pt x="1912" y="14366"/>
                  </a:cubicBezTo>
                  <a:cubicBezTo>
                    <a:pt x="1980" y="14510"/>
                    <a:pt x="2014" y="14688"/>
                    <a:pt x="2091" y="14833"/>
                  </a:cubicBezTo>
                  <a:cubicBezTo>
                    <a:pt x="3254" y="17942"/>
                    <a:pt x="4605" y="20669"/>
                    <a:pt x="5132" y="21731"/>
                  </a:cubicBezTo>
                  <a:cubicBezTo>
                    <a:pt x="5276" y="22053"/>
                    <a:pt x="5378" y="22189"/>
                    <a:pt x="5378" y="22189"/>
                  </a:cubicBezTo>
                  <a:cubicBezTo>
                    <a:pt x="5412" y="22053"/>
                    <a:pt x="5455" y="21875"/>
                    <a:pt x="5455" y="21731"/>
                  </a:cubicBezTo>
                  <a:lnTo>
                    <a:pt x="5455" y="21731"/>
                  </a:lnTo>
                  <a:cubicBezTo>
                    <a:pt x="5803" y="19573"/>
                    <a:pt x="5879" y="16277"/>
                    <a:pt x="5735" y="12989"/>
                  </a:cubicBezTo>
                  <a:lnTo>
                    <a:pt x="5735" y="12386"/>
                  </a:lnTo>
                  <a:cubicBezTo>
                    <a:pt x="5667" y="10900"/>
                    <a:pt x="5556" y="9413"/>
                    <a:pt x="5412" y="8037"/>
                  </a:cubicBezTo>
                  <a:cubicBezTo>
                    <a:pt x="5412" y="7858"/>
                    <a:pt x="5378" y="7680"/>
                    <a:pt x="5378" y="7502"/>
                  </a:cubicBezTo>
                  <a:lnTo>
                    <a:pt x="5378" y="7502"/>
                  </a:lnTo>
                  <a:cubicBezTo>
                    <a:pt x="5276" y="6474"/>
                    <a:pt x="5132" y="5522"/>
                    <a:pt x="5030" y="4673"/>
                  </a:cubicBezTo>
                  <a:cubicBezTo>
                    <a:pt x="4987" y="4528"/>
                    <a:pt x="4987" y="4384"/>
                    <a:pt x="4953" y="4282"/>
                  </a:cubicBezTo>
                  <a:cubicBezTo>
                    <a:pt x="4817" y="3399"/>
                    <a:pt x="4673" y="2685"/>
                    <a:pt x="4529" y="2124"/>
                  </a:cubicBezTo>
                  <a:cubicBezTo>
                    <a:pt x="4138" y="706"/>
                    <a:pt x="3399" y="1"/>
                    <a:pt x="2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2"/>
            <p:cNvSpPr/>
            <p:nvPr/>
          </p:nvSpPr>
          <p:spPr>
            <a:xfrm>
              <a:off x="1093505" y="1298268"/>
              <a:ext cx="113279" cy="753470"/>
            </a:xfrm>
            <a:custGeom>
              <a:avLst/>
              <a:gdLst/>
              <a:ahLst/>
              <a:cxnLst/>
              <a:rect l="l" t="t" r="r" b="b"/>
              <a:pathLst>
                <a:path w="3331" h="22156" extrusionOk="0">
                  <a:moveTo>
                    <a:pt x="315" y="1"/>
                  </a:moveTo>
                  <a:cubicBezTo>
                    <a:pt x="213" y="1"/>
                    <a:pt x="103" y="35"/>
                    <a:pt x="1" y="69"/>
                  </a:cubicBezTo>
                  <a:cubicBezTo>
                    <a:pt x="145" y="1029"/>
                    <a:pt x="425" y="3399"/>
                    <a:pt x="782" y="6338"/>
                  </a:cubicBezTo>
                  <a:lnTo>
                    <a:pt x="782" y="6372"/>
                  </a:lnTo>
                  <a:lnTo>
                    <a:pt x="782" y="6372"/>
                  </a:lnTo>
                  <a:lnTo>
                    <a:pt x="782" y="6406"/>
                  </a:lnTo>
                  <a:cubicBezTo>
                    <a:pt x="816" y="6474"/>
                    <a:pt x="816" y="6550"/>
                    <a:pt x="816" y="6618"/>
                  </a:cubicBezTo>
                  <a:cubicBezTo>
                    <a:pt x="850" y="6729"/>
                    <a:pt x="850" y="6865"/>
                    <a:pt x="884" y="7009"/>
                  </a:cubicBezTo>
                  <a:cubicBezTo>
                    <a:pt x="994" y="8071"/>
                    <a:pt x="1164" y="9201"/>
                    <a:pt x="1309" y="10373"/>
                  </a:cubicBezTo>
                  <a:lnTo>
                    <a:pt x="1309" y="10407"/>
                  </a:lnTo>
                  <a:cubicBezTo>
                    <a:pt x="1343" y="10551"/>
                    <a:pt x="1343" y="10653"/>
                    <a:pt x="1377" y="10798"/>
                  </a:cubicBezTo>
                  <a:cubicBezTo>
                    <a:pt x="1377" y="10900"/>
                    <a:pt x="1419" y="11044"/>
                    <a:pt x="1419" y="11188"/>
                  </a:cubicBezTo>
                  <a:cubicBezTo>
                    <a:pt x="1589" y="12463"/>
                    <a:pt x="1767" y="13771"/>
                    <a:pt x="1946" y="15045"/>
                  </a:cubicBezTo>
                  <a:lnTo>
                    <a:pt x="1946" y="15079"/>
                  </a:lnTo>
                  <a:lnTo>
                    <a:pt x="1980" y="15113"/>
                  </a:lnTo>
                  <a:lnTo>
                    <a:pt x="1980" y="15113"/>
                  </a:lnTo>
                  <a:cubicBezTo>
                    <a:pt x="1980" y="15291"/>
                    <a:pt x="2014" y="15436"/>
                    <a:pt x="2056" y="15606"/>
                  </a:cubicBezTo>
                  <a:cubicBezTo>
                    <a:pt x="2056" y="15750"/>
                    <a:pt x="2090" y="15895"/>
                    <a:pt x="2090" y="16030"/>
                  </a:cubicBezTo>
                  <a:cubicBezTo>
                    <a:pt x="2405" y="18086"/>
                    <a:pt x="2727" y="20066"/>
                    <a:pt x="3008" y="21697"/>
                  </a:cubicBezTo>
                  <a:cubicBezTo>
                    <a:pt x="3152" y="22019"/>
                    <a:pt x="3254" y="22155"/>
                    <a:pt x="3254" y="22155"/>
                  </a:cubicBezTo>
                  <a:cubicBezTo>
                    <a:pt x="3288" y="22019"/>
                    <a:pt x="3331" y="21841"/>
                    <a:pt x="3331" y="21697"/>
                  </a:cubicBezTo>
                  <a:lnTo>
                    <a:pt x="3331" y="21697"/>
                  </a:lnTo>
                  <a:cubicBezTo>
                    <a:pt x="3042" y="20032"/>
                    <a:pt x="2727" y="18018"/>
                    <a:pt x="2405" y="15929"/>
                  </a:cubicBezTo>
                  <a:lnTo>
                    <a:pt x="2405" y="15861"/>
                  </a:lnTo>
                  <a:cubicBezTo>
                    <a:pt x="2371" y="15606"/>
                    <a:pt x="2337" y="15359"/>
                    <a:pt x="2303" y="15079"/>
                  </a:cubicBezTo>
                  <a:cubicBezTo>
                    <a:pt x="2269" y="14935"/>
                    <a:pt x="2226" y="14756"/>
                    <a:pt x="2226" y="14586"/>
                  </a:cubicBezTo>
                  <a:lnTo>
                    <a:pt x="2226" y="14586"/>
                  </a:lnTo>
                  <a:cubicBezTo>
                    <a:pt x="2056" y="13414"/>
                    <a:pt x="1878" y="12250"/>
                    <a:pt x="1734" y="11078"/>
                  </a:cubicBezTo>
                  <a:lnTo>
                    <a:pt x="1734" y="11044"/>
                  </a:lnTo>
                  <a:cubicBezTo>
                    <a:pt x="1700" y="10832"/>
                    <a:pt x="1666" y="10619"/>
                    <a:pt x="1666" y="10407"/>
                  </a:cubicBezTo>
                  <a:cubicBezTo>
                    <a:pt x="1632" y="10229"/>
                    <a:pt x="1589" y="10084"/>
                    <a:pt x="1589" y="9948"/>
                  </a:cubicBezTo>
                  <a:cubicBezTo>
                    <a:pt x="1419" y="8708"/>
                    <a:pt x="1275" y="7502"/>
                    <a:pt x="1130" y="6406"/>
                  </a:cubicBezTo>
                  <a:cubicBezTo>
                    <a:pt x="1096" y="6261"/>
                    <a:pt x="1096" y="6126"/>
                    <a:pt x="1062" y="6015"/>
                  </a:cubicBezTo>
                  <a:cubicBezTo>
                    <a:pt x="706" y="3186"/>
                    <a:pt x="425" y="918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2"/>
            <p:cNvSpPr/>
            <p:nvPr/>
          </p:nvSpPr>
          <p:spPr>
            <a:xfrm>
              <a:off x="1086295" y="1785630"/>
              <a:ext cx="90154" cy="59241"/>
            </a:xfrm>
            <a:custGeom>
              <a:avLst/>
              <a:gdLst/>
              <a:ahLst/>
              <a:cxnLst/>
              <a:rect l="l" t="t" r="r" b="b"/>
              <a:pathLst>
                <a:path w="2651" h="1742" extrusionOk="0">
                  <a:moveTo>
                    <a:pt x="0" y="1"/>
                  </a:moveTo>
                  <a:lnTo>
                    <a:pt x="0" y="1"/>
                  </a:lnTo>
                  <a:cubicBezTo>
                    <a:pt x="68" y="145"/>
                    <a:pt x="102" y="323"/>
                    <a:pt x="179" y="468"/>
                  </a:cubicBezTo>
                  <a:lnTo>
                    <a:pt x="2302" y="1699"/>
                  </a:lnTo>
                  <a:lnTo>
                    <a:pt x="2370" y="1742"/>
                  </a:lnTo>
                  <a:lnTo>
                    <a:pt x="2481" y="1742"/>
                  </a:lnTo>
                  <a:cubicBezTo>
                    <a:pt x="2515" y="1742"/>
                    <a:pt x="2583" y="1699"/>
                    <a:pt x="2583" y="1666"/>
                  </a:cubicBezTo>
                  <a:cubicBezTo>
                    <a:pt x="2651" y="1598"/>
                    <a:pt x="2617" y="1487"/>
                    <a:pt x="2549" y="1419"/>
                  </a:cubicBezTo>
                  <a:lnTo>
                    <a:pt x="2268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2"/>
            <p:cNvSpPr/>
            <p:nvPr/>
          </p:nvSpPr>
          <p:spPr>
            <a:xfrm>
              <a:off x="1159649" y="1718329"/>
              <a:ext cx="56656" cy="97670"/>
            </a:xfrm>
            <a:custGeom>
              <a:avLst/>
              <a:gdLst/>
              <a:ahLst/>
              <a:cxnLst/>
              <a:rect l="l" t="t" r="r" b="b"/>
              <a:pathLst>
                <a:path w="1666" h="2872" extrusionOk="0">
                  <a:moveTo>
                    <a:pt x="1666" y="0"/>
                  </a:moveTo>
                  <a:lnTo>
                    <a:pt x="281" y="2234"/>
                  </a:lnTo>
                  <a:lnTo>
                    <a:pt x="281" y="2234"/>
                  </a:lnTo>
                  <a:lnTo>
                    <a:pt x="35" y="2617"/>
                  </a:lnTo>
                  <a:cubicBezTo>
                    <a:pt x="35" y="2659"/>
                    <a:pt x="1" y="2693"/>
                    <a:pt x="1" y="2693"/>
                  </a:cubicBezTo>
                  <a:lnTo>
                    <a:pt x="1" y="2727"/>
                  </a:lnTo>
                  <a:lnTo>
                    <a:pt x="35" y="2761"/>
                  </a:lnTo>
                  <a:lnTo>
                    <a:pt x="35" y="2761"/>
                  </a:lnTo>
                  <a:cubicBezTo>
                    <a:pt x="35" y="2795"/>
                    <a:pt x="69" y="2829"/>
                    <a:pt x="111" y="2829"/>
                  </a:cubicBezTo>
                  <a:cubicBezTo>
                    <a:pt x="111" y="2871"/>
                    <a:pt x="145" y="2871"/>
                    <a:pt x="179" y="2871"/>
                  </a:cubicBezTo>
                  <a:cubicBezTo>
                    <a:pt x="247" y="2871"/>
                    <a:pt x="281" y="2829"/>
                    <a:pt x="324" y="2795"/>
                  </a:cubicBezTo>
                  <a:lnTo>
                    <a:pt x="358" y="2727"/>
                  </a:lnTo>
                  <a:lnTo>
                    <a:pt x="1666" y="6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2"/>
            <p:cNvSpPr/>
            <p:nvPr/>
          </p:nvSpPr>
          <p:spPr>
            <a:xfrm>
              <a:off x="1035726" y="1612294"/>
              <a:ext cx="116748" cy="67641"/>
            </a:xfrm>
            <a:custGeom>
              <a:avLst/>
              <a:gdLst/>
              <a:ahLst/>
              <a:cxnLst/>
              <a:rect l="l" t="t" r="r" b="b"/>
              <a:pathLst>
                <a:path w="3433" h="1989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45"/>
                    <a:pt x="69" y="289"/>
                    <a:pt x="103" y="425"/>
                  </a:cubicBezTo>
                  <a:lnTo>
                    <a:pt x="103" y="425"/>
                  </a:lnTo>
                  <a:lnTo>
                    <a:pt x="3118" y="1954"/>
                  </a:lnTo>
                  <a:lnTo>
                    <a:pt x="3186" y="1988"/>
                  </a:lnTo>
                  <a:lnTo>
                    <a:pt x="3254" y="1988"/>
                  </a:lnTo>
                  <a:cubicBezTo>
                    <a:pt x="3331" y="1988"/>
                    <a:pt x="3399" y="1988"/>
                    <a:pt x="3399" y="1912"/>
                  </a:cubicBezTo>
                  <a:cubicBezTo>
                    <a:pt x="3433" y="1878"/>
                    <a:pt x="3433" y="1878"/>
                    <a:pt x="3433" y="1844"/>
                  </a:cubicBezTo>
                  <a:cubicBezTo>
                    <a:pt x="3433" y="1776"/>
                    <a:pt x="3399" y="1700"/>
                    <a:pt x="3331" y="1700"/>
                  </a:cubicBezTo>
                  <a:lnTo>
                    <a:pt x="3076" y="15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2"/>
            <p:cNvSpPr/>
            <p:nvPr/>
          </p:nvSpPr>
          <p:spPr>
            <a:xfrm>
              <a:off x="1137987" y="1552202"/>
              <a:ext cx="67369" cy="104913"/>
            </a:xfrm>
            <a:custGeom>
              <a:avLst/>
              <a:gdLst/>
              <a:ahLst/>
              <a:cxnLst/>
              <a:rect l="l" t="t" r="r" b="b"/>
              <a:pathLst>
                <a:path w="1981" h="3085" extrusionOk="0">
                  <a:moveTo>
                    <a:pt x="1946" y="1"/>
                  </a:moveTo>
                  <a:lnTo>
                    <a:pt x="281" y="2481"/>
                  </a:lnTo>
                  <a:lnTo>
                    <a:pt x="35" y="2829"/>
                  </a:lnTo>
                  <a:cubicBezTo>
                    <a:pt x="1" y="2829"/>
                    <a:pt x="1" y="2872"/>
                    <a:pt x="1" y="2906"/>
                  </a:cubicBezTo>
                  <a:lnTo>
                    <a:pt x="1" y="2940"/>
                  </a:lnTo>
                  <a:cubicBezTo>
                    <a:pt x="35" y="2974"/>
                    <a:pt x="35" y="3008"/>
                    <a:pt x="69" y="3042"/>
                  </a:cubicBezTo>
                  <a:cubicBezTo>
                    <a:pt x="111" y="3042"/>
                    <a:pt x="145" y="3084"/>
                    <a:pt x="179" y="3084"/>
                  </a:cubicBezTo>
                  <a:cubicBezTo>
                    <a:pt x="213" y="3084"/>
                    <a:pt x="281" y="3042"/>
                    <a:pt x="324" y="3008"/>
                  </a:cubicBezTo>
                  <a:lnTo>
                    <a:pt x="358" y="2940"/>
                  </a:lnTo>
                  <a:lnTo>
                    <a:pt x="1980" y="536"/>
                  </a:lnTo>
                  <a:cubicBezTo>
                    <a:pt x="1980" y="357"/>
                    <a:pt x="1946" y="179"/>
                    <a:pt x="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2"/>
            <p:cNvSpPr/>
            <p:nvPr/>
          </p:nvSpPr>
          <p:spPr>
            <a:xfrm>
              <a:off x="1021273" y="1479970"/>
              <a:ext cx="113279" cy="57813"/>
            </a:xfrm>
            <a:custGeom>
              <a:avLst/>
              <a:gdLst/>
              <a:ahLst/>
              <a:cxnLst/>
              <a:rect l="l" t="t" r="r" b="b"/>
              <a:pathLst>
                <a:path w="3331" h="1700" extrusionOk="0">
                  <a:moveTo>
                    <a:pt x="1" y="1"/>
                  </a:moveTo>
                  <a:lnTo>
                    <a:pt x="1" y="358"/>
                  </a:lnTo>
                  <a:lnTo>
                    <a:pt x="3008" y="1666"/>
                  </a:lnTo>
                  <a:lnTo>
                    <a:pt x="3076" y="1700"/>
                  </a:lnTo>
                  <a:lnTo>
                    <a:pt x="3152" y="1700"/>
                  </a:lnTo>
                  <a:cubicBezTo>
                    <a:pt x="3186" y="1700"/>
                    <a:pt x="3254" y="1666"/>
                    <a:pt x="3288" y="1598"/>
                  </a:cubicBezTo>
                  <a:cubicBezTo>
                    <a:pt x="3331" y="1522"/>
                    <a:pt x="3288" y="1420"/>
                    <a:pt x="3220" y="1386"/>
                  </a:cubicBezTo>
                  <a:lnTo>
                    <a:pt x="2940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2"/>
            <p:cNvSpPr/>
            <p:nvPr/>
          </p:nvSpPr>
          <p:spPr>
            <a:xfrm>
              <a:off x="1120099" y="1442732"/>
              <a:ext cx="72232" cy="77163"/>
            </a:xfrm>
            <a:custGeom>
              <a:avLst/>
              <a:gdLst/>
              <a:ahLst/>
              <a:cxnLst/>
              <a:rect l="l" t="t" r="r" b="b"/>
              <a:pathLst>
                <a:path w="2124" h="2269" extrusionOk="0">
                  <a:moveTo>
                    <a:pt x="2047" y="0"/>
                  </a:moveTo>
                  <a:lnTo>
                    <a:pt x="280" y="1767"/>
                  </a:lnTo>
                  <a:lnTo>
                    <a:pt x="68" y="1979"/>
                  </a:lnTo>
                  <a:cubicBezTo>
                    <a:pt x="34" y="2013"/>
                    <a:pt x="0" y="2056"/>
                    <a:pt x="0" y="2090"/>
                  </a:cubicBezTo>
                  <a:lnTo>
                    <a:pt x="0" y="2158"/>
                  </a:lnTo>
                  <a:cubicBezTo>
                    <a:pt x="34" y="2158"/>
                    <a:pt x="34" y="2192"/>
                    <a:pt x="68" y="2226"/>
                  </a:cubicBezTo>
                  <a:cubicBezTo>
                    <a:pt x="102" y="2268"/>
                    <a:pt x="136" y="2268"/>
                    <a:pt x="170" y="2268"/>
                  </a:cubicBezTo>
                  <a:cubicBezTo>
                    <a:pt x="212" y="2268"/>
                    <a:pt x="246" y="2268"/>
                    <a:pt x="280" y="2226"/>
                  </a:cubicBezTo>
                  <a:lnTo>
                    <a:pt x="2124" y="391"/>
                  </a:lnTo>
                  <a:cubicBezTo>
                    <a:pt x="2081" y="246"/>
                    <a:pt x="2081" y="102"/>
                    <a:pt x="2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2"/>
            <p:cNvSpPr/>
            <p:nvPr/>
          </p:nvSpPr>
          <p:spPr>
            <a:xfrm>
              <a:off x="1295713" y="1181555"/>
              <a:ext cx="396119" cy="621147"/>
            </a:xfrm>
            <a:custGeom>
              <a:avLst/>
              <a:gdLst/>
              <a:ahLst/>
              <a:cxnLst/>
              <a:rect l="l" t="t" r="r" b="b"/>
              <a:pathLst>
                <a:path w="11648" h="18265" extrusionOk="0">
                  <a:moveTo>
                    <a:pt x="10161" y="1"/>
                  </a:moveTo>
                  <a:cubicBezTo>
                    <a:pt x="9133" y="1"/>
                    <a:pt x="7714" y="1029"/>
                    <a:pt x="6406" y="2685"/>
                  </a:cubicBezTo>
                  <a:cubicBezTo>
                    <a:pt x="6338" y="2762"/>
                    <a:pt x="6304" y="2830"/>
                    <a:pt x="6228" y="2898"/>
                  </a:cubicBezTo>
                  <a:cubicBezTo>
                    <a:pt x="5523" y="3823"/>
                    <a:pt x="4852" y="4885"/>
                    <a:pt x="4282" y="6049"/>
                  </a:cubicBezTo>
                  <a:cubicBezTo>
                    <a:pt x="4214" y="6160"/>
                    <a:pt x="4180" y="6228"/>
                    <a:pt x="4104" y="6338"/>
                  </a:cubicBezTo>
                  <a:cubicBezTo>
                    <a:pt x="4036" y="6508"/>
                    <a:pt x="3968" y="6652"/>
                    <a:pt x="3892" y="6797"/>
                  </a:cubicBezTo>
                  <a:cubicBezTo>
                    <a:pt x="3433" y="7782"/>
                    <a:pt x="3008" y="8844"/>
                    <a:pt x="2583" y="9982"/>
                  </a:cubicBezTo>
                  <a:cubicBezTo>
                    <a:pt x="2549" y="10050"/>
                    <a:pt x="2515" y="10161"/>
                    <a:pt x="2481" y="10263"/>
                  </a:cubicBezTo>
                  <a:cubicBezTo>
                    <a:pt x="1377" y="13236"/>
                    <a:pt x="528" y="16319"/>
                    <a:pt x="145" y="17628"/>
                  </a:cubicBezTo>
                  <a:cubicBezTo>
                    <a:pt x="35" y="18018"/>
                    <a:pt x="1" y="18265"/>
                    <a:pt x="1" y="18265"/>
                  </a:cubicBezTo>
                  <a:cubicBezTo>
                    <a:pt x="1" y="18265"/>
                    <a:pt x="103" y="18120"/>
                    <a:pt x="315" y="17840"/>
                  </a:cubicBezTo>
                  <a:lnTo>
                    <a:pt x="315" y="17840"/>
                  </a:lnTo>
                  <a:cubicBezTo>
                    <a:pt x="1165" y="16812"/>
                    <a:pt x="3399" y="14085"/>
                    <a:pt x="5981" y="11503"/>
                  </a:cubicBezTo>
                  <a:lnTo>
                    <a:pt x="6262" y="11222"/>
                  </a:lnTo>
                  <a:cubicBezTo>
                    <a:pt x="6338" y="11146"/>
                    <a:pt x="6406" y="11078"/>
                    <a:pt x="6474" y="10968"/>
                  </a:cubicBezTo>
                  <a:cubicBezTo>
                    <a:pt x="7188" y="10297"/>
                    <a:pt x="7859" y="9481"/>
                    <a:pt x="8496" y="8598"/>
                  </a:cubicBezTo>
                  <a:cubicBezTo>
                    <a:pt x="8530" y="8530"/>
                    <a:pt x="8598" y="8419"/>
                    <a:pt x="8674" y="8351"/>
                  </a:cubicBezTo>
                  <a:cubicBezTo>
                    <a:pt x="9524" y="7077"/>
                    <a:pt x="10229" y="5701"/>
                    <a:pt x="10721" y="4427"/>
                  </a:cubicBezTo>
                  <a:cubicBezTo>
                    <a:pt x="10764" y="4350"/>
                    <a:pt x="10798" y="4248"/>
                    <a:pt x="10832" y="4172"/>
                  </a:cubicBezTo>
                  <a:cubicBezTo>
                    <a:pt x="11503" y="2337"/>
                    <a:pt x="11647" y="816"/>
                    <a:pt x="10976" y="281"/>
                  </a:cubicBezTo>
                  <a:cubicBezTo>
                    <a:pt x="10934" y="247"/>
                    <a:pt x="10934" y="213"/>
                    <a:pt x="10900" y="213"/>
                  </a:cubicBezTo>
                  <a:cubicBezTo>
                    <a:pt x="10866" y="179"/>
                    <a:pt x="10832" y="179"/>
                    <a:pt x="10798" y="137"/>
                  </a:cubicBezTo>
                  <a:cubicBezTo>
                    <a:pt x="10586" y="69"/>
                    <a:pt x="10407" y="1"/>
                    <a:pt x="10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2"/>
            <p:cNvSpPr/>
            <p:nvPr/>
          </p:nvSpPr>
          <p:spPr>
            <a:xfrm>
              <a:off x="1295713" y="1186180"/>
              <a:ext cx="373300" cy="616522"/>
            </a:xfrm>
            <a:custGeom>
              <a:avLst/>
              <a:gdLst/>
              <a:ahLst/>
              <a:cxnLst/>
              <a:rect l="l" t="t" r="r" b="b"/>
              <a:pathLst>
                <a:path w="10977" h="18129" extrusionOk="0">
                  <a:moveTo>
                    <a:pt x="10798" y="1"/>
                  </a:moveTo>
                  <a:cubicBezTo>
                    <a:pt x="10654" y="179"/>
                    <a:pt x="9413" y="2124"/>
                    <a:pt x="7748" y="4749"/>
                  </a:cubicBezTo>
                  <a:lnTo>
                    <a:pt x="7748" y="4749"/>
                  </a:lnTo>
                  <a:cubicBezTo>
                    <a:pt x="7612" y="4928"/>
                    <a:pt x="7502" y="5140"/>
                    <a:pt x="7366" y="5310"/>
                  </a:cubicBezTo>
                  <a:cubicBezTo>
                    <a:pt x="7324" y="5420"/>
                    <a:pt x="7256" y="5488"/>
                    <a:pt x="7222" y="5599"/>
                  </a:cubicBezTo>
                  <a:cubicBezTo>
                    <a:pt x="6618" y="6516"/>
                    <a:pt x="5981" y="7544"/>
                    <a:pt x="5344" y="8572"/>
                  </a:cubicBezTo>
                  <a:cubicBezTo>
                    <a:pt x="5344" y="8572"/>
                    <a:pt x="5344" y="8606"/>
                    <a:pt x="5310" y="8606"/>
                  </a:cubicBezTo>
                  <a:cubicBezTo>
                    <a:pt x="5310" y="8640"/>
                    <a:pt x="5276" y="8674"/>
                    <a:pt x="5276" y="8708"/>
                  </a:cubicBezTo>
                  <a:cubicBezTo>
                    <a:pt x="5200" y="8784"/>
                    <a:pt x="5132" y="8886"/>
                    <a:pt x="5098" y="8997"/>
                  </a:cubicBezTo>
                  <a:cubicBezTo>
                    <a:pt x="4605" y="9770"/>
                    <a:pt x="4104" y="10551"/>
                    <a:pt x="3645" y="11333"/>
                  </a:cubicBezTo>
                  <a:lnTo>
                    <a:pt x="3645" y="11367"/>
                  </a:lnTo>
                  <a:cubicBezTo>
                    <a:pt x="3611" y="11435"/>
                    <a:pt x="3577" y="11469"/>
                    <a:pt x="3543" y="11545"/>
                  </a:cubicBezTo>
                  <a:cubicBezTo>
                    <a:pt x="3467" y="11613"/>
                    <a:pt x="3433" y="11724"/>
                    <a:pt x="3365" y="11792"/>
                  </a:cubicBezTo>
                  <a:cubicBezTo>
                    <a:pt x="2057" y="13983"/>
                    <a:pt x="884" y="16039"/>
                    <a:pt x="145" y="17492"/>
                  </a:cubicBezTo>
                  <a:cubicBezTo>
                    <a:pt x="35" y="17882"/>
                    <a:pt x="1" y="18129"/>
                    <a:pt x="1" y="18129"/>
                  </a:cubicBezTo>
                  <a:cubicBezTo>
                    <a:pt x="1" y="18129"/>
                    <a:pt x="103" y="17984"/>
                    <a:pt x="315" y="17704"/>
                  </a:cubicBezTo>
                  <a:lnTo>
                    <a:pt x="315" y="17704"/>
                  </a:lnTo>
                  <a:cubicBezTo>
                    <a:pt x="1063" y="16217"/>
                    <a:pt x="2269" y="14128"/>
                    <a:pt x="3611" y="11860"/>
                  </a:cubicBezTo>
                  <a:cubicBezTo>
                    <a:pt x="3679" y="11758"/>
                    <a:pt x="3756" y="11647"/>
                    <a:pt x="3824" y="11545"/>
                  </a:cubicBezTo>
                  <a:cubicBezTo>
                    <a:pt x="3858" y="11469"/>
                    <a:pt x="3926" y="11367"/>
                    <a:pt x="3968" y="11299"/>
                  </a:cubicBezTo>
                  <a:cubicBezTo>
                    <a:pt x="4461" y="10449"/>
                    <a:pt x="4987" y="9600"/>
                    <a:pt x="5523" y="8750"/>
                  </a:cubicBezTo>
                  <a:cubicBezTo>
                    <a:pt x="5557" y="8674"/>
                    <a:pt x="5625" y="8606"/>
                    <a:pt x="5667" y="8496"/>
                  </a:cubicBezTo>
                  <a:cubicBezTo>
                    <a:pt x="6440" y="7264"/>
                    <a:pt x="7222" y="6024"/>
                    <a:pt x="7927" y="4928"/>
                  </a:cubicBezTo>
                  <a:lnTo>
                    <a:pt x="8105" y="4605"/>
                  </a:lnTo>
                  <a:cubicBezTo>
                    <a:pt x="9702" y="2124"/>
                    <a:pt x="10866" y="290"/>
                    <a:pt x="10976" y="145"/>
                  </a:cubicBezTo>
                  <a:cubicBezTo>
                    <a:pt x="10934" y="111"/>
                    <a:pt x="10934" y="77"/>
                    <a:pt x="10900" y="77"/>
                  </a:cubicBezTo>
                  <a:cubicBezTo>
                    <a:pt x="10866" y="43"/>
                    <a:pt x="10832" y="43"/>
                    <a:pt x="10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2"/>
            <p:cNvSpPr/>
            <p:nvPr/>
          </p:nvSpPr>
          <p:spPr>
            <a:xfrm>
              <a:off x="1380086" y="1521018"/>
              <a:ext cx="39619" cy="71076"/>
            </a:xfrm>
            <a:custGeom>
              <a:avLst/>
              <a:gdLst/>
              <a:ahLst/>
              <a:cxnLst/>
              <a:rect l="l" t="t" r="r" b="b"/>
              <a:pathLst>
                <a:path w="1165" h="2090" extrusionOk="0">
                  <a:moveTo>
                    <a:pt x="102" y="0"/>
                  </a:moveTo>
                  <a:cubicBezTo>
                    <a:pt x="68" y="68"/>
                    <a:pt x="34" y="179"/>
                    <a:pt x="0" y="281"/>
                  </a:cubicBezTo>
                  <a:lnTo>
                    <a:pt x="884" y="1946"/>
                  </a:lnTo>
                  <a:lnTo>
                    <a:pt x="918" y="2014"/>
                  </a:lnTo>
                  <a:cubicBezTo>
                    <a:pt x="952" y="2048"/>
                    <a:pt x="986" y="2090"/>
                    <a:pt x="1020" y="2090"/>
                  </a:cubicBezTo>
                  <a:cubicBezTo>
                    <a:pt x="1062" y="2090"/>
                    <a:pt x="1096" y="2048"/>
                    <a:pt x="1096" y="2048"/>
                  </a:cubicBezTo>
                  <a:cubicBezTo>
                    <a:pt x="1130" y="2048"/>
                    <a:pt x="1130" y="2014"/>
                    <a:pt x="1130" y="2014"/>
                  </a:cubicBezTo>
                  <a:cubicBezTo>
                    <a:pt x="1164" y="1980"/>
                    <a:pt x="1164" y="1946"/>
                    <a:pt x="1130" y="1878"/>
                  </a:cubicBezTo>
                  <a:lnTo>
                    <a:pt x="1062" y="16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2"/>
            <p:cNvSpPr/>
            <p:nvPr/>
          </p:nvSpPr>
          <p:spPr>
            <a:xfrm>
              <a:off x="1418514" y="1563187"/>
              <a:ext cx="90154" cy="15643"/>
            </a:xfrm>
            <a:custGeom>
              <a:avLst/>
              <a:gdLst/>
              <a:ahLst/>
              <a:cxnLst/>
              <a:rect l="l" t="t" r="r" b="b"/>
              <a:pathLst>
                <a:path w="2651" h="460" extrusionOk="0">
                  <a:moveTo>
                    <a:pt x="2651" y="0"/>
                  </a:moveTo>
                  <a:lnTo>
                    <a:pt x="357" y="213"/>
                  </a:lnTo>
                  <a:lnTo>
                    <a:pt x="102" y="213"/>
                  </a:lnTo>
                  <a:cubicBezTo>
                    <a:pt x="68" y="213"/>
                    <a:pt x="68" y="247"/>
                    <a:pt x="34" y="247"/>
                  </a:cubicBezTo>
                  <a:lnTo>
                    <a:pt x="34" y="281"/>
                  </a:lnTo>
                  <a:cubicBezTo>
                    <a:pt x="0" y="315"/>
                    <a:pt x="0" y="315"/>
                    <a:pt x="0" y="349"/>
                  </a:cubicBezTo>
                  <a:cubicBezTo>
                    <a:pt x="0" y="425"/>
                    <a:pt x="68" y="459"/>
                    <a:pt x="145" y="459"/>
                  </a:cubicBezTo>
                  <a:lnTo>
                    <a:pt x="145" y="459"/>
                  </a:lnTo>
                  <a:lnTo>
                    <a:pt x="213" y="459"/>
                  </a:lnTo>
                  <a:lnTo>
                    <a:pt x="2370" y="2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2"/>
            <p:cNvSpPr/>
            <p:nvPr/>
          </p:nvSpPr>
          <p:spPr>
            <a:xfrm>
              <a:off x="1435246" y="1387266"/>
              <a:ext cx="43394" cy="108348"/>
            </a:xfrm>
            <a:custGeom>
              <a:avLst/>
              <a:gdLst/>
              <a:ahLst/>
              <a:cxnLst/>
              <a:rect l="l" t="t" r="r" b="b"/>
              <a:pathLst>
                <a:path w="1276" h="3186" extrusionOk="0">
                  <a:moveTo>
                    <a:pt x="179" y="0"/>
                  </a:moveTo>
                  <a:cubicBezTo>
                    <a:pt x="111" y="111"/>
                    <a:pt x="77" y="179"/>
                    <a:pt x="1" y="289"/>
                  </a:cubicBezTo>
                  <a:lnTo>
                    <a:pt x="995" y="3084"/>
                  </a:lnTo>
                  <a:lnTo>
                    <a:pt x="995" y="3118"/>
                  </a:lnTo>
                  <a:cubicBezTo>
                    <a:pt x="1029" y="3152"/>
                    <a:pt x="1063" y="3186"/>
                    <a:pt x="1139" y="3186"/>
                  </a:cubicBezTo>
                  <a:lnTo>
                    <a:pt x="1173" y="3186"/>
                  </a:lnTo>
                  <a:cubicBezTo>
                    <a:pt x="1241" y="3186"/>
                    <a:pt x="1275" y="3118"/>
                    <a:pt x="1241" y="3050"/>
                  </a:cubicBezTo>
                  <a:lnTo>
                    <a:pt x="1173" y="27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2"/>
            <p:cNvSpPr/>
            <p:nvPr/>
          </p:nvSpPr>
          <p:spPr>
            <a:xfrm>
              <a:off x="1476293" y="1465551"/>
              <a:ext cx="114435" cy="19384"/>
            </a:xfrm>
            <a:custGeom>
              <a:avLst/>
              <a:gdLst/>
              <a:ahLst/>
              <a:cxnLst/>
              <a:rect l="l" t="t" r="r" b="b"/>
              <a:pathLst>
                <a:path w="3365" h="570" extrusionOk="0">
                  <a:moveTo>
                    <a:pt x="3364" y="0"/>
                  </a:moveTo>
                  <a:lnTo>
                    <a:pt x="357" y="281"/>
                  </a:lnTo>
                  <a:lnTo>
                    <a:pt x="102" y="323"/>
                  </a:lnTo>
                  <a:cubicBezTo>
                    <a:pt x="68" y="323"/>
                    <a:pt x="68" y="323"/>
                    <a:pt x="34" y="357"/>
                  </a:cubicBezTo>
                  <a:cubicBezTo>
                    <a:pt x="34" y="357"/>
                    <a:pt x="34" y="391"/>
                    <a:pt x="0" y="391"/>
                  </a:cubicBezTo>
                  <a:lnTo>
                    <a:pt x="0" y="459"/>
                  </a:lnTo>
                  <a:cubicBezTo>
                    <a:pt x="0" y="493"/>
                    <a:pt x="68" y="569"/>
                    <a:pt x="145" y="569"/>
                  </a:cubicBezTo>
                  <a:lnTo>
                    <a:pt x="145" y="569"/>
                  </a:lnTo>
                  <a:lnTo>
                    <a:pt x="213" y="535"/>
                  </a:lnTo>
                  <a:lnTo>
                    <a:pt x="3186" y="247"/>
                  </a:lnTo>
                  <a:cubicBezTo>
                    <a:pt x="3220" y="179"/>
                    <a:pt x="3288" y="68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2"/>
            <p:cNvSpPr/>
            <p:nvPr/>
          </p:nvSpPr>
          <p:spPr>
            <a:xfrm>
              <a:off x="1507478" y="1272865"/>
              <a:ext cx="42203" cy="108348"/>
            </a:xfrm>
            <a:custGeom>
              <a:avLst/>
              <a:gdLst/>
              <a:ahLst/>
              <a:cxnLst/>
              <a:rect l="l" t="t" r="r" b="b"/>
              <a:pathLst>
                <a:path w="1241" h="3186" extrusionOk="0">
                  <a:moveTo>
                    <a:pt x="179" y="0"/>
                  </a:moveTo>
                  <a:cubicBezTo>
                    <a:pt x="111" y="77"/>
                    <a:pt x="77" y="145"/>
                    <a:pt x="1" y="213"/>
                  </a:cubicBezTo>
                  <a:lnTo>
                    <a:pt x="995" y="3050"/>
                  </a:lnTo>
                  <a:lnTo>
                    <a:pt x="995" y="3084"/>
                  </a:lnTo>
                  <a:cubicBezTo>
                    <a:pt x="1029" y="3152"/>
                    <a:pt x="1063" y="3186"/>
                    <a:pt x="1097" y="3186"/>
                  </a:cubicBezTo>
                  <a:cubicBezTo>
                    <a:pt x="1139" y="3186"/>
                    <a:pt x="1139" y="3186"/>
                    <a:pt x="1173" y="3152"/>
                  </a:cubicBezTo>
                  <a:cubicBezTo>
                    <a:pt x="1241" y="3152"/>
                    <a:pt x="1241" y="3084"/>
                    <a:pt x="1241" y="3016"/>
                  </a:cubicBezTo>
                  <a:lnTo>
                    <a:pt x="1139" y="27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2"/>
            <p:cNvSpPr/>
            <p:nvPr/>
          </p:nvSpPr>
          <p:spPr>
            <a:xfrm>
              <a:off x="1558047" y="1323400"/>
              <a:ext cx="106035" cy="30369"/>
            </a:xfrm>
            <a:custGeom>
              <a:avLst/>
              <a:gdLst/>
              <a:ahLst/>
              <a:cxnLst/>
              <a:rect l="l" t="t" r="r" b="b"/>
              <a:pathLst>
                <a:path w="3118" h="893" extrusionOk="0">
                  <a:moveTo>
                    <a:pt x="3118" y="1"/>
                  </a:moveTo>
                  <a:lnTo>
                    <a:pt x="391" y="570"/>
                  </a:lnTo>
                  <a:lnTo>
                    <a:pt x="111" y="638"/>
                  </a:lnTo>
                  <a:lnTo>
                    <a:pt x="34" y="714"/>
                  </a:lnTo>
                  <a:lnTo>
                    <a:pt x="34" y="714"/>
                  </a:lnTo>
                  <a:cubicBezTo>
                    <a:pt x="0" y="748"/>
                    <a:pt x="0" y="782"/>
                    <a:pt x="0" y="782"/>
                  </a:cubicBezTo>
                  <a:cubicBezTo>
                    <a:pt x="34" y="850"/>
                    <a:pt x="77" y="893"/>
                    <a:pt x="145" y="893"/>
                  </a:cubicBezTo>
                  <a:lnTo>
                    <a:pt x="145" y="893"/>
                  </a:lnTo>
                  <a:lnTo>
                    <a:pt x="213" y="893"/>
                  </a:lnTo>
                  <a:lnTo>
                    <a:pt x="3007" y="256"/>
                  </a:lnTo>
                  <a:cubicBezTo>
                    <a:pt x="3050" y="179"/>
                    <a:pt x="3084" y="77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2"/>
            <p:cNvSpPr/>
            <p:nvPr/>
          </p:nvSpPr>
          <p:spPr>
            <a:xfrm>
              <a:off x="1489590" y="1391007"/>
              <a:ext cx="761802" cy="345550"/>
            </a:xfrm>
            <a:custGeom>
              <a:avLst/>
              <a:gdLst/>
              <a:ahLst/>
              <a:cxnLst/>
              <a:rect l="l" t="t" r="r" b="b"/>
              <a:pathLst>
                <a:path w="22401" h="10161" extrusionOk="0">
                  <a:moveTo>
                    <a:pt x="18544" y="1"/>
                  </a:moveTo>
                  <a:cubicBezTo>
                    <a:pt x="17873" y="1"/>
                    <a:pt x="17058" y="103"/>
                    <a:pt x="16242" y="315"/>
                  </a:cubicBezTo>
                  <a:cubicBezTo>
                    <a:pt x="16140" y="315"/>
                    <a:pt x="16064" y="349"/>
                    <a:pt x="15962" y="391"/>
                  </a:cubicBezTo>
                  <a:cubicBezTo>
                    <a:pt x="14654" y="740"/>
                    <a:pt x="13235" y="1343"/>
                    <a:pt x="11714" y="2192"/>
                  </a:cubicBezTo>
                  <a:cubicBezTo>
                    <a:pt x="11646" y="2226"/>
                    <a:pt x="11536" y="2303"/>
                    <a:pt x="11468" y="2337"/>
                  </a:cubicBezTo>
                  <a:cubicBezTo>
                    <a:pt x="10296" y="3042"/>
                    <a:pt x="9098" y="3857"/>
                    <a:pt x="7892" y="4809"/>
                  </a:cubicBezTo>
                  <a:cubicBezTo>
                    <a:pt x="7713" y="4987"/>
                    <a:pt x="7501" y="5131"/>
                    <a:pt x="7323" y="5276"/>
                  </a:cubicBezTo>
                  <a:cubicBezTo>
                    <a:pt x="7221" y="5378"/>
                    <a:pt x="7110" y="5446"/>
                    <a:pt x="7008" y="5556"/>
                  </a:cubicBezTo>
                  <a:cubicBezTo>
                    <a:pt x="3466" y="8385"/>
                    <a:pt x="1589" y="9481"/>
                    <a:pt x="671" y="9872"/>
                  </a:cubicBezTo>
                  <a:cubicBezTo>
                    <a:pt x="178" y="10118"/>
                    <a:pt x="0" y="10160"/>
                    <a:pt x="0" y="10160"/>
                  </a:cubicBezTo>
                  <a:lnTo>
                    <a:pt x="637" y="10160"/>
                  </a:lnTo>
                  <a:lnTo>
                    <a:pt x="1376" y="10160"/>
                  </a:lnTo>
                  <a:cubicBezTo>
                    <a:pt x="3007" y="10160"/>
                    <a:pt x="5946" y="10118"/>
                    <a:pt x="8843" y="9906"/>
                  </a:cubicBezTo>
                  <a:cubicBezTo>
                    <a:pt x="8988" y="9906"/>
                    <a:pt x="9166" y="9906"/>
                    <a:pt x="9310" y="9872"/>
                  </a:cubicBezTo>
                  <a:lnTo>
                    <a:pt x="9310" y="9872"/>
                  </a:lnTo>
                  <a:cubicBezTo>
                    <a:pt x="9981" y="9838"/>
                    <a:pt x="10619" y="9770"/>
                    <a:pt x="11256" y="9693"/>
                  </a:cubicBezTo>
                  <a:cubicBezTo>
                    <a:pt x="12207" y="9591"/>
                    <a:pt x="13201" y="9379"/>
                    <a:pt x="14195" y="9056"/>
                  </a:cubicBezTo>
                  <a:cubicBezTo>
                    <a:pt x="14297" y="9022"/>
                    <a:pt x="14441" y="8988"/>
                    <a:pt x="14543" y="8954"/>
                  </a:cubicBezTo>
                  <a:cubicBezTo>
                    <a:pt x="15962" y="8495"/>
                    <a:pt x="17414" y="7824"/>
                    <a:pt x="18612" y="7043"/>
                  </a:cubicBezTo>
                  <a:cubicBezTo>
                    <a:pt x="18689" y="6975"/>
                    <a:pt x="18791" y="6932"/>
                    <a:pt x="18867" y="6864"/>
                  </a:cubicBezTo>
                  <a:cubicBezTo>
                    <a:pt x="21025" y="5412"/>
                    <a:pt x="22401" y="3611"/>
                    <a:pt x="21840" y="1912"/>
                  </a:cubicBezTo>
                  <a:cubicBezTo>
                    <a:pt x="21840" y="1801"/>
                    <a:pt x="21798" y="1700"/>
                    <a:pt x="21764" y="1623"/>
                  </a:cubicBezTo>
                  <a:cubicBezTo>
                    <a:pt x="21730" y="1555"/>
                    <a:pt x="21662" y="1487"/>
                    <a:pt x="21628" y="1411"/>
                  </a:cubicBezTo>
                  <a:cubicBezTo>
                    <a:pt x="21093" y="459"/>
                    <a:pt x="19997" y="1"/>
                    <a:pt x="18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2"/>
            <p:cNvSpPr/>
            <p:nvPr/>
          </p:nvSpPr>
          <p:spPr>
            <a:xfrm>
              <a:off x="1489590" y="1438957"/>
              <a:ext cx="740139" cy="297600"/>
            </a:xfrm>
            <a:custGeom>
              <a:avLst/>
              <a:gdLst/>
              <a:ahLst/>
              <a:cxnLst/>
              <a:rect l="l" t="t" r="r" b="b"/>
              <a:pathLst>
                <a:path w="21764" h="8751" extrusionOk="0">
                  <a:moveTo>
                    <a:pt x="21628" y="1"/>
                  </a:moveTo>
                  <a:cubicBezTo>
                    <a:pt x="21585" y="1"/>
                    <a:pt x="18901" y="1351"/>
                    <a:pt x="15359" y="2940"/>
                  </a:cubicBezTo>
                  <a:cubicBezTo>
                    <a:pt x="15257" y="2974"/>
                    <a:pt x="15180" y="3016"/>
                    <a:pt x="15078" y="3050"/>
                  </a:cubicBezTo>
                  <a:cubicBezTo>
                    <a:pt x="13770" y="3653"/>
                    <a:pt x="12352" y="4291"/>
                    <a:pt x="10899" y="4885"/>
                  </a:cubicBezTo>
                  <a:lnTo>
                    <a:pt x="10899" y="4885"/>
                  </a:lnTo>
                  <a:cubicBezTo>
                    <a:pt x="10797" y="4962"/>
                    <a:pt x="10721" y="4996"/>
                    <a:pt x="10619" y="5030"/>
                  </a:cubicBezTo>
                  <a:cubicBezTo>
                    <a:pt x="9310" y="5565"/>
                    <a:pt x="7960" y="6092"/>
                    <a:pt x="6651" y="6584"/>
                  </a:cubicBezTo>
                  <a:cubicBezTo>
                    <a:pt x="6584" y="6627"/>
                    <a:pt x="6473" y="6661"/>
                    <a:pt x="6405" y="6695"/>
                  </a:cubicBezTo>
                  <a:cubicBezTo>
                    <a:pt x="4247" y="7510"/>
                    <a:pt x="2260" y="8147"/>
                    <a:pt x="671" y="8462"/>
                  </a:cubicBezTo>
                  <a:cubicBezTo>
                    <a:pt x="178" y="8708"/>
                    <a:pt x="0" y="8750"/>
                    <a:pt x="0" y="8750"/>
                  </a:cubicBezTo>
                  <a:lnTo>
                    <a:pt x="637" y="8750"/>
                  </a:lnTo>
                  <a:cubicBezTo>
                    <a:pt x="2124" y="8428"/>
                    <a:pt x="4035" y="7824"/>
                    <a:pt x="6082" y="7085"/>
                  </a:cubicBezTo>
                  <a:cubicBezTo>
                    <a:pt x="6193" y="7051"/>
                    <a:pt x="6295" y="7009"/>
                    <a:pt x="6405" y="6975"/>
                  </a:cubicBezTo>
                  <a:cubicBezTo>
                    <a:pt x="6439" y="6941"/>
                    <a:pt x="6473" y="6941"/>
                    <a:pt x="6507" y="6907"/>
                  </a:cubicBezTo>
                  <a:lnTo>
                    <a:pt x="6507" y="6907"/>
                  </a:lnTo>
                  <a:lnTo>
                    <a:pt x="6550" y="6907"/>
                  </a:lnTo>
                  <a:lnTo>
                    <a:pt x="6550" y="6907"/>
                  </a:lnTo>
                  <a:cubicBezTo>
                    <a:pt x="7679" y="6482"/>
                    <a:pt x="8809" y="6024"/>
                    <a:pt x="9947" y="5565"/>
                  </a:cubicBezTo>
                  <a:cubicBezTo>
                    <a:pt x="10049" y="5522"/>
                    <a:pt x="10160" y="5488"/>
                    <a:pt x="10262" y="5420"/>
                  </a:cubicBezTo>
                  <a:cubicBezTo>
                    <a:pt x="10406" y="5386"/>
                    <a:pt x="10585" y="5276"/>
                    <a:pt x="10755" y="5208"/>
                  </a:cubicBezTo>
                  <a:lnTo>
                    <a:pt x="10755" y="5208"/>
                  </a:lnTo>
                  <a:cubicBezTo>
                    <a:pt x="11816" y="4783"/>
                    <a:pt x="12878" y="4325"/>
                    <a:pt x="13872" y="3900"/>
                  </a:cubicBezTo>
                  <a:cubicBezTo>
                    <a:pt x="13983" y="3823"/>
                    <a:pt x="14084" y="3789"/>
                    <a:pt x="14195" y="3755"/>
                  </a:cubicBezTo>
                  <a:cubicBezTo>
                    <a:pt x="14543" y="3577"/>
                    <a:pt x="14866" y="3441"/>
                    <a:pt x="15214" y="3297"/>
                  </a:cubicBezTo>
                  <a:cubicBezTo>
                    <a:pt x="15214" y="3263"/>
                    <a:pt x="15257" y="3263"/>
                    <a:pt x="15257" y="3263"/>
                  </a:cubicBezTo>
                  <a:cubicBezTo>
                    <a:pt x="18901" y="1598"/>
                    <a:pt x="21696" y="256"/>
                    <a:pt x="21764" y="213"/>
                  </a:cubicBezTo>
                  <a:cubicBezTo>
                    <a:pt x="21730" y="145"/>
                    <a:pt x="21662" y="77"/>
                    <a:pt x="216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2"/>
            <p:cNvSpPr/>
            <p:nvPr/>
          </p:nvSpPr>
          <p:spPr>
            <a:xfrm>
              <a:off x="1691799" y="1671535"/>
              <a:ext cx="114435" cy="56350"/>
            </a:xfrm>
            <a:custGeom>
              <a:avLst/>
              <a:gdLst/>
              <a:ahLst/>
              <a:cxnLst/>
              <a:rect l="l" t="t" r="r" b="b"/>
              <a:pathLst>
                <a:path w="3365" h="1657" extrusionOk="0">
                  <a:moveTo>
                    <a:pt x="136" y="0"/>
                  </a:moveTo>
                  <a:cubicBezTo>
                    <a:pt x="102" y="0"/>
                    <a:pt x="68" y="0"/>
                    <a:pt x="34" y="34"/>
                  </a:cubicBezTo>
                  <a:cubicBezTo>
                    <a:pt x="0" y="102"/>
                    <a:pt x="34" y="170"/>
                    <a:pt x="102" y="212"/>
                  </a:cubicBezTo>
                  <a:lnTo>
                    <a:pt x="136" y="246"/>
                  </a:lnTo>
                  <a:lnTo>
                    <a:pt x="2897" y="1657"/>
                  </a:lnTo>
                  <a:cubicBezTo>
                    <a:pt x="3042" y="1657"/>
                    <a:pt x="3220" y="1657"/>
                    <a:pt x="3364" y="1623"/>
                  </a:cubicBezTo>
                  <a:lnTo>
                    <a:pt x="459" y="13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2"/>
            <p:cNvSpPr/>
            <p:nvPr/>
          </p:nvSpPr>
          <p:spPr>
            <a:xfrm>
              <a:off x="1706252" y="1570396"/>
              <a:ext cx="32375" cy="103485"/>
            </a:xfrm>
            <a:custGeom>
              <a:avLst/>
              <a:gdLst/>
              <a:ahLst/>
              <a:cxnLst/>
              <a:rect l="l" t="t" r="r" b="b"/>
              <a:pathLst>
                <a:path w="952" h="3043" extrusionOk="0">
                  <a:moveTo>
                    <a:pt x="952" y="1"/>
                  </a:moveTo>
                  <a:lnTo>
                    <a:pt x="952" y="1"/>
                  </a:lnTo>
                  <a:cubicBezTo>
                    <a:pt x="850" y="103"/>
                    <a:pt x="739" y="171"/>
                    <a:pt x="637" y="281"/>
                  </a:cubicBezTo>
                  <a:lnTo>
                    <a:pt x="34" y="2830"/>
                  </a:lnTo>
                  <a:lnTo>
                    <a:pt x="0" y="2898"/>
                  </a:lnTo>
                  <a:cubicBezTo>
                    <a:pt x="0" y="2974"/>
                    <a:pt x="34" y="3042"/>
                    <a:pt x="102" y="3042"/>
                  </a:cubicBezTo>
                  <a:lnTo>
                    <a:pt x="136" y="3042"/>
                  </a:lnTo>
                  <a:lnTo>
                    <a:pt x="136" y="3042"/>
                  </a:lnTo>
                  <a:lnTo>
                    <a:pt x="179" y="3042"/>
                  </a:lnTo>
                  <a:lnTo>
                    <a:pt x="213" y="3042"/>
                  </a:lnTo>
                  <a:cubicBezTo>
                    <a:pt x="213" y="3008"/>
                    <a:pt x="247" y="2974"/>
                    <a:pt x="247" y="2974"/>
                  </a:cubicBezTo>
                  <a:lnTo>
                    <a:pt x="280" y="27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2"/>
            <p:cNvSpPr/>
            <p:nvPr/>
          </p:nvSpPr>
          <p:spPr>
            <a:xfrm>
              <a:off x="1822966" y="1619503"/>
              <a:ext cx="161230" cy="79510"/>
            </a:xfrm>
            <a:custGeom>
              <a:avLst/>
              <a:gdLst/>
              <a:ahLst/>
              <a:cxnLst/>
              <a:rect l="l" t="t" r="r" b="b"/>
              <a:pathLst>
                <a:path w="4741" h="2338" extrusionOk="0">
                  <a:moveTo>
                    <a:pt x="144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0" y="111"/>
                    <a:pt x="34" y="179"/>
                    <a:pt x="102" y="213"/>
                  </a:cubicBezTo>
                  <a:lnTo>
                    <a:pt x="144" y="256"/>
                  </a:lnTo>
                  <a:lnTo>
                    <a:pt x="4392" y="2337"/>
                  </a:lnTo>
                  <a:cubicBezTo>
                    <a:pt x="4494" y="2303"/>
                    <a:pt x="4638" y="2269"/>
                    <a:pt x="4740" y="2235"/>
                  </a:cubicBezTo>
                  <a:lnTo>
                    <a:pt x="459" y="11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2"/>
            <p:cNvSpPr/>
            <p:nvPr/>
          </p:nvSpPr>
          <p:spPr>
            <a:xfrm>
              <a:off x="1849526" y="1465551"/>
              <a:ext cx="38462" cy="151707"/>
            </a:xfrm>
            <a:custGeom>
              <a:avLst/>
              <a:gdLst/>
              <a:ahLst/>
              <a:cxnLst/>
              <a:rect l="l" t="t" r="r" b="b"/>
              <a:pathLst>
                <a:path w="1131" h="4461" extrusionOk="0">
                  <a:moveTo>
                    <a:pt x="1130" y="0"/>
                  </a:moveTo>
                  <a:lnTo>
                    <a:pt x="1130" y="0"/>
                  </a:lnTo>
                  <a:cubicBezTo>
                    <a:pt x="1062" y="34"/>
                    <a:pt x="952" y="111"/>
                    <a:pt x="884" y="145"/>
                  </a:cubicBezTo>
                  <a:lnTo>
                    <a:pt x="35" y="4248"/>
                  </a:lnTo>
                  <a:lnTo>
                    <a:pt x="35" y="4316"/>
                  </a:lnTo>
                  <a:cubicBezTo>
                    <a:pt x="1" y="4358"/>
                    <a:pt x="35" y="4426"/>
                    <a:pt x="103" y="4460"/>
                  </a:cubicBezTo>
                  <a:lnTo>
                    <a:pt x="171" y="4460"/>
                  </a:lnTo>
                  <a:lnTo>
                    <a:pt x="171" y="4426"/>
                  </a:lnTo>
                  <a:cubicBezTo>
                    <a:pt x="213" y="4426"/>
                    <a:pt x="247" y="4392"/>
                    <a:pt x="247" y="4358"/>
                  </a:cubicBezTo>
                  <a:lnTo>
                    <a:pt x="315" y="4103"/>
                  </a:lnTo>
                  <a:lnTo>
                    <a:pt x="315" y="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2"/>
            <p:cNvSpPr/>
            <p:nvPr/>
          </p:nvSpPr>
          <p:spPr>
            <a:xfrm>
              <a:off x="1956411" y="1561759"/>
              <a:ext cx="174833" cy="68763"/>
            </a:xfrm>
            <a:custGeom>
              <a:avLst/>
              <a:gdLst/>
              <a:ahLst/>
              <a:cxnLst/>
              <a:rect l="l" t="t" r="r" b="b"/>
              <a:pathLst>
                <a:path w="5141" h="2022" extrusionOk="0">
                  <a:moveTo>
                    <a:pt x="145" y="0"/>
                  </a:moveTo>
                  <a:cubicBezTo>
                    <a:pt x="77" y="0"/>
                    <a:pt x="43" y="42"/>
                    <a:pt x="1" y="110"/>
                  </a:cubicBezTo>
                  <a:cubicBezTo>
                    <a:pt x="1" y="144"/>
                    <a:pt x="43" y="212"/>
                    <a:pt x="111" y="255"/>
                  </a:cubicBezTo>
                  <a:lnTo>
                    <a:pt x="145" y="289"/>
                  </a:lnTo>
                  <a:lnTo>
                    <a:pt x="4885" y="2022"/>
                  </a:lnTo>
                  <a:cubicBezTo>
                    <a:pt x="4962" y="1954"/>
                    <a:pt x="5064" y="1911"/>
                    <a:pt x="5140" y="1843"/>
                  </a:cubicBezTo>
                  <a:lnTo>
                    <a:pt x="468" y="144"/>
                  </a:lnTo>
                  <a:lnTo>
                    <a:pt x="179" y="42"/>
                  </a:lnTo>
                  <a:cubicBezTo>
                    <a:pt x="145" y="42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2"/>
            <p:cNvSpPr/>
            <p:nvPr/>
          </p:nvSpPr>
          <p:spPr>
            <a:xfrm>
              <a:off x="2001199" y="1401685"/>
              <a:ext cx="40775" cy="149395"/>
            </a:xfrm>
            <a:custGeom>
              <a:avLst/>
              <a:gdLst/>
              <a:ahLst/>
              <a:cxnLst/>
              <a:rect l="l" t="t" r="r" b="b"/>
              <a:pathLst>
                <a:path w="1199" h="4393" extrusionOk="0">
                  <a:moveTo>
                    <a:pt x="1198" y="1"/>
                  </a:moveTo>
                  <a:cubicBezTo>
                    <a:pt x="1096" y="1"/>
                    <a:pt x="1020" y="35"/>
                    <a:pt x="918" y="77"/>
                  </a:cubicBezTo>
                  <a:lnTo>
                    <a:pt x="34" y="4146"/>
                  </a:lnTo>
                  <a:lnTo>
                    <a:pt x="34" y="4248"/>
                  </a:lnTo>
                  <a:cubicBezTo>
                    <a:pt x="0" y="4282"/>
                    <a:pt x="68" y="4359"/>
                    <a:pt x="102" y="4393"/>
                  </a:cubicBezTo>
                  <a:lnTo>
                    <a:pt x="170" y="4393"/>
                  </a:lnTo>
                  <a:cubicBezTo>
                    <a:pt x="170" y="4359"/>
                    <a:pt x="213" y="4359"/>
                    <a:pt x="213" y="4359"/>
                  </a:cubicBezTo>
                  <a:cubicBezTo>
                    <a:pt x="247" y="4325"/>
                    <a:pt x="247" y="4325"/>
                    <a:pt x="281" y="4282"/>
                  </a:cubicBezTo>
                  <a:lnTo>
                    <a:pt x="315" y="40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2"/>
            <p:cNvSpPr/>
            <p:nvPr/>
          </p:nvSpPr>
          <p:spPr>
            <a:xfrm>
              <a:off x="829743" y="2978749"/>
              <a:ext cx="699432" cy="979654"/>
            </a:xfrm>
            <a:custGeom>
              <a:avLst/>
              <a:gdLst/>
              <a:ahLst/>
              <a:cxnLst/>
              <a:rect l="l" t="t" r="r" b="b"/>
              <a:pathLst>
                <a:path w="20567" h="28807" extrusionOk="0">
                  <a:moveTo>
                    <a:pt x="11469" y="0"/>
                  </a:moveTo>
                  <a:cubicBezTo>
                    <a:pt x="11469" y="0"/>
                    <a:pt x="1" y="26793"/>
                    <a:pt x="10585" y="28704"/>
                  </a:cubicBezTo>
                  <a:cubicBezTo>
                    <a:pt x="10908" y="28772"/>
                    <a:pt x="11188" y="28806"/>
                    <a:pt x="11469" y="28806"/>
                  </a:cubicBezTo>
                  <a:cubicBezTo>
                    <a:pt x="20567" y="28806"/>
                    <a:pt x="11469" y="0"/>
                    <a:pt x="11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1219741" y="2978749"/>
              <a:ext cx="828287" cy="859472"/>
            </a:xfrm>
            <a:custGeom>
              <a:avLst/>
              <a:gdLst/>
              <a:ahLst/>
              <a:cxnLst/>
              <a:rect l="l" t="t" r="r" b="b"/>
              <a:pathLst>
                <a:path w="24356" h="25273" extrusionOk="0">
                  <a:moveTo>
                    <a:pt x="1" y="0"/>
                  </a:moveTo>
                  <a:cubicBezTo>
                    <a:pt x="1" y="0"/>
                    <a:pt x="3866" y="25272"/>
                    <a:pt x="12531" y="25272"/>
                  </a:cubicBezTo>
                  <a:cubicBezTo>
                    <a:pt x="13134" y="25272"/>
                    <a:pt x="13737" y="25128"/>
                    <a:pt x="14374" y="24882"/>
                  </a:cubicBezTo>
                  <a:cubicBezTo>
                    <a:pt x="24356" y="2094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1219741" y="2978749"/>
              <a:ext cx="1079908" cy="531877"/>
            </a:xfrm>
            <a:custGeom>
              <a:avLst/>
              <a:gdLst/>
              <a:ahLst/>
              <a:cxnLst/>
              <a:rect l="l" t="t" r="r" b="b"/>
              <a:pathLst>
                <a:path w="31755" h="15640" extrusionOk="0">
                  <a:moveTo>
                    <a:pt x="1" y="0"/>
                  </a:moveTo>
                  <a:cubicBezTo>
                    <a:pt x="1" y="0"/>
                    <a:pt x="13278" y="15639"/>
                    <a:pt x="21348" y="15639"/>
                  </a:cubicBezTo>
                  <a:cubicBezTo>
                    <a:pt x="22903" y="15639"/>
                    <a:pt x="24288" y="15036"/>
                    <a:pt x="25315" y="13660"/>
                  </a:cubicBezTo>
                  <a:cubicBezTo>
                    <a:pt x="31755" y="509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2"/>
            <p:cNvSpPr/>
            <p:nvPr/>
          </p:nvSpPr>
          <p:spPr>
            <a:xfrm>
              <a:off x="1219741" y="2740390"/>
              <a:ext cx="978804" cy="330825"/>
            </a:xfrm>
            <a:custGeom>
              <a:avLst/>
              <a:gdLst/>
              <a:ahLst/>
              <a:cxnLst/>
              <a:rect l="l" t="t" r="r" b="b"/>
              <a:pathLst>
                <a:path w="28782" h="9728" extrusionOk="0">
                  <a:moveTo>
                    <a:pt x="23294" y="1"/>
                  </a:moveTo>
                  <a:cubicBezTo>
                    <a:pt x="15011" y="1"/>
                    <a:pt x="1" y="7009"/>
                    <a:pt x="1" y="7009"/>
                  </a:cubicBezTo>
                  <a:cubicBezTo>
                    <a:pt x="1" y="7009"/>
                    <a:pt x="9914" y="9728"/>
                    <a:pt x="18052" y="9728"/>
                  </a:cubicBezTo>
                  <a:cubicBezTo>
                    <a:pt x="23651" y="9728"/>
                    <a:pt x="28425" y="8453"/>
                    <a:pt x="28637" y="4104"/>
                  </a:cubicBezTo>
                  <a:cubicBezTo>
                    <a:pt x="28781" y="1097"/>
                    <a:pt x="26547" y="1"/>
                    <a:pt x="23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2"/>
            <p:cNvSpPr/>
            <p:nvPr/>
          </p:nvSpPr>
          <p:spPr>
            <a:xfrm>
              <a:off x="1219741" y="2307067"/>
              <a:ext cx="949897" cy="671716"/>
            </a:xfrm>
            <a:custGeom>
              <a:avLst/>
              <a:gdLst/>
              <a:ahLst/>
              <a:cxnLst/>
              <a:rect l="l" t="t" r="r" b="b"/>
              <a:pathLst>
                <a:path w="27932" h="19752" extrusionOk="0">
                  <a:moveTo>
                    <a:pt x="19581" y="1"/>
                  </a:moveTo>
                  <a:cubicBezTo>
                    <a:pt x="12607" y="1"/>
                    <a:pt x="1" y="19751"/>
                    <a:pt x="1" y="19751"/>
                  </a:cubicBezTo>
                  <a:cubicBezTo>
                    <a:pt x="1" y="19751"/>
                    <a:pt x="27932" y="11256"/>
                    <a:pt x="22589" y="1946"/>
                  </a:cubicBezTo>
                  <a:cubicBezTo>
                    <a:pt x="21807" y="595"/>
                    <a:pt x="20779" y="1"/>
                    <a:pt x="19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2"/>
            <p:cNvSpPr/>
            <p:nvPr/>
          </p:nvSpPr>
          <p:spPr>
            <a:xfrm>
              <a:off x="578427" y="2037251"/>
              <a:ext cx="718476" cy="941532"/>
            </a:xfrm>
            <a:custGeom>
              <a:avLst/>
              <a:gdLst/>
              <a:ahLst/>
              <a:cxnLst/>
              <a:rect l="l" t="t" r="r" b="b"/>
              <a:pathLst>
                <a:path w="21127" h="27686" extrusionOk="0">
                  <a:moveTo>
                    <a:pt x="11358" y="1"/>
                  </a:moveTo>
                  <a:cubicBezTo>
                    <a:pt x="11112" y="1"/>
                    <a:pt x="10865" y="1"/>
                    <a:pt x="10619" y="35"/>
                  </a:cubicBezTo>
                  <a:cubicBezTo>
                    <a:pt x="0" y="1419"/>
                    <a:pt x="18511" y="27685"/>
                    <a:pt x="18511" y="27685"/>
                  </a:cubicBezTo>
                  <a:cubicBezTo>
                    <a:pt x="18511" y="27685"/>
                    <a:pt x="21127" y="1"/>
                    <a:pt x="1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2"/>
            <p:cNvSpPr/>
            <p:nvPr/>
          </p:nvSpPr>
          <p:spPr>
            <a:xfrm>
              <a:off x="220770" y="2273263"/>
              <a:ext cx="999004" cy="705520"/>
            </a:xfrm>
            <a:custGeom>
              <a:avLst/>
              <a:gdLst/>
              <a:ahLst/>
              <a:cxnLst/>
              <a:rect l="l" t="t" r="r" b="b"/>
              <a:pathLst>
                <a:path w="29376" h="20746" extrusionOk="0">
                  <a:moveTo>
                    <a:pt x="11367" y="1"/>
                  </a:moveTo>
                  <a:cubicBezTo>
                    <a:pt x="10339" y="1"/>
                    <a:pt x="9345" y="358"/>
                    <a:pt x="8394" y="1097"/>
                  </a:cubicBezTo>
                  <a:cubicBezTo>
                    <a:pt x="1" y="7748"/>
                    <a:pt x="29376" y="20745"/>
                    <a:pt x="29376" y="20745"/>
                  </a:cubicBezTo>
                  <a:cubicBezTo>
                    <a:pt x="29376" y="20745"/>
                    <a:pt x="19471" y="1"/>
                    <a:pt x="1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199108" y="2687237"/>
              <a:ext cx="1020667" cy="334872"/>
            </a:xfrm>
            <a:custGeom>
              <a:avLst/>
              <a:gdLst/>
              <a:ahLst/>
              <a:cxnLst/>
              <a:rect l="l" t="t" r="r" b="b"/>
              <a:pathLst>
                <a:path w="30013" h="9847" extrusionOk="0">
                  <a:moveTo>
                    <a:pt x="7578" y="1"/>
                  </a:moveTo>
                  <a:cubicBezTo>
                    <a:pt x="4783" y="1"/>
                    <a:pt x="2583" y="961"/>
                    <a:pt x="1733" y="3475"/>
                  </a:cubicBezTo>
                  <a:cubicBezTo>
                    <a:pt x="0" y="8572"/>
                    <a:pt x="7077" y="9846"/>
                    <a:pt x="14586" y="9846"/>
                  </a:cubicBezTo>
                  <a:cubicBezTo>
                    <a:pt x="22087" y="9846"/>
                    <a:pt x="30013" y="8572"/>
                    <a:pt x="30013" y="8572"/>
                  </a:cubicBezTo>
                  <a:cubicBezTo>
                    <a:pt x="30013" y="8572"/>
                    <a:pt x="16039" y="1"/>
                    <a:pt x="7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2"/>
            <p:cNvSpPr/>
            <p:nvPr/>
          </p:nvSpPr>
          <p:spPr>
            <a:xfrm>
              <a:off x="227980" y="2978749"/>
              <a:ext cx="991795" cy="468011"/>
            </a:xfrm>
            <a:custGeom>
              <a:avLst/>
              <a:gdLst/>
              <a:ahLst/>
              <a:cxnLst/>
              <a:rect l="l" t="t" r="r" b="b"/>
              <a:pathLst>
                <a:path w="29164" h="13762" extrusionOk="0">
                  <a:moveTo>
                    <a:pt x="29164" y="0"/>
                  </a:moveTo>
                  <a:lnTo>
                    <a:pt x="29164" y="0"/>
                  </a:lnTo>
                  <a:cubicBezTo>
                    <a:pt x="29164" y="0"/>
                    <a:pt x="1" y="493"/>
                    <a:pt x="2583" y="10899"/>
                  </a:cubicBezTo>
                  <a:cubicBezTo>
                    <a:pt x="3085" y="12955"/>
                    <a:pt x="4393" y="13762"/>
                    <a:pt x="6228" y="13762"/>
                  </a:cubicBezTo>
                  <a:cubicBezTo>
                    <a:pt x="13627" y="13762"/>
                    <a:pt x="29164" y="0"/>
                    <a:pt x="29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399004" y="2978749"/>
              <a:ext cx="820771" cy="842434"/>
            </a:xfrm>
            <a:custGeom>
              <a:avLst/>
              <a:gdLst/>
              <a:ahLst/>
              <a:cxnLst/>
              <a:rect l="l" t="t" r="r" b="b"/>
              <a:pathLst>
                <a:path w="24135" h="24772" extrusionOk="0">
                  <a:moveTo>
                    <a:pt x="24135" y="0"/>
                  </a:moveTo>
                  <a:cubicBezTo>
                    <a:pt x="24135" y="0"/>
                    <a:pt x="1" y="16353"/>
                    <a:pt x="7859" y="23675"/>
                  </a:cubicBezTo>
                  <a:cubicBezTo>
                    <a:pt x="8674" y="24457"/>
                    <a:pt x="9524" y="24771"/>
                    <a:pt x="10331" y="24771"/>
                  </a:cubicBezTo>
                  <a:cubicBezTo>
                    <a:pt x="17381" y="24771"/>
                    <a:pt x="24135" y="0"/>
                    <a:pt x="24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2"/>
            <p:cNvSpPr/>
            <p:nvPr/>
          </p:nvSpPr>
          <p:spPr>
            <a:xfrm>
              <a:off x="1147543" y="2022798"/>
              <a:ext cx="658691" cy="955985"/>
            </a:xfrm>
            <a:custGeom>
              <a:avLst/>
              <a:gdLst/>
              <a:ahLst/>
              <a:cxnLst/>
              <a:rect l="l" t="t" r="r" b="b"/>
              <a:pathLst>
                <a:path w="19369" h="28111" extrusionOk="0">
                  <a:moveTo>
                    <a:pt x="7824" y="1"/>
                  </a:moveTo>
                  <a:cubicBezTo>
                    <a:pt x="0" y="1"/>
                    <a:pt x="1911" y="28110"/>
                    <a:pt x="1911" y="28110"/>
                  </a:cubicBezTo>
                  <a:cubicBezTo>
                    <a:pt x="1911" y="28110"/>
                    <a:pt x="19368" y="4749"/>
                    <a:pt x="9557" y="392"/>
                  </a:cubicBezTo>
                  <a:cubicBezTo>
                    <a:pt x="8920" y="111"/>
                    <a:pt x="8359" y="1"/>
                    <a:pt x="7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2"/>
            <p:cNvSpPr/>
            <p:nvPr/>
          </p:nvSpPr>
          <p:spPr>
            <a:xfrm>
              <a:off x="369710" y="2202060"/>
              <a:ext cx="1683983" cy="1520169"/>
            </a:xfrm>
            <a:custGeom>
              <a:avLst/>
              <a:gdLst/>
              <a:ahLst/>
              <a:cxnLst/>
              <a:rect l="l" t="t" r="r" b="b"/>
              <a:pathLst>
                <a:path w="49518" h="44701" extrusionOk="0">
                  <a:moveTo>
                    <a:pt x="31967" y="1"/>
                  </a:moveTo>
                  <a:cubicBezTo>
                    <a:pt x="28000" y="1"/>
                    <a:pt x="25418" y="21195"/>
                    <a:pt x="25418" y="21195"/>
                  </a:cubicBezTo>
                  <a:cubicBezTo>
                    <a:pt x="25418" y="21195"/>
                    <a:pt x="24033" y="459"/>
                    <a:pt x="19505" y="459"/>
                  </a:cubicBezTo>
                  <a:lnTo>
                    <a:pt x="19293" y="459"/>
                  </a:lnTo>
                  <a:cubicBezTo>
                    <a:pt x="14587" y="1130"/>
                    <a:pt x="24322" y="20847"/>
                    <a:pt x="24322" y="20847"/>
                  </a:cubicBezTo>
                  <a:cubicBezTo>
                    <a:pt x="24322" y="20847"/>
                    <a:pt x="14935" y="7077"/>
                    <a:pt x="10730" y="7077"/>
                  </a:cubicBezTo>
                  <a:cubicBezTo>
                    <a:pt x="10373" y="7077"/>
                    <a:pt x="10050" y="7179"/>
                    <a:pt x="9804" y="7357"/>
                  </a:cubicBezTo>
                  <a:cubicBezTo>
                    <a:pt x="6228" y="9982"/>
                    <a:pt x="23820" y="21909"/>
                    <a:pt x="23820" y="21909"/>
                  </a:cubicBezTo>
                  <a:cubicBezTo>
                    <a:pt x="23820" y="21909"/>
                    <a:pt x="12888" y="16914"/>
                    <a:pt x="6729" y="16914"/>
                  </a:cubicBezTo>
                  <a:cubicBezTo>
                    <a:pt x="5030" y="16914"/>
                    <a:pt x="3722" y="17271"/>
                    <a:pt x="3042" y="18222"/>
                  </a:cubicBezTo>
                  <a:cubicBezTo>
                    <a:pt x="1" y="22614"/>
                    <a:pt x="23217" y="22724"/>
                    <a:pt x="23217" y="22724"/>
                  </a:cubicBezTo>
                  <a:cubicBezTo>
                    <a:pt x="23217" y="22724"/>
                    <a:pt x="6652" y="26258"/>
                    <a:pt x="6907" y="30047"/>
                  </a:cubicBezTo>
                  <a:cubicBezTo>
                    <a:pt x="6941" y="30650"/>
                    <a:pt x="7366" y="30862"/>
                    <a:pt x="8071" y="30862"/>
                  </a:cubicBezTo>
                  <a:cubicBezTo>
                    <a:pt x="12004" y="30862"/>
                    <a:pt x="24492" y="23149"/>
                    <a:pt x="24492" y="23149"/>
                  </a:cubicBezTo>
                  <a:lnTo>
                    <a:pt x="24492" y="23149"/>
                  </a:lnTo>
                  <a:cubicBezTo>
                    <a:pt x="24492" y="23149"/>
                    <a:pt x="11010" y="35466"/>
                    <a:pt x="14051" y="38898"/>
                  </a:cubicBezTo>
                  <a:cubicBezTo>
                    <a:pt x="14340" y="39213"/>
                    <a:pt x="14655" y="39357"/>
                    <a:pt x="15011" y="39357"/>
                  </a:cubicBezTo>
                  <a:cubicBezTo>
                    <a:pt x="18511" y="39357"/>
                    <a:pt x="25341" y="24670"/>
                    <a:pt x="25341" y="24670"/>
                  </a:cubicBezTo>
                  <a:lnTo>
                    <a:pt x="25341" y="24670"/>
                  </a:lnTo>
                  <a:cubicBezTo>
                    <a:pt x="25341" y="24670"/>
                    <a:pt x="20567" y="43639"/>
                    <a:pt x="24568" y="44666"/>
                  </a:cubicBezTo>
                  <a:cubicBezTo>
                    <a:pt x="24636" y="44700"/>
                    <a:pt x="24746" y="44700"/>
                    <a:pt x="24848" y="44700"/>
                  </a:cubicBezTo>
                  <a:cubicBezTo>
                    <a:pt x="28391" y="44700"/>
                    <a:pt x="25732" y="25731"/>
                    <a:pt x="25732" y="25731"/>
                  </a:cubicBezTo>
                  <a:lnTo>
                    <a:pt x="25732" y="25731"/>
                  </a:lnTo>
                  <a:cubicBezTo>
                    <a:pt x="25732" y="25731"/>
                    <a:pt x="32952" y="42967"/>
                    <a:pt x="36214" y="42967"/>
                  </a:cubicBezTo>
                  <a:lnTo>
                    <a:pt x="36350" y="42967"/>
                  </a:lnTo>
                  <a:cubicBezTo>
                    <a:pt x="39502" y="42475"/>
                    <a:pt x="29487" y="26615"/>
                    <a:pt x="29487" y="26615"/>
                  </a:cubicBezTo>
                  <a:lnTo>
                    <a:pt x="29487" y="26615"/>
                  </a:lnTo>
                  <a:cubicBezTo>
                    <a:pt x="29487" y="26615"/>
                    <a:pt x="41023" y="34897"/>
                    <a:pt x="45236" y="34897"/>
                  </a:cubicBezTo>
                  <a:cubicBezTo>
                    <a:pt x="45873" y="34897"/>
                    <a:pt x="46332" y="34685"/>
                    <a:pt x="46578" y="34226"/>
                  </a:cubicBezTo>
                  <a:cubicBezTo>
                    <a:pt x="48277" y="30794"/>
                    <a:pt x="27677" y="24313"/>
                    <a:pt x="27677" y="24313"/>
                  </a:cubicBezTo>
                  <a:lnTo>
                    <a:pt x="27677" y="24313"/>
                  </a:lnTo>
                  <a:lnTo>
                    <a:pt x="27754" y="24313"/>
                  </a:lnTo>
                  <a:cubicBezTo>
                    <a:pt x="29308" y="24313"/>
                    <a:pt x="49305" y="24211"/>
                    <a:pt x="49483" y="20312"/>
                  </a:cubicBezTo>
                  <a:cubicBezTo>
                    <a:pt x="49517" y="19326"/>
                    <a:pt x="48065" y="18936"/>
                    <a:pt x="45907" y="18936"/>
                  </a:cubicBezTo>
                  <a:cubicBezTo>
                    <a:pt x="39468" y="18936"/>
                    <a:pt x="26479" y="22299"/>
                    <a:pt x="26479" y="22299"/>
                  </a:cubicBezTo>
                  <a:cubicBezTo>
                    <a:pt x="26479" y="22299"/>
                    <a:pt x="47852" y="10407"/>
                    <a:pt x="45024" y="7111"/>
                  </a:cubicBezTo>
                  <a:cubicBezTo>
                    <a:pt x="44811" y="6830"/>
                    <a:pt x="44455" y="6720"/>
                    <a:pt x="44030" y="6720"/>
                  </a:cubicBezTo>
                  <a:cubicBezTo>
                    <a:pt x="39646" y="6720"/>
                    <a:pt x="26547" y="21195"/>
                    <a:pt x="26547" y="21195"/>
                  </a:cubicBezTo>
                  <a:cubicBezTo>
                    <a:pt x="26547" y="21195"/>
                    <a:pt x="36384" y="1062"/>
                    <a:pt x="32247" y="35"/>
                  </a:cubicBezTo>
                  <a:cubicBezTo>
                    <a:pt x="32137" y="35"/>
                    <a:pt x="32069" y="1"/>
                    <a:pt x="31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2"/>
            <p:cNvSpPr/>
            <p:nvPr/>
          </p:nvSpPr>
          <p:spPr>
            <a:xfrm>
              <a:off x="1058545" y="3607072"/>
              <a:ext cx="12175" cy="33531"/>
            </a:xfrm>
            <a:custGeom>
              <a:avLst/>
              <a:gdLst/>
              <a:ahLst/>
              <a:cxnLst/>
              <a:rect l="l" t="t" r="r" b="b"/>
              <a:pathLst>
                <a:path w="358" h="986" extrusionOk="0">
                  <a:moveTo>
                    <a:pt x="281" y="1"/>
                  </a:moveTo>
                  <a:cubicBezTo>
                    <a:pt x="247" y="1"/>
                    <a:pt x="213" y="1"/>
                    <a:pt x="213" y="34"/>
                  </a:cubicBezTo>
                  <a:cubicBezTo>
                    <a:pt x="145" y="281"/>
                    <a:pt x="1" y="638"/>
                    <a:pt x="69" y="918"/>
                  </a:cubicBezTo>
                  <a:cubicBezTo>
                    <a:pt x="111" y="952"/>
                    <a:pt x="145" y="986"/>
                    <a:pt x="179" y="986"/>
                  </a:cubicBezTo>
                  <a:cubicBezTo>
                    <a:pt x="247" y="986"/>
                    <a:pt x="281" y="952"/>
                    <a:pt x="281" y="918"/>
                  </a:cubicBezTo>
                  <a:cubicBezTo>
                    <a:pt x="323" y="774"/>
                    <a:pt x="323" y="672"/>
                    <a:pt x="323" y="527"/>
                  </a:cubicBezTo>
                  <a:cubicBezTo>
                    <a:pt x="323" y="383"/>
                    <a:pt x="323" y="247"/>
                    <a:pt x="357" y="68"/>
                  </a:cubicBezTo>
                  <a:cubicBezTo>
                    <a:pt x="357" y="34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1083983" y="3566059"/>
              <a:ext cx="11869" cy="28906"/>
            </a:xfrm>
            <a:custGeom>
              <a:avLst/>
              <a:gdLst/>
              <a:ahLst/>
              <a:cxnLst/>
              <a:rect l="l" t="t" r="r" b="b"/>
              <a:pathLst>
                <a:path w="349" h="850" extrusionOk="0">
                  <a:moveTo>
                    <a:pt x="170" y="0"/>
                  </a:moveTo>
                  <a:cubicBezTo>
                    <a:pt x="136" y="0"/>
                    <a:pt x="102" y="34"/>
                    <a:pt x="102" y="68"/>
                  </a:cubicBezTo>
                  <a:cubicBezTo>
                    <a:pt x="102" y="213"/>
                    <a:pt x="68" y="357"/>
                    <a:pt x="68" y="459"/>
                  </a:cubicBezTo>
                  <a:cubicBezTo>
                    <a:pt x="34" y="569"/>
                    <a:pt x="0" y="671"/>
                    <a:pt x="34" y="782"/>
                  </a:cubicBezTo>
                  <a:cubicBezTo>
                    <a:pt x="34" y="850"/>
                    <a:pt x="68" y="850"/>
                    <a:pt x="102" y="850"/>
                  </a:cubicBezTo>
                  <a:cubicBezTo>
                    <a:pt x="136" y="850"/>
                    <a:pt x="170" y="850"/>
                    <a:pt x="213" y="816"/>
                  </a:cubicBezTo>
                  <a:cubicBezTo>
                    <a:pt x="349" y="603"/>
                    <a:pt x="281" y="281"/>
                    <a:pt x="247" y="68"/>
                  </a:cubicBezTo>
                  <a:cubicBezTo>
                    <a:pt x="247" y="34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1095817" y="3682772"/>
              <a:ext cx="14487" cy="37272"/>
            </a:xfrm>
            <a:custGeom>
              <a:avLst/>
              <a:gdLst/>
              <a:ahLst/>
              <a:cxnLst/>
              <a:rect l="l" t="t" r="r" b="b"/>
              <a:pathLst>
                <a:path w="426" h="1096" extrusionOk="0">
                  <a:moveTo>
                    <a:pt x="213" y="0"/>
                  </a:moveTo>
                  <a:cubicBezTo>
                    <a:pt x="179" y="0"/>
                    <a:pt x="145" y="0"/>
                    <a:pt x="145" y="68"/>
                  </a:cubicBezTo>
                  <a:cubicBezTo>
                    <a:pt x="145" y="357"/>
                    <a:pt x="1" y="705"/>
                    <a:pt x="77" y="1028"/>
                  </a:cubicBezTo>
                  <a:cubicBezTo>
                    <a:pt x="77" y="1062"/>
                    <a:pt x="145" y="1096"/>
                    <a:pt x="213" y="1096"/>
                  </a:cubicBezTo>
                  <a:cubicBezTo>
                    <a:pt x="247" y="1096"/>
                    <a:pt x="289" y="1096"/>
                    <a:pt x="323" y="1062"/>
                  </a:cubicBezTo>
                  <a:cubicBezTo>
                    <a:pt x="425" y="748"/>
                    <a:pt x="323" y="357"/>
                    <a:pt x="289" y="68"/>
                  </a:cubicBezTo>
                  <a:cubicBezTo>
                    <a:pt x="289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2"/>
            <p:cNvSpPr/>
            <p:nvPr/>
          </p:nvSpPr>
          <p:spPr>
            <a:xfrm>
              <a:off x="1075311" y="3728410"/>
              <a:ext cx="12175" cy="38735"/>
            </a:xfrm>
            <a:custGeom>
              <a:avLst/>
              <a:gdLst/>
              <a:ahLst/>
              <a:cxnLst/>
              <a:rect l="l" t="t" r="r" b="b"/>
              <a:pathLst>
                <a:path w="358" h="1139" extrusionOk="0">
                  <a:moveTo>
                    <a:pt x="179" y="0"/>
                  </a:moveTo>
                  <a:cubicBezTo>
                    <a:pt x="111" y="0"/>
                    <a:pt x="77" y="43"/>
                    <a:pt x="77" y="111"/>
                  </a:cubicBezTo>
                  <a:cubicBezTo>
                    <a:pt x="77" y="425"/>
                    <a:pt x="0" y="748"/>
                    <a:pt x="77" y="1062"/>
                  </a:cubicBezTo>
                  <a:cubicBezTo>
                    <a:pt x="77" y="1139"/>
                    <a:pt x="111" y="1139"/>
                    <a:pt x="145" y="1139"/>
                  </a:cubicBezTo>
                  <a:cubicBezTo>
                    <a:pt x="179" y="1139"/>
                    <a:pt x="213" y="1105"/>
                    <a:pt x="255" y="1062"/>
                  </a:cubicBezTo>
                  <a:cubicBezTo>
                    <a:pt x="357" y="782"/>
                    <a:pt x="289" y="391"/>
                    <a:pt x="289" y="111"/>
                  </a:cubicBezTo>
                  <a:cubicBezTo>
                    <a:pt x="255" y="43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2"/>
            <p:cNvSpPr/>
            <p:nvPr/>
          </p:nvSpPr>
          <p:spPr>
            <a:xfrm>
              <a:off x="1104183" y="3762214"/>
              <a:ext cx="9862" cy="34994"/>
            </a:xfrm>
            <a:custGeom>
              <a:avLst/>
              <a:gdLst/>
              <a:ahLst/>
              <a:cxnLst/>
              <a:rect l="l" t="t" r="r" b="b"/>
              <a:pathLst>
                <a:path w="290" h="1029" extrusionOk="0">
                  <a:moveTo>
                    <a:pt x="145" y="0"/>
                  </a:moveTo>
                  <a:cubicBezTo>
                    <a:pt x="111" y="0"/>
                    <a:pt x="43" y="34"/>
                    <a:pt x="43" y="68"/>
                  </a:cubicBezTo>
                  <a:cubicBezTo>
                    <a:pt x="43" y="247"/>
                    <a:pt x="1" y="391"/>
                    <a:pt x="1" y="535"/>
                  </a:cubicBezTo>
                  <a:cubicBezTo>
                    <a:pt x="1" y="705"/>
                    <a:pt x="43" y="816"/>
                    <a:pt x="77" y="960"/>
                  </a:cubicBezTo>
                  <a:cubicBezTo>
                    <a:pt x="77" y="1028"/>
                    <a:pt x="111" y="1028"/>
                    <a:pt x="179" y="1028"/>
                  </a:cubicBezTo>
                  <a:cubicBezTo>
                    <a:pt x="213" y="1028"/>
                    <a:pt x="290" y="994"/>
                    <a:pt x="290" y="918"/>
                  </a:cubicBezTo>
                  <a:lnTo>
                    <a:pt x="290" y="493"/>
                  </a:lnTo>
                  <a:cubicBezTo>
                    <a:pt x="290" y="357"/>
                    <a:pt x="256" y="213"/>
                    <a:pt x="256" y="68"/>
                  </a:cubicBezTo>
                  <a:cubicBezTo>
                    <a:pt x="256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2"/>
            <p:cNvSpPr/>
            <p:nvPr/>
          </p:nvSpPr>
          <p:spPr>
            <a:xfrm>
              <a:off x="1140299" y="3744292"/>
              <a:ext cx="13331" cy="31219"/>
            </a:xfrm>
            <a:custGeom>
              <a:avLst/>
              <a:gdLst/>
              <a:ahLst/>
              <a:cxnLst/>
              <a:rect l="l" t="t" r="r" b="b"/>
              <a:pathLst>
                <a:path w="392" h="918" extrusionOk="0">
                  <a:moveTo>
                    <a:pt x="213" y="1"/>
                  </a:moveTo>
                  <a:cubicBezTo>
                    <a:pt x="145" y="1"/>
                    <a:pt x="111" y="35"/>
                    <a:pt x="77" y="69"/>
                  </a:cubicBezTo>
                  <a:cubicBezTo>
                    <a:pt x="77" y="213"/>
                    <a:pt x="43" y="315"/>
                    <a:pt x="43" y="459"/>
                  </a:cubicBezTo>
                  <a:cubicBezTo>
                    <a:pt x="43" y="493"/>
                    <a:pt x="1" y="561"/>
                    <a:pt x="1" y="638"/>
                  </a:cubicBezTo>
                  <a:cubicBezTo>
                    <a:pt x="43" y="672"/>
                    <a:pt x="43" y="740"/>
                    <a:pt x="43" y="774"/>
                  </a:cubicBezTo>
                  <a:cubicBezTo>
                    <a:pt x="77" y="884"/>
                    <a:pt x="111" y="918"/>
                    <a:pt x="179" y="918"/>
                  </a:cubicBezTo>
                  <a:cubicBezTo>
                    <a:pt x="256" y="918"/>
                    <a:pt x="290" y="884"/>
                    <a:pt x="324" y="808"/>
                  </a:cubicBezTo>
                  <a:cubicBezTo>
                    <a:pt x="324" y="774"/>
                    <a:pt x="358" y="740"/>
                    <a:pt x="391" y="672"/>
                  </a:cubicBezTo>
                  <a:lnTo>
                    <a:pt x="391" y="459"/>
                  </a:lnTo>
                  <a:cubicBezTo>
                    <a:pt x="391" y="349"/>
                    <a:pt x="358" y="213"/>
                    <a:pt x="324" y="69"/>
                  </a:cubicBezTo>
                  <a:cubicBezTo>
                    <a:pt x="290" y="35"/>
                    <a:pt x="25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2"/>
            <p:cNvSpPr/>
            <p:nvPr/>
          </p:nvSpPr>
          <p:spPr>
            <a:xfrm>
              <a:off x="1068101" y="3475633"/>
              <a:ext cx="15916" cy="30369"/>
            </a:xfrm>
            <a:custGeom>
              <a:avLst/>
              <a:gdLst/>
              <a:ahLst/>
              <a:cxnLst/>
              <a:rect l="l" t="t" r="r" b="b"/>
              <a:pathLst>
                <a:path w="468" h="893" extrusionOk="0">
                  <a:moveTo>
                    <a:pt x="323" y="0"/>
                  </a:moveTo>
                  <a:cubicBezTo>
                    <a:pt x="289" y="0"/>
                    <a:pt x="255" y="0"/>
                    <a:pt x="212" y="77"/>
                  </a:cubicBezTo>
                  <a:cubicBezTo>
                    <a:pt x="178" y="179"/>
                    <a:pt x="144" y="289"/>
                    <a:pt x="110" y="425"/>
                  </a:cubicBezTo>
                  <a:cubicBezTo>
                    <a:pt x="76" y="502"/>
                    <a:pt x="0" y="637"/>
                    <a:pt x="42" y="748"/>
                  </a:cubicBezTo>
                  <a:cubicBezTo>
                    <a:pt x="42" y="816"/>
                    <a:pt x="110" y="892"/>
                    <a:pt x="178" y="892"/>
                  </a:cubicBezTo>
                  <a:cubicBezTo>
                    <a:pt x="178" y="892"/>
                    <a:pt x="212" y="850"/>
                    <a:pt x="255" y="850"/>
                  </a:cubicBezTo>
                  <a:cubicBezTo>
                    <a:pt x="357" y="748"/>
                    <a:pt x="357" y="603"/>
                    <a:pt x="391" y="502"/>
                  </a:cubicBezTo>
                  <a:cubicBezTo>
                    <a:pt x="425" y="357"/>
                    <a:pt x="425" y="213"/>
                    <a:pt x="467" y="111"/>
                  </a:cubicBezTo>
                  <a:cubicBezTo>
                    <a:pt x="467" y="43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2"/>
            <p:cNvSpPr/>
            <p:nvPr/>
          </p:nvSpPr>
          <p:spPr>
            <a:xfrm>
              <a:off x="1201853" y="3747761"/>
              <a:ext cx="13297" cy="31219"/>
            </a:xfrm>
            <a:custGeom>
              <a:avLst/>
              <a:gdLst/>
              <a:ahLst/>
              <a:cxnLst/>
              <a:rect l="l" t="t" r="r" b="b"/>
              <a:pathLst>
                <a:path w="391" h="918" extrusionOk="0">
                  <a:moveTo>
                    <a:pt x="246" y="1"/>
                  </a:moveTo>
                  <a:cubicBezTo>
                    <a:pt x="179" y="1"/>
                    <a:pt x="102" y="34"/>
                    <a:pt x="102" y="111"/>
                  </a:cubicBezTo>
                  <a:cubicBezTo>
                    <a:pt x="102" y="247"/>
                    <a:pt x="68" y="357"/>
                    <a:pt x="68" y="459"/>
                  </a:cubicBezTo>
                  <a:cubicBezTo>
                    <a:pt x="34" y="604"/>
                    <a:pt x="0" y="706"/>
                    <a:pt x="34" y="816"/>
                  </a:cubicBezTo>
                  <a:cubicBezTo>
                    <a:pt x="34" y="884"/>
                    <a:pt x="68" y="918"/>
                    <a:pt x="145" y="918"/>
                  </a:cubicBezTo>
                  <a:cubicBezTo>
                    <a:pt x="145" y="918"/>
                    <a:pt x="179" y="918"/>
                    <a:pt x="179" y="884"/>
                  </a:cubicBezTo>
                  <a:cubicBezTo>
                    <a:pt x="391" y="706"/>
                    <a:pt x="391" y="357"/>
                    <a:pt x="357" y="111"/>
                  </a:cubicBezTo>
                  <a:cubicBezTo>
                    <a:pt x="357" y="34"/>
                    <a:pt x="28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2"/>
            <p:cNvSpPr/>
            <p:nvPr/>
          </p:nvSpPr>
          <p:spPr>
            <a:xfrm>
              <a:off x="1161962" y="3813905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179" y="1"/>
                  </a:moveTo>
                  <a:cubicBezTo>
                    <a:pt x="145" y="1"/>
                    <a:pt x="111" y="35"/>
                    <a:pt x="111" y="111"/>
                  </a:cubicBezTo>
                  <a:cubicBezTo>
                    <a:pt x="77" y="358"/>
                    <a:pt x="1" y="638"/>
                    <a:pt x="111" y="884"/>
                  </a:cubicBezTo>
                  <a:cubicBezTo>
                    <a:pt x="111" y="961"/>
                    <a:pt x="145" y="961"/>
                    <a:pt x="179" y="961"/>
                  </a:cubicBezTo>
                  <a:cubicBezTo>
                    <a:pt x="213" y="961"/>
                    <a:pt x="256" y="961"/>
                    <a:pt x="290" y="884"/>
                  </a:cubicBezTo>
                  <a:cubicBezTo>
                    <a:pt x="392" y="638"/>
                    <a:pt x="324" y="358"/>
                    <a:pt x="290" y="111"/>
                  </a:cubicBezTo>
                  <a:cubicBezTo>
                    <a:pt x="290" y="35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2"/>
            <p:cNvSpPr/>
            <p:nvPr/>
          </p:nvSpPr>
          <p:spPr>
            <a:xfrm>
              <a:off x="1129621" y="3834412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213" y="1"/>
                  </a:moveTo>
                  <a:cubicBezTo>
                    <a:pt x="179" y="1"/>
                    <a:pt x="102" y="35"/>
                    <a:pt x="102" y="111"/>
                  </a:cubicBezTo>
                  <a:cubicBezTo>
                    <a:pt x="68" y="358"/>
                    <a:pt x="0" y="604"/>
                    <a:pt x="34" y="850"/>
                  </a:cubicBezTo>
                  <a:cubicBezTo>
                    <a:pt x="68" y="918"/>
                    <a:pt x="102" y="961"/>
                    <a:pt x="145" y="961"/>
                  </a:cubicBezTo>
                  <a:cubicBezTo>
                    <a:pt x="179" y="961"/>
                    <a:pt x="213" y="918"/>
                    <a:pt x="247" y="884"/>
                  </a:cubicBezTo>
                  <a:cubicBezTo>
                    <a:pt x="391" y="672"/>
                    <a:pt x="357" y="358"/>
                    <a:pt x="315" y="111"/>
                  </a:cubicBezTo>
                  <a:cubicBezTo>
                    <a:pt x="315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2"/>
            <p:cNvSpPr/>
            <p:nvPr/>
          </p:nvSpPr>
          <p:spPr>
            <a:xfrm>
              <a:off x="1177877" y="3899434"/>
              <a:ext cx="13025" cy="31219"/>
            </a:xfrm>
            <a:custGeom>
              <a:avLst/>
              <a:gdLst/>
              <a:ahLst/>
              <a:cxnLst/>
              <a:rect l="l" t="t" r="r" b="b"/>
              <a:pathLst>
                <a:path w="383" h="918" extrusionOk="0">
                  <a:moveTo>
                    <a:pt x="246" y="0"/>
                  </a:moveTo>
                  <a:cubicBezTo>
                    <a:pt x="170" y="0"/>
                    <a:pt x="68" y="68"/>
                    <a:pt x="68" y="179"/>
                  </a:cubicBezTo>
                  <a:cubicBezTo>
                    <a:pt x="68" y="391"/>
                    <a:pt x="0" y="671"/>
                    <a:pt x="102" y="884"/>
                  </a:cubicBezTo>
                  <a:cubicBezTo>
                    <a:pt x="102" y="918"/>
                    <a:pt x="170" y="918"/>
                    <a:pt x="212" y="918"/>
                  </a:cubicBezTo>
                  <a:cubicBezTo>
                    <a:pt x="246" y="918"/>
                    <a:pt x="280" y="918"/>
                    <a:pt x="314" y="884"/>
                  </a:cubicBezTo>
                  <a:cubicBezTo>
                    <a:pt x="382" y="782"/>
                    <a:pt x="382" y="637"/>
                    <a:pt x="382" y="535"/>
                  </a:cubicBezTo>
                  <a:lnTo>
                    <a:pt x="382" y="179"/>
                  </a:lnTo>
                  <a:cubicBezTo>
                    <a:pt x="382" y="68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2"/>
            <p:cNvSpPr/>
            <p:nvPr/>
          </p:nvSpPr>
          <p:spPr>
            <a:xfrm>
              <a:off x="1231881" y="3893347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79" y="1"/>
                  </a:moveTo>
                  <a:cubicBezTo>
                    <a:pt x="111" y="1"/>
                    <a:pt x="35" y="35"/>
                    <a:pt x="35" y="145"/>
                  </a:cubicBezTo>
                  <a:cubicBezTo>
                    <a:pt x="35" y="392"/>
                    <a:pt x="1" y="714"/>
                    <a:pt x="179" y="927"/>
                  </a:cubicBezTo>
                  <a:cubicBezTo>
                    <a:pt x="213" y="927"/>
                    <a:pt x="247" y="961"/>
                    <a:pt x="281" y="961"/>
                  </a:cubicBezTo>
                  <a:cubicBezTo>
                    <a:pt x="323" y="961"/>
                    <a:pt x="357" y="927"/>
                    <a:pt x="391" y="884"/>
                  </a:cubicBezTo>
                  <a:cubicBezTo>
                    <a:pt x="493" y="638"/>
                    <a:pt x="391" y="324"/>
                    <a:pt x="357" y="111"/>
                  </a:cubicBezTo>
                  <a:cubicBezTo>
                    <a:pt x="323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2"/>
            <p:cNvSpPr/>
            <p:nvPr/>
          </p:nvSpPr>
          <p:spPr>
            <a:xfrm>
              <a:off x="1281294" y="3875459"/>
              <a:ext cx="16766" cy="25166"/>
            </a:xfrm>
            <a:custGeom>
              <a:avLst/>
              <a:gdLst/>
              <a:ahLst/>
              <a:cxnLst/>
              <a:rect l="l" t="t" r="r" b="b"/>
              <a:pathLst>
                <a:path w="493" h="740" extrusionOk="0">
                  <a:moveTo>
                    <a:pt x="179" y="0"/>
                  </a:moveTo>
                  <a:cubicBezTo>
                    <a:pt x="102" y="0"/>
                    <a:pt x="68" y="34"/>
                    <a:pt x="34" y="136"/>
                  </a:cubicBezTo>
                  <a:lnTo>
                    <a:pt x="34" y="425"/>
                  </a:lnTo>
                  <a:cubicBezTo>
                    <a:pt x="34" y="527"/>
                    <a:pt x="0" y="637"/>
                    <a:pt x="102" y="705"/>
                  </a:cubicBezTo>
                  <a:cubicBezTo>
                    <a:pt x="145" y="739"/>
                    <a:pt x="179" y="739"/>
                    <a:pt x="213" y="739"/>
                  </a:cubicBezTo>
                  <a:lnTo>
                    <a:pt x="281" y="739"/>
                  </a:lnTo>
                  <a:cubicBezTo>
                    <a:pt x="493" y="637"/>
                    <a:pt x="357" y="281"/>
                    <a:pt x="315" y="102"/>
                  </a:cubicBezTo>
                  <a:cubicBezTo>
                    <a:pt x="281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2"/>
            <p:cNvSpPr/>
            <p:nvPr/>
          </p:nvSpPr>
          <p:spPr>
            <a:xfrm>
              <a:off x="1244022" y="3809280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136" y="1"/>
                  </a:moveTo>
                  <a:cubicBezTo>
                    <a:pt x="102" y="1"/>
                    <a:pt x="34" y="35"/>
                    <a:pt x="34" y="103"/>
                  </a:cubicBezTo>
                  <a:cubicBezTo>
                    <a:pt x="34" y="213"/>
                    <a:pt x="34" y="315"/>
                    <a:pt x="0" y="383"/>
                  </a:cubicBezTo>
                  <a:lnTo>
                    <a:pt x="0" y="528"/>
                  </a:lnTo>
                  <a:cubicBezTo>
                    <a:pt x="0" y="562"/>
                    <a:pt x="34" y="638"/>
                    <a:pt x="34" y="672"/>
                  </a:cubicBezTo>
                  <a:cubicBezTo>
                    <a:pt x="68" y="740"/>
                    <a:pt x="102" y="740"/>
                    <a:pt x="136" y="740"/>
                  </a:cubicBezTo>
                  <a:cubicBezTo>
                    <a:pt x="179" y="740"/>
                    <a:pt x="247" y="740"/>
                    <a:pt x="247" y="672"/>
                  </a:cubicBezTo>
                  <a:cubicBezTo>
                    <a:pt x="247" y="638"/>
                    <a:pt x="281" y="562"/>
                    <a:pt x="281" y="528"/>
                  </a:cubicBezTo>
                  <a:lnTo>
                    <a:pt x="281" y="383"/>
                  </a:lnTo>
                  <a:cubicBezTo>
                    <a:pt x="281" y="315"/>
                    <a:pt x="247" y="213"/>
                    <a:pt x="247" y="103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2"/>
            <p:cNvSpPr/>
            <p:nvPr/>
          </p:nvSpPr>
          <p:spPr>
            <a:xfrm>
              <a:off x="1294557" y="3765955"/>
              <a:ext cx="14487" cy="32409"/>
            </a:xfrm>
            <a:custGeom>
              <a:avLst/>
              <a:gdLst/>
              <a:ahLst/>
              <a:cxnLst/>
              <a:rect l="l" t="t" r="r" b="b"/>
              <a:pathLst>
                <a:path w="426" h="953" extrusionOk="0">
                  <a:moveTo>
                    <a:pt x="213" y="1"/>
                  </a:moveTo>
                  <a:cubicBezTo>
                    <a:pt x="137" y="1"/>
                    <a:pt x="69" y="69"/>
                    <a:pt x="69" y="137"/>
                  </a:cubicBezTo>
                  <a:cubicBezTo>
                    <a:pt x="35" y="281"/>
                    <a:pt x="35" y="425"/>
                    <a:pt x="35" y="527"/>
                  </a:cubicBezTo>
                  <a:cubicBezTo>
                    <a:pt x="1" y="672"/>
                    <a:pt x="1" y="774"/>
                    <a:pt x="103" y="918"/>
                  </a:cubicBezTo>
                  <a:cubicBezTo>
                    <a:pt x="103" y="952"/>
                    <a:pt x="179" y="952"/>
                    <a:pt x="213" y="952"/>
                  </a:cubicBezTo>
                  <a:cubicBezTo>
                    <a:pt x="247" y="952"/>
                    <a:pt x="281" y="952"/>
                    <a:pt x="315" y="918"/>
                  </a:cubicBezTo>
                  <a:cubicBezTo>
                    <a:pt x="426" y="774"/>
                    <a:pt x="392" y="672"/>
                    <a:pt x="392" y="527"/>
                  </a:cubicBezTo>
                  <a:cubicBezTo>
                    <a:pt x="392" y="425"/>
                    <a:pt x="349" y="281"/>
                    <a:pt x="349" y="137"/>
                  </a:cubicBezTo>
                  <a:cubicBezTo>
                    <a:pt x="349" y="69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2"/>
            <p:cNvSpPr/>
            <p:nvPr/>
          </p:nvSpPr>
          <p:spPr>
            <a:xfrm>
              <a:off x="1257319" y="3717732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213" y="0"/>
                  </a:moveTo>
                  <a:cubicBezTo>
                    <a:pt x="136" y="0"/>
                    <a:pt x="68" y="34"/>
                    <a:pt x="68" y="144"/>
                  </a:cubicBezTo>
                  <a:cubicBezTo>
                    <a:pt x="102" y="246"/>
                    <a:pt x="68" y="391"/>
                    <a:pt x="34" y="493"/>
                  </a:cubicBezTo>
                  <a:cubicBezTo>
                    <a:pt x="0" y="569"/>
                    <a:pt x="68" y="637"/>
                    <a:pt x="170" y="637"/>
                  </a:cubicBezTo>
                  <a:cubicBezTo>
                    <a:pt x="213" y="637"/>
                    <a:pt x="246" y="637"/>
                    <a:pt x="246" y="603"/>
                  </a:cubicBezTo>
                  <a:cubicBezTo>
                    <a:pt x="348" y="425"/>
                    <a:pt x="348" y="280"/>
                    <a:pt x="314" y="102"/>
                  </a:cubicBezTo>
                  <a:cubicBezTo>
                    <a:pt x="314" y="34"/>
                    <a:pt x="280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2"/>
            <p:cNvSpPr/>
            <p:nvPr/>
          </p:nvSpPr>
          <p:spPr>
            <a:xfrm>
              <a:off x="1312479" y="3675529"/>
              <a:ext cx="12175" cy="26628"/>
            </a:xfrm>
            <a:custGeom>
              <a:avLst/>
              <a:gdLst/>
              <a:ahLst/>
              <a:cxnLst/>
              <a:rect l="l" t="t" r="r" b="b"/>
              <a:pathLst>
                <a:path w="358" h="783" extrusionOk="0">
                  <a:moveTo>
                    <a:pt x="213" y="1"/>
                  </a:moveTo>
                  <a:cubicBezTo>
                    <a:pt x="145" y="1"/>
                    <a:pt x="35" y="35"/>
                    <a:pt x="35" y="145"/>
                  </a:cubicBezTo>
                  <a:cubicBezTo>
                    <a:pt x="35" y="247"/>
                    <a:pt x="35" y="358"/>
                    <a:pt x="1" y="426"/>
                  </a:cubicBezTo>
                  <a:cubicBezTo>
                    <a:pt x="1" y="536"/>
                    <a:pt x="1" y="638"/>
                    <a:pt x="35" y="748"/>
                  </a:cubicBezTo>
                  <a:cubicBezTo>
                    <a:pt x="77" y="782"/>
                    <a:pt x="111" y="782"/>
                    <a:pt x="145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23" y="672"/>
                    <a:pt x="357" y="536"/>
                    <a:pt x="357" y="426"/>
                  </a:cubicBezTo>
                  <a:cubicBezTo>
                    <a:pt x="357" y="324"/>
                    <a:pt x="357" y="213"/>
                    <a:pt x="323" y="111"/>
                  </a:cubicBezTo>
                  <a:cubicBezTo>
                    <a:pt x="323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2"/>
            <p:cNvSpPr/>
            <p:nvPr/>
          </p:nvSpPr>
          <p:spPr>
            <a:xfrm>
              <a:off x="1269154" y="3622681"/>
              <a:ext cx="9862" cy="20541"/>
            </a:xfrm>
            <a:custGeom>
              <a:avLst/>
              <a:gdLst/>
              <a:ahLst/>
              <a:cxnLst/>
              <a:rect l="l" t="t" r="r" b="b"/>
              <a:pathLst>
                <a:path w="290" h="604" extrusionOk="0">
                  <a:moveTo>
                    <a:pt x="145" y="0"/>
                  </a:moveTo>
                  <a:cubicBezTo>
                    <a:pt x="111" y="0"/>
                    <a:pt x="77" y="34"/>
                    <a:pt x="77" y="68"/>
                  </a:cubicBezTo>
                  <a:cubicBezTo>
                    <a:pt x="0" y="247"/>
                    <a:pt x="0" y="425"/>
                    <a:pt x="77" y="561"/>
                  </a:cubicBezTo>
                  <a:cubicBezTo>
                    <a:pt x="111" y="603"/>
                    <a:pt x="111" y="603"/>
                    <a:pt x="145" y="603"/>
                  </a:cubicBezTo>
                  <a:cubicBezTo>
                    <a:pt x="179" y="603"/>
                    <a:pt x="213" y="603"/>
                    <a:pt x="213" y="561"/>
                  </a:cubicBezTo>
                  <a:cubicBezTo>
                    <a:pt x="247" y="425"/>
                    <a:pt x="247" y="281"/>
                    <a:pt x="247" y="136"/>
                  </a:cubicBezTo>
                  <a:cubicBezTo>
                    <a:pt x="289" y="68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2"/>
            <p:cNvSpPr/>
            <p:nvPr/>
          </p:nvSpPr>
          <p:spPr>
            <a:xfrm>
              <a:off x="1309010" y="3568371"/>
              <a:ext cx="11903" cy="24281"/>
            </a:xfrm>
            <a:custGeom>
              <a:avLst/>
              <a:gdLst/>
              <a:ahLst/>
              <a:cxnLst/>
              <a:rect l="l" t="t" r="r" b="b"/>
              <a:pathLst>
                <a:path w="350" h="71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1" y="179"/>
                    <a:pt x="35" y="289"/>
                    <a:pt x="35" y="357"/>
                  </a:cubicBezTo>
                  <a:cubicBezTo>
                    <a:pt x="35" y="459"/>
                    <a:pt x="69" y="535"/>
                    <a:pt x="103" y="637"/>
                  </a:cubicBezTo>
                  <a:cubicBezTo>
                    <a:pt x="103" y="671"/>
                    <a:pt x="179" y="714"/>
                    <a:pt x="213" y="714"/>
                  </a:cubicBezTo>
                  <a:lnTo>
                    <a:pt x="247" y="714"/>
                  </a:lnTo>
                  <a:lnTo>
                    <a:pt x="281" y="714"/>
                  </a:lnTo>
                  <a:cubicBezTo>
                    <a:pt x="315" y="671"/>
                    <a:pt x="349" y="637"/>
                    <a:pt x="349" y="603"/>
                  </a:cubicBezTo>
                  <a:cubicBezTo>
                    <a:pt x="349" y="501"/>
                    <a:pt x="349" y="391"/>
                    <a:pt x="281" y="323"/>
                  </a:cubicBezTo>
                  <a:cubicBezTo>
                    <a:pt x="281" y="213"/>
                    <a:pt x="213" y="145"/>
                    <a:pt x="179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2"/>
            <p:cNvSpPr/>
            <p:nvPr/>
          </p:nvSpPr>
          <p:spPr>
            <a:xfrm>
              <a:off x="1275207" y="3549293"/>
              <a:ext cx="9590" cy="31219"/>
            </a:xfrm>
            <a:custGeom>
              <a:avLst/>
              <a:gdLst/>
              <a:ahLst/>
              <a:cxnLst/>
              <a:rect l="l" t="t" r="r" b="b"/>
              <a:pathLst>
                <a:path w="282" h="918" extrusionOk="0">
                  <a:moveTo>
                    <a:pt x="111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213"/>
                    <a:pt x="1" y="349"/>
                    <a:pt x="1" y="493"/>
                  </a:cubicBezTo>
                  <a:cubicBezTo>
                    <a:pt x="1" y="638"/>
                    <a:pt x="69" y="740"/>
                    <a:pt x="111" y="884"/>
                  </a:cubicBezTo>
                  <a:cubicBezTo>
                    <a:pt x="111" y="918"/>
                    <a:pt x="145" y="918"/>
                    <a:pt x="179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247" y="740"/>
                    <a:pt x="281" y="595"/>
                    <a:pt x="281" y="493"/>
                  </a:cubicBezTo>
                  <a:cubicBezTo>
                    <a:pt x="247" y="349"/>
                    <a:pt x="213" y="213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2"/>
            <p:cNvSpPr/>
            <p:nvPr/>
          </p:nvSpPr>
          <p:spPr>
            <a:xfrm>
              <a:off x="1419671" y="3568371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89"/>
                    <a:pt x="247" y="357"/>
                  </a:cubicBezTo>
                  <a:cubicBezTo>
                    <a:pt x="323" y="425"/>
                    <a:pt x="391" y="535"/>
                    <a:pt x="493" y="569"/>
                  </a:cubicBezTo>
                  <a:lnTo>
                    <a:pt x="493" y="569"/>
                  </a:lnTo>
                  <a:cubicBezTo>
                    <a:pt x="569" y="569"/>
                    <a:pt x="637" y="501"/>
                    <a:pt x="603" y="425"/>
                  </a:cubicBezTo>
                  <a:cubicBezTo>
                    <a:pt x="569" y="323"/>
                    <a:pt x="459" y="289"/>
                    <a:pt x="391" y="213"/>
                  </a:cubicBezTo>
                  <a:cubicBezTo>
                    <a:pt x="323" y="145"/>
                    <a:pt x="213" y="77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2"/>
            <p:cNvSpPr/>
            <p:nvPr/>
          </p:nvSpPr>
          <p:spPr>
            <a:xfrm>
              <a:off x="1416202" y="3531099"/>
              <a:ext cx="13025" cy="13331"/>
            </a:xfrm>
            <a:custGeom>
              <a:avLst/>
              <a:gdLst/>
              <a:ahLst/>
              <a:cxnLst/>
              <a:rect l="l" t="t" r="r" b="b"/>
              <a:pathLst>
                <a:path w="383" h="392" extrusionOk="0">
                  <a:moveTo>
                    <a:pt x="136" y="0"/>
                  </a:moveTo>
                  <a:cubicBezTo>
                    <a:pt x="68" y="0"/>
                    <a:pt x="0" y="111"/>
                    <a:pt x="34" y="179"/>
                  </a:cubicBezTo>
                  <a:cubicBezTo>
                    <a:pt x="102" y="247"/>
                    <a:pt x="136" y="323"/>
                    <a:pt x="247" y="357"/>
                  </a:cubicBezTo>
                  <a:cubicBezTo>
                    <a:pt x="247" y="391"/>
                    <a:pt x="247" y="391"/>
                    <a:pt x="281" y="391"/>
                  </a:cubicBezTo>
                  <a:cubicBezTo>
                    <a:pt x="315" y="391"/>
                    <a:pt x="383" y="323"/>
                    <a:pt x="383" y="247"/>
                  </a:cubicBezTo>
                  <a:cubicBezTo>
                    <a:pt x="315" y="145"/>
                    <a:pt x="281" y="111"/>
                    <a:pt x="17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2"/>
            <p:cNvSpPr/>
            <p:nvPr/>
          </p:nvSpPr>
          <p:spPr>
            <a:xfrm>
              <a:off x="1445074" y="3638256"/>
              <a:ext cx="27478" cy="27784"/>
            </a:xfrm>
            <a:custGeom>
              <a:avLst/>
              <a:gdLst/>
              <a:ahLst/>
              <a:cxnLst/>
              <a:rect l="l" t="t" r="r" b="b"/>
              <a:pathLst>
                <a:path w="808" h="817" extrusionOk="0">
                  <a:moveTo>
                    <a:pt x="103" y="1"/>
                  </a:moveTo>
                  <a:cubicBezTo>
                    <a:pt x="35" y="1"/>
                    <a:pt x="1" y="35"/>
                    <a:pt x="35" y="69"/>
                  </a:cubicBezTo>
                  <a:cubicBezTo>
                    <a:pt x="137" y="213"/>
                    <a:pt x="213" y="315"/>
                    <a:pt x="315" y="460"/>
                  </a:cubicBezTo>
                  <a:cubicBezTo>
                    <a:pt x="383" y="570"/>
                    <a:pt x="494" y="740"/>
                    <a:pt x="638" y="782"/>
                  </a:cubicBezTo>
                  <a:cubicBezTo>
                    <a:pt x="638" y="816"/>
                    <a:pt x="672" y="816"/>
                    <a:pt x="672" y="816"/>
                  </a:cubicBezTo>
                  <a:cubicBezTo>
                    <a:pt x="740" y="816"/>
                    <a:pt x="808" y="740"/>
                    <a:pt x="774" y="672"/>
                  </a:cubicBezTo>
                  <a:cubicBezTo>
                    <a:pt x="740" y="528"/>
                    <a:pt x="595" y="426"/>
                    <a:pt x="494" y="315"/>
                  </a:cubicBezTo>
                  <a:cubicBezTo>
                    <a:pt x="383" y="213"/>
                    <a:pt x="247" y="103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2"/>
            <p:cNvSpPr/>
            <p:nvPr/>
          </p:nvSpPr>
          <p:spPr>
            <a:xfrm>
              <a:off x="1484659" y="3646656"/>
              <a:ext cx="28940" cy="24009"/>
            </a:xfrm>
            <a:custGeom>
              <a:avLst/>
              <a:gdLst/>
              <a:ahLst/>
              <a:cxnLst/>
              <a:rect l="l" t="t" r="r" b="b"/>
              <a:pathLst>
                <a:path w="851" h="706" extrusionOk="0">
                  <a:moveTo>
                    <a:pt x="179" y="0"/>
                  </a:moveTo>
                  <a:cubicBezTo>
                    <a:pt x="69" y="0"/>
                    <a:pt x="1" y="111"/>
                    <a:pt x="69" y="213"/>
                  </a:cubicBezTo>
                  <a:cubicBezTo>
                    <a:pt x="179" y="281"/>
                    <a:pt x="247" y="391"/>
                    <a:pt x="357" y="493"/>
                  </a:cubicBezTo>
                  <a:cubicBezTo>
                    <a:pt x="425" y="569"/>
                    <a:pt x="536" y="705"/>
                    <a:pt x="672" y="705"/>
                  </a:cubicBezTo>
                  <a:lnTo>
                    <a:pt x="706" y="705"/>
                  </a:lnTo>
                  <a:cubicBezTo>
                    <a:pt x="782" y="705"/>
                    <a:pt x="850" y="637"/>
                    <a:pt x="850" y="569"/>
                  </a:cubicBezTo>
                  <a:cubicBezTo>
                    <a:pt x="816" y="425"/>
                    <a:pt x="672" y="323"/>
                    <a:pt x="570" y="247"/>
                  </a:cubicBezTo>
                  <a:cubicBezTo>
                    <a:pt x="459" y="145"/>
                    <a:pt x="35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2"/>
            <p:cNvSpPr/>
            <p:nvPr/>
          </p:nvSpPr>
          <p:spPr>
            <a:xfrm>
              <a:off x="1508634" y="3715419"/>
              <a:ext cx="32681" cy="32375"/>
            </a:xfrm>
            <a:custGeom>
              <a:avLst/>
              <a:gdLst/>
              <a:ahLst/>
              <a:cxnLst/>
              <a:rect l="l" t="t" r="r" b="b"/>
              <a:pathLst>
                <a:path w="961" h="952" extrusionOk="0">
                  <a:moveTo>
                    <a:pt x="179" y="0"/>
                  </a:moveTo>
                  <a:cubicBezTo>
                    <a:pt x="111" y="0"/>
                    <a:pt x="1" y="102"/>
                    <a:pt x="77" y="170"/>
                  </a:cubicBezTo>
                  <a:cubicBezTo>
                    <a:pt x="179" y="314"/>
                    <a:pt x="290" y="459"/>
                    <a:pt x="391" y="595"/>
                  </a:cubicBezTo>
                  <a:cubicBezTo>
                    <a:pt x="502" y="739"/>
                    <a:pt x="604" y="918"/>
                    <a:pt x="748" y="952"/>
                  </a:cubicBezTo>
                  <a:lnTo>
                    <a:pt x="782" y="952"/>
                  </a:lnTo>
                  <a:cubicBezTo>
                    <a:pt x="893" y="952"/>
                    <a:pt x="961" y="850"/>
                    <a:pt x="927" y="773"/>
                  </a:cubicBezTo>
                  <a:cubicBezTo>
                    <a:pt x="893" y="637"/>
                    <a:pt x="748" y="493"/>
                    <a:pt x="638" y="382"/>
                  </a:cubicBezTo>
                  <a:cubicBezTo>
                    <a:pt x="502" y="280"/>
                    <a:pt x="391" y="170"/>
                    <a:pt x="256" y="34"/>
                  </a:cubicBezTo>
                  <a:cubicBezTo>
                    <a:pt x="256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2"/>
            <p:cNvSpPr/>
            <p:nvPr/>
          </p:nvSpPr>
          <p:spPr>
            <a:xfrm>
              <a:off x="1553422" y="3706748"/>
              <a:ext cx="39619" cy="27750"/>
            </a:xfrm>
            <a:custGeom>
              <a:avLst/>
              <a:gdLst/>
              <a:ahLst/>
              <a:cxnLst/>
              <a:rect l="l" t="t" r="r" b="b"/>
              <a:pathLst>
                <a:path w="1165" h="816" extrusionOk="0">
                  <a:moveTo>
                    <a:pt x="170" y="0"/>
                  </a:moveTo>
                  <a:cubicBezTo>
                    <a:pt x="68" y="0"/>
                    <a:pt x="0" y="145"/>
                    <a:pt x="102" y="255"/>
                  </a:cubicBezTo>
                  <a:cubicBezTo>
                    <a:pt x="281" y="357"/>
                    <a:pt x="459" y="501"/>
                    <a:pt x="595" y="603"/>
                  </a:cubicBezTo>
                  <a:cubicBezTo>
                    <a:pt x="739" y="680"/>
                    <a:pt x="850" y="816"/>
                    <a:pt x="986" y="816"/>
                  </a:cubicBezTo>
                  <a:cubicBezTo>
                    <a:pt x="1020" y="816"/>
                    <a:pt x="1062" y="816"/>
                    <a:pt x="1096" y="782"/>
                  </a:cubicBezTo>
                  <a:cubicBezTo>
                    <a:pt x="1130" y="782"/>
                    <a:pt x="1164" y="748"/>
                    <a:pt x="1164" y="680"/>
                  </a:cubicBezTo>
                  <a:cubicBezTo>
                    <a:pt x="1164" y="467"/>
                    <a:pt x="986" y="391"/>
                    <a:pt x="807" y="323"/>
                  </a:cubicBezTo>
                  <a:cubicBezTo>
                    <a:pt x="637" y="213"/>
                    <a:pt x="459" y="111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2"/>
            <p:cNvSpPr/>
            <p:nvPr/>
          </p:nvSpPr>
          <p:spPr>
            <a:xfrm>
              <a:off x="1580866" y="3763370"/>
              <a:ext cx="30369" cy="24281"/>
            </a:xfrm>
            <a:custGeom>
              <a:avLst/>
              <a:gdLst/>
              <a:ahLst/>
              <a:cxnLst/>
              <a:rect l="l" t="t" r="r" b="b"/>
              <a:pathLst>
                <a:path w="893" h="714" extrusionOk="0">
                  <a:moveTo>
                    <a:pt x="179" y="0"/>
                  </a:moveTo>
                  <a:cubicBezTo>
                    <a:pt x="111" y="0"/>
                    <a:pt x="0" y="111"/>
                    <a:pt x="77" y="213"/>
                  </a:cubicBezTo>
                  <a:cubicBezTo>
                    <a:pt x="145" y="323"/>
                    <a:pt x="255" y="425"/>
                    <a:pt x="391" y="535"/>
                  </a:cubicBezTo>
                  <a:cubicBezTo>
                    <a:pt x="468" y="637"/>
                    <a:pt x="638" y="714"/>
                    <a:pt x="782" y="714"/>
                  </a:cubicBezTo>
                  <a:lnTo>
                    <a:pt x="782" y="714"/>
                  </a:lnTo>
                  <a:cubicBezTo>
                    <a:pt x="850" y="714"/>
                    <a:pt x="892" y="637"/>
                    <a:pt x="892" y="569"/>
                  </a:cubicBezTo>
                  <a:cubicBezTo>
                    <a:pt x="850" y="501"/>
                    <a:pt x="782" y="459"/>
                    <a:pt x="748" y="425"/>
                  </a:cubicBezTo>
                  <a:cubicBezTo>
                    <a:pt x="680" y="357"/>
                    <a:pt x="638" y="323"/>
                    <a:pt x="570" y="289"/>
                  </a:cubicBezTo>
                  <a:cubicBezTo>
                    <a:pt x="468" y="179"/>
                    <a:pt x="357" y="111"/>
                    <a:pt x="255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2"/>
            <p:cNvSpPr/>
            <p:nvPr/>
          </p:nvSpPr>
          <p:spPr>
            <a:xfrm>
              <a:off x="1634020" y="3756126"/>
              <a:ext cx="33531" cy="26628"/>
            </a:xfrm>
            <a:custGeom>
              <a:avLst/>
              <a:gdLst/>
              <a:ahLst/>
              <a:cxnLst/>
              <a:rect l="l" t="t" r="r" b="b"/>
              <a:pathLst>
                <a:path w="986" h="783" extrusionOk="0">
                  <a:moveTo>
                    <a:pt x="213" y="1"/>
                  </a:moveTo>
                  <a:cubicBezTo>
                    <a:pt x="102" y="1"/>
                    <a:pt x="0" y="111"/>
                    <a:pt x="68" y="213"/>
                  </a:cubicBezTo>
                  <a:cubicBezTo>
                    <a:pt x="179" y="358"/>
                    <a:pt x="247" y="460"/>
                    <a:pt x="391" y="570"/>
                  </a:cubicBezTo>
                  <a:cubicBezTo>
                    <a:pt x="493" y="672"/>
                    <a:pt x="604" y="782"/>
                    <a:pt x="773" y="782"/>
                  </a:cubicBezTo>
                  <a:lnTo>
                    <a:pt x="773" y="782"/>
                  </a:lnTo>
                  <a:cubicBezTo>
                    <a:pt x="918" y="782"/>
                    <a:pt x="986" y="638"/>
                    <a:pt x="918" y="536"/>
                  </a:cubicBezTo>
                  <a:cubicBezTo>
                    <a:pt x="850" y="392"/>
                    <a:pt x="739" y="358"/>
                    <a:pt x="638" y="290"/>
                  </a:cubicBezTo>
                  <a:cubicBezTo>
                    <a:pt x="527" y="213"/>
                    <a:pt x="425" y="145"/>
                    <a:pt x="315" y="35"/>
                  </a:cubicBezTo>
                  <a:cubicBezTo>
                    <a:pt x="281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2"/>
            <p:cNvSpPr/>
            <p:nvPr/>
          </p:nvSpPr>
          <p:spPr>
            <a:xfrm>
              <a:off x="1650786" y="3717732"/>
              <a:ext cx="25438" cy="22853"/>
            </a:xfrm>
            <a:custGeom>
              <a:avLst/>
              <a:gdLst/>
              <a:ahLst/>
              <a:cxnLst/>
              <a:rect l="l" t="t" r="r" b="b"/>
              <a:pathLst>
                <a:path w="748" h="672" extrusionOk="0">
                  <a:moveTo>
                    <a:pt x="213" y="0"/>
                  </a:moveTo>
                  <a:cubicBezTo>
                    <a:pt x="111" y="0"/>
                    <a:pt x="0" y="144"/>
                    <a:pt x="111" y="246"/>
                  </a:cubicBezTo>
                  <a:cubicBezTo>
                    <a:pt x="179" y="357"/>
                    <a:pt x="246" y="425"/>
                    <a:pt x="323" y="493"/>
                  </a:cubicBezTo>
                  <a:cubicBezTo>
                    <a:pt x="425" y="569"/>
                    <a:pt x="493" y="671"/>
                    <a:pt x="603" y="671"/>
                  </a:cubicBezTo>
                  <a:lnTo>
                    <a:pt x="637" y="637"/>
                  </a:lnTo>
                  <a:cubicBezTo>
                    <a:pt x="671" y="637"/>
                    <a:pt x="748" y="603"/>
                    <a:pt x="748" y="527"/>
                  </a:cubicBezTo>
                  <a:cubicBezTo>
                    <a:pt x="748" y="459"/>
                    <a:pt x="748" y="425"/>
                    <a:pt x="705" y="357"/>
                  </a:cubicBezTo>
                  <a:cubicBezTo>
                    <a:pt x="671" y="314"/>
                    <a:pt x="637" y="280"/>
                    <a:pt x="569" y="246"/>
                  </a:cubicBezTo>
                  <a:cubicBezTo>
                    <a:pt x="493" y="178"/>
                    <a:pt x="425" y="102"/>
                    <a:pt x="323" y="34"/>
                  </a:cubicBezTo>
                  <a:cubicBezTo>
                    <a:pt x="280" y="0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2"/>
            <p:cNvSpPr/>
            <p:nvPr/>
          </p:nvSpPr>
          <p:spPr>
            <a:xfrm>
              <a:off x="1605114" y="3693723"/>
              <a:ext cx="21731" cy="19112"/>
            </a:xfrm>
            <a:custGeom>
              <a:avLst/>
              <a:gdLst/>
              <a:ahLst/>
              <a:cxnLst/>
              <a:rect l="l" t="t" r="r" b="b"/>
              <a:pathLst>
                <a:path w="639" h="562" extrusionOk="0">
                  <a:moveTo>
                    <a:pt x="137" y="1"/>
                  </a:moveTo>
                  <a:cubicBezTo>
                    <a:pt x="103" y="1"/>
                    <a:pt x="69" y="35"/>
                    <a:pt x="35" y="69"/>
                  </a:cubicBezTo>
                  <a:cubicBezTo>
                    <a:pt x="1" y="103"/>
                    <a:pt x="1" y="171"/>
                    <a:pt x="35" y="213"/>
                  </a:cubicBezTo>
                  <a:cubicBezTo>
                    <a:pt x="179" y="281"/>
                    <a:pt x="247" y="383"/>
                    <a:pt x="349" y="494"/>
                  </a:cubicBezTo>
                  <a:cubicBezTo>
                    <a:pt x="392" y="528"/>
                    <a:pt x="426" y="562"/>
                    <a:pt x="460" y="562"/>
                  </a:cubicBezTo>
                  <a:lnTo>
                    <a:pt x="494" y="562"/>
                  </a:lnTo>
                  <a:cubicBezTo>
                    <a:pt x="562" y="528"/>
                    <a:pt x="604" y="494"/>
                    <a:pt x="604" y="460"/>
                  </a:cubicBezTo>
                  <a:cubicBezTo>
                    <a:pt x="638" y="383"/>
                    <a:pt x="604" y="315"/>
                    <a:pt x="562" y="281"/>
                  </a:cubicBezTo>
                  <a:cubicBezTo>
                    <a:pt x="460" y="171"/>
                    <a:pt x="315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2"/>
            <p:cNvSpPr/>
            <p:nvPr/>
          </p:nvSpPr>
          <p:spPr>
            <a:xfrm>
              <a:off x="1631401" y="3629891"/>
              <a:ext cx="20575" cy="15643"/>
            </a:xfrm>
            <a:custGeom>
              <a:avLst/>
              <a:gdLst/>
              <a:ahLst/>
              <a:cxnLst/>
              <a:rect l="l" t="t" r="r" b="b"/>
              <a:pathLst>
                <a:path w="605" h="460" extrusionOk="0">
                  <a:moveTo>
                    <a:pt x="111" y="1"/>
                  </a:moveTo>
                  <a:cubicBezTo>
                    <a:pt x="43" y="1"/>
                    <a:pt x="1" y="35"/>
                    <a:pt x="43" y="103"/>
                  </a:cubicBezTo>
                  <a:cubicBezTo>
                    <a:pt x="145" y="247"/>
                    <a:pt x="290" y="459"/>
                    <a:pt x="502" y="459"/>
                  </a:cubicBezTo>
                  <a:lnTo>
                    <a:pt x="536" y="459"/>
                  </a:lnTo>
                  <a:cubicBezTo>
                    <a:pt x="570" y="425"/>
                    <a:pt x="604" y="391"/>
                    <a:pt x="570" y="349"/>
                  </a:cubicBezTo>
                  <a:cubicBezTo>
                    <a:pt x="536" y="281"/>
                    <a:pt x="468" y="247"/>
                    <a:pt x="392" y="179"/>
                  </a:cubicBezTo>
                  <a:cubicBezTo>
                    <a:pt x="324" y="137"/>
                    <a:pt x="21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2"/>
            <p:cNvSpPr/>
            <p:nvPr/>
          </p:nvSpPr>
          <p:spPr>
            <a:xfrm>
              <a:off x="1673605" y="3597243"/>
              <a:ext cx="21697" cy="15643"/>
            </a:xfrm>
            <a:custGeom>
              <a:avLst/>
              <a:gdLst/>
              <a:ahLst/>
              <a:cxnLst/>
              <a:rect l="l" t="t" r="r" b="b"/>
              <a:pathLst>
                <a:path w="638" h="460" extrusionOk="0">
                  <a:moveTo>
                    <a:pt x="145" y="1"/>
                  </a:moveTo>
                  <a:cubicBezTo>
                    <a:pt x="77" y="1"/>
                    <a:pt x="0" y="77"/>
                    <a:pt x="77" y="179"/>
                  </a:cubicBezTo>
                  <a:cubicBezTo>
                    <a:pt x="145" y="247"/>
                    <a:pt x="213" y="323"/>
                    <a:pt x="289" y="391"/>
                  </a:cubicBezTo>
                  <a:cubicBezTo>
                    <a:pt x="357" y="425"/>
                    <a:pt x="459" y="459"/>
                    <a:pt x="535" y="459"/>
                  </a:cubicBezTo>
                  <a:lnTo>
                    <a:pt x="569" y="459"/>
                  </a:lnTo>
                  <a:cubicBezTo>
                    <a:pt x="603" y="459"/>
                    <a:pt x="637" y="391"/>
                    <a:pt x="603" y="357"/>
                  </a:cubicBezTo>
                  <a:cubicBezTo>
                    <a:pt x="603" y="323"/>
                    <a:pt x="569" y="323"/>
                    <a:pt x="535" y="290"/>
                  </a:cubicBezTo>
                  <a:cubicBezTo>
                    <a:pt x="501" y="247"/>
                    <a:pt x="501" y="213"/>
                    <a:pt x="425" y="179"/>
                  </a:cubicBezTo>
                  <a:cubicBezTo>
                    <a:pt x="357" y="145"/>
                    <a:pt x="289" y="77"/>
                    <a:pt x="213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2"/>
            <p:cNvSpPr/>
            <p:nvPr/>
          </p:nvSpPr>
          <p:spPr>
            <a:xfrm>
              <a:off x="1625654" y="3556502"/>
              <a:ext cx="20234" cy="20268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102" y="1"/>
                  </a:moveTo>
                  <a:cubicBezTo>
                    <a:pt x="34" y="1"/>
                    <a:pt x="0" y="69"/>
                    <a:pt x="34" y="137"/>
                  </a:cubicBezTo>
                  <a:cubicBezTo>
                    <a:pt x="68" y="213"/>
                    <a:pt x="136" y="315"/>
                    <a:pt x="212" y="383"/>
                  </a:cubicBezTo>
                  <a:cubicBezTo>
                    <a:pt x="280" y="460"/>
                    <a:pt x="348" y="562"/>
                    <a:pt x="459" y="596"/>
                  </a:cubicBezTo>
                  <a:lnTo>
                    <a:pt x="493" y="596"/>
                  </a:lnTo>
                  <a:cubicBezTo>
                    <a:pt x="561" y="596"/>
                    <a:pt x="595" y="494"/>
                    <a:pt x="561" y="426"/>
                  </a:cubicBezTo>
                  <a:cubicBezTo>
                    <a:pt x="527" y="349"/>
                    <a:pt x="459" y="281"/>
                    <a:pt x="382" y="213"/>
                  </a:cubicBezTo>
                  <a:cubicBezTo>
                    <a:pt x="314" y="137"/>
                    <a:pt x="246" y="103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2"/>
            <p:cNvSpPr/>
            <p:nvPr/>
          </p:nvSpPr>
          <p:spPr>
            <a:xfrm>
              <a:off x="1653098" y="3521577"/>
              <a:ext cx="20541" cy="16766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78" y="0"/>
                  </a:moveTo>
                  <a:cubicBezTo>
                    <a:pt x="77" y="0"/>
                    <a:pt x="0" y="136"/>
                    <a:pt x="111" y="212"/>
                  </a:cubicBezTo>
                  <a:cubicBezTo>
                    <a:pt x="178" y="280"/>
                    <a:pt x="255" y="348"/>
                    <a:pt x="323" y="459"/>
                  </a:cubicBezTo>
                  <a:cubicBezTo>
                    <a:pt x="357" y="459"/>
                    <a:pt x="391" y="493"/>
                    <a:pt x="425" y="493"/>
                  </a:cubicBezTo>
                  <a:cubicBezTo>
                    <a:pt x="467" y="493"/>
                    <a:pt x="501" y="493"/>
                    <a:pt x="501" y="459"/>
                  </a:cubicBezTo>
                  <a:cubicBezTo>
                    <a:pt x="569" y="459"/>
                    <a:pt x="569" y="425"/>
                    <a:pt x="603" y="391"/>
                  </a:cubicBezTo>
                  <a:cubicBezTo>
                    <a:pt x="603" y="314"/>
                    <a:pt x="569" y="246"/>
                    <a:pt x="501" y="212"/>
                  </a:cubicBezTo>
                  <a:cubicBezTo>
                    <a:pt x="425" y="136"/>
                    <a:pt x="323" y="68"/>
                    <a:pt x="21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2"/>
            <p:cNvSpPr/>
            <p:nvPr/>
          </p:nvSpPr>
          <p:spPr>
            <a:xfrm>
              <a:off x="1579710" y="3492670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145" y="1"/>
                  </a:moveTo>
                  <a:cubicBezTo>
                    <a:pt x="77" y="1"/>
                    <a:pt x="0" y="102"/>
                    <a:pt x="34" y="136"/>
                  </a:cubicBezTo>
                  <a:cubicBezTo>
                    <a:pt x="111" y="247"/>
                    <a:pt x="213" y="459"/>
                    <a:pt x="357" y="459"/>
                  </a:cubicBezTo>
                  <a:lnTo>
                    <a:pt x="357" y="459"/>
                  </a:lnTo>
                  <a:cubicBezTo>
                    <a:pt x="425" y="459"/>
                    <a:pt x="459" y="391"/>
                    <a:pt x="459" y="315"/>
                  </a:cubicBezTo>
                  <a:cubicBezTo>
                    <a:pt x="425" y="247"/>
                    <a:pt x="391" y="247"/>
                    <a:pt x="323" y="179"/>
                  </a:cubicBezTo>
                  <a:cubicBezTo>
                    <a:pt x="289" y="136"/>
                    <a:pt x="247" y="102"/>
                    <a:pt x="213" y="35"/>
                  </a:cubicBezTo>
                  <a:cubicBezTo>
                    <a:pt x="179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2"/>
            <p:cNvSpPr/>
            <p:nvPr/>
          </p:nvSpPr>
          <p:spPr>
            <a:xfrm>
              <a:off x="1603957" y="3458867"/>
              <a:ext cx="20268" cy="16800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137" y="1"/>
                  </a:moveTo>
                  <a:cubicBezTo>
                    <a:pt x="69" y="1"/>
                    <a:pt x="1" y="145"/>
                    <a:pt x="69" y="213"/>
                  </a:cubicBezTo>
                  <a:cubicBezTo>
                    <a:pt x="137" y="247"/>
                    <a:pt x="171" y="323"/>
                    <a:pt x="247" y="391"/>
                  </a:cubicBezTo>
                  <a:cubicBezTo>
                    <a:pt x="281" y="391"/>
                    <a:pt x="281" y="425"/>
                    <a:pt x="315" y="459"/>
                  </a:cubicBezTo>
                  <a:cubicBezTo>
                    <a:pt x="383" y="459"/>
                    <a:pt x="426" y="493"/>
                    <a:pt x="460" y="493"/>
                  </a:cubicBezTo>
                  <a:lnTo>
                    <a:pt x="494" y="493"/>
                  </a:lnTo>
                  <a:cubicBezTo>
                    <a:pt x="528" y="493"/>
                    <a:pt x="596" y="425"/>
                    <a:pt x="596" y="357"/>
                  </a:cubicBezTo>
                  <a:cubicBezTo>
                    <a:pt x="562" y="357"/>
                    <a:pt x="562" y="323"/>
                    <a:pt x="528" y="281"/>
                  </a:cubicBezTo>
                  <a:cubicBezTo>
                    <a:pt x="528" y="213"/>
                    <a:pt x="460" y="179"/>
                    <a:pt x="426" y="179"/>
                  </a:cubicBezTo>
                  <a:cubicBezTo>
                    <a:pt x="349" y="111"/>
                    <a:pt x="281" y="69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2"/>
            <p:cNvSpPr/>
            <p:nvPr/>
          </p:nvSpPr>
          <p:spPr>
            <a:xfrm>
              <a:off x="1556891" y="3431151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47"/>
                    <a:pt x="213" y="323"/>
                  </a:cubicBezTo>
                  <a:cubicBezTo>
                    <a:pt x="281" y="391"/>
                    <a:pt x="323" y="459"/>
                    <a:pt x="357" y="535"/>
                  </a:cubicBezTo>
                  <a:lnTo>
                    <a:pt x="425" y="535"/>
                  </a:lnTo>
                  <a:cubicBezTo>
                    <a:pt x="459" y="535"/>
                    <a:pt x="459" y="535"/>
                    <a:pt x="459" y="501"/>
                  </a:cubicBezTo>
                  <a:cubicBezTo>
                    <a:pt x="459" y="391"/>
                    <a:pt x="391" y="323"/>
                    <a:pt x="357" y="247"/>
                  </a:cubicBezTo>
                  <a:cubicBezTo>
                    <a:pt x="281" y="145"/>
                    <a:pt x="213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2"/>
            <p:cNvSpPr/>
            <p:nvPr/>
          </p:nvSpPr>
          <p:spPr>
            <a:xfrm>
              <a:off x="1695268" y="3685085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77" y="0"/>
                  </a:moveTo>
                  <a:cubicBezTo>
                    <a:pt x="34" y="0"/>
                    <a:pt x="0" y="43"/>
                    <a:pt x="34" y="77"/>
                  </a:cubicBezTo>
                  <a:cubicBezTo>
                    <a:pt x="77" y="179"/>
                    <a:pt x="213" y="255"/>
                    <a:pt x="289" y="289"/>
                  </a:cubicBezTo>
                  <a:cubicBezTo>
                    <a:pt x="391" y="357"/>
                    <a:pt x="459" y="425"/>
                    <a:pt x="570" y="425"/>
                  </a:cubicBezTo>
                  <a:lnTo>
                    <a:pt x="603" y="425"/>
                  </a:lnTo>
                  <a:cubicBezTo>
                    <a:pt x="671" y="425"/>
                    <a:pt x="671" y="357"/>
                    <a:pt x="671" y="323"/>
                  </a:cubicBezTo>
                  <a:cubicBezTo>
                    <a:pt x="603" y="212"/>
                    <a:pt x="502" y="145"/>
                    <a:pt x="391" y="111"/>
                  </a:cubicBezTo>
                  <a:cubicBezTo>
                    <a:pt x="323" y="77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2"/>
            <p:cNvSpPr/>
            <p:nvPr/>
          </p:nvSpPr>
          <p:spPr>
            <a:xfrm>
              <a:off x="1726758" y="3655022"/>
              <a:ext cx="19078" cy="18228"/>
            </a:xfrm>
            <a:custGeom>
              <a:avLst/>
              <a:gdLst/>
              <a:ahLst/>
              <a:cxnLst/>
              <a:rect l="l" t="t" r="r" b="b"/>
              <a:pathLst>
                <a:path w="561" h="536" extrusionOk="0">
                  <a:moveTo>
                    <a:pt x="102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0" y="179"/>
                    <a:pt x="68" y="323"/>
                    <a:pt x="136" y="391"/>
                  </a:cubicBezTo>
                  <a:cubicBezTo>
                    <a:pt x="136" y="391"/>
                    <a:pt x="136" y="425"/>
                    <a:pt x="170" y="425"/>
                  </a:cubicBezTo>
                  <a:cubicBezTo>
                    <a:pt x="213" y="459"/>
                    <a:pt x="247" y="459"/>
                    <a:pt x="281" y="502"/>
                  </a:cubicBezTo>
                  <a:cubicBezTo>
                    <a:pt x="315" y="536"/>
                    <a:pt x="349" y="536"/>
                    <a:pt x="425" y="536"/>
                  </a:cubicBezTo>
                  <a:lnTo>
                    <a:pt x="425" y="536"/>
                  </a:lnTo>
                  <a:cubicBezTo>
                    <a:pt x="493" y="536"/>
                    <a:pt x="561" y="459"/>
                    <a:pt x="493" y="391"/>
                  </a:cubicBezTo>
                  <a:cubicBezTo>
                    <a:pt x="493" y="357"/>
                    <a:pt x="459" y="357"/>
                    <a:pt x="459" y="323"/>
                  </a:cubicBez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cubicBezTo>
                    <a:pt x="425" y="289"/>
                    <a:pt x="425" y="247"/>
                    <a:pt x="383" y="247"/>
                  </a:cubicBezTo>
                  <a:cubicBezTo>
                    <a:pt x="349" y="213"/>
                    <a:pt x="349" y="213"/>
                    <a:pt x="315" y="213"/>
                  </a:cubicBezTo>
                  <a:cubicBezTo>
                    <a:pt x="281" y="145"/>
                    <a:pt x="213" y="77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2"/>
            <p:cNvSpPr/>
            <p:nvPr/>
          </p:nvSpPr>
          <p:spPr>
            <a:xfrm>
              <a:off x="1718087" y="3727254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179" y="0"/>
                  </a:moveTo>
                  <a:cubicBezTo>
                    <a:pt x="77" y="0"/>
                    <a:pt x="0" y="111"/>
                    <a:pt x="111" y="213"/>
                  </a:cubicBezTo>
                  <a:cubicBezTo>
                    <a:pt x="179" y="289"/>
                    <a:pt x="255" y="391"/>
                    <a:pt x="323" y="459"/>
                  </a:cubicBezTo>
                  <a:cubicBezTo>
                    <a:pt x="391" y="536"/>
                    <a:pt x="502" y="637"/>
                    <a:pt x="604" y="637"/>
                  </a:cubicBezTo>
                  <a:lnTo>
                    <a:pt x="604" y="637"/>
                  </a:lnTo>
                  <a:cubicBezTo>
                    <a:pt x="680" y="637"/>
                    <a:pt x="714" y="570"/>
                    <a:pt x="714" y="536"/>
                  </a:cubicBezTo>
                  <a:cubicBezTo>
                    <a:pt x="714" y="391"/>
                    <a:pt x="604" y="323"/>
                    <a:pt x="536" y="247"/>
                  </a:cubicBezTo>
                  <a:cubicBezTo>
                    <a:pt x="425" y="179"/>
                    <a:pt x="357" y="111"/>
                    <a:pt x="255" y="34"/>
                  </a:cubicBezTo>
                  <a:cubicBezTo>
                    <a:pt x="255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2"/>
            <p:cNvSpPr/>
            <p:nvPr/>
          </p:nvSpPr>
          <p:spPr>
            <a:xfrm>
              <a:off x="1642386" y="3349397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45" y="0"/>
                  </a:moveTo>
                  <a:cubicBezTo>
                    <a:pt x="69" y="0"/>
                    <a:pt x="1" y="68"/>
                    <a:pt x="69" y="145"/>
                  </a:cubicBezTo>
                  <a:cubicBezTo>
                    <a:pt x="247" y="280"/>
                    <a:pt x="460" y="493"/>
                    <a:pt x="740" y="493"/>
                  </a:cubicBezTo>
                  <a:lnTo>
                    <a:pt x="740" y="493"/>
                  </a:lnTo>
                  <a:cubicBezTo>
                    <a:pt x="816" y="493"/>
                    <a:pt x="850" y="425"/>
                    <a:pt x="816" y="391"/>
                  </a:cubicBezTo>
                  <a:cubicBezTo>
                    <a:pt x="638" y="212"/>
                    <a:pt x="392" y="102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2"/>
            <p:cNvSpPr/>
            <p:nvPr/>
          </p:nvSpPr>
          <p:spPr>
            <a:xfrm>
              <a:off x="1695268" y="3360075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34" y="0"/>
                    <a:pt x="0" y="145"/>
                    <a:pt x="77" y="213"/>
                  </a:cubicBezTo>
                  <a:cubicBezTo>
                    <a:pt x="179" y="289"/>
                    <a:pt x="247" y="323"/>
                    <a:pt x="323" y="391"/>
                  </a:cubicBezTo>
                  <a:cubicBezTo>
                    <a:pt x="425" y="468"/>
                    <a:pt x="502" y="502"/>
                    <a:pt x="603" y="536"/>
                  </a:cubicBezTo>
                  <a:lnTo>
                    <a:pt x="637" y="570"/>
                  </a:lnTo>
                  <a:cubicBezTo>
                    <a:pt x="748" y="570"/>
                    <a:pt x="816" y="391"/>
                    <a:pt x="714" y="323"/>
                  </a:cubicBezTo>
                  <a:cubicBezTo>
                    <a:pt x="637" y="289"/>
                    <a:pt x="570" y="213"/>
                    <a:pt x="459" y="145"/>
                  </a:cubicBezTo>
                  <a:cubicBezTo>
                    <a:pt x="391" y="111"/>
                    <a:pt x="289" y="77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2"/>
            <p:cNvSpPr/>
            <p:nvPr/>
          </p:nvSpPr>
          <p:spPr>
            <a:xfrm>
              <a:off x="1699008" y="3156710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0"/>
                  </a:moveTo>
                  <a:cubicBezTo>
                    <a:pt x="35" y="0"/>
                    <a:pt x="1" y="110"/>
                    <a:pt x="69" y="144"/>
                  </a:cubicBezTo>
                  <a:cubicBezTo>
                    <a:pt x="179" y="178"/>
                    <a:pt x="281" y="246"/>
                    <a:pt x="392" y="323"/>
                  </a:cubicBezTo>
                  <a:cubicBezTo>
                    <a:pt x="493" y="357"/>
                    <a:pt x="561" y="425"/>
                    <a:pt x="672" y="425"/>
                  </a:cubicBezTo>
                  <a:lnTo>
                    <a:pt x="706" y="425"/>
                  </a:lnTo>
                  <a:cubicBezTo>
                    <a:pt x="774" y="425"/>
                    <a:pt x="774" y="357"/>
                    <a:pt x="740" y="323"/>
                  </a:cubicBezTo>
                  <a:cubicBezTo>
                    <a:pt x="706" y="212"/>
                    <a:pt x="561" y="178"/>
                    <a:pt x="493" y="144"/>
                  </a:cubicBezTo>
                  <a:cubicBezTo>
                    <a:pt x="349" y="110"/>
                    <a:pt x="247" y="77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2"/>
            <p:cNvSpPr/>
            <p:nvPr/>
          </p:nvSpPr>
          <p:spPr>
            <a:xfrm>
              <a:off x="1708564" y="3139945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145" y="0"/>
                  </a:moveTo>
                  <a:cubicBezTo>
                    <a:pt x="68" y="0"/>
                    <a:pt x="0" y="145"/>
                    <a:pt x="111" y="179"/>
                  </a:cubicBezTo>
                  <a:cubicBezTo>
                    <a:pt x="212" y="247"/>
                    <a:pt x="323" y="315"/>
                    <a:pt x="459" y="357"/>
                  </a:cubicBezTo>
                  <a:cubicBezTo>
                    <a:pt x="535" y="391"/>
                    <a:pt x="637" y="425"/>
                    <a:pt x="748" y="425"/>
                  </a:cubicBezTo>
                  <a:lnTo>
                    <a:pt x="850" y="425"/>
                  </a:lnTo>
                  <a:cubicBezTo>
                    <a:pt x="918" y="391"/>
                    <a:pt x="994" y="247"/>
                    <a:pt x="884" y="179"/>
                  </a:cubicBezTo>
                  <a:cubicBezTo>
                    <a:pt x="816" y="102"/>
                    <a:pt x="671" y="102"/>
                    <a:pt x="569" y="68"/>
                  </a:cubicBezTo>
                  <a:cubicBezTo>
                    <a:pt x="425" y="34"/>
                    <a:pt x="280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2"/>
            <p:cNvSpPr/>
            <p:nvPr/>
          </p:nvSpPr>
          <p:spPr>
            <a:xfrm>
              <a:off x="1606270" y="3107297"/>
              <a:ext cx="22887" cy="15916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103" y="0"/>
                  </a:moveTo>
                  <a:cubicBezTo>
                    <a:pt x="35" y="0"/>
                    <a:pt x="1" y="111"/>
                    <a:pt x="69" y="179"/>
                  </a:cubicBezTo>
                  <a:cubicBezTo>
                    <a:pt x="145" y="213"/>
                    <a:pt x="247" y="289"/>
                    <a:pt x="315" y="357"/>
                  </a:cubicBezTo>
                  <a:cubicBezTo>
                    <a:pt x="392" y="391"/>
                    <a:pt x="460" y="468"/>
                    <a:pt x="570" y="468"/>
                  </a:cubicBezTo>
                  <a:lnTo>
                    <a:pt x="570" y="468"/>
                  </a:lnTo>
                  <a:cubicBezTo>
                    <a:pt x="638" y="468"/>
                    <a:pt x="672" y="391"/>
                    <a:pt x="672" y="323"/>
                  </a:cubicBezTo>
                  <a:cubicBezTo>
                    <a:pt x="604" y="255"/>
                    <a:pt x="494" y="179"/>
                    <a:pt x="426" y="145"/>
                  </a:cubicBezTo>
                  <a:cubicBezTo>
                    <a:pt x="358" y="111"/>
                    <a:pt x="247" y="7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2"/>
            <p:cNvSpPr/>
            <p:nvPr/>
          </p:nvSpPr>
          <p:spPr>
            <a:xfrm>
              <a:off x="1605114" y="3079853"/>
              <a:ext cx="25200" cy="11869"/>
            </a:xfrm>
            <a:custGeom>
              <a:avLst/>
              <a:gdLst/>
              <a:ahLst/>
              <a:cxnLst/>
              <a:rect l="l" t="t" r="r" b="b"/>
              <a:pathLst>
                <a:path w="741" h="349" extrusionOk="0">
                  <a:moveTo>
                    <a:pt x="137" y="0"/>
                  </a:moveTo>
                  <a:cubicBezTo>
                    <a:pt x="35" y="0"/>
                    <a:pt x="1" y="102"/>
                    <a:pt x="69" y="136"/>
                  </a:cubicBezTo>
                  <a:cubicBezTo>
                    <a:pt x="179" y="213"/>
                    <a:pt x="281" y="247"/>
                    <a:pt x="392" y="315"/>
                  </a:cubicBezTo>
                  <a:cubicBezTo>
                    <a:pt x="460" y="349"/>
                    <a:pt x="528" y="349"/>
                    <a:pt x="562" y="349"/>
                  </a:cubicBezTo>
                  <a:cubicBezTo>
                    <a:pt x="604" y="349"/>
                    <a:pt x="638" y="349"/>
                    <a:pt x="706" y="315"/>
                  </a:cubicBezTo>
                  <a:cubicBezTo>
                    <a:pt x="706" y="315"/>
                    <a:pt x="740" y="281"/>
                    <a:pt x="706" y="247"/>
                  </a:cubicBezTo>
                  <a:cubicBezTo>
                    <a:pt x="672" y="170"/>
                    <a:pt x="604" y="102"/>
                    <a:pt x="494" y="102"/>
                  </a:cubicBezTo>
                  <a:cubicBezTo>
                    <a:pt x="392" y="68"/>
                    <a:pt x="281" y="34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2"/>
            <p:cNvSpPr/>
            <p:nvPr/>
          </p:nvSpPr>
          <p:spPr>
            <a:xfrm>
              <a:off x="1526828" y="3058191"/>
              <a:ext cx="31253" cy="14487"/>
            </a:xfrm>
            <a:custGeom>
              <a:avLst/>
              <a:gdLst/>
              <a:ahLst/>
              <a:cxnLst/>
              <a:rect l="l" t="t" r="r" b="b"/>
              <a:pathLst>
                <a:path w="919" h="426" extrusionOk="0">
                  <a:moveTo>
                    <a:pt x="145" y="0"/>
                  </a:moveTo>
                  <a:cubicBezTo>
                    <a:pt x="1" y="0"/>
                    <a:pt x="1" y="170"/>
                    <a:pt x="103" y="213"/>
                  </a:cubicBezTo>
                  <a:cubicBezTo>
                    <a:pt x="213" y="247"/>
                    <a:pt x="315" y="281"/>
                    <a:pt x="460" y="315"/>
                  </a:cubicBezTo>
                  <a:cubicBezTo>
                    <a:pt x="528" y="349"/>
                    <a:pt x="638" y="425"/>
                    <a:pt x="740" y="425"/>
                  </a:cubicBezTo>
                  <a:lnTo>
                    <a:pt x="740" y="425"/>
                  </a:lnTo>
                  <a:cubicBezTo>
                    <a:pt x="850" y="425"/>
                    <a:pt x="918" y="315"/>
                    <a:pt x="850" y="247"/>
                  </a:cubicBezTo>
                  <a:cubicBezTo>
                    <a:pt x="782" y="136"/>
                    <a:pt x="672" y="102"/>
                    <a:pt x="528" y="68"/>
                  </a:cubicBezTo>
                  <a:cubicBezTo>
                    <a:pt x="392" y="34"/>
                    <a:pt x="281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2"/>
            <p:cNvSpPr/>
            <p:nvPr/>
          </p:nvSpPr>
          <p:spPr>
            <a:xfrm>
              <a:off x="1511253" y="3079853"/>
              <a:ext cx="27750" cy="13025"/>
            </a:xfrm>
            <a:custGeom>
              <a:avLst/>
              <a:gdLst/>
              <a:ahLst/>
              <a:cxnLst/>
              <a:rect l="l" t="t" r="r" b="b"/>
              <a:pathLst>
                <a:path w="816" h="383" extrusionOk="0">
                  <a:moveTo>
                    <a:pt x="102" y="0"/>
                  </a:moveTo>
                  <a:cubicBezTo>
                    <a:pt x="34" y="0"/>
                    <a:pt x="0" y="102"/>
                    <a:pt x="68" y="136"/>
                  </a:cubicBezTo>
                  <a:cubicBezTo>
                    <a:pt x="246" y="247"/>
                    <a:pt x="493" y="383"/>
                    <a:pt x="705" y="383"/>
                  </a:cubicBezTo>
                  <a:lnTo>
                    <a:pt x="739" y="383"/>
                  </a:lnTo>
                  <a:cubicBezTo>
                    <a:pt x="773" y="383"/>
                    <a:pt x="816" y="315"/>
                    <a:pt x="773" y="281"/>
                  </a:cubicBezTo>
                  <a:cubicBezTo>
                    <a:pt x="603" y="136"/>
                    <a:pt x="314" y="68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2"/>
            <p:cNvSpPr/>
            <p:nvPr/>
          </p:nvSpPr>
          <p:spPr>
            <a:xfrm>
              <a:off x="1781919" y="3189323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11" y="213"/>
                    <a:pt x="179" y="281"/>
                    <a:pt x="290" y="349"/>
                  </a:cubicBezTo>
                  <a:cubicBezTo>
                    <a:pt x="324" y="392"/>
                    <a:pt x="392" y="392"/>
                    <a:pt x="426" y="426"/>
                  </a:cubicBezTo>
                  <a:cubicBezTo>
                    <a:pt x="460" y="460"/>
                    <a:pt x="502" y="460"/>
                    <a:pt x="536" y="460"/>
                  </a:cubicBezTo>
                  <a:lnTo>
                    <a:pt x="570" y="460"/>
                  </a:lnTo>
                  <a:lnTo>
                    <a:pt x="604" y="460"/>
                  </a:lnTo>
                  <a:lnTo>
                    <a:pt x="604" y="460"/>
                  </a:lnTo>
                  <a:cubicBezTo>
                    <a:pt x="714" y="460"/>
                    <a:pt x="748" y="315"/>
                    <a:pt x="672" y="281"/>
                  </a:cubicBezTo>
                  <a:cubicBezTo>
                    <a:pt x="604" y="247"/>
                    <a:pt x="604" y="213"/>
                    <a:pt x="536" y="179"/>
                  </a:cubicBezTo>
                  <a:cubicBezTo>
                    <a:pt x="502" y="179"/>
                    <a:pt x="426" y="137"/>
                    <a:pt x="392" y="137"/>
                  </a:cubicBezTo>
                  <a:cubicBezTo>
                    <a:pt x="324" y="69"/>
                    <a:pt x="213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2"/>
            <p:cNvSpPr/>
            <p:nvPr/>
          </p:nvSpPr>
          <p:spPr>
            <a:xfrm>
              <a:off x="1820653" y="3168817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170" y="1"/>
                  </a:moveTo>
                  <a:lnTo>
                    <a:pt x="136" y="1"/>
                  </a:ln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281"/>
                    <a:pt x="459" y="358"/>
                  </a:cubicBezTo>
                  <a:cubicBezTo>
                    <a:pt x="459" y="358"/>
                    <a:pt x="493" y="392"/>
                    <a:pt x="527" y="392"/>
                  </a:cubicBezTo>
                  <a:cubicBezTo>
                    <a:pt x="561" y="392"/>
                    <a:pt x="561" y="358"/>
                    <a:pt x="595" y="358"/>
                  </a:cubicBezTo>
                  <a:cubicBezTo>
                    <a:pt x="637" y="315"/>
                    <a:pt x="671" y="281"/>
                    <a:pt x="671" y="213"/>
                  </a:cubicBezTo>
                  <a:cubicBezTo>
                    <a:pt x="671" y="179"/>
                    <a:pt x="637" y="103"/>
                    <a:pt x="595" y="103"/>
                  </a:cubicBezTo>
                  <a:cubicBezTo>
                    <a:pt x="459" y="35"/>
                    <a:pt x="31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2"/>
            <p:cNvSpPr/>
            <p:nvPr/>
          </p:nvSpPr>
          <p:spPr>
            <a:xfrm>
              <a:off x="1874657" y="3166504"/>
              <a:ext cx="18228" cy="11903"/>
            </a:xfrm>
            <a:custGeom>
              <a:avLst/>
              <a:gdLst/>
              <a:ahLst/>
              <a:cxnLst/>
              <a:rect l="l" t="t" r="r" b="b"/>
              <a:pathLst>
                <a:path w="536" h="350" extrusionOk="0">
                  <a:moveTo>
                    <a:pt x="145" y="1"/>
                  </a:moveTo>
                  <a:cubicBezTo>
                    <a:pt x="35" y="1"/>
                    <a:pt x="1" y="137"/>
                    <a:pt x="69" y="213"/>
                  </a:cubicBezTo>
                  <a:cubicBezTo>
                    <a:pt x="179" y="247"/>
                    <a:pt x="281" y="349"/>
                    <a:pt x="357" y="349"/>
                  </a:cubicBezTo>
                  <a:cubicBezTo>
                    <a:pt x="391" y="349"/>
                    <a:pt x="391" y="349"/>
                    <a:pt x="425" y="315"/>
                  </a:cubicBezTo>
                  <a:cubicBezTo>
                    <a:pt x="459" y="315"/>
                    <a:pt x="536" y="247"/>
                    <a:pt x="493" y="213"/>
                  </a:cubicBezTo>
                  <a:cubicBezTo>
                    <a:pt x="459" y="103"/>
                    <a:pt x="425" y="103"/>
                    <a:pt x="357" y="69"/>
                  </a:cubicBezTo>
                  <a:cubicBezTo>
                    <a:pt x="281" y="35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2"/>
            <p:cNvSpPr/>
            <p:nvPr/>
          </p:nvSpPr>
          <p:spPr>
            <a:xfrm>
              <a:off x="1874657" y="3209864"/>
              <a:ext cx="32681" cy="15609"/>
            </a:xfrm>
            <a:custGeom>
              <a:avLst/>
              <a:gdLst/>
              <a:ahLst/>
              <a:cxnLst/>
              <a:rect l="l" t="t" r="r" b="b"/>
              <a:pathLst>
                <a:path w="961" h="459" extrusionOk="0">
                  <a:moveTo>
                    <a:pt x="35" y="0"/>
                  </a:moveTo>
                  <a:cubicBezTo>
                    <a:pt x="1" y="0"/>
                    <a:pt x="1" y="34"/>
                    <a:pt x="1" y="34"/>
                  </a:cubicBezTo>
                  <a:cubicBezTo>
                    <a:pt x="111" y="136"/>
                    <a:pt x="281" y="212"/>
                    <a:pt x="391" y="280"/>
                  </a:cubicBezTo>
                  <a:cubicBezTo>
                    <a:pt x="536" y="348"/>
                    <a:pt x="672" y="459"/>
                    <a:pt x="816" y="459"/>
                  </a:cubicBezTo>
                  <a:lnTo>
                    <a:pt x="816" y="459"/>
                  </a:lnTo>
                  <a:cubicBezTo>
                    <a:pt x="884" y="459"/>
                    <a:pt x="961" y="348"/>
                    <a:pt x="884" y="314"/>
                  </a:cubicBezTo>
                  <a:cubicBezTo>
                    <a:pt x="782" y="212"/>
                    <a:pt x="604" y="170"/>
                    <a:pt x="493" y="102"/>
                  </a:cubicBezTo>
                  <a:cubicBezTo>
                    <a:pt x="323" y="68"/>
                    <a:pt x="179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2"/>
            <p:cNvSpPr/>
            <p:nvPr/>
          </p:nvSpPr>
          <p:spPr>
            <a:xfrm>
              <a:off x="1860204" y="3234996"/>
              <a:ext cx="31253" cy="16766"/>
            </a:xfrm>
            <a:custGeom>
              <a:avLst/>
              <a:gdLst/>
              <a:ahLst/>
              <a:cxnLst/>
              <a:rect l="l" t="t" r="r" b="b"/>
              <a:pathLst>
                <a:path w="919" h="493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213" y="280"/>
                    <a:pt x="324" y="323"/>
                    <a:pt x="426" y="391"/>
                  </a:cubicBezTo>
                  <a:cubicBezTo>
                    <a:pt x="536" y="425"/>
                    <a:pt x="604" y="493"/>
                    <a:pt x="706" y="493"/>
                  </a:cubicBezTo>
                  <a:cubicBezTo>
                    <a:pt x="748" y="493"/>
                    <a:pt x="748" y="493"/>
                    <a:pt x="782" y="459"/>
                  </a:cubicBezTo>
                  <a:cubicBezTo>
                    <a:pt x="850" y="459"/>
                    <a:pt x="918" y="357"/>
                    <a:pt x="850" y="247"/>
                  </a:cubicBezTo>
                  <a:cubicBezTo>
                    <a:pt x="782" y="145"/>
                    <a:pt x="672" y="145"/>
                    <a:pt x="570" y="111"/>
                  </a:cubicBezTo>
                  <a:cubicBezTo>
                    <a:pt x="426" y="68"/>
                    <a:pt x="324" y="34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2"/>
            <p:cNvSpPr/>
            <p:nvPr/>
          </p:nvSpPr>
          <p:spPr>
            <a:xfrm>
              <a:off x="1955255" y="3406019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145" y="0"/>
                  </a:moveTo>
                  <a:cubicBezTo>
                    <a:pt x="77" y="0"/>
                    <a:pt x="1" y="102"/>
                    <a:pt x="111" y="178"/>
                  </a:cubicBezTo>
                  <a:cubicBezTo>
                    <a:pt x="324" y="314"/>
                    <a:pt x="570" y="425"/>
                    <a:pt x="816" y="459"/>
                  </a:cubicBezTo>
                  <a:lnTo>
                    <a:pt x="850" y="459"/>
                  </a:lnTo>
                  <a:cubicBezTo>
                    <a:pt x="1029" y="459"/>
                    <a:pt x="995" y="212"/>
                    <a:pt x="850" y="136"/>
                  </a:cubicBezTo>
                  <a:cubicBezTo>
                    <a:pt x="638" y="68"/>
                    <a:pt x="391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2"/>
            <p:cNvSpPr/>
            <p:nvPr/>
          </p:nvSpPr>
          <p:spPr>
            <a:xfrm>
              <a:off x="1973449" y="3374528"/>
              <a:ext cx="36150" cy="12141"/>
            </a:xfrm>
            <a:custGeom>
              <a:avLst/>
              <a:gdLst/>
              <a:ahLst/>
              <a:cxnLst/>
              <a:rect l="l" t="t" r="r" b="b"/>
              <a:pathLst>
                <a:path w="1063" h="357" extrusionOk="0">
                  <a:moveTo>
                    <a:pt x="179" y="0"/>
                  </a:moveTo>
                  <a:cubicBezTo>
                    <a:pt x="69" y="0"/>
                    <a:pt x="1" y="145"/>
                    <a:pt x="137" y="179"/>
                  </a:cubicBezTo>
                  <a:cubicBezTo>
                    <a:pt x="281" y="213"/>
                    <a:pt x="426" y="255"/>
                    <a:pt x="562" y="323"/>
                  </a:cubicBezTo>
                  <a:cubicBezTo>
                    <a:pt x="638" y="323"/>
                    <a:pt x="740" y="357"/>
                    <a:pt x="850" y="357"/>
                  </a:cubicBezTo>
                  <a:lnTo>
                    <a:pt x="918" y="357"/>
                  </a:lnTo>
                  <a:cubicBezTo>
                    <a:pt x="1063" y="323"/>
                    <a:pt x="1063" y="179"/>
                    <a:pt x="952" y="111"/>
                  </a:cubicBezTo>
                  <a:cubicBezTo>
                    <a:pt x="850" y="43"/>
                    <a:pt x="740" y="43"/>
                    <a:pt x="604" y="43"/>
                  </a:cubicBezTo>
                  <a:cubicBezTo>
                    <a:pt x="494" y="0"/>
                    <a:pt x="315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2"/>
            <p:cNvSpPr/>
            <p:nvPr/>
          </p:nvSpPr>
          <p:spPr>
            <a:xfrm>
              <a:off x="1949202" y="3338412"/>
              <a:ext cx="31525" cy="12175"/>
            </a:xfrm>
            <a:custGeom>
              <a:avLst/>
              <a:gdLst/>
              <a:ahLst/>
              <a:cxnLst/>
              <a:rect l="l" t="t" r="r" b="b"/>
              <a:pathLst>
                <a:path w="927" h="358" extrusionOk="0">
                  <a:moveTo>
                    <a:pt x="502" y="0"/>
                  </a:moveTo>
                  <a:cubicBezTo>
                    <a:pt x="357" y="0"/>
                    <a:pt x="255" y="43"/>
                    <a:pt x="145" y="43"/>
                  </a:cubicBezTo>
                  <a:cubicBezTo>
                    <a:pt x="0" y="77"/>
                    <a:pt x="43" y="289"/>
                    <a:pt x="179" y="289"/>
                  </a:cubicBezTo>
                  <a:cubicBezTo>
                    <a:pt x="289" y="289"/>
                    <a:pt x="391" y="323"/>
                    <a:pt x="502" y="323"/>
                  </a:cubicBezTo>
                  <a:cubicBezTo>
                    <a:pt x="569" y="357"/>
                    <a:pt x="637" y="357"/>
                    <a:pt x="714" y="357"/>
                  </a:cubicBezTo>
                  <a:lnTo>
                    <a:pt x="850" y="357"/>
                  </a:lnTo>
                  <a:cubicBezTo>
                    <a:pt x="892" y="323"/>
                    <a:pt x="926" y="213"/>
                    <a:pt x="892" y="145"/>
                  </a:cubicBezTo>
                  <a:cubicBezTo>
                    <a:pt x="816" y="43"/>
                    <a:pt x="637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2"/>
            <p:cNvSpPr/>
            <p:nvPr/>
          </p:nvSpPr>
          <p:spPr>
            <a:xfrm>
              <a:off x="1931280" y="3292774"/>
              <a:ext cx="31253" cy="10984"/>
            </a:xfrm>
            <a:custGeom>
              <a:avLst/>
              <a:gdLst/>
              <a:ahLst/>
              <a:cxnLst/>
              <a:rect l="l" t="t" r="r" b="b"/>
              <a:pathLst>
                <a:path w="919" h="323" extrusionOk="0">
                  <a:moveTo>
                    <a:pt x="357" y="0"/>
                  </a:moveTo>
                  <a:cubicBezTo>
                    <a:pt x="281" y="0"/>
                    <a:pt x="213" y="34"/>
                    <a:pt x="145" y="34"/>
                  </a:cubicBezTo>
                  <a:cubicBezTo>
                    <a:pt x="1" y="34"/>
                    <a:pt x="35" y="246"/>
                    <a:pt x="145" y="280"/>
                  </a:cubicBezTo>
                  <a:cubicBezTo>
                    <a:pt x="247" y="280"/>
                    <a:pt x="357" y="280"/>
                    <a:pt x="459" y="323"/>
                  </a:cubicBezTo>
                  <a:lnTo>
                    <a:pt x="570" y="323"/>
                  </a:lnTo>
                  <a:cubicBezTo>
                    <a:pt x="638" y="323"/>
                    <a:pt x="706" y="323"/>
                    <a:pt x="782" y="280"/>
                  </a:cubicBezTo>
                  <a:cubicBezTo>
                    <a:pt x="918" y="280"/>
                    <a:pt x="884" y="111"/>
                    <a:pt x="782" y="68"/>
                  </a:cubicBezTo>
                  <a:cubicBezTo>
                    <a:pt x="672" y="34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2"/>
            <p:cNvSpPr/>
            <p:nvPr/>
          </p:nvSpPr>
          <p:spPr>
            <a:xfrm>
              <a:off x="1999737" y="3278321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77" y="0"/>
                  </a:moveTo>
                  <a:cubicBezTo>
                    <a:pt x="1" y="0"/>
                    <a:pt x="1" y="145"/>
                    <a:pt x="77" y="145"/>
                  </a:cubicBezTo>
                  <a:cubicBezTo>
                    <a:pt x="290" y="247"/>
                    <a:pt x="536" y="357"/>
                    <a:pt x="782" y="357"/>
                  </a:cubicBezTo>
                  <a:lnTo>
                    <a:pt x="893" y="357"/>
                  </a:lnTo>
                  <a:cubicBezTo>
                    <a:pt x="961" y="357"/>
                    <a:pt x="961" y="247"/>
                    <a:pt x="893" y="213"/>
                  </a:cubicBezTo>
                  <a:cubicBezTo>
                    <a:pt x="681" y="68"/>
                    <a:pt x="358" y="34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2"/>
            <p:cNvSpPr/>
            <p:nvPr/>
          </p:nvSpPr>
          <p:spPr>
            <a:xfrm>
              <a:off x="1980692" y="3251727"/>
              <a:ext cx="26322" cy="7278"/>
            </a:xfrm>
            <a:custGeom>
              <a:avLst/>
              <a:gdLst/>
              <a:ahLst/>
              <a:cxnLst/>
              <a:rect l="l" t="t" r="r" b="b"/>
              <a:pathLst>
                <a:path w="774" h="214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1"/>
                    <a:pt x="0" y="111"/>
                    <a:pt x="68" y="145"/>
                  </a:cubicBezTo>
                  <a:cubicBezTo>
                    <a:pt x="247" y="213"/>
                    <a:pt x="425" y="213"/>
                    <a:pt x="603" y="213"/>
                  </a:cubicBezTo>
                  <a:lnTo>
                    <a:pt x="671" y="213"/>
                  </a:lnTo>
                  <a:cubicBezTo>
                    <a:pt x="739" y="213"/>
                    <a:pt x="773" y="111"/>
                    <a:pt x="671" y="77"/>
                  </a:cubicBezTo>
                  <a:cubicBezTo>
                    <a:pt x="527" y="43"/>
                    <a:pt x="39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2"/>
            <p:cNvSpPr/>
            <p:nvPr/>
          </p:nvSpPr>
          <p:spPr>
            <a:xfrm>
              <a:off x="2020277" y="333116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44" y="1"/>
                  </a:moveTo>
                  <a:cubicBezTo>
                    <a:pt x="0" y="1"/>
                    <a:pt x="0" y="179"/>
                    <a:pt x="111" y="213"/>
                  </a:cubicBezTo>
                  <a:cubicBezTo>
                    <a:pt x="212" y="256"/>
                    <a:pt x="323" y="324"/>
                    <a:pt x="425" y="324"/>
                  </a:cubicBezTo>
                  <a:cubicBezTo>
                    <a:pt x="501" y="358"/>
                    <a:pt x="569" y="392"/>
                    <a:pt x="671" y="392"/>
                  </a:cubicBezTo>
                  <a:lnTo>
                    <a:pt x="748" y="392"/>
                  </a:lnTo>
                  <a:cubicBezTo>
                    <a:pt x="816" y="358"/>
                    <a:pt x="850" y="256"/>
                    <a:pt x="782" y="179"/>
                  </a:cubicBezTo>
                  <a:cubicBezTo>
                    <a:pt x="714" y="77"/>
                    <a:pt x="603" y="77"/>
                    <a:pt x="501" y="77"/>
                  </a:cubicBezTo>
                  <a:cubicBezTo>
                    <a:pt x="357" y="43"/>
                    <a:pt x="246" y="43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2"/>
            <p:cNvSpPr/>
            <p:nvPr/>
          </p:nvSpPr>
          <p:spPr>
            <a:xfrm>
              <a:off x="2034696" y="3397619"/>
              <a:ext cx="31525" cy="13059"/>
            </a:xfrm>
            <a:custGeom>
              <a:avLst/>
              <a:gdLst/>
              <a:ahLst/>
              <a:cxnLst/>
              <a:rect l="l" t="t" r="r" b="b"/>
              <a:pathLst>
                <a:path w="927" h="384" extrusionOk="0">
                  <a:moveTo>
                    <a:pt x="145" y="1"/>
                  </a:moveTo>
                  <a:cubicBezTo>
                    <a:pt x="35" y="1"/>
                    <a:pt x="1" y="137"/>
                    <a:pt x="111" y="171"/>
                  </a:cubicBezTo>
                  <a:cubicBezTo>
                    <a:pt x="247" y="213"/>
                    <a:pt x="358" y="281"/>
                    <a:pt x="502" y="315"/>
                  </a:cubicBezTo>
                  <a:cubicBezTo>
                    <a:pt x="570" y="349"/>
                    <a:pt x="672" y="383"/>
                    <a:pt x="748" y="383"/>
                  </a:cubicBezTo>
                  <a:cubicBezTo>
                    <a:pt x="782" y="383"/>
                    <a:pt x="816" y="349"/>
                    <a:pt x="816" y="349"/>
                  </a:cubicBezTo>
                  <a:cubicBezTo>
                    <a:pt x="884" y="349"/>
                    <a:pt x="927" y="247"/>
                    <a:pt x="850" y="213"/>
                  </a:cubicBezTo>
                  <a:cubicBezTo>
                    <a:pt x="714" y="35"/>
                    <a:pt x="392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2"/>
            <p:cNvSpPr/>
            <p:nvPr/>
          </p:nvSpPr>
          <p:spPr>
            <a:xfrm>
              <a:off x="1993989" y="3456554"/>
              <a:ext cx="32375" cy="15643"/>
            </a:xfrm>
            <a:custGeom>
              <a:avLst/>
              <a:gdLst/>
              <a:ahLst/>
              <a:cxnLst/>
              <a:rect l="l" t="t" r="r" b="b"/>
              <a:pathLst>
                <a:path w="952" h="460" extrusionOk="0">
                  <a:moveTo>
                    <a:pt x="136" y="1"/>
                  </a:move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315"/>
                    <a:pt x="493" y="349"/>
                  </a:cubicBezTo>
                  <a:cubicBezTo>
                    <a:pt x="561" y="391"/>
                    <a:pt x="671" y="459"/>
                    <a:pt x="807" y="459"/>
                  </a:cubicBezTo>
                  <a:lnTo>
                    <a:pt x="807" y="459"/>
                  </a:lnTo>
                  <a:cubicBezTo>
                    <a:pt x="884" y="459"/>
                    <a:pt x="951" y="391"/>
                    <a:pt x="917" y="281"/>
                  </a:cubicBezTo>
                  <a:cubicBezTo>
                    <a:pt x="807" y="213"/>
                    <a:pt x="705" y="179"/>
                    <a:pt x="595" y="103"/>
                  </a:cubicBezTo>
                  <a:cubicBezTo>
                    <a:pt x="459" y="69"/>
                    <a:pt x="314" y="35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2"/>
            <p:cNvSpPr/>
            <p:nvPr/>
          </p:nvSpPr>
          <p:spPr>
            <a:xfrm>
              <a:off x="1917983" y="3448189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179" y="0"/>
                  </a:moveTo>
                  <a:cubicBezTo>
                    <a:pt x="35" y="0"/>
                    <a:pt x="1" y="170"/>
                    <a:pt x="145" y="247"/>
                  </a:cubicBezTo>
                  <a:lnTo>
                    <a:pt x="494" y="383"/>
                  </a:lnTo>
                  <a:cubicBezTo>
                    <a:pt x="604" y="425"/>
                    <a:pt x="672" y="459"/>
                    <a:pt x="782" y="459"/>
                  </a:cubicBezTo>
                  <a:lnTo>
                    <a:pt x="850" y="459"/>
                  </a:lnTo>
                  <a:cubicBezTo>
                    <a:pt x="961" y="425"/>
                    <a:pt x="961" y="281"/>
                    <a:pt x="884" y="213"/>
                  </a:cubicBezTo>
                  <a:cubicBezTo>
                    <a:pt x="816" y="136"/>
                    <a:pt x="672" y="102"/>
                    <a:pt x="570" y="102"/>
                  </a:cubicBezTo>
                  <a:cubicBezTo>
                    <a:pt x="460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2"/>
            <p:cNvSpPr/>
            <p:nvPr/>
          </p:nvSpPr>
          <p:spPr>
            <a:xfrm>
              <a:off x="1875813" y="3399932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45"/>
                    <a:pt x="111" y="213"/>
                  </a:cubicBezTo>
                  <a:cubicBezTo>
                    <a:pt x="213" y="315"/>
                    <a:pt x="323" y="391"/>
                    <a:pt x="459" y="425"/>
                  </a:cubicBezTo>
                  <a:cubicBezTo>
                    <a:pt x="536" y="493"/>
                    <a:pt x="638" y="527"/>
                    <a:pt x="748" y="527"/>
                  </a:cubicBezTo>
                  <a:lnTo>
                    <a:pt x="816" y="527"/>
                  </a:lnTo>
                  <a:cubicBezTo>
                    <a:pt x="927" y="493"/>
                    <a:pt x="927" y="391"/>
                    <a:pt x="884" y="315"/>
                  </a:cubicBezTo>
                  <a:cubicBezTo>
                    <a:pt x="816" y="247"/>
                    <a:pt x="672" y="213"/>
                    <a:pt x="570" y="179"/>
                  </a:cubicBezTo>
                  <a:cubicBezTo>
                    <a:pt x="459" y="145"/>
                    <a:pt x="323" y="69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2"/>
            <p:cNvSpPr/>
            <p:nvPr/>
          </p:nvSpPr>
          <p:spPr>
            <a:xfrm>
              <a:off x="1836229" y="3443257"/>
              <a:ext cx="22853" cy="19418"/>
            </a:xfrm>
            <a:custGeom>
              <a:avLst/>
              <a:gdLst/>
              <a:ahLst/>
              <a:cxnLst/>
              <a:rect l="l" t="t" r="r" b="b"/>
              <a:pathLst>
                <a:path w="672" h="571" extrusionOk="0">
                  <a:moveTo>
                    <a:pt x="137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37" y="247"/>
                    <a:pt x="247" y="358"/>
                    <a:pt x="315" y="426"/>
                  </a:cubicBezTo>
                  <a:cubicBezTo>
                    <a:pt x="392" y="494"/>
                    <a:pt x="494" y="570"/>
                    <a:pt x="604" y="570"/>
                  </a:cubicBezTo>
                  <a:lnTo>
                    <a:pt x="604" y="570"/>
                  </a:lnTo>
                  <a:cubicBezTo>
                    <a:pt x="638" y="570"/>
                    <a:pt x="672" y="528"/>
                    <a:pt x="672" y="494"/>
                  </a:cubicBezTo>
                  <a:cubicBezTo>
                    <a:pt x="638" y="392"/>
                    <a:pt x="562" y="315"/>
                    <a:pt x="460" y="247"/>
                  </a:cubicBezTo>
                  <a:cubicBezTo>
                    <a:pt x="392" y="179"/>
                    <a:pt x="315" y="103"/>
                    <a:pt x="213" y="35"/>
                  </a:cubicBezTo>
                  <a:cubicBezTo>
                    <a:pt x="179" y="1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2"/>
            <p:cNvSpPr/>
            <p:nvPr/>
          </p:nvSpPr>
          <p:spPr>
            <a:xfrm>
              <a:off x="1809669" y="3397619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45" y="1"/>
                  </a:moveTo>
                  <a:cubicBezTo>
                    <a:pt x="34" y="1"/>
                    <a:pt x="0" y="137"/>
                    <a:pt x="68" y="213"/>
                  </a:cubicBezTo>
                  <a:cubicBezTo>
                    <a:pt x="179" y="281"/>
                    <a:pt x="281" y="349"/>
                    <a:pt x="357" y="425"/>
                  </a:cubicBezTo>
                  <a:cubicBezTo>
                    <a:pt x="391" y="459"/>
                    <a:pt x="459" y="493"/>
                    <a:pt x="493" y="493"/>
                  </a:cubicBezTo>
                  <a:cubicBezTo>
                    <a:pt x="535" y="493"/>
                    <a:pt x="569" y="459"/>
                    <a:pt x="603" y="425"/>
                  </a:cubicBezTo>
                  <a:cubicBezTo>
                    <a:pt x="671" y="349"/>
                    <a:pt x="637" y="247"/>
                    <a:pt x="569" y="171"/>
                  </a:cubicBezTo>
                  <a:cubicBezTo>
                    <a:pt x="425" y="103"/>
                    <a:pt x="32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2"/>
            <p:cNvSpPr/>
            <p:nvPr/>
          </p:nvSpPr>
          <p:spPr>
            <a:xfrm>
              <a:off x="1756787" y="3398776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03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37" y="213"/>
                    <a:pt x="213" y="315"/>
                    <a:pt x="281" y="391"/>
                  </a:cubicBezTo>
                  <a:cubicBezTo>
                    <a:pt x="349" y="493"/>
                    <a:pt x="426" y="604"/>
                    <a:pt x="527" y="638"/>
                  </a:cubicBezTo>
                  <a:lnTo>
                    <a:pt x="527" y="638"/>
                  </a:lnTo>
                  <a:cubicBezTo>
                    <a:pt x="604" y="638"/>
                    <a:pt x="638" y="561"/>
                    <a:pt x="638" y="527"/>
                  </a:cubicBezTo>
                  <a:cubicBezTo>
                    <a:pt x="604" y="425"/>
                    <a:pt x="493" y="349"/>
                    <a:pt x="392" y="281"/>
                  </a:cubicBezTo>
                  <a:lnTo>
                    <a:pt x="137" y="35"/>
                  </a:lnTo>
                  <a:cubicBezTo>
                    <a:pt x="103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2"/>
            <p:cNvSpPr/>
            <p:nvPr/>
          </p:nvSpPr>
          <p:spPr>
            <a:xfrm>
              <a:off x="1716930" y="3030440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748" y="1"/>
                  </a:moveTo>
                  <a:cubicBezTo>
                    <a:pt x="536" y="1"/>
                    <a:pt x="289" y="103"/>
                    <a:pt x="111" y="179"/>
                  </a:cubicBezTo>
                  <a:cubicBezTo>
                    <a:pt x="0" y="213"/>
                    <a:pt x="0" y="392"/>
                    <a:pt x="111" y="392"/>
                  </a:cubicBezTo>
                  <a:lnTo>
                    <a:pt x="145" y="392"/>
                  </a:lnTo>
                  <a:cubicBezTo>
                    <a:pt x="391" y="349"/>
                    <a:pt x="748" y="392"/>
                    <a:pt x="960" y="247"/>
                  </a:cubicBezTo>
                  <a:cubicBezTo>
                    <a:pt x="1062" y="213"/>
                    <a:pt x="1028" y="69"/>
                    <a:pt x="960" y="35"/>
                  </a:cubicBezTo>
                  <a:cubicBezTo>
                    <a:pt x="884" y="35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2"/>
            <p:cNvSpPr/>
            <p:nvPr/>
          </p:nvSpPr>
          <p:spPr>
            <a:xfrm>
              <a:off x="1455787" y="3046050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705" y="1"/>
                  </a:moveTo>
                  <a:lnTo>
                    <a:pt x="493" y="1"/>
                  </a:lnTo>
                  <a:cubicBezTo>
                    <a:pt x="391" y="1"/>
                    <a:pt x="246" y="35"/>
                    <a:pt x="111" y="35"/>
                  </a:cubicBezTo>
                  <a:cubicBezTo>
                    <a:pt x="0" y="68"/>
                    <a:pt x="0" y="247"/>
                    <a:pt x="111" y="247"/>
                  </a:cubicBezTo>
                  <a:cubicBezTo>
                    <a:pt x="246" y="281"/>
                    <a:pt x="391" y="281"/>
                    <a:pt x="493" y="281"/>
                  </a:cubicBezTo>
                  <a:cubicBezTo>
                    <a:pt x="569" y="281"/>
                    <a:pt x="637" y="315"/>
                    <a:pt x="705" y="315"/>
                  </a:cubicBezTo>
                  <a:cubicBezTo>
                    <a:pt x="782" y="315"/>
                    <a:pt x="816" y="281"/>
                    <a:pt x="884" y="247"/>
                  </a:cubicBezTo>
                  <a:cubicBezTo>
                    <a:pt x="994" y="213"/>
                    <a:pt x="994" y="68"/>
                    <a:pt x="884" y="35"/>
                  </a:cubicBezTo>
                  <a:cubicBezTo>
                    <a:pt x="816" y="1"/>
                    <a:pt x="748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2"/>
            <p:cNvSpPr/>
            <p:nvPr/>
          </p:nvSpPr>
          <p:spPr>
            <a:xfrm>
              <a:off x="1790318" y="3046050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48" y="1"/>
                  </a:moveTo>
                  <a:cubicBezTo>
                    <a:pt x="569" y="1"/>
                    <a:pt x="323" y="35"/>
                    <a:pt x="145" y="68"/>
                  </a:cubicBezTo>
                  <a:cubicBezTo>
                    <a:pt x="0" y="68"/>
                    <a:pt x="0" y="281"/>
                    <a:pt x="145" y="281"/>
                  </a:cubicBezTo>
                  <a:cubicBezTo>
                    <a:pt x="255" y="315"/>
                    <a:pt x="391" y="315"/>
                    <a:pt x="501" y="315"/>
                  </a:cubicBezTo>
                  <a:cubicBezTo>
                    <a:pt x="680" y="315"/>
                    <a:pt x="850" y="281"/>
                    <a:pt x="994" y="213"/>
                  </a:cubicBezTo>
                  <a:cubicBezTo>
                    <a:pt x="1062" y="179"/>
                    <a:pt x="1062" y="35"/>
                    <a:pt x="960" y="35"/>
                  </a:cubicBezTo>
                  <a:cubicBezTo>
                    <a:pt x="892" y="1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2"/>
            <p:cNvSpPr/>
            <p:nvPr/>
          </p:nvSpPr>
          <p:spPr>
            <a:xfrm>
              <a:off x="1836229" y="3001568"/>
              <a:ext cx="50603" cy="15643"/>
            </a:xfrm>
            <a:custGeom>
              <a:avLst/>
              <a:gdLst/>
              <a:ahLst/>
              <a:cxnLst/>
              <a:rect l="l" t="t" r="r" b="b"/>
              <a:pathLst>
                <a:path w="1488" h="460" extrusionOk="0">
                  <a:moveTo>
                    <a:pt x="1165" y="0"/>
                  </a:moveTo>
                  <a:cubicBezTo>
                    <a:pt x="1029" y="0"/>
                    <a:pt x="884" y="34"/>
                    <a:pt x="774" y="34"/>
                  </a:cubicBezTo>
                  <a:cubicBezTo>
                    <a:pt x="562" y="68"/>
                    <a:pt x="315" y="102"/>
                    <a:pt x="137" y="213"/>
                  </a:cubicBezTo>
                  <a:cubicBezTo>
                    <a:pt x="1" y="247"/>
                    <a:pt x="103" y="425"/>
                    <a:pt x="213" y="459"/>
                  </a:cubicBezTo>
                  <a:lnTo>
                    <a:pt x="315" y="459"/>
                  </a:lnTo>
                  <a:cubicBezTo>
                    <a:pt x="494" y="459"/>
                    <a:pt x="672" y="425"/>
                    <a:pt x="850" y="391"/>
                  </a:cubicBezTo>
                  <a:cubicBezTo>
                    <a:pt x="1029" y="349"/>
                    <a:pt x="1241" y="349"/>
                    <a:pt x="1377" y="247"/>
                  </a:cubicBezTo>
                  <a:cubicBezTo>
                    <a:pt x="1487" y="213"/>
                    <a:pt x="1453" y="34"/>
                    <a:pt x="1343" y="34"/>
                  </a:cubicBezTo>
                  <a:cubicBezTo>
                    <a:pt x="1309" y="0"/>
                    <a:pt x="1241" y="0"/>
                    <a:pt x="1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2"/>
            <p:cNvSpPr/>
            <p:nvPr/>
          </p:nvSpPr>
          <p:spPr>
            <a:xfrm>
              <a:off x="1895164" y="3033909"/>
              <a:ext cx="32409" cy="12175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638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392" y="35"/>
                    <a:pt x="281" y="77"/>
                    <a:pt x="145" y="77"/>
                  </a:cubicBezTo>
                  <a:cubicBezTo>
                    <a:pt x="1" y="145"/>
                    <a:pt x="35" y="358"/>
                    <a:pt x="179" y="358"/>
                  </a:cubicBezTo>
                  <a:lnTo>
                    <a:pt x="179" y="358"/>
                  </a:lnTo>
                  <a:cubicBezTo>
                    <a:pt x="315" y="358"/>
                    <a:pt x="460" y="358"/>
                    <a:pt x="570" y="324"/>
                  </a:cubicBezTo>
                  <a:cubicBezTo>
                    <a:pt x="706" y="324"/>
                    <a:pt x="816" y="290"/>
                    <a:pt x="918" y="213"/>
                  </a:cubicBezTo>
                  <a:cubicBezTo>
                    <a:pt x="952" y="179"/>
                    <a:pt x="952" y="77"/>
                    <a:pt x="884" y="77"/>
                  </a:cubicBezTo>
                  <a:cubicBezTo>
                    <a:pt x="816" y="35"/>
                    <a:pt x="706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2"/>
            <p:cNvSpPr/>
            <p:nvPr/>
          </p:nvSpPr>
          <p:spPr>
            <a:xfrm>
              <a:off x="1978074" y="3014865"/>
              <a:ext cx="37612" cy="17922"/>
            </a:xfrm>
            <a:custGeom>
              <a:avLst/>
              <a:gdLst/>
              <a:ahLst/>
              <a:cxnLst/>
              <a:rect l="l" t="t" r="r" b="b"/>
              <a:pathLst>
                <a:path w="1106" h="527" extrusionOk="0">
                  <a:moveTo>
                    <a:pt x="893" y="0"/>
                  </a:moveTo>
                  <a:cubicBezTo>
                    <a:pt x="782" y="0"/>
                    <a:pt x="680" y="68"/>
                    <a:pt x="604" y="68"/>
                  </a:cubicBezTo>
                  <a:cubicBezTo>
                    <a:pt x="468" y="136"/>
                    <a:pt x="290" y="170"/>
                    <a:pt x="145" y="246"/>
                  </a:cubicBezTo>
                  <a:cubicBezTo>
                    <a:pt x="1" y="314"/>
                    <a:pt x="111" y="527"/>
                    <a:pt x="256" y="527"/>
                  </a:cubicBezTo>
                  <a:lnTo>
                    <a:pt x="256" y="527"/>
                  </a:lnTo>
                  <a:cubicBezTo>
                    <a:pt x="426" y="493"/>
                    <a:pt x="604" y="459"/>
                    <a:pt x="748" y="425"/>
                  </a:cubicBezTo>
                  <a:cubicBezTo>
                    <a:pt x="893" y="382"/>
                    <a:pt x="1029" y="348"/>
                    <a:pt x="1063" y="170"/>
                  </a:cubicBezTo>
                  <a:cubicBezTo>
                    <a:pt x="1105" y="136"/>
                    <a:pt x="1063" y="68"/>
                    <a:pt x="1029" y="68"/>
                  </a:cubicBezTo>
                  <a:cubicBezTo>
                    <a:pt x="995" y="34"/>
                    <a:pt x="927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2"/>
            <p:cNvSpPr/>
            <p:nvPr/>
          </p:nvSpPr>
          <p:spPr>
            <a:xfrm>
              <a:off x="1939679" y="2990584"/>
              <a:ext cx="34960" cy="18228"/>
            </a:xfrm>
            <a:custGeom>
              <a:avLst/>
              <a:gdLst/>
              <a:ahLst/>
              <a:cxnLst/>
              <a:rect l="l" t="t" r="r" b="b"/>
              <a:pathLst>
                <a:path w="1028" h="536" extrusionOk="0">
                  <a:moveTo>
                    <a:pt x="782" y="1"/>
                  </a:moveTo>
                  <a:cubicBezTo>
                    <a:pt x="705" y="1"/>
                    <a:pt x="637" y="34"/>
                    <a:pt x="569" y="77"/>
                  </a:cubicBezTo>
                  <a:cubicBezTo>
                    <a:pt x="425" y="111"/>
                    <a:pt x="246" y="179"/>
                    <a:pt x="110" y="247"/>
                  </a:cubicBezTo>
                  <a:cubicBezTo>
                    <a:pt x="0" y="323"/>
                    <a:pt x="68" y="536"/>
                    <a:pt x="212" y="536"/>
                  </a:cubicBezTo>
                  <a:lnTo>
                    <a:pt x="246" y="502"/>
                  </a:lnTo>
                  <a:cubicBezTo>
                    <a:pt x="391" y="459"/>
                    <a:pt x="535" y="425"/>
                    <a:pt x="671" y="391"/>
                  </a:cubicBezTo>
                  <a:cubicBezTo>
                    <a:pt x="748" y="391"/>
                    <a:pt x="816" y="391"/>
                    <a:pt x="849" y="357"/>
                  </a:cubicBezTo>
                  <a:cubicBezTo>
                    <a:pt x="917" y="323"/>
                    <a:pt x="960" y="247"/>
                    <a:pt x="994" y="213"/>
                  </a:cubicBezTo>
                  <a:cubicBezTo>
                    <a:pt x="1028" y="179"/>
                    <a:pt x="1028" y="111"/>
                    <a:pt x="994" y="77"/>
                  </a:cubicBezTo>
                  <a:cubicBezTo>
                    <a:pt x="917" y="34"/>
                    <a:pt x="849" y="34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2"/>
            <p:cNvSpPr/>
            <p:nvPr/>
          </p:nvSpPr>
          <p:spPr>
            <a:xfrm>
              <a:off x="1868604" y="2813779"/>
              <a:ext cx="22853" cy="14487"/>
            </a:xfrm>
            <a:custGeom>
              <a:avLst/>
              <a:gdLst/>
              <a:ahLst/>
              <a:cxnLst/>
              <a:rect l="l" t="t" r="r" b="b"/>
              <a:pathLst>
                <a:path w="672" h="426" extrusionOk="0">
                  <a:moveTo>
                    <a:pt x="501" y="1"/>
                  </a:moveTo>
                  <a:lnTo>
                    <a:pt x="459" y="1"/>
                  </a:lnTo>
                  <a:cubicBezTo>
                    <a:pt x="357" y="1"/>
                    <a:pt x="213" y="69"/>
                    <a:pt x="145" y="103"/>
                  </a:cubicBezTo>
                  <a:cubicBezTo>
                    <a:pt x="34" y="137"/>
                    <a:pt x="0" y="213"/>
                    <a:pt x="34" y="315"/>
                  </a:cubicBezTo>
                  <a:cubicBezTo>
                    <a:pt x="34" y="391"/>
                    <a:pt x="111" y="425"/>
                    <a:pt x="179" y="425"/>
                  </a:cubicBezTo>
                  <a:lnTo>
                    <a:pt x="213" y="425"/>
                  </a:lnTo>
                  <a:cubicBezTo>
                    <a:pt x="357" y="391"/>
                    <a:pt x="459" y="349"/>
                    <a:pt x="569" y="315"/>
                  </a:cubicBezTo>
                  <a:cubicBezTo>
                    <a:pt x="637" y="281"/>
                    <a:pt x="671" y="213"/>
                    <a:pt x="671" y="137"/>
                  </a:cubicBezTo>
                  <a:cubicBezTo>
                    <a:pt x="671" y="103"/>
                    <a:pt x="637" y="69"/>
                    <a:pt x="603" y="35"/>
                  </a:cubicBezTo>
                  <a:cubicBezTo>
                    <a:pt x="603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2"/>
            <p:cNvSpPr/>
            <p:nvPr/>
          </p:nvSpPr>
          <p:spPr>
            <a:xfrm>
              <a:off x="1872345" y="2786063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740" y="0"/>
                  </a:moveTo>
                  <a:cubicBezTo>
                    <a:pt x="527" y="0"/>
                    <a:pt x="315" y="34"/>
                    <a:pt x="103" y="102"/>
                  </a:cubicBezTo>
                  <a:cubicBezTo>
                    <a:pt x="1" y="179"/>
                    <a:pt x="1" y="357"/>
                    <a:pt x="137" y="357"/>
                  </a:cubicBezTo>
                  <a:lnTo>
                    <a:pt x="213" y="357"/>
                  </a:lnTo>
                  <a:cubicBezTo>
                    <a:pt x="459" y="357"/>
                    <a:pt x="706" y="280"/>
                    <a:pt x="918" y="213"/>
                  </a:cubicBezTo>
                  <a:cubicBezTo>
                    <a:pt x="1029" y="179"/>
                    <a:pt x="986" y="34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2"/>
            <p:cNvSpPr/>
            <p:nvPr/>
          </p:nvSpPr>
          <p:spPr>
            <a:xfrm>
              <a:off x="1919139" y="2754844"/>
              <a:ext cx="36150" cy="14487"/>
            </a:xfrm>
            <a:custGeom>
              <a:avLst/>
              <a:gdLst/>
              <a:ahLst/>
              <a:cxnLst/>
              <a:rect l="l" t="t" r="r" b="b"/>
              <a:pathLst>
                <a:path w="1063" h="426" extrusionOk="0">
                  <a:moveTo>
                    <a:pt x="714" y="1"/>
                  </a:moveTo>
                  <a:cubicBezTo>
                    <a:pt x="536" y="1"/>
                    <a:pt x="324" y="35"/>
                    <a:pt x="179" y="103"/>
                  </a:cubicBezTo>
                  <a:cubicBezTo>
                    <a:pt x="1" y="137"/>
                    <a:pt x="35" y="425"/>
                    <a:pt x="213" y="425"/>
                  </a:cubicBezTo>
                  <a:cubicBezTo>
                    <a:pt x="213" y="425"/>
                    <a:pt x="247" y="425"/>
                    <a:pt x="247" y="383"/>
                  </a:cubicBezTo>
                  <a:cubicBezTo>
                    <a:pt x="392" y="349"/>
                    <a:pt x="502" y="349"/>
                    <a:pt x="638" y="315"/>
                  </a:cubicBezTo>
                  <a:cubicBezTo>
                    <a:pt x="748" y="315"/>
                    <a:pt x="884" y="315"/>
                    <a:pt x="995" y="281"/>
                  </a:cubicBezTo>
                  <a:cubicBezTo>
                    <a:pt x="1063" y="213"/>
                    <a:pt x="1063" y="103"/>
                    <a:pt x="995" y="69"/>
                  </a:cubicBezTo>
                  <a:cubicBezTo>
                    <a:pt x="884" y="1"/>
                    <a:pt x="816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1973449" y="2818404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604" y="1"/>
                  </a:moveTo>
                  <a:lnTo>
                    <a:pt x="460" y="1"/>
                  </a:lnTo>
                  <a:cubicBezTo>
                    <a:pt x="349" y="43"/>
                    <a:pt x="247" y="43"/>
                    <a:pt x="137" y="43"/>
                  </a:cubicBezTo>
                  <a:cubicBezTo>
                    <a:pt x="1" y="43"/>
                    <a:pt x="1" y="255"/>
                    <a:pt x="137" y="255"/>
                  </a:cubicBezTo>
                  <a:cubicBezTo>
                    <a:pt x="247" y="289"/>
                    <a:pt x="349" y="289"/>
                    <a:pt x="460" y="289"/>
                  </a:cubicBezTo>
                  <a:lnTo>
                    <a:pt x="604" y="289"/>
                  </a:lnTo>
                  <a:cubicBezTo>
                    <a:pt x="672" y="289"/>
                    <a:pt x="706" y="289"/>
                    <a:pt x="774" y="255"/>
                  </a:cubicBezTo>
                  <a:cubicBezTo>
                    <a:pt x="850" y="213"/>
                    <a:pt x="850" y="77"/>
                    <a:pt x="774" y="43"/>
                  </a:cubicBezTo>
                  <a:cubicBezTo>
                    <a:pt x="706" y="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2019121" y="2777663"/>
              <a:ext cx="27750" cy="11903"/>
            </a:xfrm>
            <a:custGeom>
              <a:avLst/>
              <a:gdLst/>
              <a:ahLst/>
              <a:cxnLst/>
              <a:rect l="l" t="t" r="r" b="b"/>
              <a:pathLst>
                <a:path w="816" h="350" extrusionOk="0">
                  <a:moveTo>
                    <a:pt x="569" y="1"/>
                  </a:moveTo>
                  <a:lnTo>
                    <a:pt x="425" y="1"/>
                  </a:lnTo>
                  <a:cubicBezTo>
                    <a:pt x="323" y="35"/>
                    <a:pt x="212" y="35"/>
                    <a:pt x="111" y="103"/>
                  </a:cubicBezTo>
                  <a:cubicBezTo>
                    <a:pt x="0" y="137"/>
                    <a:pt x="0" y="349"/>
                    <a:pt x="145" y="349"/>
                  </a:cubicBezTo>
                  <a:lnTo>
                    <a:pt x="145" y="349"/>
                  </a:lnTo>
                  <a:cubicBezTo>
                    <a:pt x="246" y="349"/>
                    <a:pt x="357" y="315"/>
                    <a:pt x="459" y="315"/>
                  </a:cubicBezTo>
                  <a:lnTo>
                    <a:pt x="493" y="315"/>
                  </a:lnTo>
                  <a:lnTo>
                    <a:pt x="535" y="315"/>
                  </a:lnTo>
                  <a:cubicBezTo>
                    <a:pt x="603" y="315"/>
                    <a:pt x="671" y="315"/>
                    <a:pt x="748" y="247"/>
                  </a:cubicBezTo>
                  <a:cubicBezTo>
                    <a:pt x="816" y="213"/>
                    <a:pt x="816" y="103"/>
                    <a:pt x="748" y="69"/>
                  </a:cubicBezTo>
                  <a:cubicBezTo>
                    <a:pt x="705" y="1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2027487" y="2753415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502" y="0"/>
                  </a:moveTo>
                  <a:lnTo>
                    <a:pt x="425" y="0"/>
                  </a:lnTo>
                  <a:cubicBezTo>
                    <a:pt x="323" y="0"/>
                    <a:pt x="247" y="0"/>
                    <a:pt x="145" y="43"/>
                  </a:cubicBezTo>
                  <a:cubicBezTo>
                    <a:pt x="0" y="43"/>
                    <a:pt x="0" y="255"/>
                    <a:pt x="145" y="255"/>
                  </a:cubicBezTo>
                  <a:cubicBezTo>
                    <a:pt x="247" y="289"/>
                    <a:pt x="323" y="289"/>
                    <a:pt x="425" y="289"/>
                  </a:cubicBezTo>
                  <a:lnTo>
                    <a:pt x="502" y="289"/>
                  </a:lnTo>
                  <a:cubicBezTo>
                    <a:pt x="570" y="289"/>
                    <a:pt x="604" y="289"/>
                    <a:pt x="672" y="213"/>
                  </a:cubicBezTo>
                  <a:cubicBezTo>
                    <a:pt x="714" y="179"/>
                    <a:pt x="714" y="111"/>
                    <a:pt x="672" y="77"/>
                  </a:cubicBezTo>
                  <a:cubicBezTo>
                    <a:pt x="604" y="0"/>
                    <a:pt x="570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1957873" y="2793272"/>
              <a:ext cx="34688" cy="8400"/>
            </a:xfrm>
            <a:custGeom>
              <a:avLst/>
              <a:gdLst/>
              <a:ahLst/>
              <a:cxnLst/>
              <a:rect l="l" t="t" r="r" b="b"/>
              <a:pathLst>
                <a:path w="1020" h="247" extrusionOk="0">
                  <a:moveTo>
                    <a:pt x="527" y="1"/>
                  </a:moveTo>
                  <a:cubicBezTo>
                    <a:pt x="382" y="1"/>
                    <a:pt x="247" y="1"/>
                    <a:pt x="102" y="35"/>
                  </a:cubicBezTo>
                  <a:cubicBezTo>
                    <a:pt x="0" y="35"/>
                    <a:pt x="0" y="247"/>
                    <a:pt x="102" y="247"/>
                  </a:cubicBezTo>
                  <a:lnTo>
                    <a:pt x="527" y="247"/>
                  </a:lnTo>
                  <a:lnTo>
                    <a:pt x="595" y="247"/>
                  </a:lnTo>
                  <a:lnTo>
                    <a:pt x="884" y="247"/>
                  </a:lnTo>
                  <a:lnTo>
                    <a:pt x="918" y="247"/>
                  </a:lnTo>
                  <a:lnTo>
                    <a:pt x="918" y="247"/>
                  </a:lnTo>
                  <a:cubicBezTo>
                    <a:pt x="986" y="247"/>
                    <a:pt x="1020" y="68"/>
                    <a:pt x="918" y="68"/>
                  </a:cubicBezTo>
                  <a:cubicBezTo>
                    <a:pt x="807" y="35"/>
                    <a:pt x="671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2071969" y="283428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638" y="1"/>
                  </a:moveTo>
                  <a:cubicBezTo>
                    <a:pt x="604" y="1"/>
                    <a:pt x="536" y="35"/>
                    <a:pt x="502" y="35"/>
                  </a:cubicBezTo>
                  <a:cubicBezTo>
                    <a:pt x="357" y="35"/>
                    <a:pt x="213" y="35"/>
                    <a:pt x="77" y="69"/>
                  </a:cubicBezTo>
                  <a:cubicBezTo>
                    <a:pt x="1" y="69"/>
                    <a:pt x="1" y="247"/>
                    <a:pt x="77" y="247"/>
                  </a:cubicBezTo>
                  <a:cubicBezTo>
                    <a:pt x="213" y="281"/>
                    <a:pt x="357" y="281"/>
                    <a:pt x="502" y="315"/>
                  </a:cubicBezTo>
                  <a:lnTo>
                    <a:pt x="638" y="315"/>
                  </a:lnTo>
                  <a:cubicBezTo>
                    <a:pt x="714" y="315"/>
                    <a:pt x="816" y="281"/>
                    <a:pt x="893" y="247"/>
                  </a:cubicBezTo>
                  <a:cubicBezTo>
                    <a:pt x="961" y="213"/>
                    <a:pt x="961" y="103"/>
                    <a:pt x="893" y="69"/>
                  </a:cubicBezTo>
                  <a:cubicBezTo>
                    <a:pt x="816" y="35"/>
                    <a:pt x="714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2121381" y="2802794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569" y="1"/>
                  </a:moveTo>
                  <a:lnTo>
                    <a:pt x="535" y="1"/>
                  </a:lnTo>
                  <a:cubicBezTo>
                    <a:pt x="391" y="35"/>
                    <a:pt x="247" y="35"/>
                    <a:pt x="111" y="77"/>
                  </a:cubicBezTo>
                  <a:cubicBezTo>
                    <a:pt x="0" y="111"/>
                    <a:pt x="0" y="247"/>
                    <a:pt x="111" y="290"/>
                  </a:cubicBezTo>
                  <a:cubicBezTo>
                    <a:pt x="247" y="324"/>
                    <a:pt x="391" y="324"/>
                    <a:pt x="535" y="358"/>
                  </a:cubicBezTo>
                  <a:lnTo>
                    <a:pt x="569" y="358"/>
                  </a:lnTo>
                  <a:cubicBezTo>
                    <a:pt x="671" y="358"/>
                    <a:pt x="816" y="324"/>
                    <a:pt x="816" y="179"/>
                  </a:cubicBezTo>
                  <a:cubicBezTo>
                    <a:pt x="816" y="77"/>
                    <a:pt x="671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2062446" y="2788375"/>
              <a:ext cx="28906" cy="10984"/>
            </a:xfrm>
            <a:custGeom>
              <a:avLst/>
              <a:gdLst/>
              <a:ahLst/>
              <a:cxnLst/>
              <a:rect l="l" t="t" r="r" b="b"/>
              <a:pathLst>
                <a:path w="850" h="323" extrusionOk="0">
                  <a:moveTo>
                    <a:pt x="671" y="0"/>
                  </a:moveTo>
                  <a:cubicBezTo>
                    <a:pt x="637" y="0"/>
                    <a:pt x="603" y="0"/>
                    <a:pt x="569" y="34"/>
                  </a:cubicBezTo>
                  <a:cubicBezTo>
                    <a:pt x="425" y="34"/>
                    <a:pt x="247" y="111"/>
                    <a:pt x="111" y="145"/>
                  </a:cubicBezTo>
                  <a:cubicBezTo>
                    <a:pt x="0" y="179"/>
                    <a:pt x="0" y="323"/>
                    <a:pt x="111" y="323"/>
                  </a:cubicBezTo>
                  <a:lnTo>
                    <a:pt x="323" y="323"/>
                  </a:lnTo>
                  <a:lnTo>
                    <a:pt x="603" y="323"/>
                  </a:lnTo>
                  <a:cubicBezTo>
                    <a:pt x="705" y="289"/>
                    <a:pt x="850" y="246"/>
                    <a:pt x="850" y="145"/>
                  </a:cubicBezTo>
                  <a:cubicBezTo>
                    <a:pt x="816" y="34"/>
                    <a:pt x="748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2034696" y="2871557"/>
              <a:ext cx="24315" cy="8400"/>
            </a:xfrm>
            <a:custGeom>
              <a:avLst/>
              <a:gdLst/>
              <a:ahLst/>
              <a:cxnLst/>
              <a:rect l="l" t="t" r="r" b="b"/>
              <a:pathLst>
                <a:path w="715" h="247" extrusionOk="0">
                  <a:moveTo>
                    <a:pt x="536" y="1"/>
                  </a:moveTo>
                  <a:cubicBezTo>
                    <a:pt x="502" y="1"/>
                    <a:pt x="426" y="35"/>
                    <a:pt x="392" y="35"/>
                  </a:cubicBezTo>
                  <a:lnTo>
                    <a:pt x="145" y="35"/>
                  </a:lnTo>
                  <a:cubicBezTo>
                    <a:pt x="35" y="35"/>
                    <a:pt x="1" y="213"/>
                    <a:pt x="145" y="213"/>
                  </a:cubicBezTo>
                  <a:cubicBezTo>
                    <a:pt x="213" y="213"/>
                    <a:pt x="324" y="247"/>
                    <a:pt x="392" y="247"/>
                  </a:cubicBezTo>
                  <a:lnTo>
                    <a:pt x="536" y="247"/>
                  </a:lnTo>
                  <a:cubicBezTo>
                    <a:pt x="570" y="247"/>
                    <a:pt x="604" y="247"/>
                    <a:pt x="638" y="213"/>
                  </a:cubicBezTo>
                  <a:cubicBezTo>
                    <a:pt x="714" y="179"/>
                    <a:pt x="714" y="103"/>
                    <a:pt x="638" y="35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2"/>
            <p:cNvSpPr/>
            <p:nvPr/>
          </p:nvSpPr>
          <p:spPr>
            <a:xfrm>
              <a:off x="2049150" y="2911142"/>
              <a:ext cx="25472" cy="8400"/>
            </a:xfrm>
            <a:custGeom>
              <a:avLst/>
              <a:gdLst/>
              <a:ahLst/>
              <a:cxnLst/>
              <a:rect l="l" t="t" r="r" b="b"/>
              <a:pathLst>
                <a:path w="749" h="247" extrusionOk="0">
                  <a:moveTo>
                    <a:pt x="391" y="0"/>
                  </a:moveTo>
                  <a:lnTo>
                    <a:pt x="179" y="0"/>
                  </a:lnTo>
                  <a:cubicBezTo>
                    <a:pt x="35" y="34"/>
                    <a:pt x="1" y="247"/>
                    <a:pt x="145" y="247"/>
                  </a:cubicBezTo>
                  <a:lnTo>
                    <a:pt x="179" y="247"/>
                  </a:lnTo>
                  <a:lnTo>
                    <a:pt x="247" y="247"/>
                  </a:lnTo>
                  <a:lnTo>
                    <a:pt x="425" y="247"/>
                  </a:lnTo>
                  <a:lnTo>
                    <a:pt x="570" y="247"/>
                  </a:lnTo>
                  <a:lnTo>
                    <a:pt x="638" y="247"/>
                  </a:lnTo>
                  <a:cubicBezTo>
                    <a:pt x="714" y="213"/>
                    <a:pt x="748" y="145"/>
                    <a:pt x="672" y="77"/>
                  </a:cubicBezTo>
                  <a:cubicBezTo>
                    <a:pt x="604" y="0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2"/>
            <p:cNvSpPr/>
            <p:nvPr/>
          </p:nvSpPr>
          <p:spPr>
            <a:xfrm>
              <a:off x="2013034" y="2958242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82" y="0"/>
                  </a:moveTo>
                  <a:cubicBezTo>
                    <a:pt x="570" y="0"/>
                    <a:pt x="357" y="68"/>
                    <a:pt x="145" y="68"/>
                  </a:cubicBezTo>
                  <a:cubicBezTo>
                    <a:pt x="35" y="68"/>
                    <a:pt x="1" y="246"/>
                    <a:pt x="145" y="280"/>
                  </a:cubicBezTo>
                  <a:cubicBezTo>
                    <a:pt x="247" y="280"/>
                    <a:pt x="391" y="314"/>
                    <a:pt x="570" y="314"/>
                  </a:cubicBezTo>
                  <a:cubicBezTo>
                    <a:pt x="714" y="314"/>
                    <a:pt x="850" y="280"/>
                    <a:pt x="995" y="212"/>
                  </a:cubicBezTo>
                  <a:cubicBezTo>
                    <a:pt x="1063" y="136"/>
                    <a:pt x="1063" y="34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2"/>
            <p:cNvSpPr/>
            <p:nvPr/>
          </p:nvSpPr>
          <p:spPr>
            <a:xfrm>
              <a:off x="2026331" y="2991740"/>
              <a:ext cx="27750" cy="11018"/>
            </a:xfrm>
            <a:custGeom>
              <a:avLst/>
              <a:gdLst/>
              <a:ahLst/>
              <a:cxnLst/>
              <a:rect l="l" t="t" r="r" b="b"/>
              <a:pathLst>
                <a:path w="816" h="324" extrusionOk="0">
                  <a:moveTo>
                    <a:pt x="638" y="0"/>
                  </a:moveTo>
                  <a:cubicBezTo>
                    <a:pt x="570" y="0"/>
                    <a:pt x="493" y="0"/>
                    <a:pt x="425" y="43"/>
                  </a:cubicBezTo>
                  <a:lnTo>
                    <a:pt x="179" y="43"/>
                  </a:lnTo>
                  <a:lnTo>
                    <a:pt x="145" y="43"/>
                  </a:lnTo>
                  <a:cubicBezTo>
                    <a:pt x="34" y="43"/>
                    <a:pt x="0" y="255"/>
                    <a:pt x="145" y="289"/>
                  </a:cubicBezTo>
                  <a:cubicBezTo>
                    <a:pt x="213" y="289"/>
                    <a:pt x="323" y="323"/>
                    <a:pt x="391" y="323"/>
                  </a:cubicBezTo>
                  <a:cubicBezTo>
                    <a:pt x="425" y="323"/>
                    <a:pt x="425" y="323"/>
                    <a:pt x="459" y="289"/>
                  </a:cubicBezTo>
                  <a:cubicBezTo>
                    <a:pt x="570" y="289"/>
                    <a:pt x="672" y="289"/>
                    <a:pt x="748" y="213"/>
                  </a:cubicBezTo>
                  <a:cubicBezTo>
                    <a:pt x="816" y="145"/>
                    <a:pt x="782" y="43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2"/>
            <p:cNvSpPr/>
            <p:nvPr/>
          </p:nvSpPr>
          <p:spPr>
            <a:xfrm>
              <a:off x="2086422" y="2995481"/>
              <a:ext cx="23125" cy="12175"/>
            </a:xfrm>
            <a:custGeom>
              <a:avLst/>
              <a:gdLst/>
              <a:ahLst/>
              <a:cxnLst/>
              <a:rect l="l" t="t" r="r" b="b"/>
              <a:pathLst>
                <a:path w="680" h="358" extrusionOk="0">
                  <a:moveTo>
                    <a:pt x="536" y="1"/>
                  </a:moveTo>
                  <a:cubicBezTo>
                    <a:pt x="468" y="1"/>
                    <a:pt x="425" y="35"/>
                    <a:pt x="357" y="35"/>
                  </a:cubicBezTo>
                  <a:cubicBezTo>
                    <a:pt x="289" y="69"/>
                    <a:pt x="213" y="103"/>
                    <a:pt x="145" y="103"/>
                  </a:cubicBezTo>
                  <a:cubicBezTo>
                    <a:pt x="0" y="179"/>
                    <a:pt x="43" y="358"/>
                    <a:pt x="179" y="358"/>
                  </a:cubicBezTo>
                  <a:lnTo>
                    <a:pt x="213" y="315"/>
                  </a:lnTo>
                  <a:cubicBezTo>
                    <a:pt x="289" y="315"/>
                    <a:pt x="357" y="315"/>
                    <a:pt x="425" y="281"/>
                  </a:cubicBezTo>
                  <a:cubicBezTo>
                    <a:pt x="536" y="247"/>
                    <a:pt x="604" y="247"/>
                    <a:pt x="638" y="179"/>
                  </a:cubicBezTo>
                  <a:cubicBezTo>
                    <a:pt x="680" y="103"/>
                    <a:pt x="680" y="35"/>
                    <a:pt x="604" y="35"/>
                  </a:cubicBezTo>
                  <a:cubicBezTo>
                    <a:pt x="570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2"/>
            <p:cNvSpPr/>
            <p:nvPr/>
          </p:nvSpPr>
          <p:spPr>
            <a:xfrm>
              <a:off x="2111825" y="2952155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672" y="1"/>
                  </a:moveTo>
                  <a:lnTo>
                    <a:pt x="672" y="1"/>
                  </a:lnTo>
                  <a:cubicBezTo>
                    <a:pt x="494" y="35"/>
                    <a:pt x="315" y="69"/>
                    <a:pt x="145" y="145"/>
                  </a:cubicBezTo>
                  <a:cubicBezTo>
                    <a:pt x="1" y="179"/>
                    <a:pt x="35" y="357"/>
                    <a:pt x="179" y="357"/>
                  </a:cubicBezTo>
                  <a:lnTo>
                    <a:pt x="179" y="315"/>
                  </a:lnTo>
                  <a:cubicBezTo>
                    <a:pt x="358" y="315"/>
                    <a:pt x="528" y="315"/>
                    <a:pt x="706" y="247"/>
                  </a:cubicBezTo>
                  <a:cubicBezTo>
                    <a:pt x="782" y="247"/>
                    <a:pt x="782" y="179"/>
                    <a:pt x="816" y="145"/>
                  </a:cubicBezTo>
                  <a:cubicBezTo>
                    <a:pt x="816" y="103"/>
                    <a:pt x="782" y="69"/>
                    <a:pt x="782" y="69"/>
                  </a:cubicBezTo>
                  <a:cubicBezTo>
                    <a:pt x="782" y="35"/>
                    <a:pt x="70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2"/>
            <p:cNvSpPr/>
            <p:nvPr/>
          </p:nvSpPr>
          <p:spPr>
            <a:xfrm>
              <a:off x="2092475" y="2932805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460" y="1"/>
                  </a:moveTo>
                  <a:cubicBezTo>
                    <a:pt x="324" y="1"/>
                    <a:pt x="213" y="35"/>
                    <a:pt x="111" y="77"/>
                  </a:cubicBezTo>
                  <a:cubicBezTo>
                    <a:pt x="1" y="145"/>
                    <a:pt x="35" y="323"/>
                    <a:pt x="145" y="323"/>
                  </a:cubicBezTo>
                  <a:cubicBezTo>
                    <a:pt x="179" y="323"/>
                    <a:pt x="179" y="323"/>
                    <a:pt x="179" y="289"/>
                  </a:cubicBezTo>
                  <a:cubicBezTo>
                    <a:pt x="324" y="247"/>
                    <a:pt x="502" y="247"/>
                    <a:pt x="638" y="179"/>
                  </a:cubicBezTo>
                  <a:cubicBezTo>
                    <a:pt x="672" y="145"/>
                    <a:pt x="672" y="77"/>
                    <a:pt x="638" y="35"/>
                  </a:cubicBezTo>
                  <a:cubicBezTo>
                    <a:pt x="604" y="1"/>
                    <a:pt x="536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2"/>
            <p:cNvSpPr/>
            <p:nvPr/>
          </p:nvSpPr>
          <p:spPr>
            <a:xfrm>
              <a:off x="2103460" y="2876182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604" y="1"/>
                  </a:moveTo>
                  <a:cubicBezTo>
                    <a:pt x="425" y="1"/>
                    <a:pt x="247" y="77"/>
                    <a:pt x="103" y="111"/>
                  </a:cubicBezTo>
                  <a:cubicBezTo>
                    <a:pt x="1" y="145"/>
                    <a:pt x="1" y="357"/>
                    <a:pt x="137" y="357"/>
                  </a:cubicBezTo>
                  <a:lnTo>
                    <a:pt x="137" y="357"/>
                  </a:lnTo>
                  <a:cubicBezTo>
                    <a:pt x="349" y="323"/>
                    <a:pt x="604" y="323"/>
                    <a:pt x="774" y="179"/>
                  </a:cubicBezTo>
                  <a:cubicBezTo>
                    <a:pt x="850" y="145"/>
                    <a:pt x="774" y="43"/>
                    <a:pt x="740" y="43"/>
                  </a:cubicBezTo>
                  <a:cubicBezTo>
                    <a:pt x="706" y="1"/>
                    <a:pt x="63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2"/>
            <p:cNvSpPr/>
            <p:nvPr/>
          </p:nvSpPr>
          <p:spPr>
            <a:xfrm>
              <a:off x="2161238" y="2872714"/>
              <a:ext cx="19112" cy="9556"/>
            </a:xfrm>
            <a:custGeom>
              <a:avLst/>
              <a:gdLst/>
              <a:ahLst/>
              <a:cxnLst/>
              <a:rect l="l" t="t" r="r" b="b"/>
              <a:pathLst>
                <a:path w="562" h="281" extrusionOk="0">
                  <a:moveTo>
                    <a:pt x="425" y="1"/>
                  </a:moveTo>
                  <a:lnTo>
                    <a:pt x="315" y="1"/>
                  </a:lnTo>
                  <a:cubicBezTo>
                    <a:pt x="281" y="35"/>
                    <a:pt x="247" y="35"/>
                    <a:pt x="213" y="35"/>
                  </a:cubicBezTo>
                  <a:lnTo>
                    <a:pt x="179" y="35"/>
                  </a:lnTo>
                  <a:lnTo>
                    <a:pt x="179" y="35"/>
                  </a:lnTo>
                  <a:cubicBezTo>
                    <a:pt x="1" y="35"/>
                    <a:pt x="1" y="281"/>
                    <a:pt x="179" y="281"/>
                  </a:cubicBezTo>
                  <a:lnTo>
                    <a:pt x="179" y="281"/>
                  </a:lnTo>
                  <a:cubicBezTo>
                    <a:pt x="281" y="281"/>
                    <a:pt x="493" y="281"/>
                    <a:pt x="561" y="145"/>
                  </a:cubicBezTo>
                  <a:cubicBezTo>
                    <a:pt x="561" y="69"/>
                    <a:pt x="561" y="35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2"/>
            <p:cNvSpPr/>
            <p:nvPr/>
          </p:nvSpPr>
          <p:spPr>
            <a:xfrm>
              <a:off x="1794059" y="2824457"/>
              <a:ext cx="24009" cy="7278"/>
            </a:xfrm>
            <a:custGeom>
              <a:avLst/>
              <a:gdLst/>
              <a:ahLst/>
              <a:cxnLst/>
              <a:rect l="l" t="t" r="r" b="b"/>
              <a:pathLst>
                <a:path w="706" h="214" extrusionOk="0">
                  <a:moveTo>
                    <a:pt x="493" y="1"/>
                  </a:moveTo>
                  <a:lnTo>
                    <a:pt x="391" y="1"/>
                  </a:lnTo>
                  <a:lnTo>
                    <a:pt x="145" y="1"/>
                  </a:lnTo>
                  <a:cubicBezTo>
                    <a:pt x="1" y="1"/>
                    <a:pt x="1" y="213"/>
                    <a:pt x="145" y="213"/>
                  </a:cubicBezTo>
                  <a:lnTo>
                    <a:pt x="391" y="213"/>
                  </a:lnTo>
                  <a:lnTo>
                    <a:pt x="493" y="213"/>
                  </a:lnTo>
                  <a:cubicBezTo>
                    <a:pt x="527" y="213"/>
                    <a:pt x="604" y="213"/>
                    <a:pt x="638" y="179"/>
                  </a:cubicBezTo>
                  <a:cubicBezTo>
                    <a:pt x="706" y="145"/>
                    <a:pt x="706" y="77"/>
                    <a:pt x="638" y="35"/>
                  </a:cubicBezTo>
                  <a:cubicBezTo>
                    <a:pt x="604" y="1"/>
                    <a:pt x="527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2"/>
            <p:cNvSpPr/>
            <p:nvPr/>
          </p:nvSpPr>
          <p:spPr>
            <a:xfrm>
              <a:off x="1765187" y="2789531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93" y="0"/>
                  </a:moveTo>
                  <a:cubicBezTo>
                    <a:pt x="425" y="0"/>
                    <a:pt x="357" y="43"/>
                    <a:pt x="314" y="77"/>
                  </a:cubicBezTo>
                  <a:lnTo>
                    <a:pt x="102" y="145"/>
                  </a:lnTo>
                  <a:cubicBezTo>
                    <a:pt x="0" y="178"/>
                    <a:pt x="0" y="323"/>
                    <a:pt x="102" y="323"/>
                  </a:cubicBezTo>
                  <a:lnTo>
                    <a:pt x="145" y="323"/>
                  </a:lnTo>
                  <a:cubicBezTo>
                    <a:pt x="212" y="323"/>
                    <a:pt x="314" y="289"/>
                    <a:pt x="391" y="255"/>
                  </a:cubicBezTo>
                  <a:cubicBezTo>
                    <a:pt x="459" y="255"/>
                    <a:pt x="527" y="255"/>
                    <a:pt x="603" y="178"/>
                  </a:cubicBezTo>
                  <a:cubicBezTo>
                    <a:pt x="637" y="111"/>
                    <a:pt x="603" y="43"/>
                    <a:pt x="527" y="43"/>
                  </a:cubicBezTo>
                  <a:cubicBezTo>
                    <a:pt x="527" y="0"/>
                    <a:pt x="493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2"/>
            <p:cNvSpPr/>
            <p:nvPr/>
          </p:nvSpPr>
          <p:spPr>
            <a:xfrm>
              <a:off x="1680814" y="2825613"/>
              <a:ext cx="24315" cy="11018"/>
            </a:xfrm>
            <a:custGeom>
              <a:avLst/>
              <a:gdLst/>
              <a:ahLst/>
              <a:cxnLst/>
              <a:rect l="l" t="t" r="r" b="b"/>
              <a:pathLst>
                <a:path w="715" h="324" extrusionOk="0">
                  <a:moveTo>
                    <a:pt x="536" y="1"/>
                  </a:moveTo>
                  <a:cubicBezTo>
                    <a:pt x="391" y="1"/>
                    <a:pt x="247" y="77"/>
                    <a:pt x="111" y="111"/>
                  </a:cubicBezTo>
                  <a:cubicBezTo>
                    <a:pt x="1" y="145"/>
                    <a:pt x="35" y="324"/>
                    <a:pt x="145" y="324"/>
                  </a:cubicBezTo>
                  <a:lnTo>
                    <a:pt x="179" y="324"/>
                  </a:lnTo>
                  <a:cubicBezTo>
                    <a:pt x="323" y="290"/>
                    <a:pt x="536" y="290"/>
                    <a:pt x="672" y="179"/>
                  </a:cubicBezTo>
                  <a:cubicBezTo>
                    <a:pt x="714" y="111"/>
                    <a:pt x="672" y="43"/>
                    <a:pt x="638" y="43"/>
                  </a:cubicBezTo>
                  <a:cubicBezTo>
                    <a:pt x="604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1673605" y="2849895"/>
              <a:ext cx="21697" cy="9556"/>
            </a:xfrm>
            <a:custGeom>
              <a:avLst/>
              <a:gdLst/>
              <a:ahLst/>
              <a:cxnLst/>
              <a:rect l="l" t="t" r="r" b="b"/>
              <a:pathLst>
                <a:path w="638" h="281" extrusionOk="0">
                  <a:moveTo>
                    <a:pt x="501" y="1"/>
                  </a:moveTo>
                  <a:cubicBezTo>
                    <a:pt x="425" y="1"/>
                    <a:pt x="391" y="35"/>
                    <a:pt x="357" y="35"/>
                  </a:cubicBezTo>
                  <a:cubicBezTo>
                    <a:pt x="289" y="68"/>
                    <a:pt x="179" y="102"/>
                    <a:pt x="111" y="136"/>
                  </a:cubicBezTo>
                  <a:cubicBezTo>
                    <a:pt x="0" y="179"/>
                    <a:pt x="34" y="281"/>
                    <a:pt x="145" y="281"/>
                  </a:cubicBezTo>
                  <a:lnTo>
                    <a:pt x="145" y="281"/>
                  </a:lnTo>
                  <a:cubicBezTo>
                    <a:pt x="247" y="281"/>
                    <a:pt x="323" y="281"/>
                    <a:pt x="391" y="247"/>
                  </a:cubicBezTo>
                  <a:cubicBezTo>
                    <a:pt x="501" y="213"/>
                    <a:pt x="569" y="213"/>
                    <a:pt x="603" y="136"/>
                  </a:cubicBezTo>
                  <a:cubicBezTo>
                    <a:pt x="637" y="102"/>
                    <a:pt x="603" y="68"/>
                    <a:pt x="569" y="35"/>
                  </a:cubicBezTo>
                  <a:cubicBezTo>
                    <a:pt x="535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1589538" y="2846154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59" y="0"/>
                  </a:moveTo>
                  <a:cubicBezTo>
                    <a:pt x="425" y="0"/>
                    <a:pt x="349" y="34"/>
                    <a:pt x="315" y="34"/>
                  </a:cubicBezTo>
                  <a:cubicBezTo>
                    <a:pt x="247" y="77"/>
                    <a:pt x="213" y="77"/>
                    <a:pt x="136" y="111"/>
                  </a:cubicBezTo>
                  <a:cubicBezTo>
                    <a:pt x="0" y="145"/>
                    <a:pt x="34" y="323"/>
                    <a:pt x="170" y="323"/>
                  </a:cubicBezTo>
                  <a:lnTo>
                    <a:pt x="170" y="323"/>
                  </a:lnTo>
                  <a:cubicBezTo>
                    <a:pt x="247" y="289"/>
                    <a:pt x="315" y="289"/>
                    <a:pt x="383" y="246"/>
                  </a:cubicBezTo>
                  <a:cubicBezTo>
                    <a:pt x="459" y="246"/>
                    <a:pt x="527" y="246"/>
                    <a:pt x="561" y="178"/>
                  </a:cubicBezTo>
                  <a:cubicBezTo>
                    <a:pt x="637" y="145"/>
                    <a:pt x="595" y="34"/>
                    <a:pt x="527" y="34"/>
                  </a:cubicBezTo>
                  <a:cubicBezTo>
                    <a:pt x="493" y="0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1644698" y="2727128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25" y="34"/>
                    <a:pt x="358" y="136"/>
                    <a:pt x="290" y="213"/>
                  </a:cubicBezTo>
                  <a:cubicBezTo>
                    <a:pt x="179" y="315"/>
                    <a:pt x="111" y="391"/>
                    <a:pt x="35" y="493"/>
                  </a:cubicBezTo>
                  <a:cubicBezTo>
                    <a:pt x="1" y="561"/>
                    <a:pt x="35" y="637"/>
                    <a:pt x="111" y="637"/>
                  </a:cubicBezTo>
                  <a:cubicBezTo>
                    <a:pt x="145" y="637"/>
                    <a:pt x="145" y="637"/>
                    <a:pt x="179" y="603"/>
                  </a:cubicBezTo>
                  <a:cubicBezTo>
                    <a:pt x="247" y="527"/>
                    <a:pt x="358" y="459"/>
                    <a:pt x="425" y="391"/>
                  </a:cubicBezTo>
                  <a:cubicBezTo>
                    <a:pt x="536" y="315"/>
                    <a:pt x="638" y="247"/>
                    <a:pt x="672" y="136"/>
                  </a:cubicBezTo>
                  <a:cubicBezTo>
                    <a:pt x="714" y="68"/>
                    <a:pt x="638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2"/>
            <p:cNvSpPr/>
            <p:nvPr/>
          </p:nvSpPr>
          <p:spPr>
            <a:xfrm>
              <a:off x="1672448" y="2737806"/>
              <a:ext cx="28906" cy="20541"/>
            </a:xfrm>
            <a:custGeom>
              <a:avLst/>
              <a:gdLst/>
              <a:ahLst/>
              <a:cxnLst/>
              <a:rect l="l" t="t" r="r" b="b"/>
              <a:pathLst>
                <a:path w="850" h="604" extrusionOk="0">
                  <a:moveTo>
                    <a:pt x="705" y="1"/>
                  </a:moveTo>
                  <a:lnTo>
                    <a:pt x="671" y="1"/>
                  </a:lnTo>
                  <a:cubicBezTo>
                    <a:pt x="569" y="35"/>
                    <a:pt x="459" y="145"/>
                    <a:pt x="391" y="213"/>
                  </a:cubicBezTo>
                  <a:cubicBezTo>
                    <a:pt x="281" y="289"/>
                    <a:pt x="179" y="357"/>
                    <a:pt x="68" y="459"/>
                  </a:cubicBezTo>
                  <a:cubicBezTo>
                    <a:pt x="0" y="502"/>
                    <a:pt x="68" y="604"/>
                    <a:pt x="145" y="604"/>
                  </a:cubicBezTo>
                  <a:lnTo>
                    <a:pt x="179" y="604"/>
                  </a:lnTo>
                  <a:cubicBezTo>
                    <a:pt x="281" y="536"/>
                    <a:pt x="425" y="459"/>
                    <a:pt x="535" y="391"/>
                  </a:cubicBezTo>
                  <a:cubicBezTo>
                    <a:pt x="603" y="357"/>
                    <a:pt x="748" y="289"/>
                    <a:pt x="816" y="179"/>
                  </a:cubicBezTo>
                  <a:cubicBezTo>
                    <a:pt x="850" y="111"/>
                    <a:pt x="782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2"/>
            <p:cNvSpPr/>
            <p:nvPr/>
          </p:nvSpPr>
          <p:spPr>
            <a:xfrm>
              <a:off x="1757943" y="2700534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70" y="1"/>
                  </a:moveTo>
                  <a:lnTo>
                    <a:pt x="527" y="1"/>
                  </a:lnTo>
                  <a:cubicBezTo>
                    <a:pt x="358" y="111"/>
                    <a:pt x="247" y="247"/>
                    <a:pt x="69" y="357"/>
                  </a:cubicBezTo>
                  <a:cubicBezTo>
                    <a:pt x="1" y="391"/>
                    <a:pt x="35" y="536"/>
                    <a:pt x="145" y="536"/>
                  </a:cubicBezTo>
                  <a:lnTo>
                    <a:pt x="145" y="536"/>
                  </a:lnTo>
                  <a:cubicBezTo>
                    <a:pt x="358" y="459"/>
                    <a:pt x="604" y="357"/>
                    <a:pt x="672" y="111"/>
                  </a:cubicBezTo>
                  <a:cubicBezTo>
                    <a:pt x="672" y="69"/>
                    <a:pt x="604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2"/>
            <p:cNvSpPr/>
            <p:nvPr/>
          </p:nvSpPr>
          <p:spPr>
            <a:xfrm>
              <a:off x="1697852" y="2681183"/>
              <a:ext cx="33565" cy="24315"/>
            </a:xfrm>
            <a:custGeom>
              <a:avLst/>
              <a:gdLst/>
              <a:ahLst/>
              <a:cxnLst/>
              <a:rect l="l" t="t" r="r" b="b"/>
              <a:pathLst>
                <a:path w="987" h="715" extrusionOk="0">
                  <a:moveTo>
                    <a:pt x="850" y="1"/>
                  </a:moveTo>
                  <a:cubicBezTo>
                    <a:pt x="706" y="1"/>
                    <a:pt x="561" y="111"/>
                    <a:pt x="460" y="179"/>
                  </a:cubicBezTo>
                  <a:cubicBezTo>
                    <a:pt x="315" y="255"/>
                    <a:pt x="213" y="357"/>
                    <a:pt x="103" y="468"/>
                  </a:cubicBezTo>
                  <a:cubicBezTo>
                    <a:pt x="1" y="570"/>
                    <a:pt x="103" y="714"/>
                    <a:pt x="213" y="714"/>
                  </a:cubicBezTo>
                  <a:cubicBezTo>
                    <a:pt x="247" y="714"/>
                    <a:pt x="281" y="714"/>
                    <a:pt x="315" y="680"/>
                  </a:cubicBezTo>
                  <a:cubicBezTo>
                    <a:pt x="426" y="570"/>
                    <a:pt x="527" y="502"/>
                    <a:pt x="638" y="425"/>
                  </a:cubicBezTo>
                  <a:cubicBezTo>
                    <a:pt x="740" y="323"/>
                    <a:pt x="884" y="289"/>
                    <a:pt x="952" y="145"/>
                  </a:cubicBezTo>
                  <a:cubicBezTo>
                    <a:pt x="986" y="77"/>
                    <a:pt x="952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2"/>
            <p:cNvSpPr/>
            <p:nvPr/>
          </p:nvSpPr>
          <p:spPr>
            <a:xfrm>
              <a:off x="1810825" y="2666730"/>
              <a:ext cx="19384" cy="17072"/>
            </a:xfrm>
            <a:custGeom>
              <a:avLst/>
              <a:gdLst/>
              <a:ahLst/>
              <a:cxnLst/>
              <a:rect l="l" t="t" r="r" b="b"/>
              <a:pathLst>
                <a:path w="570" h="502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57" y="43"/>
                    <a:pt x="289" y="111"/>
                    <a:pt x="247" y="179"/>
                  </a:cubicBezTo>
                  <a:cubicBezTo>
                    <a:pt x="179" y="256"/>
                    <a:pt x="111" y="290"/>
                    <a:pt x="34" y="358"/>
                  </a:cubicBezTo>
                  <a:cubicBezTo>
                    <a:pt x="0" y="392"/>
                    <a:pt x="34" y="502"/>
                    <a:pt x="111" y="502"/>
                  </a:cubicBezTo>
                  <a:cubicBezTo>
                    <a:pt x="111" y="502"/>
                    <a:pt x="145" y="502"/>
                    <a:pt x="145" y="468"/>
                  </a:cubicBezTo>
                  <a:cubicBezTo>
                    <a:pt x="213" y="426"/>
                    <a:pt x="289" y="392"/>
                    <a:pt x="391" y="324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569" y="77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2"/>
            <p:cNvSpPr/>
            <p:nvPr/>
          </p:nvSpPr>
          <p:spPr>
            <a:xfrm>
              <a:off x="1781919" y="2630614"/>
              <a:ext cx="27784" cy="19418"/>
            </a:xfrm>
            <a:custGeom>
              <a:avLst/>
              <a:gdLst/>
              <a:ahLst/>
              <a:cxnLst/>
              <a:rect l="l" t="t" r="r" b="b"/>
              <a:pathLst>
                <a:path w="817" h="571" extrusionOk="0">
                  <a:moveTo>
                    <a:pt x="714" y="1"/>
                  </a:moveTo>
                  <a:lnTo>
                    <a:pt x="672" y="1"/>
                  </a:lnTo>
                  <a:cubicBezTo>
                    <a:pt x="570" y="43"/>
                    <a:pt x="460" y="77"/>
                    <a:pt x="358" y="145"/>
                  </a:cubicBezTo>
                  <a:cubicBezTo>
                    <a:pt x="290" y="213"/>
                    <a:pt x="179" y="290"/>
                    <a:pt x="111" y="358"/>
                  </a:cubicBezTo>
                  <a:cubicBezTo>
                    <a:pt x="1" y="426"/>
                    <a:pt x="77" y="570"/>
                    <a:pt x="179" y="570"/>
                  </a:cubicBezTo>
                  <a:lnTo>
                    <a:pt x="247" y="570"/>
                  </a:lnTo>
                  <a:cubicBezTo>
                    <a:pt x="324" y="502"/>
                    <a:pt x="426" y="426"/>
                    <a:pt x="536" y="358"/>
                  </a:cubicBezTo>
                  <a:cubicBezTo>
                    <a:pt x="604" y="290"/>
                    <a:pt x="672" y="213"/>
                    <a:pt x="748" y="145"/>
                  </a:cubicBezTo>
                  <a:cubicBezTo>
                    <a:pt x="816" y="77"/>
                    <a:pt x="782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2"/>
            <p:cNvSpPr/>
            <p:nvPr/>
          </p:nvSpPr>
          <p:spPr>
            <a:xfrm>
              <a:off x="1859048" y="2574298"/>
              <a:ext cx="19418" cy="15643"/>
            </a:xfrm>
            <a:custGeom>
              <a:avLst/>
              <a:gdLst/>
              <a:ahLst/>
              <a:cxnLst/>
              <a:rect l="l" t="t" r="r" b="b"/>
              <a:pathLst>
                <a:path w="571" h="460" extrusionOk="0">
                  <a:moveTo>
                    <a:pt x="460" y="0"/>
                  </a:moveTo>
                  <a:lnTo>
                    <a:pt x="460" y="0"/>
                  </a:lnTo>
                  <a:cubicBezTo>
                    <a:pt x="281" y="34"/>
                    <a:pt x="145" y="213"/>
                    <a:pt x="35" y="315"/>
                  </a:cubicBezTo>
                  <a:cubicBezTo>
                    <a:pt x="1" y="383"/>
                    <a:pt x="69" y="459"/>
                    <a:pt x="145" y="459"/>
                  </a:cubicBezTo>
                  <a:cubicBezTo>
                    <a:pt x="145" y="459"/>
                    <a:pt x="179" y="459"/>
                    <a:pt x="179" y="425"/>
                  </a:cubicBezTo>
                  <a:cubicBezTo>
                    <a:pt x="247" y="383"/>
                    <a:pt x="281" y="315"/>
                    <a:pt x="358" y="281"/>
                  </a:cubicBezTo>
                  <a:cubicBezTo>
                    <a:pt x="426" y="247"/>
                    <a:pt x="494" y="213"/>
                    <a:pt x="528" y="136"/>
                  </a:cubicBezTo>
                  <a:cubicBezTo>
                    <a:pt x="570" y="102"/>
                    <a:pt x="528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2"/>
            <p:cNvSpPr/>
            <p:nvPr/>
          </p:nvSpPr>
          <p:spPr>
            <a:xfrm>
              <a:off x="1867447" y="2615039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637" y="0"/>
                  </a:moveTo>
                  <a:lnTo>
                    <a:pt x="603" y="0"/>
                  </a:lnTo>
                  <a:cubicBezTo>
                    <a:pt x="493" y="34"/>
                    <a:pt x="459" y="111"/>
                    <a:pt x="391" y="145"/>
                  </a:cubicBezTo>
                  <a:cubicBezTo>
                    <a:pt x="281" y="213"/>
                    <a:pt x="213" y="247"/>
                    <a:pt x="145" y="289"/>
                  </a:cubicBezTo>
                  <a:cubicBezTo>
                    <a:pt x="0" y="323"/>
                    <a:pt x="34" y="501"/>
                    <a:pt x="145" y="501"/>
                  </a:cubicBezTo>
                  <a:lnTo>
                    <a:pt x="179" y="501"/>
                  </a:lnTo>
                  <a:cubicBezTo>
                    <a:pt x="357" y="425"/>
                    <a:pt x="637" y="323"/>
                    <a:pt x="705" y="145"/>
                  </a:cubicBezTo>
                  <a:cubicBezTo>
                    <a:pt x="782" y="77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2"/>
            <p:cNvSpPr/>
            <p:nvPr/>
          </p:nvSpPr>
          <p:spPr>
            <a:xfrm>
              <a:off x="1914514" y="2564470"/>
              <a:ext cx="22887" cy="17072"/>
            </a:xfrm>
            <a:custGeom>
              <a:avLst/>
              <a:gdLst/>
              <a:ahLst/>
              <a:cxnLst/>
              <a:rect l="l" t="t" r="r" b="b"/>
              <a:pathLst>
                <a:path w="673" h="502" extrusionOk="0">
                  <a:moveTo>
                    <a:pt x="562" y="1"/>
                  </a:moveTo>
                  <a:lnTo>
                    <a:pt x="528" y="1"/>
                  </a:lnTo>
                  <a:cubicBezTo>
                    <a:pt x="426" y="1"/>
                    <a:pt x="383" y="111"/>
                    <a:pt x="315" y="145"/>
                  </a:cubicBezTo>
                  <a:cubicBezTo>
                    <a:pt x="247" y="213"/>
                    <a:pt x="171" y="289"/>
                    <a:pt x="137" y="323"/>
                  </a:cubicBezTo>
                  <a:cubicBezTo>
                    <a:pt x="1" y="357"/>
                    <a:pt x="69" y="502"/>
                    <a:pt x="171" y="502"/>
                  </a:cubicBezTo>
                  <a:lnTo>
                    <a:pt x="247" y="502"/>
                  </a:lnTo>
                  <a:cubicBezTo>
                    <a:pt x="315" y="459"/>
                    <a:pt x="426" y="425"/>
                    <a:pt x="494" y="357"/>
                  </a:cubicBezTo>
                  <a:cubicBezTo>
                    <a:pt x="562" y="289"/>
                    <a:pt x="672" y="213"/>
                    <a:pt x="672" y="111"/>
                  </a:cubicBezTo>
                  <a:cubicBezTo>
                    <a:pt x="672" y="35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2"/>
            <p:cNvSpPr/>
            <p:nvPr/>
          </p:nvSpPr>
          <p:spPr>
            <a:xfrm>
              <a:off x="1878432" y="2516519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705" y="0"/>
                  </a:moveTo>
                  <a:cubicBezTo>
                    <a:pt x="595" y="0"/>
                    <a:pt x="527" y="34"/>
                    <a:pt x="459" y="102"/>
                  </a:cubicBezTo>
                  <a:cubicBezTo>
                    <a:pt x="314" y="213"/>
                    <a:pt x="212" y="315"/>
                    <a:pt x="68" y="425"/>
                  </a:cubicBezTo>
                  <a:cubicBezTo>
                    <a:pt x="0" y="527"/>
                    <a:pt x="68" y="638"/>
                    <a:pt x="170" y="638"/>
                  </a:cubicBezTo>
                  <a:lnTo>
                    <a:pt x="246" y="638"/>
                  </a:lnTo>
                  <a:cubicBezTo>
                    <a:pt x="382" y="527"/>
                    <a:pt x="493" y="459"/>
                    <a:pt x="637" y="349"/>
                  </a:cubicBezTo>
                  <a:cubicBezTo>
                    <a:pt x="705" y="281"/>
                    <a:pt x="884" y="136"/>
                    <a:pt x="807" y="34"/>
                  </a:cubicBezTo>
                  <a:cubicBezTo>
                    <a:pt x="773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2"/>
            <p:cNvSpPr/>
            <p:nvPr/>
          </p:nvSpPr>
          <p:spPr>
            <a:xfrm>
              <a:off x="1901251" y="2464522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561" y="0"/>
                    <a:pt x="425" y="111"/>
                    <a:pt x="314" y="179"/>
                  </a:cubicBezTo>
                  <a:cubicBezTo>
                    <a:pt x="213" y="255"/>
                    <a:pt x="136" y="357"/>
                    <a:pt x="68" y="425"/>
                  </a:cubicBezTo>
                  <a:cubicBezTo>
                    <a:pt x="0" y="502"/>
                    <a:pt x="68" y="604"/>
                    <a:pt x="136" y="604"/>
                  </a:cubicBezTo>
                  <a:cubicBezTo>
                    <a:pt x="179" y="604"/>
                    <a:pt x="179" y="604"/>
                    <a:pt x="179" y="570"/>
                  </a:cubicBezTo>
                  <a:cubicBezTo>
                    <a:pt x="281" y="536"/>
                    <a:pt x="425" y="468"/>
                    <a:pt x="493" y="391"/>
                  </a:cubicBezTo>
                  <a:cubicBezTo>
                    <a:pt x="561" y="323"/>
                    <a:pt x="705" y="255"/>
                    <a:pt x="739" y="145"/>
                  </a:cubicBezTo>
                  <a:cubicBezTo>
                    <a:pt x="773" y="111"/>
                    <a:pt x="73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2"/>
            <p:cNvSpPr/>
            <p:nvPr/>
          </p:nvSpPr>
          <p:spPr>
            <a:xfrm>
              <a:off x="1934748" y="2499481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638" y="0"/>
                  </a:moveTo>
                  <a:cubicBezTo>
                    <a:pt x="536" y="0"/>
                    <a:pt x="468" y="77"/>
                    <a:pt x="391" y="111"/>
                  </a:cubicBezTo>
                  <a:cubicBezTo>
                    <a:pt x="289" y="179"/>
                    <a:pt x="179" y="247"/>
                    <a:pt x="111" y="289"/>
                  </a:cubicBezTo>
                  <a:cubicBezTo>
                    <a:pt x="1" y="323"/>
                    <a:pt x="77" y="459"/>
                    <a:pt x="145" y="459"/>
                  </a:cubicBezTo>
                  <a:lnTo>
                    <a:pt x="179" y="459"/>
                  </a:lnTo>
                  <a:cubicBezTo>
                    <a:pt x="357" y="391"/>
                    <a:pt x="680" y="357"/>
                    <a:pt x="748" y="145"/>
                  </a:cubicBezTo>
                  <a:cubicBezTo>
                    <a:pt x="782" y="77"/>
                    <a:pt x="714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2"/>
            <p:cNvSpPr/>
            <p:nvPr/>
          </p:nvSpPr>
          <p:spPr>
            <a:xfrm>
              <a:off x="1972293" y="2458740"/>
              <a:ext cx="16800" cy="13025"/>
            </a:xfrm>
            <a:custGeom>
              <a:avLst/>
              <a:gdLst/>
              <a:ahLst/>
              <a:cxnLst/>
              <a:rect l="l" t="t" r="r" b="b"/>
              <a:pathLst>
                <a:path w="494" h="383" extrusionOk="0">
                  <a:moveTo>
                    <a:pt x="349" y="1"/>
                  </a:moveTo>
                  <a:cubicBezTo>
                    <a:pt x="349" y="1"/>
                    <a:pt x="349" y="34"/>
                    <a:pt x="315" y="34"/>
                  </a:cubicBezTo>
                  <a:cubicBezTo>
                    <a:pt x="247" y="68"/>
                    <a:pt x="137" y="136"/>
                    <a:pt x="69" y="247"/>
                  </a:cubicBezTo>
                  <a:cubicBezTo>
                    <a:pt x="1" y="281"/>
                    <a:pt x="69" y="383"/>
                    <a:pt x="103" y="383"/>
                  </a:cubicBezTo>
                  <a:cubicBezTo>
                    <a:pt x="137" y="383"/>
                    <a:pt x="137" y="349"/>
                    <a:pt x="171" y="349"/>
                  </a:cubicBezTo>
                  <a:cubicBezTo>
                    <a:pt x="247" y="281"/>
                    <a:pt x="349" y="213"/>
                    <a:pt x="426" y="136"/>
                  </a:cubicBezTo>
                  <a:cubicBezTo>
                    <a:pt x="494" y="68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2"/>
            <p:cNvSpPr/>
            <p:nvPr/>
          </p:nvSpPr>
          <p:spPr>
            <a:xfrm>
              <a:off x="1934748" y="2417727"/>
              <a:ext cx="23159" cy="17922"/>
            </a:xfrm>
            <a:custGeom>
              <a:avLst/>
              <a:gdLst/>
              <a:ahLst/>
              <a:cxnLst/>
              <a:rect l="l" t="t" r="r" b="b"/>
              <a:pathLst>
                <a:path w="681" h="527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25" y="34"/>
                    <a:pt x="357" y="102"/>
                    <a:pt x="289" y="179"/>
                  </a:cubicBezTo>
                  <a:cubicBezTo>
                    <a:pt x="213" y="247"/>
                    <a:pt x="111" y="315"/>
                    <a:pt x="43" y="391"/>
                  </a:cubicBezTo>
                  <a:cubicBezTo>
                    <a:pt x="1" y="459"/>
                    <a:pt x="43" y="527"/>
                    <a:pt x="111" y="527"/>
                  </a:cubicBezTo>
                  <a:lnTo>
                    <a:pt x="145" y="527"/>
                  </a:lnTo>
                  <a:cubicBezTo>
                    <a:pt x="255" y="459"/>
                    <a:pt x="357" y="425"/>
                    <a:pt x="425" y="357"/>
                  </a:cubicBezTo>
                  <a:cubicBezTo>
                    <a:pt x="536" y="281"/>
                    <a:pt x="604" y="247"/>
                    <a:pt x="638" y="145"/>
                  </a:cubicBezTo>
                  <a:cubicBezTo>
                    <a:pt x="680" y="68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2"/>
            <p:cNvSpPr/>
            <p:nvPr/>
          </p:nvSpPr>
          <p:spPr>
            <a:xfrm>
              <a:off x="1932436" y="2363417"/>
              <a:ext cx="27784" cy="18228"/>
            </a:xfrm>
            <a:custGeom>
              <a:avLst/>
              <a:gdLst/>
              <a:ahLst/>
              <a:cxnLst/>
              <a:rect l="l" t="t" r="r" b="b"/>
              <a:pathLst>
                <a:path w="817" h="536" extrusionOk="0">
                  <a:moveTo>
                    <a:pt x="706" y="0"/>
                  </a:moveTo>
                  <a:cubicBezTo>
                    <a:pt x="672" y="0"/>
                    <a:pt x="672" y="0"/>
                    <a:pt x="638" y="43"/>
                  </a:cubicBezTo>
                  <a:cubicBezTo>
                    <a:pt x="604" y="43"/>
                    <a:pt x="570" y="77"/>
                    <a:pt x="536" y="77"/>
                  </a:cubicBezTo>
                  <a:cubicBezTo>
                    <a:pt x="493" y="111"/>
                    <a:pt x="459" y="145"/>
                    <a:pt x="391" y="179"/>
                  </a:cubicBezTo>
                  <a:cubicBezTo>
                    <a:pt x="323" y="213"/>
                    <a:pt x="213" y="289"/>
                    <a:pt x="145" y="323"/>
                  </a:cubicBezTo>
                  <a:cubicBezTo>
                    <a:pt x="1" y="357"/>
                    <a:pt x="35" y="535"/>
                    <a:pt x="145" y="535"/>
                  </a:cubicBezTo>
                  <a:cubicBezTo>
                    <a:pt x="179" y="535"/>
                    <a:pt x="179" y="535"/>
                    <a:pt x="179" y="501"/>
                  </a:cubicBezTo>
                  <a:cubicBezTo>
                    <a:pt x="281" y="501"/>
                    <a:pt x="425" y="467"/>
                    <a:pt x="536" y="391"/>
                  </a:cubicBezTo>
                  <a:cubicBezTo>
                    <a:pt x="570" y="357"/>
                    <a:pt x="638" y="323"/>
                    <a:pt x="672" y="289"/>
                  </a:cubicBezTo>
                  <a:cubicBezTo>
                    <a:pt x="706" y="255"/>
                    <a:pt x="748" y="213"/>
                    <a:pt x="782" y="145"/>
                  </a:cubicBezTo>
                  <a:cubicBezTo>
                    <a:pt x="816" y="77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2"/>
            <p:cNvSpPr/>
            <p:nvPr/>
          </p:nvSpPr>
          <p:spPr>
            <a:xfrm>
              <a:off x="1865135" y="2416571"/>
              <a:ext cx="32375" cy="19078"/>
            </a:xfrm>
            <a:custGeom>
              <a:avLst/>
              <a:gdLst/>
              <a:ahLst/>
              <a:cxnLst/>
              <a:rect l="l" t="t" r="r" b="b"/>
              <a:pathLst>
                <a:path w="952" h="561" extrusionOk="0">
                  <a:moveTo>
                    <a:pt x="816" y="0"/>
                  </a:moveTo>
                  <a:lnTo>
                    <a:pt x="773" y="0"/>
                  </a:lnTo>
                  <a:cubicBezTo>
                    <a:pt x="493" y="102"/>
                    <a:pt x="315" y="247"/>
                    <a:pt x="68" y="391"/>
                  </a:cubicBezTo>
                  <a:cubicBezTo>
                    <a:pt x="0" y="425"/>
                    <a:pt x="34" y="561"/>
                    <a:pt x="136" y="561"/>
                  </a:cubicBezTo>
                  <a:lnTo>
                    <a:pt x="179" y="561"/>
                  </a:lnTo>
                  <a:cubicBezTo>
                    <a:pt x="425" y="527"/>
                    <a:pt x="705" y="425"/>
                    <a:pt x="884" y="213"/>
                  </a:cubicBezTo>
                  <a:cubicBezTo>
                    <a:pt x="952" y="136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2"/>
            <p:cNvSpPr/>
            <p:nvPr/>
          </p:nvSpPr>
          <p:spPr>
            <a:xfrm>
              <a:off x="1827863" y="2386508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349" y="1"/>
                  </a:moveTo>
                  <a:lnTo>
                    <a:pt x="315" y="1"/>
                  </a:lnTo>
                  <a:lnTo>
                    <a:pt x="170" y="137"/>
                  </a:lnTo>
                  <a:cubicBezTo>
                    <a:pt x="102" y="171"/>
                    <a:pt x="34" y="247"/>
                    <a:pt x="0" y="315"/>
                  </a:cubicBezTo>
                  <a:cubicBezTo>
                    <a:pt x="0" y="383"/>
                    <a:pt x="34" y="460"/>
                    <a:pt x="102" y="460"/>
                  </a:cubicBezTo>
                  <a:lnTo>
                    <a:pt x="136" y="460"/>
                  </a:lnTo>
                  <a:cubicBezTo>
                    <a:pt x="213" y="426"/>
                    <a:pt x="281" y="349"/>
                    <a:pt x="315" y="281"/>
                  </a:cubicBezTo>
                  <a:cubicBezTo>
                    <a:pt x="349" y="247"/>
                    <a:pt x="383" y="171"/>
                    <a:pt x="425" y="103"/>
                  </a:cubicBezTo>
                  <a:cubicBezTo>
                    <a:pt x="459" y="69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2"/>
            <p:cNvSpPr/>
            <p:nvPr/>
          </p:nvSpPr>
          <p:spPr>
            <a:xfrm>
              <a:off x="1849526" y="2340598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561" y="0"/>
                  </a:moveTo>
                  <a:lnTo>
                    <a:pt x="561" y="0"/>
                  </a:lnTo>
                  <a:cubicBezTo>
                    <a:pt x="349" y="34"/>
                    <a:pt x="213" y="212"/>
                    <a:pt x="69" y="323"/>
                  </a:cubicBezTo>
                  <a:cubicBezTo>
                    <a:pt x="1" y="391"/>
                    <a:pt x="35" y="501"/>
                    <a:pt x="137" y="501"/>
                  </a:cubicBezTo>
                  <a:lnTo>
                    <a:pt x="171" y="501"/>
                  </a:lnTo>
                  <a:cubicBezTo>
                    <a:pt x="315" y="391"/>
                    <a:pt x="527" y="289"/>
                    <a:pt x="638" y="111"/>
                  </a:cubicBezTo>
                  <a:cubicBezTo>
                    <a:pt x="672" y="77"/>
                    <a:pt x="638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2"/>
            <p:cNvSpPr/>
            <p:nvPr/>
          </p:nvSpPr>
          <p:spPr>
            <a:xfrm>
              <a:off x="1872345" y="2368314"/>
              <a:ext cx="19112" cy="14487"/>
            </a:xfrm>
            <a:custGeom>
              <a:avLst/>
              <a:gdLst/>
              <a:ahLst/>
              <a:cxnLst/>
              <a:rect l="l" t="t" r="r" b="b"/>
              <a:pathLst>
                <a:path w="562" h="426" extrusionOk="0">
                  <a:moveTo>
                    <a:pt x="459" y="1"/>
                  </a:moveTo>
                  <a:cubicBezTo>
                    <a:pt x="391" y="1"/>
                    <a:pt x="315" y="69"/>
                    <a:pt x="281" y="111"/>
                  </a:cubicBezTo>
                  <a:cubicBezTo>
                    <a:pt x="213" y="179"/>
                    <a:pt x="137" y="213"/>
                    <a:pt x="69" y="247"/>
                  </a:cubicBezTo>
                  <a:cubicBezTo>
                    <a:pt x="35" y="247"/>
                    <a:pt x="1" y="323"/>
                    <a:pt x="35" y="357"/>
                  </a:cubicBezTo>
                  <a:cubicBezTo>
                    <a:pt x="69" y="425"/>
                    <a:pt x="103" y="425"/>
                    <a:pt x="137" y="425"/>
                  </a:cubicBezTo>
                  <a:lnTo>
                    <a:pt x="137" y="425"/>
                  </a:lnTo>
                  <a:cubicBezTo>
                    <a:pt x="247" y="425"/>
                    <a:pt x="349" y="391"/>
                    <a:pt x="425" y="323"/>
                  </a:cubicBezTo>
                  <a:cubicBezTo>
                    <a:pt x="493" y="281"/>
                    <a:pt x="561" y="179"/>
                    <a:pt x="561" y="69"/>
                  </a:cubicBezTo>
                  <a:cubicBezTo>
                    <a:pt x="527" y="35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2"/>
            <p:cNvSpPr/>
            <p:nvPr/>
          </p:nvSpPr>
          <p:spPr>
            <a:xfrm>
              <a:off x="1762874" y="238392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95" y="0"/>
                  </a:moveTo>
                  <a:cubicBezTo>
                    <a:pt x="493" y="0"/>
                    <a:pt x="459" y="34"/>
                    <a:pt x="348" y="77"/>
                  </a:cubicBezTo>
                  <a:lnTo>
                    <a:pt x="102" y="213"/>
                  </a:lnTo>
                  <a:cubicBezTo>
                    <a:pt x="0" y="289"/>
                    <a:pt x="68" y="425"/>
                    <a:pt x="170" y="425"/>
                  </a:cubicBezTo>
                  <a:lnTo>
                    <a:pt x="170" y="425"/>
                  </a:lnTo>
                  <a:cubicBezTo>
                    <a:pt x="280" y="391"/>
                    <a:pt x="382" y="357"/>
                    <a:pt x="459" y="323"/>
                  </a:cubicBezTo>
                  <a:cubicBezTo>
                    <a:pt x="561" y="289"/>
                    <a:pt x="671" y="289"/>
                    <a:pt x="705" y="179"/>
                  </a:cubicBezTo>
                  <a:cubicBezTo>
                    <a:pt x="739" y="111"/>
                    <a:pt x="705" y="34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2"/>
            <p:cNvSpPr/>
            <p:nvPr/>
          </p:nvSpPr>
          <p:spPr>
            <a:xfrm>
              <a:off x="1739749" y="2432146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680" y="1"/>
                  </a:moveTo>
                  <a:cubicBezTo>
                    <a:pt x="638" y="1"/>
                    <a:pt x="638" y="1"/>
                    <a:pt x="604" y="35"/>
                  </a:cubicBezTo>
                  <a:cubicBezTo>
                    <a:pt x="536" y="103"/>
                    <a:pt x="425" y="145"/>
                    <a:pt x="357" y="213"/>
                  </a:cubicBezTo>
                  <a:cubicBezTo>
                    <a:pt x="289" y="247"/>
                    <a:pt x="179" y="315"/>
                    <a:pt x="77" y="358"/>
                  </a:cubicBezTo>
                  <a:cubicBezTo>
                    <a:pt x="1" y="426"/>
                    <a:pt x="43" y="528"/>
                    <a:pt x="145" y="528"/>
                  </a:cubicBezTo>
                  <a:lnTo>
                    <a:pt x="145" y="528"/>
                  </a:lnTo>
                  <a:cubicBezTo>
                    <a:pt x="255" y="494"/>
                    <a:pt x="357" y="460"/>
                    <a:pt x="468" y="426"/>
                  </a:cubicBezTo>
                  <a:cubicBezTo>
                    <a:pt x="570" y="358"/>
                    <a:pt x="680" y="281"/>
                    <a:pt x="748" y="213"/>
                  </a:cubicBezTo>
                  <a:cubicBezTo>
                    <a:pt x="850" y="145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2"/>
            <p:cNvSpPr/>
            <p:nvPr/>
          </p:nvSpPr>
          <p:spPr>
            <a:xfrm>
              <a:off x="1699008" y="2416571"/>
              <a:ext cx="19112" cy="14453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49" y="0"/>
                    <a:pt x="281" y="68"/>
                    <a:pt x="247" y="102"/>
                  </a:cubicBezTo>
                  <a:cubicBezTo>
                    <a:pt x="179" y="179"/>
                    <a:pt x="103" y="213"/>
                    <a:pt x="69" y="281"/>
                  </a:cubicBezTo>
                  <a:cubicBezTo>
                    <a:pt x="1" y="315"/>
                    <a:pt x="35" y="425"/>
                    <a:pt x="137" y="425"/>
                  </a:cubicBezTo>
                  <a:lnTo>
                    <a:pt x="179" y="425"/>
                  </a:lnTo>
                  <a:cubicBezTo>
                    <a:pt x="247" y="391"/>
                    <a:pt x="315" y="315"/>
                    <a:pt x="349" y="281"/>
                  </a:cubicBezTo>
                  <a:cubicBezTo>
                    <a:pt x="426" y="247"/>
                    <a:pt x="493" y="213"/>
                    <a:pt x="527" y="136"/>
                  </a:cubicBezTo>
                  <a:cubicBezTo>
                    <a:pt x="561" y="68"/>
                    <a:pt x="52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2"/>
            <p:cNvSpPr/>
            <p:nvPr/>
          </p:nvSpPr>
          <p:spPr>
            <a:xfrm>
              <a:off x="1672448" y="2457312"/>
              <a:ext cx="24009" cy="15916"/>
            </a:xfrm>
            <a:custGeom>
              <a:avLst/>
              <a:gdLst/>
              <a:ahLst/>
              <a:cxnLst/>
              <a:rect l="l" t="t" r="r" b="b"/>
              <a:pathLst>
                <a:path w="706" h="468" extrusionOk="0">
                  <a:moveTo>
                    <a:pt x="569" y="0"/>
                  </a:moveTo>
                  <a:cubicBezTo>
                    <a:pt x="493" y="0"/>
                    <a:pt x="425" y="43"/>
                    <a:pt x="357" y="110"/>
                  </a:cubicBezTo>
                  <a:cubicBezTo>
                    <a:pt x="247" y="144"/>
                    <a:pt x="179" y="212"/>
                    <a:pt x="111" y="289"/>
                  </a:cubicBezTo>
                  <a:cubicBezTo>
                    <a:pt x="0" y="323"/>
                    <a:pt x="68" y="467"/>
                    <a:pt x="145" y="467"/>
                  </a:cubicBezTo>
                  <a:cubicBezTo>
                    <a:pt x="145" y="467"/>
                    <a:pt x="179" y="467"/>
                    <a:pt x="179" y="425"/>
                  </a:cubicBezTo>
                  <a:cubicBezTo>
                    <a:pt x="281" y="391"/>
                    <a:pt x="357" y="357"/>
                    <a:pt x="459" y="289"/>
                  </a:cubicBezTo>
                  <a:cubicBezTo>
                    <a:pt x="535" y="255"/>
                    <a:pt x="637" y="212"/>
                    <a:pt x="671" y="110"/>
                  </a:cubicBezTo>
                  <a:cubicBezTo>
                    <a:pt x="705" y="76"/>
                    <a:pt x="671" y="0"/>
                    <a:pt x="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2"/>
            <p:cNvSpPr/>
            <p:nvPr/>
          </p:nvSpPr>
          <p:spPr>
            <a:xfrm>
              <a:off x="1643542" y="2505535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81" y="1"/>
                    <a:pt x="213" y="69"/>
                    <a:pt x="111" y="145"/>
                  </a:cubicBezTo>
                  <a:cubicBezTo>
                    <a:pt x="1" y="213"/>
                    <a:pt x="69" y="323"/>
                    <a:pt x="145" y="323"/>
                  </a:cubicBezTo>
                  <a:lnTo>
                    <a:pt x="213" y="323"/>
                  </a:lnTo>
                  <a:cubicBezTo>
                    <a:pt x="324" y="247"/>
                    <a:pt x="426" y="213"/>
                    <a:pt x="493" y="111"/>
                  </a:cubicBezTo>
                  <a:cubicBezTo>
                    <a:pt x="493" y="35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2"/>
            <p:cNvSpPr/>
            <p:nvPr/>
          </p:nvSpPr>
          <p:spPr>
            <a:xfrm>
              <a:off x="1602529" y="2491081"/>
              <a:ext cx="25472" cy="19418"/>
            </a:xfrm>
            <a:custGeom>
              <a:avLst/>
              <a:gdLst/>
              <a:ahLst/>
              <a:cxnLst/>
              <a:rect l="l" t="t" r="r" b="b"/>
              <a:pathLst>
                <a:path w="749" h="571" extrusionOk="0">
                  <a:moveTo>
                    <a:pt x="638" y="1"/>
                  </a:moveTo>
                  <a:cubicBezTo>
                    <a:pt x="604" y="1"/>
                    <a:pt x="570" y="35"/>
                    <a:pt x="536" y="35"/>
                  </a:cubicBezTo>
                  <a:cubicBezTo>
                    <a:pt x="468" y="69"/>
                    <a:pt x="391" y="69"/>
                    <a:pt x="357" y="111"/>
                  </a:cubicBezTo>
                  <a:cubicBezTo>
                    <a:pt x="255" y="213"/>
                    <a:pt x="179" y="281"/>
                    <a:pt x="77" y="358"/>
                  </a:cubicBezTo>
                  <a:cubicBezTo>
                    <a:pt x="1" y="426"/>
                    <a:pt x="77" y="570"/>
                    <a:pt x="179" y="570"/>
                  </a:cubicBezTo>
                  <a:cubicBezTo>
                    <a:pt x="213" y="570"/>
                    <a:pt x="213" y="570"/>
                    <a:pt x="255" y="536"/>
                  </a:cubicBezTo>
                  <a:cubicBezTo>
                    <a:pt x="323" y="494"/>
                    <a:pt x="425" y="426"/>
                    <a:pt x="536" y="358"/>
                  </a:cubicBezTo>
                  <a:cubicBezTo>
                    <a:pt x="604" y="324"/>
                    <a:pt x="714" y="213"/>
                    <a:pt x="714" y="111"/>
                  </a:cubicBezTo>
                  <a:cubicBezTo>
                    <a:pt x="748" y="69"/>
                    <a:pt x="714" y="35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2"/>
            <p:cNvSpPr/>
            <p:nvPr/>
          </p:nvSpPr>
          <p:spPr>
            <a:xfrm>
              <a:off x="1576241" y="2530972"/>
              <a:ext cx="16800" cy="11869"/>
            </a:xfrm>
            <a:custGeom>
              <a:avLst/>
              <a:gdLst/>
              <a:ahLst/>
              <a:cxnLst/>
              <a:rect l="l" t="t" r="r" b="b"/>
              <a:pathLst>
                <a:path w="494" h="349" extrusionOk="0">
                  <a:moveTo>
                    <a:pt x="349" y="0"/>
                  </a:moveTo>
                  <a:cubicBezTo>
                    <a:pt x="281" y="0"/>
                    <a:pt x="247" y="68"/>
                    <a:pt x="179" y="102"/>
                  </a:cubicBezTo>
                  <a:cubicBezTo>
                    <a:pt x="136" y="136"/>
                    <a:pt x="68" y="170"/>
                    <a:pt x="34" y="247"/>
                  </a:cubicBezTo>
                  <a:cubicBezTo>
                    <a:pt x="0" y="281"/>
                    <a:pt x="34" y="349"/>
                    <a:pt x="68" y="349"/>
                  </a:cubicBezTo>
                  <a:lnTo>
                    <a:pt x="102" y="349"/>
                  </a:lnTo>
                  <a:cubicBezTo>
                    <a:pt x="179" y="315"/>
                    <a:pt x="247" y="315"/>
                    <a:pt x="281" y="281"/>
                  </a:cubicBezTo>
                  <a:cubicBezTo>
                    <a:pt x="349" y="247"/>
                    <a:pt x="425" y="213"/>
                    <a:pt x="459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2"/>
            <p:cNvSpPr/>
            <p:nvPr/>
          </p:nvSpPr>
          <p:spPr>
            <a:xfrm>
              <a:off x="1453474" y="2471731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1"/>
                  </a:moveTo>
                  <a:cubicBezTo>
                    <a:pt x="179" y="1"/>
                    <a:pt x="179" y="1"/>
                    <a:pt x="179" y="43"/>
                  </a:cubicBezTo>
                  <a:cubicBezTo>
                    <a:pt x="136" y="111"/>
                    <a:pt x="102" y="179"/>
                    <a:pt x="68" y="256"/>
                  </a:cubicBezTo>
                  <a:cubicBezTo>
                    <a:pt x="34" y="324"/>
                    <a:pt x="0" y="358"/>
                    <a:pt x="0" y="468"/>
                  </a:cubicBezTo>
                  <a:cubicBezTo>
                    <a:pt x="34" y="536"/>
                    <a:pt x="68" y="536"/>
                    <a:pt x="102" y="536"/>
                  </a:cubicBezTo>
                  <a:lnTo>
                    <a:pt x="136" y="536"/>
                  </a:lnTo>
                  <a:cubicBezTo>
                    <a:pt x="247" y="536"/>
                    <a:pt x="280" y="392"/>
                    <a:pt x="280" y="290"/>
                  </a:cubicBezTo>
                  <a:cubicBezTo>
                    <a:pt x="314" y="179"/>
                    <a:pt x="280" y="111"/>
                    <a:pt x="247" y="43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2"/>
            <p:cNvSpPr/>
            <p:nvPr/>
          </p:nvSpPr>
          <p:spPr>
            <a:xfrm>
              <a:off x="1479762" y="2453843"/>
              <a:ext cx="12141" cy="17922"/>
            </a:xfrm>
            <a:custGeom>
              <a:avLst/>
              <a:gdLst/>
              <a:ahLst/>
              <a:cxnLst/>
              <a:rect l="l" t="t" r="r" b="b"/>
              <a:pathLst>
                <a:path w="357" h="527" extrusionOk="0">
                  <a:moveTo>
                    <a:pt x="289" y="0"/>
                  </a:moveTo>
                  <a:cubicBezTo>
                    <a:pt x="213" y="0"/>
                    <a:pt x="179" y="34"/>
                    <a:pt x="179" y="68"/>
                  </a:cubicBezTo>
                  <a:cubicBezTo>
                    <a:pt x="179" y="178"/>
                    <a:pt x="111" y="246"/>
                    <a:pt x="77" y="280"/>
                  </a:cubicBezTo>
                  <a:cubicBezTo>
                    <a:pt x="43" y="314"/>
                    <a:pt x="0" y="391"/>
                    <a:pt x="43" y="425"/>
                  </a:cubicBezTo>
                  <a:cubicBezTo>
                    <a:pt x="43" y="459"/>
                    <a:pt x="77" y="493"/>
                    <a:pt x="111" y="493"/>
                  </a:cubicBezTo>
                  <a:lnTo>
                    <a:pt x="145" y="527"/>
                  </a:lnTo>
                  <a:cubicBezTo>
                    <a:pt x="213" y="527"/>
                    <a:pt x="255" y="493"/>
                    <a:pt x="289" y="459"/>
                  </a:cubicBezTo>
                  <a:cubicBezTo>
                    <a:pt x="357" y="314"/>
                    <a:pt x="357" y="212"/>
                    <a:pt x="357" y="68"/>
                  </a:cubicBezTo>
                  <a:cubicBezTo>
                    <a:pt x="323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1455787" y="2405587"/>
              <a:ext cx="16766" cy="26594"/>
            </a:xfrm>
            <a:custGeom>
              <a:avLst/>
              <a:gdLst/>
              <a:ahLst/>
              <a:cxnLst/>
              <a:rect l="l" t="t" r="r" b="b"/>
              <a:pathLst>
                <a:path w="493" h="782" extrusionOk="0">
                  <a:moveTo>
                    <a:pt x="357" y="0"/>
                  </a:moveTo>
                  <a:cubicBezTo>
                    <a:pt x="323" y="0"/>
                    <a:pt x="280" y="0"/>
                    <a:pt x="280" y="34"/>
                  </a:cubicBezTo>
                  <a:cubicBezTo>
                    <a:pt x="212" y="145"/>
                    <a:pt x="179" y="247"/>
                    <a:pt x="111" y="357"/>
                  </a:cubicBezTo>
                  <a:cubicBezTo>
                    <a:pt x="68" y="459"/>
                    <a:pt x="0" y="570"/>
                    <a:pt x="0" y="714"/>
                  </a:cubicBezTo>
                  <a:cubicBezTo>
                    <a:pt x="34" y="782"/>
                    <a:pt x="68" y="782"/>
                    <a:pt x="145" y="782"/>
                  </a:cubicBezTo>
                  <a:lnTo>
                    <a:pt x="212" y="782"/>
                  </a:lnTo>
                  <a:cubicBezTo>
                    <a:pt x="323" y="748"/>
                    <a:pt x="357" y="604"/>
                    <a:pt x="391" y="502"/>
                  </a:cubicBezTo>
                  <a:cubicBezTo>
                    <a:pt x="425" y="357"/>
                    <a:pt x="459" y="247"/>
                    <a:pt x="493" y="145"/>
                  </a:cubicBezTo>
                  <a:cubicBezTo>
                    <a:pt x="493" y="34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1514722" y="2353861"/>
              <a:ext cx="1190" cy="1190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cubicBezTo>
                    <a:pt x="0" y="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1387296" y="2133731"/>
              <a:ext cx="14487" cy="26322"/>
            </a:xfrm>
            <a:custGeom>
              <a:avLst/>
              <a:gdLst/>
              <a:ahLst/>
              <a:cxnLst/>
              <a:rect l="l" t="t" r="r" b="b"/>
              <a:pathLst>
                <a:path w="426" h="774" extrusionOk="0">
                  <a:moveTo>
                    <a:pt x="315" y="1"/>
                  </a:moveTo>
                  <a:cubicBezTo>
                    <a:pt x="281" y="1"/>
                    <a:pt x="247" y="35"/>
                    <a:pt x="247" y="69"/>
                  </a:cubicBezTo>
                  <a:cubicBezTo>
                    <a:pt x="171" y="171"/>
                    <a:pt x="137" y="281"/>
                    <a:pt x="69" y="383"/>
                  </a:cubicBezTo>
                  <a:cubicBezTo>
                    <a:pt x="35" y="494"/>
                    <a:pt x="1" y="595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lnTo>
                    <a:pt x="103" y="774"/>
                  </a:lnTo>
                  <a:cubicBezTo>
                    <a:pt x="349" y="672"/>
                    <a:pt x="383" y="315"/>
                    <a:pt x="383" y="103"/>
                  </a:cubicBezTo>
                  <a:cubicBezTo>
                    <a:pt x="426" y="35"/>
                    <a:pt x="34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1423412" y="2128834"/>
              <a:ext cx="13025" cy="24009"/>
            </a:xfrm>
            <a:custGeom>
              <a:avLst/>
              <a:gdLst/>
              <a:ahLst/>
              <a:cxnLst/>
              <a:rect l="l" t="t" r="r" b="b"/>
              <a:pathLst>
                <a:path w="383" h="706" extrusionOk="0">
                  <a:moveTo>
                    <a:pt x="247" y="0"/>
                  </a:moveTo>
                  <a:cubicBezTo>
                    <a:pt x="171" y="0"/>
                    <a:pt x="137" y="34"/>
                    <a:pt x="137" y="102"/>
                  </a:cubicBezTo>
                  <a:cubicBezTo>
                    <a:pt x="137" y="281"/>
                    <a:pt x="1" y="493"/>
                    <a:pt x="35" y="671"/>
                  </a:cubicBezTo>
                  <a:cubicBezTo>
                    <a:pt x="69" y="705"/>
                    <a:pt x="69" y="705"/>
                    <a:pt x="103" y="705"/>
                  </a:cubicBezTo>
                  <a:lnTo>
                    <a:pt x="137" y="705"/>
                  </a:lnTo>
                  <a:cubicBezTo>
                    <a:pt x="383" y="638"/>
                    <a:pt x="349" y="281"/>
                    <a:pt x="315" y="68"/>
                  </a:cubicBezTo>
                  <a:cubicBezTo>
                    <a:pt x="315" y="3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1439021" y="207221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79" y="0"/>
                  </a:moveTo>
                  <a:lnTo>
                    <a:pt x="102" y="0"/>
                  </a:lnTo>
                  <a:cubicBezTo>
                    <a:pt x="102" y="68"/>
                    <a:pt x="68" y="145"/>
                    <a:pt x="68" y="213"/>
                  </a:cubicBezTo>
                  <a:cubicBezTo>
                    <a:pt x="34" y="281"/>
                    <a:pt x="0" y="357"/>
                    <a:pt x="34" y="425"/>
                  </a:cubicBezTo>
                  <a:cubicBezTo>
                    <a:pt x="34" y="459"/>
                    <a:pt x="68" y="459"/>
                    <a:pt x="102" y="459"/>
                  </a:cubicBezTo>
                  <a:lnTo>
                    <a:pt x="136" y="459"/>
                  </a:lnTo>
                  <a:cubicBezTo>
                    <a:pt x="247" y="425"/>
                    <a:pt x="247" y="323"/>
                    <a:pt x="247" y="247"/>
                  </a:cubicBezTo>
                  <a:cubicBezTo>
                    <a:pt x="247" y="145"/>
                    <a:pt x="24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1401749" y="2054289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103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137"/>
                    <a:pt x="1" y="213"/>
                    <a:pt x="1" y="281"/>
                  </a:cubicBezTo>
                  <a:cubicBezTo>
                    <a:pt x="1" y="349"/>
                    <a:pt x="1" y="425"/>
                    <a:pt x="35" y="493"/>
                  </a:cubicBezTo>
                  <a:cubicBezTo>
                    <a:pt x="35" y="527"/>
                    <a:pt x="69" y="527"/>
                    <a:pt x="103" y="527"/>
                  </a:cubicBezTo>
                  <a:cubicBezTo>
                    <a:pt x="136" y="527"/>
                    <a:pt x="170" y="527"/>
                    <a:pt x="170" y="493"/>
                  </a:cubicBezTo>
                  <a:cubicBezTo>
                    <a:pt x="213" y="425"/>
                    <a:pt x="213" y="349"/>
                    <a:pt x="213" y="281"/>
                  </a:cubicBezTo>
                  <a:cubicBezTo>
                    <a:pt x="213" y="213"/>
                    <a:pt x="213" y="137"/>
                    <a:pt x="170" y="69"/>
                  </a:cubicBezTo>
                  <a:cubicBezTo>
                    <a:pt x="170" y="35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1335298" y="2143287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290" y="0"/>
                  </a:moveTo>
                  <a:cubicBezTo>
                    <a:pt x="256" y="0"/>
                    <a:pt x="213" y="0"/>
                    <a:pt x="213" y="34"/>
                  </a:cubicBezTo>
                  <a:cubicBezTo>
                    <a:pt x="179" y="179"/>
                    <a:pt x="145" y="314"/>
                    <a:pt x="111" y="425"/>
                  </a:cubicBezTo>
                  <a:cubicBezTo>
                    <a:pt x="77" y="527"/>
                    <a:pt x="1" y="603"/>
                    <a:pt x="43" y="739"/>
                  </a:cubicBezTo>
                  <a:cubicBezTo>
                    <a:pt x="43" y="782"/>
                    <a:pt x="77" y="816"/>
                    <a:pt x="111" y="816"/>
                  </a:cubicBezTo>
                  <a:lnTo>
                    <a:pt x="145" y="816"/>
                  </a:lnTo>
                  <a:cubicBezTo>
                    <a:pt x="392" y="705"/>
                    <a:pt x="392" y="314"/>
                    <a:pt x="358" y="68"/>
                  </a:cubicBezTo>
                  <a:cubicBezTo>
                    <a:pt x="358" y="34"/>
                    <a:pt x="324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1375189" y="209156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02" y="1"/>
                  </a:moveTo>
                  <a:cubicBezTo>
                    <a:pt x="102" y="1"/>
                    <a:pt x="68" y="1"/>
                    <a:pt x="68" y="35"/>
                  </a:cubicBezTo>
                  <a:cubicBezTo>
                    <a:pt x="34" y="179"/>
                    <a:pt x="0" y="281"/>
                    <a:pt x="34" y="425"/>
                  </a:cubicBezTo>
                  <a:cubicBezTo>
                    <a:pt x="34" y="459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178" y="391"/>
                    <a:pt x="212" y="315"/>
                    <a:pt x="212" y="247"/>
                  </a:cubicBezTo>
                  <a:cubicBezTo>
                    <a:pt x="246" y="213"/>
                    <a:pt x="212" y="136"/>
                    <a:pt x="212" y="103"/>
                  </a:cubicBezTo>
                  <a:cubicBezTo>
                    <a:pt x="212" y="69"/>
                    <a:pt x="178" y="35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1347439" y="2058914"/>
              <a:ext cx="14487" cy="26628"/>
            </a:xfrm>
            <a:custGeom>
              <a:avLst/>
              <a:gdLst/>
              <a:ahLst/>
              <a:cxnLst/>
              <a:rect l="l" t="t" r="r" b="b"/>
              <a:pathLst>
                <a:path w="426" h="783" extrusionOk="0">
                  <a:moveTo>
                    <a:pt x="323" y="1"/>
                  </a:moveTo>
                  <a:cubicBezTo>
                    <a:pt x="281" y="1"/>
                    <a:pt x="213" y="35"/>
                    <a:pt x="213" y="77"/>
                  </a:cubicBezTo>
                  <a:cubicBezTo>
                    <a:pt x="213" y="179"/>
                    <a:pt x="179" y="289"/>
                    <a:pt x="145" y="391"/>
                  </a:cubicBezTo>
                  <a:cubicBezTo>
                    <a:pt x="111" y="459"/>
                    <a:pt x="1" y="570"/>
                    <a:pt x="35" y="672"/>
                  </a:cubicBezTo>
                  <a:cubicBezTo>
                    <a:pt x="35" y="748"/>
                    <a:pt x="69" y="782"/>
                    <a:pt x="145" y="782"/>
                  </a:cubicBezTo>
                  <a:lnTo>
                    <a:pt x="213" y="782"/>
                  </a:lnTo>
                  <a:cubicBezTo>
                    <a:pt x="323" y="714"/>
                    <a:pt x="323" y="570"/>
                    <a:pt x="357" y="459"/>
                  </a:cubicBezTo>
                  <a:cubicBezTo>
                    <a:pt x="391" y="357"/>
                    <a:pt x="425" y="213"/>
                    <a:pt x="425" y="111"/>
                  </a:cubicBezTo>
                  <a:cubicBezTo>
                    <a:pt x="425" y="35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1351180" y="2192666"/>
              <a:ext cx="17956" cy="30097"/>
            </a:xfrm>
            <a:custGeom>
              <a:avLst/>
              <a:gdLst/>
              <a:ahLst/>
              <a:cxnLst/>
              <a:rect l="l" t="t" r="r" b="b"/>
              <a:pathLst>
                <a:path w="528" h="885" extrusionOk="0">
                  <a:moveTo>
                    <a:pt x="383" y="1"/>
                  </a:moveTo>
                  <a:cubicBezTo>
                    <a:pt x="349" y="1"/>
                    <a:pt x="315" y="35"/>
                    <a:pt x="281" y="69"/>
                  </a:cubicBezTo>
                  <a:cubicBezTo>
                    <a:pt x="171" y="247"/>
                    <a:pt x="1" y="604"/>
                    <a:pt x="137" y="816"/>
                  </a:cubicBezTo>
                  <a:cubicBezTo>
                    <a:pt x="171" y="850"/>
                    <a:pt x="171" y="884"/>
                    <a:pt x="213" y="884"/>
                  </a:cubicBezTo>
                  <a:cubicBezTo>
                    <a:pt x="281" y="884"/>
                    <a:pt x="315" y="850"/>
                    <a:pt x="315" y="816"/>
                  </a:cubicBezTo>
                  <a:cubicBezTo>
                    <a:pt x="383" y="706"/>
                    <a:pt x="383" y="604"/>
                    <a:pt x="383" y="493"/>
                  </a:cubicBezTo>
                  <a:cubicBezTo>
                    <a:pt x="426" y="392"/>
                    <a:pt x="460" y="247"/>
                    <a:pt x="494" y="137"/>
                  </a:cubicBezTo>
                  <a:cubicBezTo>
                    <a:pt x="528" y="69"/>
                    <a:pt x="426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1306426" y="2213172"/>
              <a:ext cx="14487" cy="20268"/>
            </a:xfrm>
            <a:custGeom>
              <a:avLst/>
              <a:gdLst/>
              <a:ahLst/>
              <a:cxnLst/>
              <a:rect l="l" t="t" r="r" b="b"/>
              <a:pathLst>
                <a:path w="426" h="596" extrusionOk="0">
                  <a:moveTo>
                    <a:pt x="323" y="1"/>
                  </a:moveTo>
                  <a:cubicBezTo>
                    <a:pt x="289" y="1"/>
                    <a:pt x="255" y="35"/>
                    <a:pt x="213" y="69"/>
                  </a:cubicBezTo>
                  <a:cubicBezTo>
                    <a:pt x="179" y="137"/>
                    <a:pt x="145" y="213"/>
                    <a:pt x="111" y="281"/>
                  </a:cubicBezTo>
                  <a:cubicBezTo>
                    <a:pt x="77" y="349"/>
                    <a:pt x="43" y="426"/>
                    <a:pt x="0" y="494"/>
                  </a:cubicBezTo>
                  <a:cubicBezTo>
                    <a:pt x="0" y="528"/>
                    <a:pt x="43" y="596"/>
                    <a:pt x="77" y="596"/>
                  </a:cubicBezTo>
                  <a:lnTo>
                    <a:pt x="145" y="596"/>
                  </a:lnTo>
                  <a:cubicBezTo>
                    <a:pt x="213" y="528"/>
                    <a:pt x="289" y="494"/>
                    <a:pt x="323" y="426"/>
                  </a:cubicBezTo>
                  <a:cubicBezTo>
                    <a:pt x="357" y="315"/>
                    <a:pt x="391" y="213"/>
                    <a:pt x="391" y="137"/>
                  </a:cubicBezTo>
                  <a:cubicBezTo>
                    <a:pt x="425" y="69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1290816" y="2177090"/>
              <a:ext cx="9862" cy="20234"/>
            </a:xfrm>
            <a:custGeom>
              <a:avLst/>
              <a:gdLst/>
              <a:ahLst/>
              <a:cxnLst/>
              <a:rect l="l" t="t" r="r" b="b"/>
              <a:pathLst>
                <a:path w="290" h="595" extrusionOk="0">
                  <a:moveTo>
                    <a:pt x="213" y="0"/>
                  </a:moveTo>
                  <a:cubicBezTo>
                    <a:pt x="179" y="0"/>
                    <a:pt x="145" y="0"/>
                    <a:pt x="145" y="34"/>
                  </a:cubicBezTo>
                  <a:cubicBezTo>
                    <a:pt x="111" y="136"/>
                    <a:pt x="111" y="212"/>
                    <a:pt x="77" y="280"/>
                  </a:cubicBezTo>
                  <a:cubicBezTo>
                    <a:pt x="35" y="348"/>
                    <a:pt x="1" y="425"/>
                    <a:pt x="1" y="493"/>
                  </a:cubicBezTo>
                  <a:cubicBezTo>
                    <a:pt x="1" y="527"/>
                    <a:pt x="35" y="595"/>
                    <a:pt x="111" y="595"/>
                  </a:cubicBezTo>
                  <a:cubicBezTo>
                    <a:pt x="111" y="595"/>
                    <a:pt x="111" y="561"/>
                    <a:pt x="145" y="561"/>
                  </a:cubicBezTo>
                  <a:cubicBezTo>
                    <a:pt x="289" y="493"/>
                    <a:pt x="289" y="212"/>
                    <a:pt x="289" y="68"/>
                  </a:cubicBezTo>
                  <a:cubicBezTo>
                    <a:pt x="289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1267997" y="2275576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145" y="1"/>
                  </a:moveTo>
                  <a:cubicBezTo>
                    <a:pt x="111" y="1"/>
                    <a:pt x="34" y="35"/>
                    <a:pt x="34" y="111"/>
                  </a:cubicBezTo>
                  <a:cubicBezTo>
                    <a:pt x="34" y="213"/>
                    <a:pt x="0" y="426"/>
                    <a:pt x="111" y="536"/>
                  </a:cubicBezTo>
                  <a:cubicBezTo>
                    <a:pt x="111" y="570"/>
                    <a:pt x="145" y="570"/>
                    <a:pt x="145" y="570"/>
                  </a:cubicBezTo>
                  <a:cubicBezTo>
                    <a:pt x="179" y="570"/>
                    <a:pt x="179" y="570"/>
                    <a:pt x="213" y="536"/>
                  </a:cubicBezTo>
                  <a:cubicBezTo>
                    <a:pt x="323" y="426"/>
                    <a:pt x="247" y="213"/>
                    <a:pt x="247" y="111"/>
                  </a:cubicBezTo>
                  <a:cubicBezTo>
                    <a:pt x="247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1299182" y="2270951"/>
              <a:ext cx="11018" cy="27478"/>
            </a:xfrm>
            <a:custGeom>
              <a:avLst/>
              <a:gdLst/>
              <a:ahLst/>
              <a:cxnLst/>
              <a:rect l="l" t="t" r="r" b="b"/>
              <a:pathLst>
                <a:path w="324" h="808" extrusionOk="0">
                  <a:moveTo>
                    <a:pt x="256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11" y="281"/>
                    <a:pt x="1" y="494"/>
                    <a:pt x="1" y="706"/>
                  </a:cubicBezTo>
                  <a:cubicBezTo>
                    <a:pt x="1" y="774"/>
                    <a:pt x="77" y="808"/>
                    <a:pt x="111" y="808"/>
                  </a:cubicBezTo>
                  <a:cubicBezTo>
                    <a:pt x="145" y="808"/>
                    <a:pt x="179" y="774"/>
                    <a:pt x="179" y="740"/>
                  </a:cubicBezTo>
                  <a:cubicBezTo>
                    <a:pt x="290" y="562"/>
                    <a:pt x="290" y="315"/>
                    <a:pt x="324" y="103"/>
                  </a:cubicBezTo>
                  <a:cubicBezTo>
                    <a:pt x="324" y="69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1328089" y="2253913"/>
              <a:ext cx="18228" cy="25472"/>
            </a:xfrm>
            <a:custGeom>
              <a:avLst/>
              <a:gdLst/>
              <a:ahLst/>
              <a:cxnLst/>
              <a:rect l="l" t="t" r="r" b="b"/>
              <a:pathLst>
                <a:path w="536" h="749" extrusionOk="0">
                  <a:moveTo>
                    <a:pt x="391" y="1"/>
                  </a:moveTo>
                  <a:cubicBezTo>
                    <a:pt x="357" y="1"/>
                    <a:pt x="323" y="1"/>
                    <a:pt x="289" y="35"/>
                  </a:cubicBezTo>
                  <a:cubicBezTo>
                    <a:pt x="213" y="145"/>
                    <a:pt x="145" y="213"/>
                    <a:pt x="111" y="323"/>
                  </a:cubicBezTo>
                  <a:cubicBezTo>
                    <a:pt x="77" y="425"/>
                    <a:pt x="0" y="536"/>
                    <a:pt x="77" y="672"/>
                  </a:cubicBezTo>
                  <a:cubicBezTo>
                    <a:pt x="77" y="714"/>
                    <a:pt x="145" y="748"/>
                    <a:pt x="179" y="748"/>
                  </a:cubicBezTo>
                  <a:cubicBezTo>
                    <a:pt x="213" y="748"/>
                    <a:pt x="213" y="714"/>
                    <a:pt x="255" y="714"/>
                  </a:cubicBezTo>
                  <a:cubicBezTo>
                    <a:pt x="357" y="638"/>
                    <a:pt x="357" y="570"/>
                    <a:pt x="391" y="459"/>
                  </a:cubicBezTo>
                  <a:cubicBezTo>
                    <a:pt x="425" y="357"/>
                    <a:pt x="425" y="247"/>
                    <a:pt x="502" y="179"/>
                  </a:cubicBezTo>
                  <a:cubicBezTo>
                    <a:pt x="536" y="77"/>
                    <a:pt x="468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1298026" y="2345495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179" y="1"/>
                  </a:moveTo>
                  <a:cubicBezTo>
                    <a:pt x="145" y="1"/>
                    <a:pt x="111" y="35"/>
                    <a:pt x="111" y="102"/>
                  </a:cubicBezTo>
                  <a:cubicBezTo>
                    <a:pt x="111" y="179"/>
                    <a:pt x="111" y="247"/>
                    <a:pt x="77" y="315"/>
                  </a:cubicBezTo>
                  <a:cubicBezTo>
                    <a:pt x="35" y="391"/>
                    <a:pt x="1" y="459"/>
                    <a:pt x="1" y="527"/>
                  </a:cubicBezTo>
                  <a:cubicBezTo>
                    <a:pt x="35" y="604"/>
                    <a:pt x="77" y="604"/>
                    <a:pt x="111" y="604"/>
                  </a:cubicBezTo>
                  <a:lnTo>
                    <a:pt x="145" y="604"/>
                  </a:lnTo>
                  <a:cubicBezTo>
                    <a:pt x="324" y="570"/>
                    <a:pt x="290" y="213"/>
                    <a:pt x="290" y="68"/>
                  </a:cubicBezTo>
                  <a:cubicBezTo>
                    <a:pt x="247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1260788" y="2321520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212" y="0"/>
                  </a:moveTo>
                  <a:cubicBezTo>
                    <a:pt x="178" y="0"/>
                    <a:pt x="144" y="34"/>
                    <a:pt x="111" y="102"/>
                  </a:cubicBezTo>
                  <a:cubicBezTo>
                    <a:pt x="111" y="247"/>
                    <a:pt x="0" y="493"/>
                    <a:pt x="111" y="638"/>
                  </a:cubicBezTo>
                  <a:cubicBezTo>
                    <a:pt x="144" y="672"/>
                    <a:pt x="178" y="706"/>
                    <a:pt x="212" y="706"/>
                  </a:cubicBezTo>
                  <a:cubicBezTo>
                    <a:pt x="246" y="706"/>
                    <a:pt x="280" y="672"/>
                    <a:pt x="323" y="638"/>
                  </a:cubicBezTo>
                  <a:cubicBezTo>
                    <a:pt x="425" y="493"/>
                    <a:pt x="323" y="247"/>
                    <a:pt x="323" y="102"/>
                  </a:cubicBezTo>
                  <a:cubicBezTo>
                    <a:pt x="323" y="34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1252388" y="2391133"/>
              <a:ext cx="8434" cy="17072"/>
            </a:xfrm>
            <a:custGeom>
              <a:avLst/>
              <a:gdLst/>
              <a:ahLst/>
              <a:cxnLst/>
              <a:rect l="l" t="t" r="r" b="b"/>
              <a:pathLst>
                <a:path w="248" h="502" extrusionOk="0">
                  <a:moveTo>
                    <a:pt x="145" y="1"/>
                  </a:moveTo>
                  <a:cubicBezTo>
                    <a:pt x="103" y="1"/>
                    <a:pt x="69" y="35"/>
                    <a:pt x="69" y="77"/>
                  </a:cubicBezTo>
                  <a:cubicBezTo>
                    <a:pt x="35" y="213"/>
                    <a:pt x="1" y="324"/>
                    <a:pt x="35" y="425"/>
                  </a:cubicBezTo>
                  <a:cubicBezTo>
                    <a:pt x="35" y="459"/>
                    <a:pt x="69" y="502"/>
                    <a:pt x="103" y="502"/>
                  </a:cubicBezTo>
                  <a:cubicBezTo>
                    <a:pt x="103" y="502"/>
                    <a:pt x="145" y="502"/>
                    <a:pt x="145" y="459"/>
                  </a:cubicBezTo>
                  <a:cubicBezTo>
                    <a:pt x="247" y="357"/>
                    <a:pt x="213" y="179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1276363" y="2383924"/>
              <a:ext cx="12175" cy="28906"/>
            </a:xfrm>
            <a:custGeom>
              <a:avLst/>
              <a:gdLst/>
              <a:ahLst/>
              <a:cxnLst/>
              <a:rect l="l" t="t" r="r" b="b"/>
              <a:pathLst>
                <a:path w="358" h="850" extrusionOk="0">
                  <a:moveTo>
                    <a:pt x="247" y="0"/>
                  </a:moveTo>
                  <a:cubicBezTo>
                    <a:pt x="213" y="0"/>
                    <a:pt x="179" y="34"/>
                    <a:pt x="145" y="111"/>
                  </a:cubicBezTo>
                  <a:cubicBezTo>
                    <a:pt x="145" y="213"/>
                    <a:pt x="111" y="323"/>
                    <a:pt x="77" y="425"/>
                  </a:cubicBezTo>
                  <a:cubicBezTo>
                    <a:pt x="77" y="536"/>
                    <a:pt x="1" y="637"/>
                    <a:pt x="35" y="748"/>
                  </a:cubicBezTo>
                  <a:cubicBezTo>
                    <a:pt x="77" y="816"/>
                    <a:pt x="111" y="850"/>
                    <a:pt x="179" y="850"/>
                  </a:cubicBezTo>
                  <a:cubicBezTo>
                    <a:pt x="213" y="850"/>
                    <a:pt x="247" y="816"/>
                    <a:pt x="290" y="816"/>
                  </a:cubicBezTo>
                  <a:cubicBezTo>
                    <a:pt x="358" y="714"/>
                    <a:pt x="358" y="569"/>
                    <a:pt x="358" y="459"/>
                  </a:cubicBezTo>
                  <a:cubicBezTo>
                    <a:pt x="358" y="323"/>
                    <a:pt x="324" y="179"/>
                    <a:pt x="324" y="77"/>
                  </a:cubicBezTo>
                  <a:cubicBezTo>
                    <a:pt x="324" y="34"/>
                    <a:pt x="290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1448543" y="2179369"/>
              <a:ext cx="12175" cy="17956"/>
            </a:xfrm>
            <a:custGeom>
              <a:avLst/>
              <a:gdLst/>
              <a:ahLst/>
              <a:cxnLst/>
              <a:rect l="l" t="t" r="r" b="b"/>
              <a:pathLst>
                <a:path w="358" h="528" extrusionOk="0">
                  <a:moveTo>
                    <a:pt x="247" y="1"/>
                  </a:moveTo>
                  <a:lnTo>
                    <a:pt x="213" y="1"/>
                  </a:lnTo>
                  <a:cubicBezTo>
                    <a:pt x="145" y="1"/>
                    <a:pt x="145" y="103"/>
                    <a:pt x="111" y="145"/>
                  </a:cubicBezTo>
                  <a:cubicBezTo>
                    <a:pt x="69" y="213"/>
                    <a:pt x="35" y="281"/>
                    <a:pt x="1" y="358"/>
                  </a:cubicBezTo>
                  <a:cubicBezTo>
                    <a:pt x="1" y="392"/>
                    <a:pt x="1" y="426"/>
                    <a:pt x="35" y="460"/>
                  </a:cubicBezTo>
                  <a:cubicBezTo>
                    <a:pt x="35" y="528"/>
                    <a:pt x="69" y="528"/>
                    <a:pt x="145" y="528"/>
                  </a:cubicBezTo>
                  <a:lnTo>
                    <a:pt x="179" y="528"/>
                  </a:lnTo>
                  <a:cubicBezTo>
                    <a:pt x="213" y="528"/>
                    <a:pt x="247" y="494"/>
                    <a:pt x="281" y="460"/>
                  </a:cubicBezTo>
                  <a:cubicBezTo>
                    <a:pt x="324" y="392"/>
                    <a:pt x="358" y="281"/>
                    <a:pt x="358" y="179"/>
                  </a:cubicBezTo>
                  <a:lnTo>
                    <a:pt x="358" y="69"/>
                  </a:lnTo>
                  <a:cubicBezTo>
                    <a:pt x="324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1485815" y="2137199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247" y="1"/>
                  </a:moveTo>
                  <a:cubicBezTo>
                    <a:pt x="213" y="1"/>
                    <a:pt x="179" y="1"/>
                    <a:pt x="179" y="69"/>
                  </a:cubicBezTo>
                  <a:cubicBezTo>
                    <a:pt x="145" y="145"/>
                    <a:pt x="111" y="213"/>
                    <a:pt x="111" y="324"/>
                  </a:cubicBezTo>
                  <a:cubicBezTo>
                    <a:pt x="77" y="392"/>
                    <a:pt x="1" y="459"/>
                    <a:pt x="35" y="570"/>
                  </a:cubicBezTo>
                  <a:cubicBezTo>
                    <a:pt x="35" y="604"/>
                    <a:pt x="111" y="638"/>
                    <a:pt x="145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357" y="536"/>
                    <a:pt x="357" y="247"/>
                    <a:pt x="323" y="69"/>
                  </a:cubicBezTo>
                  <a:cubicBezTo>
                    <a:pt x="323" y="35"/>
                    <a:pt x="289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1491869" y="2087821"/>
              <a:ext cx="9590" cy="15609"/>
            </a:xfrm>
            <a:custGeom>
              <a:avLst/>
              <a:gdLst/>
              <a:ahLst/>
              <a:cxnLst/>
              <a:rect l="l" t="t" r="r" b="b"/>
              <a:pathLst>
                <a:path w="282" h="459" extrusionOk="0">
                  <a:moveTo>
                    <a:pt x="179" y="0"/>
                  </a:moveTo>
                  <a:cubicBezTo>
                    <a:pt x="145" y="0"/>
                    <a:pt x="111" y="34"/>
                    <a:pt x="111" y="77"/>
                  </a:cubicBezTo>
                  <a:cubicBezTo>
                    <a:pt x="111" y="145"/>
                    <a:pt x="111" y="179"/>
                    <a:pt x="69" y="246"/>
                  </a:cubicBezTo>
                  <a:lnTo>
                    <a:pt x="69" y="289"/>
                  </a:lnTo>
                  <a:lnTo>
                    <a:pt x="69" y="323"/>
                  </a:lnTo>
                  <a:lnTo>
                    <a:pt x="35" y="323"/>
                  </a:lnTo>
                  <a:lnTo>
                    <a:pt x="35" y="357"/>
                  </a:lnTo>
                  <a:lnTo>
                    <a:pt x="35" y="391"/>
                  </a:lnTo>
                  <a:cubicBezTo>
                    <a:pt x="1" y="425"/>
                    <a:pt x="35" y="459"/>
                    <a:pt x="69" y="459"/>
                  </a:cubicBezTo>
                  <a:lnTo>
                    <a:pt x="111" y="459"/>
                  </a:lnTo>
                  <a:lnTo>
                    <a:pt x="145" y="425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cubicBezTo>
                    <a:pt x="179" y="391"/>
                    <a:pt x="213" y="391"/>
                    <a:pt x="213" y="357"/>
                  </a:cubicBezTo>
                  <a:cubicBezTo>
                    <a:pt x="247" y="357"/>
                    <a:pt x="247" y="323"/>
                    <a:pt x="247" y="289"/>
                  </a:cubicBezTo>
                  <a:cubicBezTo>
                    <a:pt x="281" y="213"/>
                    <a:pt x="281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1502853" y="21684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15" y="0"/>
                  </a:moveTo>
                  <a:cubicBezTo>
                    <a:pt x="281" y="0"/>
                    <a:pt x="281" y="0"/>
                    <a:pt x="247" y="43"/>
                  </a:cubicBezTo>
                  <a:cubicBezTo>
                    <a:pt x="213" y="111"/>
                    <a:pt x="171" y="179"/>
                    <a:pt x="137" y="255"/>
                  </a:cubicBezTo>
                  <a:cubicBezTo>
                    <a:pt x="103" y="323"/>
                    <a:pt x="35" y="391"/>
                    <a:pt x="1" y="501"/>
                  </a:cubicBezTo>
                  <a:cubicBezTo>
                    <a:pt x="1" y="569"/>
                    <a:pt x="69" y="637"/>
                    <a:pt x="137" y="637"/>
                  </a:cubicBezTo>
                  <a:lnTo>
                    <a:pt x="213" y="637"/>
                  </a:lnTo>
                  <a:cubicBezTo>
                    <a:pt x="383" y="535"/>
                    <a:pt x="426" y="255"/>
                    <a:pt x="383" y="43"/>
                  </a:cubicBezTo>
                  <a:cubicBezTo>
                    <a:pt x="383" y="0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1531759" y="2174472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49" y="1"/>
                  </a:moveTo>
                  <a:cubicBezTo>
                    <a:pt x="315" y="1"/>
                    <a:pt x="281" y="35"/>
                    <a:pt x="247" y="77"/>
                  </a:cubicBezTo>
                  <a:cubicBezTo>
                    <a:pt x="247" y="179"/>
                    <a:pt x="170" y="289"/>
                    <a:pt x="102" y="391"/>
                  </a:cubicBezTo>
                  <a:cubicBezTo>
                    <a:pt x="68" y="502"/>
                    <a:pt x="0" y="604"/>
                    <a:pt x="0" y="714"/>
                  </a:cubicBezTo>
                  <a:cubicBezTo>
                    <a:pt x="0" y="748"/>
                    <a:pt x="34" y="782"/>
                    <a:pt x="68" y="782"/>
                  </a:cubicBezTo>
                  <a:lnTo>
                    <a:pt x="102" y="782"/>
                  </a:lnTo>
                  <a:cubicBezTo>
                    <a:pt x="247" y="782"/>
                    <a:pt x="349" y="638"/>
                    <a:pt x="425" y="536"/>
                  </a:cubicBezTo>
                  <a:cubicBezTo>
                    <a:pt x="459" y="357"/>
                    <a:pt x="459" y="213"/>
                    <a:pt x="425" y="77"/>
                  </a:cubicBezTo>
                  <a:cubicBezTo>
                    <a:pt x="425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1500269" y="2244391"/>
              <a:ext cx="14487" cy="28906"/>
            </a:xfrm>
            <a:custGeom>
              <a:avLst/>
              <a:gdLst/>
              <a:ahLst/>
              <a:cxnLst/>
              <a:rect l="l" t="t" r="r" b="b"/>
              <a:pathLst>
                <a:path w="426" h="850" extrusionOk="0">
                  <a:moveTo>
                    <a:pt x="323" y="0"/>
                  </a:moveTo>
                  <a:cubicBezTo>
                    <a:pt x="289" y="0"/>
                    <a:pt x="213" y="34"/>
                    <a:pt x="213" y="68"/>
                  </a:cubicBezTo>
                  <a:cubicBezTo>
                    <a:pt x="179" y="213"/>
                    <a:pt x="145" y="315"/>
                    <a:pt x="111" y="425"/>
                  </a:cubicBezTo>
                  <a:cubicBezTo>
                    <a:pt x="77" y="527"/>
                    <a:pt x="0" y="637"/>
                    <a:pt x="0" y="782"/>
                  </a:cubicBezTo>
                  <a:cubicBezTo>
                    <a:pt x="34" y="816"/>
                    <a:pt x="111" y="850"/>
                    <a:pt x="145" y="850"/>
                  </a:cubicBezTo>
                  <a:lnTo>
                    <a:pt x="213" y="850"/>
                  </a:lnTo>
                  <a:cubicBezTo>
                    <a:pt x="323" y="782"/>
                    <a:pt x="357" y="637"/>
                    <a:pt x="391" y="493"/>
                  </a:cubicBezTo>
                  <a:cubicBezTo>
                    <a:pt x="425" y="391"/>
                    <a:pt x="425" y="247"/>
                    <a:pt x="425" y="102"/>
                  </a:cubicBezTo>
                  <a:cubicBezTo>
                    <a:pt x="391" y="68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1548491" y="2252757"/>
              <a:ext cx="14487" cy="25472"/>
            </a:xfrm>
            <a:custGeom>
              <a:avLst/>
              <a:gdLst/>
              <a:ahLst/>
              <a:cxnLst/>
              <a:rect l="l" t="t" r="r" b="b"/>
              <a:pathLst>
                <a:path w="426" h="749" extrusionOk="0">
                  <a:moveTo>
                    <a:pt x="281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03" y="213"/>
                    <a:pt x="1" y="425"/>
                    <a:pt x="35" y="638"/>
                  </a:cubicBezTo>
                  <a:cubicBezTo>
                    <a:pt x="35" y="706"/>
                    <a:pt x="69" y="748"/>
                    <a:pt x="145" y="748"/>
                  </a:cubicBezTo>
                  <a:lnTo>
                    <a:pt x="179" y="748"/>
                  </a:lnTo>
                  <a:lnTo>
                    <a:pt x="179" y="748"/>
                  </a:lnTo>
                  <a:cubicBezTo>
                    <a:pt x="213" y="748"/>
                    <a:pt x="247" y="706"/>
                    <a:pt x="281" y="672"/>
                  </a:cubicBezTo>
                  <a:cubicBezTo>
                    <a:pt x="358" y="493"/>
                    <a:pt x="358" y="323"/>
                    <a:pt x="392" y="111"/>
                  </a:cubicBezTo>
                  <a:cubicBezTo>
                    <a:pt x="426" y="35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1507478" y="2309379"/>
              <a:ext cx="13331" cy="24009"/>
            </a:xfrm>
            <a:custGeom>
              <a:avLst/>
              <a:gdLst/>
              <a:ahLst/>
              <a:cxnLst/>
              <a:rect l="l" t="t" r="r" b="b"/>
              <a:pathLst>
                <a:path w="392" h="706" extrusionOk="0">
                  <a:moveTo>
                    <a:pt x="290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79" y="145"/>
                    <a:pt x="145" y="247"/>
                    <a:pt x="111" y="357"/>
                  </a:cubicBezTo>
                  <a:cubicBezTo>
                    <a:pt x="77" y="425"/>
                    <a:pt x="77" y="459"/>
                    <a:pt x="77" y="493"/>
                  </a:cubicBezTo>
                  <a:cubicBezTo>
                    <a:pt x="35" y="570"/>
                    <a:pt x="35" y="604"/>
                    <a:pt x="1" y="672"/>
                  </a:cubicBezTo>
                  <a:cubicBezTo>
                    <a:pt x="1" y="706"/>
                    <a:pt x="35" y="706"/>
                    <a:pt x="77" y="706"/>
                  </a:cubicBezTo>
                  <a:lnTo>
                    <a:pt x="77" y="706"/>
                  </a:lnTo>
                  <a:cubicBezTo>
                    <a:pt x="145" y="672"/>
                    <a:pt x="179" y="638"/>
                    <a:pt x="213" y="604"/>
                  </a:cubicBezTo>
                  <a:cubicBezTo>
                    <a:pt x="247" y="527"/>
                    <a:pt x="290" y="493"/>
                    <a:pt x="324" y="425"/>
                  </a:cubicBezTo>
                  <a:cubicBezTo>
                    <a:pt x="357" y="315"/>
                    <a:pt x="357" y="179"/>
                    <a:pt x="357" y="69"/>
                  </a:cubicBezTo>
                  <a:cubicBezTo>
                    <a:pt x="391" y="1"/>
                    <a:pt x="357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1532916" y="2324989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281" y="0"/>
                  </a:moveTo>
                  <a:cubicBezTo>
                    <a:pt x="247" y="0"/>
                    <a:pt x="247" y="0"/>
                    <a:pt x="213" y="34"/>
                  </a:cubicBezTo>
                  <a:cubicBezTo>
                    <a:pt x="179" y="111"/>
                    <a:pt x="136" y="179"/>
                    <a:pt x="102" y="247"/>
                  </a:cubicBezTo>
                  <a:cubicBezTo>
                    <a:pt x="68" y="323"/>
                    <a:pt x="0" y="391"/>
                    <a:pt x="34" y="459"/>
                  </a:cubicBezTo>
                  <a:cubicBezTo>
                    <a:pt x="34" y="536"/>
                    <a:pt x="68" y="570"/>
                    <a:pt x="102" y="570"/>
                  </a:cubicBezTo>
                  <a:cubicBezTo>
                    <a:pt x="136" y="570"/>
                    <a:pt x="136" y="570"/>
                    <a:pt x="179" y="536"/>
                  </a:cubicBezTo>
                  <a:cubicBezTo>
                    <a:pt x="247" y="493"/>
                    <a:pt x="247" y="391"/>
                    <a:pt x="281" y="323"/>
                  </a:cubicBezTo>
                  <a:cubicBezTo>
                    <a:pt x="315" y="247"/>
                    <a:pt x="315" y="145"/>
                    <a:pt x="349" y="68"/>
                  </a:cubicBezTo>
                  <a:cubicBezTo>
                    <a:pt x="349" y="34"/>
                    <a:pt x="315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1501425" y="2359949"/>
              <a:ext cx="18228" cy="32375"/>
            </a:xfrm>
            <a:custGeom>
              <a:avLst/>
              <a:gdLst/>
              <a:ahLst/>
              <a:cxnLst/>
              <a:rect l="l" t="t" r="r" b="b"/>
              <a:pathLst>
                <a:path w="536" h="952" extrusionOk="0">
                  <a:moveTo>
                    <a:pt x="425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255" y="179"/>
                    <a:pt x="213" y="315"/>
                    <a:pt x="145" y="459"/>
                  </a:cubicBezTo>
                  <a:cubicBezTo>
                    <a:pt x="77" y="603"/>
                    <a:pt x="0" y="705"/>
                    <a:pt x="0" y="850"/>
                  </a:cubicBezTo>
                  <a:cubicBezTo>
                    <a:pt x="0" y="918"/>
                    <a:pt x="77" y="952"/>
                    <a:pt x="111" y="952"/>
                  </a:cubicBezTo>
                  <a:lnTo>
                    <a:pt x="179" y="952"/>
                  </a:lnTo>
                  <a:cubicBezTo>
                    <a:pt x="425" y="782"/>
                    <a:pt x="535" y="391"/>
                    <a:pt x="502" y="102"/>
                  </a:cubicBezTo>
                  <a:cubicBezTo>
                    <a:pt x="502" y="34"/>
                    <a:pt x="468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2"/>
            <p:cNvSpPr/>
            <p:nvPr/>
          </p:nvSpPr>
          <p:spPr>
            <a:xfrm>
              <a:off x="892452" y="2367158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11" y="1"/>
                  </a:moveTo>
                  <a:lnTo>
                    <a:pt x="68" y="35"/>
                  </a:lnTo>
                  <a:cubicBezTo>
                    <a:pt x="0" y="145"/>
                    <a:pt x="0" y="281"/>
                    <a:pt x="34" y="391"/>
                  </a:cubicBezTo>
                  <a:cubicBezTo>
                    <a:pt x="34" y="459"/>
                    <a:pt x="68" y="493"/>
                    <a:pt x="111" y="570"/>
                  </a:cubicBezTo>
                  <a:cubicBezTo>
                    <a:pt x="145" y="604"/>
                    <a:pt x="213" y="638"/>
                    <a:pt x="280" y="638"/>
                  </a:cubicBezTo>
                  <a:lnTo>
                    <a:pt x="280" y="638"/>
                  </a:lnTo>
                  <a:cubicBezTo>
                    <a:pt x="323" y="638"/>
                    <a:pt x="357" y="570"/>
                    <a:pt x="357" y="527"/>
                  </a:cubicBezTo>
                  <a:lnTo>
                    <a:pt x="357" y="425"/>
                  </a:lnTo>
                  <a:cubicBezTo>
                    <a:pt x="323" y="391"/>
                    <a:pt x="280" y="357"/>
                    <a:pt x="280" y="281"/>
                  </a:cubicBezTo>
                  <a:cubicBezTo>
                    <a:pt x="213" y="213"/>
                    <a:pt x="213" y="145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2"/>
            <p:cNvSpPr/>
            <p:nvPr/>
          </p:nvSpPr>
          <p:spPr>
            <a:xfrm>
              <a:off x="910646" y="2333355"/>
              <a:ext cx="14487" cy="24315"/>
            </a:xfrm>
            <a:custGeom>
              <a:avLst/>
              <a:gdLst/>
              <a:ahLst/>
              <a:cxnLst/>
              <a:rect l="l" t="t" r="r" b="b"/>
              <a:pathLst>
                <a:path w="426" h="715" extrusionOk="0">
                  <a:moveTo>
                    <a:pt x="102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34" y="213"/>
                    <a:pt x="68" y="324"/>
                    <a:pt x="102" y="425"/>
                  </a:cubicBezTo>
                  <a:cubicBezTo>
                    <a:pt x="102" y="536"/>
                    <a:pt x="136" y="638"/>
                    <a:pt x="247" y="672"/>
                  </a:cubicBezTo>
                  <a:cubicBezTo>
                    <a:pt x="247" y="714"/>
                    <a:pt x="247" y="714"/>
                    <a:pt x="281" y="714"/>
                  </a:cubicBezTo>
                  <a:cubicBezTo>
                    <a:pt x="315" y="714"/>
                    <a:pt x="315" y="672"/>
                    <a:pt x="349" y="672"/>
                  </a:cubicBezTo>
                  <a:cubicBezTo>
                    <a:pt x="425" y="570"/>
                    <a:pt x="349" y="459"/>
                    <a:pt x="315" y="358"/>
                  </a:cubicBezTo>
                  <a:cubicBezTo>
                    <a:pt x="281" y="247"/>
                    <a:pt x="213" y="145"/>
                    <a:pt x="170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870790" y="2304482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44" y="0"/>
                  </a:moveTo>
                  <a:cubicBezTo>
                    <a:pt x="68" y="0"/>
                    <a:pt x="34" y="34"/>
                    <a:pt x="34" y="111"/>
                  </a:cubicBezTo>
                  <a:cubicBezTo>
                    <a:pt x="0" y="323"/>
                    <a:pt x="34" y="714"/>
                    <a:pt x="280" y="816"/>
                  </a:cubicBezTo>
                  <a:lnTo>
                    <a:pt x="323" y="816"/>
                  </a:lnTo>
                  <a:cubicBezTo>
                    <a:pt x="357" y="816"/>
                    <a:pt x="391" y="748"/>
                    <a:pt x="391" y="714"/>
                  </a:cubicBezTo>
                  <a:cubicBezTo>
                    <a:pt x="425" y="603"/>
                    <a:pt x="357" y="535"/>
                    <a:pt x="323" y="425"/>
                  </a:cubicBezTo>
                  <a:cubicBezTo>
                    <a:pt x="280" y="323"/>
                    <a:pt x="246" y="213"/>
                    <a:pt x="246" y="111"/>
                  </a:cubicBezTo>
                  <a:cubicBezTo>
                    <a:pt x="212" y="34"/>
                    <a:pt x="178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963494" y="216263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9" y="0"/>
                  </a:moveTo>
                  <a:cubicBezTo>
                    <a:pt x="35" y="0"/>
                    <a:pt x="1" y="34"/>
                    <a:pt x="1" y="102"/>
                  </a:cubicBezTo>
                  <a:cubicBezTo>
                    <a:pt x="1" y="213"/>
                    <a:pt x="35" y="315"/>
                    <a:pt x="69" y="459"/>
                  </a:cubicBezTo>
                  <a:cubicBezTo>
                    <a:pt x="103" y="527"/>
                    <a:pt x="179" y="671"/>
                    <a:pt x="247" y="705"/>
                  </a:cubicBezTo>
                  <a:lnTo>
                    <a:pt x="315" y="705"/>
                  </a:lnTo>
                  <a:cubicBezTo>
                    <a:pt x="358" y="705"/>
                    <a:pt x="426" y="671"/>
                    <a:pt x="392" y="637"/>
                  </a:cubicBezTo>
                  <a:cubicBezTo>
                    <a:pt x="392" y="527"/>
                    <a:pt x="358" y="459"/>
                    <a:pt x="315" y="349"/>
                  </a:cubicBezTo>
                  <a:cubicBezTo>
                    <a:pt x="247" y="281"/>
                    <a:pt x="213" y="170"/>
                    <a:pt x="179" y="68"/>
                  </a:cubicBezTo>
                  <a:cubicBezTo>
                    <a:pt x="145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984035" y="2138356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102" y="1"/>
                  </a:moveTo>
                  <a:cubicBezTo>
                    <a:pt x="68" y="1"/>
                    <a:pt x="0" y="35"/>
                    <a:pt x="0" y="77"/>
                  </a:cubicBezTo>
                  <a:cubicBezTo>
                    <a:pt x="0" y="179"/>
                    <a:pt x="34" y="247"/>
                    <a:pt x="68" y="324"/>
                  </a:cubicBezTo>
                  <a:cubicBezTo>
                    <a:pt x="68" y="391"/>
                    <a:pt x="136" y="502"/>
                    <a:pt x="212" y="536"/>
                  </a:cubicBezTo>
                  <a:lnTo>
                    <a:pt x="246" y="536"/>
                  </a:lnTo>
                  <a:cubicBezTo>
                    <a:pt x="280" y="536"/>
                    <a:pt x="314" y="502"/>
                    <a:pt x="314" y="459"/>
                  </a:cubicBezTo>
                  <a:cubicBezTo>
                    <a:pt x="314" y="391"/>
                    <a:pt x="280" y="324"/>
                    <a:pt x="246" y="290"/>
                  </a:cubicBezTo>
                  <a:cubicBezTo>
                    <a:pt x="212" y="213"/>
                    <a:pt x="212" y="145"/>
                    <a:pt x="178" y="77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928568" y="209387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1"/>
                  </a:moveTo>
                  <a:cubicBezTo>
                    <a:pt x="0" y="1"/>
                    <a:pt x="0" y="35"/>
                    <a:pt x="0" y="35"/>
                  </a:cubicBezTo>
                  <a:cubicBezTo>
                    <a:pt x="34" y="213"/>
                    <a:pt x="68" y="425"/>
                    <a:pt x="178" y="570"/>
                  </a:cubicBezTo>
                  <a:lnTo>
                    <a:pt x="212" y="570"/>
                  </a:lnTo>
                  <a:cubicBezTo>
                    <a:pt x="246" y="570"/>
                    <a:pt x="280" y="570"/>
                    <a:pt x="280" y="536"/>
                  </a:cubicBezTo>
                  <a:cubicBezTo>
                    <a:pt x="280" y="357"/>
                    <a:pt x="144" y="179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881740" y="2117849"/>
              <a:ext cx="11903" cy="18228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137" y="1"/>
                  </a:moveTo>
                  <a:cubicBezTo>
                    <a:pt x="103" y="1"/>
                    <a:pt x="35" y="43"/>
                    <a:pt x="35" y="77"/>
                  </a:cubicBezTo>
                  <a:cubicBezTo>
                    <a:pt x="1" y="213"/>
                    <a:pt x="35" y="425"/>
                    <a:pt x="171" y="536"/>
                  </a:cubicBezTo>
                  <a:lnTo>
                    <a:pt x="247" y="536"/>
                  </a:lnTo>
                  <a:cubicBezTo>
                    <a:pt x="315" y="536"/>
                    <a:pt x="349" y="502"/>
                    <a:pt x="349" y="425"/>
                  </a:cubicBezTo>
                  <a:cubicBezTo>
                    <a:pt x="349" y="289"/>
                    <a:pt x="247" y="179"/>
                    <a:pt x="213" y="43"/>
                  </a:cubicBezTo>
                  <a:cubicBezTo>
                    <a:pt x="171" y="1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2"/>
            <p:cNvSpPr/>
            <p:nvPr/>
          </p:nvSpPr>
          <p:spPr>
            <a:xfrm>
              <a:off x="912959" y="2162637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102" y="0"/>
                  </a:moveTo>
                  <a:cubicBezTo>
                    <a:pt x="34" y="0"/>
                    <a:pt x="0" y="68"/>
                    <a:pt x="0" y="102"/>
                  </a:cubicBezTo>
                  <a:cubicBezTo>
                    <a:pt x="34" y="213"/>
                    <a:pt x="34" y="281"/>
                    <a:pt x="68" y="383"/>
                  </a:cubicBezTo>
                  <a:cubicBezTo>
                    <a:pt x="102" y="459"/>
                    <a:pt x="102" y="561"/>
                    <a:pt x="179" y="637"/>
                  </a:cubicBezTo>
                  <a:lnTo>
                    <a:pt x="247" y="637"/>
                  </a:lnTo>
                  <a:cubicBezTo>
                    <a:pt x="281" y="637"/>
                    <a:pt x="315" y="637"/>
                    <a:pt x="357" y="561"/>
                  </a:cubicBezTo>
                  <a:cubicBezTo>
                    <a:pt x="357" y="493"/>
                    <a:pt x="315" y="383"/>
                    <a:pt x="281" y="315"/>
                  </a:cubicBezTo>
                  <a:cubicBezTo>
                    <a:pt x="247" y="213"/>
                    <a:pt x="213" y="136"/>
                    <a:pt x="145" y="68"/>
                  </a:cubicBezTo>
                  <a:cubicBezTo>
                    <a:pt x="145" y="34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2"/>
            <p:cNvSpPr/>
            <p:nvPr/>
          </p:nvSpPr>
          <p:spPr>
            <a:xfrm>
              <a:off x="874531" y="2182837"/>
              <a:ext cx="13025" cy="23159"/>
            </a:xfrm>
            <a:custGeom>
              <a:avLst/>
              <a:gdLst/>
              <a:ahLst/>
              <a:cxnLst/>
              <a:rect l="l" t="t" r="r" b="b"/>
              <a:pathLst>
                <a:path w="383" h="681" extrusionOk="0">
                  <a:moveTo>
                    <a:pt x="68" y="1"/>
                  </a:moveTo>
                  <a:cubicBezTo>
                    <a:pt x="68" y="1"/>
                    <a:pt x="34" y="43"/>
                    <a:pt x="34" y="77"/>
                  </a:cubicBezTo>
                  <a:cubicBezTo>
                    <a:pt x="34" y="256"/>
                    <a:pt x="0" y="570"/>
                    <a:pt x="170" y="681"/>
                  </a:cubicBezTo>
                  <a:lnTo>
                    <a:pt x="213" y="681"/>
                  </a:lnTo>
                  <a:cubicBezTo>
                    <a:pt x="247" y="681"/>
                    <a:pt x="281" y="681"/>
                    <a:pt x="281" y="638"/>
                  </a:cubicBezTo>
                  <a:cubicBezTo>
                    <a:pt x="383" y="426"/>
                    <a:pt x="213" y="256"/>
                    <a:pt x="136" y="43"/>
                  </a:cubicBezTo>
                  <a:cubicBezTo>
                    <a:pt x="136" y="1"/>
                    <a:pt x="102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849093" y="2232250"/>
              <a:ext cx="14487" cy="27784"/>
            </a:xfrm>
            <a:custGeom>
              <a:avLst/>
              <a:gdLst/>
              <a:ahLst/>
              <a:cxnLst/>
              <a:rect l="l" t="t" r="r" b="b"/>
              <a:pathLst>
                <a:path w="426" h="817" extrusionOk="0">
                  <a:moveTo>
                    <a:pt x="111" y="1"/>
                  </a:moveTo>
                  <a:cubicBezTo>
                    <a:pt x="69" y="1"/>
                    <a:pt x="1" y="35"/>
                    <a:pt x="1" y="111"/>
                  </a:cubicBezTo>
                  <a:cubicBezTo>
                    <a:pt x="35" y="323"/>
                    <a:pt x="69" y="672"/>
                    <a:pt x="281" y="782"/>
                  </a:cubicBezTo>
                  <a:cubicBezTo>
                    <a:pt x="281" y="816"/>
                    <a:pt x="324" y="816"/>
                    <a:pt x="324" y="816"/>
                  </a:cubicBezTo>
                  <a:cubicBezTo>
                    <a:pt x="392" y="816"/>
                    <a:pt x="426" y="782"/>
                    <a:pt x="426" y="714"/>
                  </a:cubicBezTo>
                  <a:cubicBezTo>
                    <a:pt x="426" y="604"/>
                    <a:pt x="392" y="502"/>
                    <a:pt x="324" y="425"/>
                  </a:cubicBezTo>
                  <a:cubicBezTo>
                    <a:pt x="281" y="323"/>
                    <a:pt x="247" y="179"/>
                    <a:pt x="213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898506" y="224670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3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79"/>
                    <a:pt x="1" y="289"/>
                    <a:pt x="35" y="391"/>
                  </a:cubicBezTo>
                  <a:cubicBezTo>
                    <a:pt x="35" y="501"/>
                    <a:pt x="35" y="603"/>
                    <a:pt x="102" y="671"/>
                  </a:cubicBezTo>
                  <a:lnTo>
                    <a:pt x="179" y="671"/>
                  </a:ln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47" y="459"/>
                    <a:pt x="213" y="391"/>
                  </a:cubicBezTo>
                  <a:cubicBezTo>
                    <a:pt x="179" y="247"/>
                    <a:pt x="145" y="179"/>
                    <a:pt x="102" y="77"/>
                  </a:cubicBezTo>
                  <a:cubicBezTo>
                    <a:pt x="102" y="34"/>
                    <a:pt x="68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2"/>
            <p:cNvSpPr/>
            <p:nvPr/>
          </p:nvSpPr>
          <p:spPr>
            <a:xfrm>
              <a:off x="919012" y="2227625"/>
              <a:ext cx="16800" cy="25166"/>
            </a:xfrm>
            <a:custGeom>
              <a:avLst/>
              <a:gdLst/>
              <a:ahLst/>
              <a:cxnLst/>
              <a:rect l="l" t="t" r="r" b="b"/>
              <a:pathLst>
                <a:path w="494" h="740" extrusionOk="0">
                  <a:moveTo>
                    <a:pt x="137" y="1"/>
                  </a:moveTo>
                  <a:cubicBezTo>
                    <a:pt x="69" y="1"/>
                    <a:pt x="1" y="69"/>
                    <a:pt x="35" y="137"/>
                  </a:cubicBezTo>
                  <a:cubicBezTo>
                    <a:pt x="69" y="315"/>
                    <a:pt x="103" y="459"/>
                    <a:pt x="179" y="638"/>
                  </a:cubicBezTo>
                  <a:cubicBezTo>
                    <a:pt x="179" y="672"/>
                    <a:pt x="247" y="740"/>
                    <a:pt x="315" y="740"/>
                  </a:cubicBezTo>
                  <a:lnTo>
                    <a:pt x="315" y="740"/>
                  </a:lnTo>
                  <a:cubicBezTo>
                    <a:pt x="391" y="740"/>
                    <a:pt x="425" y="740"/>
                    <a:pt x="459" y="706"/>
                  </a:cubicBezTo>
                  <a:cubicBezTo>
                    <a:pt x="493" y="638"/>
                    <a:pt x="493" y="561"/>
                    <a:pt x="459" y="493"/>
                  </a:cubicBezTo>
                  <a:cubicBezTo>
                    <a:pt x="391" y="349"/>
                    <a:pt x="315" y="213"/>
                    <a:pt x="247" y="69"/>
                  </a:cubicBezTo>
                  <a:cubicBezTo>
                    <a:pt x="213" y="35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2"/>
            <p:cNvSpPr/>
            <p:nvPr/>
          </p:nvSpPr>
          <p:spPr>
            <a:xfrm>
              <a:off x="963494" y="207826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213"/>
                    <a:pt x="69" y="315"/>
                    <a:pt x="103" y="426"/>
                  </a:cubicBezTo>
                  <a:cubicBezTo>
                    <a:pt x="145" y="460"/>
                    <a:pt x="145" y="494"/>
                    <a:pt x="145" y="570"/>
                  </a:cubicBezTo>
                  <a:lnTo>
                    <a:pt x="247" y="672"/>
                  </a:lnTo>
                  <a:cubicBezTo>
                    <a:pt x="281" y="706"/>
                    <a:pt x="315" y="706"/>
                    <a:pt x="315" y="706"/>
                  </a:cubicBezTo>
                  <a:cubicBezTo>
                    <a:pt x="392" y="706"/>
                    <a:pt x="426" y="638"/>
                    <a:pt x="426" y="604"/>
                  </a:cubicBezTo>
                  <a:cubicBezTo>
                    <a:pt x="426" y="527"/>
                    <a:pt x="426" y="494"/>
                    <a:pt x="392" y="426"/>
                  </a:cubicBezTo>
                  <a:cubicBezTo>
                    <a:pt x="392" y="392"/>
                    <a:pt x="358" y="358"/>
                    <a:pt x="315" y="315"/>
                  </a:cubicBezTo>
                  <a:cubicBezTo>
                    <a:pt x="281" y="247"/>
                    <a:pt x="247" y="145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2"/>
            <p:cNvSpPr/>
            <p:nvPr/>
          </p:nvSpPr>
          <p:spPr>
            <a:xfrm>
              <a:off x="1004541" y="2071055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34" y="281"/>
                    <a:pt x="68" y="357"/>
                  </a:cubicBezTo>
                  <a:cubicBezTo>
                    <a:pt x="102" y="425"/>
                    <a:pt x="136" y="527"/>
                    <a:pt x="170" y="570"/>
                  </a:cubicBezTo>
                  <a:cubicBezTo>
                    <a:pt x="213" y="604"/>
                    <a:pt x="246" y="604"/>
                    <a:pt x="280" y="604"/>
                  </a:cubicBezTo>
                  <a:cubicBezTo>
                    <a:pt x="314" y="604"/>
                    <a:pt x="348" y="604"/>
                    <a:pt x="348" y="527"/>
                  </a:cubicBezTo>
                  <a:cubicBezTo>
                    <a:pt x="382" y="459"/>
                    <a:pt x="348" y="391"/>
                    <a:pt x="314" y="281"/>
                  </a:cubicBezTo>
                  <a:cubicBezTo>
                    <a:pt x="314" y="213"/>
                    <a:pt x="246" y="145"/>
                    <a:pt x="213" y="68"/>
                  </a:cubicBezTo>
                  <a:cubicBezTo>
                    <a:pt x="170" y="0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2"/>
            <p:cNvSpPr/>
            <p:nvPr/>
          </p:nvSpPr>
          <p:spPr>
            <a:xfrm>
              <a:off x="1030829" y="2148184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45" y="1"/>
                  </a:moveTo>
                  <a:cubicBezTo>
                    <a:pt x="77" y="1"/>
                    <a:pt x="34" y="35"/>
                    <a:pt x="34" y="69"/>
                  </a:cubicBezTo>
                  <a:cubicBezTo>
                    <a:pt x="0" y="170"/>
                    <a:pt x="0" y="315"/>
                    <a:pt x="34" y="383"/>
                  </a:cubicBezTo>
                  <a:cubicBezTo>
                    <a:pt x="77" y="493"/>
                    <a:pt x="145" y="595"/>
                    <a:pt x="247" y="638"/>
                  </a:cubicBezTo>
                  <a:lnTo>
                    <a:pt x="289" y="638"/>
                  </a:lnTo>
                  <a:cubicBezTo>
                    <a:pt x="323" y="638"/>
                    <a:pt x="357" y="638"/>
                    <a:pt x="357" y="561"/>
                  </a:cubicBezTo>
                  <a:cubicBezTo>
                    <a:pt x="357" y="493"/>
                    <a:pt x="323" y="383"/>
                    <a:pt x="289" y="315"/>
                  </a:cubicBezTo>
                  <a:cubicBezTo>
                    <a:pt x="289" y="213"/>
                    <a:pt x="289" y="136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1070686" y="212162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0" y="178"/>
                    <a:pt x="68" y="280"/>
                    <a:pt x="102" y="391"/>
                  </a:cubicBezTo>
                  <a:cubicBezTo>
                    <a:pt x="102" y="493"/>
                    <a:pt x="102" y="603"/>
                    <a:pt x="213" y="671"/>
                  </a:cubicBezTo>
                  <a:cubicBezTo>
                    <a:pt x="213" y="705"/>
                    <a:pt x="247" y="705"/>
                    <a:pt x="281" y="705"/>
                  </a:cubicBezTo>
                  <a:cubicBezTo>
                    <a:pt x="315" y="705"/>
                    <a:pt x="349" y="705"/>
                    <a:pt x="391" y="671"/>
                  </a:cubicBezTo>
                  <a:cubicBezTo>
                    <a:pt x="425" y="527"/>
                    <a:pt x="349" y="425"/>
                    <a:pt x="315" y="314"/>
                  </a:cubicBezTo>
                  <a:cubicBezTo>
                    <a:pt x="281" y="212"/>
                    <a:pt x="213" y="68"/>
                    <a:pt x="10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028516" y="219990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280"/>
                    <a:pt x="0" y="527"/>
                    <a:pt x="213" y="637"/>
                  </a:cubicBezTo>
                  <a:lnTo>
                    <a:pt x="213" y="637"/>
                  </a:lnTo>
                  <a:cubicBezTo>
                    <a:pt x="247" y="637"/>
                    <a:pt x="281" y="637"/>
                    <a:pt x="281" y="603"/>
                  </a:cubicBezTo>
                  <a:cubicBezTo>
                    <a:pt x="391" y="391"/>
                    <a:pt x="213" y="213"/>
                    <a:pt x="145" y="34"/>
                  </a:cubicBezTo>
                  <a:cubicBezTo>
                    <a:pt x="145" y="0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060858" y="2192666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77" y="1"/>
                  </a:moveTo>
                  <a:cubicBezTo>
                    <a:pt x="43" y="1"/>
                    <a:pt x="1" y="1"/>
                    <a:pt x="1" y="69"/>
                  </a:cubicBezTo>
                  <a:cubicBezTo>
                    <a:pt x="1" y="137"/>
                    <a:pt x="43" y="247"/>
                    <a:pt x="43" y="349"/>
                  </a:cubicBezTo>
                  <a:cubicBezTo>
                    <a:pt x="77" y="459"/>
                    <a:pt x="77" y="561"/>
                    <a:pt x="145" y="638"/>
                  </a:cubicBezTo>
                  <a:cubicBezTo>
                    <a:pt x="179" y="672"/>
                    <a:pt x="179" y="672"/>
                    <a:pt x="213" y="672"/>
                  </a:cubicBezTo>
                  <a:cubicBezTo>
                    <a:pt x="289" y="672"/>
                    <a:pt x="323" y="638"/>
                    <a:pt x="357" y="604"/>
                  </a:cubicBezTo>
                  <a:cubicBezTo>
                    <a:pt x="357" y="493"/>
                    <a:pt x="323" y="392"/>
                    <a:pt x="289" y="281"/>
                  </a:cubicBezTo>
                  <a:cubicBezTo>
                    <a:pt x="255" y="179"/>
                    <a:pt x="179" y="69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098402" y="2181681"/>
              <a:ext cx="13059" cy="21731"/>
            </a:xfrm>
            <a:custGeom>
              <a:avLst/>
              <a:gdLst/>
              <a:ahLst/>
              <a:cxnLst/>
              <a:rect l="l" t="t" r="r" b="b"/>
              <a:pathLst>
                <a:path w="384" h="639" extrusionOk="0">
                  <a:moveTo>
                    <a:pt x="103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179"/>
                    <a:pt x="35" y="290"/>
                    <a:pt x="35" y="392"/>
                  </a:cubicBezTo>
                  <a:cubicBezTo>
                    <a:pt x="69" y="460"/>
                    <a:pt x="69" y="570"/>
                    <a:pt x="171" y="638"/>
                  </a:cubicBezTo>
                  <a:lnTo>
                    <a:pt x="247" y="638"/>
                  </a:lnTo>
                  <a:cubicBezTo>
                    <a:pt x="281" y="638"/>
                    <a:pt x="315" y="604"/>
                    <a:pt x="349" y="570"/>
                  </a:cubicBezTo>
                  <a:cubicBezTo>
                    <a:pt x="383" y="502"/>
                    <a:pt x="349" y="392"/>
                    <a:pt x="315" y="290"/>
                  </a:cubicBezTo>
                  <a:cubicBezTo>
                    <a:pt x="281" y="213"/>
                    <a:pt x="213" y="145"/>
                    <a:pt x="171" y="35"/>
                  </a:cubicBezTo>
                  <a:cubicBezTo>
                    <a:pt x="137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098402" y="2256532"/>
              <a:ext cx="15643" cy="26322"/>
            </a:xfrm>
            <a:custGeom>
              <a:avLst/>
              <a:gdLst/>
              <a:ahLst/>
              <a:cxnLst/>
              <a:rect l="l" t="t" r="r" b="b"/>
              <a:pathLst>
                <a:path w="460" h="774" extrusionOk="0">
                  <a:moveTo>
                    <a:pt x="103" y="0"/>
                  </a:moveTo>
                  <a:cubicBezTo>
                    <a:pt x="35" y="0"/>
                    <a:pt x="1" y="68"/>
                    <a:pt x="1" y="102"/>
                  </a:cubicBezTo>
                  <a:cubicBezTo>
                    <a:pt x="35" y="246"/>
                    <a:pt x="35" y="348"/>
                    <a:pt x="103" y="459"/>
                  </a:cubicBezTo>
                  <a:cubicBezTo>
                    <a:pt x="137" y="561"/>
                    <a:pt x="137" y="705"/>
                    <a:pt x="247" y="773"/>
                  </a:cubicBezTo>
                  <a:lnTo>
                    <a:pt x="315" y="773"/>
                  </a:lnTo>
                  <a:cubicBezTo>
                    <a:pt x="383" y="773"/>
                    <a:pt x="426" y="739"/>
                    <a:pt x="426" y="671"/>
                  </a:cubicBezTo>
                  <a:cubicBezTo>
                    <a:pt x="460" y="561"/>
                    <a:pt x="383" y="459"/>
                    <a:pt x="315" y="348"/>
                  </a:cubicBezTo>
                  <a:cubicBezTo>
                    <a:pt x="281" y="246"/>
                    <a:pt x="213" y="136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136830" y="2239460"/>
              <a:ext cx="12175" cy="21731"/>
            </a:xfrm>
            <a:custGeom>
              <a:avLst/>
              <a:gdLst/>
              <a:ahLst/>
              <a:cxnLst/>
              <a:rect l="l" t="t" r="r" b="b"/>
              <a:pathLst>
                <a:path w="358" h="639" extrusionOk="0">
                  <a:moveTo>
                    <a:pt x="69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213"/>
                    <a:pt x="1" y="290"/>
                    <a:pt x="35" y="392"/>
                  </a:cubicBezTo>
                  <a:cubicBezTo>
                    <a:pt x="69" y="502"/>
                    <a:pt x="69" y="570"/>
                    <a:pt x="179" y="638"/>
                  </a:cubicBezTo>
                  <a:lnTo>
                    <a:pt x="213" y="638"/>
                  </a:lnTo>
                  <a:cubicBezTo>
                    <a:pt x="247" y="638"/>
                    <a:pt x="315" y="604"/>
                    <a:pt x="315" y="570"/>
                  </a:cubicBezTo>
                  <a:cubicBezTo>
                    <a:pt x="358" y="460"/>
                    <a:pt x="281" y="426"/>
                    <a:pt x="247" y="324"/>
                  </a:cubicBezTo>
                  <a:cubicBezTo>
                    <a:pt x="213" y="247"/>
                    <a:pt x="179" y="145"/>
                    <a:pt x="145" y="77"/>
                  </a:cubicBezTo>
                  <a:cubicBezTo>
                    <a:pt x="145" y="35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2"/>
            <p:cNvSpPr/>
            <p:nvPr/>
          </p:nvSpPr>
          <p:spPr>
            <a:xfrm>
              <a:off x="1127308" y="2324989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179"/>
                    <a:pt x="68" y="323"/>
                    <a:pt x="102" y="459"/>
                  </a:cubicBezTo>
                  <a:cubicBezTo>
                    <a:pt x="136" y="493"/>
                    <a:pt x="136" y="493"/>
                    <a:pt x="170" y="493"/>
                  </a:cubicBezTo>
                  <a:cubicBezTo>
                    <a:pt x="213" y="493"/>
                    <a:pt x="247" y="459"/>
                    <a:pt x="247" y="425"/>
                  </a:cubicBezTo>
                  <a:lnTo>
                    <a:pt x="102" y="34"/>
                  </a:lnTo>
                  <a:cubicBezTo>
                    <a:pt x="102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2"/>
            <p:cNvSpPr/>
            <p:nvPr/>
          </p:nvSpPr>
          <p:spPr>
            <a:xfrm>
              <a:off x="1152440" y="2308223"/>
              <a:ext cx="14487" cy="30097"/>
            </a:xfrm>
            <a:custGeom>
              <a:avLst/>
              <a:gdLst/>
              <a:ahLst/>
              <a:cxnLst/>
              <a:rect l="l" t="t" r="r" b="b"/>
              <a:pathLst>
                <a:path w="426" h="885" extrusionOk="0">
                  <a:moveTo>
                    <a:pt x="145" y="1"/>
                  </a:moveTo>
                  <a:cubicBezTo>
                    <a:pt x="111" y="1"/>
                    <a:pt x="34" y="35"/>
                    <a:pt x="34" y="103"/>
                  </a:cubicBezTo>
                  <a:cubicBezTo>
                    <a:pt x="34" y="349"/>
                    <a:pt x="1" y="672"/>
                    <a:pt x="213" y="850"/>
                  </a:cubicBezTo>
                  <a:cubicBezTo>
                    <a:pt x="247" y="850"/>
                    <a:pt x="247" y="884"/>
                    <a:pt x="281" y="884"/>
                  </a:cubicBezTo>
                  <a:cubicBezTo>
                    <a:pt x="357" y="884"/>
                    <a:pt x="391" y="816"/>
                    <a:pt x="391" y="774"/>
                  </a:cubicBezTo>
                  <a:cubicBezTo>
                    <a:pt x="425" y="527"/>
                    <a:pt x="281" y="315"/>
                    <a:pt x="281" y="103"/>
                  </a:cubicBezTo>
                  <a:cubicBezTo>
                    <a:pt x="281" y="35"/>
                    <a:pt x="213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1172946" y="2406743"/>
              <a:ext cx="14487" cy="26594"/>
            </a:xfrm>
            <a:custGeom>
              <a:avLst/>
              <a:gdLst/>
              <a:ahLst/>
              <a:cxnLst/>
              <a:rect l="l" t="t" r="r" b="b"/>
              <a:pathLst>
                <a:path w="426" h="782" extrusionOk="0">
                  <a:moveTo>
                    <a:pt x="103" y="0"/>
                  </a:moveTo>
                  <a:cubicBezTo>
                    <a:pt x="35" y="0"/>
                    <a:pt x="1" y="43"/>
                    <a:pt x="1" y="111"/>
                  </a:cubicBezTo>
                  <a:cubicBezTo>
                    <a:pt x="1" y="255"/>
                    <a:pt x="35" y="357"/>
                    <a:pt x="35" y="502"/>
                  </a:cubicBezTo>
                  <a:cubicBezTo>
                    <a:pt x="35" y="604"/>
                    <a:pt x="35" y="714"/>
                    <a:pt x="145" y="782"/>
                  </a:cubicBezTo>
                  <a:lnTo>
                    <a:pt x="179" y="782"/>
                  </a:lnTo>
                  <a:cubicBezTo>
                    <a:pt x="213" y="782"/>
                    <a:pt x="247" y="782"/>
                    <a:pt x="247" y="748"/>
                  </a:cubicBezTo>
                  <a:cubicBezTo>
                    <a:pt x="425" y="604"/>
                    <a:pt x="247" y="255"/>
                    <a:pt x="179" y="77"/>
                  </a:cubicBezTo>
                  <a:cubicBezTo>
                    <a:pt x="179" y="0"/>
                    <a:pt x="14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1137987" y="2385080"/>
              <a:ext cx="11018" cy="24281"/>
            </a:xfrm>
            <a:custGeom>
              <a:avLst/>
              <a:gdLst/>
              <a:ahLst/>
              <a:cxnLst/>
              <a:rect l="l" t="t" r="r" b="b"/>
              <a:pathLst>
                <a:path w="324" h="714" extrusionOk="0">
                  <a:moveTo>
                    <a:pt x="69" y="0"/>
                  </a:moveTo>
                  <a:cubicBezTo>
                    <a:pt x="35" y="0"/>
                    <a:pt x="1" y="43"/>
                    <a:pt x="1" y="77"/>
                  </a:cubicBezTo>
                  <a:cubicBezTo>
                    <a:pt x="69" y="289"/>
                    <a:pt x="69" y="502"/>
                    <a:pt x="179" y="680"/>
                  </a:cubicBezTo>
                  <a:cubicBezTo>
                    <a:pt x="213" y="714"/>
                    <a:pt x="213" y="714"/>
                    <a:pt x="247" y="714"/>
                  </a:cubicBezTo>
                  <a:cubicBezTo>
                    <a:pt x="281" y="714"/>
                    <a:pt x="324" y="680"/>
                    <a:pt x="324" y="637"/>
                  </a:cubicBezTo>
                  <a:cubicBezTo>
                    <a:pt x="324" y="425"/>
                    <a:pt x="213" y="255"/>
                    <a:pt x="145" y="43"/>
                  </a:cubicBezTo>
                  <a:cubicBezTo>
                    <a:pt x="145" y="0"/>
                    <a:pt x="111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1168049" y="2476662"/>
              <a:ext cx="8400" cy="15609"/>
            </a:xfrm>
            <a:custGeom>
              <a:avLst/>
              <a:gdLst/>
              <a:ahLst/>
              <a:cxnLst/>
              <a:rect l="l" t="t" r="r" b="b"/>
              <a:pathLst>
                <a:path w="247" h="459" extrusionOk="0">
                  <a:moveTo>
                    <a:pt x="111" y="0"/>
                  </a:moveTo>
                  <a:cubicBezTo>
                    <a:pt x="34" y="0"/>
                    <a:pt x="0" y="34"/>
                    <a:pt x="34" y="68"/>
                  </a:cubicBezTo>
                  <a:cubicBezTo>
                    <a:pt x="34" y="145"/>
                    <a:pt x="77" y="179"/>
                    <a:pt x="77" y="247"/>
                  </a:cubicBezTo>
                  <a:cubicBezTo>
                    <a:pt x="77" y="323"/>
                    <a:pt x="34" y="357"/>
                    <a:pt x="77" y="425"/>
                  </a:cubicBezTo>
                  <a:cubicBezTo>
                    <a:pt x="111" y="425"/>
                    <a:pt x="145" y="459"/>
                    <a:pt x="145" y="459"/>
                  </a:cubicBezTo>
                  <a:cubicBezTo>
                    <a:pt x="179" y="459"/>
                    <a:pt x="213" y="459"/>
                    <a:pt x="213" y="425"/>
                  </a:cubicBezTo>
                  <a:cubicBezTo>
                    <a:pt x="247" y="357"/>
                    <a:pt x="247" y="323"/>
                    <a:pt x="247" y="213"/>
                  </a:cubicBezTo>
                  <a:cubicBezTo>
                    <a:pt x="213" y="179"/>
                    <a:pt x="179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915271" y="2448912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111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0" y="290"/>
                    <a:pt x="0" y="604"/>
                    <a:pt x="213" y="672"/>
                  </a:cubicBezTo>
                  <a:lnTo>
                    <a:pt x="247" y="672"/>
                  </a:lnTo>
                  <a:cubicBezTo>
                    <a:pt x="247" y="672"/>
                    <a:pt x="289" y="638"/>
                    <a:pt x="289" y="604"/>
                  </a:cubicBezTo>
                  <a:cubicBezTo>
                    <a:pt x="323" y="536"/>
                    <a:pt x="323" y="425"/>
                    <a:pt x="289" y="357"/>
                  </a:cubicBezTo>
                  <a:cubicBezTo>
                    <a:pt x="213" y="247"/>
                    <a:pt x="213" y="179"/>
                    <a:pt x="179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940675" y="2416571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103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35" y="281"/>
                    <a:pt x="69" y="391"/>
                  </a:cubicBezTo>
                  <a:cubicBezTo>
                    <a:pt x="103" y="459"/>
                    <a:pt x="137" y="561"/>
                    <a:pt x="213" y="637"/>
                  </a:cubicBezTo>
                  <a:lnTo>
                    <a:pt x="281" y="637"/>
                  </a:lnTo>
                  <a:cubicBezTo>
                    <a:pt x="315" y="637"/>
                    <a:pt x="392" y="637"/>
                    <a:pt x="392" y="561"/>
                  </a:cubicBezTo>
                  <a:cubicBezTo>
                    <a:pt x="392" y="459"/>
                    <a:pt x="349" y="349"/>
                    <a:pt x="315" y="281"/>
                  </a:cubicBezTo>
                  <a:cubicBezTo>
                    <a:pt x="247" y="213"/>
                    <a:pt x="213" y="102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951387" y="2530972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4" y="0"/>
                  </a:moveTo>
                  <a:cubicBezTo>
                    <a:pt x="34" y="0"/>
                    <a:pt x="0" y="0"/>
                    <a:pt x="34" y="0"/>
                  </a:cubicBezTo>
                  <a:cubicBezTo>
                    <a:pt x="34" y="213"/>
                    <a:pt x="77" y="382"/>
                    <a:pt x="145" y="561"/>
                  </a:cubicBezTo>
                  <a:cubicBezTo>
                    <a:pt x="178" y="637"/>
                    <a:pt x="212" y="671"/>
                    <a:pt x="289" y="671"/>
                  </a:cubicBezTo>
                  <a:cubicBezTo>
                    <a:pt x="391" y="671"/>
                    <a:pt x="501" y="561"/>
                    <a:pt x="425" y="425"/>
                  </a:cubicBezTo>
                  <a:cubicBezTo>
                    <a:pt x="323" y="281"/>
                    <a:pt x="212" y="136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962338" y="2496013"/>
              <a:ext cx="20575" cy="27750"/>
            </a:xfrm>
            <a:custGeom>
              <a:avLst/>
              <a:gdLst/>
              <a:ahLst/>
              <a:cxnLst/>
              <a:rect l="l" t="t" r="r" b="b"/>
              <a:pathLst>
                <a:path w="605" h="816" extrusionOk="0">
                  <a:moveTo>
                    <a:pt x="103" y="0"/>
                  </a:moveTo>
                  <a:cubicBezTo>
                    <a:pt x="69" y="0"/>
                    <a:pt x="1" y="68"/>
                    <a:pt x="35" y="102"/>
                  </a:cubicBezTo>
                  <a:cubicBezTo>
                    <a:pt x="69" y="247"/>
                    <a:pt x="137" y="391"/>
                    <a:pt x="213" y="493"/>
                  </a:cubicBezTo>
                  <a:cubicBezTo>
                    <a:pt x="247" y="637"/>
                    <a:pt x="349" y="739"/>
                    <a:pt x="460" y="816"/>
                  </a:cubicBezTo>
                  <a:lnTo>
                    <a:pt x="494" y="816"/>
                  </a:lnTo>
                  <a:cubicBezTo>
                    <a:pt x="528" y="816"/>
                    <a:pt x="562" y="773"/>
                    <a:pt x="562" y="739"/>
                  </a:cubicBezTo>
                  <a:cubicBezTo>
                    <a:pt x="604" y="603"/>
                    <a:pt x="528" y="459"/>
                    <a:pt x="460" y="349"/>
                  </a:cubicBezTo>
                  <a:cubicBezTo>
                    <a:pt x="349" y="247"/>
                    <a:pt x="281" y="136"/>
                    <a:pt x="179" y="34"/>
                  </a:cubicBezTo>
                  <a:cubicBezTo>
                    <a:pt x="137" y="34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976791" y="2633233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103" y="0"/>
                  </a:moveTo>
                  <a:cubicBezTo>
                    <a:pt x="35" y="0"/>
                    <a:pt x="1" y="68"/>
                    <a:pt x="35" y="136"/>
                  </a:cubicBezTo>
                  <a:cubicBezTo>
                    <a:pt x="137" y="247"/>
                    <a:pt x="213" y="349"/>
                    <a:pt x="315" y="493"/>
                  </a:cubicBezTo>
                  <a:cubicBezTo>
                    <a:pt x="349" y="527"/>
                    <a:pt x="425" y="638"/>
                    <a:pt x="527" y="638"/>
                  </a:cubicBezTo>
                  <a:cubicBezTo>
                    <a:pt x="527" y="638"/>
                    <a:pt x="561" y="604"/>
                    <a:pt x="604" y="604"/>
                  </a:cubicBezTo>
                  <a:cubicBezTo>
                    <a:pt x="672" y="493"/>
                    <a:pt x="527" y="349"/>
                    <a:pt x="493" y="315"/>
                  </a:cubicBezTo>
                  <a:cubicBezTo>
                    <a:pt x="349" y="213"/>
                    <a:pt x="247" y="136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987469" y="2593376"/>
              <a:ext cx="24315" cy="26594"/>
            </a:xfrm>
            <a:custGeom>
              <a:avLst/>
              <a:gdLst/>
              <a:ahLst/>
              <a:cxnLst/>
              <a:rect l="l" t="t" r="r" b="b"/>
              <a:pathLst>
                <a:path w="715" h="782" extrusionOk="0">
                  <a:moveTo>
                    <a:pt x="145" y="0"/>
                  </a:moveTo>
                  <a:cubicBezTo>
                    <a:pt x="77" y="0"/>
                    <a:pt x="1" y="77"/>
                    <a:pt x="77" y="145"/>
                  </a:cubicBezTo>
                  <a:cubicBezTo>
                    <a:pt x="213" y="357"/>
                    <a:pt x="358" y="637"/>
                    <a:pt x="570" y="782"/>
                  </a:cubicBezTo>
                  <a:lnTo>
                    <a:pt x="604" y="782"/>
                  </a:lnTo>
                  <a:cubicBezTo>
                    <a:pt x="672" y="782"/>
                    <a:pt x="715" y="748"/>
                    <a:pt x="672" y="714"/>
                  </a:cubicBezTo>
                  <a:cubicBezTo>
                    <a:pt x="604" y="425"/>
                    <a:pt x="358" y="246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1021273" y="2672818"/>
              <a:ext cx="17956" cy="20541"/>
            </a:xfrm>
            <a:custGeom>
              <a:avLst/>
              <a:gdLst/>
              <a:ahLst/>
              <a:cxnLst/>
              <a:rect l="l" t="t" r="r" b="b"/>
              <a:pathLst>
                <a:path w="528" h="604" extrusionOk="0">
                  <a:moveTo>
                    <a:pt x="103" y="0"/>
                  </a:moveTo>
                  <a:cubicBezTo>
                    <a:pt x="35" y="0"/>
                    <a:pt x="1" y="77"/>
                    <a:pt x="1" y="111"/>
                  </a:cubicBezTo>
                  <a:cubicBezTo>
                    <a:pt x="35" y="213"/>
                    <a:pt x="103" y="323"/>
                    <a:pt x="145" y="391"/>
                  </a:cubicBezTo>
                  <a:cubicBezTo>
                    <a:pt x="213" y="501"/>
                    <a:pt x="281" y="569"/>
                    <a:pt x="392" y="603"/>
                  </a:cubicBezTo>
                  <a:lnTo>
                    <a:pt x="426" y="603"/>
                  </a:lnTo>
                  <a:cubicBezTo>
                    <a:pt x="494" y="603"/>
                    <a:pt x="528" y="569"/>
                    <a:pt x="528" y="501"/>
                  </a:cubicBezTo>
                  <a:cubicBezTo>
                    <a:pt x="528" y="357"/>
                    <a:pt x="460" y="289"/>
                    <a:pt x="358" y="213"/>
                  </a:cubicBezTo>
                  <a:cubicBezTo>
                    <a:pt x="281" y="145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926256" y="2543963"/>
              <a:ext cx="11869" cy="23159"/>
            </a:xfrm>
            <a:custGeom>
              <a:avLst/>
              <a:gdLst/>
              <a:ahLst/>
              <a:cxnLst/>
              <a:rect l="l" t="t" r="r" b="b"/>
              <a:pathLst>
                <a:path w="349" h="681" extrusionOk="0">
                  <a:moveTo>
                    <a:pt x="68" y="0"/>
                  </a:moveTo>
                  <a:cubicBezTo>
                    <a:pt x="34" y="0"/>
                    <a:pt x="0" y="43"/>
                    <a:pt x="0" y="77"/>
                  </a:cubicBezTo>
                  <a:cubicBezTo>
                    <a:pt x="0" y="289"/>
                    <a:pt x="0" y="536"/>
                    <a:pt x="178" y="638"/>
                  </a:cubicBezTo>
                  <a:lnTo>
                    <a:pt x="212" y="680"/>
                  </a:lnTo>
                  <a:cubicBezTo>
                    <a:pt x="246" y="680"/>
                    <a:pt x="280" y="638"/>
                    <a:pt x="280" y="604"/>
                  </a:cubicBezTo>
                  <a:cubicBezTo>
                    <a:pt x="348" y="425"/>
                    <a:pt x="212" y="255"/>
                    <a:pt x="136" y="77"/>
                  </a:cubicBezTo>
                  <a:cubicBezTo>
                    <a:pt x="136" y="43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861234" y="2500638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37" y="0"/>
                  </a:moveTo>
                  <a:cubicBezTo>
                    <a:pt x="69" y="0"/>
                    <a:pt x="1" y="77"/>
                    <a:pt x="35" y="145"/>
                  </a:cubicBezTo>
                  <a:cubicBezTo>
                    <a:pt x="69" y="213"/>
                    <a:pt x="103" y="289"/>
                    <a:pt x="137" y="357"/>
                  </a:cubicBezTo>
                  <a:cubicBezTo>
                    <a:pt x="137" y="425"/>
                    <a:pt x="179" y="535"/>
                    <a:pt x="281" y="535"/>
                  </a:cubicBezTo>
                  <a:lnTo>
                    <a:pt x="315" y="535"/>
                  </a:lnTo>
                  <a:cubicBezTo>
                    <a:pt x="349" y="535"/>
                    <a:pt x="391" y="535"/>
                    <a:pt x="425" y="501"/>
                  </a:cubicBezTo>
                  <a:cubicBezTo>
                    <a:pt x="459" y="391"/>
                    <a:pt x="425" y="323"/>
                    <a:pt x="349" y="255"/>
                  </a:cubicBezTo>
                  <a:cubicBezTo>
                    <a:pt x="315" y="179"/>
                    <a:pt x="247" y="111"/>
                    <a:pt x="213" y="43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852868" y="2457312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136" y="0"/>
                  </a:moveTo>
                  <a:cubicBezTo>
                    <a:pt x="68" y="0"/>
                    <a:pt x="0" y="76"/>
                    <a:pt x="34" y="144"/>
                  </a:cubicBezTo>
                  <a:cubicBezTo>
                    <a:pt x="68" y="323"/>
                    <a:pt x="102" y="569"/>
                    <a:pt x="281" y="637"/>
                  </a:cubicBezTo>
                  <a:lnTo>
                    <a:pt x="315" y="637"/>
                  </a:lnTo>
                  <a:cubicBezTo>
                    <a:pt x="349" y="637"/>
                    <a:pt x="349" y="637"/>
                    <a:pt x="383" y="603"/>
                  </a:cubicBezTo>
                  <a:cubicBezTo>
                    <a:pt x="459" y="425"/>
                    <a:pt x="281" y="212"/>
                    <a:pt x="213" y="43"/>
                  </a:cubicBezTo>
                  <a:cubicBezTo>
                    <a:pt x="170" y="0"/>
                    <a:pt x="136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796245" y="2439390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68" y="315"/>
                    <a:pt x="102" y="391"/>
                  </a:cubicBezTo>
                  <a:cubicBezTo>
                    <a:pt x="136" y="493"/>
                    <a:pt x="136" y="570"/>
                    <a:pt x="247" y="603"/>
                  </a:cubicBezTo>
                  <a:cubicBezTo>
                    <a:pt x="247" y="637"/>
                    <a:pt x="281" y="637"/>
                    <a:pt x="281" y="637"/>
                  </a:cubicBezTo>
                  <a:cubicBezTo>
                    <a:pt x="315" y="637"/>
                    <a:pt x="349" y="603"/>
                    <a:pt x="391" y="570"/>
                  </a:cubicBezTo>
                  <a:cubicBezTo>
                    <a:pt x="425" y="459"/>
                    <a:pt x="391" y="391"/>
                    <a:pt x="315" y="281"/>
                  </a:cubicBezTo>
                  <a:cubicBezTo>
                    <a:pt x="281" y="213"/>
                    <a:pt x="247" y="145"/>
                    <a:pt x="179" y="34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785261" y="2394908"/>
              <a:ext cx="17072" cy="19078"/>
            </a:xfrm>
            <a:custGeom>
              <a:avLst/>
              <a:gdLst/>
              <a:ahLst/>
              <a:cxnLst/>
              <a:rect l="l" t="t" r="r" b="b"/>
              <a:pathLst>
                <a:path w="502" h="561" extrusionOk="0">
                  <a:moveTo>
                    <a:pt x="77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179"/>
                    <a:pt x="77" y="280"/>
                    <a:pt x="145" y="391"/>
                  </a:cubicBezTo>
                  <a:cubicBezTo>
                    <a:pt x="179" y="459"/>
                    <a:pt x="247" y="561"/>
                    <a:pt x="357" y="561"/>
                  </a:cubicBezTo>
                  <a:lnTo>
                    <a:pt x="391" y="561"/>
                  </a:lnTo>
                  <a:cubicBezTo>
                    <a:pt x="425" y="561"/>
                    <a:pt x="459" y="527"/>
                    <a:pt x="502" y="493"/>
                  </a:cubicBezTo>
                  <a:cubicBezTo>
                    <a:pt x="502" y="391"/>
                    <a:pt x="425" y="280"/>
                    <a:pt x="357" y="213"/>
                  </a:cubicBezTo>
                  <a:cubicBezTo>
                    <a:pt x="289" y="136"/>
                    <a:pt x="179" y="68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738467" y="2410484"/>
              <a:ext cx="10712" cy="19418"/>
            </a:xfrm>
            <a:custGeom>
              <a:avLst/>
              <a:gdLst/>
              <a:ahLst/>
              <a:cxnLst/>
              <a:rect l="l" t="t" r="r" b="b"/>
              <a:pathLst>
                <a:path w="315" h="571" extrusionOk="0">
                  <a:moveTo>
                    <a:pt x="68" y="1"/>
                  </a:moveTo>
                  <a:cubicBezTo>
                    <a:pt x="34" y="1"/>
                    <a:pt x="0" y="35"/>
                    <a:pt x="0" y="103"/>
                  </a:cubicBezTo>
                  <a:cubicBezTo>
                    <a:pt x="0" y="179"/>
                    <a:pt x="0" y="281"/>
                    <a:pt x="34" y="358"/>
                  </a:cubicBezTo>
                  <a:cubicBezTo>
                    <a:pt x="68" y="460"/>
                    <a:pt x="102" y="528"/>
                    <a:pt x="213" y="570"/>
                  </a:cubicBezTo>
                  <a:lnTo>
                    <a:pt x="213" y="570"/>
                  </a:lnTo>
                  <a:cubicBezTo>
                    <a:pt x="281" y="570"/>
                    <a:pt x="315" y="528"/>
                    <a:pt x="281" y="460"/>
                  </a:cubicBezTo>
                  <a:cubicBezTo>
                    <a:pt x="281" y="426"/>
                    <a:pt x="247" y="358"/>
                    <a:pt x="213" y="281"/>
                  </a:cubicBezTo>
                  <a:cubicBezTo>
                    <a:pt x="179" y="213"/>
                    <a:pt x="179" y="179"/>
                    <a:pt x="179" y="103"/>
                  </a:cubicBezTo>
                  <a:cubicBezTo>
                    <a:pt x="179" y="35"/>
                    <a:pt x="136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715647" y="2351549"/>
              <a:ext cx="24009" cy="27784"/>
            </a:xfrm>
            <a:custGeom>
              <a:avLst/>
              <a:gdLst/>
              <a:ahLst/>
              <a:cxnLst/>
              <a:rect l="l" t="t" r="r" b="b"/>
              <a:pathLst>
                <a:path w="706" h="817" extrusionOk="0">
                  <a:moveTo>
                    <a:pt x="136" y="1"/>
                  </a:moveTo>
                  <a:cubicBezTo>
                    <a:pt x="68" y="1"/>
                    <a:pt x="0" y="69"/>
                    <a:pt x="34" y="137"/>
                  </a:cubicBezTo>
                  <a:cubicBezTo>
                    <a:pt x="136" y="247"/>
                    <a:pt x="213" y="392"/>
                    <a:pt x="281" y="528"/>
                  </a:cubicBezTo>
                  <a:cubicBezTo>
                    <a:pt x="349" y="672"/>
                    <a:pt x="383" y="774"/>
                    <a:pt x="561" y="816"/>
                  </a:cubicBezTo>
                  <a:lnTo>
                    <a:pt x="561" y="816"/>
                  </a:lnTo>
                  <a:cubicBezTo>
                    <a:pt x="595" y="816"/>
                    <a:pt x="637" y="774"/>
                    <a:pt x="637" y="740"/>
                  </a:cubicBezTo>
                  <a:cubicBezTo>
                    <a:pt x="705" y="604"/>
                    <a:pt x="637" y="494"/>
                    <a:pt x="527" y="392"/>
                  </a:cubicBezTo>
                  <a:cubicBezTo>
                    <a:pt x="425" y="247"/>
                    <a:pt x="315" y="137"/>
                    <a:pt x="213" y="35"/>
                  </a:cubicBezTo>
                  <a:cubicBezTo>
                    <a:pt x="170" y="1"/>
                    <a:pt x="136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660181" y="2323833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102" y="0"/>
                  </a:moveTo>
                  <a:cubicBezTo>
                    <a:pt x="34" y="0"/>
                    <a:pt x="0" y="68"/>
                    <a:pt x="34" y="145"/>
                  </a:cubicBezTo>
                  <a:cubicBezTo>
                    <a:pt x="68" y="213"/>
                    <a:pt x="145" y="247"/>
                    <a:pt x="179" y="315"/>
                  </a:cubicBezTo>
                  <a:cubicBezTo>
                    <a:pt x="247" y="391"/>
                    <a:pt x="281" y="493"/>
                    <a:pt x="357" y="493"/>
                  </a:cubicBezTo>
                  <a:lnTo>
                    <a:pt x="391" y="493"/>
                  </a:lnTo>
                  <a:cubicBezTo>
                    <a:pt x="459" y="493"/>
                    <a:pt x="493" y="425"/>
                    <a:pt x="493" y="357"/>
                  </a:cubicBezTo>
                  <a:cubicBezTo>
                    <a:pt x="493" y="281"/>
                    <a:pt x="391" y="213"/>
                    <a:pt x="357" y="179"/>
                  </a:cubicBezTo>
                  <a:cubicBezTo>
                    <a:pt x="281" y="102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672322" y="2397221"/>
              <a:ext cx="19078" cy="25438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36" y="0"/>
                  </a:moveTo>
                  <a:cubicBezTo>
                    <a:pt x="68" y="0"/>
                    <a:pt x="0" y="34"/>
                    <a:pt x="34" y="145"/>
                  </a:cubicBezTo>
                  <a:cubicBezTo>
                    <a:pt x="102" y="357"/>
                    <a:pt x="212" y="671"/>
                    <a:pt x="459" y="748"/>
                  </a:cubicBezTo>
                  <a:lnTo>
                    <a:pt x="493" y="748"/>
                  </a:lnTo>
                  <a:cubicBezTo>
                    <a:pt x="527" y="748"/>
                    <a:pt x="561" y="705"/>
                    <a:pt x="561" y="671"/>
                  </a:cubicBezTo>
                  <a:cubicBezTo>
                    <a:pt x="561" y="569"/>
                    <a:pt x="493" y="459"/>
                    <a:pt x="425" y="357"/>
                  </a:cubicBezTo>
                  <a:cubicBezTo>
                    <a:pt x="348" y="246"/>
                    <a:pt x="280" y="145"/>
                    <a:pt x="212" y="34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678069" y="2366002"/>
              <a:ext cx="13331" cy="17956"/>
            </a:xfrm>
            <a:custGeom>
              <a:avLst/>
              <a:gdLst/>
              <a:ahLst/>
              <a:cxnLst/>
              <a:rect l="l" t="t" r="r" b="b"/>
              <a:pathLst>
                <a:path w="392" h="528" extrusionOk="0">
                  <a:moveTo>
                    <a:pt x="111" y="1"/>
                  </a:moveTo>
                  <a:cubicBezTo>
                    <a:pt x="77" y="1"/>
                    <a:pt x="1" y="35"/>
                    <a:pt x="43" y="69"/>
                  </a:cubicBezTo>
                  <a:cubicBezTo>
                    <a:pt x="43" y="179"/>
                    <a:pt x="77" y="247"/>
                    <a:pt x="111" y="349"/>
                  </a:cubicBezTo>
                  <a:cubicBezTo>
                    <a:pt x="111" y="391"/>
                    <a:pt x="145" y="459"/>
                    <a:pt x="179" y="493"/>
                  </a:cubicBezTo>
                  <a:cubicBezTo>
                    <a:pt x="213" y="527"/>
                    <a:pt x="256" y="527"/>
                    <a:pt x="290" y="527"/>
                  </a:cubicBezTo>
                  <a:lnTo>
                    <a:pt x="290" y="527"/>
                  </a:lnTo>
                  <a:cubicBezTo>
                    <a:pt x="324" y="527"/>
                    <a:pt x="358" y="493"/>
                    <a:pt x="358" y="493"/>
                  </a:cubicBezTo>
                  <a:cubicBezTo>
                    <a:pt x="392" y="391"/>
                    <a:pt x="358" y="315"/>
                    <a:pt x="290" y="247"/>
                  </a:cubicBezTo>
                  <a:cubicBezTo>
                    <a:pt x="256" y="179"/>
                    <a:pt x="179" y="103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596315" y="2364846"/>
              <a:ext cx="21731" cy="22853"/>
            </a:xfrm>
            <a:custGeom>
              <a:avLst/>
              <a:gdLst/>
              <a:ahLst/>
              <a:cxnLst/>
              <a:rect l="l" t="t" r="r" b="b"/>
              <a:pathLst>
                <a:path w="639" h="672" extrusionOk="0">
                  <a:moveTo>
                    <a:pt x="145" y="1"/>
                  </a:moveTo>
                  <a:cubicBezTo>
                    <a:pt x="69" y="1"/>
                    <a:pt x="1" y="69"/>
                    <a:pt x="69" y="137"/>
                  </a:cubicBezTo>
                  <a:lnTo>
                    <a:pt x="281" y="425"/>
                  </a:lnTo>
                  <a:cubicBezTo>
                    <a:pt x="358" y="527"/>
                    <a:pt x="426" y="638"/>
                    <a:pt x="536" y="672"/>
                  </a:cubicBezTo>
                  <a:lnTo>
                    <a:pt x="570" y="672"/>
                  </a:lnTo>
                  <a:cubicBezTo>
                    <a:pt x="604" y="672"/>
                    <a:pt x="638" y="638"/>
                    <a:pt x="638" y="561"/>
                  </a:cubicBezTo>
                  <a:cubicBezTo>
                    <a:pt x="638" y="459"/>
                    <a:pt x="570" y="383"/>
                    <a:pt x="460" y="281"/>
                  </a:cubicBezTo>
                  <a:cubicBezTo>
                    <a:pt x="392" y="213"/>
                    <a:pt x="281" y="103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563974" y="2307067"/>
              <a:ext cx="21697" cy="25166"/>
            </a:xfrm>
            <a:custGeom>
              <a:avLst/>
              <a:gdLst/>
              <a:ahLst/>
              <a:cxnLst/>
              <a:rect l="l" t="t" r="r" b="b"/>
              <a:pathLst>
                <a:path w="638" h="740" extrusionOk="0">
                  <a:moveTo>
                    <a:pt x="102" y="1"/>
                  </a:moveTo>
                  <a:cubicBezTo>
                    <a:pt x="34" y="1"/>
                    <a:pt x="0" y="69"/>
                    <a:pt x="34" y="103"/>
                  </a:cubicBezTo>
                  <a:cubicBezTo>
                    <a:pt x="170" y="315"/>
                    <a:pt x="281" y="672"/>
                    <a:pt x="527" y="740"/>
                  </a:cubicBezTo>
                  <a:lnTo>
                    <a:pt x="561" y="740"/>
                  </a:lnTo>
                  <a:cubicBezTo>
                    <a:pt x="595" y="740"/>
                    <a:pt x="638" y="740"/>
                    <a:pt x="638" y="706"/>
                  </a:cubicBezTo>
                  <a:cubicBezTo>
                    <a:pt x="595" y="425"/>
                    <a:pt x="281" y="213"/>
                    <a:pt x="136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591418" y="2291185"/>
              <a:ext cx="20541" cy="23159"/>
            </a:xfrm>
            <a:custGeom>
              <a:avLst/>
              <a:gdLst/>
              <a:ahLst/>
              <a:cxnLst/>
              <a:rect l="l" t="t" r="r" b="b"/>
              <a:pathLst>
                <a:path w="604" h="681" extrusionOk="0">
                  <a:moveTo>
                    <a:pt x="145" y="1"/>
                  </a:moveTo>
                  <a:cubicBezTo>
                    <a:pt x="77" y="1"/>
                    <a:pt x="1" y="77"/>
                    <a:pt x="43" y="145"/>
                  </a:cubicBezTo>
                  <a:cubicBezTo>
                    <a:pt x="77" y="255"/>
                    <a:pt x="145" y="357"/>
                    <a:pt x="213" y="468"/>
                  </a:cubicBezTo>
                  <a:cubicBezTo>
                    <a:pt x="289" y="536"/>
                    <a:pt x="391" y="680"/>
                    <a:pt x="502" y="680"/>
                  </a:cubicBezTo>
                  <a:cubicBezTo>
                    <a:pt x="570" y="680"/>
                    <a:pt x="604" y="604"/>
                    <a:pt x="604" y="536"/>
                  </a:cubicBezTo>
                  <a:cubicBezTo>
                    <a:pt x="604" y="502"/>
                    <a:pt x="570" y="468"/>
                    <a:pt x="536" y="425"/>
                  </a:cubicBezTo>
                  <a:cubicBezTo>
                    <a:pt x="502" y="357"/>
                    <a:pt x="468" y="323"/>
                    <a:pt x="425" y="289"/>
                  </a:cubicBezTo>
                  <a:cubicBezTo>
                    <a:pt x="357" y="179"/>
                    <a:pt x="289" y="111"/>
                    <a:pt x="17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555302" y="2373245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45" y="280"/>
                    <a:pt x="255" y="459"/>
                    <a:pt x="391" y="637"/>
                  </a:cubicBezTo>
                  <a:cubicBezTo>
                    <a:pt x="425" y="671"/>
                    <a:pt x="468" y="671"/>
                    <a:pt x="468" y="671"/>
                  </a:cubicBezTo>
                  <a:cubicBezTo>
                    <a:pt x="570" y="671"/>
                    <a:pt x="638" y="561"/>
                    <a:pt x="604" y="493"/>
                  </a:cubicBezTo>
                  <a:cubicBezTo>
                    <a:pt x="468" y="280"/>
                    <a:pt x="323" y="136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515717" y="2353861"/>
              <a:ext cx="17956" cy="18262"/>
            </a:xfrm>
            <a:custGeom>
              <a:avLst/>
              <a:gdLst/>
              <a:ahLst/>
              <a:cxnLst/>
              <a:rect l="l" t="t" r="r" b="b"/>
              <a:pathLst>
                <a:path w="528" h="537" extrusionOk="0">
                  <a:moveTo>
                    <a:pt x="145" y="1"/>
                  </a:moveTo>
                  <a:cubicBezTo>
                    <a:pt x="69" y="1"/>
                    <a:pt x="1" y="69"/>
                    <a:pt x="69" y="145"/>
                  </a:cubicBezTo>
                  <a:cubicBezTo>
                    <a:pt x="103" y="179"/>
                    <a:pt x="145" y="247"/>
                    <a:pt x="213" y="324"/>
                  </a:cubicBezTo>
                  <a:cubicBezTo>
                    <a:pt x="247" y="392"/>
                    <a:pt x="281" y="460"/>
                    <a:pt x="358" y="494"/>
                  </a:cubicBezTo>
                  <a:cubicBezTo>
                    <a:pt x="392" y="494"/>
                    <a:pt x="392" y="536"/>
                    <a:pt x="426" y="536"/>
                  </a:cubicBezTo>
                  <a:cubicBezTo>
                    <a:pt x="460" y="536"/>
                    <a:pt x="460" y="494"/>
                    <a:pt x="460" y="494"/>
                  </a:cubicBezTo>
                  <a:lnTo>
                    <a:pt x="494" y="494"/>
                  </a:lnTo>
                  <a:cubicBezTo>
                    <a:pt x="528" y="460"/>
                    <a:pt x="528" y="426"/>
                    <a:pt x="528" y="392"/>
                  </a:cubicBezTo>
                  <a:cubicBezTo>
                    <a:pt x="494" y="213"/>
                    <a:pt x="315" y="11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519186" y="2431024"/>
              <a:ext cx="18228" cy="21697"/>
            </a:xfrm>
            <a:custGeom>
              <a:avLst/>
              <a:gdLst/>
              <a:ahLst/>
              <a:cxnLst/>
              <a:rect l="l" t="t" r="r" b="b"/>
              <a:pathLst>
                <a:path w="536" h="638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11" y="212"/>
                    <a:pt x="179" y="314"/>
                    <a:pt x="256" y="425"/>
                  </a:cubicBezTo>
                  <a:cubicBezTo>
                    <a:pt x="290" y="493"/>
                    <a:pt x="358" y="561"/>
                    <a:pt x="468" y="603"/>
                  </a:cubicBezTo>
                  <a:lnTo>
                    <a:pt x="468" y="637"/>
                  </a:lnTo>
                  <a:cubicBezTo>
                    <a:pt x="502" y="637"/>
                    <a:pt x="536" y="603"/>
                    <a:pt x="536" y="561"/>
                  </a:cubicBezTo>
                  <a:cubicBezTo>
                    <a:pt x="536" y="459"/>
                    <a:pt x="468" y="348"/>
                    <a:pt x="392" y="280"/>
                  </a:cubicBezTo>
                  <a:cubicBezTo>
                    <a:pt x="324" y="178"/>
                    <a:pt x="256" y="102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508508" y="2457312"/>
              <a:ext cx="26628" cy="27750"/>
            </a:xfrm>
            <a:custGeom>
              <a:avLst/>
              <a:gdLst/>
              <a:ahLst/>
              <a:cxnLst/>
              <a:rect l="l" t="t" r="r" b="b"/>
              <a:pathLst>
                <a:path w="783" h="816" extrusionOk="0">
                  <a:moveTo>
                    <a:pt x="102" y="0"/>
                  </a:moveTo>
                  <a:cubicBezTo>
                    <a:pt x="34" y="0"/>
                    <a:pt x="0" y="76"/>
                    <a:pt x="34" y="144"/>
                  </a:cubicBezTo>
                  <a:cubicBezTo>
                    <a:pt x="102" y="289"/>
                    <a:pt x="179" y="467"/>
                    <a:pt x="281" y="603"/>
                  </a:cubicBezTo>
                  <a:cubicBezTo>
                    <a:pt x="357" y="680"/>
                    <a:pt x="459" y="816"/>
                    <a:pt x="570" y="816"/>
                  </a:cubicBezTo>
                  <a:cubicBezTo>
                    <a:pt x="604" y="816"/>
                    <a:pt x="638" y="816"/>
                    <a:pt x="672" y="782"/>
                  </a:cubicBezTo>
                  <a:cubicBezTo>
                    <a:pt x="782" y="714"/>
                    <a:pt x="638" y="535"/>
                    <a:pt x="570" y="467"/>
                  </a:cubicBezTo>
                  <a:cubicBezTo>
                    <a:pt x="459" y="323"/>
                    <a:pt x="315" y="178"/>
                    <a:pt x="213" y="43"/>
                  </a:cubicBezTo>
                  <a:cubicBezTo>
                    <a:pt x="179" y="0"/>
                    <a:pt x="145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572340" y="247435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37" y="0"/>
                  </a:moveTo>
                  <a:cubicBezTo>
                    <a:pt x="69" y="0"/>
                    <a:pt x="1" y="34"/>
                    <a:pt x="1" y="136"/>
                  </a:cubicBezTo>
                  <a:cubicBezTo>
                    <a:pt x="35" y="281"/>
                    <a:pt x="69" y="425"/>
                    <a:pt x="179" y="527"/>
                  </a:cubicBezTo>
                  <a:cubicBezTo>
                    <a:pt x="247" y="561"/>
                    <a:pt x="315" y="603"/>
                    <a:pt x="392" y="637"/>
                  </a:cubicBezTo>
                  <a:lnTo>
                    <a:pt x="494" y="637"/>
                  </a:lnTo>
                  <a:lnTo>
                    <a:pt x="562" y="637"/>
                  </a:lnTo>
                  <a:cubicBezTo>
                    <a:pt x="638" y="603"/>
                    <a:pt x="638" y="527"/>
                    <a:pt x="604" y="459"/>
                  </a:cubicBezTo>
                  <a:lnTo>
                    <a:pt x="562" y="425"/>
                  </a:lnTo>
                  <a:cubicBezTo>
                    <a:pt x="528" y="391"/>
                    <a:pt x="528" y="391"/>
                    <a:pt x="494" y="349"/>
                  </a:cubicBezTo>
                  <a:cubicBezTo>
                    <a:pt x="460" y="315"/>
                    <a:pt x="392" y="281"/>
                    <a:pt x="349" y="213"/>
                  </a:cubicBezTo>
                  <a:cubicBezTo>
                    <a:pt x="315" y="179"/>
                    <a:pt x="247" y="136"/>
                    <a:pt x="247" y="68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586793" y="2421196"/>
              <a:ext cx="27784" cy="26594"/>
            </a:xfrm>
            <a:custGeom>
              <a:avLst/>
              <a:gdLst/>
              <a:ahLst/>
              <a:cxnLst/>
              <a:rect l="l" t="t" r="r" b="b"/>
              <a:pathLst>
                <a:path w="817" h="782" extrusionOk="0">
                  <a:moveTo>
                    <a:pt x="137" y="0"/>
                  </a:moveTo>
                  <a:cubicBezTo>
                    <a:pt x="69" y="0"/>
                    <a:pt x="1" y="77"/>
                    <a:pt x="69" y="179"/>
                  </a:cubicBezTo>
                  <a:cubicBezTo>
                    <a:pt x="137" y="323"/>
                    <a:pt x="247" y="467"/>
                    <a:pt x="349" y="569"/>
                  </a:cubicBezTo>
                  <a:cubicBezTo>
                    <a:pt x="425" y="637"/>
                    <a:pt x="527" y="782"/>
                    <a:pt x="672" y="782"/>
                  </a:cubicBezTo>
                  <a:lnTo>
                    <a:pt x="740" y="782"/>
                  </a:lnTo>
                  <a:cubicBezTo>
                    <a:pt x="774" y="748"/>
                    <a:pt x="816" y="714"/>
                    <a:pt x="816" y="680"/>
                  </a:cubicBezTo>
                  <a:cubicBezTo>
                    <a:pt x="816" y="535"/>
                    <a:pt x="672" y="467"/>
                    <a:pt x="561" y="391"/>
                  </a:cubicBezTo>
                  <a:lnTo>
                    <a:pt x="247" y="77"/>
                  </a:lnTo>
                  <a:cubicBezTo>
                    <a:pt x="213" y="43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631275" y="241164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79" y="1"/>
                  </a:moveTo>
                  <a:cubicBezTo>
                    <a:pt x="103" y="1"/>
                    <a:pt x="1" y="69"/>
                    <a:pt x="35" y="145"/>
                  </a:cubicBezTo>
                  <a:cubicBezTo>
                    <a:pt x="103" y="281"/>
                    <a:pt x="145" y="392"/>
                    <a:pt x="213" y="460"/>
                  </a:cubicBezTo>
                  <a:cubicBezTo>
                    <a:pt x="247" y="536"/>
                    <a:pt x="315" y="570"/>
                    <a:pt x="358" y="604"/>
                  </a:cubicBezTo>
                  <a:cubicBezTo>
                    <a:pt x="392" y="638"/>
                    <a:pt x="460" y="672"/>
                    <a:pt x="527" y="672"/>
                  </a:cubicBezTo>
                  <a:lnTo>
                    <a:pt x="570" y="672"/>
                  </a:lnTo>
                  <a:cubicBezTo>
                    <a:pt x="638" y="672"/>
                    <a:pt x="706" y="570"/>
                    <a:pt x="638" y="494"/>
                  </a:cubicBezTo>
                  <a:lnTo>
                    <a:pt x="527" y="392"/>
                  </a:lnTo>
                  <a:cubicBezTo>
                    <a:pt x="527" y="358"/>
                    <a:pt x="460" y="324"/>
                    <a:pt x="426" y="281"/>
                  </a:cubicBezTo>
                  <a:cubicBezTo>
                    <a:pt x="358" y="213"/>
                    <a:pt x="315" y="145"/>
                    <a:pt x="281" y="69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628962" y="2517675"/>
              <a:ext cx="19112" cy="21697"/>
            </a:xfrm>
            <a:custGeom>
              <a:avLst/>
              <a:gdLst/>
              <a:ahLst/>
              <a:cxnLst/>
              <a:rect l="l" t="t" r="r" b="b"/>
              <a:pathLst>
                <a:path w="562" h="638" extrusionOk="0">
                  <a:moveTo>
                    <a:pt x="103" y="0"/>
                  </a:moveTo>
                  <a:cubicBezTo>
                    <a:pt x="69" y="0"/>
                    <a:pt x="1" y="102"/>
                    <a:pt x="35" y="136"/>
                  </a:cubicBezTo>
                  <a:cubicBezTo>
                    <a:pt x="103" y="213"/>
                    <a:pt x="137" y="315"/>
                    <a:pt x="213" y="391"/>
                  </a:cubicBezTo>
                  <a:cubicBezTo>
                    <a:pt x="247" y="459"/>
                    <a:pt x="315" y="561"/>
                    <a:pt x="383" y="604"/>
                  </a:cubicBezTo>
                  <a:cubicBezTo>
                    <a:pt x="426" y="638"/>
                    <a:pt x="426" y="638"/>
                    <a:pt x="460" y="638"/>
                  </a:cubicBezTo>
                  <a:cubicBezTo>
                    <a:pt x="494" y="638"/>
                    <a:pt x="561" y="604"/>
                    <a:pt x="561" y="527"/>
                  </a:cubicBezTo>
                  <a:cubicBezTo>
                    <a:pt x="561" y="391"/>
                    <a:pt x="460" y="315"/>
                    <a:pt x="383" y="247"/>
                  </a:cubicBezTo>
                  <a:cubicBezTo>
                    <a:pt x="315" y="136"/>
                    <a:pt x="247" y="68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595159" y="2526041"/>
              <a:ext cx="19418" cy="21697"/>
            </a:xfrm>
            <a:custGeom>
              <a:avLst/>
              <a:gdLst/>
              <a:ahLst/>
              <a:cxnLst/>
              <a:rect l="l" t="t" r="r" b="b"/>
              <a:pathLst>
                <a:path w="571" h="638" extrusionOk="0">
                  <a:moveTo>
                    <a:pt x="145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45" y="247"/>
                    <a:pt x="179" y="358"/>
                    <a:pt x="247" y="426"/>
                  </a:cubicBezTo>
                  <a:cubicBezTo>
                    <a:pt x="281" y="527"/>
                    <a:pt x="358" y="604"/>
                    <a:pt x="460" y="638"/>
                  </a:cubicBezTo>
                  <a:lnTo>
                    <a:pt x="494" y="638"/>
                  </a:lnTo>
                  <a:cubicBezTo>
                    <a:pt x="528" y="638"/>
                    <a:pt x="570" y="604"/>
                    <a:pt x="570" y="570"/>
                  </a:cubicBezTo>
                  <a:cubicBezTo>
                    <a:pt x="570" y="460"/>
                    <a:pt x="494" y="358"/>
                    <a:pt x="426" y="281"/>
                  </a:cubicBezTo>
                  <a:cubicBezTo>
                    <a:pt x="358" y="179"/>
                    <a:pt x="281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586793" y="25789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03" y="0"/>
                  </a:moveTo>
                  <a:cubicBezTo>
                    <a:pt x="35" y="0"/>
                    <a:pt x="1" y="111"/>
                    <a:pt x="35" y="145"/>
                  </a:cubicBezTo>
                  <a:cubicBezTo>
                    <a:pt x="179" y="323"/>
                    <a:pt x="315" y="603"/>
                    <a:pt x="561" y="603"/>
                  </a:cubicBezTo>
                  <a:lnTo>
                    <a:pt x="561" y="603"/>
                  </a:lnTo>
                  <a:cubicBezTo>
                    <a:pt x="638" y="603"/>
                    <a:pt x="672" y="536"/>
                    <a:pt x="672" y="502"/>
                  </a:cubicBezTo>
                  <a:cubicBezTo>
                    <a:pt x="638" y="357"/>
                    <a:pt x="527" y="289"/>
                    <a:pt x="459" y="213"/>
                  </a:cubicBezTo>
                  <a:cubicBezTo>
                    <a:pt x="349" y="145"/>
                    <a:pt x="247" y="111"/>
                    <a:pt x="137" y="34"/>
                  </a:cubicBezTo>
                  <a:cubicBezTo>
                    <a:pt x="137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726326" y="2669349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11" y="0"/>
                  </a:moveTo>
                  <a:cubicBezTo>
                    <a:pt x="69" y="0"/>
                    <a:pt x="69" y="0"/>
                    <a:pt x="35" y="34"/>
                  </a:cubicBezTo>
                  <a:cubicBezTo>
                    <a:pt x="1" y="136"/>
                    <a:pt x="145" y="281"/>
                    <a:pt x="213" y="391"/>
                  </a:cubicBezTo>
                  <a:cubicBezTo>
                    <a:pt x="247" y="425"/>
                    <a:pt x="323" y="493"/>
                    <a:pt x="391" y="527"/>
                  </a:cubicBezTo>
                  <a:cubicBezTo>
                    <a:pt x="425" y="603"/>
                    <a:pt x="493" y="637"/>
                    <a:pt x="570" y="637"/>
                  </a:cubicBezTo>
                  <a:cubicBezTo>
                    <a:pt x="570" y="637"/>
                    <a:pt x="604" y="637"/>
                    <a:pt x="604" y="603"/>
                  </a:cubicBezTo>
                  <a:cubicBezTo>
                    <a:pt x="672" y="603"/>
                    <a:pt x="706" y="561"/>
                    <a:pt x="706" y="493"/>
                  </a:cubicBezTo>
                  <a:cubicBezTo>
                    <a:pt x="672" y="391"/>
                    <a:pt x="638" y="349"/>
                    <a:pt x="570" y="281"/>
                  </a:cubicBezTo>
                  <a:cubicBezTo>
                    <a:pt x="493" y="247"/>
                    <a:pt x="425" y="213"/>
                    <a:pt x="357" y="136"/>
                  </a:cubicBezTo>
                  <a:cubicBezTo>
                    <a:pt x="323" y="102"/>
                    <a:pt x="179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733535" y="2643911"/>
              <a:ext cx="24043" cy="22853"/>
            </a:xfrm>
            <a:custGeom>
              <a:avLst/>
              <a:gdLst/>
              <a:ahLst/>
              <a:cxnLst/>
              <a:rect l="l" t="t" r="r" b="b"/>
              <a:pathLst>
                <a:path w="707" h="672" extrusionOk="0">
                  <a:moveTo>
                    <a:pt x="145" y="1"/>
                  </a:moveTo>
                  <a:cubicBezTo>
                    <a:pt x="69" y="1"/>
                    <a:pt x="1" y="111"/>
                    <a:pt x="69" y="213"/>
                  </a:cubicBezTo>
                  <a:cubicBezTo>
                    <a:pt x="145" y="290"/>
                    <a:pt x="213" y="391"/>
                    <a:pt x="281" y="459"/>
                  </a:cubicBezTo>
                  <a:cubicBezTo>
                    <a:pt x="392" y="570"/>
                    <a:pt x="460" y="638"/>
                    <a:pt x="570" y="672"/>
                  </a:cubicBezTo>
                  <a:lnTo>
                    <a:pt x="604" y="672"/>
                  </a:lnTo>
                  <a:cubicBezTo>
                    <a:pt x="672" y="672"/>
                    <a:pt x="706" y="638"/>
                    <a:pt x="672" y="570"/>
                  </a:cubicBezTo>
                  <a:cubicBezTo>
                    <a:pt x="638" y="459"/>
                    <a:pt x="570" y="357"/>
                    <a:pt x="494" y="290"/>
                  </a:cubicBezTo>
                  <a:cubicBezTo>
                    <a:pt x="426" y="179"/>
                    <a:pt x="324" y="145"/>
                    <a:pt x="213" y="35"/>
                  </a:cubicBezTo>
                  <a:cubicBezTo>
                    <a:pt x="213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781792" y="2711518"/>
              <a:ext cx="25166" cy="21697"/>
            </a:xfrm>
            <a:custGeom>
              <a:avLst/>
              <a:gdLst/>
              <a:ahLst/>
              <a:cxnLst/>
              <a:rect l="l" t="t" r="r" b="b"/>
              <a:pathLst>
                <a:path w="740" h="638" extrusionOk="0">
                  <a:moveTo>
                    <a:pt x="103" y="0"/>
                  </a:moveTo>
                  <a:cubicBezTo>
                    <a:pt x="35" y="0"/>
                    <a:pt x="1" y="102"/>
                    <a:pt x="35" y="136"/>
                  </a:cubicBezTo>
                  <a:cubicBezTo>
                    <a:pt x="137" y="247"/>
                    <a:pt x="247" y="315"/>
                    <a:pt x="315" y="383"/>
                  </a:cubicBezTo>
                  <a:cubicBezTo>
                    <a:pt x="425" y="493"/>
                    <a:pt x="493" y="595"/>
                    <a:pt x="604" y="638"/>
                  </a:cubicBezTo>
                  <a:lnTo>
                    <a:pt x="638" y="638"/>
                  </a:lnTo>
                  <a:cubicBezTo>
                    <a:pt x="706" y="638"/>
                    <a:pt x="740" y="561"/>
                    <a:pt x="740" y="493"/>
                  </a:cubicBezTo>
                  <a:cubicBezTo>
                    <a:pt x="740" y="349"/>
                    <a:pt x="604" y="281"/>
                    <a:pt x="493" y="213"/>
                  </a:cubicBezTo>
                  <a:cubicBezTo>
                    <a:pt x="349" y="102"/>
                    <a:pt x="247" y="68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632431" y="2591064"/>
              <a:ext cx="22853" cy="26594"/>
            </a:xfrm>
            <a:custGeom>
              <a:avLst/>
              <a:gdLst/>
              <a:ahLst/>
              <a:cxnLst/>
              <a:rect l="l" t="t" r="r" b="b"/>
              <a:pathLst>
                <a:path w="672" h="782" extrusionOk="0">
                  <a:moveTo>
                    <a:pt x="69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246"/>
                    <a:pt x="111" y="391"/>
                    <a:pt x="179" y="493"/>
                  </a:cubicBezTo>
                  <a:cubicBezTo>
                    <a:pt x="281" y="637"/>
                    <a:pt x="392" y="782"/>
                    <a:pt x="536" y="782"/>
                  </a:cubicBezTo>
                  <a:lnTo>
                    <a:pt x="570" y="782"/>
                  </a:lnTo>
                  <a:cubicBezTo>
                    <a:pt x="638" y="739"/>
                    <a:pt x="672" y="671"/>
                    <a:pt x="672" y="637"/>
                  </a:cubicBezTo>
                  <a:cubicBezTo>
                    <a:pt x="672" y="459"/>
                    <a:pt x="536" y="391"/>
                    <a:pt x="426" y="280"/>
                  </a:cubicBezTo>
                  <a:cubicBezTo>
                    <a:pt x="324" y="179"/>
                    <a:pt x="213" y="102"/>
                    <a:pt x="6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667391" y="259222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69" y="0"/>
                  </a:moveTo>
                  <a:cubicBezTo>
                    <a:pt x="35" y="0"/>
                    <a:pt x="1" y="68"/>
                    <a:pt x="35" y="111"/>
                  </a:cubicBezTo>
                  <a:cubicBezTo>
                    <a:pt x="103" y="212"/>
                    <a:pt x="145" y="323"/>
                    <a:pt x="247" y="425"/>
                  </a:cubicBezTo>
                  <a:cubicBezTo>
                    <a:pt x="315" y="535"/>
                    <a:pt x="425" y="637"/>
                    <a:pt x="527" y="637"/>
                  </a:cubicBezTo>
                  <a:lnTo>
                    <a:pt x="570" y="637"/>
                  </a:lnTo>
                  <a:cubicBezTo>
                    <a:pt x="604" y="603"/>
                    <a:pt x="638" y="569"/>
                    <a:pt x="638" y="535"/>
                  </a:cubicBezTo>
                  <a:cubicBezTo>
                    <a:pt x="638" y="391"/>
                    <a:pt x="493" y="323"/>
                    <a:pt x="425" y="246"/>
                  </a:cubicBezTo>
                  <a:cubicBezTo>
                    <a:pt x="315" y="179"/>
                    <a:pt x="213" y="111"/>
                    <a:pt x="145" y="34"/>
                  </a:cubicBezTo>
                  <a:cubicBezTo>
                    <a:pt x="103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65234" y="2781131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323" y="1"/>
                  </a:moveTo>
                  <a:cubicBezTo>
                    <a:pt x="212" y="1"/>
                    <a:pt x="178" y="35"/>
                    <a:pt x="68" y="35"/>
                  </a:cubicBezTo>
                  <a:cubicBezTo>
                    <a:pt x="0" y="77"/>
                    <a:pt x="0" y="179"/>
                    <a:pt x="68" y="213"/>
                  </a:cubicBezTo>
                  <a:cubicBezTo>
                    <a:pt x="178" y="213"/>
                    <a:pt x="246" y="247"/>
                    <a:pt x="323" y="290"/>
                  </a:cubicBezTo>
                  <a:cubicBezTo>
                    <a:pt x="357" y="290"/>
                    <a:pt x="391" y="324"/>
                    <a:pt x="459" y="324"/>
                  </a:cubicBezTo>
                  <a:cubicBezTo>
                    <a:pt x="493" y="324"/>
                    <a:pt x="535" y="290"/>
                    <a:pt x="569" y="290"/>
                  </a:cubicBezTo>
                  <a:cubicBezTo>
                    <a:pt x="637" y="290"/>
                    <a:pt x="671" y="179"/>
                    <a:pt x="603" y="145"/>
                  </a:cubicBezTo>
                  <a:cubicBezTo>
                    <a:pt x="535" y="35"/>
                    <a:pt x="459" y="35"/>
                    <a:pt x="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38640" y="2812622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145" y="1"/>
                  </a:moveTo>
                  <a:cubicBezTo>
                    <a:pt x="43" y="1"/>
                    <a:pt x="1" y="137"/>
                    <a:pt x="111" y="171"/>
                  </a:cubicBezTo>
                  <a:cubicBezTo>
                    <a:pt x="255" y="247"/>
                    <a:pt x="391" y="281"/>
                    <a:pt x="536" y="315"/>
                  </a:cubicBezTo>
                  <a:cubicBezTo>
                    <a:pt x="604" y="315"/>
                    <a:pt x="680" y="349"/>
                    <a:pt x="748" y="349"/>
                  </a:cubicBezTo>
                  <a:cubicBezTo>
                    <a:pt x="816" y="349"/>
                    <a:pt x="892" y="315"/>
                    <a:pt x="960" y="281"/>
                  </a:cubicBezTo>
                  <a:cubicBezTo>
                    <a:pt x="994" y="247"/>
                    <a:pt x="994" y="171"/>
                    <a:pt x="960" y="137"/>
                  </a:cubicBezTo>
                  <a:cubicBezTo>
                    <a:pt x="816" y="69"/>
                    <a:pt x="714" y="69"/>
                    <a:pt x="570" y="69"/>
                  </a:cubicBezTo>
                  <a:cubicBezTo>
                    <a:pt x="425" y="35"/>
                    <a:pt x="289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289533" y="2786063"/>
              <a:ext cx="33531" cy="9556"/>
            </a:xfrm>
            <a:custGeom>
              <a:avLst/>
              <a:gdLst/>
              <a:ahLst/>
              <a:cxnLst/>
              <a:rect l="l" t="t" r="r" b="b"/>
              <a:pathLst>
                <a:path w="986" h="281" extrusionOk="0">
                  <a:moveTo>
                    <a:pt x="637" y="0"/>
                  </a:moveTo>
                  <a:cubicBezTo>
                    <a:pt x="459" y="0"/>
                    <a:pt x="281" y="34"/>
                    <a:pt x="136" y="34"/>
                  </a:cubicBezTo>
                  <a:cubicBezTo>
                    <a:pt x="0" y="34"/>
                    <a:pt x="0" y="247"/>
                    <a:pt x="136" y="247"/>
                  </a:cubicBezTo>
                  <a:cubicBezTo>
                    <a:pt x="281" y="247"/>
                    <a:pt x="459" y="280"/>
                    <a:pt x="637" y="280"/>
                  </a:cubicBezTo>
                  <a:cubicBezTo>
                    <a:pt x="739" y="280"/>
                    <a:pt x="807" y="280"/>
                    <a:pt x="918" y="247"/>
                  </a:cubicBezTo>
                  <a:cubicBezTo>
                    <a:pt x="986" y="213"/>
                    <a:pt x="986" y="68"/>
                    <a:pt x="918" y="34"/>
                  </a:cubicBezTo>
                  <a:cubicBezTo>
                    <a:pt x="807" y="0"/>
                    <a:pt x="739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6328" y="2749947"/>
              <a:ext cx="27784" cy="9556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459" y="0"/>
                  </a:moveTo>
                  <a:cubicBezTo>
                    <a:pt x="357" y="0"/>
                    <a:pt x="213" y="34"/>
                    <a:pt x="111" y="34"/>
                  </a:cubicBezTo>
                  <a:cubicBezTo>
                    <a:pt x="35" y="68"/>
                    <a:pt x="1" y="179"/>
                    <a:pt x="69" y="213"/>
                  </a:cubicBezTo>
                  <a:cubicBezTo>
                    <a:pt x="213" y="247"/>
                    <a:pt x="391" y="281"/>
                    <a:pt x="536" y="281"/>
                  </a:cubicBezTo>
                  <a:cubicBezTo>
                    <a:pt x="604" y="281"/>
                    <a:pt x="706" y="281"/>
                    <a:pt x="782" y="213"/>
                  </a:cubicBezTo>
                  <a:cubicBezTo>
                    <a:pt x="816" y="179"/>
                    <a:pt x="816" y="145"/>
                    <a:pt x="782" y="102"/>
                  </a:cubicBezTo>
                  <a:cubicBezTo>
                    <a:pt x="672" y="34"/>
                    <a:pt x="570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83428" y="2727128"/>
              <a:ext cx="34688" cy="10712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561" y="0"/>
                  </a:moveTo>
                  <a:cubicBezTo>
                    <a:pt x="382" y="0"/>
                    <a:pt x="247" y="34"/>
                    <a:pt x="102" y="68"/>
                  </a:cubicBezTo>
                  <a:cubicBezTo>
                    <a:pt x="34" y="102"/>
                    <a:pt x="0" y="247"/>
                    <a:pt x="102" y="247"/>
                  </a:cubicBezTo>
                  <a:cubicBezTo>
                    <a:pt x="281" y="281"/>
                    <a:pt x="493" y="315"/>
                    <a:pt x="671" y="315"/>
                  </a:cubicBezTo>
                  <a:lnTo>
                    <a:pt x="918" y="315"/>
                  </a:lnTo>
                  <a:cubicBezTo>
                    <a:pt x="1020" y="281"/>
                    <a:pt x="1020" y="136"/>
                    <a:pt x="952" y="68"/>
                  </a:cubicBezTo>
                  <a:cubicBezTo>
                    <a:pt x="807" y="34"/>
                    <a:pt x="705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407403" y="2757156"/>
              <a:ext cx="26594" cy="12175"/>
            </a:xfrm>
            <a:custGeom>
              <a:avLst/>
              <a:gdLst/>
              <a:ahLst/>
              <a:cxnLst/>
              <a:rect l="l" t="t" r="r" b="b"/>
              <a:pathLst>
                <a:path w="782" h="358" extrusionOk="0">
                  <a:moveTo>
                    <a:pt x="145" y="1"/>
                  </a:moveTo>
                  <a:cubicBezTo>
                    <a:pt x="0" y="1"/>
                    <a:pt x="0" y="213"/>
                    <a:pt x="102" y="281"/>
                  </a:cubicBezTo>
                  <a:cubicBezTo>
                    <a:pt x="213" y="315"/>
                    <a:pt x="281" y="315"/>
                    <a:pt x="391" y="315"/>
                  </a:cubicBezTo>
                  <a:cubicBezTo>
                    <a:pt x="391" y="357"/>
                    <a:pt x="425" y="357"/>
                    <a:pt x="425" y="357"/>
                  </a:cubicBezTo>
                  <a:cubicBezTo>
                    <a:pt x="493" y="357"/>
                    <a:pt x="569" y="315"/>
                    <a:pt x="637" y="315"/>
                  </a:cubicBezTo>
                  <a:cubicBezTo>
                    <a:pt x="705" y="315"/>
                    <a:pt x="782" y="179"/>
                    <a:pt x="671" y="145"/>
                  </a:cubicBezTo>
                  <a:cubicBezTo>
                    <a:pt x="603" y="103"/>
                    <a:pt x="527" y="69"/>
                    <a:pt x="425" y="35"/>
                  </a:cubicBezTo>
                  <a:cubicBezTo>
                    <a:pt x="357" y="35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460251" y="2722196"/>
              <a:ext cx="37306" cy="11018"/>
            </a:xfrm>
            <a:custGeom>
              <a:avLst/>
              <a:gdLst/>
              <a:ahLst/>
              <a:cxnLst/>
              <a:rect l="l" t="t" r="r" b="b"/>
              <a:pathLst>
                <a:path w="1097" h="324" extrusionOk="0">
                  <a:moveTo>
                    <a:pt x="604" y="1"/>
                  </a:moveTo>
                  <a:cubicBezTo>
                    <a:pt x="426" y="1"/>
                    <a:pt x="247" y="35"/>
                    <a:pt x="111" y="69"/>
                  </a:cubicBezTo>
                  <a:cubicBezTo>
                    <a:pt x="1" y="69"/>
                    <a:pt x="35" y="247"/>
                    <a:pt x="145" y="281"/>
                  </a:cubicBezTo>
                  <a:cubicBezTo>
                    <a:pt x="324" y="281"/>
                    <a:pt x="536" y="324"/>
                    <a:pt x="714" y="324"/>
                  </a:cubicBezTo>
                  <a:cubicBezTo>
                    <a:pt x="816" y="324"/>
                    <a:pt x="927" y="324"/>
                    <a:pt x="995" y="281"/>
                  </a:cubicBezTo>
                  <a:cubicBezTo>
                    <a:pt x="1063" y="247"/>
                    <a:pt x="1097" y="145"/>
                    <a:pt x="1029" y="111"/>
                  </a:cubicBezTo>
                  <a:cubicBezTo>
                    <a:pt x="884" y="35"/>
                    <a:pt x="74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470079" y="2759469"/>
              <a:ext cx="27478" cy="9862"/>
            </a:xfrm>
            <a:custGeom>
              <a:avLst/>
              <a:gdLst/>
              <a:ahLst/>
              <a:cxnLst/>
              <a:rect l="l" t="t" r="r" b="b"/>
              <a:pathLst>
                <a:path w="808" h="290" extrusionOk="0">
                  <a:moveTo>
                    <a:pt x="137" y="1"/>
                  </a:moveTo>
                  <a:cubicBezTo>
                    <a:pt x="1" y="1"/>
                    <a:pt x="1" y="213"/>
                    <a:pt x="137" y="247"/>
                  </a:cubicBezTo>
                  <a:cubicBezTo>
                    <a:pt x="247" y="247"/>
                    <a:pt x="383" y="289"/>
                    <a:pt x="493" y="289"/>
                  </a:cubicBezTo>
                  <a:cubicBezTo>
                    <a:pt x="561" y="289"/>
                    <a:pt x="672" y="247"/>
                    <a:pt x="740" y="247"/>
                  </a:cubicBezTo>
                  <a:cubicBezTo>
                    <a:pt x="808" y="213"/>
                    <a:pt x="808" y="145"/>
                    <a:pt x="740" y="145"/>
                  </a:cubicBezTo>
                  <a:cubicBezTo>
                    <a:pt x="561" y="35"/>
                    <a:pt x="349" y="35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589106" y="2757156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1"/>
                  </a:moveTo>
                  <a:cubicBezTo>
                    <a:pt x="1" y="1"/>
                    <a:pt x="1" y="247"/>
                    <a:pt x="145" y="281"/>
                  </a:cubicBezTo>
                  <a:cubicBezTo>
                    <a:pt x="247" y="281"/>
                    <a:pt x="323" y="315"/>
                    <a:pt x="425" y="315"/>
                  </a:cubicBezTo>
                  <a:cubicBezTo>
                    <a:pt x="493" y="357"/>
                    <a:pt x="570" y="357"/>
                    <a:pt x="604" y="357"/>
                  </a:cubicBezTo>
                  <a:lnTo>
                    <a:pt x="748" y="357"/>
                  </a:lnTo>
                  <a:cubicBezTo>
                    <a:pt x="816" y="315"/>
                    <a:pt x="816" y="213"/>
                    <a:pt x="748" y="145"/>
                  </a:cubicBezTo>
                  <a:cubicBezTo>
                    <a:pt x="672" y="69"/>
                    <a:pt x="570" y="69"/>
                    <a:pt x="459" y="69"/>
                  </a:cubicBezTo>
                  <a:cubicBezTo>
                    <a:pt x="357" y="35"/>
                    <a:pt x="247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552990" y="2733181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604" y="1"/>
                  </a:moveTo>
                  <a:cubicBezTo>
                    <a:pt x="425" y="1"/>
                    <a:pt x="247" y="35"/>
                    <a:pt x="145" y="69"/>
                  </a:cubicBezTo>
                  <a:cubicBezTo>
                    <a:pt x="1" y="69"/>
                    <a:pt x="35" y="247"/>
                    <a:pt x="145" y="247"/>
                  </a:cubicBezTo>
                  <a:cubicBezTo>
                    <a:pt x="323" y="247"/>
                    <a:pt x="493" y="315"/>
                    <a:pt x="706" y="315"/>
                  </a:cubicBezTo>
                  <a:cubicBezTo>
                    <a:pt x="782" y="315"/>
                    <a:pt x="850" y="315"/>
                    <a:pt x="918" y="281"/>
                  </a:cubicBezTo>
                  <a:cubicBezTo>
                    <a:pt x="961" y="247"/>
                    <a:pt x="995" y="137"/>
                    <a:pt x="918" y="103"/>
                  </a:cubicBezTo>
                  <a:cubicBezTo>
                    <a:pt x="850" y="35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530171" y="2762087"/>
              <a:ext cx="26628" cy="8400"/>
            </a:xfrm>
            <a:custGeom>
              <a:avLst/>
              <a:gdLst/>
              <a:ahLst/>
              <a:cxnLst/>
              <a:rect l="l" t="t" r="r" b="b"/>
              <a:pathLst>
                <a:path w="783" h="247" extrusionOk="0">
                  <a:moveTo>
                    <a:pt x="425" y="0"/>
                  </a:moveTo>
                  <a:lnTo>
                    <a:pt x="145" y="0"/>
                  </a:lnTo>
                  <a:cubicBezTo>
                    <a:pt x="1" y="0"/>
                    <a:pt x="1" y="246"/>
                    <a:pt x="145" y="246"/>
                  </a:cubicBezTo>
                  <a:lnTo>
                    <a:pt x="425" y="246"/>
                  </a:lnTo>
                  <a:cubicBezTo>
                    <a:pt x="527" y="246"/>
                    <a:pt x="638" y="246"/>
                    <a:pt x="740" y="170"/>
                  </a:cubicBezTo>
                  <a:cubicBezTo>
                    <a:pt x="782" y="170"/>
                    <a:pt x="782" y="68"/>
                    <a:pt x="740" y="34"/>
                  </a:cubicBezTo>
                  <a:cubicBezTo>
                    <a:pt x="638" y="0"/>
                    <a:pt x="527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73478" y="2766712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0"/>
                  </a:moveTo>
                  <a:cubicBezTo>
                    <a:pt x="0" y="0"/>
                    <a:pt x="0" y="144"/>
                    <a:pt x="68" y="178"/>
                  </a:cubicBezTo>
                  <a:cubicBezTo>
                    <a:pt x="212" y="212"/>
                    <a:pt x="348" y="289"/>
                    <a:pt x="493" y="323"/>
                  </a:cubicBezTo>
                  <a:cubicBezTo>
                    <a:pt x="561" y="323"/>
                    <a:pt x="637" y="357"/>
                    <a:pt x="705" y="357"/>
                  </a:cubicBezTo>
                  <a:cubicBezTo>
                    <a:pt x="739" y="357"/>
                    <a:pt x="816" y="357"/>
                    <a:pt x="850" y="323"/>
                  </a:cubicBezTo>
                  <a:cubicBezTo>
                    <a:pt x="884" y="289"/>
                    <a:pt x="884" y="246"/>
                    <a:pt x="850" y="212"/>
                  </a:cubicBezTo>
                  <a:cubicBezTo>
                    <a:pt x="773" y="110"/>
                    <a:pt x="637" y="76"/>
                    <a:pt x="527" y="76"/>
                  </a:cubicBezTo>
                  <a:cubicBezTo>
                    <a:pt x="391" y="34"/>
                    <a:pt x="24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65078" y="2746172"/>
              <a:ext cx="36150" cy="11018"/>
            </a:xfrm>
            <a:custGeom>
              <a:avLst/>
              <a:gdLst/>
              <a:ahLst/>
              <a:cxnLst/>
              <a:rect l="l" t="t" r="r" b="b"/>
              <a:pathLst>
                <a:path w="1063" h="324" extrusionOk="0">
                  <a:moveTo>
                    <a:pt x="561" y="1"/>
                  </a:moveTo>
                  <a:cubicBezTo>
                    <a:pt x="425" y="1"/>
                    <a:pt x="247" y="43"/>
                    <a:pt x="137" y="43"/>
                  </a:cubicBezTo>
                  <a:cubicBezTo>
                    <a:pt x="1" y="77"/>
                    <a:pt x="1" y="256"/>
                    <a:pt x="137" y="256"/>
                  </a:cubicBezTo>
                  <a:cubicBezTo>
                    <a:pt x="281" y="290"/>
                    <a:pt x="459" y="290"/>
                    <a:pt x="638" y="324"/>
                  </a:cubicBezTo>
                  <a:lnTo>
                    <a:pt x="850" y="324"/>
                  </a:lnTo>
                  <a:cubicBezTo>
                    <a:pt x="918" y="324"/>
                    <a:pt x="952" y="324"/>
                    <a:pt x="1020" y="290"/>
                  </a:cubicBezTo>
                  <a:cubicBezTo>
                    <a:pt x="1063" y="290"/>
                    <a:pt x="1063" y="179"/>
                    <a:pt x="1020" y="145"/>
                  </a:cubicBezTo>
                  <a:cubicBezTo>
                    <a:pt x="918" y="43"/>
                    <a:pt x="740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81966" y="2873870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604" y="35"/>
                  </a:moveTo>
                  <a:lnTo>
                    <a:pt x="145" y="35"/>
                  </a:lnTo>
                  <a:cubicBezTo>
                    <a:pt x="43" y="69"/>
                    <a:pt x="1" y="213"/>
                    <a:pt x="111" y="213"/>
                  </a:cubicBezTo>
                  <a:cubicBezTo>
                    <a:pt x="256" y="281"/>
                    <a:pt x="391" y="323"/>
                    <a:pt x="570" y="323"/>
                  </a:cubicBezTo>
                  <a:cubicBezTo>
                    <a:pt x="638" y="357"/>
                    <a:pt x="680" y="357"/>
                    <a:pt x="748" y="357"/>
                  </a:cubicBezTo>
                  <a:cubicBezTo>
                    <a:pt x="816" y="357"/>
                    <a:pt x="893" y="357"/>
                    <a:pt x="927" y="281"/>
                  </a:cubicBezTo>
                  <a:cubicBezTo>
                    <a:pt x="961" y="247"/>
                    <a:pt x="961" y="179"/>
                    <a:pt x="961" y="145"/>
                  </a:cubicBezTo>
                  <a:cubicBezTo>
                    <a:pt x="850" y="1"/>
                    <a:pt x="748" y="35"/>
                    <a:pt x="60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83428" y="2909986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315" y="0"/>
                  </a:moveTo>
                  <a:lnTo>
                    <a:pt x="170" y="0"/>
                  </a:lnTo>
                  <a:cubicBezTo>
                    <a:pt x="34" y="0"/>
                    <a:pt x="0" y="213"/>
                    <a:pt x="136" y="247"/>
                  </a:cubicBezTo>
                  <a:cubicBezTo>
                    <a:pt x="281" y="281"/>
                    <a:pt x="382" y="281"/>
                    <a:pt x="527" y="323"/>
                  </a:cubicBezTo>
                  <a:lnTo>
                    <a:pt x="637" y="323"/>
                  </a:lnTo>
                  <a:cubicBezTo>
                    <a:pt x="705" y="323"/>
                    <a:pt x="773" y="281"/>
                    <a:pt x="850" y="247"/>
                  </a:cubicBezTo>
                  <a:cubicBezTo>
                    <a:pt x="850" y="213"/>
                    <a:pt x="884" y="179"/>
                    <a:pt x="850" y="145"/>
                  </a:cubicBezTo>
                  <a:cubicBezTo>
                    <a:pt x="773" y="34"/>
                    <a:pt x="671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34015" y="2916039"/>
              <a:ext cx="25166" cy="8434"/>
            </a:xfrm>
            <a:custGeom>
              <a:avLst/>
              <a:gdLst/>
              <a:ahLst/>
              <a:cxnLst/>
              <a:rect l="l" t="t" r="r" b="b"/>
              <a:pathLst>
                <a:path w="740" h="248" extrusionOk="0">
                  <a:moveTo>
                    <a:pt x="425" y="1"/>
                  </a:moveTo>
                  <a:cubicBezTo>
                    <a:pt x="315" y="1"/>
                    <a:pt x="213" y="1"/>
                    <a:pt x="103" y="35"/>
                  </a:cubicBezTo>
                  <a:cubicBezTo>
                    <a:pt x="1" y="35"/>
                    <a:pt x="1" y="213"/>
                    <a:pt x="103" y="213"/>
                  </a:cubicBezTo>
                  <a:cubicBezTo>
                    <a:pt x="213" y="213"/>
                    <a:pt x="315" y="247"/>
                    <a:pt x="425" y="247"/>
                  </a:cubicBezTo>
                  <a:cubicBezTo>
                    <a:pt x="527" y="247"/>
                    <a:pt x="604" y="213"/>
                    <a:pt x="672" y="179"/>
                  </a:cubicBezTo>
                  <a:cubicBezTo>
                    <a:pt x="740" y="145"/>
                    <a:pt x="740" y="69"/>
                    <a:pt x="672" y="69"/>
                  </a:cubicBezTo>
                  <a:cubicBezTo>
                    <a:pt x="604" y="1"/>
                    <a:pt x="527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1875" y="2865504"/>
              <a:ext cx="30097" cy="10712"/>
            </a:xfrm>
            <a:custGeom>
              <a:avLst/>
              <a:gdLst/>
              <a:ahLst/>
              <a:cxnLst/>
              <a:rect l="l" t="t" r="r" b="b"/>
              <a:pathLst>
                <a:path w="885" h="315" extrusionOk="0">
                  <a:moveTo>
                    <a:pt x="460" y="0"/>
                  </a:moveTo>
                  <a:cubicBezTo>
                    <a:pt x="358" y="0"/>
                    <a:pt x="247" y="34"/>
                    <a:pt x="145" y="34"/>
                  </a:cubicBezTo>
                  <a:cubicBezTo>
                    <a:pt x="1" y="34"/>
                    <a:pt x="1" y="247"/>
                    <a:pt x="145" y="247"/>
                  </a:cubicBezTo>
                  <a:cubicBezTo>
                    <a:pt x="281" y="281"/>
                    <a:pt x="392" y="315"/>
                    <a:pt x="536" y="315"/>
                  </a:cubicBezTo>
                  <a:lnTo>
                    <a:pt x="536" y="315"/>
                  </a:lnTo>
                  <a:cubicBezTo>
                    <a:pt x="638" y="315"/>
                    <a:pt x="748" y="281"/>
                    <a:pt x="816" y="247"/>
                  </a:cubicBezTo>
                  <a:cubicBezTo>
                    <a:pt x="850" y="213"/>
                    <a:pt x="884" y="145"/>
                    <a:pt x="816" y="102"/>
                  </a:cubicBezTo>
                  <a:cubicBezTo>
                    <a:pt x="706" y="34"/>
                    <a:pt x="570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282324" y="2840066"/>
              <a:ext cx="19078" cy="9862"/>
            </a:xfrm>
            <a:custGeom>
              <a:avLst/>
              <a:gdLst/>
              <a:ahLst/>
              <a:cxnLst/>
              <a:rect l="l" t="t" r="r" b="b"/>
              <a:pathLst>
                <a:path w="561" h="290" extrusionOk="0">
                  <a:moveTo>
                    <a:pt x="314" y="1"/>
                  </a:moveTo>
                  <a:cubicBezTo>
                    <a:pt x="246" y="1"/>
                    <a:pt x="170" y="43"/>
                    <a:pt x="102" y="77"/>
                  </a:cubicBezTo>
                  <a:cubicBezTo>
                    <a:pt x="0" y="145"/>
                    <a:pt x="68" y="290"/>
                    <a:pt x="170" y="290"/>
                  </a:cubicBezTo>
                  <a:cubicBezTo>
                    <a:pt x="212" y="290"/>
                    <a:pt x="212" y="290"/>
                    <a:pt x="246" y="256"/>
                  </a:cubicBezTo>
                  <a:lnTo>
                    <a:pt x="280" y="256"/>
                  </a:lnTo>
                  <a:cubicBezTo>
                    <a:pt x="348" y="256"/>
                    <a:pt x="382" y="290"/>
                    <a:pt x="459" y="290"/>
                  </a:cubicBezTo>
                  <a:lnTo>
                    <a:pt x="459" y="290"/>
                  </a:lnTo>
                  <a:cubicBezTo>
                    <a:pt x="527" y="290"/>
                    <a:pt x="561" y="213"/>
                    <a:pt x="561" y="145"/>
                  </a:cubicBezTo>
                  <a:cubicBezTo>
                    <a:pt x="527" y="43"/>
                    <a:pt x="42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277393" y="2888323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145" y="0"/>
                  </a:moveTo>
                  <a:cubicBezTo>
                    <a:pt x="35" y="0"/>
                    <a:pt x="1" y="179"/>
                    <a:pt x="69" y="213"/>
                  </a:cubicBezTo>
                  <a:cubicBezTo>
                    <a:pt x="213" y="281"/>
                    <a:pt x="391" y="357"/>
                    <a:pt x="570" y="357"/>
                  </a:cubicBezTo>
                  <a:cubicBezTo>
                    <a:pt x="638" y="357"/>
                    <a:pt x="706" y="323"/>
                    <a:pt x="816" y="281"/>
                  </a:cubicBezTo>
                  <a:cubicBezTo>
                    <a:pt x="850" y="247"/>
                    <a:pt x="850" y="213"/>
                    <a:pt x="816" y="179"/>
                  </a:cubicBezTo>
                  <a:cubicBezTo>
                    <a:pt x="638" y="34"/>
                    <a:pt x="357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414613" y="2962868"/>
              <a:ext cx="28940" cy="9828"/>
            </a:xfrm>
            <a:custGeom>
              <a:avLst/>
              <a:gdLst/>
              <a:ahLst/>
              <a:cxnLst/>
              <a:rect l="l" t="t" r="r" b="b"/>
              <a:pathLst>
                <a:path w="851" h="289" extrusionOk="0">
                  <a:moveTo>
                    <a:pt x="638" y="0"/>
                  </a:moveTo>
                  <a:lnTo>
                    <a:pt x="391" y="0"/>
                  </a:lnTo>
                  <a:cubicBezTo>
                    <a:pt x="281" y="0"/>
                    <a:pt x="179" y="0"/>
                    <a:pt x="69" y="76"/>
                  </a:cubicBezTo>
                  <a:cubicBezTo>
                    <a:pt x="1" y="110"/>
                    <a:pt x="1" y="178"/>
                    <a:pt x="69" y="212"/>
                  </a:cubicBezTo>
                  <a:cubicBezTo>
                    <a:pt x="145" y="289"/>
                    <a:pt x="247" y="289"/>
                    <a:pt x="357" y="289"/>
                  </a:cubicBezTo>
                  <a:lnTo>
                    <a:pt x="425" y="289"/>
                  </a:lnTo>
                  <a:lnTo>
                    <a:pt x="493" y="289"/>
                  </a:lnTo>
                  <a:cubicBezTo>
                    <a:pt x="604" y="289"/>
                    <a:pt x="706" y="289"/>
                    <a:pt x="782" y="212"/>
                  </a:cubicBezTo>
                  <a:cubicBezTo>
                    <a:pt x="850" y="144"/>
                    <a:pt x="850" y="42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454198" y="2925595"/>
              <a:ext cx="31525" cy="12141"/>
            </a:xfrm>
            <a:custGeom>
              <a:avLst/>
              <a:gdLst/>
              <a:ahLst/>
              <a:cxnLst/>
              <a:rect l="l" t="t" r="r" b="b"/>
              <a:pathLst>
                <a:path w="927" h="357" extrusionOk="0">
                  <a:moveTo>
                    <a:pt x="570" y="0"/>
                  </a:moveTo>
                  <a:cubicBezTo>
                    <a:pt x="425" y="0"/>
                    <a:pt x="289" y="34"/>
                    <a:pt x="145" y="34"/>
                  </a:cubicBezTo>
                  <a:cubicBezTo>
                    <a:pt x="0" y="77"/>
                    <a:pt x="0" y="289"/>
                    <a:pt x="145" y="289"/>
                  </a:cubicBezTo>
                  <a:cubicBezTo>
                    <a:pt x="289" y="323"/>
                    <a:pt x="425" y="357"/>
                    <a:pt x="604" y="357"/>
                  </a:cubicBezTo>
                  <a:cubicBezTo>
                    <a:pt x="680" y="357"/>
                    <a:pt x="782" y="323"/>
                    <a:pt x="850" y="289"/>
                  </a:cubicBezTo>
                  <a:cubicBezTo>
                    <a:pt x="926" y="213"/>
                    <a:pt x="926" y="111"/>
                    <a:pt x="850" y="77"/>
                  </a:cubicBezTo>
                  <a:cubicBezTo>
                    <a:pt x="782" y="34"/>
                    <a:pt x="68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474704" y="2984530"/>
              <a:ext cx="26628" cy="9828"/>
            </a:xfrm>
            <a:custGeom>
              <a:avLst/>
              <a:gdLst/>
              <a:ahLst/>
              <a:cxnLst/>
              <a:rect l="l" t="t" r="r" b="b"/>
              <a:pathLst>
                <a:path w="783" h="289" extrusionOk="0">
                  <a:moveTo>
                    <a:pt x="570" y="0"/>
                  </a:moveTo>
                  <a:lnTo>
                    <a:pt x="391" y="0"/>
                  </a:lnTo>
                  <a:cubicBezTo>
                    <a:pt x="323" y="43"/>
                    <a:pt x="213" y="43"/>
                    <a:pt x="111" y="77"/>
                  </a:cubicBezTo>
                  <a:cubicBezTo>
                    <a:pt x="1" y="77"/>
                    <a:pt x="35" y="255"/>
                    <a:pt x="145" y="255"/>
                  </a:cubicBezTo>
                  <a:cubicBezTo>
                    <a:pt x="213" y="255"/>
                    <a:pt x="323" y="289"/>
                    <a:pt x="391" y="289"/>
                  </a:cubicBezTo>
                  <a:lnTo>
                    <a:pt x="425" y="289"/>
                  </a:lnTo>
                  <a:cubicBezTo>
                    <a:pt x="536" y="289"/>
                    <a:pt x="638" y="289"/>
                    <a:pt x="714" y="212"/>
                  </a:cubicBezTo>
                  <a:cubicBezTo>
                    <a:pt x="782" y="145"/>
                    <a:pt x="748" y="77"/>
                    <a:pt x="672" y="43"/>
                  </a:cubicBezTo>
                  <a:cubicBezTo>
                    <a:pt x="638" y="0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556764" y="2982218"/>
              <a:ext cx="32375" cy="12141"/>
            </a:xfrm>
            <a:custGeom>
              <a:avLst/>
              <a:gdLst/>
              <a:ahLst/>
              <a:cxnLst/>
              <a:rect l="l" t="t" r="r" b="b"/>
              <a:pathLst>
                <a:path w="952" h="357" extrusionOk="0">
                  <a:moveTo>
                    <a:pt x="705" y="0"/>
                  </a:moveTo>
                  <a:lnTo>
                    <a:pt x="527" y="0"/>
                  </a:lnTo>
                  <a:cubicBezTo>
                    <a:pt x="382" y="34"/>
                    <a:pt x="280" y="34"/>
                    <a:pt x="136" y="111"/>
                  </a:cubicBezTo>
                  <a:cubicBezTo>
                    <a:pt x="0" y="145"/>
                    <a:pt x="34" y="357"/>
                    <a:pt x="170" y="357"/>
                  </a:cubicBezTo>
                  <a:lnTo>
                    <a:pt x="280" y="357"/>
                  </a:lnTo>
                  <a:lnTo>
                    <a:pt x="561" y="357"/>
                  </a:lnTo>
                  <a:cubicBezTo>
                    <a:pt x="671" y="323"/>
                    <a:pt x="807" y="323"/>
                    <a:pt x="884" y="213"/>
                  </a:cubicBezTo>
                  <a:cubicBezTo>
                    <a:pt x="952" y="179"/>
                    <a:pt x="952" y="68"/>
                    <a:pt x="884" y="34"/>
                  </a:cubicBezTo>
                  <a:cubicBezTo>
                    <a:pt x="807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518030" y="2952155"/>
              <a:ext cx="31525" cy="10746"/>
            </a:xfrm>
            <a:custGeom>
              <a:avLst/>
              <a:gdLst/>
              <a:ahLst/>
              <a:cxnLst/>
              <a:rect l="l" t="t" r="r" b="b"/>
              <a:pathLst>
                <a:path w="927" h="316" extrusionOk="0">
                  <a:moveTo>
                    <a:pt x="638" y="1"/>
                  </a:moveTo>
                  <a:cubicBezTo>
                    <a:pt x="460" y="1"/>
                    <a:pt x="290" y="35"/>
                    <a:pt x="111" y="69"/>
                  </a:cubicBezTo>
                  <a:cubicBezTo>
                    <a:pt x="1" y="103"/>
                    <a:pt x="1" y="315"/>
                    <a:pt x="145" y="315"/>
                  </a:cubicBezTo>
                  <a:lnTo>
                    <a:pt x="145" y="315"/>
                  </a:lnTo>
                  <a:cubicBezTo>
                    <a:pt x="392" y="281"/>
                    <a:pt x="604" y="281"/>
                    <a:pt x="850" y="179"/>
                  </a:cubicBezTo>
                  <a:cubicBezTo>
                    <a:pt x="927" y="145"/>
                    <a:pt x="927" y="35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02402" y="2964296"/>
              <a:ext cx="25166" cy="8400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569" y="0"/>
                  </a:moveTo>
                  <a:lnTo>
                    <a:pt x="425" y="0"/>
                  </a:lnTo>
                  <a:cubicBezTo>
                    <a:pt x="315" y="34"/>
                    <a:pt x="213" y="34"/>
                    <a:pt x="102" y="34"/>
                  </a:cubicBezTo>
                  <a:cubicBezTo>
                    <a:pt x="0" y="68"/>
                    <a:pt x="34" y="247"/>
                    <a:pt x="145" y="247"/>
                  </a:cubicBezTo>
                  <a:lnTo>
                    <a:pt x="357" y="247"/>
                  </a:lnTo>
                  <a:lnTo>
                    <a:pt x="459" y="247"/>
                  </a:lnTo>
                  <a:lnTo>
                    <a:pt x="493" y="247"/>
                  </a:lnTo>
                  <a:cubicBezTo>
                    <a:pt x="603" y="247"/>
                    <a:pt x="671" y="247"/>
                    <a:pt x="705" y="136"/>
                  </a:cubicBezTo>
                  <a:cubicBezTo>
                    <a:pt x="739" y="102"/>
                    <a:pt x="739" y="68"/>
                    <a:pt x="705" y="34"/>
                  </a:cubicBezTo>
                  <a:cubicBezTo>
                    <a:pt x="671" y="0"/>
                    <a:pt x="603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33587" y="2982218"/>
              <a:ext cx="24315" cy="10984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425" y="0"/>
                  </a:moveTo>
                  <a:lnTo>
                    <a:pt x="425" y="0"/>
                  </a:lnTo>
                  <a:cubicBezTo>
                    <a:pt x="324" y="0"/>
                    <a:pt x="213" y="34"/>
                    <a:pt x="145" y="68"/>
                  </a:cubicBezTo>
                  <a:cubicBezTo>
                    <a:pt x="1" y="111"/>
                    <a:pt x="35" y="323"/>
                    <a:pt x="179" y="323"/>
                  </a:cubicBezTo>
                  <a:lnTo>
                    <a:pt x="213" y="323"/>
                  </a:lnTo>
                  <a:cubicBezTo>
                    <a:pt x="290" y="280"/>
                    <a:pt x="392" y="280"/>
                    <a:pt x="502" y="247"/>
                  </a:cubicBezTo>
                  <a:cubicBezTo>
                    <a:pt x="536" y="213"/>
                    <a:pt x="570" y="179"/>
                    <a:pt x="604" y="179"/>
                  </a:cubicBezTo>
                  <a:cubicBezTo>
                    <a:pt x="638" y="145"/>
                    <a:pt x="672" y="111"/>
                    <a:pt x="714" y="111"/>
                  </a:cubicBezTo>
                  <a:cubicBezTo>
                    <a:pt x="714" y="68"/>
                    <a:pt x="714" y="0"/>
                    <a:pt x="672" y="0"/>
                  </a:cubicBezTo>
                  <a:lnTo>
                    <a:pt x="570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85313" y="2981062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111" y="0"/>
                  </a:moveTo>
                  <a:cubicBezTo>
                    <a:pt x="0" y="0"/>
                    <a:pt x="43" y="145"/>
                    <a:pt x="111" y="145"/>
                  </a:cubicBezTo>
                  <a:lnTo>
                    <a:pt x="179" y="145"/>
                  </a:lnTo>
                  <a:cubicBezTo>
                    <a:pt x="255" y="145"/>
                    <a:pt x="357" y="145"/>
                    <a:pt x="391" y="68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289" y="0"/>
                  </a:lnTo>
                  <a:lnTo>
                    <a:pt x="17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711873" y="3247102"/>
              <a:ext cx="44550" cy="21731"/>
            </a:xfrm>
            <a:custGeom>
              <a:avLst/>
              <a:gdLst/>
              <a:ahLst/>
              <a:cxnLst/>
              <a:rect l="l" t="t" r="r" b="b"/>
              <a:pathLst>
                <a:path w="1310" h="639" extrusionOk="0">
                  <a:moveTo>
                    <a:pt x="1063" y="1"/>
                  </a:moveTo>
                  <a:lnTo>
                    <a:pt x="1029" y="35"/>
                  </a:lnTo>
                  <a:cubicBezTo>
                    <a:pt x="850" y="35"/>
                    <a:pt x="706" y="103"/>
                    <a:pt x="536" y="179"/>
                  </a:cubicBezTo>
                  <a:cubicBezTo>
                    <a:pt x="392" y="247"/>
                    <a:pt x="213" y="281"/>
                    <a:pt x="111" y="392"/>
                  </a:cubicBezTo>
                  <a:cubicBezTo>
                    <a:pt x="1" y="494"/>
                    <a:pt x="69" y="638"/>
                    <a:pt x="179" y="638"/>
                  </a:cubicBezTo>
                  <a:lnTo>
                    <a:pt x="213" y="638"/>
                  </a:lnTo>
                  <a:cubicBezTo>
                    <a:pt x="358" y="638"/>
                    <a:pt x="536" y="562"/>
                    <a:pt x="672" y="528"/>
                  </a:cubicBezTo>
                  <a:cubicBezTo>
                    <a:pt x="850" y="460"/>
                    <a:pt x="995" y="392"/>
                    <a:pt x="1173" y="315"/>
                  </a:cubicBezTo>
                  <a:cubicBezTo>
                    <a:pt x="1309" y="213"/>
                    <a:pt x="1241" y="1"/>
                    <a:pt x="1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87897" y="329998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61" y="0"/>
                  </a:moveTo>
                  <a:lnTo>
                    <a:pt x="527" y="34"/>
                  </a:lnTo>
                  <a:cubicBezTo>
                    <a:pt x="460" y="34"/>
                    <a:pt x="315" y="68"/>
                    <a:pt x="247" y="145"/>
                  </a:cubicBezTo>
                  <a:cubicBezTo>
                    <a:pt x="179" y="179"/>
                    <a:pt x="103" y="247"/>
                    <a:pt x="35" y="323"/>
                  </a:cubicBezTo>
                  <a:cubicBezTo>
                    <a:pt x="1" y="391"/>
                    <a:pt x="35" y="425"/>
                    <a:pt x="103" y="425"/>
                  </a:cubicBezTo>
                  <a:lnTo>
                    <a:pt x="137" y="425"/>
                  </a:lnTo>
                  <a:cubicBezTo>
                    <a:pt x="213" y="425"/>
                    <a:pt x="315" y="425"/>
                    <a:pt x="392" y="391"/>
                  </a:cubicBezTo>
                  <a:cubicBezTo>
                    <a:pt x="460" y="357"/>
                    <a:pt x="561" y="323"/>
                    <a:pt x="638" y="247"/>
                  </a:cubicBezTo>
                  <a:cubicBezTo>
                    <a:pt x="740" y="179"/>
                    <a:pt x="70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741935" y="3276009"/>
              <a:ext cx="38735" cy="17956"/>
            </a:xfrm>
            <a:custGeom>
              <a:avLst/>
              <a:gdLst/>
              <a:ahLst/>
              <a:cxnLst/>
              <a:rect l="l" t="t" r="r" b="b"/>
              <a:pathLst>
                <a:path w="1139" h="528" extrusionOk="0">
                  <a:moveTo>
                    <a:pt x="960" y="0"/>
                  </a:moveTo>
                  <a:lnTo>
                    <a:pt x="926" y="0"/>
                  </a:lnTo>
                  <a:cubicBezTo>
                    <a:pt x="637" y="102"/>
                    <a:pt x="323" y="179"/>
                    <a:pt x="111" y="349"/>
                  </a:cubicBezTo>
                  <a:cubicBezTo>
                    <a:pt x="0" y="391"/>
                    <a:pt x="34" y="527"/>
                    <a:pt x="145" y="527"/>
                  </a:cubicBezTo>
                  <a:lnTo>
                    <a:pt x="213" y="527"/>
                  </a:lnTo>
                  <a:cubicBezTo>
                    <a:pt x="502" y="527"/>
                    <a:pt x="782" y="391"/>
                    <a:pt x="1028" y="247"/>
                  </a:cubicBezTo>
                  <a:cubicBezTo>
                    <a:pt x="1139" y="213"/>
                    <a:pt x="1096" y="0"/>
                    <a:pt x="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59025" y="3272234"/>
              <a:ext cx="24009" cy="9862"/>
            </a:xfrm>
            <a:custGeom>
              <a:avLst/>
              <a:gdLst/>
              <a:ahLst/>
              <a:cxnLst/>
              <a:rect l="l" t="t" r="r" b="b"/>
              <a:pathLst>
                <a:path w="706" h="290" extrusionOk="0">
                  <a:moveTo>
                    <a:pt x="527" y="1"/>
                  </a:moveTo>
                  <a:lnTo>
                    <a:pt x="493" y="1"/>
                  </a:lnTo>
                  <a:cubicBezTo>
                    <a:pt x="349" y="35"/>
                    <a:pt x="179" y="77"/>
                    <a:pt x="34" y="179"/>
                  </a:cubicBezTo>
                  <a:cubicBezTo>
                    <a:pt x="0" y="213"/>
                    <a:pt x="34" y="290"/>
                    <a:pt x="68" y="290"/>
                  </a:cubicBezTo>
                  <a:lnTo>
                    <a:pt x="179" y="290"/>
                  </a:lnTo>
                  <a:cubicBezTo>
                    <a:pt x="315" y="290"/>
                    <a:pt x="425" y="247"/>
                    <a:pt x="561" y="213"/>
                  </a:cubicBezTo>
                  <a:cubicBezTo>
                    <a:pt x="705" y="179"/>
                    <a:pt x="63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576965" y="3358919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782" y="0"/>
                  </a:moveTo>
                  <a:lnTo>
                    <a:pt x="748" y="0"/>
                  </a:lnTo>
                  <a:cubicBezTo>
                    <a:pt x="604" y="34"/>
                    <a:pt x="502" y="77"/>
                    <a:pt x="392" y="111"/>
                  </a:cubicBezTo>
                  <a:cubicBezTo>
                    <a:pt x="256" y="145"/>
                    <a:pt x="179" y="213"/>
                    <a:pt x="43" y="289"/>
                  </a:cubicBezTo>
                  <a:cubicBezTo>
                    <a:pt x="1" y="323"/>
                    <a:pt x="1" y="425"/>
                    <a:pt x="77" y="425"/>
                  </a:cubicBezTo>
                  <a:lnTo>
                    <a:pt x="111" y="425"/>
                  </a:lnTo>
                  <a:cubicBezTo>
                    <a:pt x="213" y="425"/>
                    <a:pt x="324" y="425"/>
                    <a:pt x="468" y="391"/>
                  </a:cubicBezTo>
                  <a:cubicBezTo>
                    <a:pt x="570" y="323"/>
                    <a:pt x="680" y="289"/>
                    <a:pt x="816" y="213"/>
                  </a:cubicBezTo>
                  <a:cubicBezTo>
                    <a:pt x="927" y="179"/>
                    <a:pt x="893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546936" y="3326578"/>
              <a:ext cx="36150" cy="15609"/>
            </a:xfrm>
            <a:custGeom>
              <a:avLst/>
              <a:gdLst/>
              <a:ahLst/>
              <a:cxnLst/>
              <a:rect l="l" t="t" r="r" b="b"/>
              <a:pathLst>
                <a:path w="1063" h="459" extrusionOk="0">
                  <a:moveTo>
                    <a:pt x="884" y="0"/>
                  </a:moveTo>
                  <a:lnTo>
                    <a:pt x="850" y="0"/>
                  </a:lnTo>
                  <a:cubicBezTo>
                    <a:pt x="714" y="34"/>
                    <a:pt x="569" y="34"/>
                    <a:pt x="459" y="68"/>
                  </a:cubicBezTo>
                  <a:cubicBezTo>
                    <a:pt x="323" y="102"/>
                    <a:pt x="179" y="102"/>
                    <a:pt x="77" y="212"/>
                  </a:cubicBezTo>
                  <a:cubicBezTo>
                    <a:pt x="0" y="280"/>
                    <a:pt x="34" y="425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535" y="391"/>
                  </a:cubicBezTo>
                  <a:cubicBezTo>
                    <a:pt x="671" y="348"/>
                    <a:pt x="782" y="280"/>
                    <a:pt x="926" y="246"/>
                  </a:cubicBezTo>
                  <a:cubicBezTo>
                    <a:pt x="1062" y="212"/>
                    <a:pt x="1028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544624" y="3289305"/>
              <a:ext cx="16800" cy="10712"/>
            </a:xfrm>
            <a:custGeom>
              <a:avLst/>
              <a:gdLst/>
              <a:ahLst/>
              <a:cxnLst/>
              <a:rect l="l" t="t" r="r" b="b"/>
              <a:pathLst>
                <a:path w="494" h="31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47" y="0"/>
                    <a:pt x="68" y="0"/>
                    <a:pt x="0" y="102"/>
                  </a:cubicBezTo>
                  <a:cubicBezTo>
                    <a:pt x="0" y="170"/>
                    <a:pt x="0" y="213"/>
                    <a:pt x="34" y="247"/>
                  </a:cubicBezTo>
                  <a:cubicBezTo>
                    <a:pt x="68" y="281"/>
                    <a:pt x="102" y="314"/>
                    <a:pt x="179" y="314"/>
                  </a:cubicBezTo>
                  <a:cubicBezTo>
                    <a:pt x="247" y="314"/>
                    <a:pt x="315" y="281"/>
                    <a:pt x="391" y="281"/>
                  </a:cubicBezTo>
                  <a:cubicBezTo>
                    <a:pt x="459" y="281"/>
                    <a:pt x="493" y="213"/>
                    <a:pt x="493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616856" y="310382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93" y="34"/>
                    <a:pt x="280" y="34"/>
                    <a:pt x="102" y="68"/>
                  </a:cubicBezTo>
                  <a:cubicBezTo>
                    <a:pt x="68" y="68"/>
                    <a:pt x="0" y="145"/>
                    <a:pt x="0" y="179"/>
                  </a:cubicBezTo>
                  <a:cubicBezTo>
                    <a:pt x="0" y="213"/>
                    <a:pt x="0" y="247"/>
                    <a:pt x="34" y="315"/>
                  </a:cubicBezTo>
                  <a:cubicBezTo>
                    <a:pt x="34" y="357"/>
                    <a:pt x="102" y="391"/>
                    <a:pt x="144" y="391"/>
                  </a:cubicBezTo>
                  <a:lnTo>
                    <a:pt x="212" y="391"/>
                  </a:lnTo>
                  <a:cubicBezTo>
                    <a:pt x="391" y="315"/>
                    <a:pt x="569" y="281"/>
                    <a:pt x="739" y="213"/>
                  </a:cubicBezTo>
                  <a:cubicBezTo>
                    <a:pt x="850" y="179"/>
                    <a:pt x="816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609612" y="3078391"/>
              <a:ext cx="31253" cy="11018"/>
            </a:xfrm>
            <a:custGeom>
              <a:avLst/>
              <a:gdLst/>
              <a:ahLst/>
              <a:cxnLst/>
              <a:rect l="l" t="t" r="r" b="b"/>
              <a:pathLst>
                <a:path w="919" h="324" extrusionOk="0">
                  <a:moveTo>
                    <a:pt x="570" y="1"/>
                  </a:moveTo>
                  <a:cubicBezTo>
                    <a:pt x="391" y="1"/>
                    <a:pt x="179" y="43"/>
                    <a:pt x="35" y="179"/>
                  </a:cubicBezTo>
                  <a:cubicBezTo>
                    <a:pt x="1" y="213"/>
                    <a:pt x="35" y="324"/>
                    <a:pt x="103" y="324"/>
                  </a:cubicBezTo>
                  <a:lnTo>
                    <a:pt x="145" y="324"/>
                  </a:lnTo>
                  <a:cubicBezTo>
                    <a:pt x="247" y="324"/>
                    <a:pt x="357" y="290"/>
                    <a:pt x="459" y="256"/>
                  </a:cubicBezTo>
                  <a:cubicBezTo>
                    <a:pt x="570" y="213"/>
                    <a:pt x="706" y="179"/>
                    <a:pt x="816" y="179"/>
                  </a:cubicBezTo>
                  <a:cubicBezTo>
                    <a:pt x="918" y="179"/>
                    <a:pt x="918" y="43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680688" y="3062816"/>
              <a:ext cx="25166" cy="13297"/>
            </a:xfrm>
            <a:custGeom>
              <a:avLst/>
              <a:gdLst/>
              <a:ahLst/>
              <a:cxnLst/>
              <a:rect l="l" t="t" r="r" b="b"/>
              <a:pathLst>
                <a:path w="740" h="391" extrusionOk="0">
                  <a:moveTo>
                    <a:pt x="561" y="0"/>
                  </a:moveTo>
                  <a:cubicBezTo>
                    <a:pt x="493" y="0"/>
                    <a:pt x="391" y="34"/>
                    <a:pt x="315" y="34"/>
                  </a:cubicBezTo>
                  <a:cubicBezTo>
                    <a:pt x="213" y="34"/>
                    <a:pt x="68" y="77"/>
                    <a:pt x="34" y="179"/>
                  </a:cubicBezTo>
                  <a:cubicBezTo>
                    <a:pt x="0" y="247"/>
                    <a:pt x="34" y="323"/>
                    <a:pt x="102" y="357"/>
                  </a:cubicBezTo>
                  <a:cubicBezTo>
                    <a:pt x="136" y="391"/>
                    <a:pt x="136" y="391"/>
                    <a:pt x="179" y="391"/>
                  </a:cubicBezTo>
                  <a:cubicBezTo>
                    <a:pt x="247" y="391"/>
                    <a:pt x="315" y="323"/>
                    <a:pt x="391" y="323"/>
                  </a:cubicBezTo>
                  <a:cubicBezTo>
                    <a:pt x="459" y="289"/>
                    <a:pt x="561" y="247"/>
                    <a:pt x="638" y="213"/>
                  </a:cubicBezTo>
                  <a:cubicBezTo>
                    <a:pt x="739" y="179"/>
                    <a:pt x="739" y="34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554146" y="3154398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884" y="0"/>
                  </a:moveTo>
                  <a:lnTo>
                    <a:pt x="850" y="34"/>
                  </a:lnTo>
                  <a:cubicBezTo>
                    <a:pt x="714" y="102"/>
                    <a:pt x="570" y="145"/>
                    <a:pt x="425" y="178"/>
                  </a:cubicBezTo>
                  <a:cubicBezTo>
                    <a:pt x="289" y="212"/>
                    <a:pt x="145" y="246"/>
                    <a:pt x="77" y="357"/>
                  </a:cubicBezTo>
                  <a:cubicBezTo>
                    <a:pt x="1" y="391"/>
                    <a:pt x="35" y="527"/>
                    <a:pt x="111" y="569"/>
                  </a:cubicBezTo>
                  <a:lnTo>
                    <a:pt x="179" y="569"/>
                  </a:lnTo>
                  <a:cubicBezTo>
                    <a:pt x="459" y="569"/>
                    <a:pt x="748" y="357"/>
                    <a:pt x="961" y="212"/>
                  </a:cubicBezTo>
                  <a:cubicBezTo>
                    <a:pt x="1063" y="145"/>
                    <a:pt x="995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514561" y="3130422"/>
              <a:ext cx="28940" cy="11869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672" y="0"/>
                  </a:moveTo>
                  <a:lnTo>
                    <a:pt x="672" y="0"/>
                  </a:lnTo>
                  <a:cubicBezTo>
                    <a:pt x="460" y="68"/>
                    <a:pt x="213" y="34"/>
                    <a:pt x="69" y="170"/>
                  </a:cubicBezTo>
                  <a:cubicBezTo>
                    <a:pt x="1" y="246"/>
                    <a:pt x="35" y="314"/>
                    <a:pt x="103" y="348"/>
                  </a:cubicBezTo>
                  <a:lnTo>
                    <a:pt x="213" y="348"/>
                  </a:lnTo>
                  <a:cubicBezTo>
                    <a:pt x="392" y="348"/>
                    <a:pt x="562" y="280"/>
                    <a:pt x="706" y="212"/>
                  </a:cubicBezTo>
                  <a:cubicBezTo>
                    <a:pt x="850" y="170"/>
                    <a:pt x="816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515717" y="3095463"/>
              <a:ext cx="26628" cy="10712"/>
            </a:xfrm>
            <a:custGeom>
              <a:avLst/>
              <a:gdLst/>
              <a:ahLst/>
              <a:cxnLst/>
              <a:rect l="l" t="t" r="r" b="b"/>
              <a:pathLst>
                <a:path w="783" h="315" extrusionOk="0">
                  <a:moveTo>
                    <a:pt x="460" y="0"/>
                  </a:moveTo>
                  <a:cubicBezTo>
                    <a:pt x="281" y="0"/>
                    <a:pt x="69" y="34"/>
                    <a:pt x="35" y="179"/>
                  </a:cubicBezTo>
                  <a:cubicBezTo>
                    <a:pt x="1" y="246"/>
                    <a:pt x="35" y="314"/>
                    <a:pt x="103" y="314"/>
                  </a:cubicBezTo>
                  <a:lnTo>
                    <a:pt x="179" y="314"/>
                  </a:lnTo>
                  <a:cubicBezTo>
                    <a:pt x="315" y="314"/>
                    <a:pt x="494" y="213"/>
                    <a:pt x="638" y="213"/>
                  </a:cubicBezTo>
                  <a:cubicBezTo>
                    <a:pt x="782" y="179"/>
                    <a:pt x="782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562546" y="3117126"/>
              <a:ext cx="24281" cy="11869"/>
            </a:xfrm>
            <a:custGeom>
              <a:avLst/>
              <a:gdLst/>
              <a:ahLst/>
              <a:cxnLst/>
              <a:rect l="l" t="t" r="r" b="b"/>
              <a:pathLst>
                <a:path w="714" h="349" extrusionOk="0">
                  <a:moveTo>
                    <a:pt x="569" y="0"/>
                  </a:moveTo>
                  <a:cubicBezTo>
                    <a:pt x="535" y="0"/>
                    <a:pt x="535" y="0"/>
                    <a:pt x="535" y="34"/>
                  </a:cubicBezTo>
                  <a:cubicBezTo>
                    <a:pt x="391" y="68"/>
                    <a:pt x="255" y="136"/>
                    <a:pt x="110" y="179"/>
                  </a:cubicBezTo>
                  <a:cubicBezTo>
                    <a:pt x="0" y="213"/>
                    <a:pt x="42" y="349"/>
                    <a:pt x="110" y="349"/>
                  </a:cubicBezTo>
                  <a:lnTo>
                    <a:pt x="110" y="349"/>
                  </a:lnTo>
                  <a:cubicBezTo>
                    <a:pt x="212" y="349"/>
                    <a:pt x="289" y="315"/>
                    <a:pt x="357" y="315"/>
                  </a:cubicBezTo>
                  <a:cubicBezTo>
                    <a:pt x="467" y="281"/>
                    <a:pt x="535" y="247"/>
                    <a:pt x="603" y="213"/>
                  </a:cubicBezTo>
                  <a:cubicBezTo>
                    <a:pt x="714" y="179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86845" y="3224283"/>
              <a:ext cx="37306" cy="20268"/>
            </a:xfrm>
            <a:custGeom>
              <a:avLst/>
              <a:gdLst/>
              <a:ahLst/>
              <a:cxnLst/>
              <a:rect l="l" t="t" r="r" b="b"/>
              <a:pathLst>
                <a:path w="1097" h="596" extrusionOk="0">
                  <a:moveTo>
                    <a:pt x="918" y="1"/>
                  </a:moveTo>
                  <a:lnTo>
                    <a:pt x="884" y="1"/>
                  </a:lnTo>
                  <a:cubicBezTo>
                    <a:pt x="603" y="103"/>
                    <a:pt x="213" y="171"/>
                    <a:pt x="34" y="426"/>
                  </a:cubicBezTo>
                  <a:cubicBezTo>
                    <a:pt x="0" y="528"/>
                    <a:pt x="68" y="595"/>
                    <a:pt x="145" y="595"/>
                  </a:cubicBezTo>
                  <a:lnTo>
                    <a:pt x="179" y="595"/>
                  </a:lnTo>
                  <a:cubicBezTo>
                    <a:pt x="315" y="595"/>
                    <a:pt x="459" y="528"/>
                    <a:pt x="570" y="494"/>
                  </a:cubicBezTo>
                  <a:cubicBezTo>
                    <a:pt x="705" y="426"/>
                    <a:pt x="850" y="315"/>
                    <a:pt x="994" y="247"/>
                  </a:cubicBezTo>
                  <a:cubicBezTo>
                    <a:pt x="1096" y="213"/>
                    <a:pt x="1028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524117" y="3243361"/>
              <a:ext cx="30063" cy="17072"/>
            </a:xfrm>
            <a:custGeom>
              <a:avLst/>
              <a:gdLst/>
              <a:ahLst/>
              <a:cxnLst/>
              <a:rect l="l" t="t" r="r" b="b"/>
              <a:pathLst>
                <a:path w="884" h="502" extrusionOk="0">
                  <a:moveTo>
                    <a:pt x="705" y="1"/>
                  </a:moveTo>
                  <a:lnTo>
                    <a:pt x="637" y="1"/>
                  </a:lnTo>
                  <a:cubicBezTo>
                    <a:pt x="569" y="34"/>
                    <a:pt x="459" y="111"/>
                    <a:pt x="357" y="145"/>
                  </a:cubicBezTo>
                  <a:cubicBezTo>
                    <a:pt x="323" y="145"/>
                    <a:pt x="247" y="179"/>
                    <a:pt x="213" y="213"/>
                  </a:cubicBezTo>
                  <a:cubicBezTo>
                    <a:pt x="145" y="213"/>
                    <a:pt x="111" y="247"/>
                    <a:pt x="68" y="289"/>
                  </a:cubicBezTo>
                  <a:cubicBezTo>
                    <a:pt x="0" y="357"/>
                    <a:pt x="34" y="502"/>
                    <a:pt x="145" y="502"/>
                  </a:cubicBezTo>
                  <a:lnTo>
                    <a:pt x="145" y="502"/>
                  </a:lnTo>
                  <a:cubicBezTo>
                    <a:pt x="213" y="502"/>
                    <a:pt x="281" y="502"/>
                    <a:pt x="323" y="459"/>
                  </a:cubicBezTo>
                  <a:cubicBezTo>
                    <a:pt x="357" y="459"/>
                    <a:pt x="425" y="425"/>
                    <a:pt x="459" y="391"/>
                  </a:cubicBezTo>
                  <a:cubicBezTo>
                    <a:pt x="569" y="357"/>
                    <a:pt x="671" y="323"/>
                    <a:pt x="782" y="247"/>
                  </a:cubicBezTo>
                  <a:cubicBezTo>
                    <a:pt x="884" y="213"/>
                    <a:pt x="816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70079" y="3374528"/>
              <a:ext cx="34722" cy="15916"/>
            </a:xfrm>
            <a:custGeom>
              <a:avLst/>
              <a:gdLst/>
              <a:ahLst/>
              <a:cxnLst/>
              <a:rect l="l" t="t" r="r" b="b"/>
              <a:pathLst>
                <a:path w="1021" h="468" extrusionOk="0">
                  <a:moveTo>
                    <a:pt x="850" y="0"/>
                  </a:moveTo>
                  <a:cubicBezTo>
                    <a:pt x="808" y="0"/>
                    <a:pt x="808" y="0"/>
                    <a:pt x="774" y="43"/>
                  </a:cubicBezTo>
                  <a:cubicBezTo>
                    <a:pt x="672" y="77"/>
                    <a:pt x="527" y="111"/>
                    <a:pt x="383" y="179"/>
                  </a:cubicBezTo>
                  <a:cubicBezTo>
                    <a:pt x="281" y="213"/>
                    <a:pt x="137" y="213"/>
                    <a:pt x="69" y="323"/>
                  </a:cubicBezTo>
                  <a:cubicBezTo>
                    <a:pt x="1" y="357"/>
                    <a:pt x="35" y="425"/>
                    <a:pt x="103" y="425"/>
                  </a:cubicBezTo>
                  <a:cubicBezTo>
                    <a:pt x="137" y="467"/>
                    <a:pt x="171" y="467"/>
                    <a:pt x="213" y="467"/>
                  </a:cubicBezTo>
                  <a:cubicBezTo>
                    <a:pt x="459" y="467"/>
                    <a:pt x="706" y="323"/>
                    <a:pt x="918" y="213"/>
                  </a:cubicBezTo>
                  <a:cubicBezTo>
                    <a:pt x="1020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53042" y="3322803"/>
              <a:ext cx="41047" cy="18228"/>
            </a:xfrm>
            <a:custGeom>
              <a:avLst/>
              <a:gdLst/>
              <a:ahLst/>
              <a:cxnLst/>
              <a:rect l="l" t="t" r="r" b="b"/>
              <a:pathLst>
                <a:path w="1207" h="536" extrusionOk="0">
                  <a:moveTo>
                    <a:pt x="1028" y="1"/>
                  </a:moveTo>
                  <a:lnTo>
                    <a:pt x="994" y="1"/>
                  </a:lnTo>
                  <a:cubicBezTo>
                    <a:pt x="850" y="35"/>
                    <a:pt x="672" y="77"/>
                    <a:pt x="502" y="145"/>
                  </a:cubicBezTo>
                  <a:cubicBezTo>
                    <a:pt x="357" y="179"/>
                    <a:pt x="213" y="213"/>
                    <a:pt x="111" y="323"/>
                  </a:cubicBezTo>
                  <a:cubicBezTo>
                    <a:pt x="0" y="391"/>
                    <a:pt x="77" y="536"/>
                    <a:pt x="179" y="536"/>
                  </a:cubicBezTo>
                  <a:lnTo>
                    <a:pt x="213" y="536"/>
                  </a:lnTo>
                  <a:cubicBezTo>
                    <a:pt x="357" y="536"/>
                    <a:pt x="502" y="459"/>
                    <a:pt x="604" y="425"/>
                  </a:cubicBezTo>
                  <a:cubicBezTo>
                    <a:pt x="782" y="357"/>
                    <a:pt x="926" y="323"/>
                    <a:pt x="1062" y="289"/>
                  </a:cubicBezTo>
                  <a:cubicBezTo>
                    <a:pt x="1207" y="213"/>
                    <a:pt x="1173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46988" y="329882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748" y="1"/>
                  </a:moveTo>
                  <a:lnTo>
                    <a:pt x="748" y="1"/>
                  </a:lnTo>
                  <a:cubicBezTo>
                    <a:pt x="501" y="1"/>
                    <a:pt x="212" y="1"/>
                    <a:pt x="43" y="179"/>
                  </a:cubicBezTo>
                  <a:cubicBezTo>
                    <a:pt x="0" y="213"/>
                    <a:pt x="0" y="281"/>
                    <a:pt x="77" y="315"/>
                  </a:cubicBezTo>
                  <a:lnTo>
                    <a:pt x="178" y="315"/>
                  </a:lnTo>
                  <a:cubicBezTo>
                    <a:pt x="357" y="315"/>
                    <a:pt x="569" y="247"/>
                    <a:pt x="748" y="247"/>
                  </a:cubicBezTo>
                  <a:cubicBezTo>
                    <a:pt x="892" y="213"/>
                    <a:pt x="892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80758" y="3192792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672" y="1"/>
                  </a:moveTo>
                  <a:cubicBezTo>
                    <a:pt x="604" y="1"/>
                    <a:pt x="494" y="35"/>
                    <a:pt x="426" y="35"/>
                  </a:cubicBezTo>
                  <a:cubicBezTo>
                    <a:pt x="358" y="77"/>
                    <a:pt x="324" y="77"/>
                    <a:pt x="281" y="77"/>
                  </a:cubicBezTo>
                  <a:cubicBezTo>
                    <a:pt x="213" y="77"/>
                    <a:pt x="179" y="111"/>
                    <a:pt x="145" y="111"/>
                  </a:cubicBezTo>
                  <a:cubicBezTo>
                    <a:pt x="1" y="179"/>
                    <a:pt x="1" y="358"/>
                    <a:pt x="145" y="392"/>
                  </a:cubicBezTo>
                  <a:cubicBezTo>
                    <a:pt x="179" y="392"/>
                    <a:pt x="247" y="426"/>
                    <a:pt x="281" y="426"/>
                  </a:cubicBezTo>
                  <a:lnTo>
                    <a:pt x="324" y="426"/>
                  </a:lnTo>
                  <a:cubicBezTo>
                    <a:pt x="358" y="426"/>
                    <a:pt x="426" y="426"/>
                    <a:pt x="494" y="392"/>
                  </a:cubicBezTo>
                  <a:cubicBezTo>
                    <a:pt x="604" y="358"/>
                    <a:pt x="706" y="324"/>
                    <a:pt x="782" y="213"/>
                  </a:cubicBezTo>
                  <a:cubicBezTo>
                    <a:pt x="850" y="145"/>
                    <a:pt x="816" y="35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35120" y="3149467"/>
              <a:ext cx="36150" cy="12175"/>
            </a:xfrm>
            <a:custGeom>
              <a:avLst/>
              <a:gdLst/>
              <a:ahLst/>
              <a:cxnLst/>
              <a:rect l="l" t="t" r="r" b="b"/>
              <a:pathLst>
                <a:path w="1063" h="358" extrusionOk="0">
                  <a:moveTo>
                    <a:pt x="816" y="1"/>
                  </a:moveTo>
                  <a:cubicBezTo>
                    <a:pt x="561" y="1"/>
                    <a:pt x="281" y="35"/>
                    <a:pt x="69" y="179"/>
                  </a:cubicBezTo>
                  <a:cubicBezTo>
                    <a:pt x="1" y="213"/>
                    <a:pt x="1" y="323"/>
                    <a:pt x="103" y="357"/>
                  </a:cubicBezTo>
                  <a:lnTo>
                    <a:pt x="281" y="357"/>
                  </a:lnTo>
                  <a:cubicBezTo>
                    <a:pt x="493" y="357"/>
                    <a:pt x="740" y="290"/>
                    <a:pt x="952" y="213"/>
                  </a:cubicBezTo>
                  <a:cubicBezTo>
                    <a:pt x="1063" y="179"/>
                    <a:pt x="10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401316" y="320119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672" y="0"/>
                  </a:moveTo>
                  <a:cubicBezTo>
                    <a:pt x="460" y="0"/>
                    <a:pt x="145" y="43"/>
                    <a:pt x="35" y="255"/>
                  </a:cubicBezTo>
                  <a:cubicBezTo>
                    <a:pt x="1" y="323"/>
                    <a:pt x="35" y="391"/>
                    <a:pt x="111" y="425"/>
                  </a:cubicBezTo>
                  <a:lnTo>
                    <a:pt x="213" y="425"/>
                  </a:lnTo>
                  <a:cubicBezTo>
                    <a:pt x="281" y="425"/>
                    <a:pt x="392" y="391"/>
                    <a:pt x="494" y="357"/>
                  </a:cubicBezTo>
                  <a:cubicBezTo>
                    <a:pt x="604" y="323"/>
                    <a:pt x="748" y="255"/>
                    <a:pt x="850" y="179"/>
                  </a:cubicBezTo>
                  <a:cubicBezTo>
                    <a:pt x="961" y="145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89209" y="3237308"/>
              <a:ext cx="34960" cy="15916"/>
            </a:xfrm>
            <a:custGeom>
              <a:avLst/>
              <a:gdLst/>
              <a:ahLst/>
              <a:cxnLst/>
              <a:rect l="l" t="t" r="r" b="b"/>
              <a:pathLst>
                <a:path w="1028" h="468" extrusionOk="0">
                  <a:moveTo>
                    <a:pt x="850" y="0"/>
                  </a:moveTo>
                  <a:lnTo>
                    <a:pt x="816" y="0"/>
                  </a:lnTo>
                  <a:cubicBezTo>
                    <a:pt x="680" y="43"/>
                    <a:pt x="535" y="77"/>
                    <a:pt x="357" y="111"/>
                  </a:cubicBezTo>
                  <a:cubicBezTo>
                    <a:pt x="255" y="145"/>
                    <a:pt x="111" y="145"/>
                    <a:pt x="43" y="289"/>
                  </a:cubicBezTo>
                  <a:cubicBezTo>
                    <a:pt x="0" y="323"/>
                    <a:pt x="0" y="391"/>
                    <a:pt x="77" y="425"/>
                  </a:cubicBezTo>
                  <a:cubicBezTo>
                    <a:pt x="111" y="467"/>
                    <a:pt x="145" y="467"/>
                    <a:pt x="212" y="467"/>
                  </a:cubicBezTo>
                  <a:cubicBezTo>
                    <a:pt x="289" y="467"/>
                    <a:pt x="357" y="425"/>
                    <a:pt x="467" y="391"/>
                  </a:cubicBezTo>
                  <a:cubicBezTo>
                    <a:pt x="603" y="323"/>
                    <a:pt x="782" y="255"/>
                    <a:pt x="926" y="212"/>
                  </a:cubicBezTo>
                  <a:cubicBezTo>
                    <a:pt x="1028" y="145"/>
                    <a:pt x="960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36328" y="3255502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850" y="0"/>
                  </a:moveTo>
                  <a:lnTo>
                    <a:pt x="816" y="0"/>
                  </a:lnTo>
                  <a:cubicBezTo>
                    <a:pt x="570" y="68"/>
                    <a:pt x="213" y="34"/>
                    <a:pt x="69" y="247"/>
                  </a:cubicBezTo>
                  <a:cubicBezTo>
                    <a:pt x="1" y="315"/>
                    <a:pt x="69" y="459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493" y="391"/>
                  </a:cubicBezTo>
                  <a:cubicBezTo>
                    <a:pt x="638" y="315"/>
                    <a:pt x="782" y="281"/>
                    <a:pt x="884" y="247"/>
                  </a:cubicBezTo>
                  <a:cubicBezTo>
                    <a:pt x="1028" y="213"/>
                    <a:pt x="994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30274" y="3304881"/>
              <a:ext cx="30063" cy="17956"/>
            </a:xfrm>
            <a:custGeom>
              <a:avLst/>
              <a:gdLst/>
              <a:ahLst/>
              <a:cxnLst/>
              <a:rect l="l" t="t" r="r" b="b"/>
              <a:pathLst>
                <a:path w="884" h="528" extrusionOk="0">
                  <a:moveTo>
                    <a:pt x="748" y="1"/>
                  </a:moveTo>
                  <a:lnTo>
                    <a:pt x="671" y="1"/>
                  </a:lnTo>
                  <a:cubicBezTo>
                    <a:pt x="569" y="35"/>
                    <a:pt x="459" y="103"/>
                    <a:pt x="357" y="137"/>
                  </a:cubicBezTo>
                  <a:cubicBezTo>
                    <a:pt x="323" y="179"/>
                    <a:pt x="247" y="179"/>
                    <a:pt x="213" y="213"/>
                  </a:cubicBezTo>
                  <a:cubicBezTo>
                    <a:pt x="145" y="247"/>
                    <a:pt x="111" y="281"/>
                    <a:pt x="77" y="315"/>
                  </a:cubicBezTo>
                  <a:cubicBezTo>
                    <a:pt x="0" y="426"/>
                    <a:pt x="77" y="528"/>
                    <a:pt x="179" y="528"/>
                  </a:cubicBezTo>
                  <a:lnTo>
                    <a:pt x="179" y="528"/>
                  </a:lnTo>
                  <a:cubicBezTo>
                    <a:pt x="247" y="494"/>
                    <a:pt x="323" y="528"/>
                    <a:pt x="357" y="494"/>
                  </a:cubicBezTo>
                  <a:cubicBezTo>
                    <a:pt x="425" y="460"/>
                    <a:pt x="459" y="460"/>
                    <a:pt x="501" y="426"/>
                  </a:cubicBezTo>
                  <a:cubicBezTo>
                    <a:pt x="603" y="349"/>
                    <a:pt x="714" y="315"/>
                    <a:pt x="782" y="247"/>
                  </a:cubicBezTo>
                  <a:cubicBezTo>
                    <a:pt x="884" y="179"/>
                    <a:pt x="850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45850" y="3348240"/>
              <a:ext cx="30369" cy="15609"/>
            </a:xfrm>
            <a:custGeom>
              <a:avLst/>
              <a:gdLst/>
              <a:ahLst/>
              <a:cxnLst/>
              <a:rect l="l" t="t" r="r" b="b"/>
              <a:pathLst>
                <a:path w="893" h="459" extrusionOk="0">
                  <a:moveTo>
                    <a:pt x="748" y="0"/>
                  </a:moveTo>
                  <a:lnTo>
                    <a:pt x="680" y="0"/>
                  </a:lnTo>
                  <a:cubicBezTo>
                    <a:pt x="570" y="34"/>
                    <a:pt x="468" y="68"/>
                    <a:pt x="358" y="102"/>
                  </a:cubicBezTo>
                  <a:cubicBezTo>
                    <a:pt x="256" y="136"/>
                    <a:pt x="145" y="136"/>
                    <a:pt x="77" y="246"/>
                  </a:cubicBezTo>
                  <a:cubicBezTo>
                    <a:pt x="1" y="314"/>
                    <a:pt x="77" y="425"/>
                    <a:pt x="145" y="459"/>
                  </a:cubicBezTo>
                  <a:lnTo>
                    <a:pt x="213" y="459"/>
                  </a:lnTo>
                  <a:cubicBezTo>
                    <a:pt x="290" y="459"/>
                    <a:pt x="358" y="425"/>
                    <a:pt x="468" y="391"/>
                  </a:cubicBezTo>
                  <a:cubicBezTo>
                    <a:pt x="536" y="348"/>
                    <a:pt x="638" y="280"/>
                    <a:pt x="748" y="246"/>
                  </a:cubicBezTo>
                  <a:cubicBezTo>
                    <a:pt x="893" y="213"/>
                    <a:pt x="850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13457" y="3277165"/>
              <a:ext cx="36150" cy="17956"/>
            </a:xfrm>
            <a:custGeom>
              <a:avLst/>
              <a:gdLst/>
              <a:ahLst/>
              <a:cxnLst/>
              <a:rect l="l" t="t" r="r" b="b"/>
              <a:pathLst>
                <a:path w="1063" h="528" extrusionOk="0">
                  <a:moveTo>
                    <a:pt x="884" y="0"/>
                  </a:moveTo>
                  <a:lnTo>
                    <a:pt x="850" y="0"/>
                  </a:lnTo>
                  <a:cubicBezTo>
                    <a:pt x="561" y="34"/>
                    <a:pt x="349" y="145"/>
                    <a:pt x="137" y="247"/>
                  </a:cubicBezTo>
                  <a:cubicBezTo>
                    <a:pt x="1" y="315"/>
                    <a:pt x="69" y="527"/>
                    <a:pt x="213" y="527"/>
                  </a:cubicBezTo>
                  <a:lnTo>
                    <a:pt x="247" y="527"/>
                  </a:lnTo>
                  <a:cubicBezTo>
                    <a:pt x="493" y="459"/>
                    <a:pt x="706" y="391"/>
                    <a:pt x="952" y="247"/>
                  </a:cubicBezTo>
                  <a:cubicBezTo>
                    <a:pt x="1063" y="179"/>
                    <a:pt x="986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01316" y="3373372"/>
              <a:ext cx="27784" cy="13297"/>
            </a:xfrm>
            <a:custGeom>
              <a:avLst/>
              <a:gdLst/>
              <a:ahLst/>
              <a:cxnLst/>
              <a:rect l="l" t="t" r="r" b="b"/>
              <a:pathLst>
                <a:path w="817" h="391" extrusionOk="0">
                  <a:moveTo>
                    <a:pt x="706" y="0"/>
                  </a:moveTo>
                  <a:lnTo>
                    <a:pt x="672" y="0"/>
                  </a:lnTo>
                  <a:cubicBezTo>
                    <a:pt x="460" y="77"/>
                    <a:pt x="213" y="145"/>
                    <a:pt x="35" y="289"/>
                  </a:cubicBezTo>
                  <a:cubicBezTo>
                    <a:pt x="1" y="323"/>
                    <a:pt x="35" y="391"/>
                    <a:pt x="69" y="391"/>
                  </a:cubicBezTo>
                  <a:lnTo>
                    <a:pt x="111" y="391"/>
                  </a:lnTo>
                  <a:cubicBezTo>
                    <a:pt x="324" y="391"/>
                    <a:pt x="536" y="247"/>
                    <a:pt x="748" y="179"/>
                  </a:cubicBezTo>
                  <a:cubicBezTo>
                    <a:pt x="816" y="145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396419" y="3417854"/>
              <a:ext cx="31525" cy="15916"/>
            </a:xfrm>
            <a:custGeom>
              <a:avLst/>
              <a:gdLst/>
              <a:ahLst/>
              <a:cxnLst/>
              <a:rect l="l" t="t" r="r" b="b"/>
              <a:pathLst>
                <a:path w="927" h="468" extrusionOk="0">
                  <a:moveTo>
                    <a:pt x="748" y="0"/>
                  </a:moveTo>
                  <a:lnTo>
                    <a:pt x="714" y="0"/>
                  </a:lnTo>
                  <a:cubicBezTo>
                    <a:pt x="502" y="43"/>
                    <a:pt x="111" y="77"/>
                    <a:pt x="0" y="323"/>
                  </a:cubicBezTo>
                  <a:cubicBezTo>
                    <a:pt x="0" y="391"/>
                    <a:pt x="43" y="468"/>
                    <a:pt x="111" y="468"/>
                  </a:cubicBezTo>
                  <a:lnTo>
                    <a:pt x="179" y="468"/>
                  </a:lnTo>
                  <a:cubicBezTo>
                    <a:pt x="255" y="468"/>
                    <a:pt x="357" y="425"/>
                    <a:pt x="425" y="391"/>
                  </a:cubicBezTo>
                  <a:cubicBezTo>
                    <a:pt x="536" y="323"/>
                    <a:pt x="680" y="255"/>
                    <a:pt x="782" y="213"/>
                  </a:cubicBezTo>
                  <a:cubicBezTo>
                    <a:pt x="926" y="179"/>
                    <a:pt x="892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472392" y="3419282"/>
              <a:ext cx="26628" cy="17956"/>
            </a:xfrm>
            <a:custGeom>
              <a:avLst/>
              <a:gdLst/>
              <a:ahLst/>
              <a:cxnLst/>
              <a:rect l="l" t="t" r="r" b="b"/>
              <a:pathLst>
                <a:path w="783" h="528" extrusionOk="0">
                  <a:moveTo>
                    <a:pt x="604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425" y="103"/>
                    <a:pt x="281" y="171"/>
                    <a:pt x="145" y="213"/>
                  </a:cubicBezTo>
                  <a:cubicBezTo>
                    <a:pt x="69" y="213"/>
                    <a:pt x="35" y="247"/>
                    <a:pt x="1" y="315"/>
                  </a:cubicBezTo>
                  <a:cubicBezTo>
                    <a:pt x="1" y="383"/>
                    <a:pt x="1" y="426"/>
                    <a:pt x="35" y="460"/>
                  </a:cubicBezTo>
                  <a:cubicBezTo>
                    <a:pt x="69" y="528"/>
                    <a:pt x="145" y="528"/>
                    <a:pt x="179" y="528"/>
                  </a:cubicBezTo>
                  <a:lnTo>
                    <a:pt x="247" y="528"/>
                  </a:lnTo>
                  <a:cubicBezTo>
                    <a:pt x="425" y="494"/>
                    <a:pt x="570" y="383"/>
                    <a:pt x="706" y="247"/>
                  </a:cubicBezTo>
                  <a:cubicBezTo>
                    <a:pt x="782" y="171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20272" y="3525011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459" y="1"/>
                  </a:moveTo>
                  <a:cubicBezTo>
                    <a:pt x="425" y="1"/>
                    <a:pt x="425" y="35"/>
                    <a:pt x="391" y="35"/>
                  </a:cubicBezTo>
                  <a:cubicBezTo>
                    <a:pt x="213" y="247"/>
                    <a:pt x="0" y="502"/>
                    <a:pt x="0" y="749"/>
                  </a:cubicBezTo>
                  <a:cubicBezTo>
                    <a:pt x="0" y="816"/>
                    <a:pt x="34" y="850"/>
                    <a:pt x="77" y="850"/>
                  </a:cubicBezTo>
                  <a:cubicBezTo>
                    <a:pt x="111" y="850"/>
                    <a:pt x="111" y="816"/>
                    <a:pt x="145" y="816"/>
                  </a:cubicBezTo>
                  <a:cubicBezTo>
                    <a:pt x="323" y="638"/>
                    <a:pt x="425" y="392"/>
                    <a:pt x="569" y="179"/>
                  </a:cubicBezTo>
                  <a:cubicBezTo>
                    <a:pt x="637" y="111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43092" y="3544396"/>
              <a:ext cx="19384" cy="20541"/>
            </a:xfrm>
            <a:custGeom>
              <a:avLst/>
              <a:gdLst/>
              <a:ahLst/>
              <a:cxnLst/>
              <a:rect l="l" t="t" r="r" b="b"/>
              <a:pathLst>
                <a:path w="570" h="604" extrusionOk="0">
                  <a:moveTo>
                    <a:pt x="425" y="0"/>
                  </a:moveTo>
                  <a:cubicBezTo>
                    <a:pt x="391" y="0"/>
                    <a:pt x="391" y="0"/>
                    <a:pt x="357" y="34"/>
                  </a:cubicBezTo>
                  <a:cubicBezTo>
                    <a:pt x="289" y="102"/>
                    <a:pt x="213" y="179"/>
                    <a:pt x="145" y="246"/>
                  </a:cubicBezTo>
                  <a:cubicBezTo>
                    <a:pt x="111" y="280"/>
                    <a:pt x="77" y="314"/>
                    <a:pt x="43" y="357"/>
                  </a:cubicBezTo>
                  <a:cubicBezTo>
                    <a:pt x="0" y="391"/>
                    <a:pt x="0" y="425"/>
                    <a:pt x="0" y="493"/>
                  </a:cubicBezTo>
                  <a:cubicBezTo>
                    <a:pt x="0" y="569"/>
                    <a:pt x="77" y="603"/>
                    <a:pt x="111" y="603"/>
                  </a:cubicBezTo>
                  <a:cubicBezTo>
                    <a:pt x="213" y="603"/>
                    <a:pt x="289" y="493"/>
                    <a:pt x="357" y="391"/>
                  </a:cubicBezTo>
                  <a:cubicBezTo>
                    <a:pt x="391" y="314"/>
                    <a:pt x="468" y="246"/>
                    <a:pt x="535" y="179"/>
                  </a:cubicBezTo>
                  <a:cubicBezTo>
                    <a:pt x="569" y="68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2"/>
            <p:cNvSpPr/>
            <p:nvPr/>
          </p:nvSpPr>
          <p:spPr>
            <a:xfrm>
              <a:off x="751763" y="3477061"/>
              <a:ext cx="24009" cy="24009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561" y="1"/>
                  </a:moveTo>
                  <a:cubicBezTo>
                    <a:pt x="527" y="1"/>
                    <a:pt x="493" y="1"/>
                    <a:pt x="459" y="35"/>
                  </a:cubicBezTo>
                  <a:cubicBezTo>
                    <a:pt x="382" y="137"/>
                    <a:pt x="314" y="213"/>
                    <a:pt x="213" y="281"/>
                  </a:cubicBezTo>
                  <a:cubicBezTo>
                    <a:pt x="102" y="349"/>
                    <a:pt x="0" y="426"/>
                    <a:pt x="0" y="561"/>
                  </a:cubicBezTo>
                  <a:cubicBezTo>
                    <a:pt x="0" y="638"/>
                    <a:pt x="34" y="672"/>
                    <a:pt x="68" y="706"/>
                  </a:cubicBezTo>
                  <a:lnTo>
                    <a:pt x="102" y="706"/>
                  </a:lnTo>
                  <a:cubicBezTo>
                    <a:pt x="246" y="706"/>
                    <a:pt x="348" y="561"/>
                    <a:pt x="425" y="494"/>
                  </a:cubicBezTo>
                  <a:cubicBezTo>
                    <a:pt x="527" y="349"/>
                    <a:pt x="561" y="247"/>
                    <a:pt x="637" y="137"/>
                  </a:cubicBezTo>
                  <a:cubicBezTo>
                    <a:pt x="705" y="69"/>
                    <a:pt x="637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2"/>
            <p:cNvSpPr/>
            <p:nvPr/>
          </p:nvSpPr>
          <p:spPr>
            <a:xfrm>
              <a:off x="725170" y="3445570"/>
              <a:ext cx="20541" cy="19418"/>
            </a:xfrm>
            <a:custGeom>
              <a:avLst/>
              <a:gdLst/>
              <a:ahLst/>
              <a:cxnLst/>
              <a:rect l="l" t="t" r="r" b="b"/>
              <a:pathLst>
                <a:path w="604" h="571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15" y="111"/>
                    <a:pt x="247" y="179"/>
                    <a:pt x="179" y="247"/>
                  </a:cubicBezTo>
                  <a:cubicBezTo>
                    <a:pt x="103" y="290"/>
                    <a:pt x="1" y="392"/>
                    <a:pt x="35" y="502"/>
                  </a:cubicBezTo>
                  <a:cubicBezTo>
                    <a:pt x="35" y="536"/>
                    <a:pt x="69" y="570"/>
                    <a:pt x="103" y="570"/>
                  </a:cubicBezTo>
                  <a:lnTo>
                    <a:pt x="103" y="570"/>
                  </a:lnTo>
                  <a:cubicBezTo>
                    <a:pt x="213" y="570"/>
                    <a:pt x="281" y="460"/>
                    <a:pt x="357" y="392"/>
                  </a:cubicBezTo>
                  <a:cubicBezTo>
                    <a:pt x="425" y="324"/>
                    <a:pt x="493" y="247"/>
                    <a:pt x="527" y="145"/>
                  </a:cubicBezTo>
                  <a:cubicBezTo>
                    <a:pt x="604" y="77"/>
                    <a:pt x="570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779207" y="3364972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01" y="1"/>
                  </a:moveTo>
                  <a:lnTo>
                    <a:pt x="467" y="1"/>
                  </a:lnTo>
                  <a:cubicBezTo>
                    <a:pt x="357" y="69"/>
                    <a:pt x="289" y="145"/>
                    <a:pt x="179" y="213"/>
                  </a:cubicBezTo>
                  <a:cubicBezTo>
                    <a:pt x="111" y="324"/>
                    <a:pt x="0" y="392"/>
                    <a:pt x="0" y="494"/>
                  </a:cubicBezTo>
                  <a:cubicBezTo>
                    <a:pt x="0" y="570"/>
                    <a:pt x="77" y="604"/>
                    <a:pt x="111" y="604"/>
                  </a:cubicBezTo>
                  <a:lnTo>
                    <a:pt x="111" y="604"/>
                  </a:lnTo>
                  <a:cubicBezTo>
                    <a:pt x="255" y="604"/>
                    <a:pt x="323" y="494"/>
                    <a:pt x="391" y="426"/>
                  </a:cubicBezTo>
                  <a:cubicBezTo>
                    <a:pt x="467" y="324"/>
                    <a:pt x="535" y="247"/>
                    <a:pt x="603" y="145"/>
                  </a:cubicBezTo>
                  <a:cubicBezTo>
                    <a:pt x="637" y="69"/>
                    <a:pt x="569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816752" y="3344466"/>
              <a:ext cx="17956" cy="22853"/>
            </a:xfrm>
            <a:custGeom>
              <a:avLst/>
              <a:gdLst/>
              <a:ahLst/>
              <a:cxnLst/>
              <a:rect l="l" t="t" r="r" b="b"/>
              <a:pathLst>
                <a:path w="528" h="672" extrusionOk="0">
                  <a:moveTo>
                    <a:pt x="383" y="1"/>
                  </a:moveTo>
                  <a:cubicBezTo>
                    <a:pt x="349" y="1"/>
                    <a:pt x="349" y="35"/>
                    <a:pt x="315" y="35"/>
                  </a:cubicBezTo>
                  <a:cubicBezTo>
                    <a:pt x="281" y="77"/>
                    <a:pt x="247" y="111"/>
                    <a:pt x="247" y="145"/>
                  </a:cubicBezTo>
                  <a:cubicBezTo>
                    <a:pt x="213" y="213"/>
                    <a:pt x="170" y="247"/>
                    <a:pt x="136" y="290"/>
                  </a:cubicBezTo>
                  <a:cubicBezTo>
                    <a:pt x="102" y="391"/>
                    <a:pt x="0" y="459"/>
                    <a:pt x="0" y="604"/>
                  </a:cubicBezTo>
                  <a:cubicBezTo>
                    <a:pt x="34" y="638"/>
                    <a:pt x="68" y="672"/>
                    <a:pt x="102" y="672"/>
                  </a:cubicBezTo>
                  <a:lnTo>
                    <a:pt x="136" y="672"/>
                  </a:lnTo>
                  <a:cubicBezTo>
                    <a:pt x="213" y="672"/>
                    <a:pt x="281" y="638"/>
                    <a:pt x="315" y="604"/>
                  </a:cubicBezTo>
                  <a:cubicBezTo>
                    <a:pt x="349" y="536"/>
                    <a:pt x="383" y="502"/>
                    <a:pt x="425" y="425"/>
                  </a:cubicBezTo>
                  <a:cubicBezTo>
                    <a:pt x="459" y="324"/>
                    <a:pt x="527" y="179"/>
                    <a:pt x="459" y="77"/>
                  </a:cubicBezTo>
                  <a:cubicBezTo>
                    <a:pt x="425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774582" y="3423907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493" y="1"/>
                  </a:moveTo>
                  <a:cubicBezTo>
                    <a:pt x="493" y="1"/>
                    <a:pt x="459" y="1"/>
                    <a:pt x="425" y="35"/>
                  </a:cubicBezTo>
                  <a:cubicBezTo>
                    <a:pt x="349" y="111"/>
                    <a:pt x="247" y="179"/>
                    <a:pt x="136" y="290"/>
                  </a:cubicBezTo>
                  <a:cubicBezTo>
                    <a:pt x="68" y="358"/>
                    <a:pt x="0" y="460"/>
                    <a:pt x="0" y="570"/>
                  </a:cubicBezTo>
                  <a:cubicBezTo>
                    <a:pt x="0" y="638"/>
                    <a:pt x="34" y="672"/>
                    <a:pt x="102" y="672"/>
                  </a:cubicBezTo>
                  <a:lnTo>
                    <a:pt x="102" y="672"/>
                  </a:lnTo>
                  <a:cubicBezTo>
                    <a:pt x="247" y="638"/>
                    <a:pt x="315" y="570"/>
                    <a:pt x="391" y="460"/>
                  </a:cubicBezTo>
                  <a:cubicBezTo>
                    <a:pt x="493" y="358"/>
                    <a:pt x="527" y="247"/>
                    <a:pt x="603" y="145"/>
                  </a:cubicBezTo>
                  <a:cubicBezTo>
                    <a:pt x="671" y="77"/>
                    <a:pt x="603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940675" y="3523855"/>
              <a:ext cx="22853" cy="27784"/>
            </a:xfrm>
            <a:custGeom>
              <a:avLst/>
              <a:gdLst/>
              <a:ahLst/>
              <a:cxnLst/>
              <a:rect l="l" t="t" r="r" b="b"/>
              <a:pathLst>
                <a:path w="672" h="817" extrusionOk="0">
                  <a:moveTo>
                    <a:pt x="527" y="1"/>
                  </a:moveTo>
                  <a:lnTo>
                    <a:pt x="460" y="1"/>
                  </a:lnTo>
                  <a:cubicBezTo>
                    <a:pt x="281" y="179"/>
                    <a:pt x="1" y="494"/>
                    <a:pt x="137" y="749"/>
                  </a:cubicBezTo>
                  <a:cubicBezTo>
                    <a:pt x="137" y="783"/>
                    <a:pt x="213" y="817"/>
                    <a:pt x="247" y="817"/>
                  </a:cubicBezTo>
                  <a:cubicBezTo>
                    <a:pt x="281" y="817"/>
                    <a:pt x="315" y="783"/>
                    <a:pt x="349" y="783"/>
                  </a:cubicBezTo>
                  <a:cubicBezTo>
                    <a:pt x="426" y="672"/>
                    <a:pt x="426" y="570"/>
                    <a:pt x="460" y="460"/>
                  </a:cubicBezTo>
                  <a:cubicBezTo>
                    <a:pt x="493" y="358"/>
                    <a:pt x="561" y="247"/>
                    <a:pt x="638" y="145"/>
                  </a:cubicBezTo>
                  <a:cubicBezTo>
                    <a:pt x="672" y="69"/>
                    <a:pt x="60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965807" y="351895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58" y="1"/>
                  </a:moveTo>
                  <a:cubicBezTo>
                    <a:pt x="324" y="1"/>
                    <a:pt x="290" y="43"/>
                    <a:pt x="247" y="77"/>
                  </a:cubicBezTo>
                  <a:cubicBezTo>
                    <a:pt x="213" y="145"/>
                    <a:pt x="179" y="255"/>
                    <a:pt x="145" y="323"/>
                  </a:cubicBezTo>
                  <a:cubicBezTo>
                    <a:pt x="111" y="357"/>
                    <a:pt x="77" y="391"/>
                    <a:pt x="77" y="425"/>
                  </a:cubicBezTo>
                  <a:cubicBezTo>
                    <a:pt x="35" y="502"/>
                    <a:pt x="35" y="536"/>
                    <a:pt x="35" y="604"/>
                  </a:cubicBezTo>
                  <a:cubicBezTo>
                    <a:pt x="1" y="680"/>
                    <a:pt x="77" y="748"/>
                    <a:pt x="179" y="748"/>
                  </a:cubicBezTo>
                  <a:cubicBezTo>
                    <a:pt x="179" y="748"/>
                    <a:pt x="213" y="748"/>
                    <a:pt x="247" y="714"/>
                  </a:cubicBezTo>
                  <a:cubicBezTo>
                    <a:pt x="290" y="680"/>
                    <a:pt x="358" y="638"/>
                    <a:pt x="392" y="604"/>
                  </a:cubicBezTo>
                  <a:cubicBezTo>
                    <a:pt x="392" y="536"/>
                    <a:pt x="426" y="502"/>
                    <a:pt x="426" y="425"/>
                  </a:cubicBezTo>
                  <a:cubicBezTo>
                    <a:pt x="460" y="323"/>
                    <a:pt x="460" y="213"/>
                    <a:pt x="460" y="77"/>
                  </a:cubicBezTo>
                  <a:cubicBezTo>
                    <a:pt x="460" y="43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986313" y="3452814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281" y="0"/>
                  </a:moveTo>
                  <a:cubicBezTo>
                    <a:pt x="247" y="0"/>
                    <a:pt x="213" y="0"/>
                    <a:pt x="179" y="34"/>
                  </a:cubicBezTo>
                  <a:cubicBezTo>
                    <a:pt x="111" y="213"/>
                    <a:pt x="1" y="459"/>
                    <a:pt x="111" y="637"/>
                  </a:cubicBezTo>
                  <a:cubicBezTo>
                    <a:pt x="111" y="671"/>
                    <a:pt x="145" y="671"/>
                    <a:pt x="179" y="671"/>
                  </a:cubicBez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81" y="501"/>
                    <a:pt x="324" y="425"/>
                  </a:cubicBezTo>
                  <a:cubicBezTo>
                    <a:pt x="324" y="323"/>
                    <a:pt x="358" y="213"/>
                    <a:pt x="392" y="111"/>
                  </a:cubicBezTo>
                  <a:cubicBezTo>
                    <a:pt x="426" y="34"/>
                    <a:pt x="358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1015220" y="3449345"/>
              <a:ext cx="19384" cy="28906"/>
            </a:xfrm>
            <a:custGeom>
              <a:avLst/>
              <a:gdLst/>
              <a:ahLst/>
              <a:cxnLst/>
              <a:rect l="l" t="t" r="r" b="b"/>
              <a:pathLst>
                <a:path w="570" h="850" extrusionOk="0">
                  <a:moveTo>
                    <a:pt x="425" y="0"/>
                  </a:moveTo>
                  <a:cubicBezTo>
                    <a:pt x="391" y="0"/>
                    <a:pt x="357" y="0"/>
                    <a:pt x="323" y="68"/>
                  </a:cubicBezTo>
                  <a:cubicBezTo>
                    <a:pt x="247" y="281"/>
                    <a:pt x="34" y="459"/>
                    <a:pt x="34" y="705"/>
                  </a:cubicBezTo>
                  <a:cubicBezTo>
                    <a:pt x="0" y="773"/>
                    <a:pt x="34" y="850"/>
                    <a:pt x="111" y="850"/>
                  </a:cubicBezTo>
                  <a:cubicBezTo>
                    <a:pt x="145" y="850"/>
                    <a:pt x="145" y="816"/>
                    <a:pt x="179" y="816"/>
                  </a:cubicBezTo>
                  <a:cubicBezTo>
                    <a:pt x="391" y="671"/>
                    <a:pt x="459" y="391"/>
                    <a:pt x="536" y="136"/>
                  </a:cubicBezTo>
                  <a:cubicBezTo>
                    <a:pt x="570" y="68"/>
                    <a:pt x="493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927412" y="3604487"/>
              <a:ext cx="25166" cy="32647"/>
            </a:xfrm>
            <a:custGeom>
              <a:avLst/>
              <a:gdLst/>
              <a:ahLst/>
              <a:cxnLst/>
              <a:rect l="l" t="t" r="r" b="b"/>
              <a:pathLst>
                <a:path w="740" h="960" extrusionOk="0">
                  <a:moveTo>
                    <a:pt x="637" y="0"/>
                  </a:moveTo>
                  <a:lnTo>
                    <a:pt x="569" y="0"/>
                  </a:lnTo>
                  <a:cubicBezTo>
                    <a:pt x="459" y="144"/>
                    <a:pt x="357" y="289"/>
                    <a:pt x="246" y="391"/>
                  </a:cubicBezTo>
                  <a:cubicBezTo>
                    <a:pt x="144" y="535"/>
                    <a:pt x="34" y="637"/>
                    <a:pt x="34" y="816"/>
                  </a:cubicBezTo>
                  <a:cubicBezTo>
                    <a:pt x="0" y="884"/>
                    <a:pt x="34" y="960"/>
                    <a:pt x="102" y="960"/>
                  </a:cubicBezTo>
                  <a:cubicBezTo>
                    <a:pt x="102" y="960"/>
                    <a:pt x="144" y="960"/>
                    <a:pt x="144" y="926"/>
                  </a:cubicBezTo>
                  <a:cubicBezTo>
                    <a:pt x="314" y="884"/>
                    <a:pt x="391" y="748"/>
                    <a:pt x="493" y="603"/>
                  </a:cubicBezTo>
                  <a:cubicBezTo>
                    <a:pt x="603" y="425"/>
                    <a:pt x="671" y="289"/>
                    <a:pt x="739" y="110"/>
                  </a:cubicBezTo>
                  <a:cubicBezTo>
                    <a:pt x="739" y="34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887521" y="3591190"/>
              <a:ext cx="18228" cy="24281"/>
            </a:xfrm>
            <a:custGeom>
              <a:avLst/>
              <a:gdLst/>
              <a:ahLst/>
              <a:cxnLst/>
              <a:rect l="l" t="t" r="r" b="b"/>
              <a:pathLst>
                <a:path w="536" h="714" extrusionOk="0">
                  <a:moveTo>
                    <a:pt x="391" y="0"/>
                  </a:moveTo>
                  <a:cubicBezTo>
                    <a:pt x="358" y="0"/>
                    <a:pt x="324" y="43"/>
                    <a:pt x="290" y="77"/>
                  </a:cubicBezTo>
                  <a:cubicBezTo>
                    <a:pt x="256" y="145"/>
                    <a:pt x="179" y="255"/>
                    <a:pt x="111" y="323"/>
                  </a:cubicBezTo>
                  <a:cubicBezTo>
                    <a:pt x="77" y="425"/>
                    <a:pt x="1" y="535"/>
                    <a:pt x="43" y="603"/>
                  </a:cubicBezTo>
                  <a:cubicBezTo>
                    <a:pt x="43" y="637"/>
                    <a:pt x="77" y="714"/>
                    <a:pt x="111" y="714"/>
                  </a:cubicBezTo>
                  <a:cubicBezTo>
                    <a:pt x="111" y="714"/>
                    <a:pt x="145" y="714"/>
                    <a:pt x="145" y="680"/>
                  </a:cubicBezTo>
                  <a:cubicBezTo>
                    <a:pt x="213" y="637"/>
                    <a:pt x="290" y="569"/>
                    <a:pt x="358" y="501"/>
                  </a:cubicBezTo>
                  <a:cubicBezTo>
                    <a:pt x="391" y="391"/>
                    <a:pt x="468" y="289"/>
                    <a:pt x="502" y="179"/>
                  </a:cubicBezTo>
                  <a:cubicBezTo>
                    <a:pt x="536" y="111"/>
                    <a:pt x="46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805767" y="3567215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323" y="0"/>
                  </a:moveTo>
                  <a:cubicBezTo>
                    <a:pt x="281" y="0"/>
                    <a:pt x="281" y="0"/>
                    <a:pt x="247" y="34"/>
                  </a:cubicBezTo>
                  <a:cubicBezTo>
                    <a:pt x="145" y="179"/>
                    <a:pt x="1" y="357"/>
                    <a:pt x="35" y="535"/>
                  </a:cubicBezTo>
                  <a:cubicBezTo>
                    <a:pt x="35" y="569"/>
                    <a:pt x="69" y="603"/>
                    <a:pt x="111" y="603"/>
                  </a:cubicBezTo>
                  <a:cubicBezTo>
                    <a:pt x="145" y="603"/>
                    <a:pt x="145" y="603"/>
                    <a:pt x="145" y="569"/>
                  </a:cubicBezTo>
                  <a:cubicBezTo>
                    <a:pt x="247" y="535"/>
                    <a:pt x="281" y="425"/>
                    <a:pt x="323" y="357"/>
                  </a:cubicBezTo>
                  <a:cubicBezTo>
                    <a:pt x="357" y="281"/>
                    <a:pt x="391" y="179"/>
                    <a:pt x="425" y="111"/>
                  </a:cubicBezTo>
                  <a:cubicBezTo>
                    <a:pt x="425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821377" y="3579355"/>
              <a:ext cx="19384" cy="17922"/>
            </a:xfrm>
            <a:custGeom>
              <a:avLst/>
              <a:gdLst/>
              <a:ahLst/>
              <a:cxnLst/>
              <a:rect l="l" t="t" r="r" b="b"/>
              <a:pathLst>
                <a:path w="570" h="527" extrusionOk="0">
                  <a:moveTo>
                    <a:pt x="391" y="0"/>
                  </a:moveTo>
                  <a:lnTo>
                    <a:pt x="357" y="0"/>
                  </a:lnTo>
                  <a:cubicBezTo>
                    <a:pt x="289" y="68"/>
                    <a:pt x="179" y="102"/>
                    <a:pt x="145" y="178"/>
                  </a:cubicBezTo>
                  <a:cubicBezTo>
                    <a:pt x="77" y="246"/>
                    <a:pt x="0" y="348"/>
                    <a:pt x="0" y="425"/>
                  </a:cubicBezTo>
                  <a:cubicBezTo>
                    <a:pt x="0" y="493"/>
                    <a:pt x="34" y="527"/>
                    <a:pt x="111" y="527"/>
                  </a:cubicBezTo>
                  <a:lnTo>
                    <a:pt x="145" y="527"/>
                  </a:lnTo>
                  <a:cubicBezTo>
                    <a:pt x="213" y="493"/>
                    <a:pt x="247" y="425"/>
                    <a:pt x="323" y="391"/>
                  </a:cubicBezTo>
                  <a:cubicBezTo>
                    <a:pt x="391" y="314"/>
                    <a:pt x="425" y="246"/>
                    <a:pt x="502" y="212"/>
                  </a:cubicBezTo>
                  <a:cubicBezTo>
                    <a:pt x="570" y="136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56406" y="3583946"/>
              <a:ext cx="15950" cy="27784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24" y="1"/>
                  </a:moveTo>
                  <a:cubicBezTo>
                    <a:pt x="290" y="1"/>
                    <a:pt x="290" y="43"/>
                    <a:pt x="256" y="77"/>
                  </a:cubicBezTo>
                  <a:cubicBezTo>
                    <a:pt x="213" y="179"/>
                    <a:pt x="145" y="290"/>
                    <a:pt x="77" y="426"/>
                  </a:cubicBezTo>
                  <a:cubicBezTo>
                    <a:pt x="43" y="536"/>
                    <a:pt x="1" y="638"/>
                    <a:pt x="77" y="748"/>
                  </a:cubicBezTo>
                  <a:cubicBezTo>
                    <a:pt x="77" y="782"/>
                    <a:pt x="111" y="816"/>
                    <a:pt x="145" y="816"/>
                  </a:cubicBezTo>
                  <a:cubicBezTo>
                    <a:pt x="179" y="816"/>
                    <a:pt x="179" y="816"/>
                    <a:pt x="213" y="782"/>
                  </a:cubicBezTo>
                  <a:cubicBezTo>
                    <a:pt x="290" y="714"/>
                    <a:pt x="324" y="638"/>
                    <a:pt x="324" y="536"/>
                  </a:cubicBezTo>
                  <a:cubicBezTo>
                    <a:pt x="358" y="392"/>
                    <a:pt x="358" y="290"/>
                    <a:pt x="426" y="179"/>
                  </a:cubicBezTo>
                  <a:cubicBezTo>
                    <a:pt x="468" y="77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79532" y="3596087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1"/>
                  </a:moveTo>
                  <a:cubicBezTo>
                    <a:pt x="383" y="1"/>
                    <a:pt x="349" y="35"/>
                    <a:pt x="315" y="69"/>
                  </a:cubicBezTo>
                  <a:cubicBezTo>
                    <a:pt x="213" y="213"/>
                    <a:pt x="68" y="391"/>
                    <a:pt x="34" y="570"/>
                  </a:cubicBezTo>
                  <a:cubicBezTo>
                    <a:pt x="0" y="672"/>
                    <a:pt x="68" y="706"/>
                    <a:pt x="170" y="706"/>
                  </a:cubicBezTo>
                  <a:cubicBezTo>
                    <a:pt x="213" y="706"/>
                    <a:pt x="247" y="706"/>
                    <a:pt x="281" y="672"/>
                  </a:cubicBezTo>
                  <a:cubicBezTo>
                    <a:pt x="349" y="493"/>
                    <a:pt x="425" y="324"/>
                    <a:pt x="493" y="145"/>
                  </a:cubicBezTo>
                  <a:cubicBezTo>
                    <a:pt x="527" y="69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90210" y="3696035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281" y="1"/>
                  </a:moveTo>
                  <a:cubicBezTo>
                    <a:pt x="247" y="1"/>
                    <a:pt x="213" y="1"/>
                    <a:pt x="213" y="35"/>
                  </a:cubicBezTo>
                  <a:cubicBezTo>
                    <a:pt x="145" y="103"/>
                    <a:pt x="111" y="179"/>
                    <a:pt x="69" y="281"/>
                  </a:cubicBezTo>
                  <a:cubicBezTo>
                    <a:pt x="35" y="358"/>
                    <a:pt x="1" y="426"/>
                    <a:pt x="35" y="494"/>
                  </a:cubicBezTo>
                  <a:cubicBezTo>
                    <a:pt x="35" y="528"/>
                    <a:pt x="69" y="570"/>
                    <a:pt x="111" y="570"/>
                  </a:cubicBezTo>
                  <a:lnTo>
                    <a:pt x="111" y="528"/>
                  </a:lnTo>
                  <a:cubicBezTo>
                    <a:pt x="179" y="494"/>
                    <a:pt x="213" y="426"/>
                    <a:pt x="247" y="358"/>
                  </a:cubicBezTo>
                  <a:cubicBezTo>
                    <a:pt x="281" y="281"/>
                    <a:pt x="324" y="213"/>
                    <a:pt x="358" y="145"/>
                  </a:cubicBezTo>
                  <a:cubicBezTo>
                    <a:pt x="425" y="69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720272" y="3700966"/>
              <a:ext cx="15609" cy="19078"/>
            </a:xfrm>
            <a:custGeom>
              <a:avLst/>
              <a:gdLst/>
              <a:ahLst/>
              <a:cxnLst/>
              <a:rect l="l" t="t" r="r" b="b"/>
              <a:pathLst>
                <a:path w="459" h="561" extrusionOk="0">
                  <a:moveTo>
                    <a:pt x="323" y="0"/>
                  </a:moveTo>
                  <a:cubicBezTo>
                    <a:pt x="289" y="0"/>
                    <a:pt x="247" y="0"/>
                    <a:pt x="247" y="34"/>
                  </a:cubicBezTo>
                  <a:cubicBezTo>
                    <a:pt x="213" y="102"/>
                    <a:pt x="145" y="170"/>
                    <a:pt x="111" y="213"/>
                  </a:cubicBezTo>
                  <a:cubicBezTo>
                    <a:pt x="77" y="281"/>
                    <a:pt x="34" y="349"/>
                    <a:pt x="34" y="425"/>
                  </a:cubicBezTo>
                  <a:cubicBezTo>
                    <a:pt x="0" y="493"/>
                    <a:pt x="77" y="561"/>
                    <a:pt x="145" y="561"/>
                  </a:cubicBezTo>
                  <a:cubicBezTo>
                    <a:pt x="179" y="561"/>
                    <a:pt x="213" y="561"/>
                    <a:pt x="213" y="527"/>
                  </a:cubicBezTo>
                  <a:cubicBezTo>
                    <a:pt x="323" y="425"/>
                    <a:pt x="357" y="247"/>
                    <a:pt x="425" y="102"/>
                  </a:cubicBezTo>
                  <a:cubicBezTo>
                    <a:pt x="459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752920" y="3617750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14" y="1"/>
                  </a:moveTo>
                  <a:cubicBezTo>
                    <a:pt x="280" y="1"/>
                    <a:pt x="246" y="1"/>
                    <a:pt x="246" y="69"/>
                  </a:cubicBezTo>
                  <a:cubicBezTo>
                    <a:pt x="136" y="247"/>
                    <a:pt x="0" y="460"/>
                    <a:pt x="34" y="706"/>
                  </a:cubicBezTo>
                  <a:cubicBezTo>
                    <a:pt x="68" y="748"/>
                    <a:pt x="102" y="782"/>
                    <a:pt x="136" y="782"/>
                  </a:cubicBezTo>
                  <a:cubicBezTo>
                    <a:pt x="179" y="782"/>
                    <a:pt x="179" y="748"/>
                    <a:pt x="212" y="748"/>
                  </a:cubicBezTo>
                  <a:cubicBezTo>
                    <a:pt x="391" y="604"/>
                    <a:pt x="391" y="358"/>
                    <a:pt x="459" y="145"/>
                  </a:cubicBezTo>
                  <a:cubicBezTo>
                    <a:pt x="459" y="69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2"/>
            <p:cNvSpPr/>
            <p:nvPr/>
          </p:nvSpPr>
          <p:spPr>
            <a:xfrm>
              <a:off x="787879" y="3650397"/>
              <a:ext cx="17922" cy="20268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82" y="1"/>
                  </a:moveTo>
                  <a:cubicBezTo>
                    <a:pt x="314" y="1"/>
                    <a:pt x="280" y="1"/>
                    <a:pt x="280" y="35"/>
                  </a:cubicBezTo>
                  <a:cubicBezTo>
                    <a:pt x="212" y="137"/>
                    <a:pt x="102" y="213"/>
                    <a:pt x="68" y="315"/>
                  </a:cubicBezTo>
                  <a:cubicBezTo>
                    <a:pt x="34" y="383"/>
                    <a:pt x="0" y="527"/>
                    <a:pt x="68" y="595"/>
                  </a:cubicBezTo>
                  <a:lnTo>
                    <a:pt x="136" y="595"/>
                  </a:lnTo>
                  <a:cubicBezTo>
                    <a:pt x="212" y="595"/>
                    <a:pt x="280" y="527"/>
                    <a:pt x="314" y="493"/>
                  </a:cubicBezTo>
                  <a:cubicBezTo>
                    <a:pt x="382" y="383"/>
                    <a:pt x="425" y="281"/>
                    <a:pt x="493" y="171"/>
                  </a:cubicBezTo>
                  <a:cubicBezTo>
                    <a:pt x="527" y="69"/>
                    <a:pt x="459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2"/>
            <p:cNvSpPr/>
            <p:nvPr/>
          </p:nvSpPr>
          <p:spPr>
            <a:xfrm>
              <a:off x="875687" y="3669475"/>
              <a:ext cx="20541" cy="26594"/>
            </a:xfrm>
            <a:custGeom>
              <a:avLst/>
              <a:gdLst/>
              <a:ahLst/>
              <a:cxnLst/>
              <a:rect l="l" t="t" r="r" b="b"/>
              <a:pathLst>
                <a:path w="604" h="782" extrusionOk="0">
                  <a:moveTo>
                    <a:pt x="459" y="0"/>
                  </a:moveTo>
                  <a:cubicBezTo>
                    <a:pt x="425" y="0"/>
                    <a:pt x="391" y="34"/>
                    <a:pt x="349" y="77"/>
                  </a:cubicBezTo>
                  <a:cubicBezTo>
                    <a:pt x="281" y="145"/>
                    <a:pt x="213" y="247"/>
                    <a:pt x="136" y="357"/>
                  </a:cubicBezTo>
                  <a:cubicBezTo>
                    <a:pt x="68" y="459"/>
                    <a:pt x="0" y="570"/>
                    <a:pt x="34" y="671"/>
                  </a:cubicBezTo>
                  <a:cubicBezTo>
                    <a:pt x="34" y="748"/>
                    <a:pt x="68" y="782"/>
                    <a:pt x="136" y="782"/>
                  </a:cubicBezTo>
                  <a:lnTo>
                    <a:pt x="179" y="782"/>
                  </a:lnTo>
                  <a:cubicBezTo>
                    <a:pt x="281" y="714"/>
                    <a:pt x="315" y="604"/>
                    <a:pt x="391" y="502"/>
                  </a:cubicBezTo>
                  <a:cubicBezTo>
                    <a:pt x="425" y="391"/>
                    <a:pt x="493" y="289"/>
                    <a:pt x="527" y="179"/>
                  </a:cubicBezTo>
                  <a:cubicBezTo>
                    <a:pt x="604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846780" y="3722629"/>
              <a:ext cx="21731" cy="25166"/>
            </a:xfrm>
            <a:custGeom>
              <a:avLst/>
              <a:gdLst/>
              <a:ahLst/>
              <a:cxnLst/>
              <a:rect l="l" t="t" r="r" b="b"/>
              <a:pathLst>
                <a:path w="639" h="740" extrusionOk="0">
                  <a:moveTo>
                    <a:pt x="460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315" y="136"/>
                    <a:pt x="247" y="247"/>
                    <a:pt x="213" y="315"/>
                  </a:cubicBezTo>
                  <a:cubicBezTo>
                    <a:pt x="137" y="425"/>
                    <a:pt x="35" y="493"/>
                    <a:pt x="1" y="595"/>
                  </a:cubicBezTo>
                  <a:cubicBezTo>
                    <a:pt x="1" y="672"/>
                    <a:pt x="35" y="740"/>
                    <a:pt x="103" y="740"/>
                  </a:cubicBezTo>
                  <a:cubicBezTo>
                    <a:pt x="137" y="740"/>
                    <a:pt x="137" y="740"/>
                    <a:pt x="179" y="706"/>
                  </a:cubicBezTo>
                  <a:cubicBezTo>
                    <a:pt x="247" y="672"/>
                    <a:pt x="315" y="561"/>
                    <a:pt x="392" y="459"/>
                  </a:cubicBezTo>
                  <a:cubicBezTo>
                    <a:pt x="460" y="383"/>
                    <a:pt x="528" y="281"/>
                    <a:pt x="562" y="170"/>
                  </a:cubicBezTo>
                  <a:cubicBezTo>
                    <a:pt x="638" y="68"/>
                    <a:pt x="562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825118" y="3721167"/>
              <a:ext cx="16800" cy="21731"/>
            </a:xfrm>
            <a:custGeom>
              <a:avLst/>
              <a:gdLst/>
              <a:ahLst/>
              <a:cxnLst/>
              <a:rect l="l" t="t" r="r" b="b"/>
              <a:pathLst>
                <a:path w="494" h="639" extrusionOk="0">
                  <a:moveTo>
                    <a:pt x="349" y="1"/>
                  </a:moveTo>
                  <a:cubicBezTo>
                    <a:pt x="349" y="1"/>
                    <a:pt x="315" y="43"/>
                    <a:pt x="281" y="77"/>
                  </a:cubicBezTo>
                  <a:cubicBezTo>
                    <a:pt x="179" y="213"/>
                    <a:pt x="35" y="358"/>
                    <a:pt x="1" y="570"/>
                  </a:cubicBezTo>
                  <a:cubicBezTo>
                    <a:pt x="1" y="604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13" y="570"/>
                    <a:pt x="247" y="502"/>
                    <a:pt x="315" y="426"/>
                  </a:cubicBezTo>
                  <a:cubicBezTo>
                    <a:pt x="349" y="324"/>
                    <a:pt x="426" y="256"/>
                    <a:pt x="460" y="145"/>
                  </a:cubicBezTo>
                  <a:cubicBezTo>
                    <a:pt x="494" y="77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771964" y="3778945"/>
              <a:ext cx="12175" cy="17106"/>
            </a:xfrm>
            <a:custGeom>
              <a:avLst/>
              <a:gdLst/>
              <a:ahLst/>
              <a:cxnLst/>
              <a:rect l="l" t="t" r="r" b="b"/>
              <a:pathLst>
                <a:path w="358" h="503" extrusionOk="0">
                  <a:moveTo>
                    <a:pt x="256" y="1"/>
                  </a:moveTo>
                  <a:cubicBezTo>
                    <a:pt x="213" y="1"/>
                    <a:pt x="145" y="1"/>
                    <a:pt x="145" y="77"/>
                  </a:cubicBezTo>
                  <a:cubicBezTo>
                    <a:pt x="145" y="145"/>
                    <a:pt x="111" y="179"/>
                    <a:pt x="77" y="256"/>
                  </a:cubicBezTo>
                  <a:cubicBezTo>
                    <a:pt x="43" y="290"/>
                    <a:pt x="43" y="358"/>
                    <a:pt x="1" y="426"/>
                  </a:cubicBezTo>
                  <a:cubicBezTo>
                    <a:pt x="1" y="468"/>
                    <a:pt x="43" y="502"/>
                    <a:pt x="77" y="502"/>
                  </a:cubicBezTo>
                  <a:lnTo>
                    <a:pt x="111" y="502"/>
                  </a:lnTo>
                  <a:cubicBezTo>
                    <a:pt x="145" y="502"/>
                    <a:pt x="145" y="502"/>
                    <a:pt x="179" y="468"/>
                  </a:cubicBezTo>
                  <a:cubicBezTo>
                    <a:pt x="179" y="468"/>
                    <a:pt x="213" y="468"/>
                    <a:pt x="179" y="468"/>
                  </a:cubicBezTo>
                  <a:lnTo>
                    <a:pt x="179" y="468"/>
                  </a:lnTo>
                  <a:lnTo>
                    <a:pt x="179" y="468"/>
                  </a:lnTo>
                  <a:lnTo>
                    <a:pt x="179" y="468"/>
                  </a:lnTo>
                  <a:cubicBezTo>
                    <a:pt x="213" y="426"/>
                    <a:pt x="256" y="392"/>
                    <a:pt x="290" y="358"/>
                  </a:cubicBezTo>
                  <a:cubicBezTo>
                    <a:pt x="324" y="290"/>
                    <a:pt x="358" y="213"/>
                    <a:pt x="358" y="145"/>
                  </a:cubicBezTo>
                  <a:cubicBezTo>
                    <a:pt x="358" y="43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727482" y="3770580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59" y="1"/>
                  </a:moveTo>
                  <a:cubicBezTo>
                    <a:pt x="425" y="1"/>
                    <a:pt x="425" y="1"/>
                    <a:pt x="391" y="35"/>
                  </a:cubicBezTo>
                  <a:cubicBezTo>
                    <a:pt x="323" y="77"/>
                    <a:pt x="247" y="145"/>
                    <a:pt x="145" y="213"/>
                  </a:cubicBezTo>
                  <a:cubicBezTo>
                    <a:pt x="111" y="289"/>
                    <a:pt x="1" y="391"/>
                    <a:pt x="35" y="502"/>
                  </a:cubicBezTo>
                  <a:cubicBezTo>
                    <a:pt x="35" y="536"/>
                    <a:pt x="77" y="570"/>
                    <a:pt x="111" y="570"/>
                  </a:cubicBezTo>
                  <a:lnTo>
                    <a:pt x="111" y="570"/>
                  </a:lnTo>
                  <a:cubicBezTo>
                    <a:pt x="213" y="570"/>
                    <a:pt x="289" y="459"/>
                    <a:pt x="323" y="425"/>
                  </a:cubicBezTo>
                  <a:cubicBezTo>
                    <a:pt x="391" y="357"/>
                    <a:pt x="459" y="289"/>
                    <a:pt x="536" y="213"/>
                  </a:cubicBezTo>
                  <a:cubicBezTo>
                    <a:pt x="570" y="179"/>
                    <a:pt x="604" y="145"/>
                    <a:pt x="570" y="77"/>
                  </a:cubicBezTo>
                  <a:cubicBezTo>
                    <a:pt x="536" y="35"/>
                    <a:pt x="502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567443" y="2763243"/>
              <a:ext cx="651176" cy="472942"/>
            </a:xfrm>
            <a:custGeom>
              <a:avLst/>
              <a:gdLst/>
              <a:ahLst/>
              <a:cxnLst/>
              <a:rect l="l" t="t" r="r" b="b"/>
              <a:pathLst>
                <a:path w="19148" h="13907" extrusionOk="0">
                  <a:moveTo>
                    <a:pt x="7969" y="0"/>
                  </a:moveTo>
                  <a:cubicBezTo>
                    <a:pt x="7077" y="0"/>
                    <a:pt x="6227" y="178"/>
                    <a:pt x="5454" y="637"/>
                  </a:cubicBezTo>
                  <a:cubicBezTo>
                    <a:pt x="0" y="3789"/>
                    <a:pt x="6193" y="7926"/>
                    <a:pt x="6193" y="7926"/>
                  </a:cubicBezTo>
                  <a:cubicBezTo>
                    <a:pt x="2906" y="9948"/>
                    <a:pt x="4358" y="13906"/>
                    <a:pt x="8495" y="13906"/>
                  </a:cubicBezTo>
                  <a:cubicBezTo>
                    <a:pt x="8818" y="13906"/>
                    <a:pt x="9132" y="13872"/>
                    <a:pt x="9489" y="13838"/>
                  </a:cubicBezTo>
                  <a:cubicBezTo>
                    <a:pt x="14340" y="13167"/>
                    <a:pt x="19012" y="6686"/>
                    <a:pt x="19148" y="6507"/>
                  </a:cubicBezTo>
                  <a:cubicBezTo>
                    <a:pt x="19148" y="6507"/>
                    <a:pt x="13066" y="0"/>
                    <a:pt x="7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847937" y="2843841"/>
              <a:ext cx="322731" cy="316644"/>
            </a:xfrm>
            <a:custGeom>
              <a:avLst/>
              <a:gdLst/>
              <a:ahLst/>
              <a:cxnLst/>
              <a:rect l="l" t="t" r="r" b="b"/>
              <a:pathLst>
                <a:path w="9490" h="9311" extrusionOk="0">
                  <a:moveTo>
                    <a:pt x="1207" y="0"/>
                  </a:moveTo>
                  <a:cubicBezTo>
                    <a:pt x="884" y="0"/>
                    <a:pt x="638" y="102"/>
                    <a:pt x="604" y="314"/>
                  </a:cubicBezTo>
                  <a:cubicBezTo>
                    <a:pt x="358" y="1453"/>
                    <a:pt x="6126" y="3288"/>
                    <a:pt x="8385" y="3967"/>
                  </a:cubicBezTo>
                  <a:cubicBezTo>
                    <a:pt x="9133" y="4180"/>
                    <a:pt x="8385" y="4562"/>
                    <a:pt x="8385" y="4562"/>
                  </a:cubicBezTo>
                  <a:cubicBezTo>
                    <a:pt x="8385" y="4562"/>
                    <a:pt x="1" y="7790"/>
                    <a:pt x="952" y="9098"/>
                  </a:cubicBezTo>
                  <a:cubicBezTo>
                    <a:pt x="1063" y="9234"/>
                    <a:pt x="1241" y="9310"/>
                    <a:pt x="1488" y="9310"/>
                  </a:cubicBezTo>
                  <a:cubicBezTo>
                    <a:pt x="3467" y="9310"/>
                    <a:pt x="9277" y="5377"/>
                    <a:pt x="9490" y="4851"/>
                  </a:cubicBezTo>
                  <a:lnTo>
                    <a:pt x="8988" y="3152"/>
                  </a:lnTo>
                  <a:cubicBezTo>
                    <a:pt x="8988" y="3152"/>
                    <a:pt x="3153" y="0"/>
                    <a:pt x="1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757545" y="2967765"/>
              <a:ext cx="32647" cy="14487"/>
            </a:xfrm>
            <a:custGeom>
              <a:avLst/>
              <a:gdLst/>
              <a:ahLst/>
              <a:cxnLst/>
              <a:rect l="l" t="t" r="r" b="b"/>
              <a:pathLst>
                <a:path w="960" h="426" extrusionOk="0">
                  <a:moveTo>
                    <a:pt x="110" y="0"/>
                  </a:moveTo>
                  <a:cubicBezTo>
                    <a:pt x="43" y="0"/>
                    <a:pt x="0" y="68"/>
                    <a:pt x="76" y="111"/>
                  </a:cubicBezTo>
                  <a:cubicBezTo>
                    <a:pt x="178" y="179"/>
                    <a:pt x="323" y="213"/>
                    <a:pt x="467" y="281"/>
                  </a:cubicBezTo>
                  <a:cubicBezTo>
                    <a:pt x="603" y="357"/>
                    <a:pt x="714" y="425"/>
                    <a:pt x="850" y="425"/>
                  </a:cubicBezTo>
                  <a:lnTo>
                    <a:pt x="892" y="425"/>
                  </a:lnTo>
                  <a:cubicBezTo>
                    <a:pt x="960" y="425"/>
                    <a:pt x="960" y="323"/>
                    <a:pt x="926" y="247"/>
                  </a:cubicBezTo>
                  <a:cubicBezTo>
                    <a:pt x="816" y="179"/>
                    <a:pt x="680" y="145"/>
                    <a:pt x="535" y="111"/>
                  </a:cubicBezTo>
                  <a:cubicBezTo>
                    <a:pt x="391" y="68"/>
                    <a:pt x="255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760129" y="2940014"/>
              <a:ext cx="32375" cy="13331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0" y="1"/>
                    <a:pt x="0" y="77"/>
                    <a:pt x="34" y="77"/>
                  </a:cubicBezTo>
                  <a:cubicBezTo>
                    <a:pt x="281" y="179"/>
                    <a:pt x="527" y="324"/>
                    <a:pt x="816" y="392"/>
                  </a:cubicBezTo>
                  <a:lnTo>
                    <a:pt x="816" y="392"/>
                  </a:lnTo>
                  <a:cubicBezTo>
                    <a:pt x="884" y="392"/>
                    <a:pt x="952" y="290"/>
                    <a:pt x="850" y="247"/>
                  </a:cubicBezTo>
                  <a:cubicBezTo>
                    <a:pt x="604" y="111"/>
                    <a:pt x="315" y="3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750301" y="2892064"/>
              <a:ext cx="36150" cy="10746"/>
            </a:xfrm>
            <a:custGeom>
              <a:avLst/>
              <a:gdLst/>
              <a:ahLst/>
              <a:cxnLst/>
              <a:rect l="l" t="t" r="r" b="b"/>
              <a:pathLst>
                <a:path w="1063" h="316" extrusionOk="0">
                  <a:moveTo>
                    <a:pt x="323" y="1"/>
                  </a:moveTo>
                  <a:cubicBezTo>
                    <a:pt x="256" y="1"/>
                    <a:pt x="145" y="1"/>
                    <a:pt x="77" y="35"/>
                  </a:cubicBezTo>
                  <a:cubicBezTo>
                    <a:pt x="1" y="69"/>
                    <a:pt x="1" y="171"/>
                    <a:pt x="77" y="171"/>
                  </a:cubicBezTo>
                  <a:cubicBezTo>
                    <a:pt x="256" y="213"/>
                    <a:pt x="425" y="213"/>
                    <a:pt x="604" y="247"/>
                  </a:cubicBezTo>
                  <a:cubicBezTo>
                    <a:pt x="680" y="247"/>
                    <a:pt x="782" y="315"/>
                    <a:pt x="893" y="315"/>
                  </a:cubicBezTo>
                  <a:cubicBezTo>
                    <a:pt x="927" y="315"/>
                    <a:pt x="961" y="281"/>
                    <a:pt x="995" y="281"/>
                  </a:cubicBezTo>
                  <a:cubicBezTo>
                    <a:pt x="1029" y="247"/>
                    <a:pt x="1063" y="213"/>
                    <a:pt x="1029" y="171"/>
                  </a:cubicBezTo>
                  <a:cubicBezTo>
                    <a:pt x="961" y="35"/>
                    <a:pt x="748" y="35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709560" y="2906517"/>
              <a:ext cx="32409" cy="9556"/>
            </a:xfrm>
            <a:custGeom>
              <a:avLst/>
              <a:gdLst/>
              <a:ahLst/>
              <a:cxnLst/>
              <a:rect l="l" t="t" r="r" b="b"/>
              <a:pathLst>
                <a:path w="953" h="281" extrusionOk="0">
                  <a:moveTo>
                    <a:pt x="247" y="1"/>
                  </a:moveTo>
                  <a:cubicBezTo>
                    <a:pt x="179" y="1"/>
                    <a:pt x="103" y="1"/>
                    <a:pt x="35" y="34"/>
                  </a:cubicBezTo>
                  <a:cubicBezTo>
                    <a:pt x="1" y="34"/>
                    <a:pt x="1" y="102"/>
                    <a:pt x="35" y="136"/>
                  </a:cubicBezTo>
                  <a:cubicBezTo>
                    <a:pt x="179" y="213"/>
                    <a:pt x="315" y="247"/>
                    <a:pt x="460" y="247"/>
                  </a:cubicBezTo>
                  <a:cubicBezTo>
                    <a:pt x="528" y="281"/>
                    <a:pt x="638" y="281"/>
                    <a:pt x="706" y="281"/>
                  </a:cubicBezTo>
                  <a:lnTo>
                    <a:pt x="850" y="281"/>
                  </a:lnTo>
                  <a:cubicBezTo>
                    <a:pt x="918" y="247"/>
                    <a:pt x="952" y="136"/>
                    <a:pt x="884" y="102"/>
                  </a:cubicBezTo>
                  <a:cubicBezTo>
                    <a:pt x="774" y="34"/>
                    <a:pt x="604" y="34"/>
                    <a:pt x="494" y="34"/>
                  </a:cubicBezTo>
                  <a:cubicBezTo>
                    <a:pt x="392" y="1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728638" y="284873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213" y="1"/>
                  </a:moveTo>
                  <a:lnTo>
                    <a:pt x="111" y="1"/>
                  </a:lnTo>
                  <a:cubicBezTo>
                    <a:pt x="1" y="1"/>
                    <a:pt x="1" y="136"/>
                    <a:pt x="77" y="170"/>
                  </a:cubicBezTo>
                  <a:cubicBezTo>
                    <a:pt x="213" y="247"/>
                    <a:pt x="391" y="247"/>
                    <a:pt x="536" y="281"/>
                  </a:cubicBezTo>
                  <a:cubicBezTo>
                    <a:pt x="604" y="281"/>
                    <a:pt x="638" y="315"/>
                    <a:pt x="714" y="315"/>
                  </a:cubicBezTo>
                  <a:cubicBezTo>
                    <a:pt x="748" y="315"/>
                    <a:pt x="816" y="281"/>
                    <a:pt x="850" y="247"/>
                  </a:cubicBezTo>
                  <a:cubicBezTo>
                    <a:pt x="893" y="213"/>
                    <a:pt x="893" y="170"/>
                    <a:pt x="893" y="136"/>
                  </a:cubicBezTo>
                  <a:cubicBezTo>
                    <a:pt x="816" y="35"/>
                    <a:pt x="680" y="35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778051" y="2808882"/>
              <a:ext cx="42203" cy="11018"/>
            </a:xfrm>
            <a:custGeom>
              <a:avLst/>
              <a:gdLst/>
              <a:ahLst/>
              <a:cxnLst/>
              <a:rect l="l" t="t" r="r" b="b"/>
              <a:pathLst>
                <a:path w="1241" h="324" extrusionOk="0">
                  <a:moveTo>
                    <a:pt x="425" y="0"/>
                  </a:moveTo>
                  <a:cubicBezTo>
                    <a:pt x="323" y="0"/>
                    <a:pt x="213" y="0"/>
                    <a:pt x="111" y="34"/>
                  </a:cubicBezTo>
                  <a:cubicBezTo>
                    <a:pt x="34" y="34"/>
                    <a:pt x="0" y="179"/>
                    <a:pt x="77" y="179"/>
                  </a:cubicBezTo>
                  <a:cubicBezTo>
                    <a:pt x="289" y="247"/>
                    <a:pt x="501" y="247"/>
                    <a:pt x="714" y="281"/>
                  </a:cubicBezTo>
                  <a:cubicBezTo>
                    <a:pt x="782" y="281"/>
                    <a:pt x="884" y="323"/>
                    <a:pt x="994" y="323"/>
                  </a:cubicBezTo>
                  <a:cubicBezTo>
                    <a:pt x="1062" y="323"/>
                    <a:pt x="1138" y="281"/>
                    <a:pt x="1206" y="247"/>
                  </a:cubicBezTo>
                  <a:cubicBezTo>
                    <a:pt x="1240" y="213"/>
                    <a:pt x="1240" y="145"/>
                    <a:pt x="1206" y="111"/>
                  </a:cubicBezTo>
                  <a:cubicBezTo>
                    <a:pt x="1138" y="34"/>
                    <a:pt x="1028" y="0"/>
                    <a:pt x="926" y="0"/>
                  </a:cubicBezTo>
                  <a:lnTo>
                    <a:pt x="782" y="0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790158" y="2857104"/>
              <a:ext cx="37306" cy="13331"/>
            </a:xfrm>
            <a:custGeom>
              <a:avLst/>
              <a:gdLst/>
              <a:ahLst/>
              <a:cxnLst/>
              <a:rect l="l" t="t" r="r" b="b"/>
              <a:pathLst>
                <a:path w="1097" h="392" extrusionOk="0">
                  <a:moveTo>
                    <a:pt x="494" y="1"/>
                  </a:moveTo>
                  <a:cubicBezTo>
                    <a:pt x="358" y="1"/>
                    <a:pt x="213" y="1"/>
                    <a:pt x="103" y="35"/>
                  </a:cubicBezTo>
                  <a:cubicBezTo>
                    <a:pt x="1" y="69"/>
                    <a:pt x="1" y="213"/>
                    <a:pt x="103" y="247"/>
                  </a:cubicBezTo>
                  <a:cubicBezTo>
                    <a:pt x="247" y="281"/>
                    <a:pt x="426" y="281"/>
                    <a:pt x="604" y="315"/>
                  </a:cubicBezTo>
                  <a:cubicBezTo>
                    <a:pt x="672" y="349"/>
                    <a:pt x="782" y="392"/>
                    <a:pt x="850" y="392"/>
                  </a:cubicBezTo>
                  <a:cubicBezTo>
                    <a:pt x="918" y="392"/>
                    <a:pt x="952" y="349"/>
                    <a:pt x="995" y="315"/>
                  </a:cubicBezTo>
                  <a:cubicBezTo>
                    <a:pt x="1063" y="281"/>
                    <a:pt x="1097" y="213"/>
                    <a:pt x="1063" y="137"/>
                  </a:cubicBezTo>
                  <a:cubicBezTo>
                    <a:pt x="952" y="1"/>
                    <a:pt x="782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860077" y="2803950"/>
              <a:ext cx="45672" cy="12175"/>
            </a:xfrm>
            <a:custGeom>
              <a:avLst/>
              <a:gdLst/>
              <a:ahLst/>
              <a:cxnLst/>
              <a:rect l="l" t="t" r="r" b="b"/>
              <a:pathLst>
                <a:path w="1343" h="358" extrusionOk="0">
                  <a:moveTo>
                    <a:pt x="213" y="1"/>
                  </a:move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213" y="256"/>
                    <a:pt x="425" y="290"/>
                    <a:pt x="595" y="324"/>
                  </a:cubicBezTo>
                  <a:cubicBezTo>
                    <a:pt x="706" y="324"/>
                    <a:pt x="808" y="358"/>
                    <a:pt x="918" y="358"/>
                  </a:cubicBezTo>
                  <a:cubicBezTo>
                    <a:pt x="1020" y="358"/>
                    <a:pt x="1131" y="324"/>
                    <a:pt x="1232" y="290"/>
                  </a:cubicBezTo>
                  <a:cubicBezTo>
                    <a:pt x="1343" y="256"/>
                    <a:pt x="1309" y="77"/>
                    <a:pt x="1198" y="43"/>
                  </a:cubicBezTo>
                  <a:lnTo>
                    <a:pt x="952" y="43"/>
                  </a:lnTo>
                  <a:lnTo>
                    <a:pt x="706" y="43"/>
                  </a:lnTo>
                  <a:lnTo>
                    <a:pt x="638" y="43"/>
                  </a:lnTo>
                  <a:cubicBezTo>
                    <a:pt x="493" y="1"/>
                    <a:pt x="349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849093" y="2911142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281" y="0"/>
                  </a:moveTo>
                  <a:cubicBezTo>
                    <a:pt x="213" y="0"/>
                    <a:pt x="111" y="34"/>
                    <a:pt x="35" y="77"/>
                  </a:cubicBezTo>
                  <a:cubicBezTo>
                    <a:pt x="1" y="111"/>
                    <a:pt x="1" y="179"/>
                    <a:pt x="35" y="213"/>
                  </a:cubicBezTo>
                  <a:cubicBezTo>
                    <a:pt x="111" y="289"/>
                    <a:pt x="213" y="289"/>
                    <a:pt x="324" y="323"/>
                  </a:cubicBezTo>
                  <a:cubicBezTo>
                    <a:pt x="392" y="357"/>
                    <a:pt x="494" y="391"/>
                    <a:pt x="604" y="459"/>
                  </a:cubicBezTo>
                  <a:lnTo>
                    <a:pt x="672" y="459"/>
                  </a:lnTo>
                  <a:cubicBezTo>
                    <a:pt x="850" y="459"/>
                    <a:pt x="961" y="213"/>
                    <a:pt x="748" y="111"/>
                  </a:cubicBezTo>
                  <a:cubicBezTo>
                    <a:pt x="604" y="77"/>
                    <a:pt x="460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826274" y="2949843"/>
              <a:ext cx="32409" cy="10746"/>
            </a:xfrm>
            <a:custGeom>
              <a:avLst/>
              <a:gdLst/>
              <a:ahLst/>
              <a:cxnLst/>
              <a:rect l="l" t="t" r="r" b="b"/>
              <a:pathLst>
                <a:path w="953" h="316" extrusionOk="0">
                  <a:moveTo>
                    <a:pt x="247" y="1"/>
                  </a:moveTo>
                  <a:cubicBezTo>
                    <a:pt x="179" y="1"/>
                    <a:pt x="103" y="35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45" y="171"/>
                    <a:pt x="281" y="213"/>
                    <a:pt x="426" y="247"/>
                  </a:cubicBezTo>
                  <a:cubicBezTo>
                    <a:pt x="528" y="281"/>
                    <a:pt x="638" y="315"/>
                    <a:pt x="782" y="315"/>
                  </a:cubicBezTo>
                  <a:lnTo>
                    <a:pt x="850" y="315"/>
                  </a:lnTo>
                  <a:cubicBezTo>
                    <a:pt x="952" y="281"/>
                    <a:pt x="952" y="137"/>
                    <a:pt x="884" y="103"/>
                  </a:cubicBezTo>
                  <a:cubicBezTo>
                    <a:pt x="782" y="35"/>
                    <a:pt x="604" y="35"/>
                    <a:pt x="460" y="35"/>
                  </a:cubicBezTo>
                  <a:cubicBezTo>
                    <a:pt x="392" y="35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820221" y="2987115"/>
              <a:ext cx="34994" cy="14487"/>
            </a:xfrm>
            <a:custGeom>
              <a:avLst/>
              <a:gdLst/>
              <a:ahLst/>
              <a:cxnLst/>
              <a:rect l="l" t="t" r="r" b="b"/>
              <a:pathLst>
                <a:path w="1029" h="426" extrusionOk="0">
                  <a:moveTo>
                    <a:pt x="357" y="1"/>
                  </a:moveTo>
                  <a:lnTo>
                    <a:pt x="179" y="1"/>
                  </a:lnTo>
                  <a:cubicBezTo>
                    <a:pt x="34" y="1"/>
                    <a:pt x="0" y="213"/>
                    <a:pt x="145" y="247"/>
                  </a:cubicBezTo>
                  <a:cubicBezTo>
                    <a:pt x="281" y="281"/>
                    <a:pt x="425" y="315"/>
                    <a:pt x="570" y="349"/>
                  </a:cubicBezTo>
                  <a:cubicBezTo>
                    <a:pt x="638" y="391"/>
                    <a:pt x="748" y="425"/>
                    <a:pt x="816" y="425"/>
                  </a:cubicBezTo>
                  <a:cubicBezTo>
                    <a:pt x="884" y="425"/>
                    <a:pt x="918" y="391"/>
                    <a:pt x="960" y="391"/>
                  </a:cubicBezTo>
                  <a:cubicBezTo>
                    <a:pt x="1028" y="315"/>
                    <a:pt x="1028" y="247"/>
                    <a:pt x="1028" y="179"/>
                  </a:cubicBezTo>
                  <a:cubicBezTo>
                    <a:pt x="960" y="35"/>
                    <a:pt x="782" y="35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828586" y="3018334"/>
              <a:ext cx="39925" cy="14453"/>
            </a:xfrm>
            <a:custGeom>
              <a:avLst/>
              <a:gdLst/>
              <a:ahLst/>
              <a:cxnLst/>
              <a:rect l="l" t="t" r="r" b="b"/>
              <a:pathLst>
                <a:path w="1174" h="425" extrusionOk="0">
                  <a:moveTo>
                    <a:pt x="290" y="0"/>
                  </a:moveTo>
                  <a:cubicBezTo>
                    <a:pt x="247" y="0"/>
                    <a:pt x="179" y="0"/>
                    <a:pt x="145" y="34"/>
                  </a:cubicBezTo>
                  <a:cubicBezTo>
                    <a:pt x="35" y="34"/>
                    <a:pt x="1" y="144"/>
                    <a:pt x="111" y="212"/>
                  </a:cubicBezTo>
                  <a:cubicBezTo>
                    <a:pt x="324" y="357"/>
                    <a:pt x="604" y="425"/>
                    <a:pt x="884" y="425"/>
                  </a:cubicBezTo>
                  <a:lnTo>
                    <a:pt x="961" y="425"/>
                  </a:lnTo>
                  <a:cubicBezTo>
                    <a:pt x="1173" y="425"/>
                    <a:pt x="1173" y="68"/>
                    <a:pt x="961" y="68"/>
                  </a:cubicBezTo>
                  <a:cubicBezTo>
                    <a:pt x="816" y="34"/>
                    <a:pt x="672" y="34"/>
                    <a:pt x="536" y="34"/>
                  </a:cubicBezTo>
                  <a:cubicBezTo>
                    <a:pt x="460" y="34"/>
                    <a:pt x="358" y="0"/>
                    <a:pt x="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920169" y="3009934"/>
              <a:ext cx="37306" cy="12175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782" y="1"/>
                  </a:moveTo>
                  <a:lnTo>
                    <a:pt x="570" y="1"/>
                  </a:lnTo>
                  <a:cubicBezTo>
                    <a:pt x="391" y="1"/>
                    <a:pt x="247" y="35"/>
                    <a:pt x="103" y="69"/>
                  </a:cubicBezTo>
                  <a:cubicBezTo>
                    <a:pt x="1" y="103"/>
                    <a:pt x="1" y="247"/>
                    <a:pt x="103" y="281"/>
                  </a:cubicBezTo>
                  <a:cubicBezTo>
                    <a:pt x="247" y="315"/>
                    <a:pt x="391" y="315"/>
                    <a:pt x="570" y="357"/>
                  </a:cubicBezTo>
                  <a:lnTo>
                    <a:pt x="782" y="357"/>
                  </a:lnTo>
                  <a:cubicBezTo>
                    <a:pt x="850" y="357"/>
                    <a:pt x="918" y="357"/>
                    <a:pt x="995" y="315"/>
                  </a:cubicBezTo>
                  <a:cubicBezTo>
                    <a:pt x="1096" y="247"/>
                    <a:pt x="1096" y="103"/>
                    <a:pt x="995" y="35"/>
                  </a:cubicBezTo>
                  <a:cubicBezTo>
                    <a:pt x="918" y="1"/>
                    <a:pt x="850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897350" y="2968921"/>
              <a:ext cx="39619" cy="12175"/>
            </a:xfrm>
            <a:custGeom>
              <a:avLst/>
              <a:gdLst/>
              <a:ahLst/>
              <a:cxnLst/>
              <a:rect l="l" t="t" r="r" b="b"/>
              <a:pathLst>
                <a:path w="1165" h="358" extrusionOk="0">
                  <a:moveTo>
                    <a:pt x="816" y="0"/>
                  </a:moveTo>
                  <a:lnTo>
                    <a:pt x="561" y="0"/>
                  </a:lnTo>
                  <a:cubicBezTo>
                    <a:pt x="425" y="0"/>
                    <a:pt x="247" y="34"/>
                    <a:pt x="69" y="77"/>
                  </a:cubicBezTo>
                  <a:cubicBezTo>
                    <a:pt x="1" y="111"/>
                    <a:pt x="1" y="213"/>
                    <a:pt x="69" y="247"/>
                  </a:cubicBezTo>
                  <a:cubicBezTo>
                    <a:pt x="247" y="323"/>
                    <a:pt x="425" y="323"/>
                    <a:pt x="561" y="323"/>
                  </a:cubicBezTo>
                  <a:cubicBezTo>
                    <a:pt x="672" y="323"/>
                    <a:pt x="740" y="357"/>
                    <a:pt x="816" y="357"/>
                  </a:cubicBezTo>
                  <a:cubicBezTo>
                    <a:pt x="884" y="357"/>
                    <a:pt x="986" y="323"/>
                    <a:pt x="1062" y="289"/>
                  </a:cubicBezTo>
                  <a:cubicBezTo>
                    <a:pt x="1164" y="247"/>
                    <a:pt x="1164" y="77"/>
                    <a:pt x="1062" y="34"/>
                  </a:cubicBezTo>
                  <a:cubicBezTo>
                    <a:pt x="986" y="0"/>
                    <a:pt x="884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905715" y="2935423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358" y="0"/>
                  </a:moveTo>
                  <a:lnTo>
                    <a:pt x="103" y="0"/>
                  </a:lnTo>
                  <a:cubicBezTo>
                    <a:pt x="35" y="34"/>
                    <a:pt x="1" y="170"/>
                    <a:pt x="69" y="212"/>
                  </a:cubicBezTo>
                  <a:cubicBezTo>
                    <a:pt x="213" y="246"/>
                    <a:pt x="358" y="280"/>
                    <a:pt x="494" y="314"/>
                  </a:cubicBezTo>
                  <a:cubicBezTo>
                    <a:pt x="570" y="314"/>
                    <a:pt x="638" y="348"/>
                    <a:pt x="706" y="348"/>
                  </a:cubicBezTo>
                  <a:cubicBezTo>
                    <a:pt x="782" y="348"/>
                    <a:pt x="850" y="348"/>
                    <a:pt x="884" y="314"/>
                  </a:cubicBezTo>
                  <a:cubicBezTo>
                    <a:pt x="995" y="246"/>
                    <a:pt x="952" y="102"/>
                    <a:pt x="884" y="68"/>
                  </a:cubicBezTo>
                  <a:cubicBezTo>
                    <a:pt x="782" y="0"/>
                    <a:pt x="638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2"/>
            <p:cNvSpPr/>
            <p:nvPr/>
          </p:nvSpPr>
          <p:spPr>
            <a:xfrm>
              <a:off x="979104" y="2987115"/>
              <a:ext cx="41047" cy="11869"/>
            </a:xfrm>
            <a:custGeom>
              <a:avLst/>
              <a:gdLst/>
              <a:ahLst/>
              <a:cxnLst/>
              <a:rect l="l" t="t" r="r" b="b"/>
              <a:pathLst>
                <a:path w="1207" h="349" extrusionOk="0">
                  <a:moveTo>
                    <a:pt x="918" y="1"/>
                  </a:moveTo>
                  <a:cubicBezTo>
                    <a:pt x="816" y="1"/>
                    <a:pt x="706" y="35"/>
                    <a:pt x="604" y="35"/>
                  </a:cubicBezTo>
                  <a:cubicBezTo>
                    <a:pt x="425" y="69"/>
                    <a:pt x="281" y="136"/>
                    <a:pt x="111" y="136"/>
                  </a:cubicBezTo>
                  <a:cubicBezTo>
                    <a:pt x="1" y="179"/>
                    <a:pt x="35" y="315"/>
                    <a:pt x="145" y="315"/>
                  </a:cubicBezTo>
                  <a:cubicBezTo>
                    <a:pt x="281" y="349"/>
                    <a:pt x="459" y="349"/>
                    <a:pt x="604" y="349"/>
                  </a:cubicBezTo>
                  <a:lnTo>
                    <a:pt x="638" y="349"/>
                  </a:lnTo>
                  <a:cubicBezTo>
                    <a:pt x="816" y="349"/>
                    <a:pt x="961" y="349"/>
                    <a:pt x="1096" y="281"/>
                  </a:cubicBezTo>
                  <a:cubicBezTo>
                    <a:pt x="1207" y="247"/>
                    <a:pt x="1173" y="69"/>
                    <a:pt x="1062" y="35"/>
                  </a:cubicBezTo>
                  <a:cubicBezTo>
                    <a:pt x="1028" y="1"/>
                    <a:pt x="961" y="1"/>
                    <a:pt x="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2"/>
            <p:cNvSpPr/>
            <p:nvPr/>
          </p:nvSpPr>
          <p:spPr>
            <a:xfrm>
              <a:off x="976791" y="2952155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459" y="1"/>
                  </a:moveTo>
                  <a:lnTo>
                    <a:pt x="315" y="1"/>
                  </a:lnTo>
                  <a:cubicBezTo>
                    <a:pt x="247" y="1"/>
                    <a:pt x="137" y="1"/>
                    <a:pt x="69" y="69"/>
                  </a:cubicBezTo>
                  <a:cubicBezTo>
                    <a:pt x="1" y="69"/>
                    <a:pt x="1" y="179"/>
                    <a:pt x="69" y="179"/>
                  </a:cubicBezTo>
                  <a:cubicBezTo>
                    <a:pt x="137" y="247"/>
                    <a:pt x="247" y="247"/>
                    <a:pt x="315" y="247"/>
                  </a:cubicBezTo>
                  <a:lnTo>
                    <a:pt x="459" y="247"/>
                  </a:lnTo>
                  <a:cubicBezTo>
                    <a:pt x="527" y="247"/>
                    <a:pt x="561" y="247"/>
                    <a:pt x="604" y="213"/>
                  </a:cubicBezTo>
                  <a:cubicBezTo>
                    <a:pt x="672" y="179"/>
                    <a:pt x="672" y="69"/>
                    <a:pt x="604" y="35"/>
                  </a:cubicBezTo>
                  <a:cubicBezTo>
                    <a:pt x="561" y="1"/>
                    <a:pt x="527" y="1"/>
                    <a:pt x="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958597" y="2844998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213" y="0"/>
                  </a:moveTo>
                  <a:lnTo>
                    <a:pt x="77" y="0"/>
                  </a:lnTo>
                  <a:cubicBezTo>
                    <a:pt x="34" y="0"/>
                    <a:pt x="0" y="34"/>
                    <a:pt x="34" y="68"/>
                  </a:cubicBezTo>
                  <a:cubicBezTo>
                    <a:pt x="145" y="145"/>
                    <a:pt x="247" y="212"/>
                    <a:pt x="357" y="246"/>
                  </a:cubicBezTo>
                  <a:cubicBezTo>
                    <a:pt x="459" y="280"/>
                    <a:pt x="604" y="357"/>
                    <a:pt x="714" y="357"/>
                  </a:cubicBezTo>
                  <a:lnTo>
                    <a:pt x="782" y="357"/>
                  </a:lnTo>
                  <a:cubicBezTo>
                    <a:pt x="884" y="323"/>
                    <a:pt x="884" y="212"/>
                    <a:pt x="850" y="145"/>
                  </a:cubicBezTo>
                  <a:cubicBezTo>
                    <a:pt x="748" y="34"/>
                    <a:pt x="604" y="34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925100" y="3060503"/>
              <a:ext cx="28906" cy="17922"/>
            </a:xfrm>
            <a:custGeom>
              <a:avLst/>
              <a:gdLst/>
              <a:ahLst/>
              <a:cxnLst/>
              <a:rect l="l" t="t" r="r" b="b"/>
              <a:pathLst>
                <a:path w="850" h="527" extrusionOk="0">
                  <a:moveTo>
                    <a:pt x="671" y="0"/>
                  </a:moveTo>
                  <a:cubicBezTo>
                    <a:pt x="561" y="0"/>
                    <a:pt x="459" y="68"/>
                    <a:pt x="382" y="102"/>
                  </a:cubicBezTo>
                  <a:cubicBezTo>
                    <a:pt x="246" y="179"/>
                    <a:pt x="68" y="213"/>
                    <a:pt x="0" y="391"/>
                  </a:cubicBezTo>
                  <a:cubicBezTo>
                    <a:pt x="0" y="459"/>
                    <a:pt x="34" y="527"/>
                    <a:pt x="102" y="527"/>
                  </a:cubicBezTo>
                  <a:lnTo>
                    <a:pt x="170" y="527"/>
                  </a:lnTo>
                  <a:cubicBezTo>
                    <a:pt x="314" y="527"/>
                    <a:pt x="459" y="425"/>
                    <a:pt x="561" y="315"/>
                  </a:cubicBezTo>
                  <a:cubicBezTo>
                    <a:pt x="637" y="281"/>
                    <a:pt x="850" y="102"/>
                    <a:pt x="739" y="34"/>
                  </a:cubicBezTo>
                  <a:cubicBezTo>
                    <a:pt x="705" y="0"/>
                    <a:pt x="671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869633" y="3055572"/>
              <a:ext cx="25166" cy="18262"/>
            </a:xfrm>
            <a:custGeom>
              <a:avLst/>
              <a:gdLst/>
              <a:ahLst/>
              <a:cxnLst/>
              <a:rect l="l" t="t" r="r" b="b"/>
              <a:pathLst>
                <a:path w="740" h="537" extrusionOk="0">
                  <a:moveTo>
                    <a:pt x="603" y="1"/>
                  </a:moveTo>
                  <a:cubicBezTo>
                    <a:pt x="569" y="1"/>
                    <a:pt x="569" y="1"/>
                    <a:pt x="569" y="35"/>
                  </a:cubicBezTo>
                  <a:cubicBezTo>
                    <a:pt x="459" y="77"/>
                    <a:pt x="357" y="111"/>
                    <a:pt x="246" y="145"/>
                  </a:cubicBezTo>
                  <a:cubicBezTo>
                    <a:pt x="178" y="179"/>
                    <a:pt x="34" y="213"/>
                    <a:pt x="0" y="358"/>
                  </a:cubicBezTo>
                  <a:cubicBezTo>
                    <a:pt x="0" y="426"/>
                    <a:pt x="34" y="502"/>
                    <a:pt x="102" y="536"/>
                  </a:cubicBezTo>
                  <a:lnTo>
                    <a:pt x="178" y="536"/>
                  </a:lnTo>
                  <a:cubicBezTo>
                    <a:pt x="280" y="536"/>
                    <a:pt x="357" y="460"/>
                    <a:pt x="425" y="392"/>
                  </a:cubicBezTo>
                  <a:cubicBezTo>
                    <a:pt x="493" y="358"/>
                    <a:pt x="569" y="290"/>
                    <a:pt x="671" y="213"/>
                  </a:cubicBezTo>
                  <a:cubicBezTo>
                    <a:pt x="739" y="145"/>
                    <a:pt x="671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789002" y="3063972"/>
              <a:ext cx="33565" cy="18228"/>
            </a:xfrm>
            <a:custGeom>
              <a:avLst/>
              <a:gdLst/>
              <a:ahLst/>
              <a:cxnLst/>
              <a:rect l="l" t="t" r="r" b="b"/>
              <a:pathLst>
                <a:path w="987" h="536" extrusionOk="0">
                  <a:moveTo>
                    <a:pt x="850" y="0"/>
                  </a:moveTo>
                  <a:cubicBezTo>
                    <a:pt x="706" y="0"/>
                    <a:pt x="604" y="43"/>
                    <a:pt x="460" y="77"/>
                  </a:cubicBezTo>
                  <a:cubicBezTo>
                    <a:pt x="349" y="111"/>
                    <a:pt x="213" y="179"/>
                    <a:pt x="103" y="255"/>
                  </a:cubicBezTo>
                  <a:cubicBezTo>
                    <a:pt x="1" y="357"/>
                    <a:pt x="103" y="535"/>
                    <a:pt x="247" y="535"/>
                  </a:cubicBezTo>
                  <a:lnTo>
                    <a:pt x="281" y="535"/>
                  </a:lnTo>
                  <a:cubicBezTo>
                    <a:pt x="392" y="501"/>
                    <a:pt x="494" y="425"/>
                    <a:pt x="604" y="357"/>
                  </a:cubicBezTo>
                  <a:cubicBezTo>
                    <a:pt x="706" y="289"/>
                    <a:pt x="816" y="255"/>
                    <a:pt x="918" y="179"/>
                  </a:cubicBezTo>
                  <a:cubicBezTo>
                    <a:pt x="986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764754" y="3111038"/>
              <a:ext cx="31525" cy="21697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16" y="1"/>
                  </a:moveTo>
                  <a:lnTo>
                    <a:pt x="816" y="1"/>
                  </a:lnTo>
                  <a:cubicBezTo>
                    <a:pt x="638" y="1"/>
                    <a:pt x="502" y="35"/>
                    <a:pt x="357" y="145"/>
                  </a:cubicBezTo>
                  <a:cubicBezTo>
                    <a:pt x="179" y="213"/>
                    <a:pt x="0" y="281"/>
                    <a:pt x="0" y="460"/>
                  </a:cubicBezTo>
                  <a:cubicBezTo>
                    <a:pt x="0" y="570"/>
                    <a:pt x="77" y="638"/>
                    <a:pt x="145" y="638"/>
                  </a:cubicBezTo>
                  <a:lnTo>
                    <a:pt x="179" y="638"/>
                  </a:lnTo>
                  <a:cubicBezTo>
                    <a:pt x="323" y="638"/>
                    <a:pt x="391" y="494"/>
                    <a:pt x="502" y="426"/>
                  </a:cubicBezTo>
                  <a:cubicBezTo>
                    <a:pt x="638" y="315"/>
                    <a:pt x="748" y="247"/>
                    <a:pt x="850" y="179"/>
                  </a:cubicBezTo>
                  <a:cubicBezTo>
                    <a:pt x="926" y="103"/>
                    <a:pt x="926" y="1"/>
                    <a:pt x="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831205" y="3097775"/>
              <a:ext cx="30063" cy="20541"/>
            </a:xfrm>
            <a:custGeom>
              <a:avLst/>
              <a:gdLst/>
              <a:ahLst/>
              <a:cxnLst/>
              <a:rect l="l" t="t" r="r" b="b"/>
              <a:pathLst>
                <a:path w="884" h="604" extrusionOk="0">
                  <a:moveTo>
                    <a:pt x="739" y="0"/>
                  </a:moveTo>
                  <a:cubicBezTo>
                    <a:pt x="595" y="0"/>
                    <a:pt x="493" y="68"/>
                    <a:pt x="383" y="111"/>
                  </a:cubicBezTo>
                  <a:cubicBezTo>
                    <a:pt x="247" y="178"/>
                    <a:pt x="136" y="246"/>
                    <a:pt x="34" y="357"/>
                  </a:cubicBezTo>
                  <a:cubicBezTo>
                    <a:pt x="0" y="459"/>
                    <a:pt x="68" y="603"/>
                    <a:pt x="170" y="603"/>
                  </a:cubicBezTo>
                  <a:lnTo>
                    <a:pt x="170" y="603"/>
                  </a:lnTo>
                  <a:cubicBezTo>
                    <a:pt x="315" y="603"/>
                    <a:pt x="459" y="493"/>
                    <a:pt x="561" y="425"/>
                  </a:cubicBezTo>
                  <a:cubicBezTo>
                    <a:pt x="671" y="357"/>
                    <a:pt x="773" y="280"/>
                    <a:pt x="850" y="145"/>
                  </a:cubicBezTo>
                  <a:cubicBezTo>
                    <a:pt x="884" y="68"/>
                    <a:pt x="850" y="0"/>
                    <a:pt x="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778051" y="3165076"/>
              <a:ext cx="36150" cy="25438"/>
            </a:xfrm>
            <a:custGeom>
              <a:avLst/>
              <a:gdLst/>
              <a:ahLst/>
              <a:cxnLst/>
              <a:rect l="l" t="t" r="r" b="b"/>
              <a:pathLst>
                <a:path w="1063" h="748" extrusionOk="0">
                  <a:moveTo>
                    <a:pt x="926" y="0"/>
                  </a:moveTo>
                  <a:lnTo>
                    <a:pt x="884" y="0"/>
                  </a:lnTo>
                  <a:cubicBezTo>
                    <a:pt x="748" y="43"/>
                    <a:pt x="603" y="111"/>
                    <a:pt x="501" y="213"/>
                  </a:cubicBezTo>
                  <a:cubicBezTo>
                    <a:pt x="357" y="289"/>
                    <a:pt x="213" y="357"/>
                    <a:pt x="111" y="425"/>
                  </a:cubicBezTo>
                  <a:cubicBezTo>
                    <a:pt x="0" y="536"/>
                    <a:pt x="111" y="748"/>
                    <a:pt x="213" y="748"/>
                  </a:cubicBezTo>
                  <a:cubicBezTo>
                    <a:pt x="247" y="748"/>
                    <a:pt x="247" y="748"/>
                    <a:pt x="289" y="714"/>
                  </a:cubicBezTo>
                  <a:cubicBezTo>
                    <a:pt x="535" y="604"/>
                    <a:pt x="816" y="425"/>
                    <a:pt x="994" y="179"/>
                  </a:cubicBezTo>
                  <a:cubicBezTo>
                    <a:pt x="1062" y="111"/>
                    <a:pt x="1028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839571" y="3185583"/>
              <a:ext cx="28940" cy="22853"/>
            </a:xfrm>
            <a:custGeom>
              <a:avLst/>
              <a:gdLst/>
              <a:ahLst/>
              <a:cxnLst/>
              <a:rect l="l" t="t" r="r" b="b"/>
              <a:pathLst>
                <a:path w="851" h="672" extrusionOk="0">
                  <a:moveTo>
                    <a:pt x="774" y="1"/>
                  </a:moveTo>
                  <a:cubicBezTo>
                    <a:pt x="740" y="1"/>
                    <a:pt x="740" y="1"/>
                    <a:pt x="706" y="35"/>
                  </a:cubicBezTo>
                  <a:cubicBezTo>
                    <a:pt x="561" y="111"/>
                    <a:pt x="425" y="213"/>
                    <a:pt x="247" y="289"/>
                  </a:cubicBezTo>
                  <a:cubicBezTo>
                    <a:pt x="179" y="323"/>
                    <a:pt x="69" y="357"/>
                    <a:pt x="35" y="425"/>
                  </a:cubicBezTo>
                  <a:cubicBezTo>
                    <a:pt x="1" y="502"/>
                    <a:pt x="1" y="570"/>
                    <a:pt x="35" y="604"/>
                  </a:cubicBezTo>
                  <a:cubicBezTo>
                    <a:pt x="69" y="638"/>
                    <a:pt x="137" y="672"/>
                    <a:pt x="179" y="672"/>
                  </a:cubicBezTo>
                  <a:cubicBezTo>
                    <a:pt x="281" y="672"/>
                    <a:pt x="425" y="570"/>
                    <a:pt x="527" y="502"/>
                  </a:cubicBezTo>
                  <a:cubicBezTo>
                    <a:pt x="672" y="391"/>
                    <a:pt x="774" y="289"/>
                    <a:pt x="850" y="111"/>
                  </a:cubicBezTo>
                  <a:cubicBezTo>
                    <a:pt x="850" y="77"/>
                    <a:pt x="816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899662" y="3196567"/>
              <a:ext cx="27784" cy="17956"/>
            </a:xfrm>
            <a:custGeom>
              <a:avLst/>
              <a:gdLst/>
              <a:ahLst/>
              <a:cxnLst/>
              <a:rect l="l" t="t" r="r" b="b"/>
              <a:pathLst>
                <a:path w="817" h="528" extrusionOk="0">
                  <a:moveTo>
                    <a:pt x="672" y="0"/>
                  </a:moveTo>
                  <a:lnTo>
                    <a:pt x="638" y="0"/>
                  </a:lnTo>
                  <a:cubicBezTo>
                    <a:pt x="493" y="68"/>
                    <a:pt x="391" y="102"/>
                    <a:pt x="247" y="179"/>
                  </a:cubicBezTo>
                  <a:cubicBezTo>
                    <a:pt x="145" y="213"/>
                    <a:pt x="34" y="315"/>
                    <a:pt x="1" y="425"/>
                  </a:cubicBezTo>
                  <a:cubicBezTo>
                    <a:pt x="1" y="459"/>
                    <a:pt x="1" y="493"/>
                    <a:pt x="68" y="527"/>
                  </a:cubicBezTo>
                  <a:lnTo>
                    <a:pt x="145" y="527"/>
                  </a:lnTo>
                  <a:cubicBezTo>
                    <a:pt x="247" y="527"/>
                    <a:pt x="323" y="493"/>
                    <a:pt x="391" y="425"/>
                  </a:cubicBezTo>
                  <a:cubicBezTo>
                    <a:pt x="536" y="349"/>
                    <a:pt x="604" y="247"/>
                    <a:pt x="748" y="179"/>
                  </a:cubicBezTo>
                  <a:cubicBezTo>
                    <a:pt x="816" y="102"/>
                    <a:pt x="782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971894" y="3160451"/>
              <a:ext cx="20541" cy="16800"/>
            </a:xfrm>
            <a:custGeom>
              <a:avLst/>
              <a:gdLst/>
              <a:ahLst/>
              <a:cxnLst/>
              <a:rect l="l" t="t" r="r" b="b"/>
              <a:pathLst>
                <a:path w="604" h="494" extrusionOk="0">
                  <a:moveTo>
                    <a:pt x="459" y="0"/>
                  </a:moveTo>
                  <a:lnTo>
                    <a:pt x="391" y="0"/>
                  </a:lnTo>
                  <a:cubicBezTo>
                    <a:pt x="357" y="68"/>
                    <a:pt x="323" y="102"/>
                    <a:pt x="247" y="136"/>
                  </a:cubicBezTo>
                  <a:cubicBezTo>
                    <a:pt x="247" y="136"/>
                    <a:pt x="213" y="136"/>
                    <a:pt x="179" y="179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0" y="315"/>
                    <a:pt x="68" y="493"/>
                    <a:pt x="179" y="493"/>
                  </a:cubicBezTo>
                  <a:lnTo>
                    <a:pt x="179" y="493"/>
                  </a:lnTo>
                  <a:cubicBezTo>
                    <a:pt x="247" y="459"/>
                    <a:pt x="281" y="493"/>
                    <a:pt x="357" y="459"/>
                  </a:cubicBezTo>
                  <a:lnTo>
                    <a:pt x="459" y="349"/>
                  </a:lnTo>
                  <a:cubicBezTo>
                    <a:pt x="535" y="281"/>
                    <a:pt x="569" y="213"/>
                    <a:pt x="569" y="102"/>
                  </a:cubicBezTo>
                  <a:cubicBezTo>
                    <a:pt x="603" y="34"/>
                    <a:pt x="535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935778" y="3156710"/>
              <a:ext cx="22853" cy="13297"/>
            </a:xfrm>
            <a:custGeom>
              <a:avLst/>
              <a:gdLst/>
              <a:ahLst/>
              <a:cxnLst/>
              <a:rect l="l" t="t" r="r" b="b"/>
              <a:pathLst>
                <a:path w="672" h="391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59" y="34"/>
                    <a:pt x="357" y="77"/>
                    <a:pt x="247" y="110"/>
                  </a:cubicBezTo>
                  <a:cubicBezTo>
                    <a:pt x="179" y="178"/>
                    <a:pt x="111" y="246"/>
                    <a:pt x="34" y="289"/>
                  </a:cubicBezTo>
                  <a:cubicBezTo>
                    <a:pt x="0" y="323"/>
                    <a:pt x="34" y="391"/>
                    <a:pt x="68" y="391"/>
                  </a:cubicBezTo>
                  <a:lnTo>
                    <a:pt x="68" y="391"/>
                  </a:lnTo>
                  <a:cubicBezTo>
                    <a:pt x="179" y="391"/>
                    <a:pt x="281" y="357"/>
                    <a:pt x="391" y="323"/>
                  </a:cubicBezTo>
                  <a:cubicBezTo>
                    <a:pt x="459" y="246"/>
                    <a:pt x="536" y="178"/>
                    <a:pt x="604" y="77"/>
                  </a:cubicBezTo>
                  <a:cubicBezTo>
                    <a:pt x="671" y="34"/>
                    <a:pt x="637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016376" y="3120594"/>
              <a:ext cx="26594" cy="22853"/>
            </a:xfrm>
            <a:custGeom>
              <a:avLst/>
              <a:gdLst/>
              <a:ahLst/>
              <a:cxnLst/>
              <a:rect l="l" t="t" r="r" b="b"/>
              <a:pathLst>
                <a:path w="782" h="672" extrusionOk="0">
                  <a:moveTo>
                    <a:pt x="672" y="0"/>
                  </a:moveTo>
                  <a:lnTo>
                    <a:pt x="672" y="0"/>
                  </a:lnTo>
                  <a:cubicBezTo>
                    <a:pt x="536" y="34"/>
                    <a:pt x="425" y="179"/>
                    <a:pt x="323" y="247"/>
                  </a:cubicBezTo>
                  <a:cubicBezTo>
                    <a:pt x="213" y="323"/>
                    <a:pt x="0" y="501"/>
                    <a:pt x="145" y="637"/>
                  </a:cubicBezTo>
                  <a:cubicBezTo>
                    <a:pt x="179" y="637"/>
                    <a:pt x="213" y="671"/>
                    <a:pt x="247" y="671"/>
                  </a:cubicBezTo>
                  <a:cubicBezTo>
                    <a:pt x="357" y="671"/>
                    <a:pt x="459" y="535"/>
                    <a:pt x="536" y="459"/>
                  </a:cubicBezTo>
                  <a:cubicBezTo>
                    <a:pt x="638" y="357"/>
                    <a:pt x="782" y="247"/>
                    <a:pt x="782" y="77"/>
                  </a:cubicBezTo>
                  <a:cubicBezTo>
                    <a:pt x="782" y="34"/>
                    <a:pt x="748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024742" y="2982218"/>
              <a:ext cx="596015" cy="546603"/>
            </a:xfrm>
            <a:custGeom>
              <a:avLst/>
              <a:gdLst/>
              <a:ahLst/>
              <a:cxnLst/>
              <a:rect l="l" t="t" r="r" b="b"/>
              <a:pathLst>
                <a:path w="17526" h="16073" extrusionOk="0">
                  <a:moveTo>
                    <a:pt x="5522" y="0"/>
                  </a:moveTo>
                  <a:cubicBezTo>
                    <a:pt x="5522" y="0"/>
                    <a:pt x="1" y="10942"/>
                    <a:pt x="4715" y="14866"/>
                  </a:cubicBezTo>
                  <a:cubicBezTo>
                    <a:pt x="5777" y="15750"/>
                    <a:pt x="6695" y="16072"/>
                    <a:pt x="7476" y="16072"/>
                  </a:cubicBezTo>
                  <a:cubicBezTo>
                    <a:pt x="10237" y="16072"/>
                    <a:pt x="11333" y="11647"/>
                    <a:pt x="11333" y="11647"/>
                  </a:cubicBezTo>
                  <a:cubicBezTo>
                    <a:pt x="12106" y="12284"/>
                    <a:pt x="12921" y="12564"/>
                    <a:pt x="13635" y="12564"/>
                  </a:cubicBezTo>
                  <a:cubicBezTo>
                    <a:pt x="15929" y="12564"/>
                    <a:pt x="17526" y="9803"/>
                    <a:pt x="15759" y="6550"/>
                  </a:cubicBezTo>
                  <a:cubicBezTo>
                    <a:pt x="13423" y="2234"/>
                    <a:pt x="5735" y="68"/>
                    <a:pt x="5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05321" y="3008778"/>
              <a:ext cx="302191" cy="338341"/>
            </a:xfrm>
            <a:custGeom>
              <a:avLst/>
              <a:gdLst/>
              <a:ahLst/>
              <a:cxnLst/>
              <a:rect l="l" t="t" r="r" b="b"/>
              <a:pathLst>
                <a:path w="8886" h="9949" extrusionOk="0">
                  <a:moveTo>
                    <a:pt x="2056" y="1"/>
                  </a:moveTo>
                  <a:lnTo>
                    <a:pt x="0" y="1063"/>
                  </a:lnTo>
                  <a:cubicBezTo>
                    <a:pt x="0" y="1063"/>
                    <a:pt x="111" y="9625"/>
                    <a:pt x="1742" y="9948"/>
                  </a:cubicBezTo>
                  <a:lnTo>
                    <a:pt x="1809" y="9948"/>
                  </a:lnTo>
                  <a:cubicBezTo>
                    <a:pt x="3262" y="9948"/>
                    <a:pt x="680" y="1377"/>
                    <a:pt x="680" y="1377"/>
                  </a:cubicBezTo>
                  <a:lnTo>
                    <a:pt x="1954" y="1063"/>
                  </a:lnTo>
                  <a:cubicBezTo>
                    <a:pt x="1954" y="1063"/>
                    <a:pt x="5632" y="7612"/>
                    <a:pt x="7221" y="7612"/>
                  </a:cubicBezTo>
                  <a:lnTo>
                    <a:pt x="7399" y="7612"/>
                  </a:lnTo>
                  <a:cubicBezTo>
                    <a:pt x="8886" y="7043"/>
                    <a:pt x="2056" y="1"/>
                    <a:pt x="2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151284" y="317721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247" y="0"/>
                  </a:moveTo>
                  <a:lnTo>
                    <a:pt x="213" y="34"/>
                  </a:lnTo>
                  <a:cubicBezTo>
                    <a:pt x="213" y="145"/>
                    <a:pt x="145" y="247"/>
                    <a:pt x="102" y="323"/>
                  </a:cubicBezTo>
                  <a:cubicBezTo>
                    <a:pt x="102" y="357"/>
                    <a:pt x="68" y="391"/>
                    <a:pt x="35" y="425"/>
                  </a:cubicBezTo>
                  <a:cubicBezTo>
                    <a:pt x="1" y="493"/>
                    <a:pt x="1" y="535"/>
                    <a:pt x="35" y="603"/>
                  </a:cubicBezTo>
                  <a:cubicBezTo>
                    <a:pt x="35" y="671"/>
                    <a:pt x="102" y="705"/>
                    <a:pt x="145" y="705"/>
                  </a:cubicBezTo>
                  <a:cubicBezTo>
                    <a:pt x="179" y="705"/>
                    <a:pt x="179" y="705"/>
                    <a:pt x="179" y="671"/>
                  </a:cubicBezTo>
                  <a:cubicBezTo>
                    <a:pt x="315" y="671"/>
                    <a:pt x="391" y="493"/>
                    <a:pt x="391" y="391"/>
                  </a:cubicBezTo>
                  <a:cubicBezTo>
                    <a:pt x="425" y="247"/>
                    <a:pt x="357" y="145"/>
                    <a:pt x="281" y="34"/>
                  </a:cubicBezTo>
                  <a:cubicBezTo>
                    <a:pt x="281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177877" y="3142257"/>
              <a:ext cx="14453" cy="30063"/>
            </a:xfrm>
            <a:custGeom>
              <a:avLst/>
              <a:gdLst/>
              <a:ahLst/>
              <a:cxnLst/>
              <a:rect l="l" t="t" r="r" b="b"/>
              <a:pathLst>
                <a:path w="425" h="884" extrusionOk="0">
                  <a:moveTo>
                    <a:pt x="246" y="0"/>
                  </a:moveTo>
                  <a:cubicBezTo>
                    <a:pt x="212" y="0"/>
                    <a:pt x="170" y="34"/>
                    <a:pt x="170" y="77"/>
                  </a:cubicBezTo>
                  <a:cubicBezTo>
                    <a:pt x="136" y="213"/>
                    <a:pt x="102" y="357"/>
                    <a:pt x="68" y="459"/>
                  </a:cubicBezTo>
                  <a:cubicBezTo>
                    <a:pt x="34" y="569"/>
                    <a:pt x="0" y="671"/>
                    <a:pt x="34" y="816"/>
                  </a:cubicBezTo>
                  <a:cubicBezTo>
                    <a:pt x="34" y="850"/>
                    <a:pt x="68" y="884"/>
                    <a:pt x="136" y="884"/>
                  </a:cubicBezTo>
                  <a:lnTo>
                    <a:pt x="170" y="850"/>
                  </a:lnTo>
                  <a:cubicBezTo>
                    <a:pt x="425" y="748"/>
                    <a:pt x="382" y="289"/>
                    <a:pt x="314" y="77"/>
                  </a:cubicBezTo>
                  <a:cubicBezTo>
                    <a:pt x="314" y="34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150127" y="3239893"/>
              <a:ext cx="14487" cy="25166"/>
            </a:xfrm>
            <a:custGeom>
              <a:avLst/>
              <a:gdLst/>
              <a:ahLst/>
              <a:cxnLst/>
              <a:rect l="l" t="t" r="r" b="b"/>
              <a:pathLst>
                <a:path w="426" h="740" extrusionOk="0">
                  <a:moveTo>
                    <a:pt x="213" y="1"/>
                  </a:moveTo>
                  <a:cubicBezTo>
                    <a:pt x="179" y="1"/>
                    <a:pt x="179" y="1"/>
                    <a:pt x="179" y="35"/>
                  </a:cubicBezTo>
                  <a:cubicBezTo>
                    <a:pt x="102" y="213"/>
                    <a:pt x="1" y="493"/>
                    <a:pt x="102" y="672"/>
                  </a:cubicBezTo>
                  <a:cubicBezTo>
                    <a:pt x="136" y="706"/>
                    <a:pt x="179" y="740"/>
                    <a:pt x="213" y="740"/>
                  </a:cubicBezTo>
                  <a:cubicBezTo>
                    <a:pt x="247" y="740"/>
                    <a:pt x="315" y="706"/>
                    <a:pt x="315" y="672"/>
                  </a:cubicBezTo>
                  <a:cubicBezTo>
                    <a:pt x="425" y="493"/>
                    <a:pt x="315" y="213"/>
                    <a:pt x="281" y="35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180190" y="3234996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78" y="0"/>
                  </a:moveTo>
                  <a:cubicBezTo>
                    <a:pt x="144" y="0"/>
                    <a:pt x="102" y="34"/>
                    <a:pt x="102" y="68"/>
                  </a:cubicBezTo>
                  <a:cubicBezTo>
                    <a:pt x="68" y="179"/>
                    <a:pt x="68" y="280"/>
                    <a:pt x="68" y="391"/>
                  </a:cubicBezTo>
                  <a:cubicBezTo>
                    <a:pt x="34" y="493"/>
                    <a:pt x="0" y="603"/>
                    <a:pt x="34" y="705"/>
                  </a:cubicBezTo>
                  <a:cubicBezTo>
                    <a:pt x="68" y="782"/>
                    <a:pt x="144" y="816"/>
                    <a:pt x="178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25" y="603"/>
                    <a:pt x="391" y="280"/>
                    <a:pt x="314" y="68"/>
                  </a:cubicBezTo>
                  <a:cubicBezTo>
                    <a:pt x="280" y="34"/>
                    <a:pt x="246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157337" y="3322803"/>
              <a:ext cx="10746" cy="26628"/>
            </a:xfrm>
            <a:custGeom>
              <a:avLst/>
              <a:gdLst/>
              <a:ahLst/>
              <a:cxnLst/>
              <a:rect l="l" t="t" r="r" b="b"/>
              <a:pathLst>
                <a:path w="316" h="783" extrusionOk="0">
                  <a:moveTo>
                    <a:pt x="213" y="1"/>
                  </a:moveTo>
                  <a:lnTo>
                    <a:pt x="137" y="1"/>
                  </a:lnTo>
                  <a:cubicBezTo>
                    <a:pt x="137" y="145"/>
                    <a:pt x="103" y="289"/>
                    <a:pt x="69" y="391"/>
                  </a:cubicBezTo>
                  <a:cubicBezTo>
                    <a:pt x="35" y="536"/>
                    <a:pt x="1" y="604"/>
                    <a:pt x="69" y="748"/>
                  </a:cubicBezTo>
                  <a:cubicBezTo>
                    <a:pt x="69" y="782"/>
                    <a:pt x="103" y="782"/>
                    <a:pt x="137" y="782"/>
                  </a:cubicBezTo>
                  <a:cubicBezTo>
                    <a:pt x="179" y="782"/>
                    <a:pt x="213" y="782"/>
                    <a:pt x="213" y="748"/>
                  </a:cubicBezTo>
                  <a:cubicBezTo>
                    <a:pt x="315" y="672"/>
                    <a:pt x="315" y="536"/>
                    <a:pt x="281" y="391"/>
                  </a:cubicBezTo>
                  <a:cubicBezTo>
                    <a:pt x="281" y="289"/>
                    <a:pt x="281" y="145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189712" y="3322803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179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77" y="179"/>
                    <a:pt x="77" y="289"/>
                    <a:pt x="34" y="425"/>
                  </a:cubicBezTo>
                  <a:cubicBezTo>
                    <a:pt x="34" y="536"/>
                    <a:pt x="0" y="638"/>
                    <a:pt x="77" y="748"/>
                  </a:cubicBezTo>
                  <a:cubicBezTo>
                    <a:pt x="111" y="782"/>
                    <a:pt x="145" y="816"/>
                    <a:pt x="179" y="816"/>
                  </a:cubicBezTo>
                  <a:cubicBezTo>
                    <a:pt x="247" y="816"/>
                    <a:pt x="289" y="782"/>
                    <a:pt x="323" y="748"/>
                  </a:cubicBezTo>
                  <a:cubicBezTo>
                    <a:pt x="391" y="638"/>
                    <a:pt x="357" y="536"/>
                    <a:pt x="323" y="425"/>
                  </a:cubicBezTo>
                  <a:cubicBezTo>
                    <a:pt x="323" y="289"/>
                    <a:pt x="289" y="179"/>
                    <a:pt x="289" y="77"/>
                  </a:cubicBezTo>
                  <a:cubicBezTo>
                    <a:pt x="289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182468" y="3388947"/>
              <a:ext cx="14487" cy="31525"/>
            </a:xfrm>
            <a:custGeom>
              <a:avLst/>
              <a:gdLst/>
              <a:ahLst/>
              <a:cxnLst/>
              <a:rect l="l" t="t" r="r" b="b"/>
              <a:pathLst>
                <a:path w="426" h="927" extrusionOk="0">
                  <a:moveTo>
                    <a:pt x="247" y="1"/>
                  </a:moveTo>
                  <a:cubicBezTo>
                    <a:pt x="213" y="1"/>
                    <a:pt x="179" y="43"/>
                    <a:pt x="179" y="77"/>
                  </a:cubicBezTo>
                  <a:cubicBezTo>
                    <a:pt x="111" y="324"/>
                    <a:pt x="1" y="714"/>
                    <a:pt x="213" y="893"/>
                  </a:cubicBezTo>
                  <a:cubicBezTo>
                    <a:pt x="213" y="927"/>
                    <a:pt x="247" y="927"/>
                    <a:pt x="290" y="927"/>
                  </a:cubicBezTo>
                  <a:cubicBezTo>
                    <a:pt x="324" y="927"/>
                    <a:pt x="358" y="927"/>
                    <a:pt x="392" y="893"/>
                  </a:cubicBezTo>
                  <a:cubicBezTo>
                    <a:pt x="426" y="782"/>
                    <a:pt x="426" y="680"/>
                    <a:pt x="392" y="536"/>
                  </a:cubicBezTo>
                  <a:cubicBezTo>
                    <a:pt x="392" y="392"/>
                    <a:pt x="358" y="256"/>
                    <a:pt x="358" y="111"/>
                  </a:cubicBezTo>
                  <a:cubicBezTo>
                    <a:pt x="324" y="43"/>
                    <a:pt x="290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215116" y="3393879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35" y="247"/>
                    <a:pt x="35" y="425"/>
                    <a:pt x="69" y="569"/>
                  </a:cubicBezTo>
                  <a:cubicBezTo>
                    <a:pt x="69" y="671"/>
                    <a:pt x="103" y="816"/>
                    <a:pt x="213" y="884"/>
                  </a:cubicBezTo>
                  <a:lnTo>
                    <a:pt x="247" y="884"/>
                  </a:lnTo>
                  <a:cubicBezTo>
                    <a:pt x="281" y="884"/>
                    <a:pt x="315" y="850"/>
                    <a:pt x="315" y="850"/>
                  </a:cubicBezTo>
                  <a:cubicBezTo>
                    <a:pt x="426" y="748"/>
                    <a:pt x="392" y="603"/>
                    <a:pt x="349" y="493"/>
                  </a:cubicBezTo>
                  <a:cubicBezTo>
                    <a:pt x="315" y="357"/>
                    <a:pt x="281" y="213"/>
                    <a:pt x="247" y="68"/>
                  </a:cubicBezTo>
                  <a:cubicBezTo>
                    <a:pt x="213" y="34"/>
                    <a:pt x="179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63100" y="3391566"/>
              <a:ext cx="13297" cy="26322"/>
            </a:xfrm>
            <a:custGeom>
              <a:avLst/>
              <a:gdLst/>
              <a:ahLst/>
              <a:cxnLst/>
              <a:rect l="l" t="t" r="r" b="b"/>
              <a:pathLst>
                <a:path w="391" h="774" extrusionOk="0">
                  <a:moveTo>
                    <a:pt x="178" y="0"/>
                  </a:moveTo>
                  <a:cubicBezTo>
                    <a:pt x="110" y="0"/>
                    <a:pt x="43" y="68"/>
                    <a:pt x="43" y="136"/>
                  </a:cubicBezTo>
                  <a:cubicBezTo>
                    <a:pt x="0" y="281"/>
                    <a:pt x="0" y="459"/>
                    <a:pt x="43" y="603"/>
                  </a:cubicBezTo>
                  <a:cubicBezTo>
                    <a:pt x="43" y="705"/>
                    <a:pt x="110" y="773"/>
                    <a:pt x="212" y="773"/>
                  </a:cubicBezTo>
                  <a:cubicBezTo>
                    <a:pt x="289" y="773"/>
                    <a:pt x="391" y="705"/>
                    <a:pt x="391" y="603"/>
                  </a:cubicBezTo>
                  <a:cubicBezTo>
                    <a:pt x="357" y="425"/>
                    <a:pt x="323" y="281"/>
                    <a:pt x="289" y="102"/>
                  </a:cubicBezTo>
                  <a:cubicBezTo>
                    <a:pt x="289" y="34"/>
                    <a:pt x="212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306426" y="3351709"/>
              <a:ext cx="15916" cy="28906"/>
            </a:xfrm>
            <a:custGeom>
              <a:avLst/>
              <a:gdLst/>
              <a:ahLst/>
              <a:cxnLst/>
              <a:rect l="l" t="t" r="r" b="b"/>
              <a:pathLst>
                <a:path w="468" h="850" extrusionOk="0">
                  <a:moveTo>
                    <a:pt x="145" y="0"/>
                  </a:moveTo>
                  <a:cubicBezTo>
                    <a:pt x="77" y="0"/>
                    <a:pt x="43" y="34"/>
                    <a:pt x="43" y="144"/>
                  </a:cubicBezTo>
                  <a:lnTo>
                    <a:pt x="43" y="459"/>
                  </a:lnTo>
                  <a:cubicBezTo>
                    <a:pt x="43" y="569"/>
                    <a:pt x="0" y="671"/>
                    <a:pt x="77" y="782"/>
                  </a:cubicBezTo>
                  <a:cubicBezTo>
                    <a:pt x="77" y="816"/>
                    <a:pt x="145" y="850"/>
                    <a:pt x="179" y="850"/>
                  </a:cubicBezTo>
                  <a:cubicBezTo>
                    <a:pt x="255" y="850"/>
                    <a:pt x="289" y="850"/>
                    <a:pt x="289" y="816"/>
                  </a:cubicBezTo>
                  <a:cubicBezTo>
                    <a:pt x="467" y="637"/>
                    <a:pt x="323" y="289"/>
                    <a:pt x="289" y="111"/>
                  </a:cubicBezTo>
                  <a:cubicBezTo>
                    <a:pt x="255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283607" y="3137632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145" y="0"/>
                  </a:moveTo>
                  <a:cubicBezTo>
                    <a:pt x="111" y="0"/>
                    <a:pt x="111" y="34"/>
                    <a:pt x="77" y="34"/>
                  </a:cubicBezTo>
                  <a:cubicBezTo>
                    <a:pt x="0" y="102"/>
                    <a:pt x="34" y="247"/>
                    <a:pt x="34" y="349"/>
                  </a:cubicBezTo>
                  <a:cubicBezTo>
                    <a:pt x="34" y="425"/>
                    <a:pt x="77" y="493"/>
                    <a:pt x="77" y="527"/>
                  </a:cubicBezTo>
                  <a:cubicBezTo>
                    <a:pt x="111" y="638"/>
                    <a:pt x="145" y="671"/>
                    <a:pt x="213" y="671"/>
                  </a:cubicBezTo>
                  <a:lnTo>
                    <a:pt x="247" y="705"/>
                  </a:lnTo>
                  <a:cubicBezTo>
                    <a:pt x="323" y="705"/>
                    <a:pt x="357" y="638"/>
                    <a:pt x="391" y="595"/>
                  </a:cubicBezTo>
                  <a:cubicBezTo>
                    <a:pt x="425" y="493"/>
                    <a:pt x="357" y="383"/>
                    <a:pt x="289" y="281"/>
                  </a:cubicBezTo>
                  <a:cubicBezTo>
                    <a:pt x="247" y="213"/>
                    <a:pt x="247" y="102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310167" y="3145998"/>
              <a:ext cx="16800" cy="27784"/>
            </a:xfrm>
            <a:custGeom>
              <a:avLst/>
              <a:gdLst/>
              <a:ahLst/>
              <a:cxnLst/>
              <a:rect l="l" t="t" r="r" b="b"/>
              <a:pathLst>
                <a:path w="494" h="817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349"/>
                    <a:pt x="69" y="638"/>
                    <a:pt x="247" y="774"/>
                  </a:cubicBezTo>
                  <a:cubicBezTo>
                    <a:pt x="281" y="816"/>
                    <a:pt x="315" y="816"/>
                    <a:pt x="315" y="816"/>
                  </a:cubicBezTo>
                  <a:cubicBezTo>
                    <a:pt x="391" y="816"/>
                    <a:pt x="459" y="774"/>
                    <a:pt x="493" y="706"/>
                  </a:cubicBezTo>
                  <a:cubicBezTo>
                    <a:pt x="493" y="561"/>
                    <a:pt x="459" y="459"/>
                    <a:pt x="391" y="349"/>
                  </a:cubicBezTo>
                  <a:cubicBezTo>
                    <a:pt x="315" y="247"/>
                    <a:pt x="281" y="137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291973" y="3219386"/>
              <a:ext cx="17072" cy="25166"/>
            </a:xfrm>
            <a:custGeom>
              <a:avLst/>
              <a:gdLst/>
              <a:ahLst/>
              <a:cxnLst/>
              <a:rect l="l" t="t" r="r" b="b"/>
              <a:pathLst>
                <a:path w="502" h="740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43" y="179"/>
                    <a:pt x="77" y="281"/>
                    <a:pt x="77" y="357"/>
                  </a:cubicBezTo>
                  <a:cubicBezTo>
                    <a:pt x="111" y="459"/>
                    <a:pt x="145" y="527"/>
                    <a:pt x="179" y="638"/>
                  </a:cubicBezTo>
                  <a:cubicBezTo>
                    <a:pt x="179" y="706"/>
                    <a:pt x="255" y="739"/>
                    <a:pt x="323" y="739"/>
                  </a:cubicBezTo>
                  <a:cubicBezTo>
                    <a:pt x="391" y="739"/>
                    <a:pt x="502" y="638"/>
                    <a:pt x="425" y="493"/>
                  </a:cubicBezTo>
                  <a:cubicBezTo>
                    <a:pt x="391" y="425"/>
                    <a:pt x="357" y="357"/>
                    <a:pt x="323" y="247"/>
                  </a:cubicBezTo>
                  <a:cubicBezTo>
                    <a:pt x="289" y="179"/>
                    <a:pt x="213" y="102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309010" y="3274852"/>
              <a:ext cx="11903" cy="21697"/>
            </a:xfrm>
            <a:custGeom>
              <a:avLst/>
              <a:gdLst/>
              <a:ahLst/>
              <a:cxnLst/>
              <a:rect l="l" t="t" r="r" b="b"/>
              <a:pathLst>
                <a:path w="350" h="638" extrusionOk="0">
                  <a:moveTo>
                    <a:pt x="103" y="0"/>
                  </a:moveTo>
                  <a:lnTo>
                    <a:pt x="103" y="34"/>
                  </a:lnTo>
                  <a:cubicBezTo>
                    <a:pt x="69" y="68"/>
                    <a:pt x="35" y="102"/>
                    <a:pt x="35" y="136"/>
                  </a:cubicBezTo>
                  <a:cubicBezTo>
                    <a:pt x="1" y="213"/>
                    <a:pt x="1" y="247"/>
                    <a:pt x="1" y="315"/>
                  </a:cubicBezTo>
                  <a:cubicBezTo>
                    <a:pt x="1" y="459"/>
                    <a:pt x="1" y="561"/>
                    <a:pt x="137" y="638"/>
                  </a:cubicBezTo>
                  <a:lnTo>
                    <a:pt x="179" y="638"/>
                  </a:lnTo>
                  <a:cubicBezTo>
                    <a:pt x="247" y="638"/>
                    <a:pt x="315" y="595"/>
                    <a:pt x="315" y="527"/>
                  </a:cubicBezTo>
                  <a:cubicBezTo>
                    <a:pt x="349" y="425"/>
                    <a:pt x="281" y="349"/>
                    <a:pt x="247" y="247"/>
                  </a:cubicBezTo>
                  <a:cubicBezTo>
                    <a:pt x="213" y="170"/>
                    <a:pt x="179" y="102"/>
                    <a:pt x="137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346283" y="3242205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03" y="1"/>
                  </a:moveTo>
                  <a:cubicBezTo>
                    <a:pt x="35" y="1"/>
                    <a:pt x="1" y="1"/>
                    <a:pt x="1" y="68"/>
                  </a:cubicBezTo>
                  <a:cubicBezTo>
                    <a:pt x="1" y="213"/>
                    <a:pt x="35" y="357"/>
                    <a:pt x="69" y="493"/>
                  </a:cubicBezTo>
                  <a:cubicBezTo>
                    <a:pt x="103" y="638"/>
                    <a:pt x="103" y="816"/>
                    <a:pt x="213" y="918"/>
                  </a:cubicBezTo>
                  <a:cubicBezTo>
                    <a:pt x="247" y="960"/>
                    <a:pt x="281" y="960"/>
                    <a:pt x="315" y="960"/>
                  </a:cubicBezTo>
                  <a:cubicBezTo>
                    <a:pt x="391" y="960"/>
                    <a:pt x="459" y="918"/>
                    <a:pt x="459" y="850"/>
                  </a:cubicBezTo>
                  <a:cubicBezTo>
                    <a:pt x="493" y="672"/>
                    <a:pt x="425" y="570"/>
                    <a:pt x="357" y="425"/>
                  </a:cubicBezTo>
                  <a:cubicBezTo>
                    <a:pt x="315" y="323"/>
                    <a:pt x="247" y="179"/>
                    <a:pt x="179" y="35"/>
                  </a:cubicBezTo>
                  <a:cubicBezTo>
                    <a:pt x="145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370258" y="3328856"/>
              <a:ext cx="20541" cy="33837"/>
            </a:xfrm>
            <a:custGeom>
              <a:avLst/>
              <a:gdLst/>
              <a:ahLst/>
              <a:cxnLst/>
              <a:rect l="l" t="t" r="r" b="b"/>
              <a:pathLst>
                <a:path w="604" h="995" extrusionOk="0">
                  <a:moveTo>
                    <a:pt x="77" y="1"/>
                  </a:moveTo>
                  <a:cubicBezTo>
                    <a:pt x="35" y="1"/>
                    <a:pt x="1" y="69"/>
                    <a:pt x="1" y="111"/>
                  </a:cubicBezTo>
                  <a:cubicBezTo>
                    <a:pt x="179" y="392"/>
                    <a:pt x="179" y="749"/>
                    <a:pt x="391" y="961"/>
                  </a:cubicBezTo>
                  <a:cubicBezTo>
                    <a:pt x="425" y="995"/>
                    <a:pt x="425" y="995"/>
                    <a:pt x="459" y="995"/>
                  </a:cubicBezTo>
                  <a:cubicBezTo>
                    <a:pt x="502" y="995"/>
                    <a:pt x="570" y="961"/>
                    <a:pt x="570" y="884"/>
                  </a:cubicBezTo>
                  <a:cubicBezTo>
                    <a:pt x="604" y="536"/>
                    <a:pt x="289" y="324"/>
                    <a:pt x="145" y="35"/>
                  </a:cubicBezTo>
                  <a:cubicBezTo>
                    <a:pt x="111" y="1"/>
                    <a:pt x="111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346283" y="3398776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69" y="1"/>
                  </a:moveTo>
                  <a:cubicBezTo>
                    <a:pt x="35" y="1"/>
                    <a:pt x="1" y="1"/>
                    <a:pt x="1" y="69"/>
                  </a:cubicBezTo>
                  <a:cubicBezTo>
                    <a:pt x="1" y="213"/>
                    <a:pt x="1" y="315"/>
                    <a:pt x="35" y="425"/>
                  </a:cubicBezTo>
                  <a:cubicBezTo>
                    <a:pt x="35" y="527"/>
                    <a:pt x="35" y="672"/>
                    <a:pt x="103" y="740"/>
                  </a:cubicBezTo>
                  <a:cubicBezTo>
                    <a:pt x="145" y="774"/>
                    <a:pt x="179" y="816"/>
                    <a:pt x="213" y="816"/>
                  </a:cubicBezTo>
                  <a:cubicBezTo>
                    <a:pt x="247" y="816"/>
                    <a:pt x="315" y="774"/>
                    <a:pt x="315" y="706"/>
                  </a:cubicBezTo>
                  <a:cubicBezTo>
                    <a:pt x="357" y="604"/>
                    <a:pt x="315" y="493"/>
                    <a:pt x="281" y="391"/>
                  </a:cubicBezTo>
                  <a:cubicBezTo>
                    <a:pt x="247" y="281"/>
                    <a:pt x="213" y="179"/>
                    <a:pt x="179" y="69"/>
                  </a:cubicBezTo>
                  <a:cubicBezTo>
                    <a:pt x="179" y="1"/>
                    <a:pt x="14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311323" y="3440945"/>
              <a:ext cx="16800" cy="30097"/>
            </a:xfrm>
            <a:custGeom>
              <a:avLst/>
              <a:gdLst/>
              <a:ahLst/>
              <a:cxnLst/>
              <a:rect l="l" t="t" r="r" b="b"/>
              <a:pathLst>
                <a:path w="494" h="885" extrusionOk="0">
                  <a:moveTo>
                    <a:pt x="247" y="1"/>
                  </a:moveTo>
                  <a:cubicBezTo>
                    <a:pt x="179" y="1"/>
                    <a:pt x="145" y="35"/>
                    <a:pt x="145" y="103"/>
                  </a:cubicBezTo>
                  <a:cubicBezTo>
                    <a:pt x="111" y="315"/>
                    <a:pt x="1" y="672"/>
                    <a:pt x="145" y="850"/>
                  </a:cubicBezTo>
                  <a:cubicBezTo>
                    <a:pt x="179" y="884"/>
                    <a:pt x="213" y="884"/>
                    <a:pt x="247" y="884"/>
                  </a:cubicBezTo>
                  <a:cubicBezTo>
                    <a:pt x="281" y="884"/>
                    <a:pt x="281" y="884"/>
                    <a:pt x="323" y="850"/>
                  </a:cubicBezTo>
                  <a:cubicBezTo>
                    <a:pt x="493" y="672"/>
                    <a:pt x="357" y="315"/>
                    <a:pt x="323" y="103"/>
                  </a:cubicBezTo>
                  <a:cubicBezTo>
                    <a:pt x="323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65685" y="3445570"/>
              <a:ext cx="10712" cy="21697"/>
            </a:xfrm>
            <a:custGeom>
              <a:avLst/>
              <a:gdLst/>
              <a:ahLst/>
              <a:cxnLst/>
              <a:rect l="l" t="t" r="r" b="b"/>
              <a:pathLst>
                <a:path w="315" h="638" extrusionOk="0">
                  <a:moveTo>
                    <a:pt x="213" y="1"/>
                  </a:moveTo>
                  <a:cubicBezTo>
                    <a:pt x="179" y="1"/>
                    <a:pt x="102" y="35"/>
                    <a:pt x="102" y="77"/>
                  </a:cubicBezTo>
                  <a:cubicBezTo>
                    <a:pt x="68" y="179"/>
                    <a:pt x="68" y="247"/>
                    <a:pt x="34" y="358"/>
                  </a:cubicBezTo>
                  <a:cubicBezTo>
                    <a:pt x="34" y="460"/>
                    <a:pt x="0" y="536"/>
                    <a:pt x="68" y="604"/>
                  </a:cubicBezTo>
                  <a:cubicBezTo>
                    <a:pt x="102" y="638"/>
                    <a:pt x="136" y="638"/>
                    <a:pt x="179" y="638"/>
                  </a:cubicBezTo>
                  <a:lnTo>
                    <a:pt x="247" y="638"/>
                  </a:lnTo>
                  <a:cubicBezTo>
                    <a:pt x="315" y="570"/>
                    <a:pt x="315" y="502"/>
                    <a:pt x="315" y="392"/>
                  </a:cubicBezTo>
                  <a:lnTo>
                    <a:pt x="315" y="111"/>
                  </a:lnTo>
                  <a:cubicBezTo>
                    <a:pt x="315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221203" y="345655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136" y="1"/>
                  </a:moveTo>
                  <a:cubicBezTo>
                    <a:pt x="102" y="1"/>
                    <a:pt x="68" y="35"/>
                    <a:pt x="68" y="103"/>
                  </a:cubicBezTo>
                  <a:cubicBezTo>
                    <a:pt x="34" y="213"/>
                    <a:pt x="34" y="349"/>
                    <a:pt x="0" y="459"/>
                  </a:cubicBezTo>
                  <a:cubicBezTo>
                    <a:pt x="0" y="527"/>
                    <a:pt x="0" y="604"/>
                    <a:pt x="34" y="604"/>
                  </a:cubicBezTo>
                  <a:cubicBezTo>
                    <a:pt x="34" y="638"/>
                    <a:pt x="68" y="638"/>
                    <a:pt x="68" y="638"/>
                  </a:cubicBezTo>
                  <a:cubicBezTo>
                    <a:pt x="102" y="672"/>
                    <a:pt x="102" y="672"/>
                    <a:pt x="136" y="672"/>
                  </a:cubicBezTo>
                  <a:cubicBezTo>
                    <a:pt x="170" y="672"/>
                    <a:pt x="213" y="672"/>
                    <a:pt x="247" y="638"/>
                  </a:cubicBezTo>
                  <a:lnTo>
                    <a:pt x="247" y="604"/>
                  </a:lnTo>
                  <a:cubicBezTo>
                    <a:pt x="281" y="604"/>
                    <a:pt x="281" y="527"/>
                    <a:pt x="281" y="459"/>
                  </a:cubicBezTo>
                  <a:cubicBezTo>
                    <a:pt x="281" y="349"/>
                    <a:pt x="247" y="213"/>
                    <a:pt x="247" y="103"/>
                  </a:cubicBezTo>
                  <a:cubicBezTo>
                    <a:pt x="213" y="35"/>
                    <a:pt x="170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435246" y="3344466"/>
              <a:ext cx="17106" cy="25472"/>
            </a:xfrm>
            <a:custGeom>
              <a:avLst/>
              <a:gdLst/>
              <a:ahLst/>
              <a:cxnLst/>
              <a:rect l="l" t="t" r="r" b="b"/>
              <a:pathLst>
                <a:path w="503" h="749" extrusionOk="0">
                  <a:moveTo>
                    <a:pt x="145" y="1"/>
                  </a:moveTo>
                  <a:cubicBezTo>
                    <a:pt x="77" y="1"/>
                    <a:pt x="35" y="35"/>
                    <a:pt x="35" y="77"/>
                  </a:cubicBezTo>
                  <a:cubicBezTo>
                    <a:pt x="1" y="179"/>
                    <a:pt x="35" y="290"/>
                    <a:pt x="77" y="357"/>
                  </a:cubicBezTo>
                  <a:cubicBezTo>
                    <a:pt x="77" y="459"/>
                    <a:pt x="111" y="570"/>
                    <a:pt x="179" y="672"/>
                  </a:cubicBezTo>
                  <a:cubicBezTo>
                    <a:pt x="213" y="714"/>
                    <a:pt x="247" y="748"/>
                    <a:pt x="324" y="748"/>
                  </a:cubicBezTo>
                  <a:lnTo>
                    <a:pt x="358" y="748"/>
                  </a:lnTo>
                  <a:cubicBezTo>
                    <a:pt x="426" y="714"/>
                    <a:pt x="502" y="638"/>
                    <a:pt x="502" y="570"/>
                  </a:cubicBezTo>
                  <a:cubicBezTo>
                    <a:pt x="460" y="459"/>
                    <a:pt x="426" y="357"/>
                    <a:pt x="358" y="247"/>
                  </a:cubicBezTo>
                  <a:cubicBezTo>
                    <a:pt x="324" y="179"/>
                    <a:pt x="290" y="77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406374" y="3284374"/>
              <a:ext cx="17072" cy="19384"/>
            </a:xfrm>
            <a:custGeom>
              <a:avLst/>
              <a:gdLst/>
              <a:ahLst/>
              <a:cxnLst/>
              <a:rect l="l" t="t" r="r" b="b"/>
              <a:pathLst>
                <a:path w="502" h="570" extrusionOk="0">
                  <a:moveTo>
                    <a:pt x="111" y="1"/>
                  </a:moveTo>
                  <a:cubicBezTo>
                    <a:pt x="77" y="1"/>
                    <a:pt x="0" y="69"/>
                    <a:pt x="34" y="103"/>
                  </a:cubicBezTo>
                  <a:cubicBezTo>
                    <a:pt x="34" y="213"/>
                    <a:pt x="111" y="281"/>
                    <a:pt x="145" y="358"/>
                  </a:cubicBezTo>
                  <a:cubicBezTo>
                    <a:pt x="179" y="426"/>
                    <a:pt x="247" y="493"/>
                    <a:pt x="323" y="527"/>
                  </a:cubicBezTo>
                  <a:cubicBezTo>
                    <a:pt x="357" y="527"/>
                    <a:pt x="357" y="570"/>
                    <a:pt x="391" y="570"/>
                  </a:cubicBezTo>
                  <a:cubicBezTo>
                    <a:pt x="459" y="570"/>
                    <a:pt x="502" y="493"/>
                    <a:pt x="502" y="426"/>
                  </a:cubicBezTo>
                  <a:cubicBezTo>
                    <a:pt x="459" y="315"/>
                    <a:pt x="391" y="247"/>
                    <a:pt x="357" y="179"/>
                  </a:cubicBezTo>
                  <a:cubicBezTo>
                    <a:pt x="289" y="103"/>
                    <a:pt x="247" y="35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475137" y="335545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36" y="1"/>
                  </a:moveTo>
                  <a:lnTo>
                    <a:pt x="102" y="1"/>
                  </a:lnTo>
                  <a:cubicBezTo>
                    <a:pt x="68" y="1"/>
                    <a:pt x="34" y="34"/>
                    <a:pt x="34" y="68"/>
                  </a:cubicBezTo>
                  <a:cubicBezTo>
                    <a:pt x="0" y="136"/>
                    <a:pt x="34" y="179"/>
                    <a:pt x="34" y="213"/>
                  </a:cubicBezTo>
                  <a:cubicBezTo>
                    <a:pt x="68" y="247"/>
                    <a:pt x="68" y="315"/>
                    <a:pt x="102" y="349"/>
                  </a:cubicBezTo>
                  <a:cubicBezTo>
                    <a:pt x="179" y="459"/>
                    <a:pt x="247" y="561"/>
                    <a:pt x="315" y="638"/>
                  </a:cubicBezTo>
                  <a:cubicBezTo>
                    <a:pt x="349" y="672"/>
                    <a:pt x="391" y="672"/>
                    <a:pt x="459" y="672"/>
                  </a:cubicBezTo>
                  <a:cubicBezTo>
                    <a:pt x="561" y="672"/>
                    <a:pt x="705" y="527"/>
                    <a:pt x="637" y="391"/>
                  </a:cubicBezTo>
                  <a:cubicBezTo>
                    <a:pt x="561" y="315"/>
                    <a:pt x="459" y="213"/>
                    <a:pt x="391" y="136"/>
                  </a:cubicBezTo>
                  <a:cubicBezTo>
                    <a:pt x="349" y="102"/>
                    <a:pt x="315" y="102"/>
                    <a:pt x="247" y="68"/>
                  </a:cubicBezTo>
                  <a:cubicBezTo>
                    <a:pt x="213" y="34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462996" y="3287843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68" y="1"/>
                  </a:moveTo>
                  <a:cubicBezTo>
                    <a:pt x="34" y="1"/>
                    <a:pt x="0" y="77"/>
                    <a:pt x="34" y="145"/>
                  </a:cubicBezTo>
                  <a:cubicBezTo>
                    <a:pt x="68" y="256"/>
                    <a:pt x="179" y="357"/>
                    <a:pt x="213" y="468"/>
                  </a:cubicBezTo>
                  <a:cubicBezTo>
                    <a:pt x="281" y="570"/>
                    <a:pt x="323" y="748"/>
                    <a:pt x="459" y="782"/>
                  </a:cubicBezTo>
                  <a:lnTo>
                    <a:pt x="493" y="782"/>
                  </a:lnTo>
                  <a:cubicBezTo>
                    <a:pt x="536" y="782"/>
                    <a:pt x="604" y="748"/>
                    <a:pt x="638" y="714"/>
                  </a:cubicBezTo>
                  <a:cubicBezTo>
                    <a:pt x="706" y="570"/>
                    <a:pt x="570" y="391"/>
                    <a:pt x="459" y="290"/>
                  </a:cubicBezTo>
                  <a:cubicBezTo>
                    <a:pt x="357" y="179"/>
                    <a:pt x="247" y="77"/>
                    <a:pt x="111" y="43"/>
                  </a:cubicBezTo>
                  <a:cubicBezTo>
                    <a:pt x="111" y="1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517306" y="3331169"/>
              <a:ext cx="25166" cy="20575"/>
            </a:xfrm>
            <a:custGeom>
              <a:avLst/>
              <a:gdLst/>
              <a:ahLst/>
              <a:cxnLst/>
              <a:rect l="l" t="t" r="r" b="b"/>
              <a:pathLst>
                <a:path w="740" h="605" extrusionOk="0">
                  <a:moveTo>
                    <a:pt x="68" y="1"/>
                  </a:moveTo>
                  <a:cubicBezTo>
                    <a:pt x="35" y="1"/>
                    <a:pt x="1" y="43"/>
                    <a:pt x="1" y="111"/>
                  </a:cubicBezTo>
                  <a:cubicBezTo>
                    <a:pt x="35" y="213"/>
                    <a:pt x="68" y="324"/>
                    <a:pt x="136" y="426"/>
                  </a:cubicBezTo>
                  <a:cubicBezTo>
                    <a:pt x="213" y="502"/>
                    <a:pt x="281" y="604"/>
                    <a:pt x="383" y="604"/>
                  </a:cubicBezTo>
                  <a:cubicBezTo>
                    <a:pt x="425" y="604"/>
                    <a:pt x="459" y="604"/>
                    <a:pt x="493" y="570"/>
                  </a:cubicBezTo>
                  <a:cubicBezTo>
                    <a:pt x="740" y="392"/>
                    <a:pt x="281" y="77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543594" y="329882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179" y="1"/>
                  </a:moveTo>
                  <a:cubicBezTo>
                    <a:pt x="77" y="1"/>
                    <a:pt x="1" y="68"/>
                    <a:pt x="77" y="145"/>
                  </a:cubicBezTo>
                  <a:cubicBezTo>
                    <a:pt x="111" y="213"/>
                    <a:pt x="145" y="247"/>
                    <a:pt x="179" y="315"/>
                  </a:cubicBezTo>
                  <a:cubicBezTo>
                    <a:pt x="247" y="391"/>
                    <a:pt x="289" y="493"/>
                    <a:pt x="391" y="527"/>
                  </a:cubicBezTo>
                  <a:lnTo>
                    <a:pt x="425" y="527"/>
                  </a:lnTo>
                  <a:cubicBezTo>
                    <a:pt x="502" y="527"/>
                    <a:pt x="570" y="493"/>
                    <a:pt x="570" y="425"/>
                  </a:cubicBezTo>
                  <a:cubicBezTo>
                    <a:pt x="672" y="213"/>
                    <a:pt x="35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483503" y="3265024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45" y="1"/>
                  </a:moveTo>
                  <a:cubicBezTo>
                    <a:pt x="69" y="1"/>
                    <a:pt x="1" y="77"/>
                    <a:pt x="35" y="145"/>
                  </a:cubicBezTo>
                  <a:cubicBezTo>
                    <a:pt x="103" y="323"/>
                    <a:pt x="247" y="459"/>
                    <a:pt x="391" y="570"/>
                  </a:cubicBezTo>
                  <a:cubicBezTo>
                    <a:pt x="425" y="604"/>
                    <a:pt x="493" y="638"/>
                    <a:pt x="527" y="638"/>
                  </a:cubicBezTo>
                  <a:cubicBezTo>
                    <a:pt x="570" y="638"/>
                    <a:pt x="604" y="638"/>
                    <a:pt x="604" y="604"/>
                  </a:cubicBezTo>
                  <a:cubicBezTo>
                    <a:pt x="638" y="604"/>
                    <a:pt x="672" y="570"/>
                    <a:pt x="672" y="536"/>
                  </a:cubicBezTo>
                  <a:cubicBezTo>
                    <a:pt x="706" y="459"/>
                    <a:pt x="706" y="391"/>
                    <a:pt x="638" y="323"/>
                  </a:cubicBezTo>
                  <a:cubicBezTo>
                    <a:pt x="570" y="247"/>
                    <a:pt x="493" y="213"/>
                    <a:pt x="425" y="145"/>
                  </a:cubicBezTo>
                  <a:cubicBezTo>
                    <a:pt x="357" y="77"/>
                    <a:pt x="281" y="35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2"/>
            <p:cNvSpPr/>
            <p:nvPr/>
          </p:nvSpPr>
          <p:spPr>
            <a:xfrm>
              <a:off x="1527985" y="3220542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111" y="0"/>
                  </a:moveTo>
                  <a:cubicBezTo>
                    <a:pt x="69" y="0"/>
                    <a:pt x="1" y="34"/>
                    <a:pt x="35" y="111"/>
                  </a:cubicBezTo>
                  <a:cubicBezTo>
                    <a:pt x="111" y="213"/>
                    <a:pt x="145" y="357"/>
                    <a:pt x="247" y="459"/>
                  </a:cubicBezTo>
                  <a:cubicBezTo>
                    <a:pt x="281" y="459"/>
                    <a:pt x="324" y="493"/>
                    <a:pt x="358" y="493"/>
                  </a:cubicBezTo>
                  <a:cubicBezTo>
                    <a:pt x="392" y="493"/>
                    <a:pt x="426" y="493"/>
                    <a:pt x="460" y="459"/>
                  </a:cubicBezTo>
                  <a:cubicBezTo>
                    <a:pt x="494" y="425"/>
                    <a:pt x="536" y="357"/>
                    <a:pt x="494" y="281"/>
                  </a:cubicBezTo>
                  <a:cubicBezTo>
                    <a:pt x="426" y="179"/>
                    <a:pt x="281" y="111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2"/>
            <p:cNvSpPr/>
            <p:nvPr/>
          </p:nvSpPr>
          <p:spPr>
            <a:xfrm>
              <a:off x="1464153" y="31977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11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77" y="213"/>
                    <a:pt x="179" y="315"/>
                    <a:pt x="247" y="391"/>
                  </a:cubicBezTo>
                  <a:cubicBezTo>
                    <a:pt x="323" y="459"/>
                    <a:pt x="391" y="603"/>
                    <a:pt x="536" y="603"/>
                  </a:cubicBezTo>
                  <a:lnTo>
                    <a:pt x="536" y="603"/>
                  </a:lnTo>
                  <a:cubicBezTo>
                    <a:pt x="604" y="603"/>
                    <a:pt x="672" y="569"/>
                    <a:pt x="672" y="459"/>
                  </a:cubicBezTo>
                  <a:cubicBezTo>
                    <a:pt x="672" y="315"/>
                    <a:pt x="536" y="247"/>
                    <a:pt x="425" y="179"/>
                  </a:cubicBezTo>
                  <a:cubicBezTo>
                    <a:pt x="323" y="102"/>
                    <a:pt x="247" y="34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1477449" y="3149467"/>
              <a:ext cx="18228" cy="19384"/>
            </a:xfrm>
            <a:custGeom>
              <a:avLst/>
              <a:gdLst/>
              <a:ahLst/>
              <a:cxnLst/>
              <a:rect l="l" t="t" r="r" b="b"/>
              <a:pathLst>
                <a:path w="536" h="570" extrusionOk="0">
                  <a:moveTo>
                    <a:pt x="68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34" y="179"/>
                    <a:pt x="111" y="290"/>
                    <a:pt x="179" y="357"/>
                  </a:cubicBezTo>
                  <a:cubicBezTo>
                    <a:pt x="213" y="459"/>
                    <a:pt x="281" y="570"/>
                    <a:pt x="391" y="570"/>
                  </a:cubicBezTo>
                  <a:lnTo>
                    <a:pt x="425" y="570"/>
                  </a:lnTo>
                  <a:cubicBezTo>
                    <a:pt x="459" y="570"/>
                    <a:pt x="535" y="536"/>
                    <a:pt x="535" y="502"/>
                  </a:cubicBezTo>
                  <a:cubicBezTo>
                    <a:pt x="535" y="391"/>
                    <a:pt x="535" y="357"/>
                    <a:pt x="493" y="290"/>
                  </a:cubicBezTo>
                  <a:cubicBezTo>
                    <a:pt x="459" y="247"/>
                    <a:pt x="391" y="213"/>
                    <a:pt x="357" y="179"/>
                  </a:cubicBezTo>
                  <a:cubicBezTo>
                    <a:pt x="281" y="111"/>
                    <a:pt x="179" y="35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1424568" y="3139945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103" y="0"/>
                  </a:moveTo>
                  <a:cubicBezTo>
                    <a:pt x="35" y="0"/>
                    <a:pt x="1" y="68"/>
                    <a:pt x="35" y="145"/>
                  </a:cubicBezTo>
                  <a:cubicBezTo>
                    <a:pt x="69" y="213"/>
                    <a:pt x="103" y="281"/>
                    <a:pt x="179" y="357"/>
                  </a:cubicBezTo>
                  <a:cubicBezTo>
                    <a:pt x="213" y="425"/>
                    <a:pt x="247" y="493"/>
                    <a:pt x="315" y="570"/>
                  </a:cubicBezTo>
                  <a:cubicBezTo>
                    <a:pt x="349" y="570"/>
                    <a:pt x="391" y="603"/>
                    <a:pt x="425" y="603"/>
                  </a:cubicBezTo>
                  <a:cubicBezTo>
                    <a:pt x="459" y="603"/>
                    <a:pt x="493" y="570"/>
                    <a:pt x="527" y="570"/>
                  </a:cubicBezTo>
                  <a:cubicBezTo>
                    <a:pt x="561" y="527"/>
                    <a:pt x="604" y="425"/>
                    <a:pt x="561" y="357"/>
                  </a:cubicBezTo>
                  <a:cubicBezTo>
                    <a:pt x="493" y="281"/>
                    <a:pt x="425" y="247"/>
                    <a:pt x="349" y="179"/>
                  </a:cubicBezTo>
                  <a:cubicBezTo>
                    <a:pt x="281" y="102"/>
                    <a:pt x="213" y="68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405218" y="3087063"/>
              <a:ext cx="13331" cy="13059"/>
            </a:xfrm>
            <a:custGeom>
              <a:avLst/>
              <a:gdLst/>
              <a:ahLst/>
              <a:cxnLst/>
              <a:rect l="l" t="t" r="r" b="b"/>
              <a:pathLst>
                <a:path w="392" h="384" extrusionOk="0">
                  <a:moveTo>
                    <a:pt x="68" y="1"/>
                  </a:moveTo>
                  <a:cubicBezTo>
                    <a:pt x="34" y="1"/>
                    <a:pt x="1" y="35"/>
                    <a:pt x="34" y="69"/>
                  </a:cubicBezTo>
                  <a:cubicBezTo>
                    <a:pt x="34" y="137"/>
                    <a:pt x="68" y="171"/>
                    <a:pt x="111" y="247"/>
                  </a:cubicBezTo>
                  <a:cubicBezTo>
                    <a:pt x="111" y="315"/>
                    <a:pt x="179" y="349"/>
                    <a:pt x="213" y="383"/>
                  </a:cubicBezTo>
                  <a:lnTo>
                    <a:pt x="281" y="383"/>
                  </a:lnTo>
                  <a:lnTo>
                    <a:pt x="323" y="383"/>
                  </a:lnTo>
                  <a:cubicBezTo>
                    <a:pt x="357" y="383"/>
                    <a:pt x="357" y="349"/>
                    <a:pt x="391" y="315"/>
                  </a:cubicBezTo>
                  <a:cubicBezTo>
                    <a:pt x="391" y="281"/>
                    <a:pt x="391" y="247"/>
                    <a:pt x="357" y="213"/>
                  </a:cubicBezTo>
                  <a:cubicBezTo>
                    <a:pt x="281" y="137"/>
                    <a:pt x="179" y="103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355805" y="3063972"/>
              <a:ext cx="21731" cy="23125"/>
            </a:xfrm>
            <a:custGeom>
              <a:avLst/>
              <a:gdLst/>
              <a:ahLst/>
              <a:cxnLst/>
              <a:rect l="l" t="t" r="r" b="b"/>
              <a:pathLst>
                <a:path w="639" h="680" extrusionOk="0">
                  <a:moveTo>
                    <a:pt x="145" y="0"/>
                  </a:moveTo>
                  <a:cubicBezTo>
                    <a:pt x="77" y="0"/>
                    <a:pt x="1" y="77"/>
                    <a:pt x="35" y="179"/>
                  </a:cubicBezTo>
                  <a:cubicBezTo>
                    <a:pt x="145" y="323"/>
                    <a:pt x="247" y="467"/>
                    <a:pt x="358" y="603"/>
                  </a:cubicBezTo>
                  <a:cubicBezTo>
                    <a:pt x="392" y="637"/>
                    <a:pt x="426" y="680"/>
                    <a:pt x="460" y="680"/>
                  </a:cubicBezTo>
                  <a:cubicBezTo>
                    <a:pt x="502" y="680"/>
                    <a:pt x="502" y="680"/>
                    <a:pt x="502" y="637"/>
                  </a:cubicBezTo>
                  <a:cubicBezTo>
                    <a:pt x="536" y="637"/>
                    <a:pt x="570" y="637"/>
                    <a:pt x="604" y="569"/>
                  </a:cubicBezTo>
                  <a:cubicBezTo>
                    <a:pt x="638" y="501"/>
                    <a:pt x="638" y="467"/>
                    <a:pt x="570" y="391"/>
                  </a:cubicBezTo>
                  <a:cubicBezTo>
                    <a:pt x="460" y="255"/>
                    <a:pt x="358" y="145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098402" y="2462209"/>
              <a:ext cx="523511" cy="520043"/>
            </a:xfrm>
            <a:custGeom>
              <a:avLst/>
              <a:gdLst/>
              <a:ahLst/>
              <a:cxnLst/>
              <a:rect l="l" t="t" r="r" b="b"/>
              <a:pathLst>
                <a:path w="15394" h="15292" extrusionOk="0">
                  <a:moveTo>
                    <a:pt x="5557" y="0"/>
                  </a:moveTo>
                  <a:cubicBezTo>
                    <a:pt x="4104" y="0"/>
                    <a:pt x="2507" y="1062"/>
                    <a:pt x="1657" y="3330"/>
                  </a:cubicBezTo>
                  <a:cubicBezTo>
                    <a:pt x="1" y="7926"/>
                    <a:pt x="3467" y="15079"/>
                    <a:pt x="3569" y="15291"/>
                  </a:cubicBezTo>
                  <a:cubicBezTo>
                    <a:pt x="3569" y="15291"/>
                    <a:pt x="15394" y="12174"/>
                    <a:pt x="15215" y="6015"/>
                  </a:cubicBezTo>
                  <a:cubicBezTo>
                    <a:pt x="15147" y="3042"/>
                    <a:pt x="13593" y="2269"/>
                    <a:pt x="11996" y="2269"/>
                  </a:cubicBezTo>
                  <a:cubicBezTo>
                    <a:pt x="10263" y="2269"/>
                    <a:pt x="8419" y="3220"/>
                    <a:pt x="8419" y="3220"/>
                  </a:cubicBezTo>
                  <a:cubicBezTo>
                    <a:pt x="8317" y="1096"/>
                    <a:pt x="7009" y="0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83625" y="2567088"/>
              <a:ext cx="399860" cy="382788"/>
            </a:xfrm>
            <a:custGeom>
              <a:avLst/>
              <a:gdLst/>
              <a:ahLst/>
              <a:cxnLst/>
              <a:rect l="l" t="t" r="r" b="b"/>
              <a:pathLst>
                <a:path w="11758" h="11256" extrusionOk="0">
                  <a:moveTo>
                    <a:pt x="1666" y="0"/>
                  </a:moveTo>
                  <a:cubicBezTo>
                    <a:pt x="1632" y="0"/>
                    <a:pt x="1598" y="0"/>
                    <a:pt x="1564" y="34"/>
                  </a:cubicBezTo>
                  <a:cubicBezTo>
                    <a:pt x="1" y="561"/>
                    <a:pt x="749" y="9693"/>
                    <a:pt x="749" y="9693"/>
                  </a:cubicBezTo>
                  <a:lnTo>
                    <a:pt x="2872" y="11256"/>
                  </a:lnTo>
                  <a:cubicBezTo>
                    <a:pt x="2872" y="11256"/>
                    <a:pt x="11758" y="3678"/>
                    <a:pt x="10586" y="3109"/>
                  </a:cubicBezTo>
                  <a:cubicBezTo>
                    <a:pt x="10518" y="3075"/>
                    <a:pt x="10484" y="3075"/>
                    <a:pt x="10407" y="3075"/>
                  </a:cubicBezTo>
                  <a:cubicBezTo>
                    <a:pt x="8887" y="3075"/>
                    <a:pt x="2481" y="10364"/>
                    <a:pt x="2481" y="10364"/>
                  </a:cubicBezTo>
                  <a:lnTo>
                    <a:pt x="1564" y="9693"/>
                  </a:lnTo>
                  <a:cubicBezTo>
                    <a:pt x="1564" y="9693"/>
                    <a:pt x="3051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259631" y="2838910"/>
              <a:ext cx="14453" cy="31525"/>
            </a:xfrm>
            <a:custGeom>
              <a:avLst/>
              <a:gdLst/>
              <a:ahLst/>
              <a:cxnLst/>
              <a:rect l="l" t="t" r="r" b="b"/>
              <a:pathLst>
                <a:path w="425" h="927" extrusionOk="0">
                  <a:moveTo>
                    <a:pt x="280" y="1"/>
                  </a:moveTo>
                  <a:cubicBezTo>
                    <a:pt x="246" y="1"/>
                    <a:pt x="212" y="1"/>
                    <a:pt x="212" y="35"/>
                  </a:cubicBezTo>
                  <a:cubicBezTo>
                    <a:pt x="145" y="179"/>
                    <a:pt x="145" y="324"/>
                    <a:pt x="102" y="459"/>
                  </a:cubicBezTo>
                  <a:cubicBezTo>
                    <a:pt x="68" y="604"/>
                    <a:pt x="0" y="748"/>
                    <a:pt x="68" y="850"/>
                  </a:cubicBezTo>
                  <a:cubicBezTo>
                    <a:pt x="102" y="884"/>
                    <a:pt x="145" y="927"/>
                    <a:pt x="178" y="927"/>
                  </a:cubicBezTo>
                  <a:lnTo>
                    <a:pt x="212" y="927"/>
                  </a:lnTo>
                  <a:cubicBezTo>
                    <a:pt x="391" y="850"/>
                    <a:pt x="391" y="672"/>
                    <a:pt x="391" y="502"/>
                  </a:cubicBezTo>
                  <a:cubicBezTo>
                    <a:pt x="425" y="358"/>
                    <a:pt x="425" y="179"/>
                    <a:pt x="357" y="35"/>
                  </a:cubicBezTo>
                  <a:cubicBezTo>
                    <a:pt x="314" y="1"/>
                    <a:pt x="314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309010" y="2812622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25" y="1"/>
                  </a:moveTo>
                  <a:cubicBezTo>
                    <a:pt x="425" y="1"/>
                    <a:pt x="391" y="1"/>
                    <a:pt x="349" y="35"/>
                  </a:cubicBezTo>
                  <a:cubicBezTo>
                    <a:pt x="315" y="69"/>
                    <a:pt x="315" y="103"/>
                    <a:pt x="281" y="171"/>
                  </a:cubicBezTo>
                  <a:cubicBezTo>
                    <a:pt x="247" y="247"/>
                    <a:pt x="213" y="281"/>
                    <a:pt x="179" y="349"/>
                  </a:cubicBezTo>
                  <a:cubicBezTo>
                    <a:pt x="103" y="425"/>
                    <a:pt x="69" y="459"/>
                    <a:pt x="35" y="527"/>
                  </a:cubicBezTo>
                  <a:cubicBezTo>
                    <a:pt x="1" y="561"/>
                    <a:pt x="1" y="638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cubicBezTo>
                    <a:pt x="247" y="774"/>
                    <a:pt x="349" y="638"/>
                    <a:pt x="425" y="493"/>
                  </a:cubicBezTo>
                  <a:cubicBezTo>
                    <a:pt x="459" y="383"/>
                    <a:pt x="527" y="213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270310" y="2779975"/>
              <a:ext cx="17072" cy="26628"/>
            </a:xfrm>
            <a:custGeom>
              <a:avLst/>
              <a:gdLst/>
              <a:ahLst/>
              <a:cxnLst/>
              <a:rect l="l" t="t" r="r" b="b"/>
              <a:pathLst>
                <a:path w="502" h="783" extrusionOk="0">
                  <a:moveTo>
                    <a:pt x="357" y="1"/>
                  </a:moveTo>
                  <a:cubicBezTo>
                    <a:pt x="323" y="1"/>
                    <a:pt x="323" y="1"/>
                    <a:pt x="289" y="35"/>
                  </a:cubicBezTo>
                  <a:cubicBezTo>
                    <a:pt x="255" y="179"/>
                    <a:pt x="179" y="281"/>
                    <a:pt x="111" y="426"/>
                  </a:cubicBezTo>
                  <a:cubicBezTo>
                    <a:pt x="43" y="536"/>
                    <a:pt x="0" y="638"/>
                    <a:pt x="77" y="748"/>
                  </a:cubicBezTo>
                  <a:cubicBezTo>
                    <a:pt x="77" y="782"/>
                    <a:pt x="111" y="782"/>
                    <a:pt x="145" y="782"/>
                  </a:cubicBezTo>
                  <a:lnTo>
                    <a:pt x="179" y="782"/>
                  </a:lnTo>
                  <a:cubicBezTo>
                    <a:pt x="289" y="748"/>
                    <a:pt x="323" y="638"/>
                    <a:pt x="357" y="493"/>
                  </a:cubicBezTo>
                  <a:cubicBezTo>
                    <a:pt x="391" y="392"/>
                    <a:pt x="425" y="247"/>
                    <a:pt x="468" y="111"/>
                  </a:cubicBezTo>
                  <a:cubicBezTo>
                    <a:pt x="502" y="35"/>
                    <a:pt x="425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309010" y="2743859"/>
              <a:ext cx="16800" cy="28940"/>
            </a:xfrm>
            <a:custGeom>
              <a:avLst/>
              <a:gdLst/>
              <a:ahLst/>
              <a:cxnLst/>
              <a:rect l="l" t="t" r="r" b="b"/>
              <a:pathLst>
                <a:path w="494" h="851" extrusionOk="0">
                  <a:moveTo>
                    <a:pt x="391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79"/>
                    <a:pt x="179" y="281"/>
                    <a:pt x="103" y="426"/>
                  </a:cubicBezTo>
                  <a:cubicBezTo>
                    <a:pt x="35" y="536"/>
                    <a:pt x="1" y="672"/>
                    <a:pt x="69" y="782"/>
                  </a:cubicBezTo>
                  <a:cubicBezTo>
                    <a:pt x="103" y="816"/>
                    <a:pt x="137" y="850"/>
                    <a:pt x="179" y="850"/>
                  </a:cubicBezTo>
                  <a:cubicBezTo>
                    <a:pt x="179" y="850"/>
                    <a:pt x="213" y="850"/>
                    <a:pt x="247" y="816"/>
                  </a:cubicBezTo>
                  <a:cubicBezTo>
                    <a:pt x="349" y="782"/>
                    <a:pt x="391" y="638"/>
                    <a:pt x="425" y="494"/>
                  </a:cubicBezTo>
                  <a:cubicBezTo>
                    <a:pt x="459" y="358"/>
                    <a:pt x="493" y="247"/>
                    <a:pt x="493" y="69"/>
                  </a:cubicBezTo>
                  <a:cubicBezTo>
                    <a:pt x="493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39073" y="2740390"/>
              <a:ext cx="17922" cy="31253"/>
            </a:xfrm>
            <a:custGeom>
              <a:avLst/>
              <a:gdLst/>
              <a:ahLst/>
              <a:cxnLst/>
              <a:rect l="l" t="t" r="r" b="b"/>
              <a:pathLst>
                <a:path w="527" h="919" extrusionOk="0">
                  <a:moveTo>
                    <a:pt x="425" y="1"/>
                  </a:moveTo>
                  <a:cubicBezTo>
                    <a:pt x="357" y="1"/>
                    <a:pt x="315" y="35"/>
                    <a:pt x="315" y="69"/>
                  </a:cubicBezTo>
                  <a:cubicBezTo>
                    <a:pt x="281" y="247"/>
                    <a:pt x="179" y="426"/>
                    <a:pt x="102" y="562"/>
                  </a:cubicBezTo>
                  <a:cubicBezTo>
                    <a:pt x="68" y="672"/>
                    <a:pt x="0" y="850"/>
                    <a:pt x="145" y="884"/>
                  </a:cubicBezTo>
                  <a:lnTo>
                    <a:pt x="179" y="918"/>
                  </a:lnTo>
                  <a:cubicBezTo>
                    <a:pt x="315" y="918"/>
                    <a:pt x="391" y="706"/>
                    <a:pt x="425" y="638"/>
                  </a:cubicBezTo>
                  <a:cubicBezTo>
                    <a:pt x="493" y="460"/>
                    <a:pt x="527" y="281"/>
                    <a:pt x="527" y="103"/>
                  </a:cubicBezTo>
                  <a:cubicBezTo>
                    <a:pt x="527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378624" y="2733181"/>
              <a:ext cx="20575" cy="27478"/>
            </a:xfrm>
            <a:custGeom>
              <a:avLst/>
              <a:gdLst/>
              <a:ahLst/>
              <a:cxnLst/>
              <a:rect l="l" t="t" r="r" b="b"/>
              <a:pathLst>
                <a:path w="605" h="808" extrusionOk="0">
                  <a:moveTo>
                    <a:pt x="536" y="1"/>
                  </a:moveTo>
                  <a:cubicBezTo>
                    <a:pt x="502" y="1"/>
                    <a:pt x="426" y="35"/>
                    <a:pt x="426" y="69"/>
                  </a:cubicBezTo>
                  <a:cubicBezTo>
                    <a:pt x="392" y="171"/>
                    <a:pt x="324" y="315"/>
                    <a:pt x="256" y="383"/>
                  </a:cubicBezTo>
                  <a:cubicBezTo>
                    <a:pt x="145" y="493"/>
                    <a:pt x="43" y="527"/>
                    <a:pt x="43" y="672"/>
                  </a:cubicBezTo>
                  <a:cubicBezTo>
                    <a:pt x="1" y="740"/>
                    <a:pt x="77" y="774"/>
                    <a:pt x="111" y="808"/>
                  </a:cubicBezTo>
                  <a:lnTo>
                    <a:pt x="179" y="808"/>
                  </a:lnTo>
                  <a:cubicBezTo>
                    <a:pt x="324" y="808"/>
                    <a:pt x="468" y="638"/>
                    <a:pt x="536" y="527"/>
                  </a:cubicBezTo>
                  <a:cubicBezTo>
                    <a:pt x="604" y="383"/>
                    <a:pt x="604" y="247"/>
                    <a:pt x="604" y="69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1364205" y="2684924"/>
              <a:ext cx="17072" cy="28940"/>
            </a:xfrm>
            <a:custGeom>
              <a:avLst/>
              <a:gdLst/>
              <a:ahLst/>
              <a:cxnLst/>
              <a:rect l="l" t="t" r="r" b="b"/>
              <a:pathLst>
                <a:path w="502" h="851" extrusionOk="0">
                  <a:moveTo>
                    <a:pt x="391" y="1"/>
                  </a:moveTo>
                  <a:cubicBezTo>
                    <a:pt x="357" y="1"/>
                    <a:pt x="323" y="1"/>
                    <a:pt x="323" y="35"/>
                  </a:cubicBezTo>
                  <a:cubicBezTo>
                    <a:pt x="255" y="281"/>
                    <a:pt x="77" y="494"/>
                    <a:pt x="0" y="740"/>
                  </a:cubicBezTo>
                  <a:cubicBezTo>
                    <a:pt x="0" y="782"/>
                    <a:pt x="43" y="850"/>
                    <a:pt x="111" y="850"/>
                  </a:cubicBezTo>
                  <a:lnTo>
                    <a:pt x="145" y="850"/>
                  </a:lnTo>
                  <a:cubicBezTo>
                    <a:pt x="425" y="672"/>
                    <a:pt x="467" y="358"/>
                    <a:pt x="501" y="69"/>
                  </a:cubicBezTo>
                  <a:cubicBezTo>
                    <a:pt x="501" y="1"/>
                    <a:pt x="467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1311323" y="2671661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323" y="0"/>
                  </a:moveTo>
                  <a:cubicBezTo>
                    <a:pt x="281" y="0"/>
                    <a:pt x="247" y="34"/>
                    <a:pt x="247" y="68"/>
                  </a:cubicBezTo>
                  <a:cubicBezTo>
                    <a:pt x="213" y="323"/>
                    <a:pt x="1" y="493"/>
                    <a:pt x="1" y="748"/>
                  </a:cubicBezTo>
                  <a:cubicBezTo>
                    <a:pt x="1" y="782"/>
                    <a:pt x="35" y="816"/>
                    <a:pt x="111" y="816"/>
                  </a:cubicBezTo>
                  <a:lnTo>
                    <a:pt x="111" y="816"/>
                  </a:lnTo>
                  <a:cubicBezTo>
                    <a:pt x="391" y="705"/>
                    <a:pt x="391" y="323"/>
                    <a:pt x="391" y="68"/>
                  </a:cubicBezTo>
                  <a:cubicBezTo>
                    <a:pt x="391" y="34"/>
                    <a:pt x="357" y="0"/>
                    <a:pt x="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287348" y="2646530"/>
              <a:ext cx="10712" cy="26322"/>
            </a:xfrm>
            <a:custGeom>
              <a:avLst/>
              <a:gdLst/>
              <a:ahLst/>
              <a:cxnLst/>
              <a:rect l="l" t="t" r="r" b="b"/>
              <a:pathLst>
                <a:path w="315" h="774" extrusionOk="0">
                  <a:moveTo>
                    <a:pt x="137" y="0"/>
                  </a:moveTo>
                  <a:cubicBezTo>
                    <a:pt x="103" y="0"/>
                    <a:pt x="69" y="34"/>
                    <a:pt x="69" y="102"/>
                  </a:cubicBezTo>
                  <a:cubicBezTo>
                    <a:pt x="69" y="213"/>
                    <a:pt x="35" y="314"/>
                    <a:pt x="35" y="459"/>
                  </a:cubicBezTo>
                  <a:cubicBezTo>
                    <a:pt x="35" y="527"/>
                    <a:pt x="1" y="637"/>
                    <a:pt x="35" y="739"/>
                  </a:cubicBezTo>
                  <a:cubicBezTo>
                    <a:pt x="35" y="773"/>
                    <a:pt x="69" y="773"/>
                    <a:pt x="103" y="773"/>
                  </a:cubicBezTo>
                  <a:lnTo>
                    <a:pt x="179" y="773"/>
                  </a:lnTo>
                  <a:cubicBezTo>
                    <a:pt x="315" y="561"/>
                    <a:pt x="247" y="280"/>
                    <a:pt x="213" y="68"/>
                  </a:cubicBezTo>
                  <a:cubicBezTo>
                    <a:pt x="213" y="34"/>
                    <a:pt x="179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328089" y="260058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55" y="0"/>
                  </a:moveTo>
                  <a:cubicBezTo>
                    <a:pt x="213" y="0"/>
                    <a:pt x="179" y="34"/>
                    <a:pt x="179" y="77"/>
                  </a:cubicBezTo>
                  <a:cubicBezTo>
                    <a:pt x="145" y="179"/>
                    <a:pt x="111" y="247"/>
                    <a:pt x="77" y="357"/>
                  </a:cubicBezTo>
                  <a:cubicBezTo>
                    <a:pt x="77" y="459"/>
                    <a:pt x="0" y="570"/>
                    <a:pt x="77" y="672"/>
                  </a:cubicBezTo>
                  <a:cubicBezTo>
                    <a:pt x="111" y="714"/>
                    <a:pt x="179" y="748"/>
                    <a:pt x="213" y="748"/>
                  </a:cubicBezTo>
                  <a:lnTo>
                    <a:pt x="289" y="748"/>
                  </a:lnTo>
                  <a:cubicBezTo>
                    <a:pt x="391" y="638"/>
                    <a:pt x="391" y="536"/>
                    <a:pt x="391" y="391"/>
                  </a:cubicBezTo>
                  <a:cubicBezTo>
                    <a:pt x="391" y="247"/>
                    <a:pt x="357" y="145"/>
                    <a:pt x="28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335298" y="2554948"/>
              <a:ext cx="12175" cy="20541"/>
            </a:xfrm>
            <a:custGeom>
              <a:avLst/>
              <a:gdLst/>
              <a:ahLst/>
              <a:cxnLst/>
              <a:rect l="l" t="t" r="r" b="b"/>
              <a:pathLst>
                <a:path w="358" h="604" extrusionOk="0">
                  <a:moveTo>
                    <a:pt x="145" y="0"/>
                  </a:moveTo>
                  <a:cubicBezTo>
                    <a:pt x="145" y="0"/>
                    <a:pt x="145" y="34"/>
                    <a:pt x="111" y="34"/>
                  </a:cubicBezTo>
                  <a:cubicBezTo>
                    <a:pt x="77" y="102"/>
                    <a:pt x="77" y="213"/>
                    <a:pt x="77" y="281"/>
                  </a:cubicBezTo>
                  <a:cubicBezTo>
                    <a:pt x="43" y="391"/>
                    <a:pt x="1" y="493"/>
                    <a:pt x="111" y="569"/>
                  </a:cubicBezTo>
                  <a:cubicBezTo>
                    <a:pt x="111" y="603"/>
                    <a:pt x="145" y="603"/>
                    <a:pt x="179" y="603"/>
                  </a:cubicBezTo>
                  <a:lnTo>
                    <a:pt x="213" y="603"/>
                  </a:lnTo>
                  <a:cubicBezTo>
                    <a:pt x="358" y="527"/>
                    <a:pt x="324" y="391"/>
                    <a:pt x="324" y="281"/>
                  </a:cubicBezTo>
                  <a:cubicBezTo>
                    <a:pt x="290" y="179"/>
                    <a:pt x="256" y="68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293435" y="2557260"/>
              <a:ext cx="10712" cy="30063"/>
            </a:xfrm>
            <a:custGeom>
              <a:avLst/>
              <a:gdLst/>
              <a:ahLst/>
              <a:cxnLst/>
              <a:rect l="l" t="t" r="r" b="b"/>
              <a:pathLst>
                <a:path w="315" h="884" extrusionOk="0">
                  <a:moveTo>
                    <a:pt x="136" y="0"/>
                  </a:moveTo>
                  <a:cubicBezTo>
                    <a:pt x="136" y="0"/>
                    <a:pt x="102" y="0"/>
                    <a:pt x="68" y="77"/>
                  </a:cubicBezTo>
                  <a:cubicBezTo>
                    <a:pt x="68" y="213"/>
                    <a:pt x="34" y="357"/>
                    <a:pt x="34" y="501"/>
                  </a:cubicBezTo>
                  <a:cubicBezTo>
                    <a:pt x="0" y="637"/>
                    <a:pt x="0" y="748"/>
                    <a:pt x="68" y="850"/>
                  </a:cubicBezTo>
                  <a:cubicBezTo>
                    <a:pt x="102" y="884"/>
                    <a:pt x="136" y="884"/>
                    <a:pt x="136" y="884"/>
                  </a:cubicBezTo>
                  <a:cubicBezTo>
                    <a:pt x="170" y="884"/>
                    <a:pt x="212" y="884"/>
                    <a:pt x="246" y="850"/>
                  </a:cubicBezTo>
                  <a:cubicBezTo>
                    <a:pt x="314" y="748"/>
                    <a:pt x="314" y="637"/>
                    <a:pt x="280" y="501"/>
                  </a:cubicBezTo>
                  <a:cubicBezTo>
                    <a:pt x="280" y="357"/>
                    <a:pt x="246" y="213"/>
                    <a:pt x="212" y="77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296870" y="2498325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145" y="0"/>
                  </a:moveTo>
                  <a:cubicBezTo>
                    <a:pt x="111" y="0"/>
                    <a:pt x="69" y="34"/>
                    <a:pt x="69" y="34"/>
                  </a:cubicBezTo>
                  <a:cubicBezTo>
                    <a:pt x="35" y="111"/>
                    <a:pt x="35" y="213"/>
                    <a:pt x="35" y="281"/>
                  </a:cubicBezTo>
                  <a:cubicBezTo>
                    <a:pt x="35" y="391"/>
                    <a:pt x="1" y="493"/>
                    <a:pt x="35" y="603"/>
                  </a:cubicBezTo>
                  <a:cubicBezTo>
                    <a:pt x="35" y="671"/>
                    <a:pt x="111" y="705"/>
                    <a:pt x="145" y="705"/>
                  </a:cubicBezTo>
                  <a:cubicBezTo>
                    <a:pt x="213" y="705"/>
                    <a:pt x="281" y="671"/>
                    <a:pt x="324" y="603"/>
                  </a:cubicBezTo>
                  <a:cubicBezTo>
                    <a:pt x="358" y="493"/>
                    <a:pt x="324" y="357"/>
                    <a:pt x="281" y="247"/>
                  </a:cubicBezTo>
                  <a:cubicBezTo>
                    <a:pt x="281" y="179"/>
                    <a:pt x="247" y="68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259631" y="2506691"/>
              <a:ext cx="13297" cy="32681"/>
            </a:xfrm>
            <a:custGeom>
              <a:avLst/>
              <a:gdLst/>
              <a:ahLst/>
              <a:cxnLst/>
              <a:rect l="l" t="t" r="r" b="b"/>
              <a:pathLst>
                <a:path w="391" h="961" extrusionOk="0">
                  <a:moveTo>
                    <a:pt x="212" y="1"/>
                  </a:moveTo>
                  <a:cubicBezTo>
                    <a:pt x="178" y="1"/>
                    <a:pt x="145" y="35"/>
                    <a:pt x="102" y="77"/>
                  </a:cubicBezTo>
                  <a:cubicBezTo>
                    <a:pt x="68" y="323"/>
                    <a:pt x="34" y="570"/>
                    <a:pt x="34" y="816"/>
                  </a:cubicBezTo>
                  <a:cubicBezTo>
                    <a:pt x="0" y="927"/>
                    <a:pt x="102" y="961"/>
                    <a:pt x="212" y="961"/>
                  </a:cubicBezTo>
                  <a:cubicBezTo>
                    <a:pt x="280" y="961"/>
                    <a:pt x="391" y="927"/>
                    <a:pt x="357" y="816"/>
                  </a:cubicBezTo>
                  <a:cubicBezTo>
                    <a:pt x="357" y="570"/>
                    <a:pt x="314" y="323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206750" y="2522300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70" y="0"/>
                  </a:moveTo>
                  <a:cubicBezTo>
                    <a:pt x="136" y="0"/>
                    <a:pt x="102" y="43"/>
                    <a:pt x="102" y="77"/>
                  </a:cubicBezTo>
                  <a:cubicBezTo>
                    <a:pt x="102" y="145"/>
                    <a:pt x="69" y="213"/>
                    <a:pt x="35" y="289"/>
                  </a:cubicBezTo>
                  <a:cubicBezTo>
                    <a:pt x="35" y="391"/>
                    <a:pt x="1" y="468"/>
                    <a:pt x="35" y="536"/>
                  </a:cubicBezTo>
                  <a:cubicBezTo>
                    <a:pt x="69" y="604"/>
                    <a:pt x="102" y="637"/>
                    <a:pt x="136" y="637"/>
                  </a:cubicBezTo>
                  <a:cubicBezTo>
                    <a:pt x="170" y="637"/>
                    <a:pt x="213" y="604"/>
                    <a:pt x="247" y="604"/>
                  </a:cubicBezTo>
                  <a:cubicBezTo>
                    <a:pt x="349" y="468"/>
                    <a:pt x="281" y="255"/>
                    <a:pt x="281" y="111"/>
                  </a:cubicBezTo>
                  <a:cubicBezTo>
                    <a:pt x="281" y="43"/>
                    <a:pt x="213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156181" y="2599429"/>
              <a:ext cx="15643" cy="32681"/>
            </a:xfrm>
            <a:custGeom>
              <a:avLst/>
              <a:gdLst/>
              <a:ahLst/>
              <a:cxnLst/>
              <a:rect l="l" t="t" r="r" b="b"/>
              <a:pathLst>
                <a:path w="460" h="961" extrusionOk="0">
                  <a:moveTo>
                    <a:pt x="281" y="0"/>
                  </a:moveTo>
                  <a:cubicBezTo>
                    <a:pt x="247" y="0"/>
                    <a:pt x="213" y="34"/>
                    <a:pt x="213" y="34"/>
                  </a:cubicBezTo>
                  <a:cubicBezTo>
                    <a:pt x="103" y="247"/>
                    <a:pt x="103" y="493"/>
                    <a:pt x="35" y="748"/>
                  </a:cubicBezTo>
                  <a:cubicBezTo>
                    <a:pt x="1" y="884"/>
                    <a:pt x="103" y="960"/>
                    <a:pt x="213" y="960"/>
                  </a:cubicBezTo>
                  <a:cubicBezTo>
                    <a:pt x="315" y="960"/>
                    <a:pt x="383" y="884"/>
                    <a:pt x="383" y="782"/>
                  </a:cubicBezTo>
                  <a:cubicBezTo>
                    <a:pt x="426" y="536"/>
                    <a:pt x="460" y="247"/>
                    <a:pt x="315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186243" y="2622248"/>
              <a:ext cx="10712" cy="24315"/>
            </a:xfrm>
            <a:custGeom>
              <a:avLst/>
              <a:gdLst/>
              <a:ahLst/>
              <a:cxnLst/>
              <a:rect l="l" t="t" r="r" b="b"/>
              <a:pathLst>
                <a:path w="315" h="715" extrusionOk="0">
                  <a:moveTo>
                    <a:pt x="136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34" y="179"/>
                    <a:pt x="0" y="323"/>
                    <a:pt x="0" y="459"/>
                  </a:cubicBezTo>
                  <a:cubicBezTo>
                    <a:pt x="0" y="536"/>
                    <a:pt x="34" y="714"/>
                    <a:pt x="136" y="714"/>
                  </a:cubicBezTo>
                  <a:cubicBezTo>
                    <a:pt x="247" y="714"/>
                    <a:pt x="315" y="570"/>
                    <a:pt x="315" y="459"/>
                  </a:cubicBezTo>
                  <a:cubicBezTo>
                    <a:pt x="315" y="323"/>
                    <a:pt x="281" y="179"/>
                    <a:pt x="247" y="77"/>
                  </a:cubicBezTo>
                  <a:cubicBezTo>
                    <a:pt x="247" y="1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165737" y="2693324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79" y="0"/>
                  </a:moveTo>
                  <a:cubicBezTo>
                    <a:pt x="145" y="0"/>
                    <a:pt x="102" y="34"/>
                    <a:pt x="102" y="68"/>
                  </a:cubicBezTo>
                  <a:cubicBezTo>
                    <a:pt x="68" y="179"/>
                    <a:pt x="68" y="281"/>
                    <a:pt x="68" y="425"/>
                  </a:cubicBezTo>
                  <a:cubicBezTo>
                    <a:pt x="34" y="535"/>
                    <a:pt x="0" y="637"/>
                    <a:pt x="102" y="748"/>
                  </a:cubicBezTo>
                  <a:cubicBezTo>
                    <a:pt x="102" y="748"/>
                    <a:pt x="145" y="782"/>
                    <a:pt x="179" y="782"/>
                  </a:cubicBezTo>
                  <a:cubicBezTo>
                    <a:pt x="213" y="782"/>
                    <a:pt x="247" y="748"/>
                    <a:pt x="247" y="748"/>
                  </a:cubicBezTo>
                  <a:cubicBezTo>
                    <a:pt x="357" y="637"/>
                    <a:pt x="315" y="535"/>
                    <a:pt x="281" y="425"/>
                  </a:cubicBezTo>
                  <a:cubicBezTo>
                    <a:pt x="281" y="281"/>
                    <a:pt x="281" y="179"/>
                    <a:pt x="247" y="68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175259" y="2752259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179" y="0"/>
                  </a:moveTo>
                  <a:cubicBezTo>
                    <a:pt x="145" y="0"/>
                    <a:pt x="111" y="34"/>
                    <a:pt x="77" y="111"/>
                  </a:cubicBezTo>
                  <a:lnTo>
                    <a:pt x="77" y="357"/>
                  </a:lnTo>
                  <a:cubicBezTo>
                    <a:pt x="35" y="459"/>
                    <a:pt x="1" y="535"/>
                    <a:pt x="111" y="637"/>
                  </a:cubicBezTo>
                  <a:cubicBezTo>
                    <a:pt x="111" y="637"/>
                    <a:pt x="145" y="671"/>
                    <a:pt x="179" y="671"/>
                  </a:cubicBezTo>
                  <a:cubicBezTo>
                    <a:pt x="213" y="671"/>
                    <a:pt x="289" y="637"/>
                    <a:pt x="289" y="637"/>
                  </a:cubicBezTo>
                  <a:cubicBezTo>
                    <a:pt x="391" y="569"/>
                    <a:pt x="357" y="425"/>
                    <a:pt x="357" y="323"/>
                  </a:cubicBezTo>
                  <a:cubicBezTo>
                    <a:pt x="323" y="213"/>
                    <a:pt x="289" y="145"/>
                    <a:pt x="247" y="34"/>
                  </a:cubicBezTo>
                  <a:cubicBezTo>
                    <a:pt x="213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385867" y="2610414"/>
              <a:ext cx="15916" cy="25166"/>
            </a:xfrm>
            <a:custGeom>
              <a:avLst/>
              <a:gdLst/>
              <a:ahLst/>
              <a:cxnLst/>
              <a:rect l="l" t="t" r="r" b="b"/>
              <a:pathLst>
                <a:path w="468" h="740" extrusionOk="0">
                  <a:moveTo>
                    <a:pt x="289" y="0"/>
                  </a:moveTo>
                  <a:cubicBezTo>
                    <a:pt x="255" y="0"/>
                    <a:pt x="213" y="0"/>
                    <a:pt x="179" y="68"/>
                  </a:cubicBezTo>
                  <a:cubicBezTo>
                    <a:pt x="179" y="136"/>
                    <a:pt x="145" y="247"/>
                    <a:pt x="111" y="315"/>
                  </a:cubicBezTo>
                  <a:cubicBezTo>
                    <a:pt x="77" y="425"/>
                    <a:pt x="0" y="493"/>
                    <a:pt x="0" y="595"/>
                  </a:cubicBezTo>
                  <a:cubicBezTo>
                    <a:pt x="0" y="705"/>
                    <a:pt x="77" y="739"/>
                    <a:pt x="179" y="739"/>
                  </a:cubicBezTo>
                  <a:lnTo>
                    <a:pt x="255" y="739"/>
                  </a:lnTo>
                  <a:cubicBezTo>
                    <a:pt x="425" y="637"/>
                    <a:pt x="468" y="247"/>
                    <a:pt x="391" y="68"/>
                  </a:cubicBezTo>
                  <a:cubicBezTo>
                    <a:pt x="391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1424568" y="2572835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25" y="1"/>
                  </a:moveTo>
                  <a:lnTo>
                    <a:pt x="349" y="1"/>
                  </a:lnTo>
                  <a:cubicBezTo>
                    <a:pt x="247" y="111"/>
                    <a:pt x="213" y="213"/>
                    <a:pt x="179" y="324"/>
                  </a:cubicBezTo>
                  <a:cubicBezTo>
                    <a:pt x="103" y="426"/>
                    <a:pt x="1" y="536"/>
                    <a:pt x="35" y="681"/>
                  </a:cubicBezTo>
                  <a:cubicBezTo>
                    <a:pt x="69" y="749"/>
                    <a:pt x="103" y="782"/>
                    <a:pt x="179" y="782"/>
                  </a:cubicBezTo>
                  <a:lnTo>
                    <a:pt x="213" y="782"/>
                  </a:lnTo>
                  <a:cubicBezTo>
                    <a:pt x="391" y="749"/>
                    <a:pt x="425" y="570"/>
                    <a:pt x="493" y="468"/>
                  </a:cubicBezTo>
                  <a:cubicBezTo>
                    <a:pt x="527" y="324"/>
                    <a:pt x="561" y="179"/>
                    <a:pt x="527" y="77"/>
                  </a:cubicBezTo>
                  <a:cubicBezTo>
                    <a:pt x="493" y="1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1482347" y="2556104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0"/>
                  </a:moveTo>
                  <a:cubicBezTo>
                    <a:pt x="349" y="0"/>
                    <a:pt x="315" y="34"/>
                    <a:pt x="281" y="68"/>
                  </a:cubicBezTo>
                  <a:cubicBezTo>
                    <a:pt x="247" y="145"/>
                    <a:pt x="179" y="213"/>
                    <a:pt x="137" y="281"/>
                  </a:cubicBezTo>
                  <a:cubicBezTo>
                    <a:pt x="35" y="391"/>
                    <a:pt x="1" y="459"/>
                    <a:pt x="1" y="603"/>
                  </a:cubicBezTo>
                  <a:cubicBezTo>
                    <a:pt x="35" y="671"/>
                    <a:pt x="103" y="705"/>
                    <a:pt x="137" y="705"/>
                  </a:cubicBezTo>
                  <a:lnTo>
                    <a:pt x="179" y="705"/>
                  </a:lnTo>
                  <a:cubicBezTo>
                    <a:pt x="425" y="705"/>
                    <a:pt x="493" y="323"/>
                    <a:pt x="527" y="145"/>
                  </a:cubicBezTo>
                  <a:cubicBezTo>
                    <a:pt x="527" y="68"/>
                    <a:pt x="4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529141" y="2576610"/>
              <a:ext cx="20541" cy="24009"/>
            </a:xfrm>
            <a:custGeom>
              <a:avLst/>
              <a:gdLst/>
              <a:ahLst/>
              <a:cxnLst/>
              <a:rect l="l" t="t" r="r" b="b"/>
              <a:pathLst>
                <a:path w="604" h="706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24" y="68"/>
                    <a:pt x="290" y="179"/>
                    <a:pt x="213" y="247"/>
                  </a:cubicBezTo>
                  <a:cubicBezTo>
                    <a:pt x="145" y="315"/>
                    <a:pt x="1" y="425"/>
                    <a:pt x="35" y="570"/>
                  </a:cubicBezTo>
                  <a:cubicBezTo>
                    <a:pt x="35" y="638"/>
                    <a:pt x="111" y="705"/>
                    <a:pt x="179" y="705"/>
                  </a:cubicBezTo>
                  <a:lnTo>
                    <a:pt x="179" y="705"/>
                  </a:lnTo>
                  <a:cubicBezTo>
                    <a:pt x="358" y="705"/>
                    <a:pt x="426" y="570"/>
                    <a:pt x="502" y="425"/>
                  </a:cubicBezTo>
                  <a:cubicBezTo>
                    <a:pt x="536" y="315"/>
                    <a:pt x="604" y="179"/>
                    <a:pt x="570" y="68"/>
                  </a:cubicBezTo>
                  <a:cubicBezTo>
                    <a:pt x="536" y="34"/>
                    <a:pt x="502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466737" y="2611570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247" y="0"/>
                  </a:moveTo>
                  <a:cubicBezTo>
                    <a:pt x="171" y="0"/>
                    <a:pt x="137" y="0"/>
                    <a:pt x="137" y="68"/>
                  </a:cubicBezTo>
                  <a:cubicBezTo>
                    <a:pt x="103" y="179"/>
                    <a:pt x="69" y="281"/>
                    <a:pt x="35" y="349"/>
                  </a:cubicBezTo>
                  <a:cubicBezTo>
                    <a:pt x="1" y="425"/>
                    <a:pt x="1" y="527"/>
                    <a:pt x="35" y="561"/>
                  </a:cubicBezTo>
                  <a:cubicBezTo>
                    <a:pt x="69" y="603"/>
                    <a:pt x="103" y="603"/>
                    <a:pt x="137" y="603"/>
                  </a:cubicBezTo>
                  <a:lnTo>
                    <a:pt x="171" y="603"/>
                  </a:lnTo>
                  <a:cubicBezTo>
                    <a:pt x="213" y="603"/>
                    <a:pt x="281" y="603"/>
                    <a:pt x="315" y="527"/>
                  </a:cubicBezTo>
                  <a:cubicBezTo>
                    <a:pt x="383" y="391"/>
                    <a:pt x="383" y="213"/>
                    <a:pt x="349" y="68"/>
                  </a:cubicBezTo>
                  <a:cubicBezTo>
                    <a:pt x="349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417358" y="265720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91" y="0"/>
                  </a:moveTo>
                  <a:cubicBezTo>
                    <a:pt x="349" y="0"/>
                    <a:pt x="315" y="34"/>
                    <a:pt x="315" y="34"/>
                  </a:cubicBezTo>
                  <a:cubicBezTo>
                    <a:pt x="247" y="145"/>
                    <a:pt x="213" y="247"/>
                    <a:pt x="179" y="323"/>
                  </a:cubicBezTo>
                  <a:cubicBezTo>
                    <a:pt x="102" y="425"/>
                    <a:pt x="34" y="493"/>
                    <a:pt x="34" y="604"/>
                  </a:cubicBezTo>
                  <a:cubicBezTo>
                    <a:pt x="0" y="672"/>
                    <a:pt x="68" y="748"/>
                    <a:pt x="136" y="748"/>
                  </a:cubicBezTo>
                  <a:cubicBezTo>
                    <a:pt x="136" y="748"/>
                    <a:pt x="179" y="748"/>
                    <a:pt x="179" y="706"/>
                  </a:cubicBezTo>
                  <a:cubicBezTo>
                    <a:pt x="281" y="638"/>
                    <a:pt x="349" y="536"/>
                    <a:pt x="391" y="425"/>
                  </a:cubicBezTo>
                  <a:cubicBezTo>
                    <a:pt x="425" y="323"/>
                    <a:pt x="459" y="179"/>
                    <a:pt x="425" y="68"/>
                  </a:cubicBezTo>
                  <a:cubicBezTo>
                    <a:pt x="425" y="34"/>
                    <a:pt x="391" y="0"/>
                    <a:pt x="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2"/>
            <p:cNvSpPr/>
            <p:nvPr/>
          </p:nvSpPr>
          <p:spPr>
            <a:xfrm>
              <a:off x="1459528" y="2664418"/>
              <a:ext cx="16800" cy="22853"/>
            </a:xfrm>
            <a:custGeom>
              <a:avLst/>
              <a:gdLst/>
              <a:ahLst/>
              <a:cxnLst/>
              <a:rect l="l" t="t" r="r" b="b"/>
              <a:pathLst>
                <a:path w="494" h="672" extrusionOk="0">
                  <a:moveTo>
                    <a:pt x="383" y="1"/>
                  </a:moveTo>
                  <a:cubicBezTo>
                    <a:pt x="349" y="1"/>
                    <a:pt x="349" y="1"/>
                    <a:pt x="315" y="35"/>
                  </a:cubicBezTo>
                  <a:cubicBezTo>
                    <a:pt x="281" y="69"/>
                    <a:pt x="213" y="145"/>
                    <a:pt x="170" y="213"/>
                  </a:cubicBezTo>
                  <a:cubicBezTo>
                    <a:pt x="136" y="247"/>
                    <a:pt x="102" y="324"/>
                    <a:pt x="69" y="358"/>
                  </a:cubicBezTo>
                  <a:cubicBezTo>
                    <a:pt x="1" y="460"/>
                    <a:pt x="1" y="570"/>
                    <a:pt x="102" y="638"/>
                  </a:cubicBezTo>
                  <a:cubicBezTo>
                    <a:pt x="102" y="672"/>
                    <a:pt x="170" y="672"/>
                    <a:pt x="213" y="672"/>
                  </a:cubicBezTo>
                  <a:cubicBezTo>
                    <a:pt x="281" y="672"/>
                    <a:pt x="315" y="638"/>
                    <a:pt x="349" y="570"/>
                  </a:cubicBezTo>
                  <a:cubicBezTo>
                    <a:pt x="383" y="494"/>
                    <a:pt x="425" y="392"/>
                    <a:pt x="459" y="324"/>
                  </a:cubicBezTo>
                  <a:cubicBezTo>
                    <a:pt x="493" y="213"/>
                    <a:pt x="459" y="145"/>
                    <a:pt x="459" y="35"/>
                  </a:cubicBezTo>
                  <a:cubicBezTo>
                    <a:pt x="459" y="1"/>
                    <a:pt x="425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2"/>
            <p:cNvSpPr/>
            <p:nvPr/>
          </p:nvSpPr>
          <p:spPr>
            <a:xfrm>
              <a:off x="1524516" y="2633233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13" y="102"/>
                    <a:pt x="137" y="179"/>
                    <a:pt x="103" y="247"/>
                  </a:cubicBezTo>
                  <a:cubicBezTo>
                    <a:pt x="35" y="349"/>
                    <a:pt x="1" y="425"/>
                    <a:pt x="1" y="527"/>
                  </a:cubicBezTo>
                  <a:cubicBezTo>
                    <a:pt x="35" y="561"/>
                    <a:pt x="69" y="638"/>
                    <a:pt x="137" y="638"/>
                  </a:cubicBezTo>
                  <a:lnTo>
                    <a:pt x="171" y="604"/>
                  </a:lnTo>
                  <a:cubicBezTo>
                    <a:pt x="213" y="604"/>
                    <a:pt x="281" y="561"/>
                    <a:pt x="281" y="527"/>
                  </a:cubicBezTo>
                  <a:cubicBezTo>
                    <a:pt x="315" y="459"/>
                    <a:pt x="315" y="425"/>
                    <a:pt x="349" y="391"/>
                  </a:cubicBezTo>
                  <a:cubicBezTo>
                    <a:pt x="383" y="281"/>
                    <a:pt x="383" y="179"/>
                    <a:pt x="426" y="102"/>
                  </a:cubicBezTo>
                  <a:cubicBezTo>
                    <a:pt x="460" y="34"/>
                    <a:pt x="383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1560632" y="2636702"/>
              <a:ext cx="19112" cy="22853"/>
            </a:xfrm>
            <a:custGeom>
              <a:avLst/>
              <a:gdLst/>
              <a:ahLst/>
              <a:cxnLst/>
              <a:rect l="l" t="t" r="r" b="b"/>
              <a:pathLst>
                <a:path w="562" h="672" extrusionOk="0">
                  <a:moveTo>
                    <a:pt x="459" y="0"/>
                  </a:moveTo>
                  <a:cubicBezTo>
                    <a:pt x="425" y="0"/>
                    <a:pt x="383" y="0"/>
                    <a:pt x="383" y="34"/>
                  </a:cubicBezTo>
                  <a:cubicBezTo>
                    <a:pt x="349" y="145"/>
                    <a:pt x="281" y="213"/>
                    <a:pt x="213" y="289"/>
                  </a:cubicBezTo>
                  <a:cubicBezTo>
                    <a:pt x="171" y="323"/>
                    <a:pt x="103" y="357"/>
                    <a:pt x="69" y="391"/>
                  </a:cubicBezTo>
                  <a:cubicBezTo>
                    <a:pt x="35" y="425"/>
                    <a:pt x="35" y="502"/>
                    <a:pt x="1" y="569"/>
                  </a:cubicBezTo>
                  <a:cubicBezTo>
                    <a:pt x="1" y="603"/>
                    <a:pt x="35" y="671"/>
                    <a:pt x="69" y="671"/>
                  </a:cubicBezTo>
                  <a:lnTo>
                    <a:pt x="171" y="671"/>
                  </a:lnTo>
                  <a:cubicBezTo>
                    <a:pt x="213" y="671"/>
                    <a:pt x="247" y="671"/>
                    <a:pt x="315" y="637"/>
                  </a:cubicBezTo>
                  <a:cubicBezTo>
                    <a:pt x="349" y="603"/>
                    <a:pt x="383" y="536"/>
                    <a:pt x="425" y="459"/>
                  </a:cubicBezTo>
                  <a:cubicBezTo>
                    <a:pt x="527" y="357"/>
                    <a:pt x="527" y="213"/>
                    <a:pt x="561" y="77"/>
                  </a:cubicBezTo>
                  <a:cubicBezTo>
                    <a:pt x="561" y="34"/>
                    <a:pt x="493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1537541" y="2723353"/>
              <a:ext cx="23125" cy="24315"/>
            </a:xfrm>
            <a:custGeom>
              <a:avLst/>
              <a:gdLst/>
              <a:ahLst/>
              <a:cxnLst/>
              <a:rect l="l" t="t" r="r" b="b"/>
              <a:pathLst>
                <a:path w="680" h="715" extrusionOk="0">
                  <a:moveTo>
                    <a:pt x="569" y="1"/>
                  </a:moveTo>
                  <a:cubicBezTo>
                    <a:pt x="535" y="1"/>
                    <a:pt x="535" y="1"/>
                    <a:pt x="501" y="35"/>
                  </a:cubicBezTo>
                  <a:cubicBezTo>
                    <a:pt x="425" y="111"/>
                    <a:pt x="323" y="213"/>
                    <a:pt x="213" y="290"/>
                  </a:cubicBezTo>
                  <a:cubicBezTo>
                    <a:pt x="145" y="358"/>
                    <a:pt x="43" y="502"/>
                    <a:pt x="0" y="604"/>
                  </a:cubicBezTo>
                  <a:cubicBezTo>
                    <a:pt x="0" y="638"/>
                    <a:pt x="43" y="714"/>
                    <a:pt x="111" y="714"/>
                  </a:cubicBezTo>
                  <a:lnTo>
                    <a:pt x="145" y="714"/>
                  </a:lnTo>
                  <a:cubicBezTo>
                    <a:pt x="255" y="672"/>
                    <a:pt x="357" y="570"/>
                    <a:pt x="425" y="460"/>
                  </a:cubicBezTo>
                  <a:cubicBezTo>
                    <a:pt x="501" y="358"/>
                    <a:pt x="569" y="247"/>
                    <a:pt x="637" y="145"/>
                  </a:cubicBezTo>
                  <a:cubicBezTo>
                    <a:pt x="680" y="77"/>
                    <a:pt x="637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2"/>
            <p:cNvSpPr/>
            <p:nvPr/>
          </p:nvSpPr>
          <p:spPr>
            <a:xfrm>
              <a:off x="1519619" y="2782288"/>
              <a:ext cx="25166" cy="23159"/>
            </a:xfrm>
            <a:custGeom>
              <a:avLst/>
              <a:gdLst/>
              <a:ahLst/>
              <a:cxnLst/>
              <a:rect l="l" t="t" r="r" b="b"/>
              <a:pathLst>
                <a:path w="740" h="681" extrusionOk="0">
                  <a:moveTo>
                    <a:pt x="604" y="1"/>
                  </a:moveTo>
                  <a:lnTo>
                    <a:pt x="570" y="43"/>
                  </a:lnTo>
                  <a:cubicBezTo>
                    <a:pt x="459" y="77"/>
                    <a:pt x="391" y="145"/>
                    <a:pt x="315" y="179"/>
                  </a:cubicBezTo>
                  <a:cubicBezTo>
                    <a:pt x="247" y="256"/>
                    <a:pt x="179" y="290"/>
                    <a:pt x="145" y="358"/>
                  </a:cubicBezTo>
                  <a:cubicBezTo>
                    <a:pt x="102" y="391"/>
                    <a:pt x="68" y="468"/>
                    <a:pt x="34" y="536"/>
                  </a:cubicBezTo>
                  <a:cubicBezTo>
                    <a:pt x="0" y="604"/>
                    <a:pt x="68" y="680"/>
                    <a:pt x="145" y="680"/>
                  </a:cubicBezTo>
                  <a:cubicBezTo>
                    <a:pt x="391" y="680"/>
                    <a:pt x="604" y="391"/>
                    <a:pt x="706" y="179"/>
                  </a:cubicBezTo>
                  <a:cubicBezTo>
                    <a:pt x="740" y="111"/>
                    <a:pt x="672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2"/>
            <p:cNvSpPr/>
            <p:nvPr/>
          </p:nvSpPr>
          <p:spPr>
            <a:xfrm>
              <a:off x="1473981" y="2782288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705" y="1"/>
                  </a:moveTo>
                  <a:lnTo>
                    <a:pt x="705" y="43"/>
                  </a:lnTo>
                  <a:cubicBezTo>
                    <a:pt x="561" y="111"/>
                    <a:pt x="459" y="213"/>
                    <a:pt x="349" y="324"/>
                  </a:cubicBezTo>
                  <a:cubicBezTo>
                    <a:pt x="281" y="358"/>
                    <a:pt x="213" y="391"/>
                    <a:pt x="136" y="468"/>
                  </a:cubicBezTo>
                  <a:cubicBezTo>
                    <a:pt x="102" y="502"/>
                    <a:pt x="34" y="570"/>
                    <a:pt x="0" y="638"/>
                  </a:cubicBezTo>
                  <a:cubicBezTo>
                    <a:pt x="0" y="680"/>
                    <a:pt x="0" y="748"/>
                    <a:pt x="68" y="748"/>
                  </a:cubicBezTo>
                  <a:lnTo>
                    <a:pt x="68" y="748"/>
                  </a:lnTo>
                  <a:cubicBezTo>
                    <a:pt x="281" y="714"/>
                    <a:pt x="383" y="638"/>
                    <a:pt x="493" y="502"/>
                  </a:cubicBezTo>
                  <a:cubicBezTo>
                    <a:pt x="637" y="358"/>
                    <a:pt x="739" y="213"/>
                    <a:pt x="739" y="43"/>
                  </a:cubicBezTo>
                  <a:cubicBezTo>
                    <a:pt x="739" y="43"/>
                    <a:pt x="739" y="1"/>
                    <a:pt x="7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439021" y="2836598"/>
              <a:ext cx="32375" cy="25166"/>
            </a:xfrm>
            <a:custGeom>
              <a:avLst/>
              <a:gdLst/>
              <a:ahLst/>
              <a:cxnLst/>
              <a:rect l="l" t="t" r="r" b="b"/>
              <a:pathLst>
                <a:path w="952" h="740" extrusionOk="0">
                  <a:moveTo>
                    <a:pt x="850" y="1"/>
                  </a:moveTo>
                  <a:lnTo>
                    <a:pt x="816" y="1"/>
                  </a:lnTo>
                  <a:cubicBezTo>
                    <a:pt x="672" y="69"/>
                    <a:pt x="527" y="179"/>
                    <a:pt x="349" y="281"/>
                  </a:cubicBezTo>
                  <a:cubicBezTo>
                    <a:pt x="247" y="358"/>
                    <a:pt x="68" y="459"/>
                    <a:pt x="34" y="604"/>
                  </a:cubicBezTo>
                  <a:cubicBezTo>
                    <a:pt x="0" y="672"/>
                    <a:pt x="68" y="740"/>
                    <a:pt x="136" y="740"/>
                  </a:cubicBezTo>
                  <a:cubicBezTo>
                    <a:pt x="315" y="740"/>
                    <a:pt x="425" y="604"/>
                    <a:pt x="527" y="493"/>
                  </a:cubicBezTo>
                  <a:cubicBezTo>
                    <a:pt x="672" y="392"/>
                    <a:pt x="773" y="247"/>
                    <a:pt x="918" y="103"/>
                  </a:cubicBezTo>
                  <a:cubicBezTo>
                    <a:pt x="952" y="69"/>
                    <a:pt x="918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367945" y="2873870"/>
              <a:ext cx="27784" cy="21697"/>
            </a:xfrm>
            <a:custGeom>
              <a:avLst/>
              <a:gdLst/>
              <a:ahLst/>
              <a:cxnLst/>
              <a:rect l="l" t="t" r="r" b="b"/>
              <a:pathLst>
                <a:path w="817" h="638" extrusionOk="0">
                  <a:moveTo>
                    <a:pt x="672" y="1"/>
                  </a:moveTo>
                  <a:cubicBezTo>
                    <a:pt x="638" y="1"/>
                    <a:pt x="604" y="1"/>
                    <a:pt x="604" y="35"/>
                  </a:cubicBezTo>
                  <a:cubicBezTo>
                    <a:pt x="527" y="111"/>
                    <a:pt x="425" y="179"/>
                    <a:pt x="357" y="247"/>
                  </a:cubicBezTo>
                  <a:cubicBezTo>
                    <a:pt x="247" y="323"/>
                    <a:pt x="179" y="357"/>
                    <a:pt x="69" y="425"/>
                  </a:cubicBezTo>
                  <a:cubicBezTo>
                    <a:pt x="1" y="493"/>
                    <a:pt x="69" y="638"/>
                    <a:pt x="145" y="638"/>
                  </a:cubicBezTo>
                  <a:lnTo>
                    <a:pt x="179" y="638"/>
                  </a:lnTo>
                  <a:cubicBezTo>
                    <a:pt x="425" y="604"/>
                    <a:pt x="638" y="391"/>
                    <a:pt x="740" y="145"/>
                  </a:cubicBezTo>
                  <a:cubicBezTo>
                    <a:pt x="816" y="69"/>
                    <a:pt x="74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2"/>
            <p:cNvSpPr/>
            <p:nvPr/>
          </p:nvSpPr>
          <p:spPr>
            <a:xfrm>
              <a:off x="1120099" y="2883392"/>
              <a:ext cx="197346" cy="197652"/>
            </a:xfrm>
            <a:custGeom>
              <a:avLst/>
              <a:gdLst/>
              <a:ahLst/>
              <a:cxnLst/>
              <a:rect l="l" t="t" r="r" b="b"/>
              <a:pathLst>
                <a:path w="5803" h="5812" extrusionOk="0">
                  <a:moveTo>
                    <a:pt x="2897" y="1"/>
                  </a:moveTo>
                  <a:cubicBezTo>
                    <a:pt x="1308" y="1"/>
                    <a:pt x="0" y="1318"/>
                    <a:pt x="0" y="2906"/>
                  </a:cubicBezTo>
                  <a:cubicBezTo>
                    <a:pt x="0" y="4503"/>
                    <a:pt x="1308" y="5811"/>
                    <a:pt x="2897" y="5811"/>
                  </a:cubicBezTo>
                  <a:cubicBezTo>
                    <a:pt x="4494" y="5811"/>
                    <a:pt x="5802" y="4503"/>
                    <a:pt x="5802" y="2906"/>
                  </a:cubicBezTo>
                  <a:cubicBezTo>
                    <a:pt x="5802" y="1318"/>
                    <a:pt x="4494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2"/>
            <p:cNvSpPr/>
            <p:nvPr/>
          </p:nvSpPr>
          <p:spPr>
            <a:xfrm>
              <a:off x="2682403" y="4279910"/>
              <a:ext cx="681238" cy="743914"/>
            </a:xfrm>
            <a:custGeom>
              <a:avLst/>
              <a:gdLst/>
              <a:ahLst/>
              <a:cxnLst/>
              <a:rect l="l" t="t" r="r" b="b"/>
              <a:pathLst>
                <a:path w="20032" h="21875" extrusionOk="0">
                  <a:moveTo>
                    <a:pt x="19997" y="2684"/>
                  </a:moveTo>
                  <a:cubicBezTo>
                    <a:pt x="19785" y="1453"/>
                    <a:pt x="17593" y="773"/>
                    <a:pt x="15682" y="391"/>
                  </a:cubicBez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2651" y="17729"/>
                    <a:pt x="3075" y="18366"/>
                    <a:pt x="3500" y="19003"/>
                  </a:cubicBezTo>
                  <a:cubicBezTo>
                    <a:pt x="4035" y="19751"/>
                    <a:pt x="5344" y="21874"/>
                    <a:pt x="6550" y="21373"/>
                  </a:cubicBezTo>
                  <a:cubicBezTo>
                    <a:pt x="7153" y="21161"/>
                    <a:pt x="7255" y="20209"/>
                    <a:pt x="7076" y="19079"/>
                  </a:cubicBezTo>
                  <a:cubicBezTo>
                    <a:pt x="6686" y="16777"/>
                    <a:pt x="5344" y="13660"/>
                    <a:pt x="5344" y="13660"/>
                  </a:cubicBezTo>
                  <a:cubicBezTo>
                    <a:pt x="5344" y="13660"/>
                    <a:pt x="11502" y="18187"/>
                    <a:pt x="13694" y="16633"/>
                  </a:cubicBezTo>
                  <a:cubicBezTo>
                    <a:pt x="14051" y="16353"/>
                    <a:pt x="14161" y="15996"/>
                    <a:pt x="14119" y="15571"/>
                  </a:cubicBezTo>
                  <a:cubicBezTo>
                    <a:pt x="13804" y="13592"/>
                    <a:pt x="9413" y="10440"/>
                    <a:pt x="9413" y="10440"/>
                  </a:cubicBezTo>
                  <a:cubicBezTo>
                    <a:pt x="9413" y="10440"/>
                    <a:pt x="15818" y="13303"/>
                    <a:pt x="17695" y="11043"/>
                  </a:cubicBezTo>
                  <a:cubicBezTo>
                    <a:pt x="17941" y="10720"/>
                    <a:pt x="18052" y="10406"/>
                    <a:pt x="17984" y="10083"/>
                  </a:cubicBezTo>
                  <a:cubicBezTo>
                    <a:pt x="17661" y="8036"/>
                    <a:pt x="12284" y="5700"/>
                    <a:pt x="11961" y="5556"/>
                  </a:cubicBezTo>
                  <a:cubicBezTo>
                    <a:pt x="12284" y="5590"/>
                    <a:pt x="18579" y="6439"/>
                    <a:pt x="19853" y="3432"/>
                  </a:cubicBezTo>
                  <a:cubicBezTo>
                    <a:pt x="19997" y="3186"/>
                    <a:pt x="20031" y="2939"/>
                    <a:pt x="19997" y="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2682403" y="4279910"/>
              <a:ext cx="533306" cy="578944"/>
            </a:xfrm>
            <a:custGeom>
              <a:avLst/>
              <a:gdLst/>
              <a:ahLst/>
              <a:cxnLst/>
              <a:rect l="l" t="t" r="r" b="b"/>
              <a:pathLst>
                <a:path w="15682" h="17024" extrusionOk="0">
                  <a:moveTo>
                    <a:pt x="15682" y="391"/>
                  </a:move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3543" y="16064"/>
                    <a:pt x="3577" y="14263"/>
                    <a:pt x="3364" y="12921"/>
                  </a:cubicBezTo>
                  <a:cubicBezTo>
                    <a:pt x="3186" y="11859"/>
                    <a:pt x="2906" y="11043"/>
                    <a:pt x="2906" y="11043"/>
                  </a:cubicBezTo>
                  <a:cubicBezTo>
                    <a:pt x="2906" y="11043"/>
                    <a:pt x="6516" y="13983"/>
                    <a:pt x="7824" y="12632"/>
                  </a:cubicBezTo>
                  <a:cubicBezTo>
                    <a:pt x="8104" y="12284"/>
                    <a:pt x="8215" y="11893"/>
                    <a:pt x="8138" y="11468"/>
                  </a:cubicBezTo>
                  <a:cubicBezTo>
                    <a:pt x="7892" y="9947"/>
                    <a:pt x="5734" y="8104"/>
                    <a:pt x="5624" y="7960"/>
                  </a:cubicBezTo>
                  <a:cubicBezTo>
                    <a:pt x="5879" y="8070"/>
                    <a:pt x="9948" y="9480"/>
                    <a:pt x="10933" y="8138"/>
                  </a:cubicBezTo>
                  <a:cubicBezTo>
                    <a:pt x="11146" y="7824"/>
                    <a:pt x="11222" y="7467"/>
                    <a:pt x="11146" y="7042"/>
                  </a:cubicBezTo>
                  <a:cubicBezTo>
                    <a:pt x="10899" y="5377"/>
                    <a:pt x="8954" y="3075"/>
                    <a:pt x="8954" y="3075"/>
                  </a:cubicBezTo>
                  <a:cubicBezTo>
                    <a:pt x="12989" y="3152"/>
                    <a:pt x="14832" y="1521"/>
                    <a:pt x="15682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3225231" y="4615598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782" y="391"/>
                  </a:moveTo>
                  <a:cubicBezTo>
                    <a:pt x="782" y="391"/>
                    <a:pt x="748" y="391"/>
                    <a:pt x="748" y="357"/>
                  </a:cubicBezTo>
                  <a:cubicBezTo>
                    <a:pt x="569" y="212"/>
                    <a:pt x="280" y="0"/>
                    <a:pt x="0" y="110"/>
                  </a:cubicBezTo>
                  <a:lnTo>
                    <a:pt x="0" y="178"/>
                  </a:lnTo>
                  <a:cubicBezTo>
                    <a:pt x="0" y="178"/>
                    <a:pt x="0" y="212"/>
                    <a:pt x="34" y="212"/>
                  </a:cubicBezTo>
                  <a:cubicBezTo>
                    <a:pt x="111" y="289"/>
                    <a:pt x="212" y="323"/>
                    <a:pt x="323" y="357"/>
                  </a:cubicBezTo>
                  <a:cubicBezTo>
                    <a:pt x="459" y="357"/>
                    <a:pt x="569" y="425"/>
                    <a:pt x="671" y="459"/>
                  </a:cubicBezTo>
                  <a:cubicBezTo>
                    <a:pt x="705" y="501"/>
                    <a:pt x="782" y="459"/>
                    <a:pt x="782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2"/>
            <p:cNvSpPr/>
            <p:nvPr/>
          </p:nvSpPr>
          <p:spPr>
            <a:xfrm>
              <a:off x="3190271" y="4637261"/>
              <a:ext cx="39891" cy="12141"/>
            </a:xfrm>
            <a:custGeom>
              <a:avLst/>
              <a:gdLst/>
              <a:ahLst/>
              <a:cxnLst/>
              <a:rect l="l" t="t" r="r" b="b"/>
              <a:pathLst>
                <a:path w="1173" h="357" extrusionOk="0">
                  <a:moveTo>
                    <a:pt x="1173" y="323"/>
                  </a:moveTo>
                  <a:lnTo>
                    <a:pt x="1173" y="289"/>
                  </a:lnTo>
                  <a:cubicBezTo>
                    <a:pt x="816" y="179"/>
                    <a:pt x="425" y="0"/>
                    <a:pt x="77" y="34"/>
                  </a:cubicBezTo>
                  <a:cubicBezTo>
                    <a:pt x="0" y="34"/>
                    <a:pt x="0" y="77"/>
                    <a:pt x="0" y="111"/>
                  </a:cubicBezTo>
                  <a:cubicBezTo>
                    <a:pt x="0" y="111"/>
                    <a:pt x="0" y="145"/>
                    <a:pt x="34" y="145"/>
                  </a:cubicBezTo>
                  <a:cubicBezTo>
                    <a:pt x="357" y="323"/>
                    <a:pt x="782" y="323"/>
                    <a:pt x="1139" y="357"/>
                  </a:cubicBezTo>
                  <a:cubicBezTo>
                    <a:pt x="1173" y="357"/>
                    <a:pt x="1173" y="323"/>
                    <a:pt x="1173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2"/>
            <p:cNvSpPr/>
            <p:nvPr/>
          </p:nvSpPr>
          <p:spPr>
            <a:xfrm>
              <a:off x="3172349" y="4574857"/>
              <a:ext cx="33531" cy="15609"/>
            </a:xfrm>
            <a:custGeom>
              <a:avLst/>
              <a:gdLst/>
              <a:ahLst/>
              <a:cxnLst/>
              <a:rect l="l" t="t" r="r" b="b"/>
              <a:pathLst>
                <a:path w="986" h="459" extrusionOk="0">
                  <a:moveTo>
                    <a:pt x="986" y="349"/>
                  </a:moveTo>
                  <a:lnTo>
                    <a:pt x="952" y="315"/>
                  </a:lnTo>
                  <a:cubicBezTo>
                    <a:pt x="816" y="247"/>
                    <a:pt x="672" y="170"/>
                    <a:pt x="493" y="136"/>
                  </a:cubicBezTo>
                  <a:cubicBezTo>
                    <a:pt x="349" y="102"/>
                    <a:pt x="213" y="0"/>
                    <a:pt x="69" y="68"/>
                  </a:cubicBezTo>
                  <a:cubicBezTo>
                    <a:pt x="35" y="102"/>
                    <a:pt x="1" y="136"/>
                    <a:pt x="1" y="170"/>
                  </a:cubicBezTo>
                  <a:cubicBezTo>
                    <a:pt x="1" y="213"/>
                    <a:pt x="35" y="213"/>
                    <a:pt x="35" y="247"/>
                  </a:cubicBezTo>
                  <a:cubicBezTo>
                    <a:pt x="136" y="349"/>
                    <a:pt x="315" y="349"/>
                    <a:pt x="425" y="383"/>
                  </a:cubicBezTo>
                  <a:cubicBezTo>
                    <a:pt x="604" y="425"/>
                    <a:pt x="740" y="425"/>
                    <a:pt x="884" y="459"/>
                  </a:cubicBezTo>
                  <a:cubicBezTo>
                    <a:pt x="952" y="459"/>
                    <a:pt x="986" y="425"/>
                    <a:pt x="986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3060261" y="4786588"/>
              <a:ext cx="30097" cy="14487"/>
            </a:xfrm>
            <a:custGeom>
              <a:avLst/>
              <a:gdLst/>
              <a:ahLst/>
              <a:cxnLst/>
              <a:rect l="l" t="t" r="r" b="b"/>
              <a:pathLst>
                <a:path w="885" h="426" extrusionOk="0">
                  <a:moveTo>
                    <a:pt x="884" y="358"/>
                  </a:moveTo>
                  <a:lnTo>
                    <a:pt x="884" y="315"/>
                  </a:lnTo>
                  <a:cubicBezTo>
                    <a:pt x="638" y="145"/>
                    <a:pt x="391" y="1"/>
                    <a:pt x="111" y="1"/>
                  </a:cubicBezTo>
                  <a:cubicBezTo>
                    <a:pt x="35" y="1"/>
                    <a:pt x="1" y="69"/>
                    <a:pt x="1" y="103"/>
                  </a:cubicBezTo>
                  <a:cubicBezTo>
                    <a:pt x="1" y="145"/>
                    <a:pt x="35" y="179"/>
                    <a:pt x="77" y="179"/>
                  </a:cubicBezTo>
                  <a:cubicBezTo>
                    <a:pt x="323" y="247"/>
                    <a:pt x="570" y="281"/>
                    <a:pt x="816" y="392"/>
                  </a:cubicBezTo>
                  <a:cubicBezTo>
                    <a:pt x="884" y="426"/>
                    <a:pt x="884" y="392"/>
                    <a:pt x="884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3062879" y="4804510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739" y="323"/>
                  </a:moveTo>
                  <a:lnTo>
                    <a:pt x="739" y="289"/>
                  </a:lnTo>
                  <a:cubicBezTo>
                    <a:pt x="561" y="111"/>
                    <a:pt x="280" y="1"/>
                    <a:pt x="34" y="77"/>
                  </a:cubicBezTo>
                  <a:cubicBezTo>
                    <a:pt x="34" y="111"/>
                    <a:pt x="0" y="145"/>
                    <a:pt x="0" y="145"/>
                  </a:cubicBezTo>
                  <a:cubicBezTo>
                    <a:pt x="34" y="179"/>
                    <a:pt x="34" y="213"/>
                    <a:pt x="68" y="213"/>
                  </a:cubicBezTo>
                  <a:cubicBezTo>
                    <a:pt x="280" y="255"/>
                    <a:pt x="459" y="255"/>
                    <a:pt x="671" y="391"/>
                  </a:cubicBezTo>
                  <a:cubicBezTo>
                    <a:pt x="705" y="425"/>
                    <a:pt x="739" y="357"/>
                    <a:pt x="739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2"/>
            <p:cNvSpPr/>
            <p:nvPr/>
          </p:nvSpPr>
          <p:spPr>
            <a:xfrm>
              <a:off x="3033973" y="4733740"/>
              <a:ext cx="24009" cy="15643"/>
            </a:xfrm>
            <a:custGeom>
              <a:avLst/>
              <a:gdLst/>
              <a:ahLst/>
              <a:cxnLst/>
              <a:rect l="l" t="t" r="r" b="b"/>
              <a:pathLst>
                <a:path w="706" h="460" extrusionOk="0">
                  <a:moveTo>
                    <a:pt x="706" y="383"/>
                  </a:moveTo>
                  <a:lnTo>
                    <a:pt x="672" y="349"/>
                  </a:lnTo>
                  <a:cubicBezTo>
                    <a:pt x="561" y="281"/>
                    <a:pt x="459" y="213"/>
                    <a:pt x="383" y="136"/>
                  </a:cubicBezTo>
                  <a:cubicBezTo>
                    <a:pt x="281" y="102"/>
                    <a:pt x="170" y="34"/>
                    <a:pt x="68" y="0"/>
                  </a:cubicBezTo>
                  <a:cubicBezTo>
                    <a:pt x="35" y="0"/>
                    <a:pt x="1" y="68"/>
                    <a:pt x="1" y="102"/>
                  </a:cubicBezTo>
                  <a:lnTo>
                    <a:pt x="1" y="170"/>
                  </a:lnTo>
                  <a:cubicBezTo>
                    <a:pt x="68" y="247"/>
                    <a:pt x="213" y="281"/>
                    <a:pt x="281" y="315"/>
                  </a:cubicBezTo>
                  <a:cubicBezTo>
                    <a:pt x="425" y="349"/>
                    <a:pt x="527" y="425"/>
                    <a:pt x="638" y="459"/>
                  </a:cubicBezTo>
                  <a:cubicBezTo>
                    <a:pt x="672" y="459"/>
                    <a:pt x="706" y="425"/>
                    <a:pt x="706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2"/>
            <p:cNvSpPr/>
            <p:nvPr/>
          </p:nvSpPr>
          <p:spPr>
            <a:xfrm>
              <a:off x="2976194" y="4762612"/>
              <a:ext cx="13025" cy="9590"/>
            </a:xfrm>
            <a:custGeom>
              <a:avLst/>
              <a:gdLst/>
              <a:ahLst/>
              <a:cxnLst/>
              <a:rect l="l" t="t" r="r" b="b"/>
              <a:pathLst>
                <a:path w="383" h="282" extrusionOk="0">
                  <a:moveTo>
                    <a:pt x="383" y="171"/>
                  </a:moveTo>
                  <a:lnTo>
                    <a:pt x="383" y="137"/>
                  </a:lnTo>
                  <a:cubicBezTo>
                    <a:pt x="281" y="103"/>
                    <a:pt x="170" y="35"/>
                    <a:pt x="69" y="1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35" y="69"/>
                  </a:lnTo>
                  <a:cubicBezTo>
                    <a:pt x="69" y="137"/>
                    <a:pt x="102" y="137"/>
                    <a:pt x="136" y="171"/>
                  </a:cubicBezTo>
                  <a:cubicBezTo>
                    <a:pt x="213" y="171"/>
                    <a:pt x="247" y="213"/>
                    <a:pt x="315" y="247"/>
                  </a:cubicBezTo>
                  <a:cubicBezTo>
                    <a:pt x="349" y="281"/>
                    <a:pt x="383" y="213"/>
                    <a:pt x="383" y="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2962897" y="4780534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706" y="357"/>
                  </a:moveTo>
                  <a:cubicBezTo>
                    <a:pt x="706" y="323"/>
                    <a:pt x="706" y="323"/>
                    <a:pt x="672" y="323"/>
                  </a:cubicBezTo>
                  <a:cubicBezTo>
                    <a:pt x="493" y="213"/>
                    <a:pt x="315" y="69"/>
                    <a:pt x="103" y="35"/>
                  </a:cubicBezTo>
                  <a:cubicBezTo>
                    <a:pt x="35" y="1"/>
                    <a:pt x="1" y="69"/>
                    <a:pt x="1" y="145"/>
                  </a:cubicBezTo>
                  <a:cubicBezTo>
                    <a:pt x="1" y="145"/>
                    <a:pt x="1" y="179"/>
                    <a:pt x="35" y="213"/>
                  </a:cubicBezTo>
                  <a:cubicBezTo>
                    <a:pt x="213" y="323"/>
                    <a:pt x="426" y="357"/>
                    <a:pt x="638" y="425"/>
                  </a:cubicBezTo>
                  <a:cubicBezTo>
                    <a:pt x="672" y="425"/>
                    <a:pt x="706" y="391"/>
                    <a:pt x="70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2861793" y="4904458"/>
              <a:ext cx="19112" cy="32681"/>
            </a:xfrm>
            <a:custGeom>
              <a:avLst/>
              <a:gdLst/>
              <a:ahLst/>
              <a:cxnLst/>
              <a:rect l="l" t="t" r="r" b="b"/>
              <a:pathLst>
                <a:path w="562" h="961" extrusionOk="0">
                  <a:moveTo>
                    <a:pt x="561" y="850"/>
                  </a:moveTo>
                  <a:lnTo>
                    <a:pt x="527" y="850"/>
                  </a:lnTo>
                  <a:cubicBezTo>
                    <a:pt x="459" y="714"/>
                    <a:pt x="425" y="536"/>
                    <a:pt x="349" y="392"/>
                  </a:cubicBezTo>
                  <a:cubicBezTo>
                    <a:pt x="281" y="247"/>
                    <a:pt x="247" y="145"/>
                    <a:pt x="137" y="35"/>
                  </a:cubicBezTo>
                  <a:cubicBezTo>
                    <a:pt x="69" y="1"/>
                    <a:pt x="1" y="77"/>
                    <a:pt x="1" y="111"/>
                  </a:cubicBezTo>
                  <a:lnTo>
                    <a:pt x="1" y="145"/>
                  </a:lnTo>
                  <a:cubicBezTo>
                    <a:pt x="35" y="290"/>
                    <a:pt x="103" y="392"/>
                    <a:pt x="179" y="502"/>
                  </a:cubicBezTo>
                  <a:cubicBezTo>
                    <a:pt x="247" y="638"/>
                    <a:pt x="349" y="748"/>
                    <a:pt x="425" y="884"/>
                  </a:cubicBezTo>
                  <a:cubicBezTo>
                    <a:pt x="459" y="961"/>
                    <a:pt x="561" y="927"/>
                    <a:pt x="561" y="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2851965" y="4923842"/>
              <a:ext cx="21697" cy="33803"/>
            </a:xfrm>
            <a:custGeom>
              <a:avLst/>
              <a:gdLst/>
              <a:ahLst/>
              <a:cxnLst/>
              <a:rect l="l" t="t" r="r" b="b"/>
              <a:pathLst>
                <a:path w="638" h="994" extrusionOk="0">
                  <a:moveTo>
                    <a:pt x="638" y="917"/>
                  </a:moveTo>
                  <a:lnTo>
                    <a:pt x="604" y="883"/>
                  </a:lnTo>
                  <a:cubicBezTo>
                    <a:pt x="536" y="739"/>
                    <a:pt x="426" y="569"/>
                    <a:pt x="358" y="425"/>
                  </a:cubicBezTo>
                  <a:cubicBezTo>
                    <a:pt x="290" y="280"/>
                    <a:pt x="256" y="144"/>
                    <a:pt x="111" y="34"/>
                  </a:cubicBezTo>
                  <a:cubicBezTo>
                    <a:pt x="77" y="0"/>
                    <a:pt x="1" y="68"/>
                    <a:pt x="1" y="102"/>
                  </a:cubicBezTo>
                  <a:lnTo>
                    <a:pt x="1" y="212"/>
                  </a:lnTo>
                  <a:cubicBezTo>
                    <a:pt x="1" y="357"/>
                    <a:pt x="111" y="459"/>
                    <a:pt x="179" y="569"/>
                  </a:cubicBezTo>
                  <a:cubicBezTo>
                    <a:pt x="290" y="705"/>
                    <a:pt x="392" y="849"/>
                    <a:pt x="536" y="951"/>
                  </a:cubicBezTo>
                  <a:cubicBezTo>
                    <a:pt x="570" y="994"/>
                    <a:pt x="638" y="951"/>
                    <a:pt x="638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3118039" y="4392849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1028" y="145"/>
                  </a:moveTo>
                  <a:cubicBezTo>
                    <a:pt x="1028" y="111"/>
                    <a:pt x="994" y="77"/>
                    <a:pt x="960" y="77"/>
                  </a:cubicBezTo>
                  <a:cubicBezTo>
                    <a:pt x="816" y="77"/>
                    <a:pt x="638" y="43"/>
                    <a:pt x="502" y="43"/>
                  </a:cubicBezTo>
                  <a:cubicBezTo>
                    <a:pt x="357" y="43"/>
                    <a:pt x="247" y="0"/>
                    <a:pt x="111" y="43"/>
                  </a:cubicBezTo>
                  <a:cubicBezTo>
                    <a:pt x="35" y="77"/>
                    <a:pt x="1" y="111"/>
                    <a:pt x="35" y="179"/>
                  </a:cubicBezTo>
                  <a:cubicBezTo>
                    <a:pt x="35" y="213"/>
                    <a:pt x="35" y="213"/>
                    <a:pt x="77" y="255"/>
                  </a:cubicBezTo>
                  <a:cubicBezTo>
                    <a:pt x="323" y="357"/>
                    <a:pt x="672" y="289"/>
                    <a:pt x="960" y="255"/>
                  </a:cubicBezTo>
                  <a:cubicBezTo>
                    <a:pt x="1028" y="255"/>
                    <a:pt x="1028" y="213"/>
                    <a:pt x="102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3104742" y="4415974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995" y="136"/>
                  </a:moveTo>
                  <a:cubicBezTo>
                    <a:pt x="995" y="102"/>
                    <a:pt x="961" y="68"/>
                    <a:pt x="927" y="68"/>
                  </a:cubicBezTo>
                  <a:cubicBezTo>
                    <a:pt x="638" y="102"/>
                    <a:pt x="290" y="0"/>
                    <a:pt x="43" y="102"/>
                  </a:cubicBezTo>
                  <a:cubicBezTo>
                    <a:pt x="1" y="136"/>
                    <a:pt x="1" y="170"/>
                    <a:pt x="1" y="212"/>
                  </a:cubicBezTo>
                  <a:cubicBezTo>
                    <a:pt x="1" y="280"/>
                    <a:pt x="43" y="314"/>
                    <a:pt x="77" y="314"/>
                  </a:cubicBezTo>
                  <a:cubicBezTo>
                    <a:pt x="213" y="348"/>
                    <a:pt x="358" y="314"/>
                    <a:pt x="468" y="314"/>
                  </a:cubicBezTo>
                  <a:cubicBezTo>
                    <a:pt x="638" y="280"/>
                    <a:pt x="782" y="246"/>
                    <a:pt x="927" y="212"/>
                  </a:cubicBezTo>
                  <a:cubicBezTo>
                    <a:pt x="961" y="212"/>
                    <a:pt x="995" y="170"/>
                    <a:pt x="995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2"/>
            <p:cNvSpPr/>
            <p:nvPr/>
          </p:nvSpPr>
          <p:spPr>
            <a:xfrm>
              <a:off x="3074714" y="4553194"/>
              <a:ext cx="21697" cy="10712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637" y="246"/>
                  </a:moveTo>
                  <a:lnTo>
                    <a:pt x="637" y="212"/>
                  </a:lnTo>
                  <a:cubicBezTo>
                    <a:pt x="569" y="136"/>
                    <a:pt x="425" y="102"/>
                    <a:pt x="357" y="68"/>
                  </a:cubicBezTo>
                  <a:cubicBezTo>
                    <a:pt x="247" y="34"/>
                    <a:pt x="111" y="0"/>
                    <a:pt x="34" y="68"/>
                  </a:cubicBezTo>
                  <a:cubicBezTo>
                    <a:pt x="0" y="102"/>
                    <a:pt x="0" y="102"/>
                    <a:pt x="0" y="136"/>
                  </a:cubicBezTo>
                  <a:cubicBezTo>
                    <a:pt x="0" y="170"/>
                    <a:pt x="0" y="170"/>
                    <a:pt x="34" y="212"/>
                  </a:cubicBezTo>
                  <a:cubicBezTo>
                    <a:pt x="111" y="246"/>
                    <a:pt x="213" y="246"/>
                    <a:pt x="323" y="246"/>
                  </a:cubicBezTo>
                  <a:cubicBezTo>
                    <a:pt x="391" y="280"/>
                    <a:pt x="501" y="314"/>
                    <a:pt x="569" y="314"/>
                  </a:cubicBezTo>
                  <a:cubicBezTo>
                    <a:pt x="637" y="314"/>
                    <a:pt x="637" y="280"/>
                    <a:pt x="637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2"/>
            <p:cNvSpPr/>
            <p:nvPr/>
          </p:nvSpPr>
          <p:spPr>
            <a:xfrm>
              <a:off x="3064001" y="4568770"/>
              <a:ext cx="20575" cy="8434"/>
            </a:xfrm>
            <a:custGeom>
              <a:avLst/>
              <a:gdLst/>
              <a:ahLst/>
              <a:cxnLst/>
              <a:rect l="l" t="t" r="r" b="b"/>
              <a:pathLst>
                <a:path w="605" h="248" extrusionOk="0">
                  <a:moveTo>
                    <a:pt x="604" y="179"/>
                  </a:moveTo>
                  <a:cubicBezTo>
                    <a:pt x="604" y="137"/>
                    <a:pt x="562" y="103"/>
                    <a:pt x="528" y="103"/>
                  </a:cubicBezTo>
                  <a:cubicBezTo>
                    <a:pt x="460" y="69"/>
                    <a:pt x="392" y="69"/>
                    <a:pt x="281" y="35"/>
                  </a:cubicBezTo>
                  <a:cubicBezTo>
                    <a:pt x="213" y="35"/>
                    <a:pt x="137" y="1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" y="137"/>
                    <a:pt x="1" y="137"/>
                    <a:pt x="35" y="179"/>
                  </a:cubicBezTo>
                  <a:cubicBezTo>
                    <a:pt x="69" y="213"/>
                    <a:pt x="179" y="213"/>
                    <a:pt x="247" y="247"/>
                  </a:cubicBezTo>
                  <a:lnTo>
                    <a:pt x="528" y="247"/>
                  </a:lnTo>
                  <a:cubicBezTo>
                    <a:pt x="562" y="247"/>
                    <a:pt x="604" y="213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3056792" y="4608354"/>
              <a:ext cx="34994" cy="17072"/>
            </a:xfrm>
            <a:custGeom>
              <a:avLst/>
              <a:gdLst/>
              <a:ahLst/>
              <a:cxnLst/>
              <a:rect l="l" t="t" r="r" b="b"/>
              <a:pathLst>
                <a:path w="1029" h="502" extrusionOk="0">
                  <a:moveTo>
                    <a:pt x="1028" y="391"/>
                  </a:moveTo>
                  <a:cubicBezTo>
                    <a:pt x="1028" y="357"/>
                    <a:pt x="986" y="357"/>
                    <a:pt x="986" y="357"/>
                  </a:cubicBezTo>
                  <a:cubicBezTo>
                    <a:pt x="850" y="247"/>
                    <a:pt x="706" y="213"/>
                    <a:pt x="561" y="145"/>
                  </a:cubicBezTo>
                  <a:cubicBezTo>
                    <a:pt x="425" y="77"/>
                    <a:pt x="247" y="35"/>
                    <a:pt x="69" y="1"/>
                  </a:cubicBezTo>
                  <a:cubicBezTo>
                    <a:pt x="35" y="1"/>
                    <a:pt x="1" y="77"/>
                    <a:pt x="1" y="111"/>
                  </a:cubicBezTo>
                  <a:cubicBezTo>
                    <a:pt x="1" y="145"/>
                    <a:pt x="35" y="179"/>
                    <a:pt x="35" y="179"/>
                  </a:cubicBezTo>
                  <a:cubicBezTo>
                    <a:pt x="179" y="289"/>
                    <a:pt x="349" y="323"/>
                    <a:pt x="493" y="357"/>
                  </a:cubicBezTo>
                  <a:cubicBezTo>
                    <a:pt x="638" y="425"/>
                    <a:pt x="774" y="459"/>
                    <a:pt x="952" y="459"/>
                  </a:cubicBezTo>
                  <a:cubicBezTo>
                    <a:pt x="986" y="502"/>
                    <a:pt x="1028" y="425"/>
                    <a:pt x="1028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2964053" y="4616720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527" y="179"/>
                  </a:moveTo>
                  <a:cubicBezTo>
                    <a:pt x="493" y="179"/>
                    <a:pt x="493" y="145"/>
                    <a:pt x="493" y="145"/>
                  </a:cubicBezTo>
                  <a:cubicBezTo>
                    <a:pt x="426" y="111"/>
                    <a:pt x="358" y="43"/>
                    <a:pt x="281" y="43"/>
                  </a:cubicBezTo>
                  <a:cubicBezTo>
                    <a:pt x="213" y="1"/>
                    <a:pt x="145" y="1"/>
                    <a:pt x="69" y="1"/>
                  </a:cubicBezTo>
                  <a:cubicBezTo>
                    <a:pt x="1" y="43"/>
                    <a:pt x="1" y="77"/>
                    <a:pt x="1" y="111"/>
                  </a:cubicBezTo>
                  <a:cubicBezTo>
                    <a:pt x="1" y="111"/>
                    <a:pt x="35" y="145"/>
                    <a:pt x="69" y="145"/>
                  </a:cubicBezTo>
                  <a:cubicBezTo>
                    <a:pt x="103" y="179"/>
                    <a:pt x="179" y="179"/>
                    <a:pt x="213" y="213"/>
                  </a:cubicBezTo>
                  <a:cubicBezTo>
                    <a:pt x="281" y="213"/>
                    <a:pt x="358" y="256"/>
                    <a:pt x="392" y="290"/>
                  </a:cubicBezTo>
                  <a:cubicBezTo>
                    <a:pt x="459" y="290"/>
                    <a:pt x="527" y="256"/>
                    <a:pt x="527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2"/>
            <p:cNvSpPr/>
            <p:nvPr/>
          </p:nvSpPr>
          <p:spPr>
            <a:xfrm>
              <a:off x="2825677" y="4748193"/>
              <a:ext cx="19112" cy="15609"/>
            </a:xfrm>
            <a:custGeom>
              <a:avLst/>
              <a:gdLst/>
              <a:ahLst/>
              <a:cxnLst/>
              <a:rect l="l" t="t" r="r" b="b"/>
              <a:pathLst>
                <a:path w="562" h="459" extrusionOk="0">
                  <a:moveTo>
                    <a:pt x="561" y="425"/>
                  </a:moveTo>
                  <a:lnTo>
                    <a:pt x="561" y="382"/>
                  </a:lnTo>
                  <a:cubicBezTo>
                    <a:pt x="459" y="314"/>
                    <a:pt x="391" y="246"/>
                    <a:pt x="281" y="170"/>
                  </a:cubicBezTo>
                  <a:cubicBezTo>
                    <a:pt x="213" y="102"/>
                    <a:pt x="179" y="68"/>
                    <a:pt x="69" y="34"/>
                  </a:cubicBezTo>
                  <a:cubicBezTo>
                    <a:pt x="35" y="0"/>
                    <a:pt x="1" y="34"/>
                    <a:pt x="35" y="68"/>
                  </a:cubicBezTo>
                  <a:lnTo>
                    <a:pt x="35" y="102"/>
                  </a:lnTo>
                  <a:cubicBezTo>
                    <a:pt x="69" y="170"/>
                    <a:pt x="137" y="246"/>
                    <a:pt x="213" y="314"/>
                  </a:cubicBezTo>
                  <a:cubicBezTo>
                    <a:pt x="315" y="348"/>
                    <a:pt x="425" y="425"/>
                    <a:pt x="527" y="459"/>
                  </a:cubicBezTo>
                  <a:cubicBezTo>
                    <a:pt x="561" y="459"/>
                    <a:pt x="561" y="425"/>
                    <a:pt x="56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2"/>
            <p:cNvSpPr/>
            <p:nvPr/>
          </p:nvSpPr>
          <p:spPr>
            <a:xfrm>
              <a:off x="2812380" y="4771012"/>
              <a:ext cx="17956" cy="16766"/>
            </a:xfrm>
            <a:custGeom>
              <a:avLst/>
              <a:gdLst/>
              <a:ahLst/>
              <a:cxnLst/>
              <a:rect l="l" t="t" r="r" b="b"/>
              <a:pathLst>
                <a:path w="528" h="493" extrusionOk="0">
                  <a:moveTo>
                    <a:pt x="528" y="425"/>
                  </a:moveTo>
                  <a:lnTo>
                    <a:pt x="528" y="391"/>
                  </a:lnTo>
                  <a:cubicBezTo>
                    <a:pt x="460" y="247"/>
                    <a:pt x="315" y="0"/>
                    <a:pt x="103" y="0"/>
                  </a:cubicBezTo>
                  <a:cubicBezTo>
                    <a:pt x="35" y="0"/>
                    <a:pt x="1" y="68"/>
                    <a:pt x="35" y="136"/>
                  </a:cubicBezTo>
                  <a:cubicBezTo>
                    <a:pt x="35" y="136"/>
                    <a:pt x="35" y="179"/>
                    <a:pt x="69" y="213"/>
                  </a:cubicBezTo>
                  <a:cubicBezTo>
                    <a:pt x="103" y="247"/>
                    <a:pt x="213" y="247"/>
                    <a:pt x="247" y="281"/>
                  </a:cubicBezTo>
                  <a:cubicBezTo>
                    <a:pt x="315" y="315"/>
                    <a:pt x="358" y="391"/>
                    <a:pt x="392" y="459"/>
                  </a:cubicBezTo>
                  <a:cubicBezTo>
                    <a:pt x="426" y="493"/>
                    <a:pt x="528" y="459"/>
                    <a:pt x="52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791873" y="4460456"/>
              <a:ext cx="185511" cy="38462"/>
            </a:xfrm>
            <a:custGeom>
              <a:avLst/>
              <a:gdLst/>
              <a:ahLst/>
              <a:cxnLst/>
              <a:rect l="l" t="t" r="r" b="b"/>
              <a:pathLst>
                <a:path w="5455" h="1131" extrusionOk="0">
                  <a:moveTo>
                    <a:pt x="5455" y="1028"/>
                  </a:moveTo>
                  <a:lnTo>
                    <a:pt x="5421" y="986"/>
                  </a:lnTo>
                  <a:cubicBezTo>
                    <a:pt x="3857" y="213"/>
                    <a:pt x="1700" y="0"/>
                    <a:pt x="69" y="773"/>
                  </a:cubicBezTo>
                  <a:cubicBezTo>
                    <a:pt x="35" y="816"/>
                    <a:pt x="1" y="850"/>
                    <a:pt x="35" y="884"/>
                  </a:cubicBezTo>
                  <a:cubicBezTo>
                    <a:pt x="35" y="952"/>
                    <a:pt x="69" y="986"/>
                    <a:pt x="145" y="986"/>
                  </a:cubicBezTo>
                  <a:cubicBezTo>
                    <a:pt x="1029" y="773"/>
                    <a:pt x="1878" y="561"/>
                    <a:pt x="2762" y="561"/>
                  </a:cubicBezTo>
                  <a:cubicBezTo>
                    <a:pt x="3679" y="603"/>
                    <a:pt x="4529" y="773"/>
                    <a:pt x="5378" y="1096"/>
                  </a:cubicBezTo>
                  <a:cubicBezTo>
                    <a:pt x="5421" y="1130"/>
                    <a:pt x="5455" y="1062"/>
                    <a:pt x="5455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754601" y="4543366"/>
              <a:ext cx="119060" cy="108348"/>
            </a:xfrm>
            <a:custGeom>
              <a:avLst/>
              <a:gdLst/>
              <a:ahLst/>
              <a:cxnLst/>
              <a:rect l="l" t="t" r="r" b="b"/>
              <a:pathLst>
                <a:path w="3501" h="3186" extrusionOk="0">
                  <a:moveTo>
                    <a:pt x="3501" y="3152"/>
                  </a:moveTo>
                  <a:lnTo>
                    <a:pt x="3501" y="3118"/>
                  </a:lnTo>
                  <a:cubicBezTo>
                    <a:pt x="2940" y="2625"/>
                    <a:pt x="2227" y="2302"/>
                    <a:pt x="1632" y="1776"/>
                  </a:cubicBezTo>
                  <a:cubicBezTo>
                    <a:pt x="1063" y="1275"/>
                    <a:pt x="604" y="637"/>
                    <a:pt x="103" y="34"/>
                  </a:cubicBezTo>
                  <a:cubicBezTo>
                    <a:pt x="69" y="0"/>
                    <a:pt x="1" y="34"/>
                    <a:pt x="1" y="111"/>
                  </a:cubicBezTo>
                  <a:lnTo>
                    <a:pt x="1" y="111"/>
                  </a:lnTo>
                  <a:cubicBezTo>
                    <a:pt x="638" y="1631"/>
                    <a:pt x="2014" y="2515"/>
                    <a:pt x="3467" y="3152"/>
                  </a:cubicBezTo>
                  <a:cubicBezTo>
                    <a:pt x="3467" y="3186"/>
                    <a:pt x="3501" y="3152"/>
                    <a:pt x="3501" y="3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93082" y="4556663"/>
              <a:ext cx="52031" cy="168439"/>
            </a:xfrm>
            <a:custGeom>
              <a:avLst/>
              <a:gdLst/>
              <a:ahLst/>
              <a:cxnLst/>
              <a:rect l="l" t="t" r="r" b="b"/>
              <a:pathLst>
                <a:path w="1530" h="4953" extrusionOk="0">
                  <a:moveTo>
                    <a:pt x="1530" y="4885"/>
                  </a:moveTo>
                  <a:lnTo>
                    <a:pt x="1530" y="4885"/>
                  </a:lnTo>
                  <a:cubicBezTo>
                    <a:pt x="1028" y="3891"/>
                    <a:pt x="570" y="2973"/>
                    <a:pt x="425" y="1979"/>
                  </a:cubicBezTo>
                  <a:cubicBezTo>
                    <a:pt x="357" y="1385"/>
                    <a:pt x="357" y="782"/>
                    <a:pt x="502" y="144"/>
                  </a:cubicBezTo>
                  <a:lnTo>
                    <a:pt x="502" y="110"/>
                  </a:lnTo>
                  <a:cubicBezTo>
                    <a:pt x="502" y="34"/>
                    <a:pt x="425" y="0"/>
                    <a:pt x="357" y="68"/>
                  </a:cubicBezTo>
                  <a:cubicBezTo>
                    <a:pt x="43" y="637"/>
                    <a:pt x="1" y="1274"/>
                    <a:pt x="77" y="1911"/>
                  </a:cubicBezTo>
                  <a:cubicBezTo>
                    <a:pt x="255" y="2973"/>
                    <a:pt x="893" y="4069"/>
                    <a:pt x="1453" y="4919"/>
                  </a:cubicBezTo>
                  <a:cubicBezTo>
                    <a:pt x="1487" y="4953"/>
                    <a:pt x="1530" y="4919"/>
                    <a:pt x="1530" y="4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802858" y="4335070"/>
              <a:ext cx="156332" cy="101138"/>
            </a:xfrm>
            <a:custGeom>
              <a:avLst/>
              <a:gdLst/>
              <a:ahLst/>
              <a:cxnLst/>
              <a:rect l="l" t="t" r="r" b="b"/>
              <a:pathLst>
                <a:path w="4597" h="2974" extrusionOk="0">
                  <a:moveTo>
                    <a:pt x="4596" y="43"/>
                  </a:moveTo>
                  <a:cubicBezTo>
                    <a:pt x="4596" y="1"/>
                    <a:pt x="4596" y="1"/>
                    <a:pt x="4562" y="1"/>
                  </a:cubicBezTo>
                  <a:cubicBezTo>
                    <a:pt x="2761" y="323"/>
                    <a:pt x="1062" y="1351"/>
                    <a:pt x="1" y="2872"/>
                  </a:cubicBezTo>
                  <a:lnTo>
                    <a:pt x="1" y="2906"/>
                  </a:lnTo>
                  <a:cubicBezTo>
                    <a:pt x="1" y="2940"/>
                    <a:pt x="69" y="2974"/>
                    <a:pt x="69" y="2940"/>
                  </a:cubicBezTo>
                  <a:cubicBezTo>
                    <a:pt x="1377" y="1598"/>
                    <a:pt x="2795" y="604"/>
                    <a:pt x="459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82403" y="4368874"/>
              <a:ext cx="152864" cy="240671"/>
            </a:xfrm>
            <a:custGeom>
              <a:avLst/>
              <a:gdLst/>
              <a:ahLst/>
              <a:cxnLst/>
              <a:rect l="l" t="t" r="r" b="b"/>
              <a:pathLst>
                <a:path w="4495" h="7077" extrusionOk="0">
                  <a:moveTo>
                    <a:pt x="4214" y="1028"/>
                  </a:moveTo>
                  <a:cubicBezTo>
                    <a:pt x="4137" y="638"/>
                    <a:pt x="4069" y="281"/>
                    <a:pt x="3967" y="0"/>
                  </a:cubicBezTo>
                  <a:cubicBezTo>
                    <a:pt x="3611" y="247"/>
                    <a:pt x="3288" y="536"/>
                    <a:pt x="2940" y="816"/>
                  </a:cubicBezTo>
                  <a:cubicBezTo>
                    <a:pt x="2124" y="1521"/>
                    <a:pt x="1487" y="2269"/>
                    <a:pt x="1028" y="3084"/>
                  </a:cubicBezTo>
                  <a:cubicBezTo>
                    <a:pt x="315" y="4316"/>
                    <a:pt x="0" y="5666"/>
                    <a:pt x="0" y="7077"/>
                  </a:cubicBezTo>
                  <a:cubicBezTo>
                    <a:pt x="4103" y="5632"/>
                    <a:pt x="4494" y="2872"/>
                    <a:pt x="4214" y="10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156341" y="4484431"/>
              <a:ext cx="457333" cy="499502"/>
            </a:xfrm>
            <a:custGeom>
              <a:avLst/>
              <a:gdLst/>
              <a:ahLst/>
              <a:cxnLst/>
              <a:rect l="l" t="t" r="r" b="b"/>
              <a:pathLst>
                <a:path w="13448" h="14688" extrusionOk="0">
                  <a:moveTo>
                    <a:pt x="13448" y="1810"/>
                  </a:moveTo>
                  <a:cubicBezTo>
                    <a:pt x="13312" y="960"/>
                    <a:pt x="11825" y="493"/>
                    <a:pt x="10551" y="281"/>
                  </a:cubicBez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1810" y="11893"/>
                    <a:pt x="2056" y="12352"/>
                    <a:pt x="2370" y="12777"/>
                  </a:cubicBezTo>
                  <a:cubicBezTo>
                    <a:pt x="2693" y="13278"/>
                    <a:pt x="3610" y="14688"/>
                    <a:pt x="4392" y="14374"/>
                  </a:cubicBezTo>
                  <a:cubicBezTo>
                    <a:pt x="4817" y="14195"/>
                    <a:pt x="4885" y="13592"/>
                    <a:pt x="4740" y="12811"/>
                  </a:cubicBezTo>
                  <a:cubicBezTo>
                    <a:pt x="4494" y="11256"/>
                    <a:pt x="3576" y="9166"/>
                    <a:pt x="3576" y="9166"/>
                  </a:cubicBezTo>
                  <a:cubicBezTo>
                    <a:pt x="3576" y="9166"/>
                    <a:pt x="7756" y="12216"/>
                    <a:pt x="9200" y="11188"/>
                  </a:cubicBezTo>
                  <a:cubicBezTo>
                    <a:pt x="9455" y="11010"/>
                    <a:pt x="9523" y="10763"/>
                    <a:pt x="9489" y="10474"/>
                  </a:cubicBezTo>
                  <a:cubicBezTo>
                    <a:pt x="9277" y="9132"/>
                    <a:pt x="6337" y="7009"/>
                    <a:pt x="6337" y="7009"/>
                  </a:cubicBezTo>
                  <a:cubicBezTo>
                    <a:pt x="6337" y="7009"/>
                    <a:pt x="10653" y="8920"/>
                    <a:pt x="11893" y="7399"/>
                  </a:cubicBezTo>
                  <a:cubicBezTo>
                    <a:pt x="12071" y="7221"/>
                    <a:pt x="12139" y="7009"/>
                    <a:pt x="12105" y="6762"/>
                  </a:cubicBezTo>
                  <a:cubicBezTo>
                    <a:pt x="11893" y="5378"/>
                    <a:pt x="8249" y="3823"/>
                    <a:pt x="8036" y="3755"/>
                  </a:cubicBezTo>
                  <a:cubicBezTo>
                    <a:pt x="8249" y="3755"/>
                    <a:pt x="12496" y="4316"/>
                    <a:pt x="13346" y="2302"/>
                  </a:cubicBezTo>
                  <a:cubicBezTo>
                    <a:pt x="13448" y="2124"/>
                    <a:pt x="13448" y="1946"/>
                    <a:pt x="13448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2"/>
            <p:cNvSpPr/>
            <p:nvPr/>
          </p:nvSpPr>
          <p:spPr>
            <a:xfrm>
              <a:off x="2156341" y="4484431"/>
              <a:ext cx="358813" cy="388876"/>
            </a:xfrm>
            <a:custGeom>
              <a:avLst/>
              <a:gdLst/>
              <a:ahLst/>
              <a:cxnLst/>
              <a:rect l="l" t="t" r="r" b="b"/>
              <a:pathLst>
                <a:path w="10551" h="11435" extrusionOk="0">
                  <a:moveTo>
                    <a:pt x="10551" y="281"/>
                  </a:move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2370" y="10797"/>
                    <a:pt x="2404" y="9591"/>
                    <a:pt x="2268" y="8674"/>
                  </a:cubicBezTo>
                  <a:cubicBezTo>
                    <a:pt x="2158" y="7969"/>
                    <a:pt x="1945" y="7433"/>
                    <a:pt x="1945" y="7433"/>
                  </a:cubicBezTo>
                  <a:cubicBezTo>
                    <a:pt x="1945" y="7433"/>
                    <a:pt x="4392" y="9379"/>
                    <a:pt x="5241" y="8461"/>
                  </a:cubicBezTo>
                  <a:cubicBezTo>
                    <a:pt x="5454" y="8249"/>
                    <a:pt x="5522" y="8002"/>
                    <a:pt x="5488" y="7714"/>
                  </a:cubicBezTo>
                  <a:cubicBezTo>
                    <a:pt x="5309" y="6694"/>
                    <a:pt x="3857" y="5454"/>
                    <a:pt x="3789" y="5344"/>
                  </a:cubicBezTo>
                  <a:cubicBezTo>
                    <a:pt x="3933" y="5420"/>
                    <a:pt x="6694" y="6371"/>
                    <a:pt x="7365" y="5454"/>
                  </a:cubicBezTo>
                  <a:cubicBezTo>
                    <a:pt x="7501" y="5276"/>
                    <a:pt x="7544" y="5029"/>
                    <a:pt x="7501" y="4740"/>
                  </a:cubicBezTo>
                  <a:cubicBezTo>
                    <a:pt x="7331" y="3611"/>
                    <a:pt x="6015" y="2090"/>
                    <a:pt x="6015" y="2090"/>
                  </a:cubicBezTo>
                  <a:cubicBezTo>
                    <a:pt x="8707" y="2124"/>
                    <a:pt x="9982" y="1028"/>
                    <a:pt x="1055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2"/>
            <p:cNvSpPr/>
            <p:nvPr/>
          </p:nvSpPr>
          <p:spPr>
            <a:xfrm>
              <a:off x="2544027" y="4545951"/>
              <a:ext cx="20541" cy="4659"/>
            </a:xfrm>
            <a:custGeom>
              <a:avLst/>
              <a:gdLst/>
              <a:ahLst/>
              <a:cxnLst/>
              <a:rect l="l" t="t" r="r" b="b"/>
              <a:pathLst>
                <a:path w="604" h="137" extrusionOk="0">
                  <a:moveTo>
                    <a:pt x="603" y="103"/>
                  </a:moveTo>
                  <a:lnTo>
                    <a:pt x="603" y="69"/>
                  </a:lnTo>
                  <a:cubicBezTo>
                    <a:pt x="425" y="35"/>
                    <a:pt x="213" y="1"/>
                    <a:pt x="34" y="35"/>
                  </a:cubicBezTo>
                  <a:cubicBezTo>
                    <a:pt x="34" y="35"/>
                    <a:pt x="0" y="35"/>
                    <a:pt x="0" y="69"/>
                  </a:cubicBezTo>
                  <a:lnTo>
                    <a:pt x="34" y="69"/>
                  </a:lnTo>
                  <a:cubicBezTo>
                    <a:pt x="213" y="137"/>
                    <a:pt x="425" y="137"/>
                    <a:pt x="60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2541408" y="4556663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38" y="110"/>
                  </a:moveTo>
                  <a:lnTo>
                    <a:pt x="638" y="68"/>
                  </a:lnTo>
                  <a:cubicBezTo>
                    <a:pt x="426" y="68"/>
                    <a:pt x="213" y="0"/>
                    <a:pt x="43" y="34"/>
                  </a:cubicBezTo>
                  <a:cubicBezTo>
                    <a:pt x="1" y="34"/>
                    <a:pt x="1" y="68"/>
                    <a:pt x="1" y="110"/>
                  </a:cubicBezTo>
                  <a:lnTo>
                    <a:pt x="43" y="110"/>
                  </a:lnTo>
                  <a:cubicBezTo>
                    <a:pt x="213" y="178"/>
                    <a:pt x="426" y="144"/>
                    <a:pt x="638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2521208" y="4709459"/>
              <a:ext cx="17922" cy="12175"/>
            </a:xfrm>
            <a:custGeom>
              <a:avLst/>
              <a:gdLst/>
              <a:ahLst/>
              <a:cxnLst/>
              <a:rect l="l" t="t" r="r" b="b"/>
              <a:pathLst>
                <a:path w="527" h="358" extrusionOk="0">
                  <a:moveTo>
                    <a:pt x="527" y="290"/>
                  </a:moveTo>
                  <a:lnTo>
                    <a:pt x="493" y="247"/>
                  </a:lnTo>
                  <a:cubicBezTo>
                    <a:pt x="382" y="145"/>
                    <a:pt x="170" y="1"/>
                    <a:pt x="34" y="77"/>
                  </a:cubicBezTo>
                  <a:cubicBezTo>
                    <a:pt x="0" y="111"/>
                    <a:pt x="0" y="111"/>
                    <a:pt x="0" y="145"/>
                  </a:cubicBezTo>
                  <a:lnTo>
                    <a:pt x="34" y="179"/>
                  </a:lnTo>
                  <a:cubicBezTo>
                    <a:pt x="68" y="213"/>
                    <a:pt x="170" y="213"/>
                    <a:pt x="213" y="247"/>
                  </a:cubicBezTo>
                  <a:cubicBezTo>
                    <a:pt x="314" y="247"/>
                    <a:pt x="382" y="290"/>
                    <a:pt x="459" y="324"/>
                  </a:cubicBezTo>
                  <a:cubicBezTo>
                    <a:pt x="493" y="358"/>
                    <a:pt x="527" y="324"/>
                    <a:pt x="527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2"/>
            <p:cNvSpPr/>
            <p:nvPr/>
          </p:nvSpPr>
          <p:spPr>
            <a:xfrm>
              <a:off x="2496926" y="4723912"/>
              <a:ext cx="27784" cy="8400"/>
            </a:xfrm>
            <a:custGeom>
              <a:avLst/>
              <a:gdLst/>
              <a:ahLst/>
              <a:cxnLst/>
              <a:rect l="l" t="t" r="r" b="b"/>
              <a:pathLst>
                <a:path w="817" h="247" extrusionOk="0">
                  <a:moveTo>
                    <a:pt x="816" y="213"/>
                  </a:moveTo>
                  <a:lnTo>
                    <a:pt x="816" y="213"/>
                  </a:lnTo>
                  <a:cubicBezTo>
                    <a:pt x="570" y="145"/>
                    <a:pt x="323" y="1"/>
                    <a:pt x="77" y="35"/>
                  </a:cubicBezTo>
                  <a:cubicBezTo>
                    <a:pt x="35" y="35"/>
                    <a:pt x="1" y="77"/>
                    <a:pt x="35" y="77"/>
                  </a:cubicBezTo>
                  <a:lnTo>
                    <a:pt x="35" y="111"/>
                  </a:lnTo>
                  <a:cubicBezTo>
                    <a:pt x="247" y="213"/>
                    <a:pt x="570" y="213"/>
                    <a:pt x="782" y="247"/>
                  </a:cubicBezTo>
                  <a:cubicBezTo>
                    <a:pt x="816" y="247"/>
                    <a:pt x="816" y="247"/>
                    <a:pt x="81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2"/>
            <p:cNvSpPr/>
            <p:nvPr/>
          </p:nvSpPr>
          <p:spPr>
            <a:xfrm>
              <a:off x="2486248" y="4683171"/>
              <a:ext cx="22853" cy="9590"/>
            </a:xfrm>
            <a:custGeom>
              <a:avLst/>
              <a:gdLst/>
              <a:ahLst/>
              <a:cxnLst/>
              <a:rect l="l" t="t" r="r" b="b"/>
              <a:pathLst>
                <a:path w="672" h="282" extrusionOk="0">
                  <a:moveTo>
                    <a:pt x="637" y="213"/>
                  </a:moveTo>
                  <a:lnTo>
                    <a:pt x="637" y="213"/>
                  </a:lnTo>
                  <a:cubicBezTo>
                    <a:pt x="527" y="137"/>
                    <a:pt x="425" y="103"/>
                    <a:pt x="315" y="69"/>
                  </a:cubicBezTo>
                  <a:cubicBezTo>
                    <a:pt x="247" y="35"/>
                    <a:pt x="102" y="1"/>
                    <a:pt x="34" y="35"/>
                  </a:cubicBezTo>
                  <a:cubicBezTo>
                    <a:pt x="0" y="69"/>
                    <a:pt x="0" y="69"/>
                    <a:pt x="0" y="103"/>
                  </a:cubicBezTo>
                  <a:lnTo>
                    <a:pt x="0" y="137"/>
                  </a:lnTo>
                  <a:cubicBezTo>
                    <a:pt x="68" y="213"/>
                    <a:pt x="179" y="213"/>
                    <a:pt x="281" y="247"/>
                  </a:cubicBezTo>
                  <a:cubicBezTo>
                    <a:pt x="391" y="247"/>
                    <a:pt x="493" y="281"/>
                    <a:pt x="561" y="281"/>
                  </a:cubicBezTo>
                  <a:cubicBezTo>
                    <a:pt x="637" y="281"/>
                    <a:pt x="671" y="247"/>
                    <a:pt x="637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2410275" y="4825016"/>
              <a:ext cx="20541" cy="9862"/>
            </a:xfrm>
            <a:custGeom>
              <a:avLst/>
              <a:gdLst/>
              <a:ahLst/>
              <a:cxnLst/>
              <a:rect l="l" t="t" r="r" b="b"/>
              <a:pathLst>
                <a:path w="604" h="290" extrusionOk="0">
                  <a:moveTo>
                    <a:pt x="603" y="213"/>
                  </a:moveTo>
                  <a:lnTo>
                    <a:pt x="603" y="213"/>
                  </a:lnTo>
                  <a:cubicBezTo>
                    <a:pt x="425" y="77"/>
                    <a:pt x="246" y="1"/>
                    <a:pt x="77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34" y="111"/>
                    <a:pt x="34" y="111"/>
                  </a:cubicBezTo>
                  <a:cubicBezTo>
                    <a:pt x="212" y="179"/>
                    <a:pt x="391" y="179"/>
                    <a:pt x="569" y="247"/>
                  </a:cubicBezTo>
                  <a:cubicBezTo>
                    <a:pt x="603" y="290"/>
                    <a:pt x="603" y="247"/>
                    <a:pt x="60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2412860" y="4837157"/>
              <a:ext cx="16800" cy="9556"/>
            </a:xfrm>
            <a:custGeom>
              <a:avLst/>
              <a:gdLst/>
              <a:ahLst/>
              <a:cxnLst/>
              <a:rect l="l" t="t" r="r" b="b"/>
              <a:pathLst>
                <a:path w="494" h="281" extrusionOk="0">
                  <a:moveTo>
                    <a:pt x="493" y="213"/>
                  </a:moveTo>
                  <a:cubicBezTo>
                    <a:pt x="493" y="213"/>
                    <a:pt x="493" y="179"/>
                    <a:pt x="459" y="179"/>
                  </a:cubicBezTo>
                  <a:cubicBezTo>
                    <a:pt x="349" y="69"/>
                    <a:pt x="170" y="1"/>
                    <a:pt x="1" y="69"/>
                  </a:cubicBezTo>
                  <a:lnTo>
                    <a:pt x="1" y="102"/>
                  </a:lnTo>
                  <a:cubicBezTo>
                    <a:pt x="1" y="102"/>
                    <a:pt x="1" y="145"/>
                    <a:pt x="35" y="145"/>
                  </a:cubicBezTo>
                  <a:cubicBezTo>
                    <a:pt x="170" y="145"/>
                    <a:pt x="315" y="179"/>
                    <a:pt x="425" y="247"/>
                  </a:cubicBezTo>
                  <a:cubicBezTo>
                    <a:pt x="459" y="281"/>
                    <a:pt x="493" y="247"/>
                    <a:pt x="49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2392353" y="4788900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93" y="290"/>
                  </a:moveTo>
                  <a:cubicBezTo>
                    <a:pt x="493" y="247"/>
                    <a:pt x="459" y="247"/>
                    <a:pt x="459" y="247"/>
                  </a:cubicBezTo>
                  <a:cubicBezTo>
                    <a:pt x="391" y="213"/>
                    <a:pt x="315" y="145"/>
                    <a:pt x="247" y="111"/>
                  </a:cubicBezTo>
                  <a:cubicBezTo>
                    <a:pt x="213" y="77"/>
                    <a:pt x="136" y="35"/>
                    <a:pt x="68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0" y="111"/>
                    <a:pt x="34" y="111"/>
                  </a:cubicBezTo>
                  <a:cubicBezTo>
                    <a:pt x="68" y="179"/>
                    <a:pt x="136" y="213"/>
                    <a:pt x="213" y="213"/>
                  </a:cubicBezTo>
                  <a:cubicBezTo>
                    <a:pt x="281" y="247"/>
                    <a:pt x="349" y="290"/>
                    <a:pt x="425" y="324"/>
                  </a:cubicBezTo>
                  <a:cubicBezTo>
                    <a:pt x="459" y="324"/>
                    <a:pt x="493" y="290"/>
                    <a:pt x="49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2353653" y="4808284"/>
              <a:ext cx="9828" cy="6087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9" y="144"/>
                  </a:moveTo>
                  <a:lnTo>
                    <a:pt x="255" y="102"/>
                  </a:lnTo>
                  <a:cubicBezTo>
                    <a:pt x="179" y="68"/>
                    <a:pt x="111" y="34"/>
                    <a:pt x="43" y="0"/>
                  </a:cubicBezTo>
                  <a:cubicBezTo>
                    <a:pt x="43" y="0"/>
                    <a:pt x="0" y="34"/>
                    <a:pt x="0" y="68"/>
                  </a:cubicBezTo>
                  <a:lnTo>
                    <a:pt x="0" y="68"/>
                  </a:lnTo>
                  <a:cubicBezTo>
                    <a:pt x="43" y="102"/>
                    <a:pt x="77" y="102"/>
                    <a:pt x="111" y="102"/>
                  </a:cubicBezTo>
                  <a:cubicBezTo>
                    <a:pt x="145" y="144"/>
                    <a:pt x="179" y="144"/>
                    <a:pt x="213" y="178"/>
                  </a:cubicBezTo>
                  <a:cubicBezTo>
                    <a:pt x="255" y="178"/>
                    <a:pt x="289" y="178"/>
                    <a:pt x="289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2344097" y="4821547"/>
              <a:ext cx="16800" cy="9590"/>
            </a:xfrm>
            <a:custGeom>
              <a:avLst/>
              <a:gdLst/>
              <a:ahLst/>
              <a:cxnLst/>
              <a:rect l="l" t="t" r="r" b="b"/>
              <a:pathLst>
                <a:path w="494" h="282" extrusionOk="0">
                  <a:moveTo>
                    <a:pt x="494" y="213"/>
                  </a:moveTo>
                  <a:cubicBezTo>
                    <a:pt x="494" y="213"/>
                    <a:pt x="494" y="179"/>
                    <a:pt x="460" y="179"/>
                  </a:cubicBezTo>
                  <a:cubicBezTo>
                    <a:pt x="358" y="137"/>
                    <a:pt x="247" y="1"/>
                    <a:pt x="111" y="1"/>
                  </a:cubicBezTo>
                  <a:cubicBezTo>
                    <a:pt x="35" y="1"/>
                    <a:pt x="1" y="35"/>
                    <a:pt x="35" y="69"/>
                  </a:cubicBezTo>
                  <a:lnTo>
                    <a:pt x="35" y="103"/>
                  </a:lnTo>
                  <a:cubicBezTo>
                    <a:pt x="145" y="179"/>
                    <a:pt x="324" y="213"/>
                    <a:pt x="460" y="247"/>
                  </a:cubicBezTo>
                  <a:cubicBezTo>
                    <a:pt x="460" y="281"/>
                    <a:pt x="494" y="247"/>
                    <a:pt x="494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2276796" y="4904458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91" y="570"/>
                  </a:moveTo>
                  <a:lnTo>
                    <a:pt x="391" y="536"/>
                  </a:lnTo>
                  <a:cubicBezTo>
                    <a:pt x="315" y="460"/>
                    <a:pt x="281" y="358"/>
                    <a:pt x="247" y="247"/>
                  </a:cubicBezTo>
                  <a:cubicBezTo>
                    <a:pt x="213" y="179"/>
                    <a:pt x="179" y="77"/>
                    <a:pt x="102" y="35"/>
                  </a:cubicBezTo>
                  <a:cubicBezTo>
                    <a:pt x="68" y="1"/>
                    <a:pt x="1" y="35"/>
                    <a:pt x="1" y="77"/>
                  </a:cubicBezTo>
                  <a:lnTo>
                    <a:pt x="1" y="111"/>
                  </a:lnTo>
                  <a:cubicBezTo>
                    <a:pt x="34" y="179"/>
                    <a:pt x="68" y="247"/>
                    <a:pt x="136" y="324"/>
                  </a:cubicBezTo>
                  <a:cubicBezTo>
                    <a:pt x="179" y="392"/>
                    <a:pt x="247" y="502"/>
                    <a:pt x="315" y="604"/>
                  </a:cubicBezTo>
                  <a:cubicBezTo>
                    <a:pt x="315" y="638"/>
                    <a:pt x="391" y="604"/>
                    <a:pt x="39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2"/>
            <p:cNvSpPr/>
            <p:nvPr/>
          </p:nvSpPr>
          <p:spPr>
            <a:xfrm>
              <a:off x="2270742" y="4917755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425" y="604"/>
                  </a:moveTo>
                  <a:lnTo>
                    <a:pt x="425" y="570"/>
                  </a:lnTo>
                  <a:cubicBezTo>
                    <a:pt x="357" y="459"/>
                    <a:pt x="280" y="357"/>
                    <a:pt x="246" y="247"/>
                  </a:cubicBezTo>
                  <a:cubicBezTo>
                    <a:pt x="179" y="179"/>
                    <a:pt x="145" y="69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lnTo>
                    <a:pt x="0" y="111"/>
                  </a:lnTo>
                  <a:cubicBezTo>
                    <a:pt x="0" y="213"/>
                    <a:pt x="68" y="281"/>
                    <a:pt x="102" y="357"/>
                  </a:cubicBezTo>
                  <a:cubicBezTo>
                    <a:pt x="179" y="459"/>
                    <a:pt x="246" y="570"/>
                    <a:pt x="357" y="638"/>
                  </a:cubicBezTo>
                  <a:cubicBezTo>
                    <a:pt x="391" y="638"/>
                    <a:pt x="425" y="638"/>
                    <a:pt x="425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2"/>
            <p:cNvSpPr/>
            <p:nvPr/>
          </p:nvSpPr>
          <p:spPr>
            <a:xfrm>
              <a:off x="2450132" y="4560404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672" y="102"/>
                  </a:moveTo>
                  <a:cubicBezTo>
                    <a:pt x="672" y="68"/>
                    <a:pt x="638" y="34"/>
                    <a:pt x="604" y="34"/>
                  </a:cubicBezTo>
                  <a:lnTo>
                    <a:pt x="315" y="34"/>
                  </a:lnTo>
                  <a:cubicBezTo>
                    <a:pt x="213" y="0"/>
                    <a:pt x="136" y="0"/>
                    <a:pt x="34" y="34"/>
                  </a:cubicBezTo>
                  <a:cubicBezTo>
                    <a:pt x="0" y="34"/>
                    <a:pt x="0" y="68"/>
                    <a:pt x="0" y="102"/>
                  </a:cubicBezTo>
                  <a:cubicBezTo>
                    <a:pt x="0" y="136"/>
                    <a:pt x="0" y="136"/>
                    <a:pt x="34" y="136"/>
                  </a:cubicBezTo>
                  <a:cubicBezTo>
                    <a:pt x="213" y="247"/>
                    <a:pt x="425" y="170"/>
                    <a:pt x="638" y="170"/>
                  </a:cubicBezTo>
                  <a:cubicBezTo>
                    <a:pt x="672" y="170"/>
                    <a:pt x="672" y="136"/>
                    <a:pt x="67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2440304" y="4576013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680" y="68"/>
                  </a:moveTo>
                  <a:cubicBezTo>
                    <a:pt x="680" y="68"/>
                    <a:pt x="638" y="34"/>
                    <a:pt x="604" y="34"/>
                  </a:cubicBezTo>
                  <a:cubicBezTo>
                    <a:pt x="425" y="34"/>
                    <a:pt x="213" y="0"/>
                    <a:pt x="43" y="68"/>
                  </a:cubicBezTo>
                  <a:cubicBezTo>
                    <a:pt x="1" y="68"/>
                    <a:pt x="1" y="102"/>
                    <a:pt x="1" y="136"/>
                  </a:cubicBezTo>
                  <a:cubicBezTo>
                    <a:pt x="1" y="179"/>
                    <a:pt x="1" y="213"/>
                    <a:pt x="43" y="213"/>
                  </a:cubicBezTo>
                  <a:cubicBezTo>
                    <a:pt x="145" y="247"/>
                    <a:pt x="255" y="213"/>
                    <a:pt x="323" y="179"/>
                  </a:cubicBezTo>
                  <a:cubicBezTo>
                    <a:pt x="425" y="179"/>
                    <a:pt x="536" y="136"/>
                    <a:pt x="638" y="136"/>
                  </a:cubicBezTo>
                  <a:cubicBezTo>
                    <a:pt x="638" y="136"/>
                    <a:pt x="680" y="102"/>
                    <a:pt x="680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2420069" y="4667289"/>
              <a:ext cx="14487" cy="8706"/>
            </a:xfrm>
            <a:custGeom>
              <a:avLst/>
              <a:gdLst/>
              <a:ahLst/>
              <a:cxnLst/>
              <a:rect l="l" t="t" r="r" b="b"/>
              <a:pathLst>
                <a:path w="426" h="256" extrusionOk="0">
                  <a:moveTo>
                    <a:pt x="426" y="179"/>
                  </a:moveTo>
                  <a:lnTo>
                    <a:pt x="426" y="179"/>
                  </a:lnTo>
                  <a:cubicBezTo>
                    <a:pt x="383" y="111"/>
                    <a:pt x="281" y="77"/>
                    <a:pt x="247" y="77"/>
                  </a:cubicBezTo>
                  <a:cubicBezTo>
                    <a:pt x="171" y="43"/>
                    <a:pt x="69" y="1"/>
                    <a:pt x="35" y="77"/>
                  </a:cubicBezTo>
                  <a:cubicBezTo>
                    <a:pt x="1" y="77"/>
                    <a:pt x="1" y="111"/>
                    <a:pt x="1" y="111"/>
                  </a:cubicBezTo>
                  <a:cubicBezTo>
                    <a:pt x="1" y="145"/>
                    <a:pt x="1" y="145"/>
                    <a:pt x="35" y="145"/>
                  </a:cubicBezTo>
                  <a:cubicBezTo>
                    <a:pt x="69" y="179"/>
                    <a:pt x="137" y="179"/>
                    <a:pt x="213" y="179"/>
                  </a:cubicBezTo>
                  <a:cubicBezTo>
                    <a:pt x="281" y="213"/>
                    <a:pt x="315" y="255"/>
                    <a:pt x="383" y="213"/>
                  </a:cubicBezTo>
                  <a:cubicBezTo>
                    <a:pt x="426" y="213"/>
                    <a:pt x="426" y="213"/>
                    <a:pt x="426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2"/>
            <p:cNvSpPr/>
            <p:nvPr/>
          </p:nvSpPr>
          <p:spPr>
            <a:xfrm>
              <a:off x="2412860" y="4678274"/>
              <a:ext cx="13025" cy="6087"/>
            </a:xfrm>
            <a:custGeom>
              <a:avLst/>
              <a:gdLst/>
              <a:ahLst/>
              <a:cxnLst/>
              <a:rect l="l" t="t" r="r" b="b"/>
              <a:pathLst>
                <a:path w="383" h="179" extrusionOk="0">
                  <a:moveTo>
                    <a:pt x="383" y="102"/>
                  </a:moveTo>
                  <a:cubicBezTo>
                    <a:pt x="383" y="102"/>
                    <a:pt x="383" y="68"/>
                    <a:pt x="349" y="68"/>
                  </a:cubicBezTo>
                  <a:cubicBezTo>
                    <a:pt x="315" y="68"/>
                    <a:pt x="247" y="34"/>
                    <a:pt x="213" y="34"/>
                  </a:cubicBezTo>
                  <a:cubicBezTo>
                    <a:pt x="136" y="0"/>
                    <a:pt x="103" y="0"/>
                    <a:pt x="35" y="34"/>
                  </a:cubicBezTo>
                  <a:cubicBezTo>
                    <a:pt x="1" y="34"/>
                    <a:pt x="1" y="68"/>
                    <a:pt x="1" y="68"/>
                  </a:cubicBezTo>
                  <a:cubicBezTo>
                    <a:pt x="1" y="102"/>
                    <a:pt x="1" y="102"/>
                    <a:pt x="35" y="102"/>
                  </a:cubicBezTo>
                  <a:cubicBezTo>
                    <a:pt x="69" y="145"/>
                    <a:pt x="103" y="145"/>
                    <a:pt x="170" y="179"/>
                  </a:cubicBezTo>
                  <a:lnTo>
                    <a:pt x="349" y="179"/>
                  </a:lnTo>
                  <a:cubicBezTo>
                    <a:pt x="383" y="179"/>
                    <a:pt x="383" y="145"/>
                    <a:pt x="383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2"/>
            <p:cNvSpPr/>
            <p:nvPr/>
          </p:nvSpPr>
          <p:spPr>
            <a:xfrm>
              <a:off x="2407963" y="4705990"/>
              <a:ext cx="24009" cy="9590"/>
            </a:xfrm>
            <a:custGeom>
              <a:avLst/>
              <a:gdLst/>
              <a:ahLst/>
              <a:cxnLst/>
              <a:rect l="l" t="t" r="r" b="b"/>
              <a:pathLst>
                <a:path w="706" h="282" extrusionOk="0">
                  <a:moveTo>
                    <a:pt x="705" y="247"/>
                  </a:moveTo>
                  <a:lnTo>
                    <a:pt x="671" y="213"/>
                  </a:lnTo>
                  <a:cubicBezTo>
                    <a:pt x="569" y="137"/>
                    <a:pt x="459" y="103"/>
                    <a:pt x="391" y="69"/>
                  </a:cubicBezTo>
                  <a:cubicBezTo>
                    <a:pt x="280" y="35"/>
                    <a:pt x="179" y="1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0" y="69"/>
                    <a:pt x="34" y="69"/>
                    <a:pt x="34" y="103"/>
                  </a:cubicBezTo>
                  <a:cubicBezTo>
                    <a:pt x="102" y="137"/>
                    <a:pt x="247" y="179"/>
                    <a:pt x="314" y="213"/>
                  </a:cubicBezTo>
                  <a:cubicBezTo>
                    <a:pt x="425" y="247"/>
                    <a:pt x="527" y="281"/>
                    <a:pt x="637" y="281"/>
                  </a:cubicBezTo>
                  <a:cubicBezTo>
                    <a:pt x="671" y="281"/>
                    <a:pt x="705" y="247"/>
                    <a:pt x="705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2"/>
            <p:cNvSpPr/>
            <p:nvPr/>
          </p:nvSpPr>
          <p:spPr>
            <a:xfrm>
              <a:off x="2345253" y="4710615"/>
              <a:ext cx="12175" cy="7278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58" y="145"/>
                  </a:moveTo>
                  <a:cubicBezTo>
                    <a:pt x="358" y="111"/>
                    <a:pt x="358" y="111"/>
                    <a:pt x="324" y="111"/>
                  </a:cubicBezTo>
                  <a:cubicBezTo>
                    <a:pt x="290" y="77"/>
                    <a:pt x="247" y="43"/>
                    <a:pt x="213" y="1"/>
                  </a:cubicBezTo>
                  <a:lnTo>
                    <a:pt x="35" y="1"/>
                  </a:lnTo>
                  <a:cubicBezTo>
                    <a:pt x="35" y="1"/>
                    <a:pt x="1" y="43"/>
                    <a:pt x="1" y="77"/>
                  </a:cubicBezTo>
                  <a:lnTo>
                    <a:pt x="35" y="111"/>
                  </a:lnTo>
                  <a:cubicBezTo>
                    <a:pt x="111" y="111"/>
                    <a:pt x="111" y="145"/>
                    <a:pt x="179" y="145"/>
                  </a:cubicBezTo>
                  <a:cubicBezTo>
                    <a:pt x="213" y="145"/>
                    <a:pt x="247" y="179"/>
                    <a:pt x="290" y="179"/>
                  </a:cubicBezTo>
                  <a:cubicBezTo>
                    <a:pt x="324" y="213"/>
                    <a:pt x="358" y="179"/>
                    <a:pt x="35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2"/>
            <p:cNvSpPr/>
            <p:nvPr/>
          </p:nvSpPr>
          <p:spPr>
            <a:xfrm>
              <a:off x="2252514" y="4798728"/>
              <a:ext cx="13331" cy="10746"/>
            </a:xfrm>
            <a:custGeom>
              <a:avLst/>
              <a:gdLst/>
              <a:ahLst/>
              <a:cxnLst/>
              <a:rect l="l" t="t" r="r" b="b"/>
              <a:pathLst>
                <a:path w="392" h="316" extrusionOk="0">
                  <a:moveTo>
                    <a:pt x="392" y="281"/>
                  </a:moveTo>
                  <a:lnTo>
                    <a:pt x="392" y="247"/>
                  </a:lnTo>
                  <a:cubicBezTo>
                    <a:pt x="324" y="213"/>
                    <a:pt x="256" y="171"/>
                    <a:pt x="213" y="137"/>
                  </a:cubicBezTo>
                  <a:cubicBezTo>
                    <a:pt x="145" y="103"/>
                    <a:pt x="111" y="35"/>
                    <a:pt x="77" y="35"/>
                  </a:cubicBezTo>
                  <a:cubicBezTo>
                    <a:pt x="43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43" y="137"/>
                    <a:pt x="111" y="171"/>
                    <a:pt x="145" y="213"/>
                  </a:cubicBezTo>
                  <a:cubicBezTo>
                    <a:pt x="213" y="247"/>
                    <a:pt x="290" y="281"/>
                    <a:pt x="358" y="315"/>
                  </a:cubicBezTo>
                  <a:cubicBezTo>
                    <a:pt x="358" y="315"/>
                    <a:pt x="392" y="315"/>
                    <a:pt x="392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2"/>
            <p:cNvSpPr/>
            <p:nvPr/>
          </p:nvSpPr>
          <p:spPr>
            <a:xfrm>
              <a:off x="2244149" y="4814338"/>
              <a:ext cx="12175" cy="11869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357" y="281"/>
                  </a:moveTo>
                  <a:lnTo>
                    <a:pt x="357" y="281"/>
                  </a:lnTo>
                  <a:cubicBezTo>
                    <a:pt x="323" y="136"/>
                    <a:pt x="213" y="0"/>
                    <a:pt x="77" y="0"/>
                  </a:cubicBezTo>
                  <a:cubicBezTo>
                    <a:pt x="35" y="0"/>
                    <a:pt x="1" y="34"/>
                    <a:pt x="1" y="102"/>
                  </a:cubicBezTo>
                  <a:lnTo>
                    <a:pt x="35" y="136"/>
                  </a:lnTo>
                  <a:cubicBezTo>
                    <a:pt x="77" y="179"/>
                    <a:pt x="111" y="179"/>
                    <a:pt x="145" y="213"/>
                  </a:cubicBezTo>
                  <a:cubicBezTo>
                    <a:pt x="213" y="213"/>
                    <a:pt x="247" y="247"/>
                    <a:pt x="247" y="315"/>
                  </a:cubicBezTo>
                  <a:cubicBezTo>
                    <a:pt x="289" y="349"/>
                    <a:pt x="357" y="315"/>
                    <a:pt x="357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2"/>
            <p:cNvSpPr/>
            <p:nvPr/>
          </p:nvSpPr>
          <p:spPr>
            <a:xfrm>
              <a:off x="2229695" y="4604886"/>
              <a:ext cx="125420" cy="26322"/>
            </a:xfrm>
            <a:custGeom>
              <a:avLst/>
              <a:gdLst/>
              <a:ahLst/>
              <a:cxnLst/>
              <a:rect l="l" t="t" r="r" b="b"/>
              <a:pathLst>
                <a:path w="3688" h="774" extrusionOk="0">
                  <a:moveTo>
                    <a:pt x="3688" y="706"/>
                  </a:moveTo>
                  <a:lnTo>
                    <a:pt x="3645" y="706"/>
                  </a:lnTo>
                  <a:cubicBezTo>
                    <a:pt x="2583" y="179"/>
                    <a:pt x="1139" y="1"/>
                    <a:pt x="77" y="561"/>
                  </a:cubicBezTo>
                  <a:cubicBezTo>
                    <a:pt x="35" y="561"/>
                    <a:pt x="1" y="604"/>
                    <a:pt x="35" y="604"/>
                  </a:cubicBezTo>
                  <a:cubicBezTo>
                    <a:pt x="35" y="672"/>
                    <a:pt x="77" y="706"/>
                    <a:pt x="111" y="672"/>
                  </a:cubicBezTo>
                  <a:cubicBezTo>
                    <a:pt x="714" y="527"/>
                    <a:pt x="1275" y="391"/>
                    <a:pt x="1878" y="425"/>
                  </a:cubicBezTo>
                  <a:cubicBezTo>
                    <a:pt x="2481" y="425"/>
                    <a:pt x="3084" y="561"/>
                    <a:pt x="3645" y="774"/>
                  </a:cubicBezTo>
                  <a:cubicBezTo>
                    <a:pt x="3645" y="774"/>
                    <a:pt x="3688" y="740"/>
                    <a:pt x="3688" y="7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2"/>
            <p:cNvSpPr/>
            <p:nvPr/>
          </p:nvSpPr>
          <p:spPr>
            <a:xfrm>
              <a:off x="2205720" y="4661508"/>
              <a:ext cx="79476" cy="72266"/>
            </a:xfrm>
            <a:custGeom>
              <a:avLst/>
              <a:gdLst/>
              <a:ahLst/>
              <a:cxnLst/>
              <a:rect l="l" t="t" r="r" b="b"/>
              <a:pathLst>
                <a:path w="2337" h="2125" extrusionOk="0">
                  <a:moveTo>
                    <a:pt x="2337" y="2124"/>
                  </a:moveTo>
                  <a:lnTo>
                    <a:pt x="2337" y="2082"/>
                  </a:lnTo>
                  <a:cubicBezTo>
                    <a:pt x="1946" y="1768"/>
                    <a:pt x="1487" y="1555"/>
                    <a:pt x="1097" y="1198"/>
                  </a:cubicBezTo>
                  <a:cubicBezTo>
                    <a:pt x="672" y="850"/>
                    <a:pt x="392" y="425"/>
                    <a:pt x="35" y="35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392" y="1097"/>
                    <a:pt x="1343" y="1700"/>
                    <a:pt x="2303" y="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2"/>
            <p:cNvSpPr/>
            <p:nvPr/>
          </p:nvSpPr>
          <p:spPr>
            <a:xfrm>
              <a:off x="2163551" y="4671064"/>
              <a:ext cx="34994" cy="111817"/>
            </a:xfrm>
            <a:custGeom>
              <a:avLst/>
              <a:gdLst/>
              <a:ahLst/>
              <a:cxnLst/>
              <a:rect l="l" t="t" r="r" b="b"/>
              <a:pathLst>
                <a:path w="1029" h="3288" extrusionOk="0">
                  <a:moveTo>
                    <a:pt x="1028" y="3254"/>
                  </a:moveTo>
                  <a:lnTo>
                    <a:pt x="1028" y="3254"/>
                  </a:lnTo>
                  <a:cubicBezTo>
                    <a:pt x="706" y="2582"/>
                    <a:pt x="391" y="1979"/>
                    <a:pt x="281" y="1308"/>
                  </a:cubicBezTo>
                  <a:cubicBezTo>
                    <a:pt x="247" y="917"/>
                    <a:pt x="247" y="493"/>
                    <a:pt x="357" y="68"/>
                  </a:cubicBezTo>
                  <a:lnTo>
                    <a:pt x="357" y="34"/>
                  </a:lnTo>
                  <a:cubicBezTo>
                    <a:pt x="323" y="0"/>
                    <a:pt x="281" y="0"/>
                    <a:pt x="247" y="34"/>
                  </a:cubicBezTo>
                  <a:cubicBezTo>
                    <a:pt x="34" y="425"/>
                    <a:pt x="1" y="850"/>
                    <a:pt x="68" y="1240"/>
                  </a:cubicBezTo>
                  <a:cubicBezTo>
                    <a:pt x="179" y="1979"/>
                    <a:pt x="604" y="2727"/>
                    <a:pt x="994" y="3288"/>
                  </a:cubicBezTo>
                  <a:cubicBezTo>
                    <a:pt x="994" y="3288"/>
                    <a:pt x="1028" y="3288"/>
                    <a:pt x="1028" y="32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2236939" y="4521703"/>
              <a:ext cx="106035" cy="67607"/>
            </a:xfrm>
            <a:custGeom>
              <a:avLst/>
              <a:gdLst/>
              <a:ahLst/>
              <a:cxnLst/>
              <a:rect l="l" t="t" r="r" b="b"/>
              <a:pathLst>
                <a:path w="3118" h="1988" extrusionOk="0">
                  <a:moveTo>
                    <a:pt x="3118" y="0"/>
                  </a:moveTo>
                  <a:lnTo>
                    <a:pt x="3084" y="0"/>
                  </a:lnTo>
                  <a:cubicBezTo>
                    <a:pt x="1878" y="213"/>
                    <a:pt x="714" y="884"/>
                    <a:pt x="34" y="1912"/>
                  </a:cubicBezTo>
                  <a:cubicBezTo>
                    <a:pt x="0" y="1912"/>
                    <a:pt x="0" y="1946"/>
                    <a:pt x="0" y="1946"/>
                  </a:cubicBezTo>
                  <a:cubicBezTo>
                    <a:pt x="0" y="1988"/>
                    <a:pt x="34" y="1988"/>
                    <a:pt x="77" y="1946"/>
                  </a:cubicBezTo>
                  <a:cubicBezTo>
                    <a:pt x="926" y="1062"/>
                    <a:pt x="1878" y="391"/>
                    <a:pt x="3118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2156341" y="4544522"/>
              <a:ext cx="102295" cy="161502"/>
            </a:xfrm>
            <a:custGeom>
              <a:avLst/>
              <a:gdLst/>
              <a:ahLst/>
              <a:cxnLst/>
              <a:rect l="l" t="t" r="r" b="b"/>
              <a:pathLst>
                <a:path w="3008" h="4749" extrusionOk="0">
                  <a:moveTo>
                    <a:pt x="2829" y="680"/>
                  </a:moveTo>
                  <a:cubicBezTo>
                    <a:pt x="2795" y="425"/>
                    <a:pt x="2727" y="179"/>
                    <a:pt x="2659" y="0"/>
                  </a:cubicBezTo>
                  <a:cubicBezTo>
                    <a:pt x="2447" y="145"/>
                    <a:pt x="2192" y="323"/>
                    <a:pt x="1979" y="535"/>
                  </a:cubicBezTo>
                  <a:cubicBezTo>
                    <a:pt x="1419" y="994"/>
                    <a:pt x="994" y="1529"/>
                    <a:pt x="705" y="2056"/>
                  </a:cubicBezTo>
                  <a:cubicBezTo>
                    <a:pt x="213" y="2906"/>
                    <a:pt x="0" y="3789"/>
                    <a:pt x="0" y="4749"/>
                  </a:cubicBezTo>
                  <a:cubicBezTo>
                    <a:pt x="2761" y="3755"/>
                    <a:pt x="3007" y="1912"/>
                    <a:pt x="2829" y="6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2530730" y="1725539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1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1"/>
                    <a:pt x="102" y="35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2596874" y="1465551"/>
              <a:ext cx="9590" cy="11018"/>
            </a:xfrm>
            <a:custGeom>
              <a:avLst/>
              <a:gdLst/>
              <a:ahLst/>
              <a:cxnLst/>
              <a:rect l="l" t="t" r="r" b="b"/>
              <a:pathLst>
                <a:path w="282" h="324" extrusionOk="0">
                  <a:moveTo>
                    <a:pt x="35" y="68"/>
                  </a:moveTo>
                  <a:cubicBezTo>
                    <a:pt x="1" y="111"/>
                    <a:pt x="1" y="145"/>
                    <a:pt x="1" y="213"/>
                  </a:cubicBezTo>
                  <a:cubicBezTo>
                    <a:pt x="35" y="323"/>
                    <a:pt x="179" y="323"/>
                    <a:pt x="247" y="247"/>
                  </a:cubicBezTo>
                  <a:cubicBezTo>
                    <a:pt x="281" y="213"/>
                    <a:pt x="281" y="179"/>
                    <a:pt x="281" y="111"/>
                  </a:cubicBezTo>
                  <a:cubicBezTo>
                    <a:pt x="247" y="0"/>
                    <a:pt x="111" y="0"/>
                    <a:pt x="3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2472951" y="1589475"/>
              <a:ext cx="6087" cy="8400"/>
            </a:xfrm>
            <a:custGeom>
              <a:avLst/>
              <a:gdLst/>
              <a:ahLst/>
              <a:cxnLst/>
              <a:rect l="l" t="t" r="r" b="b"/>
              <a:pathLst>
                <a:path w="179" h="247" extrusionOk="0">
                  <a:moveTo>
                    <a:pt x="1" y="77"/>
                  </a:moveTo>
                  <a:lnTo>
                    <a:pt x="1" y="145"/>
                  </a:lnTo>
                  <a:cubicBezTo>
                    <a:pt x="34" y="247"/>
                    <a:pt x="145" y="247"/>
                    <a:pt x="179" y="179"/>
                  </a:cubicBezTo>
                  <a:lnTo>
                    <a:pt x="179" y="111"/>
                  </a:lnTo>
                  <a:cubicBezTo>
                    <a:pt x="145" y="1"/>
                    <a:pt x="68" y="35"/>
                    <a:pt x="1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2656966" y="1494424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43" y="69"/>
                  </a:moveTo>
                  <a:cubicBezTo>
                    <a:pt x="1" y="111"/>
                    <a:pt x="1" y="145"/>
                    <a:pt x="1" y="179"/>
                  </a:cubicBezTo>
                  <a:cubicBezTo>
                    <a:pt x="43" y="247"/>
                    <a:pt x="145" y="247"/>
                    <a:pt x="179" y="179"/>
                  </a:cubicBezTo>
                  <a:cubicBezTo>
                    <a:pt x="213" y="179"/>
                    <a:pt x="213" y="145"/>
                    <a:pt x="213" y="111"/>
                  </a:cubicBezTo>
                  <a:cubicBezTo>
                    <a:pt x="179" y="1"/>
                    <a:pt x="77" y="35"/>
                    <a:pt x="43" y="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2607859" y="1672691"/>
              <a:ext cx="7244" cy="7244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35" y="34"/>
                  </a:moveTo>
                  <a:cubicBezTo>
                    <a:pt x="1" y="68"/>
                    <a:pt x="1" y="102"/>
                    <a:pt x="35" y="136"/>
                  </a:cubicBezTo>
                  <a:cubicBezTo>
                    <a:pt x="35" y="212"/>
                    <a:pt x="137" y="212"/>
                    <a:pt x="171" y="136"/>
                  </a:cubicBezTo>
                  <a:cubicBezTo>
                    <a:pt x="213" y="136"/>
                    <a:pt x="213" y="102"/>
                    <a:pt x="213" y="68"/>
                  </a:cubicBezTo>
                  <a:cubicBezTo>
                    <a:pt x="171" y="0"/>
                    <a:pt x="69" y="0"/>
                    <a:pt x="35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2" name="Google Shape;1752;p32"/>
          <p:cNvSpPr txBox="1">
            <a:spLocks noGrp="1"/>
          </p:cNvSpPr>
          <p:nvPr>
            <p:ph type="ctrTitle"/>
          </p:nvPr>
        </p:nvSpPr>
        <p:spPr>
          <a:xfrm>
            <a:off x="96818" y="1240511"/>
            <a:ext cx="9047182" cy="16275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oper Black" panose="0208090404030B020404" pitchFamily="18" charset="0"/>
                <a:sym typeface="Tulpen One"/>
              </a:rPr>
              <a:t>Food and drink</a:t>
            </a:r>
            <a:endParaRPr dirty="0">
              <a:solidFill>
                <a:schemeClr val="accent6"/>
              </a:solidFill>
              <a:latin typeface="Cooper Black" panose="0208090404030B020404" pitchFamily="18" charset="0"/>
              <a:sym typeface="Tulpen On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5318" y="886568"/>
            <a:ext cx="2680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B0F0"/>
                </a:solidFill>
                <a:latin typeface="Comic Sans MS" panose="030F0702030302020204" pitchFamily="66" charset="0"/>
              </a:rPr>
              <a:t>Theme 6</a:t>
            </a:r>
          </a:p>
        </p:txBody>
      </p:sp>
      <p:sp>
        <p:nvSpPr>
          <p:cNvPr id="5" name="Diamond 4"/>
          <p:cNvSpPr/>
          <p:nvPr/>
        </p:nvSpPr>
        <p:spPr>
          <a:xfrm>
            <a:off x="2732808" y="2868099"/>
            <a:ext cx="3013365" cy="2192274"/>
          </a:xfrm>
          <a:prstGeom prst="diamond">
            <a:avLst/>
          </a:prstGeom>
          <a:solidFill>
            <a:schemeClr val="accent4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06" y="2538392"/>
            <a:ext cx="2098180" cy="1519125"/>
          </a:xfrm>
          <a:prstGeom prst="rect">
            <a:avLst/>
          </a:prstGeom>
        </p:spPr>
      </p:pic>
      <p:sp>
        <p:nvSpPr>
          <p:cNvPr id="1753" name="TextBox 1752">
            <a:extLst>
              <a:ext uri="{FF2B5EF4-FFF2-40B4-BE49-F238E27FC236}">
                <a16:creationId xmlns:a16="http://schemas.microsoft.com/office/drawing/2014/main" id="{BD8D68A0-61A1-4BB6-8713-3A8C15AFF67F}"/>
              </a:ext>
            </a:extLst>
          </p:cNvPr>
          <p:cNvSpPr txBox="1"/>
          <p:nvPr/>
        </p:nvSpPr>
        <p:spPr>
          <a:xfrm>
            <a:off x="500185" y="342079"/>
            <a:ext cx="5439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himes.wav"/>
          </p:stSnd>
        </p:sndAc>
      </p:transition>
    </mc:Choice>
    <mc:Fallback xmlns="">
      <p:transition spd="slow">
        <p:circl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2" grpId="0"/>
      <p:bldP spid="3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40"/>
          <p:cNvSpPr/>
          <p:nvPr/>
        </p:nvSpPr>
        <p:spPr>
          <a:xfrm>
            <a:off x="1522328" y="1113150"/>
            <a:ext cx="3852600" cy="2255100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0"/>
          <p:cNvSpPr/>
          <p:nvPr/>
        </p:nvSpPr>
        <p:spPr>
          <a:xfrm>
            <a:off x="1625418" y="1231529"/>
            <a:ext cx="3618300" cy="2001300"/>
          </a:xfrm>
          <a:prstGeom prst="roundRect">
            <a:avLst>
              <a:gd name="adj" fmla="val 1666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0"/>
          <p:cNvSpPr/>
          <p:nvPr/>
        </p:nvSpPr>
        <p:spPr>
          <a:xfrm>
            <a:off x="6726476" y="3549741"/>
            <a:ext cx="2047773" cy="130768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>
            <a:off x="6793523" y="3586633"/>
            <a:ext cx="1923235" cy="116051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4" name="Google Shape;2644;p40"/>
          <p:cNvGrpSpPr/>
          <p:nvPr/>
        </p:nvGrpSpPr>
        <p:grpSpPr>
          <a:xfrm>
            <a:off x="6261536" y="-1662"/>
            <a:ext cx="3212887" cy="3087459"/>
            <a:chOff x="5284506" y="-7603"/>
            <a:chExt cx="3212887" cy="3087459"/>
          </a:xfrm>
        </p:grpSpPr>
        <p:sp>
          <p:nvSpPr>
            <p:cNvPr id="2645" name="Google Shape;2645;p40"/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6" name="Google Shape;2676;p40"/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2677" name="Google Shape;2677;p40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0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0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0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0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0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0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0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0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0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0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0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0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0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0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0" name="Google Shape;2700;p40"/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2701" name="Google Shape;2701;p40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0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0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0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0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0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0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0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0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0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0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0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0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0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0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0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0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oogle Shape;5669;p61"/>
          <p:cNvGrpSpPr/>
          <p:nvPr/>
        </p:nvGrpSpPr>
        <p:grpSpPr>
          <a:xfrm>
            <a:off x="6747095" y="3153959"/>
            <a:ext cx="1862770" cy="1868394"/>
            <a:chOff x="6568148" y="1125402"/>
            <a:chExt cx="1862770" cy="1868394"/>
          </a:xfrm>
        </p:grpSpPr>
        <p:sp>
          <p:nvSpPr>
            <p:cNvPr id="81" name="Google Shape;5670;p61"/>
            <p:cNvSpPr/>
            <p:nvPr/>
          </p:nvSpPr>
          <p:spPr>
            <a:xfrm rot="7985726">
              <a:off x="6809674" y="1429563"/>
              <a:ext cx="1379718" cy="1260071"/>
            </a:xfrm>
            <a:custGeom>
              <a:avLst/>
              <a:gdLst/>
              <a:ahLst/>
              <a:cxnLst/>
              <a:rect l="l" t="t" r="r" b="b"/>
              <a:pathLst>
                <a:path w="55190" h="50404" extrusionOk="0">
                  <a:moveTo>
                    <a:pt x="19501" y="0"/>
                  </a:moveTo>
                  <a:lnTo>
                    <a:pt x="19501" y="0"/>
                  </a:lnTo>
                  <a:cubicBezTo>
                    <a:pt x="16558" y="8832"/>
                    <a:pt x="20793" y="17386"/>
                    <a:pt x="20793" y="17386"/>
                  </a:cubicBezTo>
                  <a:cubicBezTo>
                    <a:pt x="20793" y="17386"/>
                    <a:pt x="25557" y="20120"/>
                    <a:pt x="21356" y="21736"/>
                  </a:cubicBezTo>
                  <a:cubicBezTo>
                    <a:pt x="20235" y="22170"/>
                    <a:pt x="18478" y="22519"/>
                    <a:pt x="15825" y="22721"/>
                  </a:cubicBezTo>
                  <a:cubicBezTo>
                    <a:pt x="3210" y="23668"/>
                    <a:pt x="1" y="32469"/>
                    <a:pt x="1" y="32469"/>
                  </a:cubicBezTo>
                  <a:cubicBezTo>
                    <a:pt x="3570" y="33921"/>
                    <a:pt x="7246" y="34398"/>
                    <a:pt x="10535" y="34398"/>
                  </a:cubicBezTo>
                  <a:cubicBezTo>
                    <a:pt x="16831" y="34398"/>
                    <a:pt x="21710" y="32651"/>
                    <a:pt x="21710" y="32651"/>
                  </a:cubicBezTo>
                  <a:lnTo>
                    <a:pt x="26584" y="34769"/>
                  </a:lnTo>
                  <a:cubicBezTo>
                    <a:pt x="26626" y="35404"/>
                    <a:pt x="26706" y="36024"/>
                    <a:pt x="26812" y="36617"/>
                  </a:cubicBezTo>
                  <a:cubicBezTo>
                    <a:pt x="28481" y="46012"/>
                    <a:pt x="37347" y="50403"/>
                    <a:pt x="37347" y="50403"/>
                  </a:cubicBezTo>
                  <a:cubicBezTo>
                    <a:pt x="41483" y="43046"/>
                    <a:pt x="37161" y="33021"/>
                    <a:pt x="37161" y="33021"/>
                  </a:cubicBezTo>
                  <a:cubicBezTo>
                    <a:pt x="37161" y="33021"/>
                    <a:pt x="29097" y="26778"/>
                    <a:pt x="40685" y="26314"/>
                  </a:cubicBezTo>
                  <a:cubicBezTo>
                    <a:pt x="41564" y="26279"/>
                    <a:pt x="42392" y="26195"/>
                    <a:pt x="43171" y="26074"/>
                  </a:cubicBezTo>
                  <a:lnTo>
                    <a:pt x="43176" y="26074"/>
                  </a:lnTo>
                  <a:cubicBezTo>
                    <a:pt x="52171" y="24717"/>
                    <a:pt x="54889" y="18307"/>
                    <a:pt x="55167" y="17595"/>
                  </a:cubicBezTo>
                  <a:cubicBezTo>
                    <a:pt x="55182" y="17550"/>
                    <a:pt x="55190" y="17527"/>
                    <a:pt x="55190" y="17527"/>
                  </a:cubicBezTo>
                  <a:cubicBezTo>
                    <a:pt x="51832" y="15996"/>
                    <a:pt x="48268" y="15542"/>
                    <a:pt x="45217" y="15542"/>
                  </a:cubicBezTo>
                  <a:cubicBezTo>
                    <a:pt x="40752" y="15542"/>
                    <a:pt x="37389" y="16516"/>
                    <a:pt x="37389" y="16516"/>
                  </a:cubicBezTo>
                  <a:cubicBezTo>
                    <a:pt x="37389" y="16516"/>
                    <a:pt x="34208" y="20286"/>
                    <a:pt x="31426" y="20286"/>
                  </a:cubicBezTo>
                  <a:cubicBezTo>
                    <a:pt x="30184" y="20286"/>
                    <a:pt x="29022" y="19535"/>
                    <a:pt x="28257" y="17364"/>
                  </a:cubicBezTo>
                  <a:cubicBezTo>
                    <a:pt x="28024" y="16710"/>
                    <a:pt x="27831" y="15923"/>
                    <a:pt x="27682" y="14991"/>
                  </a:cubicBezTo>
                  <a:cubicBezTo>
                    <a:pt x="25926" y="4045"/>
                    <a:pt x="19501" y="0"/>
                    <a:pt x="19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671;p61"/>
            <p:cNvSpPr/>
            <p:nvPr/>
          </p:nvSpPr>
          <p:spPr>
            <a:xfrm rot="7985726">
              <a:off x="7013702" y="1631798"/>
              <a:ext cx="263419" cy="500014"/>
            </a:xfrm>
            <a:custGeom>
              <a:avLst/>
              <a:gdLst/>
              <a:ahLst/>
              <a:cxnLst/>
              <a:rect l="l" t="t" r="r" b="b"/>
              <a:pathLst>
                <a:path w="10537" h="20001" extrusionOk="0">
                  <a:moveTo>
                    <a:pt x="3673" y="0"/>
                  </a:moveTo>
                  <a:cubicBezTo>
                    <a:pt x="2018" y="0"/>
                    <a:pt x="798" y="3155"/>
                    <a:pt x="1" y="6214"/>
                  </a:cubicBezTo>
                  <a:cubicBezTo>
                    <a:pt x="1670" y="15609"/>
                    <a:pt x="10536" y="20000"/>
                    <a:pt x="10536" y="20000"/>
                  </a:cubicBezTo>
                  <a:cubicBezTo>
                    <a:pt x="10536" y="20000"/>
                    <a:pt x="8867" y="3952"/>
                    <a:pt x="4860" y="519"/>
                  </a:cubicBezTo>
                  <a:cubicBezTo>
                    <a:pt x="4442" y="161"/>
                    <a:pt x="4047" y="0"/>
                    <a:pt x="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672;p61"/>
            <p:cNvSpPr/>
            <p:nvPr/>
          </p:nvSpPr>
          <p:spPr>
            <a:xfrm rot="7985726">
              <a:off x="7013349" y="2337648"/>
              <a:ext cx="484189" cy="211995"/>
            </a:xfrm>
            <a:custGeom>
              <a:avLst/>
              <a:gdLst/>
              <a:ahLst/>
              <a:cxnLst/>
              <a:rect l="l" t="t" r="r" b="b"/>
              <a:pathLst>
                <a:path w="19368" h="8480" extrusionOk="0">
                  <a:moveTo>
                    <a:pt x="19368" y="0"/>
                  </a:moveTo>
                  <a:cubicBezTo>
                    <a:pt x="11076" y="593"/>
                    <a:pt x="1" y="4852"/>
                    <a:pt x="1" y="4852"/>
                  </a:cubicBezTo>
                  <a:lnTo>
                    <a:pt x="7372" y="8479"/>
                  </a:lnTo>
                  <a:lnTo>
                    <a:pt x="7377" y="8479"/>
                  </a:lnTo>
                  <a:cubicBezTo>
                    <a:pt x="16372" y="7122"/>
                    <a:pt x="19090" y="712"/>
                    <a:pt x="19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673;p61"/>
            <p:cNvSpPr/>
            <p:nvPr/>
          </p:nvSpPr>
          <p:spPr>
            <a:xfrm rot="7985726">
              <a:off x="7715197" y="1964927"/>
              <a:ext cx="218920" cy="543363"/>
            </a:xfrm>
            <a:custGeom>
              <a:avLst/>
              <a:gdLst/>
              <a:ahLst/>
              <a:cxnLst/>
              <a:rect l="l" t="t" r="r" b="b"/>
              <a:pathLst>
                <a:path w="8757" h="21735" extrusionOk="0">
                  <a:moveTo>
                    <a:pt x="0" y="0"/>
                  </a:moveTo>
                  <a:cubicBezTo>
                    <a:pt x="0" y="1"/>
                    <a:pt x="5585" y="15809"/>
                    <a:pt x="5703" y="20831"/>
                  </a:cubicBezTo>
                  <a:cubicBezTo>
                    <a:pt x="5716" y="21460"/>
                    <a:pt x="5834" y="21735"/>
                    <a:pt x="6030" y="21735"/>
                  </a:cubicBezTo>
                  <a:cubicBezTo>
                    <a:pt x="6553" y="21735"/>
                    <a:pt x="7628" y="19783"/>
                    <a:pt x="8756" y="17364"/>
                  </a:cubicBezTo>
                  <a:cubicBezTo>
                    <a:pt x="8523" y="16710"/>
                    <a:pt x="8330" y="15923"/>
                    <a:pt x="8181" y="14991"/>
                  </a:cubicBezTo>
                  <a:cubicBezTo>
                    <a:pt x="6425" y="404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674;p61"/>
            <p:cNvSpPr/>
            <p:nvPr/>
          </p:nvSpPr>
          <p:spPr>
            <a:xfrm rot="7985726">
              <a:off x="7131747" y="1738189"/>
              <a:ext cx="955803" cy="268319"/>
            </a:xfrm>
            <a:custGeom>
              <a:avLst/>
              <a:gdLst/>
              <a:ahLst/>
              <a:cxnLst/>
              <a:rect l="l" t="t" r="r" b="b"/>
              <a:pathLst>
                <a:path w="38233" h="10733" extrusionOk="0">
                  <a:moveTo>
                    <a:pt x="21356" y="0"/>
                  </a:moveTo>
                  <a:cubicBezTo>
                    <a:pt x="20235" y="434"/>
                    <a:pt x="18478" y="783"/>
                    <a:pt x="15825" y="985"/>
                  </a:cubicBezTo>
                  <a:cubicBezTo>
                    <a:pt x="3210" y="1932"/>
                    <a:pt x="1" y="10733"/>
                    <a:pt x="1" y="10733"/>
                  </a:cubicBezTo>
                  <a:cubicBezTo>
                    <a:pt x="1" y="10733"/>
                    <a:pt x="15230" y="6003"/>
                    <a:pt x="28561" y="6003"/>
                  </a:cubicBezTo>
                  <a:cubicBezTo>
                    <a:pt x="29468" y="6003"/>
                    <a:pt x="30366" y="6025"/>
                    <a:pt x="31249" y="6072"/>
                  </a:cubicBezTo>
                  <a:cubicBezTo>
                    <a:pt x="31700" y="6096"/>
                    <a:pt x="32097" y="6107"/>
                    <a:pt x="32443" y="6107"/>
                  </a:cubicBezTo>
                  <a:cubicBezTo>
                    <a:pt x="38233" y="6107"/>
                    <a:pt x="29837" y="2856"/>
                    <a:pt x="21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675;p61"/>
            <p:cNvSpPr/>
            <p:nvPr/>
          </p:nvSpPr>
          <p:spPr>
            <a:xfrm flipH="1">
              <a:off x="6955624" y="2163499"/>
              <a:ext cx="25106" cy="12145"/>
            </a:xfrm>
            <a:custGeom>
              <a:avLst/>
              <a:gdLst/>
              <a:ahLst/>
              <a:cxnLst/>
              <a:rect l="l" t="t" r="r" b="b"/>
              <a:pathLst>
                <a:path w="769" h="372" extrusionOk="0">
                  <a:moveTo>
                    <a:pt x="156" y="0"/>
                  </a:moveTo>
                  <a:cubicBezTo>
                    <a:pt x="34" y="0"/>
                    <a:pt x="0" y="198"/>
                    <a:pt x="125" y="217"/>
                  </a:cubicBezTo>
                  <a:cubicBezTo>
                    <a:pt x="216" y="236"/>
                    <a:pt x="308" y="259"/>
                    <a:pt x="392" y="293"/>
                  </a:cubicBezTo>
                  <a:cubicBezTo>
                    <a:pt x="462" y="323"/>
                    <a:pt x="530" y="371"/>
                    <a:pt x="603" y="371"/>
                  </a:cubicBezTo>
                  <a:cubicBezTo>
                    <a:pt x="621" y="371"/>
                    <a:pt x="639" y="368"/>
                    <a:pt x="658" y="362"/>
                  </a:cubicBezTo>
                  <a:cubicBezTo>
                    <a:pt x="723" y="343"/>
                    <a:pt x="768" y="278"/>
                    <a:pt x="746" y="209"/>
                  </a:cubicBezTo>
                  <a:cubicBezTo>
                    <a:pt x="684" y="11"/>
                    <a:pt x="330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676;p61"/>
            <p:cNvSpPr/>
            <p:nvPr/>
          </p:nvSpPr>
          <p:spPr>
            <a:xfrm flipH="1">
              <a:off x="7106815" y="1510418"/>
              <a:ext cx="481387" cy="590691"/>
            </a:xfrm>
            <a:custGeom>
              <a:avLst/>
              <a:gdLst/>
              <a:ahLst/>
              <a:cxnLst/>
              <a:rect l="l" t="t" r="r" b="b"/>
              <a:pathLst>
                <a:path w="14745" h="18093" extrusionOk="0">
                  <a:moveTo>
                    <a:pt x="6241" y="0"/>
                  </a:moveTo>
                  <a:cubicBezTo>
                    <a:pt x="4617" y="0"/>
                    <a:pt x="2764" y="1908"/>
                    <a:pt x="2164" y="3166"/>
                  </a:cubicBezTo>
                  <a:cubicBezTo>
                    <a:pt x="1042" y="5522"/>
                    <a:pt x="840" y="8264"/>
                    <a:pt x="711" y="10834"/>
                  </a:cubicBezTo>
                  <a:cubicBezTo>
                    <a:pt x="632" y="12469"/>
                    <a:pt x="612" y="14119"/>
                    <a:pt x="726" y="15754"/>
                  </a:cubicBezTo>
                  <a:cubicBezTo>
                    <a:pt x="726" y="15754"/>
                    <a:pt x="0" y="17799"/>
                    <a:pt x="1939" y="18043"/>
                  </a:cubicBezTo>
                  <a:cubicBezTo>
                    <a:pt x="2209" y="18077"/>
                    <a:pt x="2478" y="18093"/>
                    <a:pt x="2747" y="18093"/>
                  </a:cubicBezTo>
                  <a:cubicBezTo>
                    <a:pt x="5267" y="18093"/>
                    <a:pt x="7707" y="16668"/>
                    <a:pt x="9638" y="15184"/>
                  </a:cubicBezTo>
                  <a:cubicBezTo>
                    <a:pt x="11779" y="13541"/>
                    <a:pt x="13527" y="11317"/>
                    <a:pt x="14155" y="8655"/>
                  </a:cubicBezTo>
                  <a:cubicBezTo>
                    <a:pt x="14626" y="6663"/>
                    <a:pt x="14745" y="3648"/>
                    <a:pt x="12418" y="2770"/>
                  </a:cubicBezTo>
                  <a:cubicBezTo>
                    <a:pt x="12255" y="2709"/>
                    <a:pt x="11950" y="2642"/>
                    <a:pt x="11542" y="2642"/>
                  </a:cubicBezTo>
                  <a:cubicBezTo>
                    <a:pt x="10793" y="2642"/>
                    <a:pt x="9696" y="2870"/>
                    <a:pt x="8498" y="3792"/>
                  </a:cubicBezTo>
                  <a:cubicBezTo>
                    <a:pt x="8570" y="2854"/>
                    <a:pt x="8433" y="1717"/>
                    <a:pt x="7886" y="930"/>
                  </a:cubicBezTo>
                  <a:cubicBezTo>
                    <a:pt x="7421" y="266"/>
                    <a:pt x="6847" y="0"/>
                    <a:pt x="6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677;p61"/>
            <p:cNvSpPr/>
            <p:nvPr/>
          </p:nvSpPr>
          <p:spPr>
            <a:xfrm flipH="1">
              <a:off x="6888436" y="2043193"/>
              <a:ext cx="617005" cy="449425"/>
            </a:xfrm>
            <a:custGeom>
              <a:avLst/>
              <a:gdLst/>
              <a:ahLst/>
              <a:cxnLst/>
              <a:rect l="l" t="t" r="r" b="b"/>
              <a:pathLst>
                <a:path w="18899" h="13766" extrusionOk="0">
                  <a:moveTo>
                    <a:pt x="4424" y="0"/>
                  </a:moveTo>
                  <a:cubicBezTo>
                    <a:pt x="4372" y="0"/>
                    <a:pt x="4319" y="1"/>
                    <a:pt x="4267" y="1"/>
                  </a:cubicBezTo>
                  <a:cubicBezTo>
                    <a:pt x="2050" y="13"/>
                    <a:pt x="1" y="20"/>
                    <a:pt x="1" y="20"/>
                  </a:cubicBezTo>
                  <a:cubicBezTo>
                    <a:pt x="1" y="20"/>
                    <a:pt x="3624" y="13129"/>
                    <a:pt x="10920" y="13733"/>
                  </a:cubicBezTo>
                  <a:cubicBezTo>
                    <a:pt x="11180" y="13755"/>
                    <a:pt x="11423" y="13765"/>
                    <a:pt x="11651" y="13765"/>
                  </a:cubicBezTo>
                  <a:cubicBezTo>
                    <a:pt x="16959" y="13765"/>
                    <a:pt x="13852" y="8145"/>
                    <a:pt x="13852" y="8145"/>
                  </a:cubicBezTo>
                  <a:lnTo>
                    <a:pt x="13852" y="8145"/>
                  </a:lnTo>
                  <a:cubicBezTo>
                    <a:pt x="13852" y="8145"/>
                    <a:pt x="14347" y="8240"/>
                    <a:pt x="15005" y="8240"/>
                  </a:cubicBezTo>
                  <a:cubicBezTo>
                    <a:pt x="16216" y="8240"/>
                    <a:pt x="17979" y="7918"/>
                    <a:pt x="18236" y="6088"/>
                  </a:cubicBezTo>
                  <a:cubicBezTo>
                    <a:pt x="18899" y="1327"/>
                    <a:pt x="10569" y="0"/>
                    <a:pt x="4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678;p61"/>
            <p:cNvSpPr/>
            <p:nvPr/>
          </p:nvSpPr>
          <p:spPr>
            <a:xfrm flipH="1">
              <a:off x="7393166" y="2107672"/>
              <a:ext cx="527094" cy="501204"/>
            </a:xfrm>
            <a:custGeom>
              <a:avLst/>
              <a:gdLst/>
              <a:ahLst/>
              <a:cxnLst/>
              <a:rect l="l" t="t" r="r" b="b"/>
              <a:pathLst>
                <a:path w="16145" h="15352" extrusionOk="0">
                  <a:moveTo>
                    <a:pt x="12593" y="0"/>
                  </a:moveTo>
                  <a:cubicBezTo>
                    <a:pt x="12287" y="0"/>
                    <a:pt x="12091" y="98"/>
                    <a:pt x="12091" y="98"/>
                  </a:cubicBezTo>
                  <a:cubicBezTo>
                    <a:pt x="10418" y="680"/>
                    <a:pt x="8783" y="1410"/>
                    <a:pt x="7209" y="2216"/>
                  </a:cubicBezTo>
                  <a:cubicBezTo>
                    <a:pt x="7149" y="2246"/>
                    <a:pt x="7084" y="2281"/>
                    <a:pt x="7019" y="2311"/>
                  </a:cubicBezTo>
                  <a:lnTo>
                    <a:pt x="7019" y="2314"/>
                  </a:lnTo>
                  <a:cubicBezTo>
                    <a:pt x="7012" y="2319"/>
                    <a:pt x="7000" y="2323"/>
                    <a:pt x="6986" y="2330"/>
                  </a:cubicBezTo>
                  <a:cubicBezTo>
                    <a:pt x="4659" y="3509"/>
                    <a:pt x="1613" y="4897"/>
                    <a:pt x="716" y="7512"/>
                  </a:cubicBezTo>
                  <a:cubicBezTo>
                    <a:pt x="1" y="9603"/>
                    <a:pt x="853" y="12497"/>
                    <a:pt x="3252" y="13013"/>
                  </a:cubicBezTo>
                  <a:cubicBezTo>
                    <a:pt x="3500" y="13067"/>
                    <a:pt x="3758" y="13092"/>
                    <a:pt x="4020" y="13092"/>
                  </a:cubicBezTo>
                  <a:cubicBezTo>
                    <a:pt x="4787" y="13092"/>
                    <a:pt x="5583" y="12876"/>
                    <a:pt x="6233" y="12516"/>
                  </a:cubicBezTo>
                  <a:cubicBezTo>
                    <a:pt x="6233" y="12516"/>
                    <a:pt x="6653" y="15351"/>
                    <a:pt x="10481" y="15351"/>
                  </a:cubicBezTo>
                  <a:cubicBezTo>
                    <a:pt x="10556" y="15351"/>
                    <a:pt x="10631" y="15350"/>
                    <a:pt x="10708" y="15348"/>
                  </a:cubicBezTo>
                  <a:cubicBezTo>
                    <a:pt x="13924" y="15257"/>
                    <a:pt x="16144" y="10321"/>
                    <a:pt x="15692" y="5554"/>
                  </a:cubicBezTo>
                  <a:cubicBezTo>
                    <a:pt x="15574" y="4345"/>
                    <a:pt x="15285" y="3147"/>
                    <a:pt x="14802" y="2041"/>
                  </a:cubicBezTo>
                  <a:cubicBezTo>
                    <a:pt x="14037" y="311"/>
                    <a:pt x="13139" y="0"/>
                    <a:pt x="12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679;p61"/>
            <p:cNvSpPr/>
            <p:nvPr/>
          </p:nvSpPr>
          <p:spPr>
            <a:xfrm flipH="1">
              <a:off x="7426826" y="1705357"/>
              <a:ext cx="662320" cy="482138"/>
            </a:xfrm>
            <a:custGeom>
              <a:avLst/>
              <a:gdLst/>
              <a:ahLst/>
              <a:cxnLst/>
              <a:rect l="l" t="t" r="r" b="b"/>
              <a:pathLst>
                <a:path w="20287" h="14768" extrusionOk="0">
                  <a:moveTo>
                    <a:pt x="6939" y="1"/>
                  </a:moveTo>
                  <a:cubicBezTo>
                    <a:pt x="6231" y="1"/>
                    <a:pt x="5529" y="120"/>
                    <a:pt x="4847" y="407"/>
                  </a:cubicBezTo>
                  <a:cubicBezTo>
                    <a:pt x="3201" y="1103"/>
                    <a:pt x="2110" y="3346"/>
                    <a:pt x="3185" y="4958"/>
                  </a:cubicBezTo>
                  <a:cubicBezTo>
                    <a:pt x="3185" y="4958"/>
                    <a:pt x="0" y="5068"/>
                    <a:pt x="228" y="8539"/>
                  </a:cubicBezTo>
                  <a:cubicBezTo>
                    <a:pt x="413" y="11354"/>
                    <a:pt x="8241" y="14767"/>
                    <a:pt x="14406" y="14767"/>
                  </a:cubicBezTo>
                  <a:cubicBezTo>
                    <a:pt x="15835" y="14767"/>
                    <a:pt x="17175" y="14584"/>
                    <a:pt x="18310" y="14167"/>
                  </a:cubicBezTo>
                  <a:cubicBezTo>
                    <a:pt x="20287" y="10889"/>
                    <a:pt x="18820" y="10185"/>
                    <a:pt x="18820" y="10185"/>
                  </a:cubicBezTo>
                  <a:cubicBezTo>
                    <a:pt x="18798" y="10175"/>
                    <a:pt x="18779" y="10171"/>
                    <a:pt x="18760" y="10171"/>
                  </a:cubicBezTo>
                  <a:cubicBezTo>
                    <a:pt x="18625" y="10171"/>
                    <a:pt x="18563" y="10408"/>
                    <a:pt x="18492" y="10408"/>
                  </a:cubicBezTo>
                  <a:cubicBezTo>
                    <a:pt x="18474" y="10408"/>
                    <a:pt x="18456" y="10392"/>
                    <a:pt x="18436" y="10353"/>
                  </a:cubicBezTo>
                  <a:cubicBezTo>
                    <a:pt x="17892" y="9285"/>
                    <a:pt x="17036" y="6767"/>
                    <a:pt x="16356" y="5779"/>
                  </a:cubicBezTo>
                  <a:cubicBezTo>
                    <a:pt x="14896" y="3669"/>
                    <a:pt x="12972" y="1699"/>
                    <a:pt x="10520" y="780"/>
                  </a:cubicBezTo>
                  <a:cubicBezTo>
                    <a:pt x="9356" y="342"/>
                    <a:pt x="8139" y="1"/>
                    <a:pt x="6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680;p61"/>
            <p:cNvSpPr/>
            <p:nvPr/>
          </p:nvSpPr>
          <p:spPr>
            <a:xfrm flipH="1">
              <a:off x="7835279" y="2296995"/>
              <a:ext cx="23408" cy="21515"/>
            </a:xfrm>
            <a:custGeom>
              <a:avLst/>
              <a:gdLst/>
              <a:ahLst/>
              <a:cxnLst/>
              <a:rect l="l" t="t" r="r" b="b"/>
              <a:pathLst>
                <a:path w="717" h="659" extrusionOk="0">
                  <a:moveTo>
                    <a:pt x="606" y="0"/>
                  </a:moveTo>
                  <a:cubicBezTo>
                    <a:pt x="600" y="0"/>
                    <a:pt x="593" y="1"/>
                    <a:pt x="587" y="2"/>
                  </a:cubicBezTo>
                  <a:cubicBezTo>
                    <a:pt x="476" y="25"/>
                    <a:pt x="381" y="151"/>
                    <a:pt x="305" y="230"/>
                  </a:cubicBezTo>
                  <a:cubicBezTo>
                    <a:pt x="218" y="325"/>
                    <a:pt x="130" y="421"/>
                    <a:pt x="50" y="523"/>
                  </a:cubicBezTo>
                  <a:cubicBezTo>
                    <a:pt x="1" y="581"/>
                    <a:pt x="49" y="659"/>
                    <a:pt x="107" y="659"/>
                  </a:cubicBezTo>
                  <a:cubicBezTo>
                    <a:pt x="125" y="659"/>
                    <a:pt x="143" y="651"/>
                    <a:pt x="160" y="633"/>
                  </a:cubicBezTo>
                  <a:cubicBezTo>
                    <a:pt x="244" y="546"/>
                    <a:pt x="336" y="458"/>
                    <a:pt x="427" y="379"/>
                  </a:cubicBezTo>
                  <a:cubicBezTo>
                    <a:pt x="506" y="307"/>
                    <a:pt x="643" y="234"/>
                    <a:pt x="685" y="135"/>
                  </a:cubicBezTo>
                  <a:cubicBezTo>
                    <a:pt x="717" y="69"/>
                    <a:pt x="674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681;p61"/>
            <p:cNvSpPr/>
            <p:nvPr/>
          </p:nvSpPr>
          <p:spPr>
            <a:xfrm flipH="1">
              <a:off x="7824178" y="2319423"/>
              <a:ext cx="19327" cy="18348"/>
            </a:xfrm>
            <a:custGeom>
              <a:avLst/>
              <a:gdLst/>
              <a:ahLst/>
              <a:cxnLst/>
              <a:rect l="l" t="t" r="r" b="b"/>
              <a:pathLst>
                <a:path w="592" h="562" extrusionOk="0">
                  <a:moveTo>
                    <a:pt x="490" y="0"/>
                  </a:moveTo>
                  <a:cubicBezTo>
                    <a:pt x="482" y="0"/>
                    <a:pt x="475" y="1"/>
                    <a:pt x="467" y="3"/>
                  </a:cubicBezTo>
                  <a:cubicBezTo>
                    <a:pt x="373" y="26"/>
                    <a:pt x="304" y="136"/>
                    <a:pt x="243" y="205"/>
                  </a:cubicBezTo>
                  <a:cubicBezTo>
                    <a:pt x="175" y="285"/>
                    <a:pt x="110" y="361"/>
                    <a:pt x="41" y="441"/>
                  </a:cubicBezTo>
                  <a:cubicBezTo>
                    <a:pt x="1" y="491"/>
                    <a:pt x="35" y="561"/>
                    <a:pt x="89" y="561"/>
                  </a:cubicBezTo>
                  <a:cubicBezTo>
                    <a:pt x="100" y="561"/>
                    <a:pt x="112" y="558"/>
                    <a:pt x="125" y="550"/>
                  </a:cubicBezTo>
                  <a:cubicBezTo>
                    <a:pt x="220" y="494"/>
                    <a:pt x="311" y="433"/>
                    <a:pt x="395" y="357"/>
                  </a:cubicBezTo>
                  <a:cubicBezTo>
                    <a:pt x="475" y="289"/>
                    <a:pt x="578" y="205"/>
                    <a:pt x="589" y="94"/>
                  </a:cubicBezTo>
                  <a:cubicBezTo>
                    <a:pt x="592" y="39"/>
                    <a:pt x="538" y="0"/>
                    <a:pt x="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682;p61"/>
            <p:cNvSpPr/>
            <p:nvPr/>
          </p:nvSpPr>
          <p:spPr>
            <a:xfrm flipH="1">
              <a:off x="7767045" y="2251125"/>
              <a:ext cx="23474" cy="15312"/>
            </a:xfrm>
            <a:custGeom>
              <a:avLst/>
              <a:gdLst/>
              <a:ahLst/>
              <a:cxnLst/>
              <a:rect l="l" t="t" r="r" b="b"/>
              <a:pathLst>
                <a:path w="719" h="469" extrusionOk="0">
                  <a:moveTo>
                    <a:pt x="635" y="1"/>
                  </a:moveTo>
                  <a:cubicBezTo>
                    <a:pt x="418" y="1"/>
                    <a:pt x="206" y="202"/>
                    <a:pt x="57" y="343"/>
                  </a:cubicBezTo>
                  <a:cubicBezTo>
                    <a:pt x="1" y="396"/>
                    <a:pt x="53" y="468"/>
                    <a:pt x="115" y="468"/>
                  </a:cubicBezTo>
                  <a:cubicBezTo>
                    <a:pt x="133" y="468"/>
                    <a:pt x="151" y="462"/>
                    <a:pt x="167" y="449"/>
                  </a:cubicBezTo>
                  <a:cubicBezTo>
                    <a:pt x="251" y="380"/>
                    <a:pt x="343" y="320"/>
                    <a:pt x="438" y="266"/>
                  </a:cubicBezTo>
                  <a:cubicBezTo>
                    <a:pt x="521" y="221"/>
                    <a:pt x="612" y="187"/>
                    <a:pt x="680" y="115"/>
                  </a:cubicBezTo>
                  <a:cubicBezTo>
                    <a:pt x="719" y="73"/>
                    <a:pt x="692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683;p61"/>
            <p:cNvSpPr/>
            <p:nvPr/>
          </p:nvSpPr>
          <p:spPr>
            <a:xfrm flipH="1">
              <a:off x="7769167" y="2274468"/>
              <a:ext cx="24029" cy="16977"/>
            </a:xfrm>
            <a:custGeom>
              <a:avLst/>
              <a:gdLst/>
              <a:ahLst/>
              <a:cxnLst/>
              <a:rect l="l" t="t" r="r" b="b"/>
              <a:pathLst>
                <a:path w="736" h="520" extrusionOk="0">
                  <a:moveTo>
                    <a:pt x="586" y="1"/>
                  </a:moveTo>
                  <a:cubicBezTo>
                    <a:pt x="380" y="1"/>
                    <a:pt x="202" y="215"/>
                    <a:pt x="67" y="346"/>
                  </a:cubicBezTo>
                  <a:cubicBezTo>
                    <a:pt x="0" y="416"/>
                    <a:pt x="60" y="520"/>
                    <a:pt x="139" y="520"/>
                  </a:cubicBezTo>
                  <a:cubicBezTo>
                    <a:pt x="155" y="520"/>
                    <a:pt x="172" y="515"/>
                    <a:pt x="188" y="506"/>
                  </a:cubicBezTo>
                  <a:cubicBezTo>
                    <a:pt x="276" y="457"/>
                    <a:pt x="371" y="415"/>
                    <a:pt x="462" y="369"/>
                  </a:cubicBezTo>
                  <a:cubicBezTo>
                    <a:pt x="550" y="327"/>
                    <a:pt x="660" y="290"/>
                    <a:pt x="706" y="194"/>
                  </a:cubicBezTo>
                  <a:cubicBezTo>
                    <a:pt x="736" y="130"/>
                    <a:pt x="717" y="16"/>
                    <a:pt x="630" y="4"/>
                  </a:cubicBezTo>
                  <a:cubicBezTo>
                    <a:pt x="615" y="2"/>
                    <a:pt x="601" y="1"/>
                    <a:pt x="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684;p61"/>
            <p:cNvSpPr/>
            <p:nvPr/>
          </p:nvSpPr>
          <p:spPr>
            <a:xfrm flipH="1">
              <a:off x="7777264" y="2317269"/>
              <a:ext cx="23539" cy="18250"/>
            </a:xfrm>
            <a:custGeom>
              <a:avLst/>
              <a:gdLst/>
              <a:ahLst/>
              <a:cxnLst/>
              <a:rect l="l" t="t" r="r" b="b"/>
              <a:pathLst>
                <a:path w="721" h="559" extrusionOk="0">
                  <a:moveTo>
                    <a:pt x="605" y="0"/>
                  </a:moveTo>
                  <a:cubicBezTo>
                    <a:pt x="602" y="0"/>
                    <a:pt x="599" y="0"/>
                    <a:pt x="597" y="1"/>
                  </a:cubicBezTo>
                  <a:cubicBezTo>
                    <a:pt x="482" y="16"/>
                    <a:pt x="410" y="96"/>
                    <a:pt x="326" y="168"/>
                  </a:cubicBezTo>
                  <a:cubicBezTo>
                    <a:pt x="239" y="244"/>
                    <a:pt x="151" y="320"/>
                    <a:pt x="65" y="397"/>
                  </a:cubicBezTo>
                  <a:cubicBezTo>
                    <a:pt x="1" y="456"/>
                    <a:pt x="61" y="558"/>
                    <a:pt x="134" y="558"/>
                  </a:cubicBezTo>
                  <a:cubicBezTo>
                    <a:pt x="148" y="558"/>
                    <a:pt x="164" y="554"/>
                    <a:pt x="179" y="544"/>
                  </a:cubicBezTo>
                  <a:cubicBezTo>
                    <a:pt x="274" y="480"/>
                    <a:pt x="372" y="416"/>
                    <a:pt x="467" y="351"/>
                  </a:cubicBezTo>
                  <a:cubicBezTo>
                    <a:pt x="558" y="290"/>
                    <a:pt x="658" y="240"/>
                    <a:pt x="699" y="134"/>
                  </a:cubicBezTo>
                  <a:cubicBezTo>
                    <a:pt x="721" y="79"/>
                    <a:pt x="666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685;p61"/>
            <p:cNvSpPr/>
            <p:nvPr/>
          </p:nvSpPr>
          <p:spPr>
            <a:xfrm flipH="1">
              <a:off x="7754280" y="2358535"/>
              <a:ext cx="23343" cy="20666"/>
            </a:xfrm>
            <a:custGeom>
              <a:avLst/>
              <a:gdLst/>
              <a:ahLst/>
              <a:cxnLst/>
              <a:rect l="l" t="t" r="r" b="b"/>
              <a:pathLst>
                <a:path w="715" h="633" extrusionOk="0">
                  <a:moveTo>
                    <a:pt x="591" y="1"/>
                  </a:moveTo>
                  <a:cubicBezTo>
                    <a:pt x="580" y="1"/>
                    <a:pt x="568" y="3"/>
                    <a:pt x="555" y="7"/>
                  </a:cubicBezTo>
                  <a:cubicBezTo>
                    <a:pt x="445" y="45"/>
                    <a:pt x="373" y="136"/>
                    <a:pt x="294" y="216"/>
                  </a:cubicBezTo>
                  <a:cubicBezTo>
                    <a:pt x="210" y="300"/>
                    <a:pt x="130" y="387"/>
                    <a:pt x="54" y="478"/>
                  </a:cubicBezTo>
                  <a:cubicBezTo>
                    <a:pt x="1" y="534"/>
                    <a:pt x="47" y="633"/>
                    <a:pt x="113" y="633"/>
                  </a:cubicBezTo>
                  <a:cubicBezTo>
                    <a:pt x="128" y="633"/>
                    <a:pt x="144" y="627"/>
                    <a:pt x="160" y="615"/>
                  </a:cubicBezTo>
                  <a:cubicBezTo>
                    <a:pt x="252" y="547"/>
                    <a:pt x="346" y="482"/>
                    <a:pt x="434" y="410"/>
                  </a:cubicBezTo>
                  <a:cubicBezTo>
                    <a:pt x="522" y="342"/>
                    <a:pt x="636" y="273"/>
                    <a:pt x="681" y="170"/>
                  </a:cubicBezTo>
                  <a:cubicBezTo>
                    <a:pt x="714" y="100"/>
                    <a:pt x="672" y="1"/>
                    <a:pt x="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686;p61"/>
            <p:cNvSpPr/>
            <p:nvPr/>
          </p:nvSpPr>
          <p:spPr>
            <a:xfrm flipH="1">
              <a:off x="7720947" y="2396863"/>
              <a:ext cx="22723" cy="21384"/>
            </a:xfrm>
            <a:custGeom>
              <a:avLst/>
              <a:gdLst/>
              <a:ahLst/>
              <a:cxnLst/>
              <a:rect l="l" t="t" r="r" b="b"/>
              <a:pathLst>
                <a:path w="696" h="655" extrusionOk="0">
                  <a:moveTo>
                    <a:pt x="561" y="0"/>
                  </a:moveTo>
                  <a:cubicBezTo>
                    <a:pt x="552" y="0"/>
                    <a:pt x="543" y="1"/>
                    <a:pt x="535" y="3"/>
                  </a:cubicBezTo>
                  <a:cubicBezTo>
                    <a:pt x="398" y="31"/>
                    <a:pt x="317" y="152"/>
                    <a:pt x="226" y="254"/>
                  </a:cubicBezTo>
                  <a:cubicBezTo>
                    <a:pt x="143" y="350"/>
                    <a:pt x="56" y="452"/>
                    <a:pt x="14" y="574"/>
                  </a:cubicBezTo>
                  <a:cubicBezTo>
                    <a:pt x="0" y="610"/>
                    <a:pt x="35" y="654"/>
                    <a:pt x="74" y="654"/>
                  </a:cubicBezTo>
                  <a:cubicBezTo>
                    <a:pt x="81" y="654"/>
                    <a:pt x="87" y="653"/>
                    <a:pt x="94" y="650"/>
                  </a:cubicBezTo>
                  <a:cubicBezTo>
                    <a:pt x="208" y="601"/>
                    <a:pt x="306" y="513"/>
                    <a:pt x="401" y="429"/>
                  </a:cubicBezTo>
                  <a:cubicBezTo>
                    <a:pt x="454" y="388"/>
                    <a:pt x="505" y="346"/>
                    <a:pt x="557" y="304"/>
                  </a:cubicBezTo>
                  <a:cubicBezTo>
                    <a:pt x="619" y="254"/>
                    <a:pt x="645" y="213"/>
                    <a:pt x="671" y="137"/>
                  </a:cubicBezTo>
                  <a:cubicBezTo>
                    <a:pt x="695" y="63"/>
                    <a:pt x="63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687;p61"/>
            <p:cNvSpPr/>
            <p:nvPr/>
          </p:nvSpPr>
          <p:spPr>
            <a:xfrm flipH="1">
              <a:off x="7707333" y="2360853"/>
              <a:ext cx="22429" cy="20699"/>
            </a:xfrm>
            <a:custGeom>
              <a:avLst/>
              <a:gdLst/>
              <a:ahLst/>
              <a:cxnLst/>
              <a:rect l="l" t="t" r="r" b="b"/>
              <a:pathLst>
                <a:path w="687" h="634" extrusionOk="0">
                  <a:moveTo>
                    <a:pt x="588" y="0"/>
                  </a:moveTo>
                  <a:cubicBezTo>
                    <a:pt x="466" y="8"/>
                    <a:pt x="382" y="95"/>
                    <a:pt x="298" y="179"/>
                  </a:cubicBezTo>
                  <a:cubicBezTo>
                    <a:pt x="211" y="267"/>
                    <a:pt x="135" y="362"/>
                    <a:pt x="56" y="457"/>
                  </a:cubicBezTo>
                  <a:cubicBezTo>
                    <a:pt x="0" y="521"/>
                    <a:pt x="50" y="633"/>
                    <a:pt x="123" y="633"/>
                  </a:cubicBezTo>
                  <a:cubicBezTo>
                    <a:pt x="140" y="633"/>
                    <a:pt x="158" y="627"/>
                    <a:pt x="177" y="613"/>
                  </a:cubicBezTo>
                  <a:cubicBezTo>
                    <a:pt x="279" y="536"/>
                    <a:pt x="382" y="464"/>
                    <a:pt x="477" y="381"/>
                  </a:cubicBezTo>
                  <a:cubicBezTo>
                    <a:pt x="572" y="301"/>
                    <a:pt x="663" y="221"/>
                    <a:pt x="679" y="92"/>
                  </a:cubicBezTo>
                  <a:cubicBezTo>
                    <a:pt x="686" y="46"/>
                    <a:pt x="633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688;p61"/>
            <p:cNvSpPr/>
            <p:nvPr/>
          </p:nvSpPr>
          <p:spPr>
            <a:xfrm flipH="1">
              <a:off x="7722710" y="2223799"/>
              <a:ext cx="20992" cy="12896"/>
            </a:xfrm>
            <a:custGeom>
              <a:avLst/>
              <a:gdLst/>
              <a:ahLst/>
              <a:cxnLst/>
              <a:rect l="l" t="t" r="r" b="b"/>
              <a:pathLst>
                <a:path w="643" h="395" extrusionOk="0">
                  <a:moveTo>
                    <a:pt x="526" y="1"/>
                  </a:moveTo>
                  <a:cubicBezTo>
                    <a:pt x="445" y="1"/>
                    <a:pt x="374" y="42"/>
                    <a:pt x="304" y="85"/>
                  </a:cubicBezTo>
                  <a:cubicBezTo>
                    <a:pt x="220" y="134"/>
                    <a:pt x="132" y="184"/>
                    <a:pt x="60" y="248"/>
                  </a:cubicBezTo>
                  <a:cubicBezTo>
                    <a:pt x="0" y="308"/>
                    <a:pt x="55" y="394"/>
                    <a:pt x="127" y="394"/>
                  </a:cubicBezTo>
                  <a:cubicBezTo>
                    <a:pt x="132" y="394"/>
                    <a:pt x="138" y="394"/>
                    <a:pt x="144" y="393"/>
                  </a:cubicBezTo>
                  <a:cubicBezTo>
                    <a:pt x="235" y="373"/>
                    <a:pt x="323" y="328"/>
                    <a:pt x="406" y="290"/>
                  </a:cubicBezTo>
                  <a:cubicBezTo>
                    <a:pt x="483" y="252"/>
                    <a:pt x="581" y="210"/>
                    <a:pt x="620" y="131"/>
                  </a:cubicBezTo>
                  <a:cubicBezTo>
                    <a:pt x="642" y="85"/>
                    <a:pt x="627" y="12"/>
                    <a:pt x="569" y="5"/>
                  </a:cubicBezTo>
                  <a:cubicBezTo>
                    <a:pt x="554" y="2"/>
                    <a:pt x="540" y="1"/>
                    <a:pt x="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689;p61"/>
            <p:cNvSpPr/>
            <p:nvPr/>
          </p:nvSpPr>
          <p:spPr>
            <a:xfrm flipH="1">
              <a:off x="7809356" y="2414460"/>
              <a:ext cx="20894" cy="22102"/>
            </a:xfrm>
            <a:custGeom>
              <a:avLst/>
              <a:gdLst/>
              <a:ahLst/>
              <a:cxnLst/>
              <a:rect l="l" t="t" r="r" b="b"/>
              <a:pathLst>
                <a:path w="640" h="677" extrusionOk="0">
                  <a:moveTo>
                    <a:pt x="504" y="1"/>
                  </a:moveTo>
                  <a:cubicBezTo>
                    <a:pt x="481" y="1"/>
                    <a:pt x="457" y="9"/>
                    <a:pt x="437" y="27"/>
                  </a:cubicBezTo>
                  <a:cubicBezTo>
                    <a:pt x="354" y="103"/>
                    <a:pt x="267" y="176"/>
                    <a:pt x="191" y="263"/>
                  </a:cubicBezTo>
                  <a:cubicBezTo>
                    <a:pt x="114" y="343"/>
                    <a:pt x="0" y="431"/>
                    <a:pt x="12" y="548"/>
                  </a:cubicBezTo>
                  <a:cubicBezTo>
                    <a:pt x="15" y="631"/>
                    <a:pt x="70" y="676"/>
                    <a:pt x="143" y="676"/>
                  </a:cubicBezTo>
                  <a:cubicBezTo>
                    <a:pt x="153" y="676"/>
                    <a:pt x="164" y="675"/>
                    <a:pt x="175" y="673"/>
                  </a:cubicBezTo>
                  <a:cubicBezTo>
                    <a:pt x="290" y="659"/>
                    <a:pt x="354" y="522"/>
                    <a:pt x="415" y="434"/>
                  </a:cubicBezTo>
                  <a:cubicBezTo>
                    <a:pt x="483" y="343"/>
                    <a:pt x="533" y="245"/>
                    <a:pt x="593" y="149"/>
                  </a:cubicBezTo>
                  <a:cubicBezTo>
                    <a:pt x="639" y="75"/>
                    <a:pt x="573" y="1"/>
                    <a:pt x="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690;p61"/>
            <p:cNvSpPr/>
            <p:nvPr/>
          </p:nvSpPr>
          <p:spPr>
            <a:xfrm flipH="1">
              <a:off x="7826725" y="2400161"/>
              <a:ext cx="16063" cy="14169"/>
            </a:xfrm>
            <a:custGeom>
              <a:avLst/>
              <a:gdLst/>
              <a:ahLst/>
              <a:cxnLst/>
              <a:rect l="l" t="t" r="r" b="b"/>
              <a:pathLst>
                <a:path w="492" h="434" extrusionOk="0">
                  <a:moveTo>
                    <a:pt x="365" y="1"/>
                  </a:moveTo>
                  <a:cubicBezTo>
                    <a:pt x="344" y="1"/>
                    <a:pt x="323" y="8"/>
                    <a:pt x="305" y="25"/>
                  </a:cubicBezTo>
                  <a:cubicBezTo>
                    <a:pt x="256" y="74"/>
                    <a:pt x="198" y="120"/>
                    <a:pt x="145" y="165"/>
                  </a:cubicBezTo>
                  <a:cubicBezTo>
                    <a:pt x="88" y="211"/>
                    <a:pt x="0" y="260"/>
                    <a:pt x="8" y="340"/>
                  </a:cubicBezTo>
                  <a:cubicBezTo>
                    <a:pt x="12" y="386"/>
                    <a:pt x="35" y="412"/>
                    <a:pt x="77" y="427"/>
                  </a:cubicBezTo>
                  <a:cubicBezTo>
                    <a:pt x="89" y="432"/>
                    <a:pt x="101" y="434"/>
                    <a:pt x="112" y="434"/>
                  </a:cubicBezTo>
                  <a:cubicBezTo>
                    <a:pt x="182" y="434"/>
                    <a:pt x="248" y="363"/>
                    <a:pt x="293" y="318"/>
                  </a:cubicBezTo>
                  <a:cubicBezTo>
                    <a:pt x="351" y="256"/>
                    <a:pt x="396" y="195"/>
                    <a:pt x="445" y="130"/>
                  </a:cubicBezTo>
                  <a:cubicBezTo>
                    <a:pt x="492" y="68"/>
                    <a:pt x="429" y="1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691;p61"/>
            <p:cNvSpPr/>
            <p:nvPr/>
          </p:nvSpPr>
          <p:spPr>
            <a:xfrm flipH="1">
              <a:off x="7842428" y="2375642"/>
              <a:ext cx="16258" cy="9990"/>
            </a:xfrm>
            <a:custGeom>
              <a:avLst/>
              <a:gdLst/>
              <a:ahLst/>
              <a:cxnLst/>
              <a:rect l="l" t="t" r="r" b="b"/>
              <a:pathLst>
                <a:path w="498" h="306" extrusionOk="0">
                  <a:moveTo>
                    <a:pt x="408" y="0"/>
                  </a:moveTo>
                  <a:cubicBezTo>
                    <a:pt x="402" y="0"/>
                    <a:pt x="395" y="1"/>
                    <a:pt x="389" y="4"/>
                  </a:cubicBezTo>
                  <a:cubicBezTo>
                    <a:pt x="339" y="19"/>
                    <a:pt x="286" y="37"/>
                    <a:pt x="236" y="57"/>
                  </a:cubicBezTo>
                  <a:cubicBezTo>
                    <a:pt x="187" y="79"/>
                    <a:pt x="138" y="110"/>
                    <a:pt x="88" y="137"/>
                  </a:cubicBezTo>
                  <a:cubicBezTo>
                    <a:pt x="1" y="185"/>
                    <a:pt x="54" y="305"/>
                    <a:pt x="135" y="305"/>
                  </a:cubicBezTo>
                  <a:cubicBezTo>
                    <a:pt x="149" y="305"/>
                    <a:pt x="164" y="301"/>
                    <a:pt x="180" y="293"/>
                  </a:cubicBezTo>
                  <a:cubicBezTo>
                    <a:pt x="229" y="266"/>
                    <a:pt x="278" y="243"/>
                    <a:pt x="324" y="213"/>
                  </a:cubicBezTo>
                  <a:cubicBezTo>
                    <a:pt x="369" y="179"/>
                    <a:pt x="411" y="144"/>
                    <a:pt x="453" y="110"/>
                  </a:cubicBezTo>
                  <a:cubicBezTo>
                    <a:pt x="497" y="76"/>
                    <a:pt x="460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692;p61"/>
            <p:cNvSpPr/>
            <p:nvPr/>
          </p:nvSpPr>
          <p:spPr>
            <a:xfrm flipH="1">
              <a:off x="7762997" y="2417595"/>
              <a:ext cx="28567" cy="22984"/>
            </a:xfrm>
            <a:custGeom>
              <a:avLst/>
              <a:gdLst/>
              <a:ahLst/>
              <a:cxnLst/>
              <a:rect l="l" t="t" r="r" b="b"/>
              <a:pathLst>
                <a:path w="875" h="704" extrusionOk="0">
                  <a:moveTo>
                    <a:pt x="776" y="0"/>
                  </a:moveTo>
                  <a:cubicBezTo>
                    <a:pt x="757" y="0"/>
                    <a:pt x="738" y="8"/>
                    <a:pt x="721" y="26"/>
                  </a:cubicBezTo>
                  <a:cubicBezTo>
                    <a:pt x="621" y="126"/>
                    <a:pt x="503" y="228"/>
                    <a:pt x="386" y="308"/>
                  </a:cubicBezTo>
                  <a:cubicBezTo>
                    <a:pt x="329" y="349"/>
                    <a:pt x="287" y="399"/>
                    <a:pt x="233" y="445"/>
                  </a:cubicBezTo>
                  <a:cubicBezTo>
                    <a:pt x="184" y="491"/>
                    <a:pt x="124" y="528"/>
                    <a:pt x="66" y="574"/>
                  </a:cubicBezTo>
                  <a:cubicBezTo>
                    <a:pt x="1" y="625"/>
                    <a:pt x="72" y="704"/>
                    <a:pt x="134" y="704"/>
                  </a:cubicBezTo>
                  <a:cubicBezTo>
                    <a:pt x="137" y="704"/>
                    <a:pt x="139" y="704"/>
                    <a:pt x="142" y="703"/>
                  </a:cubicBezTo>
                  <a:cubicBezTo>
                    <a:pt x="291" y="681"/>
                    <a:pt x="461" y="616"/>
                    <a:pt x="572" y="517"/>
                  </a:cubicBezTo>
                  <a:cubicBezTo>
                    <a:pt x="698" y="399"/>
                    <a:pt x="781" y="277"/>
                    <a:pt x="849" y="126"/>
                  </a:cubicBezTo>
                  <a:cubicBezTo>
                    <a:pt x="875" y="66"/>
                    <a:pt x="829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693;p61"/>
            <p:cNvSpPr/>
            <p:nvPr/>
          </p:nvSpPr>
          <p:spPr>
            <a:xfrm flipH="1">
              <a:off x="7799105" y="2377471"/>
              <a:ext cx="20960" cy="16846"/>
            </a:xfrm>
            <a:custGeom>
              <a:avLst/>
              <a:gdLst/>
              <a:ahLst/>
              <a:cxnLst/>
              <a:rect l="l" t="t" r="r" b="b"/>
              <a:pathLst>
                <a:path w="642" h="516" extrusionOk="0">
                  <a:moveTo>
                    <a:pt x="511" y="1"/>
                  </a:moveTo>
                  <a:cubicBezTo>
                    <a:pt x="495" y="1"/>
                    <a:pt x="478" y="4"/>
                    <a:pt x="460" y="12"/>
                  </a:cubicBezTo>
                  <a:cubicBezTo>
                    <a:pt x="369" y="54"/>
                    <a:pt x="297" y="118"/>
                    <a:pt x="221" y="183"/>
                  </a:cubicBezTo>
                  <a:cubicBezTo>
                    <a:pt x="148" y="244"/>
                    <a:pt x="46" y="283"/>
                    <a:pt x="20" y="377"/>
                  </a:cubicBezTo>
                  <a:cubicBezTo>
                    <a:pt x="0" y="430"/>
                    <a:pt x="39" y="495"/>
                    <a:pt x="92" y="511"/>
                  </a:cubicBezTo>
                  <a:cubicBezTo>
                    <a:pt x="106" y="514"/>
                    <a:pt x="119" y="516"/>
                    <a:pt x="133" y="516"/>
                  </a:cubicBezTo>
                  <a:cubicBezTo>
                    <a:pt x="225" y="516"/>
                    <a:pt x="311" y="446"/>
                    <a:pt x="384" y="397"/>
                  </a:cubicBezTo>
                  <a:cubicBezTo>
                    <a:pt x="479" y="332"/>
                    <a:pt x="559" y="263"/>
                    <a:pt x="604" y="157"/>
                  </a:cubicBezTo>
                  <a:cubicBezTo>
                    <a:pt x="642" y="79"/>
                    <a:pt x="587" y="1"/>
                    <a:pt x="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694;p61"/>
            <p:cNvSpPr/>
            <p:nvPr/>
          </p:nvSpPr>
          <p:spPr>
            <a:xfrm flipH="1">
              <a:off x="7793849" y="2468884"/>
              <a:ext cx="21711" cy="19915"/>
            </a:xfrm>
            <a:custGeom>
              <a:avLst/>
              <a:gdLst/>
              <a:ahLst/>
              <a:cxnLst/>
              <a:rect l="l" t="t" r="r" b="b"/>
              <a:pathLst>
                <a:path w="665" h="610" extrusionOk="0">
                  <a:moveTo>
                    <a:pt x="548" y="1"/>
                  </a:moveTo>
                  <a:cubicBezTo>
                    <a:pt x="443" y="1"/>
                    <a:pt x="358" y="111"/>
                    <a:pt x="280" y="182"/>
                  </a:cubicBezTo>
                  <a:cubicBezTo>
                    <a:pt x="235" y="224"/>
                    <a:pt x="185" y="266"/>
                    <a:pt x="143" y="311"/>
                  </a:cubicBezTo>
                  <a:cubicBezTo>
                    <a:pt x="98" y="357"/>
                    <a:pt x="68" y="421"/>
                    <a:pt x="33" y="478"/>
                  </a:cubicBezTo>
                  <a:cubicBezTo>
                    <a:pt x="0" y="527"/>
                    <a:pt x="45" y="609"/>
                    <a:pt x="102" y="609"/>
                  </a:cubicBezTo>
                  <a:cubicBezTo>
                    <a:pt x="111" y="609"/>
                    <a:pt x="120" y="607"/>
                    <a:pt x="129" y="603"/>
                  </a:cubicBezTo>
                  <a:cubicBezTo>
                    <a:pt x="189" y="580"/>
                    <a:pt x="257" y="558"/>
                    <a:pt x="311" y="524"/>
                  </a:cubicBezTo>
                  <a:cubicBezTo>
                    <a:pt x="364" y="486"/>
                    <a:pt x="413" y="429"/>
                    <a:pt x="459" y="380"/>
                  </a:cubicBezTo>
                  <a:cubicBezTo>
                    <a:pt x="524" y="299"/>
                    <a:pt x="664" y="166"/>
                    <a:pt x="626" y="52"/>
                  </a:cubicBezTo>
                  <a:cubicBezTo>
                    <a:pt x="619" y="29"/>
                    <a:pt x="600" y="6"/>
                    <a:pt x="573" y="3"/>
                  </a:cubicBezTo>
                  <a:cubicBezTo>
                    <a:pt x="565" y="1"/>
                    <a:pt x="55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95;p61"/>
            <p:cNvSpPr/>
            <p:nvPr/>
          </p:nvSpPr>
          <p:spPr>
            <a:xfrm flipH="1">
              <a:off x="7779549" y="2481486"/>
              <a:ext cx="19164" cy="20078"/>
            </a:xfrm>
            <a:custGeom>
              <a:avLst/>
              <a:gdLst/>
              <a:ahLst/>
              <a:cxnLst/>
              <a:rect l="l" t="t" r="r" b="b"/>
              <a:pathLst>
                <a:path w="587" h="615" extrusionOk="0">
                  <a:moveTo>
                    <a:pt x="482" y="1"/>
                  </a:moveTo>
                  <a:cubicBezTo>
                    <a:pt x="454" y="1"/>
                    <a:pt x="425" y="13"/>
                    <a:pt x="407" y="39"/>
                  </a:cubicBezTo>
                  <a:cubicBezTo>
                    <a:pt x="350" y="126"/>
                    <a:pt x="262" y="214"/>
                    <a:pt x="183" y="282"/>
                  </a:cubicBezTo>
                  <a:cubicBezTo>
                    <a:pt x="164" y="298"/>
                    <a:pt x="141" y="313"/>
                    <a:pt x="126" y="328"/>
                  </a:cubicBezTo>
                  <a:cubicBezTo>
                    <a:pt x="126" y="331"/>
                    <a:pt x="99" y="381"/>
                    <a:pt x="95" y="385"/>
                  </a:cubicBezTo>
                  <a:cubicBezTo>
                    <a:pt x="69" y="431"/>
                    <a:pt x="27" y="457"/>
                    <a:pt x="12" y="510"/>
                  </a:cubicBezTo>
                  <a:cubicBezTo>
                    <a:pt x="1" y="568"/>
                    <a:pt x="38" y="605"/>
                    <a:pt x="87" y="613"/>
                  </a:cubicBezTo>
                  <a:cubicBezTo>
                    <a:pt x="93" y="614"/>
                    <a:pt x="99" y="614"/>
                    <a:pt x="104" y="614"/>
                  </a:cubicBezTo>
                  <a:cubicBezTo>
                    <a:pt x="158" y="614"/>
                    <a:pt x="203" y="585"/>
                    <a:pt x="252" y="564"/>
                  </a:cubicBezTo>
                  <a:cubicBezTo>
                    <a:pt x="320" y="533"/>
                    <a:pt x="354" y="496"/>
                    <a:pt x="399" y="438"/>
                  </a:cubicBezTo>
                  <a:cubicBezTo>
                    <a:pt x="480" y="331"/>
                    <a:pt x="521" y="229"/>
                    <a:pt x="566" y="108"/>
                  </a:cubicBezTo>
                  <a:cubicBezTo>
                    <a:pt x="587" y="43"/>
                    <a:pt x="535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96;p61"/>
            <p:cNvSpPr/>
            <p:nvPr/>
          </p:nvSpPr>
          <p:spPr>
            <a:xfrm flipH="1">
              <a:off x="7715495" y="2444202"/>
              <a:ext cx="19686" cy="18087"/>
            </a:xfrm>
            <a:custGeom>
              <a:avLst/>
              <a:gdLst/>
              <a:ahLst/>
              <a:cxnLst/>
              <a:rect l="l" t="t" r="r" b="b"/>
              <a:pathLst>
                <a:path w="603" h="554" extrusionOk="0">
                  <a:moveTo>
                    <a:pt x="492" y="0"/>
                  </a:moveTo>
                  <a:cubicBezTo>
                    <a:pt x="483" y="0"/>
                    <a:pt x="474" y="2"/>
                    <a:pt x="464" y="6"/>
                  </a:cubicBezTo>
                  <a:cubicBezTo>
                    <a:pt x="354" y="52"/>
                    <a:pt x="259" y="105"/>
                    <a:pt x="168" y="185"/>
                  </a:cubicBezTo>
                  <a:cubicBezTo>
                    <a:pt x="103" y="246"/>
                    <a:pt x="1" y="383"/>
                    <a:pt x="8" y="478"/>
                  </a:cubicBezTo>
                  <a:cubicBezTo>
                    <a:pt x="8" y="517"/>
                    <a:pt x="39" y="553"/>
                    <a:pt x="79" y="553"/>
                  </a:cubicBezTo>
                  <a:cubicBezTo>
                    <a:pt x="85" y="553"/>
                    <a:pt x="92" y="552"/>
                    <a:pt x="99" y="550"/>
                  </a:cubicBezTo>
                  <a:cubicBezTo>
                    <a:pt x="153" y="531"/>
                    <a:pt x="180" y="497"/>
                    <a:pt x="217" y="462"/>
                  </a:cubicBezTo>
                  <a:cubicBezTo>
                    <a:pt x="252" y="429"/>
                    <a:pt x="294" y="401"/>
                    <a:pt x="328" y="364"/>
                  </a:cubicBezTo>
                  <a:cubicBezTo>
                    <a:pt x="396" y="287"/>
                    <a:pt x="473" y="215"/>
                    <a:pt x="548" y="147"/>
                  </a:cubicBezTo>
                  <a:cubicBezTo>
                    <a:pt x="602" y="100"/>
                    <a:pt x="558" y="0"/>
                    <a:pt x="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97;p61"/>
            <p:cNvSpPr/>
            <p:nvPr/>
          </p:nvSpPr>
          <p:spPr>
            <a:xfrm flipH="1">
              <a:off x="7704591" y="2474662"/>
              <a:ext cx="20013" cy="23310"/>
            </a:xfrm>
            <a:custGeom>
              <a:avLst/>
              <a:gdLst/>
              <a:ahLst/>
              <a:cxnLst/>
              <a:rect l="l" t="t" r="r" b="b"/>
              <a:pathLst>
                <a:path w="613" h="714" extrusionOk="0">
                  <a:moveTo>
                    <a:pt x="482" y="1"/>
                  </a:moveTo>
                  <a:cubicBezTo>
                    <a:pt x="459" y="1"/>
                    <a:pt x="436" y="10"/>
                    <a:pt x="418" y="31"/>
                  </a:cubicBezTo>
                  <a:cubicBezTo>
                    <a:pt x="335" y="126"/>
                    <a:pt x="247" y="214"/>
                    <a:pt x="167" y="312"/>
                  </a:cubicBezTo>
                  <a:cubicBezTo>
                    <a:pt x="95" y="403"/>
                    <a:pt x="15" y="495"/>
                    <a:pt x="4" y="613"/>
                  </a:cubicBezTo>
                  <a:cubicBezTo>
                    <a:pt x="0" y="664"/>
                    <a:pt x="52" y="713"/>
                    <a:pt x="102" y="713"/>
                  </a:cubicBezTo>
                  <a:cubicBezTo>
                    <a:pt x="111" y="713"/>
                    <a:pt x="121" y="712"/>
                    <a:pt x="129" y="708"/>
                  </a:cubicBezTo>
                  <a:cubicBezTo>
                    <a:pt x="240" y="666"/>
                    <a:pt x="304" y="563"/>
                    <a:pt x="369" y="468"/>
                  </a:cubicBezTo>
                  <a:cubicBezTo>
                    <a:pt x="441" y="362"/>
                    <a:pt x="502" y="252"/>
                    <a:pt x="570" y="145"/>
                  </a:cubicBezTo>
                  <a:cubicBezTo>
                    <a:pt x="613" y="77"/>
                    <a:pt x="548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98;p61"/>
            <p:cNvSpPr/>
            <p:nvPr/>
          </p:nvSpPr>
          <p:spPr>
            <a:xfrm flipH="1">
              <a:off x="7670245" y="2424548"/>
              <a:ext cx="14659" cy="16650"/>
            </a:xfrm>
            <a:custGeom>
              <a:avLst/>
              <a:gdLst/>
              <a:ahLst/>
              <a:cxnLst/>
              <a:rect l="l" t="t" r="r" b="b"/>
              <a:pathLst>
                <a:path w="449" h="510" extrusionOk="0">
                  <a:moveTo>
                    <a:pt x="346" y="1"/>
                  </a:moveTo>
                  <a:cubicBezTo>
                    <a:pt x="309" y="1"/>
                    <a:pt x="270" y="21"/>
                    <a:pt x="251" y="64"/>
                  </a:cubicBezTo>
                  <a:cubicBezTo>
                    <a:pt x="225" y="133"/>
                    <a:pt x="175" y="182"/>
                    <a:pt x="137" y="243"/>
                  </a:cubicBezTo>
                  <a:cubicBezTo>
                    <a:pt x="100" y="301"/>
                    <a:pt x="31" y="346"/>
                    <a:pt x="12" y="415"/>
                  </a:cubicBezTo>
                  <a:cubicBezTo>
                    <a:pt x="0" y="464"/>
                    <a:pt x="39" y="506"/>
                    <a:pt x="88" y="509"/>
                  </a:cubicBezTo>
                  <a:cubicBezTo>
                    <a:pt x="91" y="510"/>
                    <a:pt x="94" y="510"/>
                    <a:pt x="97" y="510"/>
                  </a:cubicBezTo>
                  <a:cubicBezTo>
                    <a:pt x="178" y="510"/>
                    <a:pt x="265" y="420"/>
                    <a:pt x="316" y="364"/>
                  </a:cubicBezTo>
                  <a:cubicBezTo>
                    <a:pt x="373" y="296"/>
                    <a:pt x="407" y="197"/>
                    <a:pt x="430" y="113"/>
                  </a:cubicBezTo>
                  <a:cubicBezTo>
                    <a:pt x="448" y="42"/>
                    <a:pt x="399" y="1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99;p61"/>
            <p:cNvSpPr/>
            <p:nvPr/>
          </p:nvSpPr>
          <p:spPr>
            <a:xfrm flipH="1">
              <a:off x="7669952" y="2388669"/>
              <a:ext cx="14953" cy="15410"/>
            </a:xfrm>
            <a:custGeom>
              <a:avLst/>
              <a:gdLst/>
              <a:ahLst/>
              <a:cxnLst/>
              <a:rect l="l" t="t" r="r" b="b"/>
              <a:pathLst>
                <a:path w="458" h="472" extrusionOk="0">
                  <a:moveTo>
                    <a:pt x="334" y="1"/>
                  </a:moveTo>
                  <a:cubicBezTo>
                    <a:pt x="313" y="1"/>
                    <a:pt x="292" y="8"/>
                    <a:pt x="274" y="26"/>
                  </a:cubicBezTo>
                  <a:cubicBezTo>
                    <a:pt x="221" y="76"/>
                    <a:pt x="168" y="126"/>
                    <a:pt x="119" y="182"/>
                  </a:cubicBezTo>
                  <a:cubicBezTo>
                    <a:pt x="58" y="243"/>
                    <a:pt x="0" y="300"/>
                    <a:pt x="19" y="396"/>
                  </a:cubicBezTo>
                  <a:cubicBezTo>
                    <a:pt x="28" y="437"/>
                    <a:pt x="77" y="472"/>
                    <a:pt x="119" y="472"/>
                  </a:cubicBezTo>
                  <a:cubicBezTo>
                    <a:pt x="210" y="468"/>
                    <a:pt x="256" y="391"/>
                    <a:pt x="301" y="323"/>
                  </a:cubicBezTo>
                  <a:cubicBezTo>
                    <a:pt x="342" y="263"/>
                    <a:pt x="377" y="198"/>
                    <a:pt x="415" y="137"/>
                  </a:cubicBezTo>
                  <a:cubicBezTo>
                    <a:pt x="458" y="71"/>
                    <a:pt x="398" y="1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700;p61"/>
            <p:cNvSpPr/>
            <p:nvPr/>
          </p:nvSpPr>
          <p:spPr>
            <a:xfrm flipH="1">
              <a:off x="7653040" y="2357295"/>
              <a:ext cx="18576" cy="16324"/>
            </a:xfrm>
            <a:custGeom>
              <a:avLst/>
              <a:gdLst/>
              <a:ahLst/>
              <a:cxnLst/>
              <a:rect l="l" t="t" r="r" b="b"/>
              <a:pathLst>
                <a:path w="569" h="500" extrusionOk="0">
                  <a:moveTo>
                    <a:pt x="435" y="1"/>
                  </a:moveTo>
                  <a:cubicBezTo>
                    <a:pt x="417" y="1"/>
                    <a:pt x="399" y="6"/>
                    <a:pt x="381" y="18"/>
                  </a:cubicBezTo>
                  <a:cubicBezTo>
                    <a:pt x="300" y="64"/>
                    <a:pt x="240" y="117"/>
                    <a:pt x="175" y="178"/>
                  </a:cubicBezTo>
                  <a:cubicBezTo>
                    <a:pt x="118" y="234"/>
                    <a:pt x="19" y="292"/>
                    <a:pt x="8" y="376"/>
                  </a:cubicBezTo>
                  <a:cubicBezTo>
                    <a:pt x="0" y="422"/>
                    <a:pt x="19" y="490"/>
                    <a:pt x="77" y="497"/>
                  </a:cubicBezTo>
                  <a:cubicBezTo>
                    <a:pt x="88" y="499"/>
                    <a:pt x="98" y="499"/>
                    <a:pt x="108" y="499"/>
                  </a:cubicBezTo>
                  <a:cubicBezTo>
                    <a:pt x="150" y="499"/>
                    <a:pt x="184" y="487"/>
                    <a:pt x="221" y="459"/>
                  </a:cubicBezTo>
                  <a:cubicBezTo>
                    <a:pt x="259" y="432"/>
                    <a:pt x="297" y="406"/>
                    <a:pt x="331" y="380"/>
                  </a:cubicBezTo>
                  <a:cubicBezTo>
                    <a:pt x="369" y="349"/>
                    <a:pt x="407" y="326"/>
                    <a:pt x="442" y="288"/>
                  </a:cubicBezTo>
                  <a:cubicBezTo>
                    <a:pt x="476" y="250"/>
                    <a:pt x="502" y="208"/>
                    <a:pt x="525" y="162"/>
                  </a:cubicBezTo>
                  <a:cubicBezTo>
                    <a:pt x="568" y="89"/>
                    <a:pt x="508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701;p61"/>
            <p:cNvSpPr/>
            <p:nvPr/>
          </p:nvSpPr>
          <p:spPr>
            <a:xfrm flipH="1">
              <a:off x="7612068" y="2439403"/>
              <a:ext cx="18054" cy="25465"/>
            </a:xfrm>
            <a:custGeom>
              <a:avLst/>
              <a:gdLst/>
              <a:ahLst/>
              <a:cxnLst/>
              <a:rect l="l" t="t" r="r" b="b"/>
              <a:pathLst>
                <a:path w="553" h="780" extrusionOk="0">
                  <a:moveTo>
                    <a:pt x="459" y="0"/>
                  </a:moveTo>
                  <a:cubicBezTo>
                    <a:pt x="439" y="0"/>
                    <a:pt x="420" y="7"/>
                    <a:pt x="406" y="23"/>
                  </a:cubicBezTo>
                  <a:cubicBezTo>
                    <a:pt x="322" y="119"/>
                    <a:pt x="250" y="225"/>
                    <a:pt x="185" y="336"/>
                  </a:cubicBezTo>
                  <a:cubicBezTo>
                    <a:pt x="155" y="393"/>
                    <a:pt x="136" y="453"/>
                    <a:pt x="106" y="507"/>
                  </a:cubicBezTo>
                  <a:cubicBezTo>
                    <a:pt x="71" y="564"/>
                    <a:pt x="38" y="613"/>
                    <a:pt x="18" y="678"/>
                  </a:cubicBezTo>
                  <a:cubicBezTo>
                    <a:pt x="1" y="734"/>
                    <a:pt x="48" y="780"/>
                    <a:pt x="101" y="780"/>
                  </a:cubicBezTo>
                  <a:cubicBezTo>
                    <a:pt x="115" y="780"/>
                    <a:pt x="130" y="776"/>
                    <a:pt x="143" y="769"/>
                  </a:cubicBezTo>
                  <a:cubicBezTo>
                    <a:pt x="201" y="742"/>
                    <a:pt x="243" y="693"/>
                    <a:pt x="284" y="648"/>
                  </a:cubicBezTo>
                  <a:cubicBezTo>
                    <a:pt x="334" y="590"/>
                    <a:pt x="394" y="541"/>
                    <a:pt x="429" y="476"/>
                  </a:cubicBezTo>
                  <a:cubicBezTo>
                    <a:pt x="501" y="358"/>
                    <a:pt x="543" y="221"/>
                    <a:pt x="550" y="85"/>
                  </a:cubicBezTo>
                  <a:cubicBezTo>
                    <a:pt x="553" y="37"/>
                    <a:pt x="504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702;p61"/>
            <p:cNvSpPr/>
            <p:nvPr/>
          </p:nvSpPr>
          <p:spPr>
            <a:xfrm flipH="1">
              <a:off x="7643442" y="2480572"/>
              <a:ext cx="20601" cy="30917"/>
            </a:xfrm>
            <a:custGeom>
              <a:avLst/>
              <a:gdLst/>
              <a:ahLst/>
              <a:cxnLst/>
              <a:rect l="l" t="t" r="r" b="b"/>
              <a:pathLst>
                <a:path w="631" h="947" extrusionOk="0">
                  <a:moveTo>
                    <a:pt x="559" y="1"/>
                  </a:moveTo>
                  <a:cubicBezTo>
                    <a:pt x="541" y="1"/>
                    <a:pt x="523" y="9"/>
                    <a:pt x="510" y="29"/>
                  </a:cubicBezTo>
                  <a:cubicBezTo>
                    <a:pt x="419" y="166"/>
                    <a:pt x="335" y="306"/>
                    <a:pt x="247" y="447"/>
                  </a:cubicBezTo>
                  <a:cubicBezTo>
                    <a:pt x="168" y="576"/>
                    <a:pt x="73" y="694"/>
                    <a:pt x="19" y="838"/>
                  </a:cubicBezTo>
                  <a:cubicBezTo>
                    <a:pt x="1" y="890"/>
                    <a:pt x="53" y="946"/>
                    <a:pt x="104" y="946"/>
                  </a:cubicBezTo>
                  <a:cubicBezTo>
                    <a:pt x="117" y="946"/>
                    <a:pt x="130" y="942"/>
                    <a:pt x="141" y="934"/>
                  </a:cubicBezTo>
                  <a:cubicBezTo>
                    <a:pt x="396" y="743"/>
                    <a:pt x="552" y="378"/>
                    <a:pt x="620" y="78"/>
                  </a:cubicBezTo>
                  <a:cubicBezTo>
                    <a:pt x="630" y="33"/>
                    <a:pt x="595" y="1"/>
                    <a:pt x="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703;p61"/>
            <p:cNvSpPr/>
            <p:nvPr/>
          </p:nvSpPr>
          <p:spPr>
            <a:xfrm flipH="1">
              <a:off x="7643115" y="2523764"/>
              <a:ext cx="22331" cy="30787"/>
            </a:xfrm>
            <a:custGeom>
              <a:avLst/>
              <a:gdLst/>
              <a:ahLst/>
              <a:cxnLst/>
              <a:rect l="l" t="t" r="r" b="b"/>
              <a:pathLst>
                <a:path w="684" h="943" extrusionOk="0">
                  <a:moveTo>
                    <a:pt x="636" y="1"/>
                  </a:moveTo>
                  <a:cubicBezTo>
                    <a:pt x="623" y="1"/>
                    <a:pt x="609" y="7"/>
                    <a:pt x="599" y="22"/>
                  </a:cubicBezTo>
                  <a:cubicBezTo>
                    <a:pt x="496" y="162"/>
                    <a:pt x="397" y="310"/>
                    <a:pt x="290" y="447"/>
                  </a:cubicBezTo>
                  <a:cubicBezTo>
                    <a:pt x="199" y="569"/>
                    <a:pt x="70" y="675"/>
                    <a:pt x="20" y="824"/>
                  </a:cubicBezTo>
                  <a:cubicBezTo>
                    <a:pt x="0" y="880"/>
                    <a:pt x="50" y="942"/>
                    <a:pt x="105" y="942"/>
                  </a:cubicBezTo>
                  <a:cubicBezTo>
                    <a:pt x="114" y="942"/>
                    <a:pt x="122" y="941"/>
                    <a:pt x="131" y="938"/>
                  </a:cubicBezTo>
                  <a:cubicBezTo>
                    <a:pt x="298" y="880"/>
                    <a:pt x="401" y="721"/>
                    <a:pt x="488" y="580"/>
                  </a:cubicBezTo>
                  <a:cubicBezTo>
                    <a:pt x="595" y="410"/>
                    <a:pt x="652" y="254"/>
                    <a:pt x="678" y="56"/>
                  </a:cubicBezTo>
                  <a:cubicBezTo>
                    <a:pt x="683" y="23"/>
                    <a:pt x="661" y="1"/>
                    <a:pt x="6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704;p61"/>
            <p:cNvSpPr/>
            <p:nvPr/>
          </p:nvSpPr>
          <p:spPr>
            <a:xfrm flipH="1">
              <a:off x="7597833" y="2505677"/>
              <a:ext cx="20405" cy="25465"/>
            </a:xfrm>
            <a:custGeom>
              <a:avLst/>
              <a:gdLst/>
              <a:ahLst/>
              <a:cxnLst/>
              <a:rect l="l" t="t" r="r" b="b"/>
              <a:pathLst>
                <a:path w="625" h="780" extrusionOk="0">
                  <a:moveTo>
                    <a:pt x="510" y="1"/>
                  </a:moveTo>
                  <a:cubicBezTo>
                    <a:pt x="488" y="1"/>
                    <a:pt x="466" y="9"/>
                    <a:pt x="449" y="28"/>
                  </a:cubicBezTo>
                  <a:cubicBezTo>
                    <a:pt x="362" y="127"/>
                    <a:pt x="274" y="229"/>
                    <a:pt x="186" y="332"/>
                  </a:cubicBezTo>
                  <a:cubicBezTo>
                    <a:pt x="103" y="431"/>
                    <a:pt x="8" y="534"/>
                    <a:pt x="4" y="667"/>
                  </a:cubicBezTo>
                  <a:cubicBezTo>
                    <a:pt x="1" y="733"/>
                    <a:pt x="58" y="779"/>
                    <a:pt x="121" y="779"/>
                  </a:cubicBezTo>
                  <a:cubicBezTo>
                    <a:pt x="130" y="779"/>
                    <a:pt x="139" y="778"/>
                    <a:pt x="148" y="776"/>
                  </a:cubicBezTo>
                  <a:cubicBezTo>
                    <a:pt x="281" y="743"/>
                    <a:pt x="365" y="610"/>
                    <a:pt x="430" y="495"/>
                  </a:cubicBezTo>
                  <a:cubicBezTo>
                    <a:pt x="506" y="374"/>
                    <a:pt x="555" y="252"/>
                    <a:pt x="604" y="115"/>
                  </a:cubicBezTo>
                  <a:cubicBezTo>
                    <a:pt x="624" y="55"/>
                    <a:pt x="566" y="1"/>
                    <a:pt x="5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5;p61"/>
            <p:cNvSpPr/>
            <p:nvPr/>
          </p:nvSpPr>
          <p:spPr>
            <a:xfrm flipH="1">
              <a:off x="7584285" y="2464835"/>
              <a:ext cx="18315" cy="17075"/>
            </a:xfrm>
            <a:custGeom>
              <a:avLst/>
              <a:gdLst/>
              <a:ahLst/>
              <a:cxnLst/>
              <a:rect l="l" t="t" r="r" b="b"/>
              <a:pathLst>
                <a:path w="561" h="523" extrusionOk="0">
                  <a:moveTo>
                    <a:pt x="409" y="0"/>
                  </a:moveTo>
                  <a:cubicBezTo>
                    <a:pt x="384" y="0"/>
                    <a:pt x="359" y="9"/>
                    <a:pt x="339" y="28"/>
                  </a:cubicBezTo>
                  <a:cubicBezTo>
                    <a:pt x="228" y="130"/>
                    <a:pt x="0" y="276"/>
                    <a:pt x="39" y="450"/>
                  </a:cubicBezTo>
                  <a:cubicBezTo>
                    <a:pt x="50" y="495"/>
                    <a:pt x="92" y="518"/>
                    <a:pt x="134" y="522"/>
                  </a:cubicBezTo>
                  <a:cubicBezTo>
                    <a:pt x="137" y="522"/>
                    <a:pt x="141" y="522"/>
                    <a:pt x="145" y="522"/>
                  </a:cubicBezTo>
                  <a:cubicBezTo>
                    <a:pt x="232" y="522"/>
                    <a:pt x="310" y="433"/>
                    <a:pt x="358" y="370"/>
                  </a:cubicBezTo>
                  <a:cubicBezTo>
                    <a:pt x="407" y="298"/>
                    <a:pt x="457" y="225"/>
                    <a:pt x="506" y="157"/>
                  </a:cubicBezTo>
                  <a:cubicBezTo>
                    <a:pt x="560" y="80"/>
                    <a:pt x="485" y="0"/>
                    <a:pt x="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706;p61"/>
            <p:cNvSpPr/>
            <p:nvPr/>
          </p:nvSpPr>
          <p:spPr>
            <a:xfrm flipH="1">
              <a:off x="7569234" y="2553800"/>
              <a:ext cx="16879" cy="22037"/>
            </a:xfrm>
            <a:custGeom>
              <a:avLst/>
              <a:gdLst/>
              <a:ahLst/>
              <a:cxnLst/>
              <a:rect l="l" t="t" r="r" b="b"/>
              <a:pathLst>
                <a:path w="517" h="675" extrusionOk="0">
                  <a:moveTo>
                    <a:pt x="400" y="0"/>
                  </a:moveTo>
                  <a:cubicBezTo>
                    <a:pt x="371" y="0"/>
                    <a:pt x="343" y="13"/>
                    <a:pt x="328" y="44"/>
                  </a:cubicBezTo>
                  <a:cubicBezTo>
                    <a:pt x="248" y="204"/>
                    <a:pt x="1" y="470"/>
                    <a:pt x="153" y="648"/>
                  </a:cubicBezTo>
                  <a:cubicBezTo>
                    <a:pt x="170" y="665"/>
                    <a:pt x="195" y="674"/>
                    <a:pt x="220" y="674"/>
                  </a:cubicBezTo>
                  <a:cubicBezTo>
                    <a:pt x="228" y="674"/>
                    <a:pt x="237" y="673"/>
                    <a:pt x="244" y="671"/>
                  </a:cubicBezTo>
                  <a:cubicBezTo>
                    <a:pt x="355" y="641"/>
                    <a:pt x="378" y="534"/>
                    <a:pt x="404" y="439"/>
                  </a:cubicBezTo>
                  <a:cubicBezTo>
                    <a:pt x="434" y="334"/>
                    <a:pt x="450" y="215"/>
                    <a:pt x="492" y="113"/>
                  </a:cubicBezTo>
                  <a:cubicBezTo>
                    <a:pt x="517" y="50"/>
                    <a:pt x="457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707;p61"/>
            <p:cNvSpPr/>
            <p:nvPr/>
          </p:nvSpPr>
          <p:spPr>
            <a:xfrm flipH="1">
              <a:off x="7534922" y="2547238"/>
              <a:ext cx="11459" cy="23571"/>
            </a:xfrm>
            <a:custGeom>
              <a:avLst/>
              <a:gdLst/>
              <a:ahLst/>
              <a:cxnLst/>
              <a:rect l="l" t="t" r="r" b="b"/>
              <a:pathLst>
                <a:path w="351" h="722" extrusionOk="0">
                  <a:moveTo>
                    <a:pt x="201" y="0"/>
                  </a:moveTo>
                  <a:cubicBezTo>
                    <a:pt x="154" y="0"/>
                    <a:pt x="107" y="27"/>
                    <a:pt x="88" y="82"/>
                  </a:cubicBezTo>
                  <a:cubicBezTo>
                    <a:pt x="54" y="184"/>
                    <a:pt x="28" y="279"/>
                    <a:pt x="19" y="386"/>
                  </a:cubicBezTo>
                  <a:cubicBezTo>
                    <a:pt x="8" y="489"/>
                    <a:pt x="0" y="607"/>
                    <a:pt x="84" y="682"/>
                  </a:cubicBezTo>
                  <a:cubicBezTo>
                    <a:pt x="110" y="707"/>
                    <a:pt x="148" y="721"/>
                    <a:pt x="185" y="721"/>
                  </a:cubicBezTo>
                  <a:cubicBezTo>
                    <a:pt x="218" y="721"/>
                    <a:pt x="251" y="710"/>
                    <a:pt x="274" y="682"/>
                  </a:cubicBezTo>
                  <a:cubicBezTo>
                    <a:pt x="351" y="595"/>
                    <a:pt x="335" y="512"/>
                    <a:pt x="331" y="405"/>
                  </a:cubicBezTo>
                  <a:cubicBezTo>
                    <a:pt x="328" y="306"/>
                    <a:pt x="316" y="211"/>
                    <a:pt x="316" y="112"/>
                  </a:cubicBezTo>
                  <a:cubicBezTo>
                    <a:pt x="314" y="39"/>
                    <a:pt x="258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08;p61"/>
            <p:cNvSpPr/>
            <p:nvPr/>
          </p:nvSpPr>
          <p:spPr>
            <a:xfrm flipH="1">
              <a:off x="7493492" y="2523666"/>
              <a:ext cx="9696" cy="22657"/>
            </a:xfrm>
            <a:custGeom>
              <a:avLst/>
              <a:gdLst/>
              <a:ahLst/>
              <a:cxnLst/>
              <a:rect l="l" t="t" r="r" b="b"/>
              <a:pathLst>
                <a:path w="297" h="694" extrusionOk="0">
                  <a:moveTo>
                    <a:pt x="151" y="1"/>
                  </a:moveTo>
                  <a:cubicBezTo>
                    <a:pt x="111" y="1"/>
                    <a:pt x="71" y="22"/>
                    <a:pt x="65" y="66"/>
                  </a:cubicBezTo>
                  <a:cubicBezTo>
                    <a:pt x="50" y="173"/>
                    <a:pt x="28" y="279"/>
                    <a:pt x="16" y="390"/>
                  </a:cubicBezTo>
                  <a:cubicBezTo>
                    <a:pt x="5" y="496"/>
                    <a:pt x="0" y="599"/>
                    <a:pt x="92" y="671"/>
                  </a:cubicBezTo>
                  <a:cubicBezTo>
                    <a:pt x="111" y="686"/>
                    <a:pt x="131" y="693"/>
                    <a:pt x="151" y="693"/>
                  </a:cubicBezTo>
                  <a:cubicBezTo>
                    <a:pt x="171" y="693"/>
                    <a:pt x="191" y="686"/>
                    <a:pt x="210" y="671"/>
                  </a:cubicBezTo>
                  <a:cubicBezTo>
                    <a:pt x="297" y="599"/>
                    <a:pt x="293" y="496"/>
                    <a:pt x="282" y="390"/>
                  </a:cubicBezTo>
                  <a:cubicBezTo>
                    <a:pt x="270" y="279"/>
                    <a:pt x="251" y="173"/>
                    <a:pt x="237" y="66"/>
                  </a:cubicBezTo>
                  <a:cubicBezTo>
                    <a:pt x="231" y="22"/>
                    <a:pt x="191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709;p61"/>
            <p:cNvSpPr/>
            <p:nvPr/>
          </p:nvSpPr>
          <p:spPr>
            <a:xfrm flipH="1">
              <a:off x="7468157" y="2492782"/>
              <a:ext cx="14659" cy="24192"/>
            </a:xfrm>
            <a:custGeom>
              <a:avLst/>
              <a:gdLst/>
              <a:ahLst/>
              <a:cxnLst/>
              <a:rect l="l" t="t" r="r" b="b"/>
              <a:pathLst>
                <a:path w="449" h="741" extrusionOk="0">
                  <a:moveTo>
                    <a:pt x="316" y="1"/>
                  </a:moveTo>
                  <a:cubicBezTo>
                    <a:pt x="282" y="1"/>
                    <a:pt x="250" y="18"/>
                    <a:pt x="232" y="58"/>
                  </a:cubicBezTo>
                  <a:cubicBezTo>
                    <a:pt x="175" y="176"/>
                    <a:pt x="118" y="294"/>
                    <a:pt x="57" y="411"/>
                  </a:cubicBezTo>
                  <a:cubicBezTo>
                    <a:pt x="15" y="503"/>
                    <a:pt x="0" y="697"/>
                    <a:pt x="122" y="734"/>
                  </a:cubicBezTo>
                  <a:cubicBezTo>
                    <a:pt x="135" y="738"/>
                    <a:pt x="148" y="740"/>
                    <a:pt x="161" y="740"/>
                  </a:cubicBezTo>
                  <a:cubicBezTo>
                    <a:pt x="271" y="740"/>
                    <a:pt x="368" y="603"/>
                    <a:pt x="392" y="515"/>
                  </a:cubicBezTo>
                  <a:cubicBezTo>
                    <a:pt x="430" y="385"/>
                    <a:pt x="448" y="248"/>
                    <a:pt x="441" y="115"/>
                  </a:cubicBezTo>
                  <a:cubicBezTo>
                    <a:pt x="436" y="50"/>
                    <a:pt x="374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710;p61"/>
            <p:cNvSpPr/>
            <p:nvPr/>
          </p:nvSpPr>
          <p:spPr>
            <a:xfrm flipH="1">
              <a:off x="7509881" y="2457261"/>
              <a:ext cx="11557" cy="23376"/>
            </a:xfrm>
            <a:custGeom>
              <a:avLst/>
              <a:gdLst/>
              <a:ahLst/>
              <a:cxnLst/>
              <a:rect l="l" t="t" r="r" b="b"/>
              <a:pathLst>
                <a:path w="354" h="716" extrusionOk="0">
                  <a:moveTo>
                    <a:pt x="240" y="1"/>
                  </a:moveTo>
                  <a:cubicBezTo>
                    <a:pt x="198" y="1"/>
                    <a:pt x="153" y="30"/>
                    <a:pt x="153" y="81"/>
                  </a:cubicBezTo>
                  <a:cubicBezTo>
                    <a:pt x="149" y="188"/>
                    <a:pt x="115" y="290"/>
                    <a:pt x="77" y="389"/>
                  </a:cubicBezTo>
                  <a:cubicBezTo>
                    <a:pt x="50" y="469"/>
                    <a:pt x="4" y="568"/>
                    <a:pt x="1" y="655"/>
                  </a:cubicBezTo>
                  <a:cubicBezTo>
                    <a:pt x="1" y="691"/>
                    <a:pt x="31" y="715"/>
                    <a:pt x="63" y="715"/>
                  </a:cubicBezTo>
                  <a:cubicBezTo>
                    <a:pt x="69" y="715"/>
                    <a:pt x="74" y="715"/>
                    <a:pt x="80" y="713"/>
                  </a:cubicBezTo>
                  <a:cubicBezTo>
                    <a:pt x="187" y="685"/>
                    <a:pt x="282" y="553"/>
                    <a:pt x="313" y="450"/>
                  </a:cubicBezTo>
                  <a:cubicBezTo>
                    <a:pt x="354" y="320"/>
                    <a:pt x="343" y="192"/>
                    <a:pt x="313" y="59"/>
                  </a:cubicBezTo>
                  <a:cubicBezTo>
                    <a:pt x="304" y="19"/>
                    <a:pt x="27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711;p61"/>
            <p:cNvSpPr/>
            <p:nvPr/>
          </p:nvSpPr>
          <p:spPr>
            <a:xfrm flipH="1">
              <a:off x="7536423" y="2489876"/>
              <a:ext cx="15671" cy="27881"/>
            </a:xfrm>
            <a:custGeom>
              <a:avLst/>
              <a:gdLst/>
              <a:ahLst/>
              <a:cxnLst/>
              <a:rect l="l" t="t" r="r" b="b"/>
              <a:pathLst>
                <a:path w="480" h="854" extrusionOk="0">
                  <a:moveTo>
                    <a:pt x="258" y="1"/>
                  </a:moveTo>
                  <a:cubicBezTo>
                    <a:pt x="216" y="1"/>
                    <a:pt x="172" y="29"/>
                    <a:pt x="172" y="79"/>
                  </a:cubicBezTo>
                  <a:cubicBezTo>
                    <a:pt x="172" y="211"/>
                    <a:pt x="130" y="353"/>
                    <a:pt x="92" y="478"/>
                  </a:cubicBezTo>
                  <a:cubicBezTo>
                    <a:pt x="57" y="592"/>
                    <a:pt x="1" y="695"/>
                    <a:pt x="73" y="804"/>
                  </a:cubicBezTo>
                  <a:cubicBezTo>
                    <a:pt x="92" y="833"/>
                    <a:pt x="126" y="853"/>
                    <a:pt x="162" y="853"/>
                  </a:cubicBezTo>
                  <a:cubicBezTo>
                    <a:pt x="170" y="853"/>
                    <a:pt x="179" y="852"/>
                    <a:pt x="187" y="850"/>
                  </a:cubicBezTo>
                  <a:cubicBezTo>
                    <a:pt x="480" y="759"/>
                    <a:pt x="362" y="272"/>
                    <a:pt x="328" y="56"/>
                  </a:cubicBezTo>
                  <a:cubicBezTo>
                    <a:pt x="321" y="18"/>
                    <a:pt x="290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712;p61"/>
            <p:cNvSpPr/>
            <p:nvPr/>
          </p:nvSpPr>
          <p:spPr>
            <a:xfrm flipH="1">
              <a:off x="7513537" y="2415407"/>
              <a:ext cx="17466" cy="24257"/>
            </a:xfrm>
            <a:custGeom>
              <a:avLst/>
              <a:gdLst/>
              <a:ahLst/>
              <a:cxnLst/>
              <a:rect l="l" t="t" r="r" b="b"/>
              <a:pathLst>
                <a:path w="535" h="743" extrusionOk="0">
                  <a:moveTo>
                    <a:pt x="420" y="0"/>
                  </a:moveTo>
                  <a:cubicBezTo>
                    <a:pt x="391" y="0"/>
                    <a:pt x="363" y="13"/>
                    <a:pt x="347" y="44"/>
                  </a:cubicBezTo>
                  <a:cubicBezTo>
                    <a:pt x="241" y="230"/>
                    <a:pt x="1" y="458"/>
                    <a:pt x="62" y="690"/>
                  </a:cubicBezTo>
                  <a:cubicBezTo>
                    <a:pt x="71" y="722"/>
                    <a:pt x="102" y="743"/>
                    <a:pt x="136" y="743"/>
                  </a:cubicBezTo>
                  <a:cubicBezTo>
                    <a:pt x="143" y="743"/>
                    <a:pt x="150" y="742"/>
                    <a:pt x="157" y="740"/>
                  </a:cubicBezTo>
                  <a:cubicBezTo>
                    <a:pt x="404" y="679"/>
                    <a:pt x="457" y="321"/>
                    <a:pt x="515" y="116"/>
                  </a:cubicBezTo>
                  <a:cubicBezTo>
                    <a:pt x="535" y="51"/>
                    <a:pt x="476" y="0"/>
                    <a:pt x="4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713;p61"/>
            <p:cNvSpPr/>
            <p:nvPr/>
          </p:nvSpPr>
          <p:spPr>
            <a:xfrm flipH="1">
              <a:off x="7542039" y="2414134"/>
              <a:ext cx="14169" cy="21090"/>
            </a:xfrm>
            <a:custGeom>
              <a:avLst/>
              <a:gdLst/>
              <a:ahLst/>
              <a:cxnLst/>
              <a:rect l="l" t="t" r="r" b="b"/>
              <a:pathLst>
                <a:path w="434" h="646" extrusionOk="0">
                  <a:moveTo>
                    <a:pt x="329" y="0"/>
                  </a:moveTo>
                  <a:cubicBezTo>
                    <a:pt x="305" y="0"/>
                    <a:pt x="279" y="12"/>
                    <a:pt x="260" y="41"/>
                  </a:cubicBezTo>
                  <a:cubicBezTo>
                    <a:pt x="203" y="118"/>
                    <a:pt x="146" y="201"/>
                    <a:pt x="104" y="285"/>
                  </a:cubicBezTo>
                  <a:cubicBezTo>
                    <a:pt x="66" y="369"/>
                    <a:pt x="1" y="467"/>
                    <a:pt x="39" y="558"/>
                  </a:cubicBezTo>
                  <a:cubicBezTo>
                    <a:pt x="56" y="603"/>
                    <a:pt x="103" y="646"/>
                    <a:pt x="153" y="646"/>
                  </a:cubicBezTo>
                  <a:cubicBezTo>
                    <a:pt x="171" y="646"/>
                    <a:pt x="189" y="640"/>
                    <a:pt x="206" y="627"/>
                  </a:cubicBezTo>
                  <a:cubicBezTo>
                    <a:pt x="290" y="562"/>
                    <a:pt x="290" y="486"/>
                    <a:pt x="317" y="391"/>
                  </a:cubicBezTo>
                  <a:cubicBezTo>
                    <a:pt x="343" y="300"/>
                    <a:pt x="366" y="213"/>
                    <a:pt x="404" y="125"/>
                  </a:cubicBezTo>
                  <a:cubicBezTo>
                    <a:pt x="433" y="57"/>
                    <a:pt x="383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714;p61"/>
            <p:cNvSpPr/>
            <p:nvPr/>
          </p:nvSpPr>
          <p:spPr>
            <a:xfrm flipH="1">
              <a:off x="7482033" y="2355956"/>
              <a:ext cx="9860" cy="24159"/>
            </a:xfrm>
            <a:custGeom>
              <a:avLst/>
              <a:gdLst/>
              <a:ahLst/>
              <a:cxnLst/>
              <a:rect l="l" t="t" r="r" b="b"/>
              <a:pathLst>
                <a:path w="302" h="740" extrusionOk="0">
                  <a:moveTo>
                    <a:pt x="153" y="0"/>
                  </a:moveTo>
                  <a:cubicBezTo>
                    <a:pt x="105" y="0"/>
                    <a:pt x="58" y="33"/>
                    <a:pt x="54" y="98"/>
                  </a:cubicBezTo>
                  <a:cubicBezTo>
                    <a:pt x="42" y="306"/>
                    <a:pt x="1" y="508"/>
                    <a:pt x="92" y="705"/>
                  </a:cubicBezTo>
                  <a:cubicBezTo>
                    <a:pt x="101" y="728"/>
                    <a:pt x="127" y="739"/>
                    <a:pt x="153" y="739"/>
                  </a:cubicBezTo>
                  <a:cubicBezTo>
                    <a:pt x="178" y="739"/>
                    <a:pt x="204" y="728"/>
                    <a:pt x="214" y="705"/>
                  </a:cubicBezTo>
                  <a:cubicBezTo>
                    <a:pt x="301" y="508"/>
                    <a:pt x="263" y="306"/>
                    <a:pt x="252" y="98"/>
                  </a:cubicBezTo>
                  <a:cubicBezTo>
                    <a:pt x="248" y="33"/>
                    <a:pt x="200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715;p61"/>
            <p:cNvSpPr/>
            <p:nvPr/>
          </p:nvSpPr>
          <p:spPr>
            <a:xfrm flipH="1">
              <a:off x="7465644" y="2415962"/>
              <a:ext cx="10251" cy="24257"/>
            </a:xfrm>
            <a:custGeom>
              <a:avLst/>
              <a:gdLst/>
              <a:ahLst/>
              <a:cxnLst/>
              <a:rect l="l" t="t" r="r" b="b"/>
              <a:pathLst>
                <a:path w="314" h="743" extrusionOk="0">
                  <a:moveTo>
                    <a:pt x="174" y="1"/>
                  </a:moveTo>
                  <a:cubicBezTo>
                    <a:pt x="145" y="1"/>
                    <a:pt x="118" y="16"/>
                    <a:pt x="111" y="53"/>
                  </a:cubicBezTo>
                  <a:cubicBezTo>
                    <a:pt x="92" y="164"/>
                    <a:pt x="58" y="271"/>
                    <a:pt x="43" y="381"/>
                  </a:cubicBezTo>
                  <a:cubicBezTo>
                    <a:pt x="27" y="487"/>
                    <a:pt x="1" y="582"/>
                    <a:pt x="50" y="685"/>
                  </a:cubicBezTo>
                  <a:cubicBezTo>
                    <a:pt x="70" y="725"/>
                    <a:pt x="108" y="742"/>
                    <a:pt x="147" y="742"/>
                  </a:cubicBezTo>
                  <a:cubicBezTo>
                    <a:pt x="190" y="742"/>
                    <a:pt x="235" y="721"/>
                    <a:pt x="259" y="685"/>
                  </a:cubicBezTo>
                  <a:cubicBezTo>
                    <a:pt x="313" y="594"/>
                    <a:pt x="294" y="495"/>
                    <a:pt x="290" y="392"/>
                  </a:cubicBezTo>
                  <a:cubicBezTo>
                    <a:pt x="290" y="285"/>
                    <a:pt x="267" y="183"/>
                    <a:pt x="259" y="76"/>
                  </a:cubicBezTo>
                  <a:cubicBezTo>
                    <a:pt x="257" y="30"/>
                    <a:pt x="21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716;p61"/>
            <p:cNvSpPr/>
            <p:nvPr/>
          </p:nvSpPr>
          <p:spPr>
            <a:xfrm flipH="1">
              <a:off x="7432996" y="2409465"/>
              <a:ext cx="11949" cy="21613"/>
            </a:xfrm>
            <a:custGeom>
              <a:avLst/>
              <a:gdLst/>
              <a:ahLst/>
              <a:cxnLst/>
              <a:rect l="l" t="t" r="r" b="b"/>
              <a:pathLst>
                <a:path w="366" h="662" extrusionOk="0">
                  <a:moveTo>
                    <a:pt x="184" y="1"/>
                  </a:moveTo>
                  <a:cubicBezTo>
                    <a:pt x="154" y="1"/>
                    <a:pt x="123" y="19"/>
                    <a:pt x="110" y="55"/>
                  </a:cubicBezTo>
                  <a:cubicBezTo>
                    <a:pt x="76" y="147"/>
                    <a:pt x="53" y="238"/>
                    <a:pt x="41" y="333"/>
                  </a:cubicBezTo>
                  <a:cubicBezTo>
                    <a:pt x="27" y="443"/>
                    <a:pt x="0" y="534"/>
                    <a:pt x="87" y="621"/>
                  </a:cubicBezTo>
                  <a:cubicBezTo>
                    <a:pt x="112" y="648"/>
                    <a:pt x="147" y="661"/>
                    <a:pt x="183" y="661"/>
                  </a:cubicBezTo>
                  <a:cubicBezTo>
                    <a:pt x="219" y="661"/>
                    <a:pt x="255" y="648"/>
                    <a:pt x="281" y="621"/>
                  </a:cubicBezTo>
                  <a:cubicBezTo>
                    <a:pt x="365" y="534"/>
                    <a:pt x="342" y="443"/>
                    <a:pt x="327" y="333"/>
                  </a:cubicBezTo>
                  <a:cubicBezTo>
                    <a:pt x="315" y="238"/>
                    <a:pt x="292" y="147"/>
                    <a:pt x="258" y="55"/>
                  </a:cubicBezTo>
                  <a:cubicBezTo>
                    <a:pt x="245" y="19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717;p61"/>
            <p:cNvSpPr/>
            <p:nvPr/>
          </p:nvSpPr>
          <p:spPr>
            <a:xfrm flipH="1">
              <a:off x="7415007" y="2344791"/>
              <a:ext cx="14169" cy="24061"/>
            </a:xfrm>
            <a:custGeom>
              <a:avLst/>
              <a:gdLst/>
              <a:ahLst/>
              <a:cxnLst/>
              <a:rect l="l" t="t" r="r" b="b"/>
              <a:pathLst>
                <a:path w="434" h="737" extrusionOk="0">
                  <a:moveTo>
                    <a:pt x="99" y="1"/>
                  </a:moveTo>
                  <a:cubicBezTo>
                    <a:pt x="50" y="1"/>
                    <a:pt x="0" y="33"/>
                    <a:pt x="7" y="89"/>
                  </a:cubicBezTo>
                  <a:cubicBezTo>
                    <a:pt x="23" y="192"/>
                    <a:pt x="19" y="303"/>
                    <a:pt x="19" y="405"/>
                  </a:cubicBezTo>
                  <a:cubicBezTo>
                    <a:pt x="19" y="519"/>
                    <a:pt x="7" y="610"/>
                    <a:pt x="87" y="701"/>
                  </a:cubicBezTo>
                  <a:cubicBezTo>
                    <a:pt x="108" y="726"/>
                    <a:pt x="140" y="737"/>
                    <a:pt x="172" y="737"/>
                  </a:cubicBezTo>
                  <a:cubicBezTo>
                    <a:pt x="206" y="737"/>
                    <a:pt x="240" y="725"/>
                    <a:pt x="262" y="701"/>
                  </a:cubicBezTo>
                  <a:cubicBezTo>
                    <a:pt x="433" y="526"/>
                    <a:pt x="274" y="219"/>
                    <a:pt x="179" y="44"/>
                  </a:cubicBezTo>
                  <a:cubicBezTo>
                    <a:pt x="162" y="14"/>
                    <a:pt x="131" y="1"/>
                    <a:pt x="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718;p61"/>
            <p:cNvSpPr/>
            <p:nvPr/>
          </p:nvSpPr>
          <p:spPr>
            <a:xfrm flipH="1">
              <a:off x="7441093" y="2317661"/>
              <a:ext cx="9239" cy="24486"/>
            </a:xfrm>
            <a:custGeom>
              <a:avLst/>
              <a:gdLst/>
              <a:ahLst/>
              <a:cxnLst/>
              <a:rect l="l" t="t" r="r" b="b"/>
              <a:pathLst>
                <a:path w="283" h="750" extrusionOk="0">
                  <a:moveTo>
                    <a:pt x="187" y="0"/>
                  </a:moveTo>
                  <a:cubicBezTo>
                    <a:pt x="148" y="0"/>
                    <a:pt x="105" y="30"/>
                    <a:pt x="100" y="76"/>
                  </a:cubicBezTo>
                  <a:cubicBezTo>
                    <a:pt x="88" y="183"/>
                    <a:pt x="74" y="293"/>
                    <a:pt x="55" y="399"/>
                  </a:cubicBezTo>
                  <a:cubicBezTo>
                    <a:pt x="36" y="495"/>
                    <a:pt x="1" y="578"/>
                    <a:pt x="28" y="677"/>
                  </a:cubicBezTo>
                  <a:cubicBezTo>
                    <a:pt x="40" y="726"/>
                    <a:pt x="79" y="749"/>
                    <a:pt x="120" y="749"/>
                  </a:cubicBezTo>
                  <a:cubicBezTo>
                    <a:pt x="156" y="749"/>
                    <a:pt x="193" y="732"/>
                    <a:pt x="218" y="700"/>
                  </a:cubicBezTo>
                  <a:cubicBezTo>
                    <a:pt x="283" y="616"/>
                    <a:pt x="271" y="487"/>
                    <a:pt x="275" y="385"/>
                  </a:cubicBezTo>
                  <a:cubicBezTo>
                    <a:pt x="279" y="274"/>
                    <a:pt x="264" y="164"/>
                    <a:pt x="248" y="53"/>
                  </a:cubicBezTo>
                  <a:cubicBezTo>
                    <a:pt x="242" y="16"/>
                    <a:pt x="216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719;p61"/>
            <p:cNvSpPr/>
            <p:nvPr/>
          </p:nvSpPr>
          <p:spPr>
            <a:xfrm flipH="1">
              <a:off x="7426565" y="2273815"/>
              <a:ext cx="11851" cy="18217"/>
            </a:xfrm>
            <a:custGeom>
              <a:avLst/>
              <a:gdLst/>
              <a:ahLst/>
              <a:cxnLst/>
              <a:rect l="l" t="t" r="r" b="b"/>
              <a:pathLst>
                <a:path w="363" h="558" extrusionOk="0">
                  <a:moveTo>
                    <a:pt x="147" y="0"/>
                  </a:moveTo>
                  <a:cubicBezTo>
                    <a:pt x="118" y="0"/>
                    <a:pt x="90" y="16"/>
                    <a:pt x="85" y="54"/>
                  </a:cubicBezTo>
                  <a:cubicBezTo>
                    <a:pt x="62" y="199"/>
                    <a:pt x="1" y="401"/>
                    <a:pt x="108" y="526"/>
                  </a:cubicBezTo>
                  <a:cubicBezTo>
                    <a:pt x="128" y="547"/>
                    <a:pt x="155" y="557"/>
                    <a:pt x="182" y="557"/>
                  </a:cubicBezTo>
                  <a:cubicBezTo>
                    <a:pt x="222" y="557"/>
                    <a:pt x="262" y="537"/>
                    <a:pt x="283" y="503"/>
                  </a:cubicBezTo>
                  <a:cubicBezTo>
                    <a:pt x="362" y="373"/>
                    <a:pt x="271" y="184"/>
                    <a:pt x="225" y="54"/>
                  </a:cubicBezTo>
                  <a:cubicBezTo>
                    <a:pt x="215" y="20"/>
                    <a:pt x="180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720;p61"/>
            <p:cNvSpPr/>
            <p:nvPr/>
          </p:nvSpPr>
          <p:spPr>
            <a:xfrm flipH="1">
              <a:off x="7445076" y="2240906"/>
              <a:ext cx="12178" cy="22723"/>
            </a:xfrm>
            <a:custGeom>
              <a:avLst/>
              <a:gdLst/>
              <a:ahLst/>
              <a:cxnLst/>
              <a:rect l="l" t="t" r="r" b="b"/>
              <a:pathLst>
                <a:path w="373" h="696" extrusionOk="0">
                  <a:moveTo>
                    <a:pt x="188" y="1"/>
                  </a:moveTo>
                  <a:cubicBezTo>
                    <a:pt x="163" y="1"/>
                    <a:pt x="137" y="15"/>
                    <a:pt x="130" y="44"/>
                  </a:cubicBezTo>
                  <a:cubicBezTo>
                    <a:pt x="81" y="249"/>
                    <a:pt x="0" y="496"/>
                    <a:pt x="141" y="679"/>
                  </a:cubicBezTo>
                  <a:cubicBezTo>
                    <a:pt x="150" y="690"/>
                    <a:pt x="168" y="696"/>
                    <a:pt x="186" y="696"/>
                  </a:cubicBezTo>
                  <a:cubicBezTo>
                    <a:pt x="204" y="696"/>
                    <a:pt x="222" y="690"/>
                    <a:pt x="232" y="679"/>
                  </a:cubicBezTo>
                  <a:cubicBezTo>
                    <a:pt x="373" y="496"/>
                    <a:pt x="293" y="249"/>
                    <a:pt x="244" y="44"/>
                  </a:cubicBezTo>
                  <a:cubicBezTo>
                    <a:pt x="238" y="15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721;p61"/>
            <p:cNvSpPr/>
            <p:nvPr/>
          </p:nvSpPr>
          <p:spPr>
            <a:xfrm flipH="1">
              <a:off x="7474230" y="2263923"/>
              <a:ext cx="10708" cy="29024"/>
            </a:xfrm>
            <a:custGeom>
              <a:avLst/>
              <a:gdLst/>
              <a:ahLst/>
              <a:cxnLst/>
              <a:rect l="l" t="t" r="r" b="b"/>
              <a:pathLst>
                <a:path w="328" h="889" extrusionOk="0">
                  <a:moveTo>
                    <a:pt x="164" y="1"/>
                  </a:moveTo>
                  <a:cubicBezTo>
                    <a:pt x="143" y="1"/>
                    <a:pt x="122" y="13"/>
                    <a:pt x="115" y="38"/>
                  </a:cubicBezTo>
                  <a:cubicBezTo>
                    <a:pt x="73" y="160"/>
                    <a:pt x="62" y="289"/>
                    <a:pt x="46" y="415"/>
                  </a:cubicBezTo>
                  <a:cubicBezTo>
                    <a:pt x="31" y="540"/>
                    <a:pt x="1" y="688"/>
                    <a:pt x="50" y="806"/>
                  </a:cubicBezTo>
                  <a:cubicBezTo>
                    <a:pt x="73" y="861"/>
                    <a:pt x="118" y="889"/>
                    <a:pt x="164" y="889"/>
                  </a:cubicBezTo>
                  <a:cubicBezTo>
                    <a:pt x="210" y="889"/>
                    <a:pt x="255" y="861"/>
                    <a:pt x="278" y="806"/>
                  </a:cubicBezTo>
                  <a:cubicBezTo>
                    <a:pt x="327" y="688"/>
                    <a:pt x="297" y="540"/>
                    <a:pt x="282" y="415"/>
                  </a:cubicBezTo>
                  <a:cubicBezTo>
                    <a:pt x="267" y="289"/>
                    <a:pt x="255" y="160"/>
                    <a:pt x="213" y="38"/>
                  </a:cubicBezTo>
                  <a:cubicBezTo>
                    <a:pt x="206" y="13"/>
                    <a:pt x="185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722;p61"/>
            <p:cNvSpPr/>
            <p:nvPr/>
          </p:nvSpPr>
          <p:spPr>
            <a:xfrm flipH="1">
              <a:off x="7490194" y="2325137"/>
              <a:ext cx="10382" cy="20274"/>
            </a:xfrm>
            <a:custGeom>
              <a:avLst/>
              <a:gdLst/>
              <a:ahLst/>
              <a:cxnLst/>
              <a:rect l="l" t="t" r="r" b="b"/>
              <a:pathLst>
                <a:path w="318" h="621" extrusionOk="0">
                  <a:moveTo>
                    <a:pt x="239" y="1"/>
                  </a:moveTo>
                  <a:cubicBezTo>
                    <a:pt x="216" y="1"/>
                    <a:pt x="195" y="11"/>
                    <a:pt x="187" y="33"/>
                  </a:cubicBezTo>
                  <a:cubicBezTo>
                    <a:pt x="148" y="117"/>
                    <a:pt x="111" y="197"/>
                    <a:pt x="80" y="284"/>
                  </a:cubicBezTo>
                  <a:cubicBezTo>
                    <a:pt x="46" y="372"/>
                    <a:pt x="1" y="452"/>
                    <a:pt x="27" y="547"/>
                  </a:cubicBezTo>
                  <a:cubicBezTo>
                    <a:pt x="39" y="593"/>
                    <a:pt x="84" y="620"/>
                    <a:pt x="129" y="620"/>
                  </a:cubicBezTo>
                  <a:cubicBezTo>
                    <a:pt x="154" y="620"/>
                    <a:pt x="179" y="612"/>
                    <a:pt x="199" y="593"/>
                  </a:cubicBezTo>
                  <a:cubicBezTo>
                    <a:pt x="267" y="524"/>
                    <a:pt x="267" y="429"/>
                    <a:pt x="282" y="338"/>
                  </a:cubicBezTo>
                  <a:cubicBezTo>
                    <a:pt x="297" y="250"/>
                    <a:pt x="301" y="159"/>
                    <a:pt x="313" y="68"/>
                  </a:cubicBezTo>
                  <a:cubicBezTo>
                    <a:pt x="317" y="28"/>
                    <a:pt x="276" y="1"/>
                    <a:pt x="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723;p61"/>
            <p:cNvSpPr/>
            <p:nvPr/>
          </p:nvSpPr>
          <p:spPr>
            <a:xfrm flipH="1">
              <a:off x="7744061" y="2143976"/>
              <a:ext cx="37675" cy="12471"/>
            </a:xfrm>
            <a:custGeom>
              <a:avLst/>
              <a:gdLst/>
              <a:ahLst/>
              <a:cxnLst/>
              <a:rect l="l" t="t" r="r" b="b"/>
              <a:pathLst>
                <a:path w="1154" h="382" extrusionOk="0">
                  <a:moveTo>
                    <a:pt x="467" y="0"/>
                  </a:moveTo>
                  <a:cubicBezTo>
                    <a:pt x="337" y="0"/>
                    <a:pt x="207" y="11"/>
                    <a:pt x="92" y="16"/>
                  </a:cubicBezTo>
                  <a:cubicBezTo>
                    <a:pt x="1" y="24"/>
                    <a:pt x="5" y="146"/>
                    <a:pt x="92" y="158"/>
                  </a:cubicBezTo>
                  <a:cubicBezTo>
                    <a:pt x="252" y="180"/>
                    <a:pt x="404" y="230"/>
                    <a:pt x="560" y="275"/>
                  </a:cubicBezTo>
                  <a:cubicBezTo>
                    <a:pt x="689" y="316"/>
                    <a:pt x="814" y="381"/>
                    <a:pt x="950" y="381"/>
                  </a:cubicBezTo>
                  <a:cubicBezTo>
                    <a:pt x="954" y="381"/>
                    <a:pt x="959" y="381"/>
                    <a:pt x="963" y="381"/>
                  </a:cubicBezTo>
                  <a:cubicBezTo>
                    <a:pt x="1066" y="381"/>
                    <a:pt x="1153" y="230"/>
                    <a:pt x="1055" y="153"/>
                  </a:cubicBezTo>
                  <a:cubicBezTo>
                    <a:pt x="896" y="28"/>
                    <a:pt x="681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724;p61"/>
            <p:cNvSpPr/>
            <p:nvPr/>
          </p:nvSpPr>
          <p:spPr>
            <a:xfrm flipH="1">
              <a:off x="7685492" y="2146947"/>
              <a:ext cx="28109" cy="9664"/>
            </a:xfrm>
            <a:custGeom>
              <a:avLst/>
              <a:gdLst/>
              <a:ahLst/>
              <a:cxnLst/>
              <a:rect l="l" t="t" r="r" b="b"/>
              <a:pathLst>
                <a:path w="861" h="296" extrusionOk="0">
                  <a:moveTo>
                    <a:pt x="153" y="0"/>
                  </a:moveTo>
                  <a:cubicBezTo>
                    <a:pt x="42" y="0"/>
                    <a:pt x="1" y="156"/>
                    <a:pt x="119" y="195"/>
                  </a:cubicBezTo>
                  <a:cubicBezTo>
                    <a:pt x="268" y="244"/>
                    <a:pt x="433" y="295"/>
                    <a:pt x="594" y="295"/>
                  </a:cubicBezTo>
                  <a:cubicBezTo>
                    <a:pt x="623" y="295"/>
                    <a:pt x="651" y="294"/>
                    <a:pt x="678" y="290"/>
                  </a:cubicBezTo>
                  <a:cubicBezTo>
                    <a:pt x="853" y="267"/>
                    <a:pt x="861" y="28"/>
                    <a:pt x="678" y="13"/>
                  </a:cubicBezTo>
                  <a:cubicBezTo>
                    <a:pt x="638" y="9"/>
                    <a:pt x="597" y="8"/>
                    <a:pt x="556" y="8"/>
                  </a:cubicBezTo>
                  <a:cubicBezTo>
                    <a:pt x="484" y="8"/>
                    <a:pt x="412" y="12"/>
                    <a:pt x="341" y="12"/>
                  </a:cubicBezTo>
                  <a:cubicBezTo>
                    <a:pt x="284" y="12"/>
                    <a:pt x="228" y="9"/>
                    <a:pt x="172" y="2"/>
                  </a:cubicBezTo>
                  <a:cubicBezTo>
                    <a:pt x="165" y="1"/>
                    <a:pt x="159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725;p61"/>
            <p:cNvSpPr/>
            <p:nvPr/>
          </p:nvSpPr>
          <p:spPr>
            <a:xfrm flipH="1">
              <a:off x="7714418" y="2120894"/>
              <a:ext cx="33300" cy="10610"/>
            </a:xfrm>
            <a:custGeom>
              <a:avLst/>
              <a:gdLst/>
              <a:ahLst/>
              <a:cxnLst/>
              <a:rect l="l" t="t" r="r" b="b"/>
              <a:pathLst>
                <a:path w="1020" h="325" extrusionOk="0">
                  <a:moveTo>
                    <a:pt x="224" y="1"/>
                  </a:moveTo>
                  <a:cubicBezTo>
                    <a:pt x="206" y="1"/>
                    <a:pt x="189" y="1"/>
                    <a:pt x="172" y="1"/>
                  </a:cubicBezTo>
                  <a:cubicBezTo>
                    <a:pt x="35" y="5"/>
                    <a:pt x="1" y="210"/>
                    <a:pt x="138" y="244"/>
                  </a:cubicBezTo>
                  <a:cubicBezTo>
                    <a:pt x="267" y="279"/>
                    <a:pt x="408" y="298"/>
                    <a:pt x="541" y="309"/>
                  </a:cubicBezTo>
                  <a:cubicBezTo>
                    <a:pt x="608" y="315"/>
                    <a:pt x="682" y="324"/>
                    <a:pt x="753" y="324"/>
                  </a:cubicBezTo>
                  <a:cubicBezTo>
                    <a:pt x="810" y="324"/>
                    <a:pt x="866" y="319"/>
                    <a:pt x="917" y="302"/>
                  </a:cubicBezTo>
                  <a:cubicBezTo>
                    <a:pt x="1001" y="279"/>
                    <a:pt x="1020" y="165"/>
                    <a:pt x="943" y="119"/>
                  </a:cubicBezTo>
                  <a:cubicBezTo>
                    <a:pt x="837" y="58"/>
                    <a:pt x="701" y="43"/>
                    <a:pt x="578" y="28"/>
                  </a:cubicBezTo>
                  <a:cubicBezTo>
                    <a:pt x="463" y="11"/>
                    <a:pt x="341" y="1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726;p61"/>
            <p:cNvSpPr/>
            <p:nvPr/>
          </p:nvSpPr>
          <p:spPr>
            <a:xfrm flipH="1">
              <a:off x="7636096" y="2136924"/>
              <a:ext cx="26183" cy="9631"/>
            </a:xfrm>
            <a:custGeom>
              <a:avLst/>
              <a:gdLst/>
              <a:ahLst/>
              <a:cxnLst/>
              <a:rect l="l" t="t" r="r" b="b"/>
              <a:pathLst>
                <a:path w="802" h="295" extrusionOk="0">
                  <a:moveTo>
                    <a:pt x="497" y="1"/>
                  </a:moveTo>
                  <a:cubicBezTo>
                    <a:pt x="375" y="1"/>
                    <a:pt x="245" y="23"/>
                    <a:pt x="133" y="23"/>
                  </a:cubicBezTo>
                  <a:cubicBezTo>
                    <a:pt x="128" y="23"/>
                    <a:pt x="123" y="23"/>
                    <a:pt x="117" y="23"/>
                  </a:cubicBezTo>
                  <a:cubicBezTo>
                    <a:pt x="116" y="23"/>
                    <a:pt x="115" y="23"/>
                    <a:pt x="114" y="23"/>
                  </a:cubicBezTo>
                  <a:cubicBezTo>
                    <a:pt x="26" y="23"/>
                    <a:pt x="1" y="172"/>
                    <a:pt x="95" y="187"/>
                  </a:cubicBezTo>
                  <a:cubicBezTo>
                    <a:pt x="259" y="216"/>
                    <a:pt x="440" y="294"/>
                    <a:pt x="612" y="294"/>
                  </a:cubicBezTo>
                  <a:cubicBezTo>
                    <a:pt x="643" y="294"/>
                    <a:pt x="673" y="292"/>
                    <a:pt x="703" y="286"/>
                  </a:cubicBezTo>
                  <a:cubicBezTo>
                    <a:pt x="749" y="278"/>
                    <a:pt x="783" y="237"/>
                    <a:pt x="795" y="195"/>
                  </a:cubicBezTo>
                  <a:cubicBezTo>
                    <a:pt x="802" y="172"/>
                    <a:pt x="798" y="149"/>
                    <a:pt x="795" y="126"/>
                  </a:cubicBezTo>
                  <a:cubicBezTo>
                    <a:pt x="790" y="77"/>
                    <a:pt x="744" y="50"/>
                    <a:pt x="703" y="35"/>
                  </a:cubicBezTo>
                  <a:cubicBezTo>
                    <a:pt x="641" y="9"/>
                    <a:pt x="570" y="1"/>
                    <a:pt x="4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727;p61"/>
            <p:cNvSpPr/>
            <p:nvPr/>
          </p:nvSpPr>
          <p:spPr>
            <a:xfrm flipH="1">
              <a:off x="7818302" y="2124942"/>
              <a:ext cx="21515" cy="8227"/>
            </a:xfrm>
            <a:custGeom>
              <a:avLst/>
              <a:gdLst/>
              <a:ahLst/>
              <a:cxnLst/>
              <a:rect l="l" t="t" r="r" b="b"/>
              <a:pathLst>
                <a:path w="659" h="252" extrusionOk="0">
                  <a:moveTo>
                    <a:pt x="408" y="0"/>
                  </a:moveTo>
                  <a:cubicBezTo>
                    <a:pt x="315" y="0"/>
                    <a:pt x="218" y="18"/>
                    <a:pt x="130" y="25"/>
                  </a:cubicBezTo>
                  <a:cubicBezTo>
                    <a:pt x="0" y="37"/>
                    <a:pt x="0" y="216"/>
                    <a:pt x="130" y="227"/>
                  </a:cubicBezTo>
                  <a:cubicBezTo>
                    <a:pt x="218" y="235"/>
                    <a:pt x="314" y="252"/>
                    <a:pt x="407" y="252"/>
                  </a:cubicBezTo>
                  <a:cubicBezTo>
                    <a:pt x="455" y="252"/>
                    <a:pt x="503" y="247"/>
                    <a:pt x="548" y="234"/>
                  </a:cubicBezTo>
                  <a:cubicBezTo>
                    <a:pt x="658" y="208"/>
                    <a:pt x="658" y="44"/>
                    <a:pt x="548" y="18"/>
                  </a:cubicBezTo>
                  <a:cubicBezTo>
                    <a:pt x="503" y="5"/>
                    <a:pt x="456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728;p61"/>
            <p:cNvSpPr/>
            <p:nvPr/>
          </p:nvSpPr>
          <p:spPr>
            <a:xfrm flipH="1">
              <a:off x="7821632" y="2099673"/>
              <a:ext cx="326" cy="163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5" y="1"/>
                  </a:moveTo>
                  <a:cubicBezTo>
                    <a:pt x="1" y="1"/>
                    <a:pt x="1" y="4"/>
                    <a:pt x="5" y="4"/>
                  </a:cubicBezTo>
                  <a:cubicBezTo>
                    <a:pt x="9" y="4"/>
                    <a:pt x="9" y="1"/>
                    <a:pt x="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729;p61"/>
            <p:cNvSpPr/>
            <p:nvPr/>
          </p:nvSpPr>
          <p:spPr>
            <a:xfrm flipH="1">
              <a:off x="7869950" y="2091577"/>
              <a:ext cx="27195" cy="9109"/>
            </a:xfrm>
            <a:custGeom>
              <a:avLst/>
              <a:gdLst/>
              <a:ahLst/>
              <a:cxnLst/>
              <a:rect l="l" t="t" r="r" b="b"/>
              <a:pathLst>
                <a:path w="833" h="279" extrusionOk="0">
                  <a:moveTo>
                    <a:pt x="125" y="1"/>
                  </a:moveTo>
                  <a:cubicBezTo>
                    <a:pt x="35" y="1"/>
                    <a:pt x="0" y="125"/>
                    <a:pt x="96" y="154"/>
                  </a:cubicBezTo>
                  <a:cubicBezTo>
                    <a:pt x="232" y="199"/>
                    <a:pt x="430" y="278"/>
                    <a:pt x="598" y="278"/>
                  </a:cubicBezTo>
                  <a:cubicBezTo>
                    <a:pt x="659" y="278"/>
                    <a:pt x="716" y="268"/>
                    <a:pt x="765" y="242"/>
                  </a:cubicBezTo>
                  <a:cubicBezTo>
                    <a:pt x="833" y="203"/>
                    <a:pt x="829" y="105"/>
                    <a:pt x="765" y="66"/>
                  </a:cubicBezTo>
                  <a:cubicBezTo>
                    <a:pt x="700" y="28"/>
                    <a:pt x="624" y="24"/>
                    <a:pt x="549" y="24"/>
                  </a:cubicBezTo>
                  <a:cubicBezTo>
                    <a:pt x="527" y="24"/>
                    <a:pt x="505" y="24"/>
                    <a:pt x="483" y="24"/>
                  </a:cubicBezTo>
                  <a:cubicBezTo>
                    <a:pt x="365" y="21"/>
                    <a:pt x="255" y="21"/>
                    <a:pt x="137" y="2"/>
                  </a:cubicBezTo>
                  <a:cubicBezTo>
                    <a:pt x="133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730;p61"/>
            <p:cNvSpPr/>
            <p:nvPr/>
          </p:nvSpPr>
          <p:spPr>
            <a:xfrm flipH="1">
              <a:off x="7843114" y="2058766"/>
              <a:ext cx="29840" cy="12896"/>
            </a:xfrm>
            <a:custGeom>
              <a:avLst/>
              <a:gdLst/>
              <a:ahLst/>
              <a:cxnLst/>
              <a:rect l="l" t="t" r="r" b="b"/>
              <a:pathLst>
                <a:path w="914" h="395" extrusionOk="0">
                  <a:moveTo>
                    <a:pt x="190" y="1"/>
                  </a:moveTo>
                  <a:cubicBezTo>
                    <a:pt x="160" y="1"/>
                    <a:pt x="130" y="3"/>
                    <a:pt x="99" y="7"/>
                  </a:cubicBezTo>
                  <a:cubicBezTo>
                    <a:pt x="1" y="22"/>
                    <a:pt x="12" y="148"/>
                    <a:pt x="73" y="190"/>
                  </a:cubicBezTo>
                  <a:cubicBezTo>
                    <a:pt x="176" y="266"/>
                    <a:pt x="305" y="292"/>
                    <a:pt x="419" y="327"/>
                  </a:cubicBezTo>
                  <a:cubicBezTo>
                    <a:pt x="507" y="355"/>
                    <a:pt x="598" y="394"/>
                    <a:pt x="691" y="394"/>
                  </a:cubicBezTo>
                  <a:cubicBezTo>
                    <a:pt x="722" y="394"/>
                    <a:pt x="753" y="390"/>
                    <a:pt x="784" y="380"/>
                  </a:cubicBezTo>
                  <a:cubicBezTo>
                    <a:pt x="875" y="353"/>
                    <a:pt x="913" y="236"/>
                    <a:pt x="841" y="163"/>
                  </a:cubicBezTo>
                  <a:cubicBezTo>
                    <a:pt x="746" y="64"/>
                    <a:pt x="605" y="60"/>
                    <a:pt x="476" y="37"/>
                  </a:cubicBezTo>
                  <a:cubicBezTo>
                    <a:pt x="381" y="20"/>
                    <a:pt x="28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731;p61"/>
            <p:cNvSpPr/>
            <p:nvPr/>
          </p:nvSpPr>
          <p:spPr>
            <a:xfrm flipH="1">
              <a:off x="7859895" y="1966373"/>
              <a:ext cx="25987" cy="13451"/>
            </a:xfrm>
            <a:custGeom>
              <a:avLst/>
              <a:gdLst/>
              <a:ahLst/>
              <a:cxnLst/>
              <a:rect l="l" t="t" r="r" b="b"/>
              <a:pathLst>
                <a:path w="796" h="412" extrusionOk="0">
                  <a:moveTo>
                    <a:pt x="124" y="0"/>
                  </a:moveTo>
                  <a:cubicBezTo>
                    <a:pt x="57" y="0"/>
                    <a:pt x="1" y="80"/>
                    <a:pt x="62" y="137"/>
                  </a:cubicBezTo>
                  <a:cubicBezTo>
                    <a:pt x="230" y="293"/>
                    <a:pt x="423" y="392"/>
                    <a:pt x="655" y="411"/>
                  </a:cubicBezTo>
                  <a:cubicBezTo>
                    <a:pt x="657" y="411"/>
                    <a:pt x="660" y="411"/>
                    <a:pt x="662" y="411"/>
                  </a:cubicBezTo>
                  <a:cubicBezTo>
                    <a:pt x="706" y="411"/>
                    <a:pt x="747" y="383"/>
                    <a:pt x="769" y="346"/>
                  </a:cubicBezTo>
                  <a:cubicBezTo>
                    <a:pt x="795" y="301"/>
                    <a:pt x="795" y="255"/>
                    <a:pt x="769" y="209"/>
                  </a:cubicBezTo>
                  <a:cubicBezTo>
                    <a:pt x="727" y="146"/>
                    <a:pt x="667" y="149"/>
                    <a:pt x="595" y="137"/>
                  </a:cubicBezTo>
                  <a:cubicBezTo>
                    <a:pt x="446" y="115"/>
                    <a:pt x="298" y="73"/>
                    <a:pt x="161" y="9"/>
                  </a:cubicBezTo>
                  <a:cubicBezTo>
                    <a:pt x="149" y="3"/>
                    <a:pt x="136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732;p61"/>
            <p:cNvSpPr/>
            <p:nvPr/>
          </p:nvSpPr>
          <p:spPr>
            <a:xfrm flipH="1">
              <a:off x="7870048" y="1992818"/>
              <a:ext cx="29089" cy="13157"/>
            </a:xfrm>
            <a:custGeom>
              <a:avLst/>
              <a:gdLst/>
              <a:ahLst/>
              <a:cxnLst/>
              <a:rect l="l" t="t" r="r" b="b"/>
              <a:pathLst>
                <a:path w="891" h="403" extrusionOk="0">
                  <a:moveTo>
                    <a:pt x="126" y="0"/>
                  </a:moveTo>
                  <a:cubicBezTo>
                    <a:pt x="43" y="0"/>
                    <a:pt x="1" y="123"/>
                    <a:pt x="80" y="171"/>
                  </a:cubicBezTo>
                  <a:cubicBezTo>
                    <a:pt x="210" y="244"/>
                    <a:pt x="339" y="301"/>
                    <a:pt x="476" y="347"/>
                  </a:cubicBezTo>
                  <a:cubicBezTo>
                    <a:pt x="550" y="374"/>
                    <a:pt x="636" y="403"/>
                    <a:pt x="717" y="403"/>
                  </a:cubicBezTo>
                  <a:cubicBezTo>
                    <a:pt x="760" y="403"/>
                    <a:pt x="802" y="394"/>
                    <a:pt x="841" y="373"/>
                  </a:cubicBezTo>
                  <a:cubicBezTo>
                    <a:pt x="890" y="350"/>
                    <a:pt x="887" y="289"/>
                    <a:pt x="856" y="252"/>
                  </a:cubicBezTo>
                  <a:cubicBezTo>
                    <a:pt x="787" y="164"/>
                    <a:pt x="647" y="145"/>
                    <a:pt x="540" y="118"/>
                  </a:cubicBezTo>
                  <a:cubicBezTo>
                    <a:pt x="411" y="84"/>
                    <a:pt x="282" y="43"/>
                    <a:pt x="152" y="4"/>
                  </a:cubicBezTo>
                  <a:cubicBezTo>
                    <a:pt x="143" y="2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733;p61"/>
            <p:cNvSpPr/>
            <p:nvPr/>
          </p:nvSpPr>
          <p:spPr>
            <a:xfrm flipH="1">
              <a:off x="7891400" y="2025759"/>
              <a:ext cx="31635" cy="14006"/>
            </a:xfrm>
            <a:custGeom>
              <a:avLst/>
              <a:gdLst/>
              <a:ahLst/>
              <a:cxnLst/>
              <a:rect l="l" t="t" r="r" b="b"/>
              <a:pathLst>
                <a:path w="969" h="429" extrusionOk="0">
                  <a:moveTo>
                    <a:pt x="134" y="1"/>
                  </a:moveTo>
                  <a:cubicBezTo>
                    <a:pt x="44" y="1"/>
                    <a:pt x="1" y="138"/>
                    <a:pt x="90" y="189"/>
                  </a:cubicBezTo>
                  <a:cubicBezTo>
                    <a:pt x="257" y="284"/>
                    <a:pt x="518" y="429"/>
                    <a:pt x="739" y="429"/>
                  </a:cubicBezTo>
                  <a:cubicBezTo>
                    <a:pt x="783" y="429"/>
                    <a:pt x="826" y="423"/>
                    <a:pt x="866" y="410"/>
                  </a:cubicBezTo>
                  <a:cubicBezTo>
                    <a:pt x="957" y="380"/>
                    <a:pt x="968" y="261"/>
                    <a:pt x="892" y="208"/>
                  </a:cubicBezTo>
                  <a:cubicBezTo>
                    <a:pt x="786" y="136"/>
                    <a:pt x="656" y="140"/>
                    <a:pt x="535" y="113"/>
                  </a:cubicBezTo>
                  <a:cubicBezTo>
                    <a:pt x="410" y="83"/>
                    <a:pt x="287" y="48"/>
                    <a:pt x="166" y="6"/>
                  </a:cubicBezTo>
                  <a:cubicBezTo>
                    <a:pt x="155" y="3"/>
                    <a:pt x="14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734;p61"/>
            <p:cNvSpPr/>
            <p:nvPr/>
          </p:nvSpPr>
          <p:spPr>
            <a:xfrm flipH="1">
              <a:off x="7828749" y="1939668"/>
              <a:ext cx="22494" cy="12537"/>
            </a:xfrm>
            <a:custGeom>
              <a:avLst/>
              <a:gdLst/>
              <a:ahLst/>
              <a:cxnLst/>
              <a:rect l="l" t="t" r="r" b="b"/>
              <a:pathLst>
                <a:path w="689" h="384" extrusionOk="0">
                  <a:moveTo>
                    <a:pt x="85" y="1"/>
                  </a:moveTo>
                  <a:cubicBezTo>
                    <a:pt x="13" y="1"/>
                    <a:pt x="1" y="89"/>
                    <a:pt x="50" y="123"/>
                  </a:cubicBezTo>
                  <a:cubicBezTo>
                    <a:pt x="182" y="223"/>
                    <a:pt x="368" y="383"/>
                    <a:pt x="549" y="383"/>
                  </a:cubicBezTo>
                  <a:cubicBezTo>
                    <a:pt x="560" y="383"/>
                    <a:pt x="572" y="383"/>
                    <a:pt x="583" y="381"/>
                  </a:cubicBezTo>
                  <a:cubicBezTo>
                    <a:pt x="655" y="374"/>
                    <a:pt x="689" y="313"/>
                    <a:pt x="662" y="245"/>
                  </a:cubicBezTo>
                  <a:cubicBezTo>
                    <a:pt x="617" y="146"/>
                    <a:pt x="503" y="89"/>
                    <a:pt x="408" y="55"/>
                  </a:cubicBezTo>
                  <a:cubicBezTo>
                    <a:pt x="297" y="16"/>
                    <a:pt x="195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735;p61"/>
            <p:cNvSpPr/>
            <p:nvPr/>
          </p:nvSpPr>
          <p:spPr>
            <a:xfrm flipH="1">
              <a:off x="7878112" y="1903919"/>
              <a:ext cx="22266" cy="12112"/>
            </a:xfrm>
            <a:custGeom>
              <a:avLst/>
              <a:gdLst/>
              <a:ahLst/>
              <a:cxnLst/>
              <a:rect l="l" t="t" r="r" b="b"/>
              <a:pathLst>
                <a:path w="682" h="371" extrusionOk="0">
                  <a:moveTo>
                    <a:pt x="127" y="0"/>
                  </a:moveTo>
                  <a:cubicBezTo>
                    <a:pt x="56" y="0"/>
                    <a:pt x="1" y="102"/>
                    <a:pt x="81" y="138"/>
                  </a:cubicBezTo>
                  <a:cubicBezTo>
                    <a:pt x="164" y="173"/>
                    <a:pt x="244" y="214"/>
                    <a:pt x="323" y="256"/>
                  </a:cubicBezTo>
                  <a:cubicBezTo>
                    <a:pt x="404" y="302"/>
                    <a:pt x="472" y="371"/>
                    <a:pt x="563" y="371"/>
                  </a:cubicBezTo>
                  <a:cubicBezTo>
                    <a:pt x="643" y="371"/>
                    <a:pt x="681" y="290"/>
                    <a:pt x="651" y="225"/>
                  </a:cubicBezTo>
                  <a:cubicBezTo>
                    <a:pt x="605" y="142"/>
                    <a:pt x="499" y="111"/>
                    <a:pt x="415" y="81"/>
                  </a:cubicBezTo>
                  <a:cubicBezTo>
                    <a:pt x="323" y="43"/>
                    <a:pt x="232" y="20"/>
                    <a:pt x="137" y="1"/>
                  </a:cubicBezTo>
                  <a:cubicBezTo>
                    <a:pt x="134" y="0"/>
                    <a:pt x="130" y="0"/>
                    <a:pt x="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736;p61"/>
            <p:cNvSpPr/>
            <p:nvPr/>
          </p:nvSpPr>
          <p:spPr>
            <a:xfrm flipH="1">
              <a:off x="7912327" y="1911689"/>
              <a:ext cx="28730" cy="14528"/>
            </a:xfrm>
            <a:custGeom>
              <a:avLst/>
              <a:gdLst/>
              <a:ahLst/>
              <a:cxnLst/>
              <a:rect l="l" t="t" r="r" b="b"/>
              <a:pathLst>
                <a:path w="880" h="445" extrusionOk="0">
                  <a:moveTo>
                    <a:pt x="89" y="1"/>
                  </a:moveTo>
                  <a:cubicBezTo>
                    <a:pt x="31" y="1"/>
                    <a:pt x="1" y="90"/>
                    <a:pt x="60" y="121"/>
                  </a:cubicBezTo>
                  <a:cubicBezTo>
                    <a:pt x="281" y="247"/>
                    <a:pt x="532" y="425"/>
                    <a:pt x="794" y="444"/>
                  </a:cubicBezTo>
                  <a:cubicBezTo>
                    <a:pt x="796" y="444"/>
                    <a:pt x="799" y="444"/>
                    <a:pt x="802" y="444"/>
                  </a:cubicBezTo>
                  <a:cubicBezTo>
                    <a:pt x="854" y="444"/>
                    <a:pt x="880" y="366"/>
                    <a:pt x="843" y="330"/>
                  </a:cubicBezTo>
                  <a:cubicBezTo>
                    <a:pt x="653" y="151"/>
                    <a:pt x="349" y="82"/>
                    <a:pt x="106" y="3"/>
                  </a:cubicBezTo>
                  <a:cubicBezTo>
                    <a:pt x="100" y="1"/>
                    <a:pt x="94" y="1"/>
                    <a:pt x="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737;p61"/>
            <p:cNvSpPr/>
            <p:nvPr/>
          </p:nvSpPr>
          <p:spPr>
            <a:xfrm flipH="1">
              <a:off x="7940567" y="1937709"/>
              <a:ext cx="24192" cy="13712"/>
            </a:xfrm>
            <a:custGeom>
              <a:avLst/>
              <a:gdLst/>
              <a:ahLst/>
              <a:cxnLst/>
              <a:rect l="l" t="t" r="r" b="b"/>
              <a:pathLst>
                <a:path w="741" h="420" extrusionOk="0">
                  <a:moveTo>
                    <a:pt x="87" y="1"/>
                  </a:moveTo>
                  <a:cubicBezTo>
                    <a:pt x="25" y="1"/>
                    <a:pt x="0" y="85"/>
                    <a:pt x="41" y="122"/>
                  </a:cubicBezTo>
                  <a:cubicBezTo>
                    <a:pt x="117" y="206"/>
                    <a:pt x="219" y="255"/>
                    <a:pt x="314" y="312"/>
                  </a:cubicBezTo>
                  <a:cubicBezTo>
                    <a:pt x="405" y="359"/>
                    <a:pt x="502" y="419"/>
                    <a:pt x="605" y="419"/>
                  </a:cubicBezTo>
                  <a:cubicBezTo>
                    <a:pt x="611" y="419"/>
                    <a:pt x="617" y="419"/>
                    <a:pt x="623" y="419"/>
                  </a:cubicBezTo>
                  <a:cubicBezTo>
                    <a:pt x="684" y="419"/>
                    <a:pt x="740" y="343"/>
                    <a:pt x="699" y="285"/>
                  </a:cubicBezTo>
                  <a:cubicBezTo>
                    <a:pt x="630" y="194"/>
                    <a:pt x="528" y="152"/>
                    <a:pt x="425" y="107"/>
                  </a:cubicBezTo>
                  <a:cubicBezTo>
                    <a:pt x="314" y="61"/>
                    <a:pt x="209" y="12"/>
                    <a:pt x="91" y="1"/>
                  </a:cubicBezTo>
                  <a:cubicBezTo>
                    <a:pt x="89" y="1"/>
                    <a:pt x="88" y="1"/>
                    <a:pt x="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738;p61"/>
            <p:cNvSpPr/>
            <p:nvPr/>
          </p:nvSpPr>
          <p:spPr>
            <a:xfrm flipH="1">
              <a:off x="7907168" y="1971956"/>
              <a:ext cx="20894" cy="12341"/>
            </a:xfrm>
            <a:custGeom>
              <a:avLst/>
              <a:gdLst/>
              <a:ahLst/>
              <a:cxnLst/>
              <a:rect l="l" t="t" r="r" b="b"/>
              <a:pathLst>
                <a:path w="640" h="378" extrusionOk="0">
                  <a:moveTo>
                    <a:pt x="125" y="1"/>
                  </a:moveTo>
                  <a:cubicBezTo>
                    <a:pt x="121" y="1"/>
                    <a:pt x="118" y="1"/>
                    <a:pt x="115" y="1"/>
                  </a:cubicBezTo>
                  <a:cubicBezTo>
                    <a:pt x="34" y="5"/>
                    <a:pt x="1" y="92"/>
                    <a:pt x="54" y="153"/>
                  </a:cubicBezTo>
                  <a:cubicBezTo>
                    <a:pt x="107" y="217"/>
                    <a:pt x="206" y="256"/>
                    <a:pt x="282" y="294"/>
                  </a:cubicBezTo>
                  <a:cubicBezTo>
                    <a:pt x="347" y="331"/>
                    <a:pt x="417" y="378"/>
                    <a:pt x="490" y="378"/>
                  </a:cubicBezTo>
                  <a:cubicBezTo>
                    <a:pt x="507" y="378"/>
                    <a:pt x="524" y="375"/>
                    <a:pt x="541" y="370"/>
                  </a:cubicBezTo>
                  <a:cubicBezTo>
                    <a:pt x="613" y="347"/>
                    <a:pt x="639" y="275"/>
                    <a:pt x="609" y="210"/>
                  </a:cubicBezTo>
                  <a:cubicBezTo>
                    <a:pt x="567" y="122"/>
                    <a:pt x="457" y="100"/>
                    <a:pt x="373" y="69"/>
                  </a:cubicBezTo>
                  <a:cubicBezTo>
                    <a:pt x="297" y="44"/>
                    <a:pt x="20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739;p61"/>
            <p:cNvSpPr/>
            <p:nvPr/>
          </p:nvSpPr>
          <p:spPr>
            <a:xfrm flipH="1">
              <a:off x="7942787" y="2018740"/>
              <a:ext cx="29579" cy="15214"/>
            </a:xfrm>
            <a:custGeom>
              <a:avLst/>
              <a:gdLst/>
              <a:ahLst/>
              <a:cxnLst/>
              <a:rect l="l" t="t" r="r" b="b"/>
              <a:pathLst>
                <a:path w="906" h="466" extrusionOk="0">
                  <a:moveTo>
                    <a:pt x="108" y="1"/>
                  </a:moveTo>
                  <a:cubicBezTo>
                    <a:pt x="34" y="1"/>
                    <a:pt x="0" y="88"/>
                    <a:pt x="65" y="138"/>
                  </a:cubicBezTo>
                  <a:cubicBezTo>
                    <a:pt x="171" y="221"/>
                    <a:pt x="289" y="283"/>
                    <a:pt x="411" y="339"/>
                  </a:cubicBezTo>
                  <a:cubicBezTo>
                    <a:pt x="513" y="391"/>
                    <a:pt x="618" y="466"/>
                    <a:pt x="737" y="466"/>
                  </a:cubicBezTo>
                  <a:cubicBezTo>
                    <a:pt x="742" y="466"/>
                    <a:pt x="747" y="465"/>
                    <a:pt x="753" y="465"/>
                  </a:cubicBezTo>
                  <a:cubicBezTo>
                    <a:pt x="859" y="458"/>
                    <a:pt x="905" y="339"/>
                    <a:pt x="837" y="260"/>
                  </a:cubicBezTo>
                  <a:cubicBezTo>
                    <a:pt x="757" y="169"/>
                    <a:pt x="620" y="146"/>
                    <a:pt x="510" y="104"/>
                  </a:cubicBezTo>
                  <a:cubicBezTo>
                    <a:pt x="384" y="58"/>
                    <a:pt x="255" y="20"/>
                    <a:pt x="122" y="2"/>
                  </a:cubicBezTo>
                  <a:cubicBezTo>
                    <a:pt x="117" y="1"/>
                    <a:pt x="113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740;p61"/>
            <p:cNvSpPr/>
            <p:nvPr/>
          </p:nvSpPr>
          <p:spPr>
            <a:xfrm flipH="1">
              <a:off x="7927671" y="2053053"/>
              <a:ext cx="28207" cy="15997"/>
            </a:xfrm>
            <a:custGeom>
              <a:avLst/>
              <a:gdLst/>
              <a:ahLst/>
              <a:cxnLst/>
              <a:rect l="l" t="t" r="r" b="b"/>
              <a:pathLst>
                <a:path w="864" h="490" extrusionOk="0">
                  <a:moveTo>
                    <a:pt x="141" y="0"/>
                  </a:moveTo>
                  <a:cubicBezTo>
                    <a:pt x="51" y="0"/>
                    <a:pt x="1" y="154"/>
                    <a:pt x="96" y="205"/>
                  </a:cubicBezTo>
                  <a:cubicBezTo>
                    <a:pt x="207" y="262"/>
                    <a:pt x="312" y="327"/>
                    <a:pt x="427" y="379"/>
                  </a:cubicBezTo>
                  <a:cubicBezTo>
                    <a:pt x="521" y="429"/>
                    <a:pt x="632" y="490"/>
                    <a:pt x="742" y="490"/>
                  </a:cubicBezTo>
                  <a:cubicBezTo>
                    <a:pt x="833" y="490"/>
                    <a:pt x="864" y="388"/>
                    <a:pt x="811" y="323"/>
                  </a:cubicBezTo>
                  <a:cubicBezTo>
                    <a:pt x="742" y="239"/>
                    <a:pt x="621" y="197"/>
                    <a:pt x="521" y="151"/>
                  </a:cubicBezTo>
                  <a:cubicBezTo>
                    <a:pt x="407" y="102"/>
                    <a:pt x="293" y="56"/>
                    <a:pt x="176" y="7"/>
                  </a:cubicBezTo>
                  <a:cubicBezTo>
                    <a:pt x="164" y="2"/>
                    <a:pt x="152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741;p61"/>
            <p:cNvSpPr/>
            <p:nvPr/>
          </p:nvSpPr>
          <p:spPr>
            <a:xfrm flipH="1">
              <a:off x="7919476" y="1850475"/>
              <a:ext cx="24975" cy="16389"/>
            </a:xfrm>
            <a:custGeom>
              <a:avLst/>
              <a:gdLst/>
              <a:ahLst/>
              <a:cxnLst/>
              <a:rect l="l" t="t" r="r" b="b"/>
              <a:pathLst>
                <a:path w="765" h="502" extrusionOk="0">
                  <a:moveTo>
                    <a:pt x="149" y="0"/>
                  </a:moveTo>
                  <a:cubicBezTo>
                    <a:pt x="61" y="0"/>
                    <a:pt x="1" y="123"/>
                    <a:pt x="96" y="178"/>
                  </a:cubicBezTo>
                  <a:cubicBezTo>
                    <a:pt x="202" y="239"/>
                    <a:pt x="305" y="304"/>
                    <a:pt x="408" y="376"/>
                  </a:cubicBezTo>
                  <a:cubicBezTo>
                    <a:pt x="488" y="433"/>
                    <a:pt x="556" y="501"/>
                    <a:pt x="654" y="501"/>
                  </a:cubicBezTo>
                  <a:cubicBezTo>
                    <a:pt x="668" y="501"/>
                    <a:pt x="682" y="500"/>
                    <a:pt x="696" y="497"/>
                  </a:cubicBezTo>
                  <a:cubicBezTo>
                    <a:pt x="746" y="486"/>
                    <a:pt x="765" y="434"/>
                    <a:pt x="757" y="388"/>
                  </a:cubicBezTo>
                  <a:cubicBezTo>
                    <a:pt x="738" y="274"/>
                    <a:pt x="617" y="224"/>
                    <a:pt x="525" y="171"/>
                  </a:cubicBezTo>
                  <a:cubicBezTo>
                    <a:pt x="419" y="114"/>
                    <a:pt x="308" y="60"/>
                    <a:pt x="194" y="11"/>
                  </a:cubicBezTo>
                  <a:cubicBezTo>
                    <a:pt x="179" y="4"/>
                    <a:pt x="164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742;p61"/>
            <p:cNvSpPr/>
            <p:nvPr/>
          </p:nvSpPr>
          <p:spPr>
            <a:xfrm flipH="1">
              <a:off x="7929434" y="1821190"/>
              <a:ext cx="27195" cy="17368"/>
            </a:xfrm>
            <a:custGeom>
              <a:avLst/>
              <a:gdLst/>
              <a:ahLst/>
              <a:cxnLst/>
              <a:rect l="l" t="t" r="r" b="b"/>
              <a:pathLst>
                <a:path w="833" h="532" extrusionOk="0">
                  <a:moveTo>
                    <a:pt x="145" y="0"/>
                  </a:moveTo>
                  <a:cubicBezTo>
                    <a:pt x="46" y="0"/>
                    <a:pt x="0" y="130"/>
                    <a:pt x="93" y="194"/>
                  </a:cubicBezTo>
                  <a:cubicBezTo>
                    <a:pt x="179" y="250"/>
                    <a:pt x="267" y="308"/>
                    <a:pt x="358" y="364"/>
                  </a:cubicBezTo>
                  <a:cubicBezTo>
                    <a:pt x="446" y="422"/>
                    <a:pt x="530" y="486"/>
                    <a:pt x="628" y="524"/>
                  </a:cubicBezTo>
                  <a:cubicBezTo>
                    <a:pt x="644" y="529"/>
                    <a:pt x="658" y="531"/>
                    <a:pt x="671" y="531"/>
                  </a:cubicBezTo>
                  <a:cubicBezTo>
                    <a:pt x="783" y="531"/>
                    <a:pt x="832" y="377"/>
                    <a:pt x="762" y="292"/>
                  </a:cubicBezTo>
                  <a:cubicBezTo>
                    <a:pt x="693" y="208"/>
                    <a:pt x="583" y="159"/>
                    <a:pt x="484" y="110"/>
                  </a:cubicBezTo>
                  <a:cubicBezTo>
                    <a:pt x="381" y="64"/>
                    <a:pt x="279" y="26"/>
                    <a:pt x="168" y="3"/>
                  </a:cubicBezTo>
                  <a:cubicBezTo>
                    <a:pt x="160" y="1"/>
                    <a:pt x="152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743;p61"/>
            <p:cNvSpPr/>
            <p:nvPr/>
          </p:nvSpPr>
          <p:spPr>
            <a:xfrm flipH="1">
              <a:off x="7920293" y="1769999"/>
              <a:ext cx="31146" cy="18185"/>
            </a:xfrm>
            <a:custGeom>
              <a:avLst/>
              <a:gdLst/>
              <a:ahLst/>
              <a:cxnLst/>
              <a:rect l="l" t="t" r="r" b="b"/>
              <a:pathLst>
                <a:path w="954" h="557" extrusionOk="0">
                  <a:moveTo>
                    <a:pt x="170" y="0"/>
                  </a:moveTo>
                  <a:cubicBezTo>
                    <a:pt x="67" y="0"/>
                    <a:pt x="0" y="144"/>
                    <a:pt x="108" y="207"/>
                  </a:cubicBezTo>
                  <a:cubicBezTo>
                    <a:pt x="329" y="332"/>
                    <a:pt x="583" y="533"/>
                    <a:pt x="838" y="556"/>
                  </a:cubicBezTo>
                  <a:cubicBezTo>
                    <a:pt x="842" y="557"/>
                    <a:pt x="846" y="557"/>
                    <a:pt x="850" y="557"/>
                  </a:cubicBezTo>
                  <a:cubicBezTo>
                    <a:pt x="931" y="557"/>
                    <a:pt x="954" y="447"/>
                    <a:pt x="906" y="393"/>
                  </a:cubicBezTo>
                  <a:cubicBezTo>
                    <a:pt x="827" y="293"/>
                    <a:pt x="701" y="240"/>
                    <a:pt x="587" y="188"/>
                  </a:cubicBezTo>
                  <a:cubicBezTo>
                    <a:pt x="466" y="126"/>
                    <a:pt x="344" y="70"/>
                    <a:pt x="222" y="12"/>
                  </a:cubicBezTo>
                  <a:cubicBezTo>
                    <a:pt x="204" y="4"/>
                    <a:pt x="187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744;p61"/>
            <p:cNvSpPr/>
            <p:nvPr/>
          </p:nvSpPr>
          <p:spPr>
            <a:xfrm flipH="1">
              <a:off x="7900378" y="1747015"/>
              <a:ext cx="31635" cy="19980"/>
            </a:xfrm>
            <a:custGeom>
              <a:avLst/>
              <a:gdLst/>
              <a:ahLst/>
              <a:cxnLst/>
              <a:rect l="l" t="t" r="r" b="b"/>
              <a:pathLst>
                <a:path w="969" h="612" extrusionOk="0">
                  <a:moveTo>
                    <a:pt x="165" y="1"/>
                  </a:moveTo>
                  <a:cubicBezTo>
                    <a:pt x="67" y="1"/>
                    <a:pt x="1" y="135"/>
                    <a:pt x="80" y="207"/>
                  </a:cubicBezTo>
                  <a:cubicBezTo>
                    <a:pt x="281" y="393"/>
                    <a:pt x="543" y="569"/>
                    <a:pt x="813" y="610"/>
                  </a:cubicBezTo>
                  <a:cubicBezTo>
                    <a:pt x="820" y="611"/>
                    <a:pt x="827" y="611"/>
                    <a:pt x="834" y="611"/>
                  </a:cubicBezTo>
                  <a:cubicBezTo>
                    <a:pt x="921" y="611"/>
                    <a:pt x="968" y="521"/>
                    <a:pt x="908" y="446"/>
                  </a:cubicBezTo>
                  <a:cubicBezTo>
                    <a:pt x="738" y="234"/>
                    <a:pt x="457" y="89"/>
                    <a:pt x="197" y="6"/>
                  </a:cubicBezTo>
                  <a:cubicBezTo>
                    <a:pt x="186" y="2"/>
                    <a:pt x="175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45;p61"/>
            <p:cNvSpPr/>
            <p:nvPr/>
          </p:nvSpPr>
          <p:spPr>
            <a:xfrm flipH="1">
              <a:off x="7861919" y="1733923"/>
              <a:ext cx="34345" cy="21743"/>
            </a:xfrm>
            <a:custGeom>
              <a:avLst/>
              <a:gdLst/>
              <a:ahLst/>
              <a:cxnLst/>
              <a:rect l="l" t="t" r="r" b="b"/>
              <a:pathLst>
                <a:path w="1052" h="666" extrusionOk="0">
                  <a:moveTo>
                    <a:pt x="172" y="1"/>
                  </a:moveTo>
                  <a:cubicBezTo>
                    <a:pt x="64" y="1"/>
                    <a:pt x="0" y="149"/>
                    <a:pt x="110" y="224"/>
                  </a:cubicBezTo>
                  <a:cubicBezTo>
                    <a:pt x="239" y="308"/>
                    <a:pt x="369" y="395"/>
                    <a:pt x="502" y="479"/>
                  </a:cubicBezTo>
                  <a:cubicBezTo>
                    <a:pt x="623" y="554"/>
                    <a:pt x="738" y="650"/>
                    <a:pt x="882" y="665"/>
                  </a:cubicBezTo>
                  <a:cubicBezTo>
                    <a:pt x="885" y="665"/>
                    <a:pt x="888" y="665"/>
                    <a:pt x="891" y="665"/>
                  </a:cubicBezTo>
                  <a:cubicBezTo>
                    <a:pt x="985" y="665"/>
                    <a:pt x="1051" y="541"/>
                    <a:pt x="996" y="463"/>
                  </a:cubicBezTo>
                  <a:cubicBezTo>
                    <a:pt x="913" y="345"/>
                    <a:pt x="776" y="296"/>
                    <a:pt x="646" y="228"/>
                  </a:cubicBezTo>
                  <a:cubicBezTo>
                    <a:pt x="509" y="156"/>
                    <a:pt x="369" y="87"/>
                    <a:pt x="232" y="15"/>
                  </a:cubicBezTo>
                  <a:cubicBezTo>
                    <a:pt x="211" y="5"/>
                    <a:pt x="19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46;p61"/>
            <p:cNvSpPr/>
            <p:nvPr/>
          </p:nvSpPr>
          <p:spPr>
            <a:xfrm flipH="1">
              <a:off x="7854181" y="1800949"/>
              <a:ext cx="25661" cy="16520"/>
            </a:xfrm>
            <a:custGeom>
              <a:avLst/>
              <a:gdLst/>
              <a:ahLst/>
              <a:cxnLst/>
              <a:rect l="l" t="t" r="r" b="b"/>
              <a:pathLst>
                <a:path w="786" h="506" extrusionOk="0">
                  <a:moveTo>
                    <a:pt x="113" y="0"/>
                  </a:moveTo>
                  <a:cubicBezTo>
                    <a:pt x="45" y="0"/>
                    <a:pt x="0" y="89"/>
                    <a:pt x="56" y="144"/>
                  </a:cubicBezTo>
                  <a:cubicBezTo>
                    <a:pt x="140" y="224"/>
                    <a:pt x="250" y="285"/>
                    <a:pt x="345" y="349"/>
                  </a:cubicBezTo>
                  <a:cubicBezTo>
                    <a:pt x="440" y="410"/>
                    <a:pt x="535" y="502"/>
                    <a:pt x="652" y="505"/>
                  </a:cubicBezTo>
                  <a:cubicBezTo>
                    <a:pt x="733" y="505"/>
                    <a:pt x="786" y="414"/>
                    <a:pt x="744" y="345"/>
                  </a:cubicBezTo>
                  <a:cubicBezTo>
                    <a:pt x="683" y="247"/>
                    <a:pt x="558" y="205"/>
                    <a:pt x="459" y="156"/>
                  </a:cubicBezTo>
                  <a:cubicBezTo>
                    <a:pt x="352" y="103"/>
                    <a:pt x="250" y="38"/>
                    <a:pt x="136" y="3"/>
                  </a:cubicBezTo>
                  <a:cubicBezTo>
                    <a:pt x="128" y="1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47;p61"/>
            <p:cNvSpPr/>
            <p:nvPr/>
          </p:nvSpPr>
          <p:spPr>
            <a:xfrm flipH="1">
              <a:off x="7849741" y="1827752"/>
              <a:ext cx="27097" cy="20372"/>
            </a:xfrm>
            <a:custGeom>
              <a:avLst/>
              <a:gdLst/>
              <a:ahLst/>
              <a:cxnLst/>
              <a:rect l="l" t="t" r="r" b="b"/>
              <a:pathLst>
                <a:path w="830" h="624" extrusionOk="0">
                  <a:moveTo>
                    <a:pt x="141" y="0"/>
                  </a:moveTo>
                  <a:cubicBezTo>
                    <a:pt x="61" y="0"/>
                    <a:pt x="0" y="97"/>
                    <a:pt x="70" y="167"/>
                  </a:cubicBezTo>
                  <a:cubicBezTo>
                    <a:pt x="162" y="266"/>
                    <a:pt x="260" y="354"/>
                    <a:pt x="367" y="437"/>
                  </a:cubicBezTo>
                  <a:cubicBezTo>
                    <a:pt x="466" y="514"/>
                    <a:pt x="569" y="612"/>
                    <a:pt x="694" y="623"/>
                  </a:cubicBezTo>
                  <a:cubicBezTo>
                    <a:pt x="697" y="623"/>
                    <a:pt x="700" y="624"/>
                    <a:pt x="703" y="624"/>
                  </a:cubicBezTo>
                  <a:cubicBezTo>
                    <a:pt x="768" y="624"/>
                    <a:pt x="829" y="541"/>
                    <a:pt x="804" y="479"/>
                  </a:cubicBezTo>
                  <a:cubicBezTo>
                    <a:pt x="755" y="361"/>
                    <a:pt x="641" y="296"/>
                    <a:pt x="538" y="224"/>
                  </a:cubicBezTo>
                  <a:cubicBezTo>
                    <a:pt x="427" y="144"/>
                    <a:pt x="310" y="72"/>
                    <a:pt x="188" y="12"/>
                  </a:cubicBezTo>
                  <a:cubicBezTo>
                    <a:pt x="172" y="4"/>
                    <a:pt x="156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48;p61"/>
            <p:cNvSpPr/>
            <p:nvPr/>
          </p:nvSpPr>
          <p:spPr>
            <a:xfrm flipH="1">
              <a:off x="7816441" y="1772611"/>
              <a:ext cx="27457" cy="17597"/>
            </a:xfrm>
            <a:custGeom>
              <a:avLst/>
              <a:gdLst/>
              <a:ahLst/>
              <a:cxnLst/>
              <a:rect l="l" t="t" r="r" b="b"/>
              <a:pathLst>
                <a:path w="841" h="539" extrusionOk="0">
                  <a:moveTo>
                    <a:pt x="80" y="1"/>
                  </a:moveTo>
                  <a:cubicBezTo>
                    <a:pt x="39" y="1"/>
                    <a:pt x="0" y="54"/>
                    <a:pt x="30" y="92"/>
                  </a:cubicBezTo>
                  <a:cubicBezTo>
                    <a:pt x="103" y="195"/>
                    <a:pt x="206" y="275"/>
                    <a:pt x="308" y="347"/>
                  </a:cubicBezTo>
                  <a:cubicBezTo>
                    <a:pt x="365" y="385"/>
                    <a:pt x="422" y="423"/>
                    <a:pt x="479" y="461"/>
                  </a:cubicBezTo>
                  <a:cubicBezTo>
                    <a:pt x="544" y="503"/>
                    <a:pt x="604" y="510"/>
                    <a:pt x="677" y="533"/>
                  </a:cubicBezTo>
                  <a:cubicBezTo>
                    <a:pt x="689" y="537"/>
                    <a:pt x="701" y="538"/>
                    <a:pt x="711" y="538"/>
                  </a:cubicBezTo>
                  <a:cubicBezTo>
                    <a:pt x="799" y="538"/>
                    <a:pt x="841" y="422"/>
                    <a:pt x="783" y="355"/>
                  </a:cubicBezTo>
                  <a:cubicBezTo>
                    <a:pt x="738" y="301"/>
                    <a:pt x="711" y="252"/>
                    <a:pt x="650" y="213"/>
                  </a:cubicBezTo>
                  <a:cubicBezTo>
                    <a:pt x="586" y="172"/>
                    <a:pt x="518" y="138"/>
                    <a:pt x="449" y="104"/>
                  </a:cubicBezTo>
                  <a:cubicBezTo>
                    <a:pt x="335" y="50"/>
                    <a:pt x="209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49;p61"/>
            <p:cNvSpPr/>
            <p:nvPr/>
          </p:nvSpPr>
          <p:spPr>
            <a:xfrm flipH="1">
              <a:off x="7803904" y="1870847"/>
              <a:ext cx="20796" cy="12537"/>
            </a:xfrm>
            <a:custGeom>
              <a:avLst/>
              <a:gdLst/>
              <a:ahLst/>
              <a:cxnLst/>
              <a:rect l="l" t="t" r="r" b="b"/>
              <a:pathLst>
                <a:path w="637" h="384" extrusionOk="0">
                  <a:moveTo>
                    <a:pt x="144" y="1"/>
                  </a:moveTo>
                  <a:cubicBezTo>
                    <a:pt x="41" y="1"/>
                    <a:pt x="1" y="154"/>
                    <a:pt x="112" y="185"/>
                  </a:cubicBezTo>
                  <a:cubicBezTo>
                    <a:pt x="192" y="205"/>
                    <a:pt x="264" y="235"/>
                    <a:pt x="332" y="277"/>
                  </a:cubicBezTo>
                  <a:cubicBezTo>
                    <a:pt x="394" y="313"/>
                    <a:pt x="452" y="384"/>
                    <a:pt x="527" y="384"/>
                  </a:cubicBezTo>
                  <a:cubicBezTo>
                    <a:pt x="530" y="384"/>
                    <a:pt x="534" y="384"/>
                    <a:pt x="537" y="383"/>
                  </a:cubicBezTo>
                  <a:cubicBezTo>
                    <a:pt x="583" y="380"/>
                    <a:pt x="637" y="345"/>
                    <a:pt x="629" y="292"/>
                  </a:cubicBezTo>
                  <a:cubicBezTo>
                    <a:pt x="618" y="185"/>
                    <a:pt x="526" y="140"/>
                    <a:pt x="439" y="94"/>
                  </a:cubicBezTo>
                  <a:cubicBezTo>
                    <a:pt x="351" y="52"/>
                    <a:pt x="260" y="22"/>
                    <a:pt x="165" y="3"/>
                  </a:cubicBezTo>
                  <a:cubicBezTo>
                    <a:pt x="158" y="2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50;p61"/>
            <p:cNvSpPr/>
            <p:nvPr/>
          </p:nvSpPr>
          <p:spPr>
            <a:xfrm flipH="1">
              <a:off x="7809324" y="1897520"/>
              <a:ext cx="27424" cy="16454"/>
            </a:xfrm>
            <a:custGeom>
              <a:avLst/>
              <a:gdLst/>
              <a:ahLst/>
              <a:cxnLst/>
              <a:rect l="l" t="t" r="r" b="b"/>
              <a:pathLst>
                <a:path w="840" h="504" extrusionOk="0">
                  <a:moveTo>
                    <a:pt x="126" y="0"/>
                  </a:moveTo>
                  <a:cubicBezTo>
                    <a:pt x="46" y="0"/>
                    <a:pt x="1" y="138"/>
                    <a:pt x="85" y="179"/>
                  </a:cubicBezTo>
                  <a:cubicBezTo>
                    <a:pt x="192" y="235"/>
                    <a:pt x="299" y="293"/>
                    <a:pt x="405" y="353"/>
                  </a:cubicBezTo>
                  <a:cubicBezTo>
                    <a:pt x="454" y="384"/>
                    <a:pt x="504" y="425"/>
                    <a:pt x="561" y="448"/>
                  </a:cubicBezTo>
                  <a:cubicBezTo>
                    <a:pt x="610" y="467"/>
                    <a:pt x="659" y="475"/>
                    <a:pt x="709" y="498"/>
                  </a:cubicBezTo>
                  <a:cubicBezTo>
                    <a:pt x="718" y="502"/>
                    <a:pt x="726" y="503"/>
                    <a:pt x="734" y="503"/>
                  </a:cubicBezTo>
                  <a:cubicBezTo>
                    <a:pt x="797" y="503"/>
                    <a:pt x="840" y="409"/>
                    <a:pt x="789" y="365"/>
                  </a:cubicBezTo>
                  <a:cubicBezTo>
                    <a:pt x="747" y="327"/>
                    <a:pt x="717" y="285"/>
                    <a:pt x="671" y="251"/>
                  </a:cubicBezTo>
                  <a:cubicBezTo>
                    <a:pt x="622" y="212"/>
                    <a:pt x="550" y="186"/>
                    <a:pt x="492" y="156"/>
                  </a:cubicBezTo>
                  <a:cubicBezTo>
                    <a:pt x="382" y="102"/>
                    <a:pt x="271" y="53"/>
                    <a:pt x="157" y="7"/>
                  </a:cubicBezTo>
                  <a:cubicBezTo>
                    <a:pt x="147" y="3"/>
                    <a:pt x="136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51;p61"/>
            <p:cNvSpPr/>
            <p:nvPr/>
          </p:nvSpPr>
          <p:spPr>
            <a:xfrm flipH="1">
              <a:off x="7769265" y="1828568"/>
              <a:ext cx="26804" cy="16520"/>
            </a:xfrm>
            <a:custGeom>
              <a:avLst/>
              <a:gdLst/>
              <a:ahLst/>
              <a:cxnLst/>
              <a:rect l="l" t="t" r="r" b="b"/>
              <a:pathLst>
                <a:path w="821" h="506" extrusionOk="0">
                  <a:moveTo>
                    <a:pt x="75" y="1"/>
                  </a:moveTo>
                  <a:cubicBezTo>
                    <a:pt x="6" y="1"/>
                    <a:pt x="1" y="97"/>
                    <a:pt x="48" y="131"/>
                  </a:cubicBezTo>
                  <a:cubicBezTo>
                    <a:pt x="151" y="199"/>
                    <a:pt x="269" y="249"/>
                    <a:pt x="376" y="313"/>
                  </a:cubicBezTo>
                  <a:cubicBezTo>
                    <a:pt x="474" y="375"/>
                    <a:pt x="569" y="477"/>
                    <a:pt x="683" y="503"/>
                  </a:cubicBezTo>
                  <a:cubicBezTo>
                    <a:pt x="691" y="505"/>
                    <a:pt x="698" y="506"/>
                    <a:pt x="705" y="506"/>
                  </a:cubicBezTo>
                  <a:cubicBezTo>
                    <a:pt x="771" y="506"/>
                    <a:pt x="820" y="432"/>
                    <a:pt x="786" y="370"/>
                  </a:cubicBezTo>
                  <a:cubicBezTo>
                    <a:pt x="722" y="256"/>
                    <a:pt x="569" y="192"/>
                    <a:pt x="455" y="135"/>
                  </a:cubicBezTo>
                  <a:cubicBezTo>
                    <a:pt x="341" y="78"/>
                    <a:pt x="212" y="17"/>
                    <a:pt x="83" y="1"/>
                  </a:cubicBezTo>
                  <a:cubicBezTo>
                    <a:pt x="80" y="1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52;p61"/>
            <p:cNvSpPr/>
            <p:nvPr/>
          </p:nvSpPr>
          <p:spPr>
            <a:xfrm flipH="1">
              <a:off x="7761332" y="1792232"/>
              <a:ext cx="30068" cy="19784"/>
            </a:xfrm>
            <a:custGeom>
              <a:avLst/>
              <a:gdLst/>
              <a:ahLst/>
              <a:cxnLst/>
              <a:rect l="l" t="t" r="r" b="b"/>
              <a:pathLst>
                <a:path w="921" h="606" extrusionOk="0">
                  <a:moveTo>
                    <a:pt x="140" y="0"/>
                  </a:moveTo>
                  <a:cubicBezTo>
                    <a:pt x="52" y="0"/>
                    <a:pt x="0" y="114"/>
                    <a:pt x="65" y="179"/>
                  </a:cubicBezTo>
                  <a:cubicBezTo>
                    <a:pt x="168" y="286"/>
                    <a:pt x="293" y="365"/>
                    <a:pt x="415" y="445"/>
                  </a:cubicBezTo>
                  <a:cubicBezTo>
                    <a:pt x="529" y="521"/>
                    <a:pt x="647" y="605"/>
                    <a:pt x="791" y="605"/>
                  </a:cubicBezTo>
                  <a:cubicBezTo>
                    <a:pt x="875" y="605"/>
                    <a:pt x="921" y="518"/>
                    <a:pt x="882" y="445"/>
                  </a:cubicBezTo>
                  <a:cubicBezTo>
                    <a:pt x="818" y="316"/>
                    <a:pt x="684" y="256"/>
                    <a:pt x="563" y="187"/>
                  </a:cubicBezTo>
                  <a:cubicBezTo>
                    <a:pt x="438" y="119"/>
                    <a:pt x="309" y="46"/>
                    <a:pt x="172" y="5"/>
                  </a:cubicBezTo>
                  <a:cubicBezTo>
                    <a:pt x="161" y="2"/>
                    <a:pt x="150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53;p61"/>
            <p:cNvSpPr/>
            <p:nvPr/>
          </p:nvSpPr>
          <p:spPr>
            <a:xfrm flipH="1">
              <a:off x="7798452" y="1742934"/>
              <a:ext cx="21906" cy="16063"/>
            </a:xfrm>
            <a:custGeom>
              <a:avLst/>
              <a:gdLst/>
              <a:ahLst/>
              <a:cxnLst/>
              <a:rect l="l" t="t" r="r" b="b"/>
              <a:pathLst>
                <a:path w="671" h="492" extrusionOk="0">
                  <a:moveTo>
                    <a:pt x="132" y="1"/>
                  </a:moveTo>
                  <a:cubicBezTo>
                    <a:pt x="53" y="1"/>
                    <a:pt x="0" y="107"/>
                    <a:pt x="62" y="164"/>
                  </a:cubicBezTo>
                  <a:cubicBezTo>
                    <a:pt x="150" y="241"/>
                    <a:pt x="237" y="329"/>
                    <a:pt x="332" y="389"/>
                  </a:cubicBezTo>
                  <a:cubicBezTo>
                    <a:pt x="382" y="415"/>
                    <a:pt x="435" y="434"/>
                    <a:pt x="488" y="457"/>
                  </a:cubicBezTo>
                  <a:cubicBezTo>
                    <a:pt x="527" y="478"/>
                    <a:pt x="554" y="492"/>
                    <a:pt x="589" y="492"/>
                  </a:cubicBezTo>
                  <a:cubicBezTo>
                    <a:pt x="599" y="492"/>
                    <a:pt x="610" y="491"/>
                    <a:pt x="622" y="488"/>
                  </a:cubicBezTo>
                  <a:cubicBezTo>
                    <a:pt x="652" y="480"/>
                    <a:pt x="667" y="450"/>
                    <a:pt x="671" y="423"/>
                  </a:cubicBezTo>
                  <a:cubicBezTo>
                    <a:pt x="671" y="370"/>
                    <a:pt x="648" y="336"/>
                    <a:pt x="613" y="298"/>
                  </a:cubicBezTo>
                  <a:cubicBezTo>
                    <a:pt x="572" y="252"/>
                    <a:pt x="534" y="199"/>
                    <a:pt x="488" y="161"/>
                  </a:cubicBezTo>
                  <a:cubicBezTo>
                    <a:pt x="393" y="85"/>
                    <a:pt x="271" y="39"/>
                    <a:pt x="157" y="5"/>
                  </a:cubicBezTo>
                  <a:cubicBezTo>
                    <a:pt x="148" y="2"/>
                    <a:pt x="140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54;p61"/>
            <p:cNvSpPr/>
            <p:nvPr/>
          </p:nvSpPr>
          <p:spPr>
            <a:xfrm flipH="1">
              <a:off x="7721959" y="1755503"/>
              <a:ext cx="29383" cy="22853"/>
            </a:xfrm>
            <a:custGeom>
              <a:avLst/>
              <a:gdLst/>
              <a:ahLst/>
              <a:cxnLst/>
              <a:rect l="l" t="t" r="r" b="b"/>
              <a:pathLst>
                <a:path w="900" h="700" extrusionOk="0">
                  <a:moveTo>
                    <a:pt x="154" y="1"/>
                  </a:moveTo>
                  <a:cubicBezTo>
                    <a:pt x="66" y="1"/>
                    <a:pt x="0" y="134"/>
                    <a:pt x="78" y="198"/>
                  </a:cubicBezTo>
                  <a:cubicBezTo>
                    <a:pt x="196" y="289"/>
                    <a:pt x="310" y="392"/>
                    <a:pt x="420" y="495"/>
                  </a:cubicBezTo>
                  <a:cubicBezTo>
                    <a:pt x="521" y="588"/>
                    <a:pt x="606" y="699"/>
                    <a:pt x="746" y="699"/>
                  </a:cubicBezTo>
                  <a:cubicBezTo>
                    <a:pt x="759" y="699"/>
                    <a:pt x="772" y="698"/>
                    <a:pt x="785" y="696"/>
                  </a:cubicBezTo>
                  <a:cubicBezTo>
                    <a:pt x="819" y="688"/>
                    <a:pt x="857" y="651"/>
                    <a:pt x="861" y="616"/>
                  </a:cubicBezTo>
                  <a:cubicBezTo>
                    <a:pt x="899" y="437"/>
                    <a:pt x="743" y="335"/>
                    <a:pt x="617" y="240"/>
                  </a:cubicBezTo>
                  <a:cubicBezTo>
                    <a:pt x="484" y="137"/>
                    <a:pt x="340" y="69"/>
                    <a:pt x="187" y="7"/>
                  </a:cubicBezTo>
                  <a:cubicBezTo>
                    <a:pt x="176" y="3"/>
                    <a:pt x="165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755;p61"/>
            <p:cNvSpPr/>
            <p:nvPr/>
          </p:nvSpPr>
          <p:spPr>
            <a:xfrm flipH="1">
              <a:off x="7704852" y="1813453"/>
              <a:ext cx="18413" cy="15344"/>
            </a:xfrm>
            <a:custGeom>
              <a:avLst/>
              <a:gdLst/>
              <a:ahLst/>
              <a:cxnLst/>
              <a:rect l="l" t="t" r="r" b="b"/>
              <a:pathLst>
                <a:path w="564" h="470" extrusionOk="0">
                  <a:moveTo>
                    <a:pt x="124" y="1"/>
                  </a:moveTo>
                  <a:cubicBezTo>
                    <a:pt x="113" y="1"/>
                    <a:pt x="101" y="2"/>
                    <a:pt x="88" y="4"/>
                  </a:cubicBezTo>
                  <a:cubicBezTo>
                    <a:pt x="43" y="8"/>
                    <a:pt x="1" y="66"/>
                    <a:pt x="5" y="111"/>
                  </a:cubicBezTo>
                  <a:cubicBezTo>
                    <a:pt x="12" y="191"/>
                    <a:pt x="62" y="240"/>
                    <a:pt x="119" y="294"/>
                  </a:cubicBezTo>
                  <a:cubicBezTo>
                    <a:pt x="168" y="336"/>
                    <a:pt x="217" y="381"/>
                    <a:pt x="267" y="422"/>
                  </a:cubicBezTo>
                  <a:cubicBezTo>
                    <a:pt x="302" y="453"/>
                    <a:pt x="343" y="469"/>
                    <a:pt x="383" y="469"/>
                  </a:cubicBezTo>
                  <a:cubicBezTo>
                    <a:pt x="427" y="469"/>
                    <a:pt x="471" y="449"/>
                    <a:pt x="503" y="408"/>
                  </a:cubicBezTo>
                  <a:cubicBezTo>
                    <a:pt x="564" y="331"/>
                    <a:pt x="536" y="229"/>
                    <a:pt x="457" y="176"/>
                  </a:cubicBezTo>
                  <a:cubicBezTo>
                    <a:pt x="404" y="141"/>
                    <a:pt x="347" y="103"/>
                    <a:pt x="294" y="69"/>
                  </a:cubicBezTo>
                  <a:cubicBezTo>
                    <a:pt x="239" y="34"/>
                    <a:pt x="187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756;p61"/>
            <p:cNvSpPr/>
            <p:nvPr/>
          </p:nvSpPr>
          <p:spPr>
            <a:xfrm flipH="1">
              <a:off x="7714777" y="1855209"/>
              <a:ext cx="22494" cy="14659"/>
            </a:xfrm>
            <a:custGeom>
              <a:avLst/>
              <a:gdLst/>
              <a:ahLst/>
              <a:cxnLst/>
              <a:rect l="l" t="t" r="r" b="b"/>
              <a:pathLst>
                <a:path w="689" h="449" extrusionOk="0">
                  <a:moveTo>
                    <a:pt x="179" y="0"/>
                  </a:moveTo>
                  <a:cubicBezTo>
                    <a:pt x="67" y="0"/>
                    <a:pt x="1" y="150"/>
                    <a:pt x="114" y="227"/>
                  </a:cubicBezTo>
                  <a:cubicBezTo>
                    <a:pt x="186" y="277"/>
                    <a:pt x="263" y="338"/>
                    <a:pt x="342" y="380"/>
                  </a:cubicBezTo>
                  <a:cubicBezTo>
                    <a:pt x="409" y="411"/>
                    <a:pt x="484" y="448"/>
                    <a:pt x="558" y="448"/>
                  </a:cubicBezTo>
                  <a:cubicBezTo>
                    <a:pt x="572" y="448"/>
                    <a:pt x="586" y="447"/>
                    <a:pt x="600" y="444"/>
                  </a:cubicBezTo>
                  <a:cubicBezTo>
                    <a:pt x="654" y="436"/>
                    <a:pt x="688" y="368"/>
                    <a:pt x="673" y="319"/>
                  </a:cubicBezTo>
                  <a:cubicBezTo>
                    <a:pt x="642" y="235"/>
                    <a:pt x="559" y="182"/>
                    <a:pt x="486" y="132"/>
                  </a:cubicBezTo>
                  <a:cubicBezTo>
                    <a:pt x="411" y="83"/>
                    <a:pt x="319" y="52"/>
                    <a:pt x="240" y="15"/>
                  </a:cubicBezTo>
                  <a:cubicBezTo>
                    <a:pt x="219" y="5"/>
                    <a:pt x="198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757;p61"/>
            <p:cNvSpPr/>
            <p:nvPr/>
          </p:nvSpPr>
          <p:spPr>
            <a:xfrm flipH="1">
              <a:off x="7787842" y="1955632"/>
              <a:ext cx="27130" cy="16520"/>
            </a:xfrm>
            <a:custGeom>
              <a:avLst/>
              <a:gdLst/>
              <a:ahLst/>
              <a:cxnLst/>
              <a:rect l="l" t="t" r="r" b="b"/>
              <a:pathLst>
                <a:path w="831" h="506" extrusionOk="0">
                  <a:moveTo>
                    <a:pt x="173" y="0"/>
                  </a:moveTo>
                  <a:cubicBezTo>
                    <a:pt x="71" y="0"/>
                    <a:pt x="1" y="141"/>
                    <a:pt x="111" y="201"/>
                  </a:cubicBezTo>
                  <a:cubicBezTo>
                    <a:pt x="278" y="292"/>
                    <a:pt x="441" y="387"/>
                    <a:pt x="601" y="486"/>
                  </a:cubicBezTo>
                  <a:cubicBezTo>
                    <a:pt x="623" y="499"/>
                    <a:pt x="644" y="505"/>
                    <a:pt x="664" y="505"/>
                  </a:cubicBezTo>
                  <a:cubicBezTo>
                    <a:pt x="766" y="505"/>
                    <a:pt x="830" y="350"/>
                    <a:pt x="722" y="280"/>
                  </a:cubicBezTo>
                  <a:cubicBezTo>
                    <a:pt x="562" y="173"/>
                    <a:pt x="399" y="87"/>
                    <a:pt x="220" y="10"/>
                  </a:cubicBezTo>
                  <a:cubicBezTo>
                    <a:pt x="204" y="3"/>
                    <a:pt x="18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758;p61"/>
            <p:cNvSpPr/>
            <p:nvPr/>
          </p:nvSpPr>
          <p:spPr>
            <a:xfrm flipH="1">
              <a:off x="7654999" y="1847798"/>
              <a:ext cx="21972" cy="15377"/>
            </a:xfrm>
            <a:custGeom>
              <a:avLst/>
              <a:gdLst/>
              <a:ahLst/>
              <a:cxnLst/>
              <a:rect l="l" t="t" r="r" b="b"/>
              <a:pathLst>
                <a:path w="673" h="471" extrusionOk="0">
                  <a:moveTo>
                    <a:pt x="123" y="0"/>
                  </a:moveTo>
                  <a:cubicBezTo>
                    <a:pt x="60" y="0"/>
                    <a:pt x="1" y="86"/>
                    <a:pt x="62" y="135"/>
                  </a:cubicBezTo>
                  <a:cubicBezTo>
                    <a:pt x="141" y="200"/>
                    <a:pt x="222" y="265"/>
                    <a:pt x="305" y="325"/>
                  </a:cubicBezTo>
                  <a:cubicBezTo>
                    <a:pt x="385" y="386"/>
                    <a:pt x="461" y="458"/>
                    <a:pt x="564" y="470"/>
                  </a:cubicBezTo>
                  <a:cubicBezTo>
                    <a:pt x="568" y="470"/>
                    <a:pt x="572" y="471"/>
                    <a:pt x="576" y="471"/>
                  </a:cubicBezTo>
                  <a:cubicBezTo>
                    <a:pt x="640" y="471"/>
                    <a:pt x="673" y="386"/>
                    <a:pt x="643" y="333"/>
                  </a:cubicBezTo>
                  <a:cubicBezTo>
                    <a:pt x="598" y="253"/>
                    <a:pt x="499" y="207"/>
                    <a:pt x="419" y="161"/>
                  </a:cubicBezTo>
                  <a:cubicBezTo>
                    <a:pt x="336" y="109"/>
                    <a:pt x="244" y="59"/>
                    <a:pt x="157" y="9"/>
                  </a:cubicBezTo>
                  <a:cubicBezTo>
                    <a:pt x="146" y="3"/>
                    <a:pt x="134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759;p61"/>
            <p:cNvSpPr/>
            <p:nvPr/>
          </p:nvSpPr>
          <p:spPr>
            <a:xfrm flipH="1">
              <a:off x="7641320" y="1814530"/>
              <a:ext cx="30264" cy="19164"/>
            </a:xfrm>
            <a:custGeom>
              <a:avLst/>
              <a:gdLst/>
              <a:ahLst/>
              <a:cxnLst/>
              <a:rect l="l" t="t" r="r" b="b"/>
              <a:pathLst>
                <a:path w="927" h="587" extrusionOk="0">
                  <a:moveTo>
                    <a:pt x="120" y="1"/>
                  </a:moveTo>
                  <a:cubicBezTo>
                    <a:pt x="42" y="1"/>
                    <a:pt x="1" y="125"/>
                    <a:pt x="79" y="166"/>
                  </a:cubicBezTo>
                  <a:cubicBezTo>
                    <a:pt x="327" y="294"/>
                    <a:pt x="536" y="470"/>
                    <a:pt x="794" y="580"/>
                  </a:cubicBezTo>
                  <a:cubicBezTo>
                    <a:pt x="803" y="585"/>
                    <a:pt x="813" y="587"/>
                    <a:pt x="823" y="587"/>
                  </a:cubicBezTo>
                  <a:cubicBezTo>
                    <a:pt x="873" y="587"/>
                    <a:pt x="927" y="538"/>
                    <a:pt x="889" y="485"/>
                  </a:cubicBezTo>
                  <a:cubicBezTo>
                    <a:pt x="703" y="226"/>
                    <a:pt x="436" y="108"/>
                    <a:pt x="148" y="6"/>
                  </a:cubicBezTo>
                  <a:cubicBezTo>
                    <a:pt x="138" y="3"/>
                    <a:pt x="129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760;p61"/>
            <p:cNvSpPr/>
            <p:nvPr/>
          </p:nvSpPr>
          <p:spPr>
            <a:xfrm flipH="1">
              <a:off x="7622939" y="1889129"/>
              <a:ext cx="18838" cy="15867"/>
            </a:xfrm>
            <a:custGeom>
              <a:avLst/>
              <a:gdLst/>
              <a:ahLst/>
              <a:cxnLst/>
              <a:rect l="l" t="t" r="r" b="b"/>
              <a:pathLst>
                <a:path w="577" h="486" extrusionOk="0">
                  <a:moveTo>
                    <a:pt x="137" y="1"/>
                  </a:moveTo>
                  <a:cubicBezTo>
                    <a:pt x="57" y="1"/>
                    <a:pt x="1" y="112"/>
                    <a:pt x="63" y="180"/>
                  </a:cubicBezTo>
                  <a:cubicBezTo>
                    <a:pt x="162" y="291"/>
                    <a:pt x="269" y="439"/>
                    <a:pt x="421" y="481"/>
                  </a:cubicBezTo>
                  <a:cubicBezTo>
                    <a:pt x="432" y="484"/>
                    <a:pt x="442" y="486"/>
                    <a:pt x="452" y="486"/>
                  </a:cubicBezTo>
                  <a:cubicBezTo>
                    <a:pt x="532" y="486"/>
                    <a:pt x="577" y="396"/>
                    <a:pt x="546" y="322"/>
                  </a:cubicBezTo>
                  <a:cubicBezTo>
                    <a:pt x="481" y="180"/>
                    <a:pt x="311" y="97"/>
                    <a:pt x="189" y="17"/>
                  </a:cubicBezTo>
                  <a:cubicBezTo>
                    <a:pt x="171" y="6"/>
                    <a:pt x="154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761;p61"/>
            <p:cNvSpPr/>
            <p:nvPr/>
          </p:nvSpPr>
          <p:spPr>
            <a:xfrm flipH="1">
              <a:off x="7604330" y="1856710"/>
              <a:ext cx="22364" cy="22429"/>
            </a:xfrm>
            <a:custGeom>
              <a:avLst/>
              <a:gdLst/>
              <a:ahLst/>
              <a:cxnLst/>
              <a:rect l="l" t="t" r="r" b="b"/>
              <a:pathLst>
                <a:path w="685" h="687" extrusionOk="0">
                  <a:moveTo>
                    <a:pt x="118" y="1"/>
                  </a:moveTo>
                  <a:cubicBezTo>
                    <a:pt x="49" y="1"/>
                    <a:pt x="0" y="88"/>
                    <a:pt x="31" y="159"/>
                  </a:cubicBezTo>
                  <a:cubicBezTo>
                    <a:pt x="77" y="257"/>
                    <a:pt x="133" y="341"/>
                    <a:pt x="202" y="429"/>
                  </a:cubicBezTo>
                  <a:cubicBezTo>
                    <a:pt x="270" y="524"/>
                    <a:pt x="354" y="585"/>
                    <a:pt x="442" y="657"/>
                  </a:cubicBezTo>
                  <a:cubicBezTo>
                    <a:pt x="466" y="677"/>
                    <a:pt x="495" y="686"/>
                    <a:pt x="522" y="686"/>
                  </a:cubicBezTo>
                  <a:cubicBezTo>
                    <a:pt x="607" y="686"/>
                    <a:pt x="685" y="604"/>
                    <a:pt x="628" y="512"/>
                  </a:cubicBezTo>
                  <a:cubicBezTo>
                    <a:pt x="567" y="409"/>
                    <a:pt x="514" y="315"/>
                    <a:pt x="430" y="231"/>
                  </a:cubicBezTo>
                  <a:cubicBezTo>
                    <a:pt x="351" y="147"/>
                    <a:pt x="267" y="78"/>
                    <a:pt x="172" y="18"/>
                  </a:cubicBezTo>
                  <a:cubicBezTo>
                    <a:pt x="153" y="6"/>
                    <a:pt x="135" y="1"/>
                    <a:pt x="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762;p61"/>
            <p:cNvSpPr/>
            <p:nvPr/>
          </p:nvSpPr>
          <p:spPr>
            <a:xfrm flipH="1">
              <a:off x="7572368" y="1928470"/>
              <a:ext cx="22788" cy="17793"/>
            </a:xfrm>
            <a:custGeom>
              <a:avLst/>
              <a:gdLst/>
              <a:ahLst/>
              <a:cxnLst/>
              <a:rect l="l" t="t" r="r" b="b"/>
              <a:pathLst>
                <a:path w="698" h="545" extrusionOk="0">
                  <a:moveTo>
                    <a:pt x="119" y="1"/>
                  </a:moveTo>
                  <a:cubicBezTo>
                    <a:pt x="53" y="1"/>
                    <a:pt x="0" y="93"/>
                    <a:pt x="57" y="143"/>
                  </a:cubicBezTo>
                  <a:cubicBezTo>
                    <a:pt x="141" y="219"/>
                    <a:pt x="225" y="295"/>
                    <a:pt x="308" y="367"/>
                  </a:cubicBezTo>
                  <a:cubicBezTo>
                    <a:pt x="381" y="428"/>
                    <a:pt x="464" y="526"/>
                    <a:pt x="563" y="542"/>
                  </a:cubicBezTo>
                  <a:cubicBezTo>
                    <a:pt x="571" y="543"/>
                    <a:pt x="579" y="544"/>
                    <a:pt x="586" y="544"/>
                  </a:cubicBezTo>
                  <a:cubicBezTo>
                    <a:pt x="656" y="544"/>
                    <a:pt x="697" y="478"/>
                    <a:pt x="669" y="409"/>
                  </a:cubicBezTo>
                  <a:cubicBezTo>
                    <a:pt x="632" y="317"/>
                    <a:pt x="513" y="257"/>
                    <a:pt x="434" y="203"/>
                  </a:cubicBezTo>
                  <a:cubicBezTo>
                    <a:pt x="343" y="139"/>
                    <a:pt x="251" y="78"/>
                    <a:pt x="160" y="14"/>
                  </a:cubicBezTo>
                  <a:cubicBezTo>
                    <a:pt x="146" y="5"/>
                    <a:pt x="132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763;p61"/>
            <p:cNvSpPr/>
            <p:nvPr/>
          </p:nvSpPr>
          <p:spPr>
            <a:xfrm flipH="1">
              <a:off x="7560125" y="1896475"/>
              <a:ext cx="20764" cy="21025"/>
            </a:xfrm>
            <a:custGeom>
              <a:avLst/>
              <a:gdLst/>
              <a:ahLst/>
              <a:cxnLst/>
              <a:rect l="l" t="t" r="r" b="b"/>
              <a:pathLst>
                <a:path w="636" h="644" extrusionOk="0">
                  <a:moveTo>
                    <a:pt x="145" y="1"/>
                  </a:moveTo>
                  <a:cubicBezTo>
                    <a:pt x="53" y="1"/>
                    <a:pt x="1" y="100"/>
                    <a:pt x="43" y="180"/>
                  </a:cubicBezTo>
                  <a:cubicBezTo>
                    <a:pt x="84" y="264"/>
                    <a:pt x="168" y="317"/>
                    <a:pt x="225" y="393"/>
                  </a:cubicBezTo>
                  <a:cubicBezTo>
                    <a:pt x="286" y="476"/>
                    <a:pt x="313" y="576"/>
                    <a:pt x="411" y="617"/>
                  </a:cubicBezTo>
                  <a:cubicBezTo>
                    <a:pt x="433" y="636"/>
                    <a:pt x="458" y="644"/>
                    <a:pt x="483" y="644"/>
                  </a:cubicBezTo>
                  <a:cubicBezTo>
                    <a:pt x="538" y="644"/>
                    <a:pt x="591" y="602"/>
                    <a:pt x="601" y="541"/>
                  </a:cubicBezTo>
                  <a:cubicBezTo>
                    <a:pt x="636" y="469"/>
                    <a:pt x="624" y="404"/>
                    <a:pt x="578" y="332"/>
                  </a:cubicBezTo>
                  <a:cubicBezTo>
                    <a:pt x="548" y="279"/>
                    <a:pt x="510" y="225"/>
                    <a:pt x="464" y="180"/>
                  </a:cubicBezTo>
                  <a:cubicBezTo>
                    <a:pt x="385" y="92"/>
                    <a:pt x="2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764;p61"/>
            <p:cNvSpPr/>
            <p:nvPr/>
          </p:nvSpPr>
          <p:spPr>
            <a:xfrm flipH="1">
              <a:off x="7536913" y="1948319"/>
              <a:ext cx="18903" cy="15736"/>
            </a:xfrm>
            <a:custGeom>
              <a:avLst/>
              <a:gdLst/>
              <a:ahLst/>
              <a:cxnLst/>
              <a:rect l="l" t="t" r="r" b="b"/>
              <a:pathLst>
                <a:path w="579" h="482" extrusionOk="0">
                  <a:moveTo>
                    <a:pt x="144" y="1"/>
                  </a:moveTo>
                  <a:cubicBezTo>
                    <a:pt x="63" y="1"/>
                    <a:pt x="0" y="116"/>
                    <a:pt x="69" y="185"/>
                  </a:cubicBezTo>
                  <a:cubicBezTo>
                    <a:pt x="126" y="242"/>
                    <a:pt x="180" y="306"/>
                    <a:pt x="244" y="360"/>
                  </a:cubicBezTo>
                  <a:cubicBezTo>
                    <a:pt x="308" y="413"/>
                    <a:pt x="380" y="481"/>
                    <a:pt x="468" y="481"/>
                  </a:cubicBezTo>
                  <a:cubicBezTo>
                    <a:pt x="470" y="482"/>
                    <a:pt x="472" y="482"/>
                    <a:pt x="473" y="482"/>
                  </a:cubicBezTo>
                  <a:cubicBezTo>
                    <a:pt x="539" y="482"/>
                    <a:pt x="578" y="415"/>
                    <a:pt x="567" y="356"/>
                  </a:cubicBezTo>
                  <a:cubicBezTo>
                    <a:pt x="552" y="276"/>
                    <a:pt x="464" y="211"/>
                    <a:pt x="403" y="162"/>
                  </a:cubicBezTo>
                  <a:cubicBezTo>
                    <a:pt x="339" y="109"/>
                    <a:pt x="266" y="67"/>
                    <a:pt x="198" y="18"/>
                  </a:cubicBezTo>
                  <a:cubicBezTo>
                    <a:pt x="180" y="6"/>
                    <a:pt x="162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765;p61"/>
            <p:cNvSpPr/>
            <p:nvPr/>
          </p:nvSpPr>
          <p:spPr>
            <a:xfrm flipH="1">
              <a:off x="7517912" y="1881131"/>
              <a:ext cx="9109" cy="16552"/>
            </a:xfrm>
            <a:custGeom>
              <a:avLst/>
              <a:gdLst/>
              <a:ahLst/>
              <a:cxnLst/>
              <a:rect l="l" t="t" r="r" b="b"/>
              <a:pathLst>
                <a:path w="279" h="507" extrusionOk="0">
                  <a:moveTo>
                    <a:pt x="188" y="0"/>
                  </a:moveTo>
                  <a:cubicBezTo>
                    <a:pt x="158" y="0"/>
                    <a:pt x="128" y="17"/>
                    <a:pt x="114" y="57"/>
                  </a:cubicBezTo>
                  <a:cubicBezTo>
                    <a:pt x="96" y="121"/>
                    <a:pt x="73" y="186"/>
                    <a:pt x="54" y="255"/>
                  </a:cubicBezTo>
                  <a:cubicBezTo>
                    <a:pt x="35" y="316"/>
                    <a:pt x="0" y="380"/>
                    <a:pt x="28" y="444"/>
                  </a:cubicBezTo>
                  <a:cubicBezTo>
                    <a:pt x="39" y="483"/>
                    <a:pt x="73" y="507"/>
                    <a:pt x="108" y="507"/>
                  </a:cubicBezTo>
                  <a:cubicBezTo>
                    <a:pt x="128" y="507"/>
                    <a:pt x="148" y="499"/>
                    <a:pt x="165" y="483"/>
                  </a:cubicBezTo>
                  <a:cubicBezTo>
                    <a:pt x="217" y="437"/>
                    <a:pt x="221" y="369"/>
                    <a:pt x="233" y="304"/>
                  </a:cubicBezTo>
                  <a:lnTo>
                    <a:pt x="267" y="99"/>
                  </a:lnTo>
                  <a:cubicBezTo>
                    <a:pt x="278" y="39"/>
                    <a:pt x="233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766;p61"/>
            <p:cNvSpPr/>
            <p:nvPr/>
          </p:nvSpPr>
          <p:spPr>
            <a:xfrm flipH="1">
              <a:off x="7528490" y="1849757"/>
              <a:ext cx="12047" cy="19425"/>
            </a:xfrm>
            <a:custGeom>
              <a:avLst/>
              <a:gdLst/>
              <a:ahLst/>
              <a:cxnLst/>
              <a:rect l="l" t="t" r="r" b="b"/>
              <a:pathLst>
                <a:path w="369" h="595" extrusionOk="0">
                  <a:moveTo>
                    <a:pt x="258" y="1"/>
                  </a:moveTo>
                  <a:cubicBezTo>
                    <a:pt x="219" y="1"/>
                    <a:pt x="178" y="21"/>
                    <a:pt x="160" y="68"/>
                  </a:cubicBezTo>
                  <a:cubicBezTo>
                    <a:pt x="126" y="147"/>
                    <a:pt x="91" y="223"/>
                    <a:pt x="61" y="303"/>
                  </a:cubicBezTo>
                  <a:cubicBezTo>
                    <a:pt x="46" y="341"/>
                    <a:pt x="19" y="383"/>
                    <a:pt x="12" y="424"/>
                  </a:cubicBezTo>
                  <a:cubicBezTo>
                    <a:pt x="0" y="463"/>
                    <a:pt x="16" y="497"/>
                    <a:pt x="19" y="535"/>
                  </a:cubicBezTo>
                  <a:cubicBezTo>
                    <a:pt x="26" y="576"/>
                    <a:pt x="61" y="594"/>
                    <a:pt x="97" y="594"/>
                  </a:cubicBezTo>
                  <a:cubicBezTo>
                    <a:pt x="120" y="594"/>
                    <a:pt x="143" y="587"/>
                    <a:pt x="160" y="573"/>
                  </a:cubicBezTo>
                  <a:cubicBezTo>
                    <a:pt x="194" y="542"/>
                    <a:pt x="217" y="528"/>
                    <a:pt x="232" y="486"/>
                  </a:cubicBezTo>
                  <a:cubicBezTo>
                    <a:pt x="251" y="447"/>
                    <a:pt x="259" y="402"/>
                    <a:pt x="270" y="364"/>
                  </a:cubicBezTo>
                  <a:cubicBezTo>
                    <a:pt x="297" y="280"/>
                    <a:pt x="319" y="200"/>
                    <a:pt x="346" y="117"/>
                  </a:cubicBezTo>
                  <a:cubicBezTo>
                    <a:pt x="369" y="44"/>
                    <a:pt x="315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767;p61"/>
            <p:cNvSpPr/>
            <p:nvPr/>
          </p:nvSpPr>
          <p:spPr>
            <a:xfrm flipH="1">
              <a:off x="7484775" y="1790730"/>
              <a:ext cx="11982" cy="13875"/>
            </a:xfrm>
            <a:custGeom>
              <a:avLst/>
              <a:gdLst/>
              <a:ahLst/>
              <a:cxnLst/>
              <a:rect l="l" t="t" r="r" b="b"/>
              <a:pathLst>
                <a:path w="367" h="425" extrusionOk="0">
                  <a:moveTo>
                    <a:pt x="226" y="1"/>
                  </a:moveTo>
                  <a:cubicBezTo>
                    <a:pt x="161" y="5"/>
                    <a:pt x="119" y="43"/>
                    <a:pt x="96" y="104"/>
                  </a:cubicBezTo>
                  <a:cubicBezTo>
                    <a:pt x="98" y="97"/>
                    <a:pt x="99" y="94"/>
                    <a:pt x="99" y="94"/>
                  </a:cubicBezTo>
                  <a:lnTo>
                    <a:pt x="99" y="94"/>
                  </a:lnTo>
                  <a:cubicBezTo>
                    <a:pt x="99" y="94"/>
                    <a:pt x="98" y="96"/>
                    <a:pt x="96" y="100"/>
                  </a:cubicBezTo>
                  <a:cubicBezTo>
                    <a:pt x="89" y="115"/>
                    <a:pt x="82" y="126"/>
                    <a:pt x="77" y="142"/>
                  </a:cubicBezTo>
                  <a:cubicBezTo>
                    <a:pt x="73" y="157"/>
                    <a:pt x="73" y="172"/>
                    <a:pt x="73" y="188"/>
                  </a:cubicBezTo>
                  <a:cubicBezTo>
                    <a:pt x="70" y="206"/>
                    <a:pt x="62" y="218"/>
                    <a:pt x="54" y="233"/>
                  </a:cubicBezTo>
                  <a:cubicBezTo>
                    <a:pt x="0" y="324"/>
                    <a:pt x="82" y="425"/>
                    <a:pt x="168" y="425"/>
                  </a:cubicBezTo>
                  <a:cubicBezTo>
                    <a:pt x="197" y="425"/>
                    <a:pt x="227" y="413"/>
                    <a:pt x="252" y="385"/>
                  </a:cubicBezTo>
                  <a:cubicBezTo>
                    <a:pt x="282" y="355"/>
                    <a:pt x="310" y="316"/>
                    <a:pt x="332" y="279"/>
                  </a:cubicBezTo>
                  <a:lnTo>
                    <a:pt x="332" y="279"/>
                  </a:lnTo>
                  <a:cubicBezTo>
                    <a:pt x="326" y="284"/>
                    <a:pt x="323" y="286"/>
                    <a:pt x="322" y="286"/>
                  </a:cubicBezTo>
                  <a:cubicBezTo>
                    <a:pt x="320" y="286"/>
                    <a:pt x="329" y="276"/>
                    <a:pt x="347" y="256"/>
                  </a:cubicBezTo>
                  <a:cubicBezTo>
                    <a:pt x="359" y="233"/>
                    <a:pt x="366" y="206"/>
                    <a:pt x="366" y="179"/>
                  </a:cubicBezTo>
                  <a:cubicBezTo>
                    <a:pt x="366" y="153"/>
                    <a:pt x="363" y="126"/>
                    <a:pt x="359" y="104"/>
                  </a:cubicBezTo>
                  <a:cubicBezTo>
                    <a:pt x="347" y="46"/>
                    <a:pt x="279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768;p61"/>
            <p:cNvSpPr/>
            <p:nvPr/>
          </p:nvSpPr>
          <p:spPr>
            <a:xfrm flipH="1">
              <a:off x="7517978" y="1767452"/>
              <a:ext cx="15018" cy="23767"/>
            </a:xfrm>
            <a:custGeom>
              <a:avLst/>
              <a:gdLst/>
              <a:ahLst/>
              <a:cxnLst/>
              <a:rect l="l" t="t" r="r" b="b"/>
              <a:pathLst>
                <a:path w="460" h="728" extrusionOk="0">
                  <a:moveTo>
                    <a:pt x="343" y="1"/>
                  </a:moveTo>
                  <a:cubicBezTo>
                    <a:pt x="311" y="1"/>
                    <a:pt x="279" y="15"/>
                    <a:pt x="256" y="48"/>
                  </a:cubicBezTo>
                  <a:cubicBezTo>
                    <a:pt x="191" y="143"/>
                    <a:pt x="134" y="231"/>
                    <a:pt x="85" y="338"/>
                  </a:cubicBezTo>
                  <a:cubicBezTo>
                    <a:pt x="62" y="383"/>
                    <a:pt x="35" y="433"/>
                    <a:pt x="20" y="482"/>
                  </a:cubicBezTo>
                  <a:cubicBezTo>
                    <a:pt x="1" y="547"/>
                    <a:pt x="20" y="589"/>
                    <a:pt x="32" y="650"/>
                  </a:cubicBezTo>
                  <a:cubicBezTo>
                    <a:pt x="44" y="703"/>
                    <a:pt x="89" y="728"/>
                    <a:pt x="136" y="728"/>
                  </a:cubicBezTo>
                  <a:cubicBezTo>
                    <a:pt x="166" y="728"/>
                    <a:pt x="196" y="718"/>
                    <a:pt x="218" y="699"/>
                  </a:cubicBezTo>
                  <a:cubicBezTo>
                    <a:pt x="264" y="657"/>
                    <a:pt x="290" y="641"/>
                    <a:pt x="317" y="585"/>
                  </a:cubicBezTo>
                  <a:cubicBezTo>
                    <a:pt x="336" y="539"/>
                    <a:pt x="348" y="482"/>
                    <a:pt x="362" y="433"/>
                  </a:cubicBezTo>
                  <a:cubicBezTo>
                    <a:pt x="393" y="330"/>
                    <a:pt x="416" y="227"/>
                    <a:pt x="442" y="125"/>
                  </a:cubicBezTo>
                  <a:cubicBezTo>
                    <a:pt x="460" y="51"/>
                    <a:pt x="403" y="1"/>
                    <a:pt x="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769;p61"/>
            <p:cNvSpPr/>
            <p:nvPr/>
          </p:nvSpPr>
          <p:spPr>
            <a:xfrm flipH="1">
              <a:off x="7498193" y="1729320"/>
              <a:ext cx="11949" cy="17891"/>
            </a:xfrm>
            <a:custGeom>
              <a:avLst/>
              <a:gdLst/>
              <a:ahLst/>
              <a:cxnLst/>
              <a:rect l="l" t="t" r="r" b="b"/>
              <a:pathLst>
                <a:path w="366" h="548" extrusionOk="0">
                  <a:moveTo>
                    <a:pt x="214" y="1"/>
                  </a:moveTo>
                  <a:cubicBezTo>
                    <a:pt x="173" y="1"/>
                    <a:pt x="132" y="21"/>
                    <a:pt x="107" y="61"/>
                  </a:cubicBezTo>
                  <a:cubicBezTo>
                    <a:pt x="73" y="118"/>
                    <a:pt x="85" y="190"/>
                    <a:pt x="65" y="255"/>
                  </a:cubicBezTo>
                  <a:cubicBezTo>
                    <a:pt x="43" y="330"/>
                    <a:pt x="1" y="407"/>
                    <a:pt x="54" y="483"/>
                  </a:cubicBezTo>
                  <a:cubicBezTo>
                    <a:pt x="75" y="519"/>
                    <a:pt x="114" y="548"/>
                    <a:pt x="156" y="548"/>
                  </a:cubicBezTo>
                  <a:cubicBezTo>
                    <a:pt x="159" y="548"/>
                    <a:pt x="161" y="548"/>
                    <a:pt x="164" y="548"/>
                  </a:cubicBezTo>
                  <a:cubicBezTo>
                    <a:pt x="297" y="540"/>
                    <a:pt x="343" y="418"/>
                    <a:pt x="355" y="304"/>
                  </a:cubicBezTo>
                  <a:cubicBezTo>
                    <a:pt x="366" y="216"/>
                    <a:pt x="366" y="99"/>
                    <a:pt x="297" y="34"/>
                  </a:cubicBezTo>
                  <a:cubicBezTo>
                    <a:pt x="273" y="12"/>
                    <a:pt x="244" y="1"/>
                    <a:pt x="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770;p61"/>
            <p:cNvSpPr/>
            <p:nvPr/>
          </p:nvSpPr>
          <p:spPr>
            <a:xfrm flipH="1">
              <a:off x="7450756" y="1718644"/>
              <a:ext cx="17923" cy="25955"/>
            </a:xfrm>
            <a:custGeom>
              <a:avLst/>
              <a:gdLst/>
              <a:ahLst/>
              <a:cxnLst/>
              <a:rect l="l" t="t" r="r" b="b"/>
              <a:pathLst>
                <a:path w="549" h="795" extrusionOk="0">
                  <a:moveTo>
                    <a:pt x="427" y="1"/>
                  </a:moveTo>
                  <a:cubicBezTo>
                    <a:pt x="400" y="1"/>
                    <a:pt x="371" y="14"/>
                    <a:pt x="350" y="46"/>
                  </a:cubicBezTo>
                  <a:cubicBezTo>
                    <a:pt x="240" y="217"/>
                    <a:pt x="1" y="487"/>
                    <a:pt x="77" y="703"/>
                  </a:cubicBezTo>
                  <a:cubicBezTo>
                    <a:pt x="93" y="751"/>
                    <a:pt x="145" y="795"/>
                    <a:pt x="199" y="795"/>
                  </a:cubicBezTo>
                  <a:cubicBezTo>
                    <a:pt x="218" y="795"/>
                    <a:pt x="237" y="789"/>
                    <a:pt x="255" y="776"/>
                  </a:cubicBezTo>
                  <a:cubicBezTo>
                    <a:pt x="434" y="639"/>
                    <a:pt x="431" y="343"/>
                    <a:pt x="517" y="145"/>
                  </a:cubicBezTo>
                  <a:cubicBezTo>
                    <a:pt x="549" y="68"/>
                    <a:pt x="490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771;p61"/>
            <p:cNvSpPr/>
            <p:nvPr/>
          </p:nvSpPr>
          <p:spPr>
            <a:xfrm flipH="1">
              <a:off x="7417717" y="1730169"/>
              <a:ext cx="16585" cy="23376"/>
            </a:xfrm>
            <a:custGeom>
              <a:avLst/>
              <a:gdLst/>
              <a:ahLst/>
              <a:cxnLst/>
              <a:rect l="l" t="t" r="r" b="b"/>
              <a:pathLst>
                <a:path w="508" h="716" extrusionOk="0">
                  <a:moveTo>
                    <a:pt x="414" y="1"/>
                  </a:moveTo>
                  <a:cubicBezTo>
                    <a:pt x="388" y="1"/>
                    <a:pt x="363" y="11"/>
                    <a:pt x="347" y="35"/>
                  </a:cubicBezTo>
                  <a:cubicBezTo>
                    <a:pt x="275" y="137"/>
                    <a:pt x="199" y="229"/>
                    <a:pt x="138" y="335"/>
                  </a:cubicBezTo>
                  <a:cubicBezTo>
                    <a:pt x="80" y="430"/>
                    <a:pt x="1" y="529"/>
                    <a:pt x="39" y="643"/>
                  </a:cubicBezTo>
                  <a:cubicBezTo>
                    <a:pt x="51" y="684"/>
                    <a:pt x="91" y="715"/>
                    <a:pt x="132" y="715"/>
                  </a:cubicBezTo>
                  <a:cubicBezTo>
                    <a:pt x="141" y="715"/>
                    <a:pt x="149" y="714"/>
                    <a:pt x="157" y="711"/>
                  </a:cubicBezTo>
                  <a:cubicBezTo>
                    <a:pt x="282" y="669"/>
                    <a:pt x="313" y="552"/>
                    <a:pt x="362" y="441"/>
                  </a:cubicBezTo>
                  <a:cubicBezTo>
                    <a:pt x="411" y="327"/>
                    <a:pt x="442" y="209"/>
                    <a:pt x="487" y="92"/>
                  </a:cubicBezTo>
                  <a:cubicBezTo>
                    <a:pt x="507" y="37"/>
                    <a:pt x="461" y="1"/>
                    <a:pt x="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772;p61"/>
            <p:cNvSpPr/>
            <p:nvPr/>
          </p:nvSpPr>
          <p:spPr>
            <a:xfrm flipH="1">
              <a:off x="7383307" y="1754034"/>
              <a:ext cx="14365" cy="21678"/>
            </a:xfrm>
            <a:custGeom>
              <a:avLst/>
              <a:gdLst/>
              <a:ahLst/>
              <a:cxnLst/>
              <a:rect l="l" t="t" r="r" b="b"/>
              <a:pathLst>
                <a:path w="440" h="664" extrusionOk="0">
                  <a:moveTo>
                    <a:pt x="352" y="0"/>
                  </a:moveTo>
                  <a:cubicBezTo>
                    <a:pt x="329" y="0"/>
                    <a:pt x="307" y="7"/>
                    <a:pt x="289" y="22"/>
                  </a:cubicBezTo>
                  <a:cubicBezTo>
                    <a:pt x="213" y="91"/>
                    <a:pt x="153" y="182"/>
                    <a:pt x="114" y="277"/>
                  </a:cubicBezTo>
                  <a:cubicBezTo>
                    <a:pt x="69" y="380"/>
                    <a:pt x="0" y="490"/>
                    <a:pt x="65" y="600"/>
                  </a:cubicBezTo>
                  <a:cubicBezTo>
                    <a:pt x="90" y="642"/>
                    <a:pt x="133" y="664"/>
                    <a:pt x="177" y="664"/>
                  </a:cubicBezTo>
                  <a:cubicBezTo>
                    <a:pt x="201" y="664"/>
                    <a:pt x="225" y="658"/>
                    <a:pt x="247" y="646"/>
                  </a:cubicBezTo>
                  <a:cubicBezTo>
                    <a:pt x="350" y="593"/>
                    <a:pt x="354" y="475"/>
                    <a:pt x="384" y="372"/>
                  </a:cubicBezTo>
                  <a:cubicBezTo>
                    <a:pt x="411" y="281"/>
                    <a:pt x="434" y="182"/>
                    <a:pt x="437" y="83"/>
                  </a:cubicBezTo>
                  <a:cubicBezTo>
                    <a:pt x="440" y="30"/>
                    <a:pt x="396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773;p61"/>
            <p:cNvSpPr/>
            <p:nvPr/>
          </p:nvSpPr>
          <p:spPr>
            <a:xfrm flipH="1">
              <a:off x="7367342" y="1699415"/>
              <a:ext cx="17042" cy="19099"/>
            </a:xfrm>
            <a:custGeom>
              <a:avLst/>
              <a:gdLst/>
              <a:ahLst/>
              <a:cxnLst/>
              <a:rect l="l" t="t" r="r" b="b"/>
              <a:pathLst>
                <a:path w="522" h="585" extrusionOk="0">
                  <a:moveTo>
                    <a:pt x="348" y="1"/>
                  </a:moveTo>
                  <a:cubicBezTo>
                    <a:pt x="327" y="1"/>
                    <a:pt x="305" y="9"/>
                    <a:pt x="289" y="26"/>
                  </a:cubicBezTo>
                  <a:cubicBezTo>
                    <a:pt x="205" y="118"/>
                    <a:pt x="167" y="228"/>
                    <a:pt x="69" y="307"/>
                  </a:cubicBezTo>
                  <a:cubicBezTo>
                    <a:pt x="0" y="361"/>
                    <a:pt x="11" y="479"/>
                    <a:pt x="69" y="536"/>
                  </a:cubicBezTo>
                  <a:cubicBezTo>
                    <a:pt x="100" y="567"/>
                    <a:pt x="145" y="584"/>
                    <a:pt x="190" y="584"/>
                  </a:cubicBezTo>
                  <a:cubicBezTo>
                    <a:pt x="232" y="584"/>
                    <a:pt x="273" y="569"/>
                    <a:pt x="300" y="536"/>
                  </a:cubicBezTo>
                  <a:cubicBezTo>
                    <a:pt x="411" y="411"/>
                    <a:pt x="521" y="213"/>
                    <a:pt x="426" y="46"/>
                  </a:cubicBezTo>
                  <a:cubicBezTo>
                    <a:pt x="410" y="17"/>
                    <a:pt x="379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774;p61"/>
            <p:cNvSpPr/>
            <p:nvPr/>
          </p:nvSpPr>
          <p:spPr>
            <a:xfrm flipH="1">
              <a:off x="7402340" y="1665657"/>
              <a:ext cx="13451" cy="24714"/>
            </a:xfrm>
            <a:custGeom>
              <a:avLst/>
              <a:gdLst/>
              <a:ahLst/>
              <a:cxnLst/>
              <a:rect l="l" t="t" r="r" b="b"/>
              <a:pathLst>
                <a:path w="412" h="757" extrusionOk="0">
                  <a:moveTo>
                    <a:pt x="280" y="0"/>
                  </a:moveTo>
                  <a:cubicBezTo>
                    <a:pt x="249" y="0"/>
                    <a:pt x="221" y="15"/>
                    <a:pt x="206" y="53"/>
                  </a:cubicBezTo>
                  <a:cubicBezTo>
                    <a:pt x="164" y="152"/>
                    <a:pt x="118" y="246"/>
                    <a:pt x="80" y="350"/>
                  </a:cubicBezTo>
                  <a:cubicBezTo>
                    <a:pt x="65" y="399"/>
                    <a:pt x="38" y="444"/>
                    <a:pt x="23" y="494"/>
                  </a:cubicBezTo>
                  <a:cubicBezTo>
                    <a:pt x="0" y="551"/>
                    <a:pt x="11" y="604"/>
                    <a:pt x="20" y="665"/>
                  </a:cubicBezTo>
                  <a:cubicBezTo>
                    <a:pt x="28" y="730"/>
                    <a:pt x="79" y="756"/>
                    <a:pt x="134" y="756"/>
                  </a:cubicBezTo>
                  <a:cubicBezTo>
                    <a:pt x="172" y="756"/>
                    <a:pt x="211" y="744"/>
                    <a:pt x="240" y="722"/>
                  </a:cubicBezTo>
                  <a:cubicBezTo>
                    <a:pt x="407" y="592"/>
                    <a:pt x="411" y="300"/>
                    <a:pt x="396" y="102"/>
                  </a:cubicBezTo>
                  <a:cubicBezTo>
                    <a:pt x="391" y="47"/>
                    <a:pt x="332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775;p61"/>
            <p:cNvSpPr/>
            <p:nvPr/>
          </p:nvSpPr>
          <p:spPr>
            <a:xfrm flipH="1">
              <a:off x="7445565" y="1669281"/>
              <a:ext cx="15148" cy="23082"/>
            </a:xfrm>
            <a:custGeom>
              <a:avLst/>
              <a:gdLst/>
              <a:ahLst/>
              <a:cxnLst/>
              <a:rect l="l" t="t" r="r" b="b"/>
              <a:pathLst>
                <a:path w="464" h="707" extrusionOk="0">
                  <a:moveTo>
                    <a:pt x="352" y="0"/>
                  </a:moveTo>
                  <a:cubicBezTo>
                    <a:pt x="329" y="0"/>
                    <a:pt x="306" y="11"/>
                    <a:pt x="289" y="33"/>
                  </a:cubicBezTo>
                  <a:cubicBezTo>
                    <a:pt x="228" y="113"/>
                    <a:pt x="194" y="216"/>
                    <a:pt x="152" y="307"/>
                  </a:cubicBezTo>
                  <a:cubicBezTo>
                    <a:pt x="110" y="390"/>
                    <a:pt x="22" y="486"/>
                    <a:pt x="11" y="577"/>
                  </a:cubicBezTo>
                  <a:cubicBezTo>
                    <a:pt x="1" y="640"/>
                    <a:pt x="41" y="706"/>
                    <a:pt x="107" y="706"/>
                  </a:cubicBezTo>
                  <a:cubicBezTo>
                    <a:pt x="116" y="706"/>
                    <a:pt x="126" y="705"/>
                    <a:pt x="136" y="702"/>
                  </a:cubicBezTo>
                  <a:cubicBezTo>
                    <a:pt x="250" y="668"/>
                    <a:pt x="334" y="527"/>
                    <a:pt x="384" y="421"/>
                  </a:cubicBezTo>
                  <a:cubicBezTo>
                    <a:pt x="433" y="307"/>
                    <a:pt x="464" y="166"/>
                    <a:pt x="418" y="48"/>
                  </a:cubicBezTo>
                  <a:cubicBezTo>
                    <a:pt x="406" y="17"/>
                    <a:pt x="379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776;p61"/>
            <p:cNvSpPr/>
            <p:nvPr/>
          </p:nvSpPr>
          <p:spPr>
            <a:xfrm flipH="1">
              <a:off x="7491500" y="1670620"/>
              <a:ext cx="13320" cy="22331"/>
            </a:xfrm>
            <a:custGeom>
              <a:avLst/>
              <a:gdLst/>
              <a:ahLst/>
              <a:cxnLst/>
              <a:rect l="l" t="t" r="r" b="b"/>
              <a:pathLst>
                <a:path w="408" h="684" extrusionOk="0">
                  <a:moveTo>
                    <a:pt x="298" y="0"/>
                  </a:moveTo>
                  <a:cubicBezTo>
                    <a:pt x="257" y="0"/>
                    <a:pt x="218" y="22"/>
                    <a:pt x="206" y="72"/>
                  </a:cubicBezTo>
                  <a:cubicBezTo>
                    <a:pt x="183" y="159"/>
                    <a:pt x="146" y="251"/>
                    <a:pt x="108" y="331"/>
                  </a:cubicBezTo>
                  <a:cubicBezTo>
                    <a:pt x="62" y="429"/>
                    <a:pt x="1" y="505"/>
                    <a:pt x="58" y="615"/>
                  </a:cubicBezTo>
                  <a:cubicBezTo>
                    <a:pt x="83" y="663"/>
                    <a:pt x="131" y="683"/>
                    <a:pt x="181" y="683"/>
                  </a:cubicBezTo>
                  <a:cubicBezTo>
                    <a:pt x="192" y="683"/>
                    <a:pt x="203" y="682"/>
                    <a:pt x="215" y="680"/>
                  </a:cubicBezTo>
                  <a:cubicBezTo>
                    <a:pt x="336" y="654"/>
                    <a:pt x="362" y="521"/>
                    <a:pt x="385" y="414"/>
                  </a:cubicBezTo>
                  <a:cubicBezTo>
                    <a:pt x="408" y="308"/>
                    <a:pt x="408" y="209"/>
                    <a:pt x="408" y="103"/>
                  </a:cubicBezTo>
                  <a:cubicBezTo>
                    <a:pt x="408" y="38"/>
                    <a:pt x="352" y="0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777;p61"/>
            <p:cNvSpPr/>
            <p:nvPr/>
          </p:nvSpPr>
          <p:spPr>
            <a:xfrm flipH="1">
              <a:off x="7513603" y="1649334"/>
              <a:ext cx="11296" cy="27816"/>
            </a:xfrm>
            <a:custGeom>
              <a:avLst/>
              <a:gdLst/>
              <a:ahLst/>
              <a:cxnLst/>
              <a:rect l="l" t="t" r="r" b="b"/>
              <a:pathLst>
                <a:path w="346" h="852" extrusionOk="0">
                  <a:moveTo>
                    <a:pt x="267" y="1"/>
                  </a:moveTo>
                  <a:cubicBezTo>
                    <a:pt x="245" y="1"/>
                    <a:pt x="224" y="13"/>
                    <a:pt x="217" y="39"/>
                  </a:cubicBezTo>
                  <a:cubicBezTo>
                    <a:pt x="183" y="165"/>
                    <a:pt x="130" y="287"/>
                    <a:pt x="88" y="408"/>
                  </a:cubicBezTo>
                  <a:cubicBezTo>
                    <a:pt x="54" y="527"/>
                    <a:pt x="0" y="641"/>
                    <a:pt x="27" y="762"/>
                  </a:cubicBezTo>
                  <a:cubicBezTo>
                    <a:pt x="39" y="817"/>
                    <a:pt x="94" y="851"/>
                    <a:pt x="148" y="851"/>
                  </a:cubicBezTo>
                  <a:cubicBezTo>
                    <a:pt x="179" y="851"/>
                    <a:pt x="210" y="840"/>
                    <a:pt x="232" y="815"/>
                  </a:cubicBezTo>
                  <a:cubicBezTo>
                    <a:pt x="319" y="720"/>
                    <a:pt x="323" y="590"/>
                    <a:pt x="335" y="465"/>
                  </a:cubicBezTo>
                  <a:cubicBezTo>
                    <a:pt x="346" y="329"/>
                    <a:pt x="331" y="195"/>
                    <a:pt x="323" y="55"/>
                  </a:cubicBezTo>
                  <a:cubicBezTo>
                    <a:pt x="323" y="21"/>
                    <a:pt x="294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778;p61"/>
            <p:cNvSpPr/>
            <p:nvPr/>
          </p:nvSpPr>
          <p:spPr>
            <a:xfrm flipH="1">
              <a:off x="7463293" y="1583679"/>
              <a:ext cx="15638" cy="28665"/>
            </a:xfrm>
            <a:custGeom>
              <a:avLst/>
              <a:gdLst/>
              <a:ahLst/>
              <a:cxnLst/>
              <a:rect l="l" t="t" r="r" b="b"/>
              <a:pathLst>
                <a:path w="479" h="878" extrusionOk="0">
                  <a:moveTo>
                    <a:pt x="324" y="0"/>
                  </a:moveTo>
                  <a:cubicBezTo>
                    <a:pt x="292" y="0"/>
                    <a:pt x="261" y="17"/>
                    <a:pt x="254" y="55"/>
                  </a:cubicBezTo>
                  <a:cubicBezTo>
                    <a:pt x="231" y="180"/>
                    <a:pt x="189" y="313"/>
                    <a:pt x="136" y="434"/>
                  </a:cubicBezTo>
                  <a:cubicBezTo>
                    <a:pt x="87" y="545"/>
                    <a:pt x="18" y="648"/>
                    <a:pt x="6" y="773"/>
                  </a:cubicBezTo>
                  <a:cubicBezTo>
                    <a:pt x="0" y="828"/>
                    <a:pt x="54" y="877"/>
                    <a:pt x="107" y="877"/>
                  </a:cubicBezTo>
                  <a:cubicBezTo>
                    <a:pt x="117" y="877"/>
                    <a:pt x="127" y="876"/>
                    <a:pt x="136" y="872"/>
                  </a:cubicBezTo>
                  <a:cubicBezTo>
                    <a:pt x="440" y="754"/>
                    <a:pt x="478" y="325"/>
                    <a:pt x="402" y="55"/>
                  </a:cubicBezTo>
                  <a:cubicBezTo>
                    <a:pt x="393" y="20"/>
                    <a:pt x="35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779;p61"/>
            <p:cNvSpPr/>
            <p:nvPr/>
          </p:nvSpPr>
          <p:spPr>
            <a:xfrm flipH="1">
              <a:off x="7441093" y="1616262"/>
              <a:ext cx="15540" cy="25563"/>
            </a:xfrm>
            <a:custGeom>
              <a:avLst/>
              <a:gdLst/>
              <a:ahLst/>
              <a:cxnLst/>
              <a:rect l="l" t="t" r="r" b="b"/>
              <a:pathLst>
                <a:path w="476" h="783" extrusionOk="0">
                  <a:moveTo>
                    <a:pt x="322" y="0"/>
                  </a:moveTo>
                  <a:cubicBezTo>
                    <a:pt x="277" y="0"/>
                    <a:pt x="232" y="24"/>
                    <a:pt x="225" y="71"/>
                  </a:cubicBezTo>
                  <a:cubicBezTo>
                    <a:pt x="209" y="185"/>
                    <a:pt x="164" y="303"/>
                    <a:pt x="115" y="406"/>
                  </a:cubicBezTo>
                  <a:cubicBezTo>
                    <a:pt x="62" y="508"/>
                    <a:pt x="0" y="612"/>
                    <a:pt x="65" y="726"/>
                  </a:cubicBezTo>
                  <a:cubicBezTo>
                    <a:pt x="84" y="759"/>
                    <a:pt x="122" y="779"/>
                    <a:pt x="164" y="782"/>
                  </a:cubicBezTo>
                  <a:cubicBezTo>
                    <a:pt x="165" y="782"/>
                    <a:pt x="167" y="782"/>
                    <a:pt x="168" y="782"/>
                  </a:cubicBezTo>
                  <a:cubicBezTo>
                    <a:pt x="476" y="782"/>
                    <a:pt x="445" y="269"/>
                    <a:pt x="418" y="71"/>
                  </a:cubicBezTo>
                  <a:cubicBezTo>
                    <a:pt x="411" y="24"/>
                    <a:pt x="366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780;p61"/>
            <p:cNvSpPr/>
            <p:nvPr/>
          </p:nvSpPr>
          <p:spPr>
            <a:xfrm flipH="1">
              <a:off x="7391077" y="1616719"/>
              <a:ext cx="17695" cy="28305"/>
            </a:xfrm>
            <a:custGeom>
              <a:avLst/>
              <a:gdLst/>
              <a:ahLst/>
              <a:cxnLst/>
              <a:rect l="l" t="t" r="r" b="b"/>
              <a:pathLst>
                <a:path w="542" h="867" extrusionOk="0">
                  <a:moveTo>
                    <a:pt x="424" y="0"/>
                  </a:moveTo>
                  <a:cubicBezTo>
                    <a:pt x="379" y="0"/>
                    <a:pt x="333" y="26"/>
                    <a:pt x="317" y="80"/>
                  </a:cubicBezTo>
                  <a:cubicBezTo>
                    <a:pt x="249" y="305"/>
                    <a:pt x="86" y="480"/>
                    <a:pt x="25" y="700"/>
                  </a:cubicBezTo>
                  <a:cubicBezTo>
                    <a:pt x="0" y="795"/>
                    <a:pt x="75" y="867"/>
                    <a:pt x="157" y="867"/>
                  </a:cubicBezTo>
                  <a:cubicBezTo>
                    <a:pt x="178" y="867"/>
                    <a:pt x="199" y="862"/>
                    <a:pt x="219" y="852"/>
                  </a:cubicBezTo>
                  <a:cubicBezTo>
                    <a:pt x="477" y="719"/>
                    <a:pt x="542" y="377"/>
                    <a:pt x="535" y="107"/>
                  </a:cubicBezTo>
                  <a:cubicBezTo>
                    <a:pt x="535" y="38"/>
                    <a:pt x="479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781;p61"/>
            <p:cNvSpPr/>
            <p:nvPr/>
          </p:nvSpPr>
          <p:spPr>
            <a:xfrm flipH="1">
              <a:off x="7394798" y="1563732"/>
              <a:ext cx="15148" cy="23376"/>
            </a:xfrm>
            <a:custGeom>
              <a:avLst/>
              <a:gdLst/>
              <a:ahLst/>
              <a:cxnLst/>
              <a:rect l="l" t="t" r="r" b="b"/>
              <a:pathLst>
                <a:path w="464" h="716" extrusionOk="0">
                  <a:moveTo>
                    <a:pt x="358" y="1"/>
                  </a:moveTo>
                  <a:cubicBezTo>
                    <a:pt x="318" y="1"/>
                    <a:pt x="277" y="22"/>
                    <a:pt x="269" y="64"/>
                  </a:cubicBezTo>
                  <a:cubicBezTo>
                    <a:pt x="251" y="160"/>
                    <a:pt x="217" y="255"/>
                    <a:pt x="160" y="338"/>
                  </a:cubicBezTo>
                  <a:cubicBezTo>
                    <a:pt x="137" y="376"/>
                    <a:pt x="114" y="422"/>
                    <a:pt x="87" y="460"/>
                  </a:cubicBezTo>
                  <a:cubicBezTo>
                    <a:pt x="57" y="502"/>
                    <a:pt x="23" y="533"/>
                    <a:pt x="11" y="585"/>
                  </a:cubicBezTo>
                  <a:cubicBezTo>
                    <a:pt x="1" y="649"/>
                    <a:pt x="36" y="715"/>
                    <a:pt x="104" y="715"/>
                  </a:cubicBezTo>
                  <a:cubicBezTo>
                    <a:pt x="106" y="715"/>
                    <a:pt x="108" y="715"/>
                    <a:pt x="110" y="715"/>
                  </a:cubicBezTo>
                  <a:cubicBezTo>
                    <a:pt x="239" y="711"/>
                    <a:pt x="353" y="566"/>
                    <a:pt x="399" y="457"/>
                  </a:cubicBezTo>
                  <a:cubicBezTo>
                    <a:pt x="457" y="327"/>
                    <a:pt x="464" y="201"/>
                    <a:pt x="441" y="64"/>
                  </a:cubicBezTo>
                  <a:cubicBezTo>
                    <a:pt x="435" y="22"/>
                    <a:pt x="397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782;p61"/>
            <p:cNvSpPr/>
            <p:nvPr/>
          </p:nvSpPr>
          <p:spPr>
            <a:xfrm flipH="1">
              <a:off x="7406911" y="1538038"/>
              <a:ext cx="16944" cy="19784"/>
            </a:xfrm>
            <a:custGeom>
              <a:avLst/>
              <a:gdLst/>
              <a:ahLst/>
              <a:cxnLst/>
              <a:rect l="l" t="t" r="r" b="b"/>
              <a:pathLst>
                <a:path w="519" h="606" extrusionOk="0">
                  <a:moveTo>
                    <a:pt x="402" y="0"/>
                  </a:moveTo>
                  <a:cubicBezTo>
                    <a:pt x="379" y="0"/>
                    <a:pt x="355" y="9"/>
                    <a:pt x="335" y="30"/>
                  </a:cubicBezTo>
                  <a:cubicBezTo>
                    <a:pt x="274" y="95"/>
                    <a:pt x="216" y="160"/>
                    <a:pt x="156" y="225"/>
                  </a:cubicBezTo>
                  <a:cubicBezTo>
                    <a:pt x="95" y="297"/>
                    <a:pt x="0" y="372"/>
                    <a:pt x="7" y="475"/>
                  </a:cubicBezTo>
                  <a:cubicBezTo>
                    <a:pt x="11" y="548"/>
                    <a:pt x="61" y="605"/>
                    <a:pt x="137" y="605"/>
                  </a:cubicBezTo>
                  <a:cubicBezTo>
                    <a:pt x="139" y="605"/>
                    <a:pt x="141" y="605"/>
                    <a:pt x="143" y="605"/>
                  </a:cubicBezTo>
                  <a:cubicBezTo>
                    <a:pt x="257" y="605"/>
                    <a:pt x="331" y="493"/>
                    <a:pt x="388" y="403"/>
                  </a:cubicBezTo>
                  <a:cubicBezTo>
                    <a:pt x="445" y="316"/>
                    <a:pt x="479" y="228"/>
                    <a:pt x="502" y="130"/>
                  </a:cubicBezTo>
                  <a:cubicBezTo>
                    <a:pt x="518" y="61"/>
                    <a:pt x="462" y="0"/>
                    <a:pt x="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783;p61"/>
            <p:cNvSpPr/>
            <p:nvPr/>
          </p:nvSpPr>
          <p:spPr>
            <a:xfrm flipH="1">
              <a:off x="7343052" y="1580186"/>
              <a:ext cx="11329" cy="24159"/>
            </a:xfrm>
            <a:custGeom>
              <a:avLst/>
              <a:gdLst/>
              <a:ahLst/>
              <a:cxnLst/>
              <a:rect l="l" t="t" r="r" b="b"/>
              <a:pathLst>
                <a:path w="347" h="740" extrusionOk="0">
                  <a:moveTo>
                    <a:pt x="253" y="1"/>
                  </a:moveTo>
                  <a:cubicBezTo>
                    <a:pt x="219" y="1"/>
                    <a:pt x="186" y="19"/>
                    <a:pt x="172" y="59"/>
                  </a:cubicBezTo>
                  <a:cubicBezTo>
                    <a:pt x="108" y="249"/>
                    <a:pt x="1" y="473"/>
                    <a:pt x="39" y="678"/>
                  </a:cubicBezTo>
                  <a:cubicBezTo>
                    <a:pt x="49" y="719"/>
                    <a:pt x="86" y="740"/>
                    <a:pt x="123" y="740"/>
                  </a:cubicBezTo>
                  <a:cubicBezTo>
                    <a:pt x="146" y="740"/>
                    <a:pt x="168" y="732"/>
                    <a:pt x="183" y="717"/>
                  </a:cubicBezTo>
                  <a:cubicBezTo>
                    <a:pt x="339" y="564"/>
                    <a:pt x="347" y="287"/>
                    <a:pt x="336" y="81"/>
                  </a:cubicBezTo>
                  <a:cubicBezTo>
                    <a:pt x="334" y="29"/>
                    <a:pt x="293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784;p61"/>
            <p:cNvSpPr/>
            <p:nvPr/>
          </p:nvSpPr>
          <p:spPr>
            <a:xfrm flipH="1">
              <a:off x="7330973" y="1640388"/>
              <a:ext cx="13614" cy="20666"/>
            </a:xfrm>
            <a:custGeom>
              <a:avLst/>
              <a:gdLst/>
              <a:ahLst/>
              <a:cxnLst/>
              <a:rect l="l" t="t" r="r" b="b"/>
              <a:pathLst>
                <a:path w="417" h="633" extrusionOk="0">
                  <a:moveTo>
                    <a:pt x="300" y="1"/>
                  </a:moveTo>
                  <a:cubicBezTo>
                    <a:pt x="258" y="1"/>
                    <a:pt x="214" y="25"/>
                    <a:pt x="196" y="78"/>
                  </a:cubicBezTo>
                  <a:cubicBezTo>
                    <a:pt x="169" y="150"/>
                    <a:pt x="143" y="226"/>
                    <a:pt x="104" y="299"/>
                  </a:cubicBezTo>
                  <a:cubicBezTo>
                    <a:pt x="70" y="359"/>
                    <a:pt x="36" y="408"/>
                    <a:pt x="36" y="469"/>
                  </a:cubicBezTo>
                  <a:cubicBezTo>
                    <a:pt x="32" y="481"/>
                    <a:pt x="29" y="492"/>
                    <a:pt x="24" y="504"/>
                  </a:cubicBezTo>
                  <a:cubicBezTo>
                    <a:pt x="0" y="567"/>
                    <a:pt x="65" y="633"/>
                    <a:pt x="126" y="633"/>
                  </a:cubicBezTo>
                  <a:cubicBezTo>
                    <a:pt x="143" y="633"/>
                    <a:pt x="159" y="628"/>
                    <a:pt x="173" y="618"/>
                  </a:cubicBezTo>
                  <a:cubicBezTo>
                    <a:pt x="184" y="610"/>
                    <a:pt x="192" y="603"/>
                    <a:pt x="199" y="599"/>
                  </a:cubicBezTo>
                  <a:cubicBezTo>
                    <a:pt x="290" y="576"/>
                    <a:pt x="329" y="473"/>
                    <a:pt x="362" y="390"/>
                  </a:cubicBezTo>
                  <a:cubicBezTo>
                    <a:pt x="401" y="299"/>
                    <a:pt x="416" y="203"/>
                    <a:pt x="408" y="104"/>
                  </a:cubicBezTo>
                  <a:cubicBezTo>
                    <a:pt x="404" y="37"/>
                    <a:pt x="353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785;p61"/>
            <p:cNvSpPr/>
            <p:nvPr/>
          </p:nvSpPr>
          <p:spPr>
            <a:xfrm flipH="1">
              <a:off x="7371194" y="1814040"/>
              <a:ext cx="14561" cy="27620"/>
            </a:xfrm>
            <a:custGeom>
              <a:avLst/>
              <a:gdLst/>
              <a:ahLst/>
              <a:cxnLst/>
              <a:rect l="l" t="t" r="r" b="b"/>
              <a:pathLst>
                <a:path w="446" h="846" extrusionOk="0">
                  <a:moveTo>
                    <a:pt x="343" y="0"/>
                  </a:moveTo>
                  <a:cubicBezTo>
                    <a:pt x="306" y="0"/>
                    <a:pt x="269" y="22"/>
                    <a:pt x="251" y="67"/>
                  </a:cubicBezTo>
                  <a:cubicBezTo>
                    <a:pt x="202" y="184"/>
                    <a:pt x="160" y="306"/>
                    <a:pt x="111" y="427"/>
                  </a:cubicBezTo>
                  <a:cubicBezTo>
                    <a:pt x="69" y="541"/>
                    <a:pt x="0" y="637"/>
                    <a:pt x="27" y="766"/>
                  </a:cubicBezTo>
                  <a:cubicBezTo>
                    <a:pt x="40" y="821"/>
                    <a:pt x="89" y="846"/>
                    <a:pt x="138" y="846"/>
                  </a:cubicBezTo>
                  <a:cubicBezTo>
                    <a:pt x="158" y="846"/>
                    <a:pt x="177" y="842"/>
                    <a:pt x="195" y="834"/>
                  </a:cubicBezTo>
                  <a:cubicBezTo>
                    <a:pt x="320" y="774"/>
                    <a:pt x="354" y="625"/>
                    <a:pt x="388" y="504"/>
                  </a:cubicBezTo>
                  <a:cubicBezTo>
                    <a:pt x="430" y="367"/>
                    <a:pt x="445" y="230"/>
                    <a:pt x="434" y="90"/>
                  </a:cubicBezTo>
                  <a:cubicBezTo>
                    <a:pt x="430" y="31"/>
                    <a:pt x="387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786;p61"/>
            <p:cNvSpPr/>
            <p:nvPr/>
          </p:nvSpPr>
          <p:spPr>
            <a:xfrm flipH="1">
              <a:off x="7338645" y="1798533"/>
              <a:ext cx="14398" cy="22821"/>
            </a:xfrm>
            <a:custGeom>
              <a:avLst/>
              <a:gdLst/>
              <a:ahLst/>
              <a:cxnLst/>
              <a:rect l="l" t="t" r="r" b="b"/>
              <a:pathLst>
                <a:path w="441" h="699" extrusionOk="0">
                  <a:moveTo>
                    <a:pt x="328" y="1"/>
                  </a:moveTo>
                  <a:cubicBezTo>
                    <a:pt x="301" y="1"/>
                    <a:pt x="275" y="14"/>
                    <a:pt x="260" y="47"/>
                  </a:cubicBezTo>
                  <a:cubicBezTo>
                    <a:pt x="219" y="138"/>
                    <a:pt x="169" y="226"/>
                    <a:pt x="120" y="314"/>
                  </a:cubicBezTo>
                  <a:cubicBezTo>
                    <a:pt x="67" y="400"/>
                    <a:pt x="48" y="492"/>
                    <a:pt x="17" y="587"/>
                  </a:cubicBezTo>
                  <a:cubicBezTo>
                    <a:pt x="1" y="648"/>
                    <a:pt x="54" y="698"/>
                    <a:pt x="108" y="698"/>
                  </a:cubicBezTo>
                  <a:cubicBezTo>
                    <a:pt x="128" y="698"/>
                    <a:pt x="149" y="691"/>
                    <a:pt x="165" y="674"/>
                  </a:cubicBezTo>
                  <a:cubicBezTo>
                    <a:pt x="242" y="598"/>
                    <a:pt x="306" y="530"/>
                    <a:pt x="344" y="428"/>
                  </a:cubicBezTo>
                  <a:cubicBezTo>
                    <a:pt x="382" y="328"/>
                    <a:pt x="405" y="226"/>
                    <a:pt x="428" y="119"/>
                  </a:cubicBezTo>
                  <a:cubicBezTo>
                    <a:pt x="441" y="56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787;p61"/>
            <p:cNvSpPr/>
            <p:nvPr/>
          </p:nvSpPr>
          <p:spPr>
            <a:xfrm flipH="1">
              <a:off x="7341224" y="1752924"/>
              <a:ext cx="13516" cy="19229"/>
            </a:xfrm>
            <a:custGeom>
              <a:avLst/>
              <a:gdLst/>
              <a:ahLst/>
              <a:cxnLst/>
              <a:rect l="l" t="t" r="r" b="b"/>
              <a:pathLst>
                <a:path w="414" h="589" extrusionOk="0">
                  <a:moveTo>
                    <a:pt x="305" y="1"/>
                  </a:moveTo>
                  <a:cubicBezTo>
                    <a:pt x="276" y="1"/>
                    <a:pt x="246" y="14"/>
                    <a:pt x="225" y="45"/>
                  </a:cubicBezTo>
                  <a:cubicBezTo>
                    <a:pt x="157" y="151"/>
                    <a:pt x="92" y="251"/>
                    <a:pt x="31" y="360"/>
                  </a:cubicBezTo>
                  <a:cubicBezTo>
                    <a:pt x="5" y="406"/>
                    <a:pt x="1" y="471"/>
                    <a:pt x="31" y="513"/>
                  </a:cubicBezTo>
                  <a:cubicBezTo>
                    <a:pt x="35" y="520"/>
                    <a:pt x="38" y="524"/>
                    <a:pt x="43" y="528"/>
                  </a:cubicBezTo>
                  <a:cubicBezTo>
                    <a:pt x="70" y="568"/>
                    <a:pt x="105" y="588"/>
                    <a:pt x="150" y="588"/>
                  </a:cubicBezTo>
                  <a:cubicBezTo>
                    <a:pt x="161" y="588"/>
                    <a:pt x="172" y="587"/>
                    <a:pt x="183" y="585"/>
                  </a:cubicBezTo>
                  <a:lnTo>
                    <a:pt x="203" y="585"/>
                  </a:lnTo>
                  <a:cubicBezTo>
                    <a:pt x="252" y="577"/>
                    <a:pt x="294" y="524"/>
                    <a:pt x="308" y="479"/>
                  </a:cubicBezTo>
                  <a:cubicBezTo>
                    <a:pt x="343" y="357"/>
                    <a:pt x="370" y="239"/>
                    <a:pt x="396" y="117"/>
                  </a:cubicBezTo>
                  <a:cubicBezTo>
                    <a:pt x="413" y="50"/>
                    <a:pt x="360" y="1"/>
                    <a:pt x="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788;p61"/>
            <p:cNvSpPr/>
            <p:nvPr/>
          </p:nvSpPr>
          <p:spPr>
            <a:xfrm flipH="1">
              <a:off x="7300088" y="1791905"/>
              <a:ext cx="12700" cy="18968"/>
            </a:xfrm>
            <a:custGeom>
              <a:avLst/>
              <a:gdLst/>
              <a:ahLst/>
              <a:cxnLst/>
              <a:rect l="l" t="t" r="r" b="b"/>
              <a:pathLst>
                <a:path w="389" h="581" extrusionOk="0">
                  <a:moveTo>
                    <a:pt x="240" y="1"/>
                  </a:moveTo>
                  <a:cubicBezTo>
                    <a:pt x="212" y="1"/>
                    <a:pt x="184" y="12"/>
                    <a:pt x="164" y="38"/>
                  </a:cubicBezTo>
                  <a:cubicBezTo>
                    <a:pt x="111" y="101"/>
                    <a:pt x="62" y="216"/>
                    <a:pt x="46" y="299"/>
                  </a:cubicBezTo>
                  <a:cubicBezTo>
                    <a:pt x="35" y="375"/>
                    <a:pt x="1" y="478"/>
                    <a:pt x="39" y="550"/>
                  </a:cubicBezTo>
                  <a:cubicBezTo>
                    <a:pt x="50" y="570"/>
                    <a:pt x="73" y="580"/>
                    <a:pt x="92" y="580"/>
                  </a:cubicBezTo>
                  <a:cubicBezTo>
                    <a:pt x="183" y="580"/>
                    <a:pt x="264" y="478"/>
                    <a:pt x="305" y="410"/>
                  </a:cubicBezTo>
                  <a:cubicBezTo>
                    <a:pt x="358" y="330"/>
                    <a:pt x="389" y="182"/>
                    <a:pt x="362" y="90"/>
                  </a:cubicBezTo>
                  <a:cubicBezTo>
                    <a:pt x="347" y="38"/>
                    <a:pt x="29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789;p61"/>
            <p:cNvSpPr/>
            <p:nvPr/>
          </p:nvSpPr>
          <p:spPr>
            <a:xfrm flipH="1">
              <a:off x="7256765" y="1751128"/>
              <a:ext cx="15050" cy="22853"/>
            </a:xfrm>
            <a:custGeom>
              <a:avLst/>
              <a:gdLst/>
              <a:ahLst/>
              <a:cxnLst/>
              <a:rect l="l" t="t" r="r" b="b"/>
              <a:pathLst>
                <a:path w="461" h="700" extrusionOk="0">
                  <a:moveTo>
                    <a:pt x="319" y="1"/>
                  </a:moveTo>
                  <a:cubicBezTo>
                    <a:pt x="281" y="1"/>
                    <a:pt x="244" y="19"/>
                    <a:pt x="225" y="62"/>
                  </a:cubicBezTo>
                  <a:cubicBezTo>
                    <a:pt x="172" y="187"/>
                    <a:pt x="104" y="309"/>
                    <a:pt x="39" y="427"/>
                  </a:cubicBezTo>
                  <a:cubicBezTo>
                    <a:pt x="0" y="499"/>
                    <a:pt x="8" y="590"/>
                    <a:pt x="69" y="651"/>
                  </a:cubicBezTo>
                  <a:cubicBezTo>
                    <a:pt x="92" y="671"/>
                    <a:pt x="118" y="693"/>
                    <a:pt x="149" y="697"/>
                  </a:cubicBezTo>
                  <a:cubicBezTo>
                    <a:pt x="161" y="699"/>
                    <a:pt x="174" y="700"/>
                    <a:pt x="188" y="700"/>
                  </a:cubicBezTo>
                  <a:cubicBezTo>
                    <a:pt x="253" y="700"/>
                    <a:pt x="326" y="676"/>
                    <a:pt x="354" y="613"/>
                  </a:cubicBezTo>
                  <a:cubicBezTo>
                    <a:pt x="427" y="453"/>
                    <a:pt x="460" y="301"/>
                    <a:pt x="457" y="123"/>
                  </a:cubicBezTo>
                  <a:cubicBezTo>
                    <a:pt x="454" y="53"/>
                    <a:pt x="384" y="1"/>
                    <a:pt x="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790;p61"/>
            <p:cNvSpPr/>
            <p:nvPr/>
          </p:nvSpPr>
          <p:spPr>
            <a:xfrm flipH="1">
              <a:off x="7282099" y="1721191"/>
              <a:ext cx="15018" cy="26510"/>
            </a:xfrm>
            <a:custGeom>
              <a:avLst/>
              <a:gdLst/>
              <a:ahLst/>
              <a:cxnLst/>
              <a:rect l="l" t="t" r="r" b="b"/>
              <a:pathLst>
                <a:path w="460" h="812" extrusionOk="0">
                  <a:moveTo>
                    <a:pt x="357" y="1"/>
                  </a:moveTo>
                  <a:cubicBezTo>
                    <a:pt x="318" y="1"/>
                    <a:pt x="282" y="22"/>
                    <a:pt x="274" y="70"/>
                  </a:cubicBezTo>
                  <a:cubicBezTo>
                    <a:pt x="251" y="184"/>
                    <a:pt x="205" y="287"/>
                    <a:pt x="149" y="390"/>
                  </a:cubicBezTo>
                  <a:cubicBezTo>
                    <a:pt x="98" y="488"/>
                    <a:pt x="3" y="568"/>
                    <a:pt x="3" y="686"/>
                  </a:cubicBezTo>
                  <a:cubicBezTo>
                    <a:pt x="0" y="759"/>
                    <a:pt x="63" y="811"/>
                    <a:pt x="132" y="811"/>
                  </a:cubicBezTo>
                  <a:cubicBezTo>
                    <a:pt x="142" y="811"/>
                    <a:pt x="153" y="810"/>
                    <a:pt x="163" y="807"/>
                  </a:cubicBezTo>
                  <a:cubicBezTo>
                    <a:pt x="296" y="774"/>
                    <a:pt x="357" y="618"/>
                    <a:pt x="403" y="496"/>
                  </a:cubicBezTo>
                  <a:cubicBezTo>
                    <a:pt x="452" y="370"/>
                    <a:pt x="460" y="230"/>
                    <a:pt x="460" y="97"/>
                  </a:cubicBezTo>
                  <a:cubicBezTo>
                    <a:pt x="460" y="37"/>
                    <a:pt x="406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791;p61"/>
            <p:cNvSpPr/>
            <p:nvPr/>
          </p:nvSpPr>
          <p:spPr>
            <a:xfrm flipH="1">
              <a:off x="7286637" y="1685409"/>
              <a:ext cx="14234" cy="20960"/>
            </a:xfrm>
            <a:custGeom>
              <a:avLst/>
              <a:gdLst/>
              <a:ahLst/>
              <a:cxnLst/>
              <a:rect l="l" t="t" r="r" b="b"/>
              <a:pathLst>
                <a:path w="436" h="642" extrusionOk="0">
                  <a:moveTo>
                    <a:pt x="323" y="1"/>
                  </a:moveTo>
                  <a:cubicBezTo>
                    <a:pt x="293" y="1"/>
                    <a:pt x="262" y="14"/>
                    <a:pt x="241" y="45"/>
                  </a:cubicBezTo>
                  <a:cubicBezTo>
                    <a:pt x="183" y="129"/>
                    <a:pt x="111" y="204"/>
                    <a:pt x="73" y="299"/>
                  </a:cubicBezTo>
                  <a:cubicBezTo>
                    <a:pt x="39" y="383"/>
                    <a:pt x="1" y="482"/>
                    <a:pt x="20" y="573"/>
                  </a:cubicBezTo>
                  <a:cubicBezTo>
                    <a:pt x="28" y="617"/>
                    <a:pt x="70" y="641"/>
                    <a:pt x="111" y="641"/>
                  </a:cubicBezTo>
                  <a:cubicBezTo>
                    <a:pt x="127" y="641"/>
                    <a:pt x="143" y="638"/>
                    <a:pt x="157" y="631"/>
                  </a:cubicBezTo>
                  <a:cubicBezTo>
                    <a:pt x="233" y="589"/>
                    <a:pt x="294" y="482"/>
                    <a:pt x="332" y="406"/>
                  </a:cubicBezTo>
                  <a:cubicBezTo>
                    <a:pt x="373" y="315"/>
                    <a:pt x="389" y="215"/>
                    <a:pt x="415" y="121"/>
                  </a:cubicBezTo>
                  <a:cubicBezTo>
                    <a:pt x="435" y="48"/>
                    <a:pt x="380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792;p61"/>
            <p:cNvSpPr/>
            <p:nvPr/>
          </p:nvSpPr>
          <p:spPr>
            <a:xfrm flipH="1">
              <a:off x="7226207" y="1629288"/>
              <a:ext cx="14463" cy="25955"/>
            </a:xfrm>
            <a:custGeom>
              <a:avLst/>
              <a:gdLst/>
              <a:ahLst/>
              <a:cxnLst/>
              <a:rect l="l" t="t" r="r" b="b"/>
              <a:pathLst>
                <a:path w="443" h="795" extrusionOk="0">
                  <a:moveTo>
                    <a:pt x="323" y="0"/>
                  </a:moveTo>
                  <a:cubicBezTo>
                    <a:pt x="294" y="0"/>
                    <a:pt x="266" y="15"/>
                    <a:pt x="248" y="49"/>
                  </a:cubicBezTo>
                  <a:cubicBezTo>
                    <a:pt x="153" y="246"/>
                    <a:pt x="1" y="494"/>
                    <a:pt x="35" y="722"/>
                  </a:cubicBezTo>
                  <a:cubicBezTo>
                    <a:pt x="44" y="771"/>
                    <a:pt x="87" y="794"/>
                    <a:pt x="129" y="794"/>
                  </a:cubicBezTo>
                  <a:cubicBezTo>
                    <a:pt x="156" y="794"/>
                    <a:pt x="183" y="785"/>
                    <a:pt x="202" y="767"/>
                  </a:cubicBezTo>
                  <a:cubicBezTo>
                    <a:pt x="359" y="620"/>
                    <a:pt x="385" y="327"/>
                    <a:pt x="427" y="125"/>
                  </a:cubicBezTo>
                  <a:cubicBezTo>
                    <a:pt x="442" y="57"/>
                    <a:pt x="381" y="0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793;p61"/>
            <p:cNvSpPr/>
            <p:nvPr/>
          </p:nvSpPr>
          <p:spPr>
            <a:xfrm flipH="1">
              <a:off x="7234173" y="1689686"/>
              <a:ext cx="10088" cy="17466"/>
            </a:xfrm>
            <a:custGeom>
              <a:avLst/>
              <a:gdLst/>
              <a:ahLst/>
              <a:cxnLst/>
              <a:rect l="l" t="t" r="r" b="b"/>
              <a:pathLst>
                <a:path w="309" h="535" extrusionOk="0">
                  <a:moveTo>
                    <a:pt x="211" y="1"/>
                  </a:moveTo>
                  <a:cubicBezTo>
                    <a:pt x="174" y="1"/>
                    <a:pt x="138" y="21"/>
                    <a:pt x="130" y="66"/>
                  </a:cubicBezTo>
                  <a:cubicBezTo>
                    <a:pt x="114" y="135"/>
                    <a:pt x="92" y="207"/>
                    <a:pt x="65" y="271"/>
                  </a:cubicBezTo>
                  <a:cubicBezTo>
                    <a:pt x="39" y="351"/>
                    <a:pt x="0" y="400"/>
                    <a:pt x="39" y="484"/>
                  </a:cubicBezTo>
                  <a:cubicBezTo>
                    <a:pt x="54" y="514"/>
                    <a:pt x="92" y="535"/>
                    <a:pt x="126" y="535"/>
                  </a:cubicBezTo>
                  <a:cubicBezTo>
                    <a:pt x="135" y="535"/>
                    <a:pt x="145" y="533"/>
                    <a:pt x="153" y="530"/>
                  </a:cubicBezTo>
                  <a:cubicBezTo>
                    <a:pt x="248" y="500"/>
                    <a:pt x="263" y="419"/>
                    <a:pt x="281" y="332"/>
                  </a:cubicBezTo>
                  <a:cubicBezTo>
                    <a:pt x="301" y="252"/>
                    <a:pt x="304" y="172"/>
                    <a:pt x="309" y="89"/>
                  </a:cubicBezTo>
                  <a:cubicBezTo>
                    <a:pt x="309" y="33"/>
                    <a:pt x="259" y="1"/>
                    <a:pt x="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794;p61"/>
            <p:cNvSpPr/>
            <p:nvPr/>
          </p:nvSpPr>
          <p:spPr>
            <a:xfrm flipH="1">
              <a:off x="7191339" y="1674537"/>
              <a:ext cx="15573" cy="28469"/>
            </a:xfrm>
            <a:custGeom>
              <a:avLst/>
              <a:gdLst/>
              <a:ahLst/>
              <a:cxnLst/>
              <a:rect l="l" t="t" r="r" b="b"/>
              <a:pathLst>
                <a:path w="477" h="872" extrusionOk="0">
                  <a:moveTo>
                    <a:pt x="360" y="1"/>
                  </a:moveTo>
                  <a:cubicBezTo>
                    <a:pt x="326" y="1"/>
                    <a:pt x="294" y="17"/>
                    <a:pt x="278" y="55"/>
                  </a:cubicBezTo>
                  <a:cubicBezTo>
                    <a:pt x="225" y="169"/>
                    <a:pt x="172" y="283"/>
                    <a:pt x="123" y="404"/>
                  </a:cubicBezTo>
                  <a:cubicBezTo>
                    <a:pt x="73" y="526"/>
                    <a:pt x="1" y="632"/>
                    <a:pt x="27" y="766"/>
                  </a:cubicBezTo>
                  <a:cubicBezTo>
                    <a:pt x="41" y="832"/>
                    <a:pt x="106" y="872"/>
                    <a:pt x="169" y="872"/>
                  </a:cubicBezTo>
                  <a:cubicBezTo>
                    <a:pt x="193" y="872"/>
                    <a:pt x="217" y="866"/>
                    <a:pt x="237" y="853"/>
                  </a:cubicBezTo>
                  <a:cubicBezTo>
                    <a:pt x="355" y="781"/>
                    <a:pt x="385" y="636"/>
                    <a:pt x="423" y="511"/>
                  </a:cubicBezTo>
                  <a:cubicBezTo>
                    <a:pt x="461" y="374"/>
                    <a:pt x="472" y="245"/>
                    <a:pt x="476" y="108"/>
                  </a:cubicBezTo>
                  <a:cubicBezTo>
                    <a:pt x="476" y="44"/>
                    <a:pt x="416" y="1"/>
                    <a:pt x="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795;p61"/>
            <p:cNvSpPr/>
            <p:nvPr/>
          </p:nvSpPr>
          <p:spPr>
            <a:xfrm flipH="1">
              <a:off x="7181447" y="1624717"/>
              <a:ext cx="16030" cy="16618"/>
            </a:xfrm>
            <a:custGeom>
              <a:avLst/>
              <a:gdLst/>
              <a:ahLst/>
              <a:cxnLst/>
              <a:rect l="l" t="t" r="r" b="b"/>
              <a:pathLst>
                <a:path w="491" h="509" extrusionOk="0">
                  <a:moveTo>
                    <a:pt x="343" y="0"/>
                  </a:moveTo>
                  <a:cubicBezTo>
                    <a:pt x="297" y="0"/>
                    <a:pt x="254" y="26"/>
                    <a:pt x="225" y="67"/>
                  </a:cubicBezTo>
                  <a:cubicBezTo>
                    <a:pt x="149" y="170"/>
                    <a:pt x="1" y="395"/>
                    <a:pt x="164" y="493"/>
                  </a:cubicBezTo>
                  <a:cubicBezTo>
                    <a:pt x="182" y="504"/>
                    <a:pt x="203" y="508"/>
                    <a:pt x="225" y="508"/>
                  </a:cubicBezTo>
                  <a:cubicBezTo>
                    <a:pt x="251" y="508"/>
                    <a:pt x="277" y="502"/>
                    <a:pt x="297" y="489"/>
                  </a:cubicBezTo>
                  <a:cubicBezTo>
                    <a:pt x="347" y="459"/>
                    <a:pt x="370" y="409"/>
                    <a:pt x="385" y="356"/>
                  </a:cubicBezTo>
                  <a:cubicBezTo>
                    <a:pt x="400" y="300"/>
                    <a:pt x="422" y="249"/>
                    <a:pt x="453" y="200"/>
                  </a:cubicBezTo>
                  <a:cubicBezTo>
                    <a:pt x="491" y="135"/>
                    <a:pt x="468" y="56"/>
                    <a:pt x="408" y="18"/>
                  </a:cubicBezTo>
                  <a:cubicBezTo>
                    <a:pt x="386" y="6"/>
                    <a:pt x="364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796;p61"/>
            <p:cNvSpPr/>
            <p:nvPr/>
          </p:nvSpPr>
          <p:spPr>
            <a:xfrm flipH="1">
              <a:off x="7146677" y="1743065"/>
              <a:ext cx="12700" cy="19458"/>
            </a:xfrm>
            <a:custGeom>
              <a:avLst/>
              <a:gdLst/>
              <a:ahLst/>
              <a:cxnLst/>
              <a:rect l="l" t="t" r="r" b="b"/>
              <a:pathLst>
                <a:path w="389" h="596" extrusionOk="0">
                  <a:moveTo>
                    <a:pt x="330" y="0"/>
                  </a:moveTo>
                  <a:cubicBezTo>
                    <a:pt x="310" y="0"/>
                    <a:pt x="289" y="9"/>
                    <a:pt x="275" y="28"/>
                  </a:cubicBezTo>
                  <a:cubicBezTo>
                    <a:pt x="222" y="100"/>
                    <a:pt x="180" y="179"/>
                    <a:pt x="127" y="252"/>
                  </a:cubicBezTo>
                  <a:cubicBezTo>
                    <a:pt x="77" y="325"/>
                    <a:pt x="1" y="397"/>
                    <a:pt x="13" y="492"/>
                  </a:cubicBezTo>
                  <a:cubicBezTo>
                    <a:pt x="16" y="546"/>
                    <a:pt x="57" y="595"/>
                    <a:pt x="113" y="595"/>
                  </a:cubicBezTo>
                  <a:cubicBezTo>
                    <a:pt x="123" y="595"/>
                    <a:pt x="134" y="594"/>
                    <a:pt x="145" y="590"/>
                  </a:cubicBezTo>
                  <a:cubicBezTo>
                    <a:pt x="252" y="556"/>
                    <a:pt x="290" y="453"/>
                    <a:pt x="324" y="355"/>
                  </a:cubicBezTo>
                  <a:cubicBezTo>
                    <a:pt x="362" y="256"/>
                    <a:pt x="389" y="160"/>
                    <a:pt x="385" y="58"/>
                  </a:cubicBezTo>
                  <a:cubicBezTo>
                    <a:pt x="385" y="20"/>
                    <a:pt x="358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797;p61"/>
            <p:cNvSpPr/>
            <p:nvPr/>
          </p:nvSpPr>
          <p:spPr>
            <a:xfrm flipH="1">
              <a:off x="7183145" y="1744991"/>
              <a:ext cx="19197" cy="24845"/>
            </a:xfrm>
            <a:custGeom>
              <a:avLst/>
              <a:gdLst/>
              <a:ahLst/>
              <a:cxnLst/>
              <a:rect l="l" t="t" r="r" b="b"/>
              <a:pathLst>
                <a:path w="588" h="761" extrusionOk="0">
                  <a:moveTo>
                    <a:pt x="443" y="1"/>
                  </a:moveTo>
                  <a:cubicBezTo>
                    <a:pt x="416" y="1"/>
                    <a:pt x="390" y="10"/>
                    <a:pt x="371" y="33"/>
                  </a:cubicBezTo>
                  <a:cubicBezTo>
                    <a:pt x="298" y="120"/>
                    <a:pt x="234" y="208"/>
                    <a:pt x="169" y="299"/>
                  </a:cubicBezTo>
                  <a:cubicBezTo>
                    <a:pt x="108" y="394"/>
                    <a:pt x="36" y="485"/>
                    <a:pt x="17" y="600"/>
                  </a:cubicBezTo>
                  <a:cubicBezTo>
                    <a:pt x="0" y="694"/>
                    <a:pt x="65" y="760"/>
                    <a:pt x="142" y="760"/>
                  </a:cubicBezTo>
                  <a:cubicBezTo>
                    <a:pt x="174" y="760"/>
                    <a:pt x="207" y="749"/>
                    <a:pt x="238" y="725"/>
                  </a:cubicBezTo>
                  <a:cubicBezTo>
                    <a:pt x="329" y="657"/>
                    <a:pt x="371" y="550"/>
                    <a:pt x="424" y="448"/>
                  </a:cubicBezTo>
                  <a:cubicBezTo>
                    <a:pt x="473" y="349"/>
                    <a:pt x="519" y="250"/>
                    <a:pt x="557" y="143"/>
                  </a:cubicBezTo>
                  <a:cubicBezTo>
                    <a:pt x="587" y="69"/>
                    <a:pt x="513" y="1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798;p61"/>
            <p:cNvSpPr/>
            <p:nvPr/>
          </p:nvSpPr>
          <p:spPr>
            <a:xfrm flipH="1">
              <a:off x="7211972" y="1814856"/>
              <a:ext cx="19327" cy="25465"/>
            </a:xfrm>
            <a:custGeom>
              <a:avLst/>
              <a:gdLst/>
              <a:ahLst/>
              <a:cxnLst/>
              <a:rect l="l" t="t" r="r" b="b"/>
              <a:pathLst>
                <a:path w="592" h="780" extrusionOk="0">
                  <a:moveTo>
                    <a:pt x="472" y="1"/>
                  </a:moveTo>
                  <a:cubicBezTo>
                    <a:pt x="441" y="1"/>
                    <a:pt x="410" y="14"/>
                    <a:pt x="391" y="45"/>
                  </a:cubicBezTo>
                  <a:cubicBezTo>
                    <a:pt x="337" y="144"/>
                    <a:pt x="272" y="239"/>
                    <a:pt x="208" y="334"/>
                  </a:cubicBezTo>
                  <a:cubicBezTo>
                    <a:pt x="140" y="430"/>
                    <a:pt x="94" y="524"/>
                    <a:pt x="40" y="627"/>
                  </a:cubicBezTo>
                  <a:cubicBezTo>
                    <a:pt x="1" y="704"/>
                    <a:pt x="62" y="779"/>
                    <a:pt x="132" y="779"/>
                  </a:cubicBezTo>
                  <a:cubicBezTo>
                    <a:pt x="155" y="779"/>
                    <a:pt x="179" y="771"/>
                    <a:pt x="200" y="753"/>
                  </a:cubicBezTo>
                  <a:cubicBezTo>
                    <a:pt x="300" y="661"/>
                    <a:pt x="372" y="585"/>
                    <a:pt x="432" y="463"/>
                  </a:cubicBezTo>
                  <a:cubicBezTo>
                    <a:pt x="486" y="349"/>
                    <a:pt x="528" y="239"/>
                    <a:pt x="569" y="121"/>
                  </a:cubicBezTo>
                  <a:cubicBezTo>
                    <a:pt x="592" y="51"/>
                    <a:pt x="532" y="1"/>
                    <a:pt x="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799;p61"/>
            <p:cNvSpPr/>
            <p:nvPr/>
          </p:nvSpPr>
          <p:spPr>
            <a:xfrm flipH="1">
              <a:off x="7161499" y="1808817"/>
              <a:ext cx="21188" cy="25400"/>
            </a:xfrm>
            <a:custGeom>
              <a:avLst/>
              <a:gdLst/>
              <a:ahLst/>
              <a:cxnLst/>
              <a:rect l="l" t="t" r="r" b="b"/>
              <a:pathLst>
                <a:path w="649" h="778" extrusionOk="0">
                  <a:moveTo>
                    <a:pt x="488" y="1"/>
                  </a:moveTo>
                  <a:cubicBezTo>
                    <a:pt x="447" y="1"/>
                    <a:pt x="405" y="18"/>
                    <a:pt x="380" y="59"/>
                  </a:cubicBezTo>
                  <a:cubicBezTo>
                    <a:pt x="320" y="158"/>
                    <a:pt x="248" y="250"/>
                    <a:pt x="179" y="344"/>
                  </a:cubicBezTo>
                  <a:cubicBezTo>
                    <a:pt x="106" y="443"/>
                    <a:pt x="0" y="527"/>
                    <a:pt x="42" y="664"/>
                  </a:cubicBezTo>
                  <a:cubicBezTo>
                    <a:pt x="65" y="729"/>
                    <a:pt x="122" y="778"/>
                    <a:pt x="194" y="778"/>
                  </a:cubicBezTo>
                  <a:cubicBezTo>
                    <a:pt x="350" y="774"/>
                    <a:pt x="403" y="637"/>
                    <a:pt x="468" y="511"/>
                  </a:cubicBezTo>
                  <a:cubicBezTo>
                    <a:pt x="529" y="397"/>
                    <a:pt x="571" y="280"/>
                    <a:pt x="616" y="158"/>
                  </a:cubicBezTo>
                  <a:cubicBezTo>
                    <a:pt x="649" y="65"/>
                    <a:pt x="568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800;p61"/>
            <p:cNvSpPr/>
            <p:nvPr/>
          </p:nvSpPr>
          <p:spPr>
            <a:xfrm flipH="1">
              <a:off x="7257646" y="1811135"/>
              <a:ext cx="13549" cy="17205"/>
            </a:xfrm>
            <a:custGeom>
              <a:avLst/>
              <a:gdLst/>
              <a:ahLst/>
              <a:cxnLst/>
              <a:rect l="l" t="t" r="r" b="b"/>
              <a:pathLst>
                <a:path w="415" h="527" extrusionOk="0">
                  <a:moveTo>
                    <a:pt x="259" y="0"/>
                  </a:moveTo>
                  <a:cubicBezTo>
                    <a:pt x="226" y="0"/>
                    <a:pt x="194" y="14"/>
                    <a:pt x="171" y="49"/>
                  </a:cubicBezTo>
                  <a:cubicBezTo>
                    <a:pt x="134" y="117"/>
                    <a:pt x="95" y="186"/>
                    <a:pt x="65" y="254"/>
                  </a:cubicBezTo>
                  <a:cubicBezTo>
                    <a:pt x="34" y="326"/>
                    <a:pt x="1" y="395"/>
                    <a:pt x="12" y="471"/>
                  </a:cubicBezTo>
                  <a:cubicBezTo>
                    <a:pt x="19" y="509"/>
                    <a:pt x="50" y="526"/>
                    <a:pt x="82" y="526"/>
                  </a:cubicBezTo>
                  <a:cubicBezTo>
                    <a:pt x="104" y="526"/>
                    <a:pt x="126" y="519"/>
                    <a:pt x="141" y="505"/>
                  </a:cubicBezTo>
                  <a:cubicBezTo>
                    <a:pt x="190" y="463"/>
                    <a:pt x="213" y="388"/>
                    <a:pt x="244" y="330"/>
                  </a:cubicBezTo>
                  <a:cubicBezTo>
                    <a:pt x="278" y="270"/>
                    <a:pt x="316" y="212"/>
                    <a:pt x="358" y="159"/>
                  </a:cubicBezTo>
                  <a:cubicBezTo>
                    <a:pt x="414" y="82"/>
                    <a:pt x="336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801;p61"/>
            <p:cNvSpPr/>
            <p:nvPr/>
          </p:nvSpPr>
          <p:spPr>
            <a:xfrm flipH="1">
              <a:off x="7265580" y="1886909"/>
              <a:ext cx="13940" cy="15214"/>
            </a:xfrm>
            <a:custGeom>
              <a:avLst/>
              <a:gdLst/>
              <a:ahLst/>
              <a:cxnLst/>
              <a:rect l="l" t="t" r="r" b="b"/>
              <a:pathLst>
                <a:path w="427" h="466" extrusionOk="0">
                  <a:moveTo>
                    <a:pt x="291" y="1"/>
                  </a:moveTo>
                  <a:cubicBezTo>
                    <a:pt x="269" y="1"/>
                    <a:pt x="246" y="10"/>
                    <a:pt x="229" y="32"/>
                  </a:cubicBezTo>
                  <a:cubicBezTo>
                    <a:pt x="187" y="81"/>
                    <a:pt x="145" y="134"/>
                    <a:pt x="103" y="188"/>
                  </a:cubicBezTo>
                  <a:cubicBezTo>
                    <a:pt x="54" y="245"/>
                    <a:pt x="5" y="294"/>
                    <a:pt x="1" y="370"/>
                  </a:cubicBezTo>
                  <a:cubicBezTo>
                    <a:pt x="1" y="419"/>
                    <a:pt x="49" y="466"/>
                    <a:pt x="96" y="466"/>
                  </a:cubicBezTo>
                  <a:cubicBezTo>
                    <a:pt x="104" y="466"/>
                    <a:pt x="111" y="464"/>
                    <a:pt x="119" y="462"/>
                  </a:cubicBezTo>
                  <a:cubicBezTo>
                    <a:pt x="194" y="435"/>
                    <a:pt x="225" y="374"/>
                    <a:pt x="267" y="313"/>
                  </a:cubicBezTo>
                  <a:cubicBezTo>
                    <a:pt x="305" y="260"/>
                    <a:pt x="343" y="203"/>
                    <a:pt x="381" y="150"/>
                  </a:cubicBezTo>
                  <a:cubicBezTo>
                    <a:pt x="426" y="81"/>
                    <a:pt x="357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802;p61"/>
            <p:cNvSpPr/>
            <p:nvPr/>
          </p:nvSpPr>
          <p:spPr>
            <a:xfrm flipH="1">
              <a:off x="7216706" y="1870520"/>
              <a:ext cx="17336" cy="29154"/>
            </a:xfrm>
            <a:custGeom>
              <a:avLst/>
              <a:gdLst/>
              <a:ahLst/>
              <a:cxnLst/>
              <a:rect l="l" t="t" r="r" b="b"/>
              <a:pathLst>
                <a:path w="531" h="893" extrusionOk="0">
                  <a:moveTo>
                    <a:pt x="414" y="0"/>
                  </a:moveTo>
                  <a:cubicBezTo>
                    <a:pt x="382" y="0"/>
                    <a:pt x="351" y="16"/>
                    <a:pt x="330" y="51"/>
                  </a:cubicBezTo>
                  <a:cubicBezTo>
                    <a:pt x="261" y="169"/>
                    <a:pt x="182" y="279"/>
                    <a:pt x="121" y="404"/>
                  </a:cubicBezTo>
                  <a:cubicBezTo>
                    <a:pt x="68" y="515"/>
                    <a:pt x="3" y="652"/>
                    <a:pt x="3" y="773"/>
                  </a:cubicBezTo>
                  <a:cubicBezTo>
                    <a:pt x="0" y="834"/>
                    <a:pt x="61" y="892"/>
                    <a:pt x="122" y="892"/>
                  </a:cubicBezTo>
                  <a:cubicBezTo>
                    <a:pt x="141" y="892"/>
                    <a:pt x="161" y="886"/>
                    <a:pt x="178" y="872"/>
                  </a:cubicBezTo>
                  <a:cubicBezTo>
                    <a:pt x="395" y="705"/>
                    <a:pt x="456" y="378"/>
                    <a:pt x="516" y="127"/>
                  </a:cubicBezTo>
                  <a:cubicBezTo>
                    <a:pt x="531" y="55"/>
                    <a:pt x="473" y="0"/>
                    <a:pt x="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803;p61"/>
            <p:cNvSpPr/>
            <p:nvPr/>
          </p:nvSpPr>
          <p:spPr>
            <a:xfrm flipH="1">
              <a:off x="7243477" y="1920112"/>
              <a:ext cx="21711" cy="25889"/>
            </a:xfrm>
            <a:custGeom>
              <a:avLst/>
              <a:gdLst/>
              <a:ahLst/>
              <a:cxnLst/>
              <a:rect l="l" t="t" r="r" b="b"/>
              <a:pathLst>
                <a:path w="665" h="793" extrusionOk="0">
                  <a:moveTo>
                    <a:pt x="539" y="1"/>
                  </a:moveTo>
                  <a:cubicBezTo>
                    <a:pt x="512" y="1"/>
                    <a:pt x="485" y="10"/>
                    <a:pt x="466" y="30"/>
                  </a:cubicBezTo>
                  <a:cubicBezTo>
                    <a:pt x="380" y="129"/>
                    <a:pt x="299" y="228"/>
                    <a:pt x="215" y="326"/>
                  </a:cubicBezTo>
                  <a:cubicBezTo>
                    <a:pt x="140" y="417"/>
                    <a:pt x="48" y="543"/>
                    <a:pt x="18" y="661"/>
                  </a:cubicBezTo>
                  <a:cubicBezTo>
                    <a:pt x="1" y="737"/>
                    <a:pt x="57" y="793"/>
                    <a:pt x="127" y="793"/>
                  </a:cubicBezTo>
                  <a:cubicBezTo>
                    <a:pt x="135" y="793"/>
                    <a:pt x="143" y="792"/>
                    <a:pt x="151" y="791"/>
                  </a:cubicBezTo>
                  <a:cubicBezTo>
                    <a:pt x="292" y="768"/>
                    <a:pt x="425" y="638"/>
                    <a:pt x="501" y="524"/>
                  </a:cubicBezTo>
                  <a:cubicBezTo>
                    <a:pt x="592" y="387"/>
                    <a:pt x="634" y="270"/>
                    <a:pt x="657" y="110"/>
                  </a:cubicBezTo>
                  <a:cubicBezTo>
                    <a:pt x="664" y="45"/>
                    <a:pt x="600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804;p61"/>
            <p:cNvSpPr/>
            <p:nvPr/>
          </p:nvSpPr>
          <p:spPr>
            <a:xfrm flipH="1">
              <a:off x="7288531" y="1963043"/>
              <a:ext cx="25465" cy="27065"/>
            </a:xfrm>
            <a:custGeom>
              <a:avLst/>
              <a:gdLst/>
              <a:ahLst/>
              <a:cxnLst/>
              <a:rect l="l" t="t" r="r" b="b"/>
              <a:pathLst>
                <a:path w="780" h="829" extrusionOk="0">
                  <a:moveTo>
                    <a:pt x="624" y="0"/>
                  </a:moveTo>
                  <a:cubicBezTo>
                    <a:pt x="600" y="0"/>
                    <a:pt x="575" y="9"/>
                    <a:pt x="555" y="30"/>
                  </a:cubicBezTo>
                  <a:cubicBezTo>
                    <a:pt x="350" y="251"/>
                    <a:pt x="136" y="460"/>
                    <a:pt x="19" y="741"/>
                  </a:cubicBezTo>
                  <a:cubicBezTo>
                    <a:pt x="1" y="786"/>
                    <a:pt x="46" y="828"/>
                    <a:pt x="88" y="828"/>
                  </a:cubicBezTo>
                  <a:cubicBezTo>
                    <a:pt x="100" y="828"/>
                    <a:pt x="112" y="825"/>
                    <a:pt x="122" y="818"/>
                  </a:cubicBezTo>
                  <a:cubicBezTo>
                    <a:pt x="380" y="654"/>
                    <a:pt x="547" y="399"/>
                    <a:pt x="722" y="164"/>
                  </a:cubicBezTo>
                  <a:cubicBezTo>
                    <a:pt x="780" y="89"/>
                    <a:pt x="701" y="0"/>
                    <a:pt x="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805;p61"/>
            <p:cNvSpPr/>
            <p:nvPr/>
          </p:nvSpPr>
          <p:spPr>
            <a:xfrm flipH="1">
              <a:off x="7333356" y="2059974"/>
              <a:ext cx="31929" cy="11818"/>
            </a:xfrm>
            <a:custGeom>
              <a:avLst/>
              <a:gdLst/>
              <a:ahLst/>
              <a:cxnLst/>
              <a:rect l="l" t="t" r="r" b="b"/>
              <a:pathLst>
                <a:path w="978" h="362" extrusionOk="0">
                  <a:moveTo>
                    <a:pt x="397" y="0"/>
                  </a:moveTo>
                  <a:cubicBezTo>
                    <a:pt x="299" y="0"/>
                    <a:pt x="200" y="11"/>
                    <a:pt x="107" y="27"/>
                  </a:cubicBezTo>
                  <a:cubicBezTo>
                    <a:pt x="1" y="42"/>
                    <a:pt x="24" y="187"/>
                    <a:pt x="107" y="217"/>
                  </a:cubicBezTo>
                  <a:cubicBezTo>
                    <a:pt x="292" y="284"/>
                    <a:pt x="500" y="361"/>
                    <a:pt x="704" y="361"/>
                  </a:cubicBezTo>
                  <a:cubicBezTo>
                    <a:pt x="764" y="361"/>
                    <a:pt x="824" y="355"/>
                    <a:pt x="882" y="339"/>
                  </a:cubicBezTo>
                  <a:cubicBezTo>
                    <a:pt x="951" y="324"/>
                    <a:pt x="977" y="229"/>
                    <a:pt x="924" y="176"/>
                  </a:cubicBezTo>
                  <a:cubicBezTo>
                    <a:pt x="781" y="42"/>
                    <a:pt x="590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806;p61"/>
            <p:cNvSpPr/>
            <p:nvPr/>
          </p:nvSpPr>
          <p:spPr>
            <a:xfrm flipH="1">
              <a:off x="7274754" y="2053020"/>
              <a:ext cx="26347" cy="10121"/>
            </a:xfrm>
            <a:custGeom>
              <a:avLst/>
              <a:gdLst/>
              <a:ahLst/>
              <a:cxnLst/>
              <a:rect l="l" t="t" r="r" b="b"/>
              <a:pathLst>
                <a:path w="807" h="310" extrusionOk="0">
                  <a:moveTo>
                    <a:pt x="438" y="1"/>
                  </a:moveTo>
                  <a:cubicBezTo>
                    <a:pt x="327" y="1"/>
                    <a:pt x="213" y="19"/>
                    <a:pt x="111" y="47"/>
                  </a:cubicBezTo>
                  <a:cubicBezTo>
                    <a:pt x="0" y="77"/>
                    <a:pt x="23" y="244"/>
                    <a:pt x="134" y="244"/>
                  </a:cubicBezTo>
                  <a:cubicBezTo>
                    <a:pt x="146" y="243"/>
                    <a:pt x="158" y="243"/>
                    <a:pt x="170" y="243"/>
                  </a:cubicBezTo>
                  <a:cubicBezTo>
                    <a:pt x="255" y="243"/>
                    <a:pt x="335" y="254"/>
                    <a:pt x="418" y="266"/>
                  </a:cubicBezTo>
                  <a:cubicBezTo>
                    <a:pt x="489" y="281"/>
                    <a:pt x="555" y="310"/>
                    <a:pt x="622" y="310"/>
                  </a:cubicBezTo>
                  <a:cubicBezTo>
                    <a:pt x="646" y="310"/>
                    <a:pt x="669" y="306"/>
                    <a:pt x="692" y="297"/>
                  </a:cubicBezTo>
                  <a:cubicBezTo>
                    <a:pt x="783" y="259"/>
                    <a:pt x="806" y="168"/>
                    <a:pt x="750" y="92"/>
                  </a:cubicBezTo>
                  <a:cubicBezTo>
                    <a:pt x="681" y="5"/>
                    <a:pt x="540" y="1"/>
                    <a:pt x="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807;p61"/>
            <p:cNvSpPr/>
            <p:nvPr/>
          </p:nvSpPr>
          <p:spPr>
            <a:xfrm flipH="1">
              <a:off x="7319220" y="2007444"/>
              <a:ext cx="20176" cy="16063"/>
            </a:xfrm>
            <a:custGeom>
              <a:avLst/>
              <a:gdLst/>
              <a:ahLst/>
              <a:cxnLst/>
              <a:rect l="l" t="t" r="r" b="b"/>
              <a:pathLst>
                <a:path w="618" h="492" extrusionOk="0">
                  <a:moveTo>
                    <a:pt x="489" y="1"/>
                  </a:moveTo>
                  <a:cubicBezTo>
                    <a:pt x="390" y="5"/>
                    <a:pt x="333" y="69"/>
                    <a:pt x="265" y="127"/>
                  </a:cubicBezTo>
                  <a:cubicBezTo>
                    <a:pt x="203" y="180"/>
                    <a:pt x="143" y="233"/>
                    <a:pt x="82" y="286"/>
                  </a:cubicBezTo>
                  <a:cubicBezTo>
                    <a:pt x="0" y="359"/>
                    <a:pt x="77" y="491"/>
                    <a:pt x="169" y="491"/>
                  </a:cubicBezTo>
                  <a:cubicBezTo>
                    <a:pt x="188" y="491"/>
                    <a:pt x="207" y="486"/>
                    <a:pt x="226" y="473"/>
                  </a:cubicBezTo>
                  <a:cubicBezTo>
                    <a:pt x="291" y="427"/>
                    <a:pt x="356" y="378"/>
                    <a:pt x="424" y="332"/>
                  </a:cubicBezTo>
                  <a:cubicBezTo>
                    <a:pt x="496" y="283"/>
                    <a:pt x="577" y="241"/>
                    <a:pt x="599" y="150"/>
                  </a:cubicBezTo>
                  <a:cubicBezTo>
                    <a:pt x="618" y="77"/>
                    <a:pt x="565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808;p61"/>
            <p:cNvSpPr/>
            <p:nvPr/>
          </p:nvSpPr>
          <p:spPr>
            <a:xfrm flipH="1">
              <a:off x="7247460" y="2081913"/>
              <a:ext cx="28991" cy="13875"/>
            </a:xfrm>
            <a:custGeom>
              <a:avLst/>
              <a:gdLst/>
              <a:ahLst/>
              <a:cxnLst/>
              <a:rect l="l" t="t" r="r" b="b"/>
              <a:pathLst>
                <a:path w="888" h="425" extrusionOk="0">
                  <a:moveTo>
                    <a:pt x="121" y="0"/>
                  </a:moveTo>
                  <a:cubicBezTo>
                    <a:pt x="25" y="0"/>
                    <a:pt x="1" y="150"/>
                    <a:pt x="100" y="192"/>
                  </a:cubicBezTo>
                  <a:cubicBezTo>
                    <a:pt x="211" y="234"/>
                    <a:pt x="321" y="279"/>
                    <a:pt x="432" y="325"/>
                  </a:cubicBezTo>
                  <a:cubicBezTo>
                    <a:pt x="523" y="363"/>
                    <a:pt x="625" y="425"/>
                    <a:pt x="727" y="425"/>
                  </a:cubicBezTo>
                  <a:cubicBezTo>
                    <a:pt x="735" y="425"/>
                    <a:pt x="743" y="424"/>
                    <a:pt x="751" y="423"/>
                  </a:cubicBezTo>
                  <a:cubicBezTo>
                    <a:pt x="834" y="416"/>
                    <a:pt x="888" y="317"/>
                    <a:pt x="819" y="252"/>
                  </a:cubicBezTo>
                  <a:cubicBezTo>
                    <a:pt x="739" y="169"/>
                    <a:pt x="621" y="150"/>
                    <a:pt x="511" y="115"/>
                  </a:cubicBezTo>
                  <a:cubicBezTo>
                    <a:pt x="393" y="81"/>
                    <a:pt x="272" y="43"/>
                    <a:pt x="154" y="6"/>
                  </a:cubicBezTo>
                  <a:cubicBezTo>
                    <a:pt x="143" y="2"/>
                    <a:pt x="132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809;p61"/>
            <p:cNvSpPr/>
            <p:nvPr/>
          </p:nvSpPr>
          <p:spPr>
            <a:xfrm flipH="1">
              <a:off x="7177333" y="2072217"/>
              <a:ext cx="33333" cy="15410"/>
            </a:xfrm>
            <a:custGeom>
              <a:avLst/>
              <a:gdLst/>
              <a:ahLst/>
              <a:cxnLst/>
              <a:rect l="l" t="t" r="r" b="b"/>
              <a:pathLst>
                <a:path w="1021" h="472" extrusionOk="0">
                  <a:moveTo>
                    <a:pt x="192" y="0"/>
                  </a:moveTo>
                  <a:cubicBezTo>
                    <a:pt x="80" y="0"/>
                    <a:pt x="1" y="157"/>
                    <a:pt x="119" y="215"/>
                  </a:cubicBezTo>
                  <a:cubicBezTo>
                    <a:pt x="317" y="312"/>
                    <a:pt x="580" y="471"/>
                    <a:pt x="817" y="471"/>
                  </a:cubicBezTo>
                  <a:cubicBezTo>
                    <a:pt x="849" y="471"/>
                    <a:pt x="880" y="468"/>
                    <a:pt x="910" y="462"/>
                  </a:cubicBezTo>
                  <a:cubicBezTo>
                    <a:pt x="1002" y="439"/>
                    <a:pt x="1021" y="321"/>
                    <a:pt x="963" y="257"/>
                  </a:cubicBezTo>
                  <a:cubicBezTo>
                    <a:pt x="880" y="166"/>
                    <a:pt x="735" y="127"/>
                    <a:pt x="621" y="93"/>
                  </a:cubicBezTo>
                  <a:cubicBezTo>
                    <a:pt x="484" y="52"/>
                    <a:pt x="347" y="29"/>
                    <a:pt x="211" y="1"/>
                  </a:cubicBezTo>
                  <a:cubicBezTo>
                    <a:pt x="204" y="1"/>
                    <a:pt x="198" y="0"/>
                    <a:pt x="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810;p61"/>
            <p:cNvSpPr/>
            <p:nvPr/>
          </p:nvSpPr>
          <p:spPr>
            <a:xfrm flipH="1">
              <a:off x="7186377" y="2105191"/>
              <a:ext cx="23082" cy="11851"/>
            </a:xfrm>
            <a:custGeom>
              <a:avLst/>
              <a:gdLst/>
              <a:ahLst/>
              <a:cxnLst/>
              <a:rect l="l" t="t" r="r" b="b"/>
              <a:pathLst>
                <a:path w="707" h="363" extrusionOk="0">
                  <a:moveTo>
                    <a:pt x="175" y="0"/>
                  </a:moveTo>
                  <a:cubicBezTo>
                    <a:pt x="70" y="0"/>
                    <a:pt x="1" y="148"/>
                    <a:pt x="113" y="200"/>
                  </a:cubicBezTo>
                  <a:cubicBezTo>
                    <a:pt x="193" y="242"/>
                    <a:pt x="273" y="277"/>
                    <a:pt x="356" y="311"/>
                  </a:cubicBezTo>
                  <a:cubicBezTo>
                    <a:pt x="423" y="336"/>
                    <a:pt x="490" y="362"/>
                    <a:pt x="561" y="362"/>
                  </a:cubicBezTo>
                  <a:cubicBezTo>
                    <a:pt x="579" y="362"/>
                    <a:pt x="597" y="360"/>
                    <a:pt x="615" y="356"/>
                  </a:cubicBezTo>
                  <a:cubicBezTo>
                    <a:pt x="684" y="342"/>
                    <a:pt x="706" y="242"/>
                    <a:pt x="657" y="197"/>
                  </a:cubicBezTo>
                  <a:cubicBezTo>
                    <a:pt x="596" y="140"/>
                    <a:pt x="520" y="128"/>
                    <a:pt x="444" y="102"/>
                  </a:cubicBezTo>
                  <a:cubicBezTo>
                    <a:pt x="368" y="75"/>
                    <a:pt x="296" y="45"/>
                    <a:pt x="224" y="11"/>
                  </a:cubicBezTo>
                  <a:cubicBezTo>
                    <a:pt x="207" y="3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811;p61"/>
            <p:cNvSpPr/>
            <p:nvPr/>
          </p:nvSpPr>
          <p:spPr>
            <a:xfrm flipH="1">
              <a:off x="7095160" y="2088900"/>
              <a:ext cx="32256" cy="17923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166" y="0"/>
                  </a:moveTo>
                  <a:cubicBezTo>
                    <a:pt x="59" y="0"/>
                    <a:pt x="0" y="174"/>
                    <a:pt x="110" y="232"/>
                  </a:cubicBezTo>
                  <a:cubicBezTo>
                    <a:pt x="227" y="293"/>
                    <a:pt x="345" y="357"/>
                    <a:pt x="463" y="415"/>
                  </a:cubicBezTo>
                  <a:cubicBezTo>
                    <a:pt x="569" y="469"/>
                    <a:pt x="674" y="548"/>
                    <a:pt x="793" y="548"/>
                  </a:cubicBezTo>
                  <a:cubicBezTo>
                    <a:pt x="798" y="548"/>
                    <a:pt x="803" y="548"/>
                    <a:pt x="809" y="548"/>
                  </a:cubicBezTo>
                  <a:cubicBezTo>
                    <a:pt x="896" y="540"/>
                    <a:pt x="987" y="438"/>
                    <a:pt x="923" y="354"/>
                  </a:cubicBezTo>
                  <a:cubicBezTo>
                    <a:pt x="840" y="243"/>
                    <a:pt x="722" y="213"/>
                    <a:pt x="596" y="164"/>
                  </a:cubicBezTo>
                  <a:cubicBezTo>
                    <a:pt x="466" y="111"/>
                    <a:pt x="334" y="61"/>
                    <a:pt x="205" y="8"/>
                  </a:cubicBezTo>
                  <a:cubicBezTo>
                    <a:pt x="191" y="3"/>
                    <a:pt x="178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812;p61"/>
            <p:cNvSpPr/>
            <p:nvPr/>
          </p:nvSpPr>
          <p:spPr>
            <a:xfrm flipH="1">
              <a:off x="7120951" y="2129187"/>
              <a:ext cx="21874" cy="13810"/>
            </a:xfrm>
            <a:custGeom>
              <a:avLst/>
              <a:gdLst/>
              <a:ahLst/>
              <a:cxnLst/>
              <a:rect l="l" t="t" r="r" b="b"/>
              <a:pathLst>
                <a:path w="670" h="423" extrusionOk="0">
                  <a:moveTo>
                    <a:pt x="97" y="0"/>
                  </a:moveTo>
                  <a:cubicBezTo>
                    <a:pt x="40" y="0"/>
                    <a:pt x="0" y="71"/>
                    <a:pt x="45" y="116"/>
                  </a:cubicBezTo>
                  <a:cubicBezTo>
                    <a:pt x="122" y="188"/>
                    <a:pt x="201" y="249"/>
                    <a:pt x="289" y="309"/>
                  </a:cubicBezTo>
                  <a:cubicBezTo>
                    <a:pt x="370" y="367"/>
                    <a:pt x="442" y="422"/>
                    <a:pt x="538" y="422"/>
                  </a:cubicBezTo>
                  <a:cubicBezTo>
                    <a:pt x="549" y="422"/>
                    <a:pt x="561" y="422"/>
                    <a:pt x="573" y="420"/>
                  </a:cubicBezTo>
                  <a:cubicBezTo>
                    <a:pt x="654" y="409"/>
                    <a:pt x="669" y="314"/>
                    <a:pt x="642" y="253"/>
                  </a:cubicBezTo>
                  <a:cubicBezTo>
                    <a:pt x="601" y="165"/>
                    <a:pt x="482" y="132"/>
                    <a:pt x="395" y="97"/>
                  </a:cubicBezTo>
                  <a:cubicBezTo>
                    <a:pt x="304" y="59"/>
                    <a:pt x="213" y="25"/>
                    <a:pt x="114" y="2"/>
                  </a:cubicBezTo>
                  <a:cubicBezTo>
                    <a:pt x="108" y="1"/>
                    <a:pt x="102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813;p61"/>
            <p:cNvSpPr/>
            <p:nvPr/>
          </p:nvSpPr>
          <p:spPr>
            <a:xfrm flipH="1">
              <a:off x="7140083" y="2153182"/>
              <a:ext cx="19686" cy="14561"/>
            </a:xfrm>
            <a:custGeom>
              <a:avLst/>
              <a:gdLst/>
              <a:ahLst/>
              <a:cxnLst/>
              <a:rect l="l" t="t" r="r" b="b"/>
              <a:pathLst>
                <a:path w="603" h="446" extrusionOk="0">
                  <a:moveTo>
                    <a:pt x="153" y="0"/>
                  </a:moveTo>
                  <a:cubicBezTo>
                    <a:pt x="71" y="0"/>
                    <a:pt x="0" y="79"/>
                    <a:pt x="51" y="176"/>
                  </a:cubicBezTo>
                  <a:cubicBezTo>
                    <a:pt x="112" y="292"/>
                    <a:pt x="275" y="446"/>
                    <a:pt x="423" y="446"/>
                  </a:cubicBezTo>
                  <a:cubicBezTo>
                    <a:pt x="469" y="446"/>
                    <a:pt x="513" y="431"/>
                    <a:pt x="553" y="396"/>
                  </a:cubicBezTo>
                  <a:cubicBezTo>
                    <a:pt x="602" y="355"/>
                    <a:pt x="595" y="290"/>
                    <a:pt x="576" y="241"/>
                  </a:cubicBezTo>
                  <a:cubicBezTo>
                    <a:pt x="541" y="160"/>
                    <a:pt x="458" y="153"/>
                    <a:pt x="390" y="122"/>
                  </a:cubicBezTo>
                  <a:cubicBezTo>
                    <a:pt x="336" y="104"/>
                    <a:pt x="283" y="65"/>
                    <a:pt x="237" y="31"/>
                  </a:cubicBezTo>
                  <a:cubicBezTo>
                    <a:pt x="211" y="9"/>
                    <a:pt x="182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814;p61"/>
            <p:cNvSpPr/>
            <p:nvPr/>
          </p:nvSpPr>
          <p:spPr>
            <a:xfrm flipH="1">
              <a:off x="7142205" y="2097714"/>
              <a:ext cx="17662" cy="9794"/>
            </a:xfrm>
            <a:custGeom>
              <a:avLst/>
              <a:gdLst/>
              <a:ahLst/>
              <a:cxnLst/>
              <a:rect l="l" t="t" r="r" b="b"/>
              <a:pathLst>
                <a:path w="541" h="300" extrusionOk="0">
                  <a:moveTo>
                    <a:pt x="140" y="0"/>
                  </a:moveTo>
                  <a:cubicBezTo>
                    <a:pt x="52" y="0"/>
                    <a:pt x="1" y="117"/>
                    <a:pt x="88" y="179"/>
                  </a:cubicBezTo>
                  <a:cubicBezTo>
                    <a:pt x="175" y="236"/>
                    <a:pt x="305" y="300"/>
                    <a:pt x="418" y="300"/>
                  </a:cubicBezTo>
                  <a:cubicBezTo>
                    <a:pt x="439" y="300"/>
                    <a:pt x="460" y="297"/>
                    <a:pt x="479" y="293"/>
                  </a:cubicBezTo>
                  <a:cubicBezTo>
                    <a:pt x="525" y="282"/>
                    <a:pt x="541" y="221"/>
                    <a:pt x="507" y="190"/>
                  </a:cubicBezTo>
                  <a:cubicBezTo>
                    <a:pt x="465" y="148"/>
                    <a:pt x="407" y="129"/>
                    <a:pt x="354" y="103"/>
                  </a:cubicBezTo>
                  <a:cubicBezTo>
                    <a:pt x="297" y="69"/>
                    <a:pt x="244" y="42"/>
                    <a:pt x="188" y="12"/>
                  </a:cubicBezTo>
                  <a:cubicBezTo>
                    <a:pt x="171" y="4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815;p61"/>
            <p:cNvSpPr/>
            <p:nvPr/>
          </p:nvSpPr>
          <p:spPr>
            <a:xfrm flipH="1">
              <a:off x="7123465" y="2192229"/>
              <a:ext cx="27946" cy="15246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160" y="1"/>
                  </a:moveTo>
                  <a:cubicBezTo>
                    <a:pt x="37" y="1"/>
                    <a:pt x="0" y="169"/>
                    <a:pt x="126" y="219"/>
                  </a:cubicBezTo>
                  <a:cubicBezTo>
                    <a:pt x="232" y="261"/>
                    <a:pt x="327" y="322"/>
                    <a:pt x="430" y="371"/>
                  </a:cubicBezTo>
                  <a:cubicBezTo>
                    <a:pt x="514" y="412"/>
                    <a:pt x="624" y="466"/>
                    <a:pt x="718" y="466"/>
                  </a:cubicBezTo>
                  <a:cubicBezTo>
                    <a:pt x="721" y="466"/>
                    <a:pt x="724" y="466"/>
                    <a:pt x="727" y="466"/>
                  </a:cubicBezTo>
                  <a:cubicBezTo>
                    <a:pt x="810" y="463"/>
                    <a:pt x="856" y="379"/>
                    <a:pt x="818" y="303"/>
                  </a:cubicBezTo>
                  <a:cubicBezTo>
                    <a:pt x="773" y="212"/>
                    <a:pt x="643" y="135"/>
                    <a:pt x="544" y="98"/>
                  </a:cubicBezTo>
                  <a:cubicBezTo>
                    <a:pt x="430" y="52"/>
                    <a:pt x="304" y="26"/>
                    <a:pt x="183" y="3"/>
                  </a:cubicBezTo>
                  <a:cubicBezTo>
                    <a:pt x="175" y="1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816;p61"/>
            <p:cNvSpPr/>
            <p:nvPr/>
          </p:nvSpPr>
          <p:spPr>
            <a:xfrm flipH="1">
              <a:off x="7160944" y="2215017"/>
              <a:ext cx="25465" cy="16977"/>
            </a:xfrm>
            <a:custGeom>
              <a:avLst/>
              <a:gdLst/>
              <a:ahLst/>
              <a:cxnLst/>
              <a:rect l="l" t="t" r="r" b="b"/>
              <a:pathLst>
                <a:path w="780" h="520" extrusionOk="0">
                  <a:moveTo>
                    <a:pt x="180" y="1"/>
                  </a:moveTo>
                  <a:cubicBezTo>
                    <a:pt x="82" y="1"/>
                    <a:pt x="0" y="146"/>
                    <a:pt x="88" y="224"/>
                  </a:cubicBezTo>
                  <a:cubicBezTo>
                    <a:pt x="160" y="289"/>
                    <a:pt x="240" y="369"/>
                    <a:pt x="327" y="407"/>
                  </a:cubicBezTo>
                  <a:cubicBezTo>
                    <a:pt x="415" y="449"/>
                    <a:pt x="506" y="483"/>
                    <a:pt x="597" y="514"/>
                  </a:cubicBezTo>
                  <a:cubicBezTo>
                    <a:pt x="609" y="518"/>
                    <a:pt x="621" y="520"/>
                    <a:pt x="632" y="520"/>
                  </a:cubicBezTo>
                  <a:cubicBezTo>
                    <a:pt x="728" y="520"/>
                    <a:pt x="780" y="371"/>
                    <a:pt x="685" y="316"/>
                  </a:cubicBezTo>
                  <a:cubicBezTo>
                    <a:pt x="604" y="270"/>
                    <a:pt x="536" y="224"/>
                    <a:pt x="468" y="167"/>
                  </a:cubicBezTo>
                  <a:cubicBezTo>
                    <a:pt x="399" y="114"/>
                    <a:pt x="316" y="76"/>
                    <a:pt x="243" y="23"/>
                  </a:cubicBezTo>
                  <a:cubicBezTo>
                    <a:pt x="222" y="7"/>
                    <a:pt x="20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817;p61"/>
            <p:cNvSpPr/>
            <p:nvPr/>
          </p:nvSpPr>
          <p:spPr>
            <a:xfrm flipH="1">
              <a:off x="7203517" y="2239209"/>
              <a:ext cx="20666" cy="12471"/>
            </a:xfrm>
            <a:custGeom>
              <a:avLst/>
              <a:gdLst/>
              <a:ahLst/>
              <a:cxnLst/>
              <a:rect l="l" t="t" r="r" b="b"/>
              <a:pathLst>
                <a:path w="633" h="382" extrusionOk="0">
                  <a:moveTo>
                    <a:pt x="104" y="0"/>
                  </a:moveTo>
                  <a:cubicBezTo>
                    <a:pt x="15" y="0"/>
                    <a:pt x="1" y="131"/>
                    <a:pt x="70" y="175"/>
                  </a:cubicBezTo>
                  <a:cubicBezTo>
                    <a:pt x="142" y="224"/>
                    <a:pt x="222" y="263"/>
                    <a:pt x="298" y="305"/>
                  </a:cubicBezTo>
                  <a:cubicBezTo>
                    <a:pt x="356" y="338"/>
                    <a:pt x="429" y="382"/>
                    <a:pt x="498" y="382"/>
                  </a:cubicBezTo>
                  <a:cubicBezTo>
                    <a:pt x="515" y="382"/>
                    <a:pt x="532" y="379"/>
                    <a:pt x="549" y="373"/>
                  </a:cubicBezTo>
                  <a:cubicBezTo>
                    <a:pt x="602" y="354"/>
                    <a:pt x="633" y="305"/>
                    <a:pt x="617" y="252"/>
                  </a:cubicBezTo>
                  <a:cubicBezTo>
                    <a:pt x="594" y="152"/>
                    <a:pt x="484" y="107"/>
                    <a:pt x="396" y="73"/>
                  </a:cubicBezTo>
                  <a:cubicBezTo>
                    <a:pt x="305" y="35"/>
                    <a:pt x="214" y="12"/>
                    <a:pt x="115" y="1"/>
                  </a:cubicBezTo>
                  <a:cubicBezTo>
                    <a:pt x="111" y="0"/>
                    <a:pt x="108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818;p61"/>
            <p:cNvSpPr/>
            <p:nvPr/>
          </p:nvSpPr>
          <p:spPr>
            <a:xfrm flipH="1">
              <a:off x="7209230" y="2279104"/>
              <a:ext cx="23865" cy="13288"/>
            </a:xfrm>
            <a:custGeom>
              <a:avLst/>
              <a:gdLst/>
              <a:ahLst/>
              <a:cxnLst/>
              <a:rect l="l" t="t" r="r" b="b"/>
              <a:pathLst>
                <a:path w="731" h="407" extrusionOk="0">
                  <a:moveTo>
                    <a:pt x="162" y="1"/>
                  </a:moveTo>
                  <a:cubicBezTo>
                    <a:pt x="59" y="1"/>
                    <a:pt x="1" y="167"/>
                    <a:pt x="107" y="216"/>
                  </a:cubicBezTo>
                  <a:cubicBezTo>
                    <a:pt x="190" y="253"/>
                    <a:pt x="274" y="292"/>
                    <a:pt x="358" y="330"/>
                  </a:cubicBezTo>
                  <a:cubicBezTo>
                    <a:pt x="425" y="363"/>
                    <a:pt x="493" y="407"/>
                    <a:pt x="566" y="407"/>
                  </a:cubicBezTo>
                  <a:cubicBezTo>
                    <a:pt x="584" y="407"/>
                    <a:pt x="602" y="404"/>
                    <a:pt x="620" y="398"/>
                  </a:cubicBezTo>
                  <a:cubicBezTo>
                    <a:pt x="692" y="376"/>
                    <a:pt x="731" y="292"/>
                    <a:pt x="692" y="227"/>
                  </a:cubicBezTo>
                  <a:cubicBezTo>
                    <a:pt x="643" y="139"/>
                    <a:pt x="548" y="125"/>
                    <a:pt x="457" y="94"/>
                  </a:cubicBezTo>
                  <a:cubicBezTo>
                    <a:pt x="369" y="64"/>
                    <a:pt x="282" y="37"/>
                    <a:pt x="195" y="6"/>
                  </a:cubicBezTo>
                  <a:cubicBezTo>
                    <a:pt x="184" y="2"/>
                    <a:pt x="173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819;p61"/>
            <p:cNvSpPr/>
            <p:nvPr/>
          </p:nvSpPr>
          <p:spPr>
            <a:xfrm flipH="1">
              <a:off x="7153729" y="2260299"/>
              <a:ext cx="22233" cy="13777"/>
            </a:xfrm>
            <a:custGeom>
              <a:avLst/>
              <a:gdLst/>
              <a:ahLst/>
              <a:cxnLst/>
              <a:rect l="l" t="t" r="r" b="b"/>
              <a:pathLst>
                <a:path w="681" h="422" extrusionOk="0">
                  <a:moveTo>
                    <a:pt x="161" y="1"/>
                  </a:moveTo>
                  <a:cubicBezTo>
                    <a:pt x="75" y="1"/>
                    <a:pt x="1" y="129"/>
                    <a:pt x="79" y="194"/>
                  </a:cubicBezTo>
                  <a:cubicBezTo>
                    <a:pt x="156" y="259"/>
                    <a:pt x="235" y="313"/>
                    <a:pt x="323" y="354"/>
                  </a:cubicBezTo>
                  <a:cubicBezTo>
                    <a:pt x="385" y="384"/>
                    <a:pt x="459" y="421"/>
                    <a:pt x="529" y="421"/>
                  </a:cubicBezTo>
                  <a:cubicBezTo>
                    <a:pt x="558" y="421"/>
                    <a:pt x="586" y="415"/>
                    <a:pt x="612" y="400"/>
                  </a:cubicBezTo>
                  <a:cubicBezTo>
                    <a:pt x="658" y="370"/>
                    <a:pt x="681" y="305"/>
                    <a:pt x="649" y="259"/>
                  </a:cubicBezTo>
                  <a:cubicBezTo>
                    <a:pt x="597" y="176"/>
                    <a:pt x="509" y="180"/>
                    <a:pt x="425" y="145"/>
                  </a:cubicBezTo>
                  <a:cubicBezTo>
                    <a:pt x="349" y="115"/>
                    <a:pt x="281" y="69"/>
                    <a:pt x="216" y="20"/>
                  </a:cubicBezTo>
                  <a:cubicBezTo>
                    <a:pt x="198" y="7"/>
                    <a:pt x="179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820;p61"/>
            <p:cNvSpPr/>
            <p:nvPr/>
          </p:nvSpPr>
          <p:spPr>
            <a:xfrm flipH="1">
              <a:off x="7092940" y="2247828"/>
              <a:ext cx="31929" cy="16324"/>
            </a:xfrm>
            <a:custGeom>
              <a:avLst/>
              <a:gdLst/>
              <a:ahLst/>
              <a:cxnLst/>
              <a:rect l="l" t="t" r="r" b="b"/>
              <a:pathLst>
                <a:path w="978" h="500" extrusionOk="0">
                  <a:moveTo>
                    <a:pt x="164" y="0"/>
                  </a:moveTo>
                  <a:cubicBezTo>
                    <a:pt x="60" y="0"/>
                    <a:pt x="1" y="164"/>
                    <a:pt x="107" y="220"/>
                  </a:cubicBezTo>
                  <a:cubicBezTo>
                    <a:pt x="310" y="318"/>
                    <a:pt x="551" y="500"/>
                    <a:pt x="786" y="500"/>
                  </a:cubicBezTo>
                  <a:cubicBezTo>
                    <a:pt x="803" y="500"/>
                    <a:pt x="820" y="499"/>
                    <a:pt x="837" y="497"/>
                  </a:cubicBezTo>
                  <a:cubicBezTo>
                    <a:pt x="936" y="485"/>
                    <a:pt x="978" y="390"/>
                    <a:pt x="913" y="314"/>
                  </a:cubicBezTo>
                  <a:cubicBezTo>
                    <a:pt x="753" y="113"/>
                    <a:pt x="430" y="79"/>
                    <a:pt x="199" y="6"/>
                  </a:cubicBezTo>
                  <a:cubicBezTo>
                    <a:pt x="187" y="2"/>
                    <a:pt x="175" y="0"/>
                    <a:pt x="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821;p61"/>
            <p:cNvSpPr/>
            <p:nvPr/>
          </p:nvSpPr>
          <p:spPr>
            <a:xfrm flipH="1">
              <a:off x="7055689" y="2219424"/>
              <a:ext cx="22657" cy="14006"/>
            </a:xfrm>
            <a:custGeom>
              <a:avLst/>
              <a:gdLst/>
              <a:ahLst/>
              <a:cxnLst/>
              <a:rect l="l" t="t" r="r" b="b"/>
              <a:pathLst>
                <a:path w="694" h="429" extrusionOk="0">
                  <a:moveTo>
                    <a:pt x="180" y="1"/>
                  </a:moveTo>
                  <a:cubicBezTo>
                    <a:pt x="64" y="1"/>
                    <a:pt x="1" y="171"/>
                    <a:pt x="116" y="234"/>
                  </a:cubicBezTo>
                  <a:cubicBezTo>
                    <a:pt x="218" y="291"/>
                    <a:pt x="317" y="351"/>
                    <a:pt x="420" y="409"/>
                  </a:cubicBezTo>
                  <a:cubicBezTo>
                    <a:pt x="447" y="422"/>
                    <a:pt x="477" y="429"/>
                    <a:pt x="507" y="429"/>
                  </a:cubicBezTo>
                  <a:cubicBezTo>
                    <a:pt x="565" y="429"/>
                    <a:pt x="621" y="403"/>
                    <a:pt x="651" y="348"/>
                  </a:cubicBezTo>
                  <a:cubicBezTo>
                    <a:pt x="656" y="333"/>
                    <a:pt x="663" y="321"/>
                    <a:pt x="667" y="306"/>
                  </a:cubicBezTo>
                  <a:cubicBezTo>
                    <a:pt x="693" y="219"/>
                    <a:pt x="633" y="128"/>
                    <a:pt x="549" y="100"/>
                  </a:cubicBezTo>
                  <a:cubicBezTo>
                    <a:pt x="439" y="67"/>
                    <a:pt x="325" y="40"/>
                    <a:pt x="214" y="6"/>
                  </a:cubicBezTo>
                  <a:cubicBezTo>
                    <a:pt x="203" y="2"/>
                    <a:pt x="19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822;p61"/>
            <p:cNvSpPr/>
            <p:nvPr/>
          </p:nvSpPr>
          <p:spPr>
            <a:xfrm flipH="1">
              <a:off x="7070707" y="2191511"/>
              <a:ext cx="33627" cy="16063"/>
            </a:xfrm>
            <a:custGeom>
              <a:avLst/>
              <a:gdLst/>
              <a:ahLst/>
              <a:cxnLst/>
              <a:rect l="l" t="t" r="r" b="b"/>
              <a:pathLst>
                <a:path w="1030" h="492" extrusionOk="0">
                  <a:moveTo>
                    <a:pt x="193" y="0"/>
                  </a:moveTo>
                  <a:cubicBezTo>
                    <a:pt x="54" y="0"/>
                    <a:pt x="0" y="198"/>
                    <a:pt x="152" y="248"/>
                  </a:cubicBezTo>
                  <a:cubicBezTo>
                    <a:pt x="277" y="290"/>
                    <a:pt x="406" y="344"/>
                    <a:pt x="531" y="393"/>
                  </a:cubicBezTo>
                  <a:cubicBezTo>
                    <a:pt x="641" y="439"/>
                    <a:pt x="730" y="492"/>
                    <a:pt x="842" y="492"/>
                  </a:cubicBezTo>
                  <a:cubicBezTo>
                    <a:pt x="858" y="492"/>
                    <a:pt x="875" y="491"/>
                    <a:pt x="893" y="488"/>
                  </a:cubicBezTo>
                  <a:cubicBezTo>
                    <a:pt x="984" y="476"/>
                    <a:pt x="1030" y="348"/>
                    <a:pt x="980" y="276"/>
                  </a:cubicBezTo>
                  <a:cubicBezTo>
                    <a:pt x="896" y="162"/>
                    <a:pt x="775" y="131"/>
                    <a:pt x="638" y="93"/>
                  </a:cubicBezTo>
                  <a:cubicBezTo>
                    <a:pt x="501" y="48"/>
                    <a:pt x="361" y="25"/>
                    <a:pt x="216" y="2"/>
                  </a:cubicBezTo>
                  <a:cubicBezTo>
                    <a:pt x="208" y="1"/>
                    <a:pt x="200" y="0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823;p61"/>
            <p:cNvSpPr/>
            <p:nvPr/>
          </p:nvSpPr>
          <p:spPr>
            <a:xfrm flipH="1">
              <a:off x="7086965" y="2157720"/>
              <a:ext cx="31211" cy="16552"/>
            </a:xfrm>
            <a:custGeom>
              <a:avLst/>
              <a:gdLst/>
              <a:ahLst/>
              <a:cxnLst/>
              <a:rect l="l" t="t" r="r" b="b"/>
              <a:pathLst>
                <a:path w="956" h="507" extrusionOk="0">
                  <a:moveTo>
                    <a:pt x="208" y="1"/>
                  </a:moveTo>
                  <a:cubicBezTo>
                    <a:pt x="43" y="1"/>
                    <a:pt x="0" y="240"/>
                    <a:pt x="169" y="311"/>
                  </a:cubicBezTo>
                  <a:cubicBezTo>
                    <a:pt x="283" y="356"/>
                    <a:pt x="393" y="398"/>
                    <a:pt x="507" y="439"/>
                  </a:cubicBezTo>
                  <a:cubicBezTo>
                    <a:pt x="589" y="472"/>
                    <a:pt x="674" y="506"/>
                    <a:pt x="761" y="506"/>
                  </a:cubicBezTo>
                  <a:cubicBezTo>
                    <a:pt x="786" y="506"/>
                    <a:pt x="812" y="503"/>
                    <a:pt x="838" y="497"/>
                  </a:cubicBezTo>
                  <a:cubicBezTo>
                    <a:pt x="918" y="474"/>
                    <a:pt x="955" y="379"/>
                    <a:pt x="913" y="307"/>
                  </a:cubicBezTo>
                  <a:cubicBezTo>
                    <a:pt x="853" y="196"/>
                    <a:pt x="731" y="151"/>
                    <a:pt x="621" y="113"/>
                  </a:cubicBezTo>
                  <a:cubicBezTo>
                    <a:pt x="499" y="67"/>
                    <a:pt x="378" y="33"/>
                    <a:pt x="252" y="6"/>
                  </a:cubicBezTo>
                  <a:cubicBezTo>
                    <a:pt x="237" y="2"/>
                    <a:pt x="222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824;p61"/>
            <p:cNvSpPr/>
            <p:nvPr/>
          </p:nvSpPr>
          <p:spPr>
            <a:xfrm flipH="1">
              <a:off x="7027514" y="2165948"/>
              <a:ext cx="33105" cy="18348"/>
            </a:xfrm>
            <a:custGeom>
              <a:avLst/>
              <a:gdLst/>
              <a:ahLst/>
              <a:cxnLst/>
              <a:rect l="l" t="t" r="r" b="b"/>
              <a:pathLst>
                <a:path w="1014" h="562" extrusionOk="0">
                  <a:moveTo>
                    <a:pt x="157" y="0"/>
                  </a:moveTo>
                  <a:cubicBezTo>
                    <a:pt x="42" y="0"/>
                    <a:pt x="0" y="149"/>
                    <a:pt x="98" y="226"/>
                  </a:cubicBezTo>
                  <a:cubicBezTo>
                    <a:pt x="202" y="305"/>
                    <a:pt x="514" y="561"/>
                    <a:pt x="721" y="561"/>
                  </a:cubicBezTo>
                  <a:cubicBezTo>
                    <a:pt x="792" y="561"/>
                    <a:pt x="850" y="531"/>
                    <a:pt x="884" y="454"/>
                  </a:cubicBezTo>
                  <a:cubicBezTo>
                    <a:pt x="1014" y="153"/>
                    <a:pt x="368" y="39"/>
                    <a:pt x="192" y="5"/>
                  </a:cubicBezTo>
                  <a:cubicBezTo>
                    <a:pt x="180" y="2"/>
                    <a:pt x="168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825;p61"/>
            <p:cNvSpPr/>
            <p:nvPr/>
          </p:nvSpPr>
          <p:spPr>
            <a:xfrm flipH="1">
              <a:off x="7029865" y="2126836"/>
              <a:ext cx="30525" cy="9860"/>
            </a:xfrm>
            <a:custGeom>
              <a:avLst/>
              <a:gdLst/>
              <a:ahLst/>
              <a:cxnLst/>
              <a:rect l="l" t="t" r="r" b="b"/>
              <a:pathLst>
                <a:path w="935" h="302" extrusionOk="0">
                  <a:moveTo>
                    <a:pt x="141" y="1"/>
                  </a:moveTo>
                  <a:cubicBezTo>
                    <a:pt x="44" y="1"/>
                    <a:pt x="1" y="147"/>
                    <a:pt x="110" y="173"/>
                  </a:cubicBezTo>
                  <a:cubicBezTo>
                    <a:pt x="227" y="199"/>
                    <a:pt x="345" y="230"/>
                    <a:pt x="466" y="253"/>
                  </a:cubicBezTo>
                  <a:cubicBezTo>
                    <a:pt x="557" y="272"/>
                    <a:pt x="657" y="302"/>
                    <a:pt x="753" y="302"/>
                  </a:cubicBezTo>
                  <a:cubicBezTo>
                    <a:pt x="770" y="302"/>
                    <a:pt x="788" y="301"/>
                    <a:pt x="805" y="298"/>
                  </a:cubicBezTo>
                  <a:cubicBezTo>
                    <a:pt x="882" y="290"/>
                    <a:pt x="935" y="181"/>
                    <a:pt x="847" y="135"/>
                  </a:cubicBezTo>
                  <a:cubicBezTo>
                    <a:pt x="654" y="32"/>
                    <a:pt x="372" y="32"/>
                    <a:pt x="155" y="2"/>
                  </a:cubicBezTo>
                  <a:cubicBezTo>
                    <a:pt x="150" y="1"/>
                    <a:pt x="146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826;p61"/>
            <p:cNvSpPr/>
            <p:nvPr/>
          </p:nvSpPr>
          <p:spPr>
            <a:xfrm flipH="1">
              <a:off x="7000090" y="2191870"/>
              <a:ext cx="19458" cy="12635"/>
            </a:xfrm>
            <a:custGeom>
              <a:avLst/>
              <a:gdLst/>
              <a:ahLst/>
              <a:cxnLst/>
              <a:rect l="l" t="t" r="r" b="b"/>
              <a:pathLst>
                <a:path w="596" h="387" extrusionOk="0">
                  <a:moveTo>
                    <a:pt x="143" y="1"/>
                  </a:moveTo>
                  <a:cubicBezTo>
                    <a:pt x="53" y="1"/>
                    <a:pt x="1" y="100"/>
                    <a:pt x="41" y="184"/>
                  </a:cubicBezTo>
                  <a:cubicBezTo>
                    <a:pt x="68" y="249"/>
                    <a:pt x="140" y="298"/>
                    <a:pt x="201" y="328"/>
                  </a:cubicBezTo>
                  <a:cubicBezTo>
                    <a:pt x="273" y="367"/>
                    <a:pt x="349" y="386"/>
                    <a:pt x="429" y="386"/>
                  </a:cubicBezTo>
                  <a:cubicBezTo>
                    <a:pt x="431" y="386"/>
                    <a:pt x="433" y="386"/>
                    <a:pt x="435" y="386"/>
                  </a:cubicBezTo>
                  <a:cubicBezTo>
                    <a:pt x="523" y="386"/>
                    <a:pt x="596" y="304"/>
                    <a:pt x="596" y="219"/>
                  </a:cubicBezTo>
                  <a:cubicBezTo>
                    <a:pt x="596" y="138"/>
                    <a:pt x="526" y="51"/>
                    <a:pt x="439" y="51"/>
                  </a:cubicBezTo>
                  <a:cubicBezTo>
                    <a:pt x="436" y="51"/>
                    <a:pt x="432" y="51"/>
                    <a:pt x="429" y="51"/>
                  </a:cubicBezTo>
                  <a:cubicBezTo>
                    <a:pt x="413" y="53"/>
                    <a:pt x="395" y="54"/>
                    <a:pt x="377" y="54"/>
                  </a:cubicBezTo>
                  <a:cubicBezTo>
                    <a:pt x="351" y="54"/>
                    <a:pt x="326" y="52"/>
                    <a:pt x="310" y="47"/>
                  </a:cubicBezTo>
                  <a:cubicBezTo>
                    <a:pt x="261" y="40"/>
                    <a:pt x="224" y="14"/>
                    <a:pt x="178" y="5"/>
                  </a:cubicBezTo>
                  <a:cubicBezTo>
                    <a:pt x="166" y="2"/>
                    <a:pt x="154" y="1"/>
                    <a:pt x="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827;p61"/>
            <p:cNvSpPr/>
            <p:nvPr/>
          </p:nvSpPr>
          <p:spPr>
            <a:xfrm flipH="1">
              <a:off x="6968161" y="2211883"/>
              <a:ext cx="23245" cy="12504"/>
            </a:xfrm>
            <a:custGeom>
              <a:avLst/>
              <a:gdLst/>
              <a:ahLst/>
              <a:cxnLst/>
              <a:rect l="l" t="t" r="r" b="b"/>
              <a:pathLst>
                <a:path w="712" h="383" extrusionOk="0">
                  <a:moveTo>
                    <a:pt x="123" y="0"/>
                  </a:moveTo>
                  <a:cubicBezTo>
                    <a:pt x="66" y="0"/>
                    <a:pt x="15" y="57"/>
                    <a:pt x="8" y="112"/>
                  </a:cubicBezTo>
                  <a:cubicBezTo>
                    <a:pt x="0" y="180"/>
                    <a:pt x="38" y="229"/>
                    <a:pt x="99" y="252"/>
                  </a:cubicBezTo>
                  <a:cubicBezTo>
                    <a:pt x="183" y="282"/>
                    <a:pt x="266" y="320"/>
                    <a:pt x="350" y="347"/>
                  </a:cubicBezTo>
                  <a:cubicBezTo>
                    <a:pt x="404" y="363"/>
                    <a:pt x="461" y="383"/>
                    <a:pt x="516" y="383"/>
                  </a:cubicBezTo>
                  <a:cubicBezTo>
                    <a:pt x="554" y="383"/>
                    <a:pt x="592" y="373"/>
                    <a:pt x="627" y="347"/>
                  </a:cubicBezTo>
                  <a:cubicBezTo>
                    <a:pt x="688" y="305"/>
                    <a:pt x="711" y="233"/>
                    <a:pt x="673" y="161"/>
                  </a:cubicBezTo>
                  <a:cubicBezTo>
                    <a:pt x="624" y="62"/>
                    <a:pt x="517" y="50"/>
                    <a:pt x="418" y="35"/>
                  </a:cubicBezTo>
                  <a:cubicBezTo>
                    <a:pt x="327" y="17"/>
                    <a:pt x="229" y="12"/>
                    <a:pt x="133" y="1"/>
                  </a:cubicBezTo>
                  <a:cubicBezTo>
                    <a:pt x="129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828;p61"/>
            <p:cNvSpPr/>
            <p:nvPr/>
          </p:nvSpPr>
          <p:spPr>
            <a:xfrm flipH="1">
              <a:off x="6988533" y="2249035"/>
              <a:ext cx="22233" cy="11949"/>
            </a:xfrm>
            <a:custGeom>
              <a:avLst/>
              <a:gdLst/>
              <a:ahLst/>
              <a:cxnLst/>
              <a:rect l="l" t="t" r="r" b="b"/>
              <a:pathLst>
                <a:path w="681" h="366" extrusionOk="0">
                  <a:moveTo>
                    <a:pt x="160" y="1"/>
                  </a:moveTo>
                  <a:cubicBezTo>
                    <a:pt x="65" y="1"/>
                    <a:pt x="0" y="148"/>
                    <a:pt x="106" y="193"/>
                  </a:cubicBezTo>
                  <a:cubicBezTo>
                    <a:pt x="186" y="228"/>
                    <a:pt x="262" y="266"/>
                    <a:pt x="343" y="304"/>
                  </a:cubicBezTo>
                  <a:cubicBezTo>
                    <a:pt x="405" y="335"/>
                    <a:pt x="463" y="366"/>
                    <a:pt x="524" y="366"/>
                  </a:cubicBezTo>
                  <a:cubicBezTo>
                    <a:pt x="552" y="366"/>
                    <a:pt x="581" y="359"/>
                    <a:pt x="612" y="342"/>
                  </a:cubicBezTo>
                  <a:cubicBezTo>
                    <a:pt x="673" y="311"/>
                    <a:pt x="680" y="235"/>
                    <a:pt x="654" y="179"/>
                  </a:cubicBezTo>
                  <a:cubicBezTo>
                    <a:pt x="616" y="91"/>
                    <a:pt x="517" y="79"/>
                    <a:pt x="429" y="60"/>
                  </a:cubicBezTo>
                  <a:cubicBezTo>
                    <a:pt x="350" y="42"/>
                    <a:pt x="266" y="26"/>
                    <a:pt x="183" y="4"/>
                  </a:cubicBezTo>
                  <a:cubicBezTo>
                    <a:pt x="175" y="2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829;p61"/>
            <p:cNvSpPr/>
            <p:nvPr/>
          </p:nvSpPr>
          <p:spPr>
            <a:xfrm flipH="1">
              <a:off x="7008513" y="2218641"/>
              <a:ext cx="19686" cy="10872"/>
            </a:xfrm>
            <a:custGeom>
              <a:avLst/>
              <a:gdLst/>
              <a:ahLst/>
              <a:cxnLst/>
              <a:rect l="l" t="t" r="r" b="b"/>
              <a:pathLst>
                <a:path w="603" h="333" extrusionOk="0">
                  <a:moveTo>
                    <a:pt x="171" y="0"/>
                  </a:moveTo>
                  <a:cubicBezTo>
                    <a:pt x="44" y="0"/>
                    <a:pt x="0" y="185"/>
                    <a:pt x="135" y="228"/>
                  </a:cubicBezTo>
                  <a:cubicBezTo>
                    <a:pt x="226" y="258"/>
                    <a:pt x="314" y="296"/>
                    <a:pt x="405" y="326"/>
                  </a:cubicBezTo>
                  <a:cubicBezTo>
                    <a:pt x="417" y="331"/>
                    <a:pt x="430" y="333"/>
                    <a:pt x="443" y="333"/>
                  </a:cubicBezTo>
                  <a:cubicBezTo>
                    <a:pt x="504" y="333"/>
                    <a:pt x="565" y="284"/>
                    <a:pt x="584" y="228"/>
                  </a:cubicBezTo>
                  <a:cubicBezTo>
                    <a:pt x="603" y="155"/>
                    <a:pt x="557" y="61"/>
                    <a:pt x="481" y="49"/>
                  </a:cubicBezTo>
                  <a:cubicBezTo>
                    <a:pt x="386" y="33"/>
                    <a:pt x="291" y="22"/>
                    <a:pt x="199" y="3"/>
                  </a:cubicBezTo>
                  <a:cubicBezTo>
                    <a:pt x="190" y="1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830;p61"/>
            <p:cNvSpPr/>
            <p:nvPr/>
          </p:nvSpPr>
          <p:spPr>
            <a:xfrm flipH="1">
              <a:off x="7057060" y="2276753"/>
              <a:ext cx="24584" cy="10741"/>
            </a:xfrm>
            <a:custGeom>
              <a:avLst/>
              <a:gdLst/>
              <a:ahLst/>
              <a:cxnLst/>
              <a:rect l="l" t="t" r="r" b="b"/>
              <a:pathLst>
                <a:path w="753" h="329" extrusionOk="0">
                  <a:moveTo>
                    <a:pt x="85" y="1"/>
                  </a:moveTo>
                  <a:cubicBezTo>
                    <a:pt x="32" y="1"/>
                    <a:pt x="0" y="81"/>
                    <a:pt x="54" y="109"/>
                  </a:cubicBezTo>
                  <a:cubicBezTo>
                    <a:pt x="204" y="193"/>
                    <a:pt x="403" y="328"/>
                    <a:pt x="588" y="328"/>
                  </a:cubicBezTo>
                  <a:cubicBezTo>
                    <a:pt x="604" y="328"/>
                    <a:pt x="619" y="327"/>
                    <a:pt x="635" y="325"/>
                  </a:cubicBezTo>
                  <a:cubicBezTo>
                    <a:pt x="692" y="318"/>
                    <a:pt x="752" y="238"/>
                    <a:pt x="692" y="192"/>
                  </a:cubicBezTo>
                  <a:cubicBezTo>
                    <a:pt x="533" y="67"/>
                    <a:pt x="289" y="55"/>
                    <a:pt x="99" y="2"/>
                  </a:cubicBezTo>
                  <a:cubicBezTo>
                    <a:pt x="94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831;p61"/>
            <p:cNvSpPr/>
            <p:nvPr/>
          </p:nvSpPr>
          <p:spPr>
            <a:xfrm flipH="1">
              <a:off x="7078281" y="2327161"/>
              <a:ext cx="21874" cy="11525"/>
            </a:xfrm>
            <a:custGeom>
              <a:avLst/>
              <a:gdLst/>
              <a:ahLst/>
              <a:cxnLst/>
              <a:rect l="l" t="t" r="r" b="b"/>
              <a:pathLst>
                <a:path w="670" h="353" extrusionOk="0">
                  <a:moveTo>
                    <a:pt x="255" y="1"/>
                  </a:moveTo>
                  <a:cubicBezTo>
                    <a:pt x="214" y="1"/>
                    <a:pt x="172" y="2"/>
                    <a:pt x="130" y="6"/>
                  </a:cubicBezTo>
                  <a:cubicBezTo>
                    <a:pt x="69" y="13"/>
                    <a:pt x="16" y="48"/>
                    <a:pt x="8" y="113"/>
                  </a:cubicBezTo>
                  <a:cubicBezTo>
                    <a:pt x="1" y="169"/>
                    <a:pt x="35" y="241"/>
                    <a:pt x="96" y="250"/>
                  </a:cubicBezTo>
                  <a:cubicBezTo>
                    <a:pt x="217" y="268"/>
                    <a:pt x="335" y="302"/>
                    <a:pt x="449" y="344"/>
                  </a:cubicBezTo>
                  <a:cubicBezTo>
                    <a:pt x="463" y="350"/>
                    <a:pt x="477" y="352"/>
                    <a:pt x="490" y="352"/>
                  </a:cubicBezTo>
                  <a:cubicBezTo>
                    <a:pt x="534" y="352"/>
                    <a:pt x="578" y="328"/>
                    <a:pt x="612" y="302"/>
                  </a:cubicBezTo>
                  <a:cubicBezTo>
                    <a:pt x="617" y="299"/>
                    <a:pt x="621" y="299"/>
                    <a:pt x="624" y="295"/>
                  </a:cubicBezTo>
                  <a:cubicBezTo>
                    <a:pt x="658" y="264"/>
                    <a:pt x="670" y="204"/>
                    <a:pt x="658" y="158"/>
                  </a:cubicBezTo>
                  <a:cubicBezTo>
                    <a:pt x="658" y="154"/>
                    <a:pt x="654" y="146"/>
                    <a:pt x="654" y="143"/>
                  </a:cubicBezTo>
                  <a:cubicBezTo>
                    <a:pt x="640" y="90"/>
                    <a:pt x="594" y="36"/>
                    <a:pt x="537" y="25"/>
                  </a:cubicBezTo>
                  <a:cubicBezTo>
                    <a:pt x="442" y="9"/>
                    <a:pt x="349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832;p61"/>
            <p:cNvSpPr/>
            <p:nvPr/>
          </p:nvSpPr>
          <p:spPr>
            <a:xfrm flipH="1">
              <a:off x="7120723" y="2301696"/>
              <a:ext cx="18544" cy="11525"/>
            </a:xfrm>
            <a:custGeom>
              <a:avLst/>
              <a:gdLst/>
              <a:ahLst/>
              <a:cxnLst/>
              <a:rect l="l" t="t" r="r" b="b"/>
              <a:pathLst>
                <a:path w="568" h="353" extrusionOk="0">
                  <a:moveTo>
                    <a:pt x="129" y="1"/>
                  </a:moveTo>
                  <a:cubicBezTo>
                    <a:pt x="81" y="1"/>
                    <a:pt x="33" y="40"/>
                    <a:pt x="20" y="86"/>
                  </a:cubicBezTo>
                  <a:cubicBezTo>
                    <a:pt x="1" y="151"/>
                    <a:pt x="43" y="208"/>
                    <a:pt x="99" y="231"/>
                  </a:cubicBezTo>
                  <a:cubicBezTo>
                    <a:pt x="164" y="258"/>
                    <a:pt x="229" y="284"/>
                    <a:pt x="297" y="307"/>
                  </a:cubicBezTo>
                  <a:cubicBezTo>
                    <a:pt x="343" y="327"/>
                    <a:pt x="390" y="352"/>
                    <a:pt x="438" y="352"/>
                  </a:cubicBezTo>
                  <a:cubicBezTo>
                    <a:pt x="462" y="352"/>
                    <a:pt x="486" y="346"/>
                    <a:pt x="510" y="330"/>
                  </a:cubicBezTo>
                  <a:cubicBezTo>
                    <a:pt x="548" y="300"/>
                    <a:pt x="568" y="258"/>
                    <a:pt x="556" y="212"/>
                  </a:cubicBezTo>
                  <a:cubicBezTo>
                    <a:pt x="533" y="121"/>
                    <a:pt x="450" y="105"/>
                    <a:pt x="373" y="79"/>
                  </a:cubicBezTo>
                  <a:cubicBezTo>
                    <a:pt x="301" y="52"/>
                    <a:pt x="233" y="29"/>
                    <a:pt x="161" y="7"/>
                  </a:cubicBezTo>
                  <a:cubicBezTo>
                    <a:pt x="150" y="3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833;p61"/>
            <p:cNvSpPr/>
            <p:nvPr/>
          </p:nvSpPr>
          <p:spPr>
            <a:xfrm flipH="1">
              <a:off x="7122943" y="2346456"/>
              <a:ext cx="22755" cy="14887"/>
            </a:xfrm>
            <a:custGeom>
              <a:avLst/>
              <a:gdLst/>
              <a:ahLst/>
              <a:cxnLst/>
              <a:rect l="l" t="t" r="r" b="b"/>
              <a:pathLst>
                <a:path w="697" h="456" extrusionOk="0">
                  <a:moveTo>
                    <a:pt x="126" y="0"/>
                  </a:moveTo>
                  <a:cubicBezTo>
                    <a:pt x="44" y="0"/>
                    <a:pt x="1" y="127"/>
                    <a:pt x="80" y="171"/>
                  </a:cubicBezTo>
                  <a:cubicBezTo>
                    <a:pt x="182" y="233"/>
                    <a:pt x="278" y="297"/>
                    <a:pt x="369" y="366"/>
                  </a:cubicBezTo>
                  <a:cubicBezTo>
                    <a:pt x="436" y="416"/>
                    <a:pt x="493" y="455"/>
                    <a:pt x="563" y="455"/>
                  </a:cubicBezTo>
                  <a:cubicBezTo>
                    <a:pt x="588" y="455"/>
                    <a:pt x="616" y="450"/>
                    <a:pt x="647" y="438"/>
                  </a:cubicBezTo>
                  <a:cubicBezTo>
                    <a:pt x="673" y="430"/>
                    <a:pt x="689" y="411"/>
                    <a:pt x="689" y="384"/>
                  </a:cubicBezTo>
                  <a:cubicBezTo>
                    <a:pt x="696" y="266"/>
                    <a:pt x="624" y="198"/>
                    <a:pt x="517" y="145"/>
                  </a:cubicBezTo>
                  <a:cubicBezTo>
                    <a:pt x="403" y="84"/>
                    <a:pt x="278" y="42"/>
                    <a:pt x="152" y="4"/>
                  </a:cubicBezTo>
                  <a:cubicBezTo>
                    <a:pt x="143" y="1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834;p61"/>
            <p:cNvSpPr/>
            <p:nvPr/>
          </p:nvSpPr>
          <p:spPr>
            <a:xfrm flipH="1">
              <a:off x="7160814" y="2330817"/>
              <a:ext cx="19229" cy="12439"/>
            </a:xfrm>
            <a:custGeom>
              <a:avLst/>
              <a:gdLst/>
              <a:ahLst/>
              <a:cxnLst/>
              <a:rect l="l" t="t" r="r" b="b"/>
              <a:pathLst>
                <a:path w="589" h="381" extrusionOk="0">
                  <a:moveTo>
                    <a:pt x="130" y="0"/>
                  </a:moveTo>
                  <a:cubicBezTo>
                    <a:pt x="48" y="0"/>
                    <a:pt x="0" y="122"/>
                    <a:pt x="83" y="183"/>
                  </a:cubicBezTo>
                  <a:cubicBezTo>
                    <a:pt x="151" y="229"/>
                    <a:pt x="220" y="278"/>
                    <a:pt x="288" y="320"/>
                  </a:cubicBezTo>
                  <a:cubicBezTo>
                    <a:pt x="318" y="338"/>
                    <a:pt x="349" y="366"/>
                    <a:pt x="383" y="373"/>
                  </a:cubicBezTo>
                  <a:cubicBezTo>
                    <a:pt x="400" y="378"/>
                    <a:pt x="424" y="380"/>
                    <a:pt x="448" y="380"/>
                  </a:cubicBezTo>
                  <a:cubicBezTo>
                    <a:pt x="472" y="380"/>
                    <a:pt x="495" y="378"/>
                    <a:pt x="513" y="377"/>
                  </a:cubicBezTo>
                  <a:cubicBezTo>
                    <a:pt x="558" y="369"/>
                    <a:pt x="588" y="327"/>
                    <a:pt x="566" y="282"/>
                  </a:cubicBezTo>
                  <a:cubicBezTo>
                    <a:pt x="527" y="217"/>
                    <a:pt x="490" y="171"/>
                    <a:pt x="413" y="133"/>
                  </a:cubicBezTo>
                  <a:cubicBezTo>
                    <a:pt x="334" y="96"/>
                    <a:pt x="258" y="57"/>
                    <a:pt x="181" y="15"/>
                  </a:cubicBezTo>
                  <a:cubicBezTo>
                    <a:pt x="163" y="5"/>
                    <a:pt x="146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835;p61"/>
            <p:cNvSpPr/>
            <p:nvPr/>
          </p:nvSpPr>
          <p:spPr>
            <a:xfrm flipH="1">
              <a:off x="7274688" y="2366664"/>
              <a:ext cx="25302" cy="19850"/>
            </a:xfrm>
            <a:custGeom>
              <a:avLst/>
              <a:gdLst/>
              <a:ahLst/>
              <a:cxnLst/>
              <a:rect l="l" t="t" r="r" b="b"/>
              <a:pathLst>
                <a:path w="775" h="608" extrusionOk="0">
                  <a:moveTo>
                    <a:pt x="125" y="1"/>
                  </a:moveTo>
                  <a:cubicBezTo>
                    <a:pt x="45" y="1"/>
                    <a:pt x="0" y="110"/>
                    <a:pt x="80" y="168"/>
                  </a:cubicBezTo>
                  <a:cubicBezTo>
                    <a:pt x="175" y="237"/>
                    <a:pt x="267" y="317"/>
                    <a:pt x="354" y="396"/>
                  </a:cubicBezTo>
                  <a:cubicBezTo>
                    <a:pt x="434" y="465"/>
                    <a:pt x="510" y="583"/>
                    <a:pt x="616" y="605"/>
                  </a:cubicBezTo>
                  <a:cubicBezTo>
                    <a:pt x="625" y="607"/>
                    <a:pt x="633" y="608"/>
                    <a:pt x="642" y="608"/>
                  </a:cubicBezTo>
                  <a:cubicBezTo>
                    <a:pt x="720" y="608"/>
                    <a:pt x="774" y="544"/>
                    <a:pt x="761" y="461"/>
                  </a:cubicBezTo>
                  <a:cubicBezTo>
                    <a:pt x="734" y="343"/>
                    <a:pt x="597" y="267"/>
                    <a:pt x="506" y="198"/>
                  </a:cubicBezTo>
                  <a:cubicBezTo>
                    <a:pt x="400" y="123"/>
                    <a:pt x="289" y="70"/>
                    <a:pt x="172" y="12"/>
                  </a:cubicBezTo>
                  <a:cubicBezTo>
                    <a:pt x="155" y="4"/>
                    <a:pt x="140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836;p61"/>
            <p:cNvSpPr/>
            <p:nvPr/>
          </p:nvSpPr>
          <p:spPr>
            <a:xfrm flipH="1">
              <a:off x="7308642" y="2323472"/>
              <a:ext cx="22723" cy="20013"/>
            </a:xfrm>
            <a:custGeom>
              <a:avLst/>
              <a:gdLst/>
              <a:ahLst/>
              <a:cxnLst/>
              <a:rect l="l" t="t" r="r" b="b"/>
              <a:pathLst>
                <a:path w="696" h="613" extrusionOk="0">
                  <a:moveTo>
                    <a:pt x="113" y="0"/>
                  </a:moveTo>
                  <a:cubicBezTo>
                    <a:pt x="44" y="0"/>
                    <a:pt x="0" y="85"/>
                    <a:pt x="34" y="145"/>
                  </a:cubicBezTo>
                  <a:cubicBezTo>
                    <a:pt x="91" y="259"/>
                    <a:pt x="182" y="347"/>
                    <a:pt x="273" y="438"/>
                  </a:cubicBezTo>
                  <a:cubicBezTo>
                    <a:pt x="356" y="521"/>
                    <a:pt x="441" y="612"/>
                    <a:pt x="561" y="612"/>
                  </a:cubicBezTo>
                  <a:cubicBezTo>
                    <a:pt x="573" y="612"/>
                    <a:pt x="586" y="611"/>
                    <a:pt x="600" y="609"/>
                  </a:cubicBezTo>
                  <a:cubicBezTo>
                    <a:pt x="654" y="598"/>
                    <a:pt x="691" y="540"/>
                    <a:pt x="691" y="488"/>
                  </a:cubicBezTo>
                  <a:cubicBezTo>
                    <a:pt x="696" y="351"/>
                    <a:pt x="559" y="267"/>
                    <a:pt x="459" y="195"/>
                  </a:cubicBezTo>
                  <a:cubicBezTo>
                    <a:pt x="357" y="119"/>
                    <a:pt x="258" y="47"/>
                    <a:pt x="140" y="5"/>
                  </a:cubicBezTo>
                  <a:cubicBezTo>
                    <a:pt x="131" y="2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837;p61"/>
            <p:cNvSpPr/>
            <p:nvPr/>
          </p:nvSpPr>
          <p:spPr>
            <a:xfrm flipH="1">
              <a:off x="7257744" y="2333495"/>
              <a:ext cx="25922" cy="20927"/>
            </a:xfrm>
            <a:custGeom>
              <a:avLst/>
              <a:gdLst/>
              <a:ahLst/>
              <a:cxnLst/>
              <a:rect l="l" t="t" r="r" b="b"/>
              <a:pathLst>
                <a:path w="794" h="641" extrusionOk="0">
                  <a:moveTo>
                    <a:pt x="116" y="1"/>
                  </a:moveTo>
                  <a:cubicBezTo>
                    <a:pt x="54" y="1"/>
                    <a:pt x="0" y="81"/>
                    <a:pt x="37" y="139"/>
                  </a:cubicBezTo>
                  <a:cubicBezTo>
                    <a:pt x="70" y="192"/>
                    <a:pt x="90" y="249"/>
                    <a:pt x="128" y="298"/>
                  </a:cubicBezTo>
                  <a:cubicBezTo>
                    <a:pt x="170" y="352"/>
                    <a:pt x="211" y="398"/>
                    <a:pt x="257" y="439"/>
                  </a:cubicBezTo>
                  <a:cubicBezTo>
                    <a:pt x="299" y="481"/>
                    <a:pt x="344" y="515"/>
                    <a:pt x="386" y="553"/>
                  </a:cubicBezTo>
                  <a:cubicBezTo>
                    <a:pt x="451" y="603"/>
                    <a:pt x="508" y="621"/>
                    <a:pt x="588" y="637"/>
                  </a:cubicBezTo>
                  <a:cubicBezTo>
                    <a:pt x="600" y="639"/>
                    <a:pt x="612" y="641"/>
                    <a:pt x="623" y="641"/>
                  </a:cubicBezTo>
                  <a:cubicBezTo>
                    <a:pt x="737" y="641"/>
                    <a:pt x="793" y="510"/>
                    <a:pt x="717" y="416"/>
                  </a:cubicBezTo>
                  <a:cubicBezTo>
                    <a:pt x="675" y="363"/>
                    <a:pt x="644" y="325"/>
                    <a:pt x="592" y="291"/>
                  </a:cubicBezTo>
                  <a:cubicBezTo>
                    <a:pt x="542" y="261"/>
                    <a:pt x="493" y="230"/>
                    <a:pt x="447" y="196"/>
                  </a:cubicBezTo>
                  <a:cubicBezTo>
                    <a:pt x="352" y="135"/>
                    <a:pt x="249" y="82"/>
                    <a:pt x="162" y="17"/>
                  </a:cubicBezTo>
                  <a:cubicBezTo>
                    <a:pt x="147" y="6"/>
                    <a:pt x="131" y="1"/>
                    <a:pt x="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838;p61"/>
            <p:cNvSpPr/>
            <p:nvPr/>
          </p:nvSpPr>
          <p:spPr>
            <a:xfrm flipH="1">
              <a:off x="7195322" y="2351287"/>
              <a:ext cx="27914" cy="23931"/>
            </a:xfrm>
            <a:custGeom>
              <a:avLst/>
              <a:gdLst/>
              <a:ahLst/>
              <a:cxnLst/>
              <a:rect l="l" t="t" r="r" b="b"/>
              <a:pathLst>
                <a:path w="855" h="733" extrusionOk="0">
                  <a:moveTo>
                    <a:pt x="15" y="1"/>
                  </a:moveTo>
                  <a:cubicBezTo>
                    <a:pt x="7" y="1"/>
                    <a:pt x="1" y="15"/>
                    <a:pt x="7" y="23"/>
                  </a:cubicBezTo>
                  <a:cubicBezTo>
                    <a:pt x="67" y="95"/>
                    <a:pt x="94" y="195"/>
                    <a:pt x="144" y="271"/>
                  </a:cubicBezTo>
                  <a:cubicBezTo>
                    <a:pt x="193" y="343"/>
                    <a:pt x="246" y="408"/>
                    <a:pt x="304" y="469"/>
                  </a:cubicBezTo>
                  <a:cubicBezTo>
                    <a:pt x="410" y="578"/>
                    <a:pt x="538" y="732"/>
                    <a:pt x="697" y="732"/>
                  </a:cubicBezTo>
                  <a:cubicBezTo>
                    <a:pt x="713" y="732"/>
                    <a:pt x="731" y="731"/>
                    <a:pt x="748" y="727"/>
                  </a:cubicBezTo>
                  <a:cubicBezTo>
                    <a:pt x="805" y="711"/>
                    <a:pt x="855" y="647"/>
                    <a:pt x="851" y="590"/>
                  </a:cubicBezTo>
                  <a:cubicBezTo>
                    <a:pt x="836" y="408"/>
                    <a:pt x="653" y="332"/>
                    <a:pt x="513" y="241"/>
                  </a:cubicBezTo>
                  <a:cubicBezTo>
                    <a:pt x="444" y="195"/>
                    <a:pt x="372" y="157"/>
                    <a:pt x="295" y="118"/>
                  </a:cubicBezTo>
                  <a:cubicBezTo>
                    <a:pt x="212" y="76"/>
                    <a:pt x="102" y="58"/>
                    <a:pt x="22" y="4"/>
                  </a:cubicBezTo>
                  <a:cubicBezTo>
                    <a:pt x="19" y="2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839;p61"/>
            <p:cNvSpPr/>
            <p:nvPr/>
          </p:nvSpPr>
          <p:spPr>
            <a:xfrm flipH="1">
              <a:off x="7357058" y="2296472"/>
              <a:ext cx="13190" cy="13973"/>
            </a:xfrm>
            <a:custGeom>
              <a:avLst/>
              <a:gdLst/>
              <a:ahLst/>
              <a:cxnLst/>
              <a:rect l="l" t="t" r="r" b="b"/>
              <a:pathLst>
                <a:path w="404" h="428" extrusionOk="0">
                  <a:moveTo>
                    <a:pt x="112" y="1"/>
                  </a:moveTo>
                  <a:cubicBezTo>
                    <a:pt x="96" y="1"/>
                    <a:pt x="80" y="5"/>
                    <a:pt x="65" y="14"/>
                  </a:cubicBezTo>
                  <a:cubicBezTo>
                    <a:pt x="27" y="33"/>
                    <a:pt x="1" y="86"/>
                    <a:pt x="20" y="125"/>
                  </a:cubicBezTo>
                  <a:cubicBezTo>
                    <a:pt x="23" y="144"/>
                    <a:pt x="31" y="174"/>
                    <a:pt x="43" y="197"/>
                  </a:cubicBezTo>
                  <a:cubicBezTo>
                    <a:pt x="54" y="216"/>
                    <a:pt x="62" y="235"/>
                    <a:pt x="73" y="258"/>
                  </a:cubicBezTo>
                  <a:cubicBezTo>
                    <a:pt x="95" y="304"/>
                    <a:pt x="118" y="346"/>
                    <a:pt x="148" y="387"/>
                  </a:cubicBezTo>
                  <a:cubicBezTo>
                    <a:pt x="172" y="415"/>
                    <a:pt x="208" y="427"/>
                    <a:pt x="243" y="427"/>
                  </a:cubicBezTo>
                  <a:cubicBezTo>
                    <a:pt x="275" y="427"/>
                    <a:pt x="307" y="417"/>
                    <a:pt x="331" y="398"/>
                  </a:cubicBezTo>
                  <a:cubicBezTo>
                    <a:pt x="385" y="356"/>
                    <a:pt x="404" y="281"/>
                    <a:pt x="366" y="220"/>
                  </a:cubicBezTo>
                  <a:cubicBezTo>
                    <a:pt x="343" y="178"/>
                    <a:pt x="304" y="144"/>
                    <a:pt x="271" y="106"/>
                  </a:cubicBezTo>
                  <a:cubicBezTo>
                    <a:pt x="240" y="79"/>
                    <a:pt x="217" y="49"/>
                    <a:pt x="183" y="30"/>
                  </a:cubicBezTo>
                  <a:cubicBezTo>
                    <a:pt x="162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840;p61"/>
            <p:cNvSpPr/>
            <p:nvPr/>
          </p:nvSpPr>
          <p:spPr>
            <a:xfrm flipH="1">
              <a:off x="7204137" y="2428760"/>
              <a:ext cx="23408" cy="16813"/>
            </a:xfrm>
            <a:custGeom>
              <a:avLst/>
              <a:gdLst/>
              <a:ahLst/>
              <a:cxnLst/>
              <a:rect l="l" t="t" r="r" b="b"/>
              <a:pathLst>
                <a:path w="717" h="515" extrusionOk="0">
                  <a:moveTo>
                    <a:pt x="156" y="1"/>
                  </a:moveTo>
                  <a:cubicBezTo>
                    <a:pt x="72" y="1"/>
                    <a:pt x="1" y="102"/>
                    <a:pt x="78" y="179"/>
                  </a:cubicBezTo>
                  <a:cubicBezTo>
                    <a:pt x="154" y="258"/>
                    <a:pt x="238" y="331"/>
                    <a:pt x="325" y="400"/>
                  </a:cubicBezTo>
                  <a:cubicBezTo>
                    <a:pt x="397" y="453"/>
                    <a:pt x="510" y="514"/>
                    <a:pt x="603" y="514"/>
                  </a:cubicBezTo>
                  <a:cubicBezTo>
                    <a:pt x="608" y="514"/>
                    <a:pt x="613" y="514"/>
                    <a:pt x="618" y="514"/>
                  </a:cubicBezTo>
                  <a:cubicBezTo>
                    <a:pt x="678" y="509"/>
                    <a:pt x="717" y="449"/>
                    <a:pt x="686" y="395"/>
                  </a:cubicBezTo>
                  <a:cubicBezTo>
                    <a:pt x="648" y="319"/>
                    <a:pt x="545" y="247"/>
                    <a:pt x="477" y="205"/>
                  </a:cubicBezTo>
                  <a:cubicBezTo>
                    <a:pt x="390" y="152"/>
                    <a:pt x="306" y="91"/>
                    <a:pt x="226" y="26"/>
                  </a:cubicBezTo>
                  <a:cubicBezTo>
                    <a:pt x="204" y="8"/>
                    <a:pt x="180" y="1"/>
                    <a:pt x="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841;p61"/>
            <p:cNvSpPr/>
            <p:nvPr/>
          </p:nvSpPr>
          <p:spPr>
            <a:xfrm flipH="1">
              <a:off x="7172502" y="2411783"/>
              <a:ext cx="31505" cy="20601"/>
            </a:xfrm>
            <a:custGeom>
              <a:avLst/>
              <a:gdLst/>
              <a:ahLst/>
              <a:cxnLst/>
              <a:rect l="l" t="t" r="r" b="b"/>
              <a:pathLst>
                <a:path w="965" h="631" extrusionOk="0">
                  <a:moveTo>
                    <a:pt x="152" y="1"/>
                  </a:moveTo>
                  <a:cubicBezTo>
                    <a:pt x="55" y="1"/>
                    <a:pt x="1" y="108"/>
                    <a:pt x="68" y="185"/>
                  </a:cubicBezTo>
                  <a:cubicBezTo>
                    <a:pt x="163" y="299"/>
                    <a:pt x="280" y="376"/>
                    <a:pt x="403" y="455"/>
                  </a:cubicBezTo>
                  <a:cubicBezTo>
                    <a:pt x="513" y="529"/>
                    <a:pt x="641" y="631"/>
                    <a:pt x="777" y="631"/>
                  </a:cubicBezTo>
                  <a:cubicBezTo>
                    <a:pt x="781" y="631"/>
                    <a:pt x="786" y="631"/>
                    <a:pt x="790" y="630"/>
                  </a:cubicBezTo>
                  <a:cubicBezTo>
                    <a:pt x="904" y="627"/>
                    <a:pt x="965" y="516"/>
                    <a:pt x="915" y="413"/>
                  </a:cubicBezTo>
                  <a:cubicBezTo>
                    <a:pt x="855" y="292"/>
                    <a:pt x="691" y="227"/>
                    <a:pt x="573" y="167"/>
                  </a:cubicBezTo>
                  <a:cubicBezTo>
                    <a:pt x="445" y="98"/>
                    <a:pt x="319" y="34"/>
                    <a:pt x="174" y="3"/>
                  </a:cubicBezTo>
                  <a:cubicBezTo>
                    <a:pt x="167" y="1"/>
                    <a:pt x="15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842;p61"/>
            <p:cNvSpPr/>
            <p:nvPr/>
          </p:nvSpPr>
          <p:spPr>
            <a:xfrm flipH="1">
              <a:off x="7106684" y="2456739"/>
              <a:ext cx="27848" cy="16389"/>
            </a:xfrm>
            <a:custGeom>
              <a:avLst/>
              <a:gdLst/>
              <a:ahLst/>
              <a:cxnLst/>
              <a:rect l="l" t="t" r="r" b="b"/>
              <a:pathLst>
                <a:path w="853" h="502" extrusionOk="0">
                  <a:moveTo>
                    <a:pt x="190" y="1"/>
                  </a:moveTo>
                  <a:cubicBezTo>
                    <a:pt x="163" y="1"/>
                    <a:pt x="135" y="2"/>
                    <a:pt x="107" y="6"/>
                  </a:cubicBezTo>
                  <a:cubicBezTo>
                    <a:pt x="19" y="17"/>
                    <a:pt x="0" y="143"/>
                    <a:pt x="58" y="200"/>
                  </a:cubicBezTo>
                  <a:cubicBezTo>
                    <a:pt x="133" y="276"/>
                    <a:pt x="228" y="326"/>
                    <a:pt x="328" y="375"/>
                  </a:cubicBezTo>
                  <a:cubicBezTo>
                    <a:pt x="430" y="428"/>
                    <a:pt x="529" y="493"/>
                    <a:pt x="647" y="501"/>
                  </a:cubicBezTo>
                  <a:cubicBezTo>
                    <a:pt x="652" y="501"/>
                    <a:pt x="658" y="501"/>
                    <a:pt x="663" y="501"/>
                  </a:cubicBezTo>
                  <a:cubicBezTo>
                    <a:pt x="810" y="501"/>
                    <a:pt x="853" y="307"/>
                    <a:pt x="768" y="208"/>
                  </a:cubicBezTo>
                  <a:cubicBezTo>
                    <a:pt x="693" y="120"/>
                    <a:pt x="552" y="78"/>
                    <a:pt x="442" y="45"/>
                  </a:cubicBezTo>
                  <a:cubicBezTo>
                    <a:pt x="358" y="18"/>
                    <a:pt x="27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843;p61"/>
            <p:cNvSpPr/>
            <p:nvPr/>
          </p:nvSpPr>
          <p:spPr>
            <a:xfrm flipH="1">
              <a:off x="7128232" y="2403817"/>
              <a:ext cx="26183" cy="16781"/>
            </a:xfrm>
            <a:custGeom>
              <a:avLst/>
              <a:gdLst/>
              <a:ahLst/>
              <a:cxnLst/>
              <a:rect l="l" t="t" r="r" b="b"/>
              <a:pathLst>
                <a:path w="802" h="514" extrusionOk="0">
                  <a:moveTo>
                    <a:pt x="119" y="1"/>
                  </a:moveTo>
                  <a:cubicBezTo>
                    <a:pt x="42" y="1"/>
                    <a:pt x="0" y="118"/>
                    <a:pt x="77" y="160"/>
                  </a:cubicBezTo>
                  <a:cubicBezTo>
                    <a:pt x="180" y="213"/>
                    <a:pt x="279" y="278"/>
                    <a:pt x="370" y="350"/>
                  </a:cubicBezTo>
                  <a:cubicBezTo>
                    <a:pt x="412" y="380"/>
                    <a:pt x="446" y="415"/>
                    <a:pt x="488" y="445"/>
                  </a:cubicBezTo>
                  <a:cubicBezTo>
                    <a:pt x="537" y="479"/>
                    <a:pt x="594" y="490"/>
                    <a:pt x="651" y="509"/>
                  </a:cubicBezTo>
                  <a:cubicBezTo>
                    <a:pt x="660" y="512"/>
                    <a:pt x="669" y="514"/>
                    <a:pt x="677" y="514"/>
                  </a:cubicBezTo>
                  <a:cubicBezTo>
                    <a:pt x="747" y="514"/>
                    <a:pt x="802" y="426"/>
                    <a:pt x="761" y="365"/>
                  </a:cubicBezTo>
                  <a:cubicBezTo>
                    <a:pt x="728" y="315"/>
                    <a:pt x="705" y="262"/>
                    <a:pt x="655" y="224"/>
                  </a:cubicBezTo>
                  <a:cubicBezTo>
                    <a:pt x="605" y="190"/>
                    <a:pt x="541" y="164"/>
                    <a:pt x="484" y="137"/>
                  </a:cubicBezTo>
                  <a:cubicBezTo>
                    <a:pt x="374" y="87"/>
                    <a:pt x="260" y="41"/>
                    <a:pt x="142" y="4"/>
                  </a:cubicBezTo>
                  <a:cubicBezTo>
                    <a:pt x="134" y="2"/>
                    <a:pt x="126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844;p61"/>
            <p:cNvSpPr/>
            <p:nvPr/>
          </p:nvSpPr>
          <p:spPr>
            <a:xfrm flipH="1">
              <a:off x="7069466" y="2439403"/>
              <a:ext cx="19719" cy="11329"/>
            </a:xfrm>
            <a:custGeom>
              <a:avLst/>
              <a:gdLst/>
              <a:ahLst/>
              <a:cxnLst/>
              <a:rect l="l" t="t" r="r" b="b"/>
              <a:pathLst>
                <a:path w="604" h="347" extrusionOk="0">
                  <a:moveTo>
                    <a:pt x="61" y="0"/>
                  </a:moveTo>
                  <a:cubicBezTo>
                    <a:pt x="13" y="0"/>
                    <a:pt x="1" y="75"/>
                    <a:pt x="41" y="96"/>
                  </a:cubicBezTo>
                  <a:cubicBezTo>
                    <a:pt x="159" y="160"/>
                    <a:pt x="273" y="252"/>
                    <a:pt x="383" y="328"/>
                  </a:cubicBezTo>
                  <a:cubicBezTo>
                    <a:pt x="403" y="341"/>
                    <a:pt x="428" y="347"/>
                    <a:pt x="453" y="347"/>
                  </a:cubicBezTo>
                  <a:cubicBezTo>
                    <a:pt x="479" y="347"/>
                    <a:pt x="506" y="340"/>
                    <a:pt x="527" y="328"/>
                  </a:cubicBezTo>
                  <a:cubicBezTo>
                    <a:pt x="532" y="325"/>
                    <a:pt x="535" y="320"/>
                    <a:pt x="543" y="320"/>
                  </a:cubicBezTo>
                  <a:cubicBezTo>
                    <a:pt x="573" y="302"/>
                    <a:pt x="604" y="260"/>
                    <a:pt x="600" y="221"/>
                  </a:cubicBezTo>
                  <a:cubicBezTo>
                    <a:pt x="600" y="214"/>
                    <a:pt x="596" y="211"/>
                    <a:pt x="596" y="206"/>
                  </a:cubicBezTo>
                  <a:cubicBezTo>
                    <a:pt x="588" y="142"/>
                    <a:pt x="558" y="88"/>
                    <a:pt x="493" y="69"/>
                  </a:cubicBezTo>
                  <a:cubicBezTo>
                    <a:pt x="421" y="46"/>
                    <a:pt x="349" y="28"/>
                    <a:pt x="276" y="13"/>
                  </a:cubicBezTo>
                  <a:cubicBezTo>
                    <a:pt x="208" y="1"/>
                    <a:pt x="136" y="9"/>
                    <a:pt x="67" y="1"/>
                  </a:cubicBezTo>
                  <a:cubicBezTo>
                    <a:pt x="65" y="0"/>
                    <a:pt x="63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845;p61"/>
            <p:cNvSpPr/>
            <p:nvPr/>
          </p:nvSpPr>
          <p:spPr>
            <a:xfrm flipH="1">
              <a:off x="7071327" y="2383804"/>
              <a:ext cx="40124" cy="18903"/>
            </a:xfrm>
            <a:custGeom>
              <a:avLst/>
              <a:gdLst/>
              <a:ahLst/>
              <a:cxnLst/>
              <a:rect l="l" t="t" r="r" b="b"/>
              <a:pathLst>
                <a:path w="1229" h="579" extrusionOk="0">
                  <a:moveTo>
                    <a:pt x="287" y="1"/>
                  </a:moveTo>
                  <a:cubicBezTo>
                    <a:pt x="240" y="1"/>
                    <a:pt x="195" y="3"/>
                    <a:pt x="153" y="8"/>
                  </a:cubicBezTo>
                  <a:cubicBezTo>
                    <a:pt x="65" y="16"/>
                    <a:pt x="0" y="149"/>
                    <a:pt x="100" y="194"/>
                  </a:cubicBezTo>
                  <a:cubicBezTo>
                    <a:pt x="270" y="275"/>
                    <a:pt x="445" y="328"/>
                    <a:pt x="616" y="408"/>
                  </a:cubicBezTo>
                  <a:cubicBezTo>
                    <a:pt x="773" y="482"/>
                    <a:pt x="908" y="579"/>
                    <a:pt x="1085" y="579"/>
                  </a:cubicBezTo>
                  <a:cubicBezTo>
                    <a:pt x="1089" y="579"/>
                    <a:pt x="1092" y="579"/>
                    <a:pt x="1095" y="579"/>
                  </a:cubicBezTo>
                  <a:cubicBezTo>
                    <a:pt x="1156" y="575"/>
                    <a:pt x="1228" y="506"/>
                    <a:pt x="1198" y="438"/>
                  </a:cubicBezTo>
                  <a:cubicBezTo>
                    <a:pt x="1072" y="135"/>
                    <a:pt x="626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846;p61"/>
            <p:cNvSpPr/>
            <p:nvPr/>
          </p:nvSpPr>
          <p:spPr>
            <a:xfrm flipH="1">
              <a:off x="7185887" y="1800589"/>
              <a:ext cx="669796" cy="628334"/>
            </a:xfrm>
            <a:custGeom>
              <a:avLst/>
              <a:gdLst/>
              <a:ahLst/>
              <a:cxnLst/>
              <a:rect l="l" t="t" r="r" b="b"/>
              <a:pathLst>
                <a:path w="20516" h="19246" extrusionOk="0">
                  <a:moveTo>
                    <a:pt x="12371" y="0"/>
                  </a:moveTo>
                  <a:cubicBezTo>
                    <a:pt x="10886" y="0"/>
                    <a:pt x="10119" y="5006"/>
                    <a:pt x="10216" y="8067"/>
                  </a:cubicBezTo>
                  <a:cubicBezTo>
                    <a:pt x="9992" y="7779"/>
                    <a:pt x="9756" y="7500"/>
                    <a:pt x="9513" y="7231"/>
                  </a:cubicBezTo>
                  <a:cubicBezTo>
                    <a:pt x="8607" y="6235"/>
                    <a:pt x="7570" y="5322"/>
                    <a:pt x="6414" y="4562"/>
                  </a:cubicBezTo>
                  <a:cubicBezTo>
                    <a:pt x="5650" y="4056"/>
                    <a:pt x="4783" y="3474"/>
                    <a:pt x="3817" y="3341"/>
                  </a:cubicBezTo>
                  <a:cubicBezTo>
                    <a:pt x="3725" y="3328"/>
                    <a:pt x="3633" y="3322"/>
                    <a:pt x="3541" y="3322"/>
                  </a:cubicBezTo>
                  <a:cubicBezTo>
                    <a:pt x="2954" y="3322"/>
                    <a:pt x="2393" y="3588"/>
                    <a:pt x="2300" y="4166"/>
                  </a:cubicBezTo>
                  <a:cubicBezTo>
                    <a:pt x="2209" y="4714"/>
                    <a:pt x="2490" y="5322"/>
                    <a:pt x="2848" y="5752"/>
                  </a:cubicBezTo>
                  <a:cubicBezTo>
                    <a:pt x="3197" y="6166"/>
                    <a:pt x="3715" y="6691"/>
                    <a:pt x="4243" y="6926"/>
                  </a:cubicBezTo>
                  <a:cubicBezTo>
                    <a:pt x="4241" y="6926"/>
                    <a:pt x="2845" y="6306"/>
                    <a:pt x="1707" y="6306"/>
                  </a:cubicBezTo>
                  <a:cubicBezTo>
                    <a:pt x="1016" y="6306"/>
                    <a:pt x="419" y="6535"/>
                    <a:pt x="286" y="7268"/>
                  </a:cubicBezTo>
                  <a:cubicBezTo>
                    <a:pt x="0" y="8835"/>
                    <a:pt x="5426" y="10109"/>
                    <a:pt x="8479" y="10197"/>
                  </a:cubicBezTo>
                  <a:cubicBezTo>
                    <a:pt x="7426" y="10899"/>
                    <a:pt x="6429" y="11729"/>
                    <a:pt x="5551" y="12678"/>
                  </a:cubicBezTo>
                  <a:cubicBezTo>
                    <a:pt x="4927" y="13356"/>
                    <a:pt x="4213" y="14116"/>
                    <a:pt x="3924" y="15044"/>
                  </a:cubicBezTo>
                  <a:cubicBezTo>
                    <a:pt x="3718" y="15698"/>
                    <a:pt x="3852" y="16462"/>
                    <a:pt x="4490" y="16679"/>
                  </a:cubicBezTo>
                  <a:cubicBezTo>
                    <a:pt x="4635" y="16727"/>
                    <a:pt x="4789" y="16748"/>
                    <a:pt x="4947" y="16748"/>
                  </a:cubicBezTo>
                  <a:cubicBezTo>
                    <a:pt x="5360" y="16748"/>
                    <a:pt x="5797" y="16600"/>
                    <a:pt x="6144" y="16393"/>
                  </a:cubicBezTo>
                  <a:cubicBezTo>
                    <a:pt x="6608" y="16116"/>
                    <a:pt x="7212" y="15690"/>
                    <a:pt x="7531" y="15207"/>
                  </a:cubicBezTo>
                  <a:lnTo>
                    <a:pt x="7531" y="15207"/>
                  </a:lnTo>
                  <a:cubicBezTo>
                    <a:pt x="7520" y="15226"/>
                    <a:pt x="5874" y="18543"/>
                    <a:pt x="7730" y="19207"/>
                  </a:cubicBezTo>
                  <a:cubicBezTo>
                    <a:pt x="7802" y="19233"/>
                    <a:pt x="7875" y="19246"/>
                    <a:pt x="7948" y="19246"/>
                  </a:cubicBezTo>
                  <a:cubicBezTo>
                    <a:pt x="9326" y="19246"/>
                    <a:pt x="10744" y="14770"/>
                    <a:pt x="11379" y="11896"/>
                  </a:cubicBezTo>
                  <a:cubicBezTo>
                    <a:pt x="12136" y="12762"/>
                    <a:pt x="12995" y="13564"/>
                    <a:pt x="13942" y="14264"/>
                  </a:cubicBezTo>
                  <a:cubicBezTo>
                    <a:pt x="14680" y="14808"/>
                    <a:pt x="15516" y="15431"/>
                    <a:pt x="16470" y="15618"/>
                  </a:cubicBezTo>
                  <a:cubicBezTo>
                    <a:pt x="16595" y="15642"/>
                    <a:pt x="16723" y="15655"/>
                    <a:pt x="16849" y="15655"/>
                  </a:cubicBezTo>
                  <a:cubicBezTo>
                    <a:pt x="17400" y="15655"/>
                    <a:pt x="17915" y="15412"/>
                    <a:pt x="18033" y="14873"/>
                  </a:cubicBezTo>
                  <a:cubicBezTo>
                    <a:pt x="18147" y="14333"/>
                    <a:pt x="17904" y="13710"/>
                    <a:pt x="17565" y="13261"/>
                  </a:cubicBezTo>
                  <a:cubicBezTo>
                    <a:pt x="17238" y="12831"/>
                    <a:pt x="16751" y="12280"/>
                    <a:pt x="16235" y="12017"/>
                  </a:cubicBezTo>
                  <a:lnTo>
                    <a:pt x="16235" y="12017"/>
                  </a:lnTo>
                  <a:cubicBezTo>
                    <a:pt x="16240" y="12019"/>
                    <a:pt x="17723" y="12772"/>
                    <a:pt x="18886" y="12772"/>
                  </a:cubicBezTo>
                  <a:cubicBezTo>
                    <a:pt x="19513" y="12772"/>
                    <a:pt x="20048" y="12553"/>
                    <a:pt x="20208" y="11880"/>
                  </a:cubicBezTo>
                  <a:cubicBezTo>
                    <a:pt x="20515" y="10565"/>
                    <a:pt x="16714" y="9249"/>
                    <a:pt x="13694" y="8725"/>
                  </a:cubicBezTo>
                  <a:cubicBezTo>
                    <a:pt x="14440" y="7858"/>
                    <a:pt x="15113" y="6903"/>
                    <a:pt x="15668" y="5877"/>
                  </a:cubicBezTo>
                  <a:cubicBezTo>
                    <a:pt x="16105" y="5068"/>
                    <a:pt x="16607" y="4155"/>
                    <a:pt x="16656" y="3181"/>
                  </a:cubicBezTo>
                  <a:cubicBezTo>
                    <a:pt x="16691" y="2497"/>
                    <a:pt x="16375" y="1790"/>
                    <a:pt x="15698" y="1741"/>
                  </a:cubicBezTo>
                  <a:cubicBezTo>
                    <a:pt x="15666" y="1738"/>
                    <a:pt x="15635" y="1737"/>
                    <a:pt x="15603" y="1737"/>
                  </a:cubicBezTo>
                  <a:cubicBezTo>
                    <a:pt x="15081" y="1737"/>
                    <a:pt x="14543" y="2053"/>
                    <a:pt x="14170" y="2425"/>
                  </a:cubicBezTo>
                  <a:cubicBezTo>
                    <a:pt x="13794" y="2806"/>
                    <a:pt x="13320" y="3361"/>
                    <a:pt x="13126" y="3904"/>
                  </a:cubicBezTo>
                  <a:lnTo>
                    <a:pt x="13126" y="3904"/>
                  </a:lnTo>
                  <a:cubicBezTo>
                    <a:pt x="13213" y="3649"/>
                    <a:pt x="14330" y="179"/>
                    <a:pt x="12432" y="3"/>
                  </a:cubicBezTo>
                  <a:cubicBezTo>
                    <a:pt x="12412" y="1"/>
                    <a:pt x="12391" y="0"/>
                    <a:pt x="12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847;p61"/>
            <p:cNvSpPr/>
            <p:nvPr/>
          </p:nvSpPr>
          <p:spPr>
            <a:xfrm flipH="1">
              <a:off x="7382262" y="1933432"/>
              <a:ext cx="121188" cy="180182"/>
            </a:xfrm>
            <a:custGeom>
              <a:avLst/>
              <a:gdLst/>
              <a:ahLst/>
              <a:cxnLst/>
              <a:rect l="l" t="t" r="r" b="b"/>
              <a:pathLst>
                <a:path w="3712" h="5519" extrusionOk="0">
                  <a:moveTo>
                    <a:pt x="1872" y="1515"/>
                  </a:moveTo>
                  <a:lnTo>
                    <a:pt x="1872" y="1515"/>
                  </a:lnTo>
                  <a:cubicBezTo>
                    <a:pt x="1921" y="1873"/>
                    <a:pt x="1887" y="2257"/>
                    <a:pt x="1705" y="2573"/>
                  </a:cubicBezTo>
                  <a:cubicBezTo>
                    <a:pt x="1673" y="2627"/>
                    <a:pt x="1527" y="2873"/>
                    <a:pt x="1398" y="2873"/>
                  </a:cubicBezTo>
                  <a:cubicBezTo>
                    <a:pt x="1356" y="2873"/>
                    <a:pt x="1316" y="2846"/>
                    <a:pt x="1282" y="2778"/>
                  </a:cubicBezTo>
                  <a:cubicBezTo>
                    <a:pt x="1240" y="2690"/>
                    <a:pt x="1354" y="2409"/>
                    <a:pt x="1385" y="2318"/>
                  </a:cubicBezTo>
                  <a:cubicBezTo>
                    <a:pt x="1484" y="2040"/>
                    <a:pt x="1651" y="1755"/>
                    <a:pt x="1872" y="1515"/>
                  </a:cubicBezTo>
                  <a:close/>
                  <a:moveTo>
                    <a:pt x="1073" y="0"/>
                  </a:moveTo>
                  <a:cubicBezTo>
                    <a:pt x="1020" y="0"/>
                    <a:pt x="964" y="10"/>
                    <a:pt x="906" y="32"/>
                  </a:cubicBezTo>
                  <a:cubicBezTo>
                    <a:pt x="624" y="139"/>
                    <a:pt x="506" y="508"/>
                    <a:pt x="423" y="762"/>
                  </a:cubicBezTo>
                  <a:cubicBezTo>
                    <a:pt x="301" y="1116"/>
                    <a:pt x="245" y="1485"/>
                    <a:pt x="199" y="1854"/>
                  </a:cubicBezTo>
                  <a:cubicBezTo>
                    <a:pt x="77" y="2820"/>
                    <a:pt x="1" y="3835"/>
                    <a:pt x="115" y="4804"/>
                  </a:cubicBezTo>
                  <a:cubicBezTo>
                    <a:pt x="117" y="4825"/>
                    <a:pt x="132" y="4835"/>
                    <a:pt x="147" y="4835"/>
                  </a:cubicBezTo>
                  <a:cubicBezTo>
                    <a:pt x="162" y="4835"/>
                    <a:pt x="176" y="4825"/>
                    <a:pt x="176" y="4804"/>
                  </a:cubicBezTo>
                  <a:cubicBezTo>
                    <a:pt x="248" y="3496"/>
                    <a:pt x="138" y="2067"/>
                    <a:pt x="575" y="808"/>
                  </a:cubicBezTo>
                  <a:cubicBezTo>
                    <a:pt x="624" y="671"/>
                    <a:pt x="674" y="527"/>
                    <a:pt x="750" y="405"/>
                  </a:cubicBezTo>
                  <a:cubicBezTo>
                    <a:pt x="830" y="269"/>
                    <a:pt x="937" y="215"/>
                    <a:pt x="1047" y="215"/>
                  </a:cubicBezTo>
                  <a:cubicBezTo>
                    <a:pt x="1220" y="215"/>
                    <a:pt x="1401" y="348"/>
                    <a:pt x="1503" y="508"/>
                  </a:cubicBezTo>
                  <a:cubicBezTo>
                    <a:pt x="1655" y="748"/>
                    <a:pt x="1761" y="1021"/>
                    <a:pt x="1826" y="1299"/>
                  </a:cubicBezTo>
                  <a:cubicBezTo>
                    <a:pt x="1457" y="1648"/>
                    <a:pt x="1069" y="2250"/>
                    <a:pt x="1085" y="2778"/>
                  </a:cubicBezTo>
                  <a:cubicBezTo>
                    <a:pt x="1093" y="3011"/>
                    <a:pt x="1190" y="3097"/>
                    <a:pt x="1314" y="3097"/>
                  </a:cubicBezTo>
                  <a:cubicBezTo>
                    <a:pt x="1485" y="3097"/>
                    <a:pt x="1708" y="2934"/>
                    <a:pt x="1819" y="2766"/>
                  </a:cubicBezTo>
                  <a:cubicBezTo>
                    <a:pt x="2096" y="2344"/>
                    <a:pt x="2130" y="1839"/>
                    <a:pt x="2028" y="1360"/>
                  </a:cubicBezTo>
                  <a:cubicBezTo>
                    <a:pt x="2210" y="1196"/>
                    <a:pt x="2419" y="1071"/>
                    <a:pt x="2640" y="1002"/>
                  </a:cubicBezTo>
                  <a:cubicBezTo>
                    <a:pt x="2727" y="976"/>
                    <a:pt x="2803" y="964"/>
                    <a:pt x="2870" y="964"/>
                  </a:cubicBezTo>
                  <a:cubicBezTo>
                    <a:pt x="3311" y="964"/>
                    <a:pt x="3328" y="1490"/>
                    <a:pt x="3153" y="1850"/>
                  </a:cubicBezTo>
                  <a:cubicBezTo>
                    <a:pt x="3031" y="2097"/>
                    <a:pt x="2872" y="2333"/>
                    <a:pt x="2723" y="2561"/>
                  </a:cubicBezTo>
                  <a:cubicBezTo>
                    <a:pt x="2031" y="3610"/>
                    <a:pt x="1161" y="4534"/>
                    <a:pt x="168" y="5302"/>
                  </a:cubicBezTo>
                  <a:cubicBezTo>
                    <a:pt x="74" y="5374"/>
                    <a:pt x="132" y="5518"/>
                    <a:pt x="221" y="5518"/>
                  </a:cubicBezTo>
                  <a:cubicBezTo>
                    <a:pt x="241" y="5518"/>
                    <a:pt x="261" y="5512"/>
                    <a:pt x="282" y="5496"/>
                  </a:cubicBezTo>
                  <a:cubicBezTo>
                    <a:pt x="1434" y="4614"/>
                    <a:pt x="2431" y="3522"/>
                    <a:pt x="3168" y="2268"/>
                  </a:cubicBezTo>
                  <a:cubicBezTo>
                    <a:pt x="3404" y="1869"/>
                    <a:pt x="3712" y="1211"/>
                    <a:pt x="3221" y="858"/>
                  </a:cubicBezTo>
                  <a:cubicBezTo>
                    <a:pt x="3115" y="782"/>
                    <a:pt x="2999" y="750"/>
                    <a:pt x="2878" y="750"/>
                  </a:cubicBezTo>
                  <a:cubicBezTo>
                    <a:pt x="2565" y="750"/>
                    <a:pt x="2225" y="963"/>
                    <a:pt x="1978" y="1166"/>
                  </a:cubicBezTo>
                  <a:cubicBezTo>
                    <a:pt x="1947" y="1063"/>
                    <a:pt x="1913" y="964"/>
                    <a:pt x="1875" y="869"/>
                  </a:cubicBezTo>
                  <a:cubicBezTo>
                    <a:pt x="1748" y="564"/>
                    <a:pt x="1475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848;p61"/>
            <p:cNvSpPr/>
            <p:nvPr/>
          </p:nvSpPr>
          <p:spPr>
            <a:xfrm flipH="1">
              <a:off x="7513864" y="1996344"/>
              <a:ext cx="233103" cy="121155"/>
            </a:xfrm>
            <a:custGeom>
              <a:avLst/>
              <a:gdLst/>
              <a:ahLst/>
              <a:cxnLst/>
              <a:rect l="l" t="t" r="r" b="b"/>
              <a:pathLst>
                <a:path w="7140" h="3711" extrusionOk="0">
                  <a:moveTo>
                    <a:pt x="2567" y="1509"/>
                  </a:moveTo>
                  <a:lnTo>
                    <a:pt x="2567" y="1509"/>
                  </a:lnTo>
                  <a:cubicBezTo>
                    <a:pt x="2826" y="1550"/>
                    <a:pt x="3080" y="1611"/>
                    <a:pt x="3324" y="1695"/>
                  </a:cubicBezTo>
                  <a:cubicBezTo>
                    <a:pt x="3517" y="1760"/>
                    <a:pt x="3738" y="1801"/>
                    <a:pt x="3772" y="2014"/>
                  </a:cubicBezTo>
                  <a:cubicBezTo>
                    <a:pt x="3790" y="2122"/>
                    <a:pt x="3800" y="2145"/>
                    <a:pt x="3776" y="2145"/>
                  </a:cubicBezTo>
                  <a:cubicBezTo>
                    <a:pt x="3759" y="2145"/>
                    <a:pt x="3728" y="2135"/>
                    <a:pt x="3673" y="2132"/>
                  </a:cubicBezTo>
                  <a:cubicBezTo>
                    <a:pt x="3624" y="2128"/>
                    <a:pt x="3548" y="2086"/>
                    <a:pt x="3510" y="2071"/>
                  </a:cubicBezTo>
                  <a:cubicBezTo>
                    <a:pt x="3243" y="1965"/>
                    <a:pt x="2985" y="1820"/>
                    <a:pt x="2753" y="1649"/>
                  </a:cubicBezTo>
                  <a:cubicBezTo>
                    <a:pt x="2689" y="1607"/>
                    <a:pt x="2628" y="1558"/>
                    <a:pt x="2567" y="1509"/>
                  </a:cubicBezTo>
                  <a:close/>
                  <a:moveTo>
                    <a:pt x="2081" y="1"/>
                  </a:moveTo>
                  <a:cubicBezTo>
                    <a:pt x="1757" y="1"/>
                    <a:pt x="1484" y="105"/>
                    <a:pt x="1525" y="470"/>
                  </a:cubicBezTo>
                  <a:cubicBezTo>
                    <a:pt x="1555" y="763"/>
                    <a:pt x="1780" y="1014"/>
                    <a:pt x="1966" y="1227"/>
                  </a:cubicBezTo>
                  <a:cubicBezTo>
                    <a:pt x="1891" y="1223"/>
                    <a:pt x="1815" y="1221"/>
                    <a:pt x="1739" y="1221"/>
                  </a:cubicBezTo>
                  <a:cubicBezTo>
                    <a:pt x="1686" y="1221"/>
                    <a:pt x="1632" y="1222"/>
                    <a:pt x="1578" y="1223"/>
                  </a:cubicBezTo>
                  <a:cubicBezTo>
                    <a:pt x="1221" y="1230"/>
                    <a:pt x="776" y="1242"/>
                    <a:pt x="483" y="1478"/>
                  </a:cubicBezTo>
                  <a:cubicBezTo>
                    <a:pt x="1" y="1858"/>
                    <a:pt x="251" y="2383"/>
                    <a:pt x="704" y="2637"/>
                  </a:cubicBezTo>
                  <a:cubicBezTo>
                    <a:pt x="1506" y="3083"/>
                    <a:pt x="2480" y="3334"/>
                    <a:pt x="3377" y="3504"/>
                  </a:cubicBezTo>
                  <a:cubicBezTo>
                    <a:pt x="4098" y="3643"/>
                    <a:pt x="4832" y="3711"/>
                    <a:pt x="5568" y="3711"/>
                  </a:cubicBezTo>
                  <a:cubicBezTo>
                    <a:pt x="5840" y="3711"/>
                    <a:pt x="6112" y="3702"/>
                    <a:pt x="6384" y="3683"/>
                  </a:cubicBezTo>
                  <a:cubicBezTo>
                    <a:pt x="6521" y="3672"/>
                    <a:pt x="6525" y="3458"/>
                    <a:pt x="6394" y="3458"/>
                  </a:cubicBezTo>
                  <a:cubicBezTo>
                    <a:pt x="6391" y="3458"/>
                    <a:pt x="6388" y="3458"/>
                    <a:pt x="6384" y="3459"/>
                  </a:cubicBezTo>
                  <a:cubicBezTo>
                    <a:pt x="6111" y="3477"/>
                    <a:pt x="5839" y="3487"/>
                    <a:pt x="5566" y="3487"/>
                  </a:cubicBezTo>
                  <a:cubicBezTo>
                    <a:pt x="4612" y="3487"/>
                    <a:pt x="3664" y="3371"/>
                    <a:pt x="2738" y="3132"/>
                  </a:cubicBezTo>
                  <a:cubicBezTo>
                    <a:pt x="2141" y="2980"/>
                    <a:pt x="1544" y="2786"/>
                    <a:pt x="985" y="2527"/>
                  </a:cubicBezTo>
                  <a:cubicBezTo>
                    <a:pt x="727" y="2409"/>
                    <a:pt x="404" y="2246"/>
                    <a:pt x="469" y="1919"/>
                  </a:cubicBezTo>
                  <a:cubicBezTo>
                    <a:pt x="560" y="1470"/>
                    <a:pt x="1145" y="1459"/>
                    <a:pt x="1518" y="1444"/>
                  </a:cubicBezTo>
                  <a:cubicBezTo>
                    <a:pt x="1588" y="1441"/>
                    <a:pt x="1659" y="1440"/>
                    <a:pt x="1730" y="1440"/>
                  </a:cubicBezTo>
                  <a:cubicBezTo>
                    <a:pt x="1883" y="1440"/>
                    <a:pt x="2037" y="1446"/>
                    <a:pt x="2190" y="1459"/>
                  </a:cubicBezTo>
                  <a:cubicBezTo>
                    <a:pt x="2385" y="1649"/>
                    <a:pt x="2597" y="1816"/>
                    <a:pt x="2826" y="1960"/>
                  </a:cubicBezTo>
                  <a:cubicBezTo>
                    <a:pt x="2990" y="2063"/>
                    <a:pt x="3474" y="2372"/>
                    <a:pt x="3815" y="2372"/>
                  </a:cubicBezTo>
                  <a:cubicBezTo>
                    <a:pt x="3954" y="2372"/>
                    <a:pt x="4070" y="2321"/>
                    <a:pt x="4129" y="2181"/>
                  </a:cubicBezTo>
                  <a:cubicBezTo>
                    <a:pt x="4365" y="1641"/>
                    <a:pt x="3054" y="1379"/>
                    <a:pt x="2764" y="1322"/>
                  </a:cubicBezTo>
                  <a:cubicBezTo>
                    <a:pt x="2605" y="1292"/>
                    <a:pt x="2445" y="1269"/>
                    <a:pt x="2285" y="1250"/>
                  </a:cubicBezTo>
                  <a:cubicBezTo>
                    <a:pt x="2240" y="1208"/>
                    <a:pt x="2198" y="1162"/>
                    <a:pt x="2157" y="1116"/>
                  </a:cubicBezTo>
                  <a:cubicBezTo>
                    <a:pt x="2065" y="1014"/>
                    <a:pt x="1978" y="907"/>
                    <a:pt x="1898" y="793"/>
                  </a:cubicBezTo>
                  <a:cubicBezTo>
                    <a:pt x="1867" y="751"/>
                    <a:pt x="1837" y="710"/>
                    <a:pt x="1815" y="668"/>
                  </a:cubicBezTo>
                  <a:cubicBezTo>
                    <a:pt x="1711" y="478"/>
                    <a:pt x="1845" y="272"/>
                    <a:pt x="2034" y="219"/>
                  </a:cubicBezTo>
                  <a:cubicBezTo>
                    <a:pt x="2085" y="205"/>
                    <a:pt x="2139" y="199"/>
                    <a:pt x="2197" y="199"/>
                  </a:cubicBezTo>
                  <a:cubicBezTo>
                    <a:pt x="2453" y="199"/>
                    <a:pt x="2765" y="323"/>
                    <a:pt x="2973" y="395"/>
                  </a:cubicBezTo>
                  <a:cubicBezTo>
                    <a:pt x="3278" y="505"/>
                    <a:pt x="3575" y="634"/>
                    <a:pt x="3868" y="771"/>
                  </a:cubicBezTo>
                  <a:cubicBezTo>
                    <a:pt x="5023" y="1311"/>
                    <a:pt x="6007" y="2048"/>
                    <a:pt x="7027" y="2801"/>
                  </a:cubicBezTo>
                  <a:cubicBezTo>
                    <a:pt x="7037" y="2808"/>
                    <a:pt x="7047" y="2812"/>
                    <a:pt x="7057" y="2812"/>
                  </a:cubicBezTo>
                  <a:cubicBezTo>
                    <a:pt x="7103" y="2812"/>
                    <a:pt x="7140" y="2743"/>
                    <a:pt x="7102" y="2702"/>
                  </a:cubicBezTo>
                  <a:cubicBezTo>
                    <a:pt x="6544" y="2116"/>
                    <a:pt x="5844" y="1634"/>
                    <a:pt x="5152" y="1220"/>
                  </a:cubicBezTo>
                  <a:cubicBezTo>
                    <a:pt x="4449" y="793"/>
                    <a:pt x="3689" y="402"/>
                    <a:pt x="2905" y="147"/>
                  </a:cubicBezTo>
                  <a:cubicBezTo>
                    <a:pt x="2731" y="92"/>
                    <a:pt x="2384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849;p61"/>
            <p:cNvSpPr/>
            <p:nvPr/>
          </p:nvSpPr>
          <p:spPr>
            <a:xfrm flipH="1">
              <a:off x="7495059" y="2126673"/>
              <a:ext cx="165882" cy="165882"/>
            </a:xfrm>
            <a:custGeom>
              <a:avLst/>
              <a:gdLst/>
              <a:ahLst/>
              <a:cxnLst/>
              <a:rect l="l" t="t" r="r" b="b"/>
              <a:pathLst>
                <a:path w="5081" h="5081" extrusionOk="0">
                  <a:moveTo>
                    <a:pt x="2665" y="2908"/>
                  </a:moveTo>
                  <a:cubicBezTo>
                    <a:pt x="2726" y="2950"/>
                    <a:pt x="2787" y="2992"/>
                    <a:pt x="2848" y="3033"/>
                  </a:cubicBezTo>
                  <a:cubicBezTo>
                    <a:pt x="2821" y="3083"/>
                    <a:pt x="2798" y="3132"/>
                    <a:pt x="2772" y="3181"/>
                  </a:cubicBezTo>
                  <a:cubicBezTo>
                    <a:pt x="2582" y="3543"/>
                    <a:pt x="2316" y="3885"/>
                    <a:pt x="2004" y="4159"/>
                  </a:cubicBezTo>
                  <a:cubicBezTo>
                    <a:pt x="1996" y="4098"/>
                    <a:pt x="1996" y="4036"/>
                    <a:pt x="2000" y="3980"/>
                  </a:cubicBezTo>
                  <a:cubicBezTo>
                    <a:pt x="2019" y="3722"/>
                    <a:pt x="2110" y="3478"/>
                    <a:pt x="2263" y="3269"/>
                  </a:cubicBezTo>
                  <a:cubicBezTo>
                    <a:pt x="2335" y="3170"/>
                    <a:pt x="2419" y="3086"/>
                    <a:pt x="2517" y="3010"/>
                  </a:cubicBezTo>
                  <a:cubicBezTo>
                    <a:pt x="2536" y="2995"/>
                    <a:pt x="2631" y="2908"/>
                    <a:pt x="2665" y="2908"/>
                  </a:cubicBezTo>
                  <a:close/>
                  <a:moveTo>
                    <a:pt x="4253" y="1"/>
                  </a:moveTo>
                  <a:cubicBezTo>
                    <a:pt x="4247" y="1"/>
                    <a:pt x="4242" y="1"/>
                    <a:pt x="4236" y="3"/>
                  </a:cubicBezTo>
                  <a:cubicBezTo>
                    <a:pt x="3506" y="223"/>
                    <a:pt x="2893" y="642"/>
                    <a:pt x="2331" y="1144"/>
                  </a:cubicBezTo>
                  <a:cubicBezTo>
                    <a:pt x="1753" y="1657"/>
                    <a:pt x="1175" y="2234"/>
                    <a:pt x="703" y="2850"/>
                  </a:cubicBezTo>
                  <a:cubicBezTo>
                    <a:pt x="358" y="3303"/>
                    <a:pt x="1" y="4064"/>
                    <a:pt x="338" y="4622"/>
                  </a:cubicBezTo>
                  <a:cubicBezTo>
                    <a:pt x="461" y="4820"/>
                    <a:pt x="652" y="4894"/>
                    <a:pt x="863" y="4894"/>
                  </a:cubicBezTo>
                  <a:cubicBezTo>
                    <a:pt x="1213" y="4894"/>
                    <a:pt x="1619" y="4694"/>
                    <a:pt x="1867" y="4524"/>
                  </a:cubicBezTo>
                  <a:cubicBezTo>
                    <a:pt x="1871" y="4535"/>
                    <a:pt x="1875" y="4546"/>
                    <a:pt x="1879" y="4561"/>
                  </a:cubicBezTo>
                  <a:cubicBezTo>
                    <a:pt x="2014" y="4904"/>
                    <a:pt x="2279" y="5081"/>
                    <a:pt x="2572" y="5081"/>
                  </a:cubicBezTo>
                  <a:cubicBezTo>
                    <a:pt x="2746" y="5081"/>
                    <a:pt x="2930" y="5018"/>
                    <a:pt x="3103" y="4892"/>
                  </a:cubicBezTo>
                  <a:cubicBezTo>
                    <a:pt x="3734" y="4436"/>
                    <a:pt x="4137" y="3626"/>
                    <a:pt x="4411" y="2919"/>
                  </a:cubicBezTo>
                  <a:cubicBezTo>
                    <a:pt x="4726" y="2109"/>
                    <a:pt x="4897" y="1253"/>
                    <a:pt x="5065" y="402"/>
                  </a:cubicBezTo>
                  <a:cubicBezTo>
                    <a:pt x="5081" y="322"/>
                    <a:pt x="5013" y="269"/>
                    <a:pt x="4950" y="269"/>
                  </a:cubicBezTo>
                  <a:cubicBezTo>
                    <a:pt x="4909" y="269"/>
                    <a:pt x="4870" y="292"/>
                    <a:pt x="4860" y="345"/>
                  </a:cubicBezTo>
                  <a:cubicBezTo>
                    <a:pt x="4669" y="1314"/>
                    <a:pt x="4475" y="2295"/>
                    <a:pt x="4065" y="3201"/>
                  </a:cubicBezTo>
                  <a:cubicBezTo>
                    <a:pt x="3856" y="3660"/>
                    <a:pt x="3589" y="4101"/>
                    <a:pt x="3244" y="4474"/>
                  </a:cubicBezTo>
                  <a:cubicBezTo>
                    <a:pt x="3070" y="4665"/>
                    <a:pt x="2836" y="4871"/>
                    <a:pt x="2580" y="4871"/>
                  </a:cubicBezTo>
                  <a:cubicBezTo>
                    <a:pt x="2505" y="4871"/>
                    <a:pt x="2428" y="4853"/>
                    <a:pt x="2350" y="4812"/>
                  </a:cubicBezTo>
                  <a:cubicBezTo>
                    <a:pt x="2191" y="4725"/>
                    <a:pt x="2091" y="4566"/>
                    <a:pt x="2042" y="4387"/>
                  </a:cubicBezTo>
                  <a:cubicBezTo>
                    <a:pt x="2251" y="4212"/>
                    <a:pt x="2442" y="4014"/>
                    <a:pt x="2609" y="3797"/>
                  </a:cubicBezTo>
                  <a:cubicBezTo>
                    <a:pt x="2784" y="3576"/>
                    <a:pt x="3026" y="3273"/>
                    <a:pt x="3065" y="2983"/>
                  </a:cubicBezTo>
                  <a:cubicBezTo>
                    <a:pt x="3095" y="2748"/>
                    <a:pt x="3004" y="2666"/>
                    <a:pt x="2871" y="2666"/>
                  </a:cubicBezTo>
                  <a:cubicBezTo>
                    <a:pt x="2664" y="2666"/>
                    <a:pt x="2356" y="2862"/>
                    <a:pt x="2236" y="2987"/>
                  </a:cubicBezTo>
                  <a:cubicBezTo>
                    <a:pt x="1901" y="3329"/>
                    <a:pt x="1726" y="3843"/>
                    <a:pt x="1810" y="4315"/>
                  </a:cubicBezTo>
                  <a:cubicBezTo>
                    <a:pt x="1753" y="4356"/>
                    <a:pt x="1696" y="4398"/>
                    <a:pt x="1639" y="4432"/>
                  </a:cubicBezTo>
                  <a:cubicBezTo>
                    <a:pt x="1421" y="4569"/>
                    <a:pt x="1167" y="4677"/>
                    <a:pt x="907" y="4677"/>
                  </a:cubicBezTo>
                  <a:cubicBezTo>
                    <a:pt x="886" y="4677"/>
                    <a:pt x="866" y="4677"/>
                    <a:pt x="845" y="4675"/>
                  </a:cubicBezTo>
                  <a:cubicBezTo>
                    <a:pt x="350" y="4649"/>
                    <a:pt x="373" y="4033"/>
                    <a:pt x="475" y="3676"/>
                  </a:cubicBezTo>
                  <a:cubicBezTo>
                    <a:pt x="631" y="3136"/>
                    <a:pt x="1054" y="2722"/>
                    <a:pt x="1426" y="2318"/>
                  </a:cubicBezTo>
                  <a:cubicBezTo>
                    <a:pt x="2247" y="1432"/>
                    <a:pt x="3121" y="562"/>
                    <a:pt x="4262" y="102"/>
                  </a:cubicBezTo>
                  <a:cubicBezTo>
                    <a:pt x="4317" y="78"/>
                    <a:pt x="4304" y="1"/>
                    <a:pt x="4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850;p61"/>
            <p:cNvSpPr/>
            <p:nvPr/>
          </p:nvSpPr>
          <p:spPr>
            <a:xfrm flipH="1">
              <a:off x="7289902" y="2104538"/>
              <a:ext cx="205092" cy="136858"/>
            </a:xfrm>
            <a:custGeom>
              <a:avLst/>
              <a:gdLst/>
              <a:ahLst/>
              <a:cxnLst/>
              <a:rect l="l" t="t" r="r" b="b"/>
              <a:pathLst>
                <a:path w="6282" h="4192" extrusionOk="0">
                  <a:moveTo>
                    <a:pt x="3189" y="1568"/>
                  </a:moveTo>
                  <a:cubicBezTo>
                    <a:pt x="3222" y="1568"/>
                    <a:pt x="3257" y="1582"/>
                    <a:pt x="3297" y="1608"/>
                  </a:cubicBezTo>
                  <a:cubicBezTo>
                    <a:pt x="3434" y="1635"/>
                    <a:pt x="3604" y="1749"/>
                    <a:pt x="3730" y="1822"/>
                  </a:cubicBezTo>
                  <a:cubicBezTo>
                    <a:pt x="3875" y="1905"/>
                    <a:pt x="4027" y="2004"/>
                    <a:pt x="4171" y="2114"/>
                  </a:cubicBezTo>
                  <a:cubicBezTo>
                    <a:pt x="3886" y="2087"/>
                    <a:pt x="3597" y="2038"/>
                    <a:pt x="3327" y="1936"/>
                  </a:cubicBezTo>
                  <a:cubicBezTo>
                    <a:pt x="3213" y="1901"/>
                    <a:pt x="3111" y="1848"/>
                    <a:pt x="3020" y="1772"/>
                  </a:cubicBezTo>
                  <a:cubicBezTo>
                    <a:pt x="3059" y="1637"/>
                    <a:pt x="3115" y="1568"/>
                    <a:pt x="3189" y="1568"/>
                  </a:cubicBezTo>
                  <a:close/>
                  <a:moveTo>
                    <a:pt x="1224" y="0"/>
                  </a:moveTo>
                  <a:cubicBezTo>
                    <a:pt x="1081" y="0"/>
                    <a:pt x="1083" y="225"/>
                    <a:pt x="1232" y="232"/>
                  </a:cubicBezTo>
                  <a:cubicBezTo>
                    <a:pt x="2646" y="308"/>
                    <a:pt x="4042" y="673"/>
                    <a:pt x="5304" y="1331"/>
                  </a:cubicBezTo>
                  <a:cubicBezTo>
                    <a:pt x="5441" y="1399"/>
                    <a:pt x="5666" y="1487"/>
                    <a:pt x="5761" y="1612"/>
                  </a:cubicBezTo>
                  <a:cubicBezTo>
                    <a:pt x="6068" y="2023"/>
                    <a:pt x="5612" y="2103"/>
                    <a:pt x="5392" y="2126"/>
                  </a:cubicBezTo>
                  <a:cubicBezTo>
                    <a:pt x="5235" y="2140"/>
                    <a:pt x="5075" y="2146"/>
                    <a:pt x="4915" y="2146"/>
                  </a:cubicBezTo>
                  <a:cubicBezTo>
                    <a:pt x="4783" y="2146"/>
                    <a:pt x="4652" y="2142"/>
                    <a:pt x="4521" y="2137"/>
                  </a:cubicBezTo>
                  <a:cubicBezTo>
                    <a:pt x="4327" y="1959"/>
                    <a:pt x="4115" y="1799"/>
                    <a:pt x="3890" y="1666"/>
                  </a:cubicBezTo>
                  <a:cubicBezTo>
                    <a:pt x="3690" y="1547"/>
                    <a:pt x="3334" y="1321"/>
                    <a:pt x="3074" y="1321"/>
                  </a:cubicBezTo>
                  <a:cubicBezTo>
                    <a:pt x="3058" y="1321"/>
                    <a:pt x="3042" y="1322"/>
                    <a:pt x="3027" y="1324"/>
                  </a:cubicBezTo>
                  <a:cubicBezTo>
                    <a:pt x="2864" y="1343"/>
                    <a:pt x="2749" y="1464"/>
                    <a:pt x="2746" y="1631"/>
                  </a:cubicBezTo>
                  <a:cubicBezTo>
                    <a:pt x="2742" y="1859"/>
                    <a:pt x="2939" y="1996"/>
                    <a:pt x="3130" y="2084"/>
                  </a:cubicBezTo>
                  <a:cubicBezTo>
                    <a:pt x="3529" y="2263"/>
                    <a:pt x="3997" y="2338"/>
                    <a:pt x="4464" y="2357"/>
                  </a:cubicBezTo>
                  <a:cubicBezTo>
                    <a:pt x="4753" y="2631"/>
                    <a:pt x="4996" y="2958"/>
                    <a:pt x="5106" y="3312"/>
                  </a:cubicBezTo>
                  <a:cubicBezTo>
                    <a:pt x="5201" y="3619"/>
                    <a:pt x="5137" y="3928"/>
                    <a:pt x="4741" y="3958"/>
                  </a:cubicBezTo>
                  <a:cubicBezTo>
                    <a:pt x="4720" y="3960"/>
                    <a:pt x="4698" y="3961"/>
                    <a:pt x="4676" y="3961"/>
                  </a:cubicBezTo>
                  <a:cubicBezTo>
                    <a:pt x="4517" y="3961"/>
                    <a:pt x="4341" y="3917"/>
                    <a:pt x="4190" y="3890"/>
                  </a:cubicBezTo>
                  <a:cubicBezTo>
                    <a:pt x="3871" y="3840"/>
                    <a:pt x="3555" y="3772"/>
                    <a:pt x="3251" y="3658"/>
                  </a:cubicBezTo>
                  <a:cubicBezTo>
                    <a:pt x="2582" y="3400"/>
                    <a:pt x="2092" y="2878"/>
                    <a:pt x="1579" y="2396"/>
                  </a:cubicBezTo>
                  <a:cubicBezTo>
                    <a:pt x="1084" y="1928"/>
                    <a:pt x="605" y="1426"/>
                    <a:pt x="61" y="1015"/>
                  </a:cubicBezTo>
                  <a:cubicBezTo>
                    <a:pt x="55" y="1011"/>
                    <a:pt x="49" y="1009"/>
                    <a:pt x="44" y="1009"/>
                  </a:cubicBezTo>
                  <a:cubicBezTo>
                    <a:pt x="18" y="1009"/>
                    <a:pt x="1" y="1047"/>
                    <a:pt x="19" y="1073"/>
                  </a:cubicBezTo>
                  <a:cubicBezTo>
                    <a:pt x="575" y="1757"/>
                    <a:pt x="1259" y="2369"/>
                    <a:pt x="1898" y="2981"/>
                  </a:cubicBezTo>
                  <a:cubicBezTo>
                    <a:pt x="2430" y="3487"/>
                    <a:pt x="2989" y="3852"/>
                    <a:pt x="3715" y="4019"/>
                  </a:cubicBezTo>
                  <a:cubicBezTo>
                    <a:pt x="3941" y="4071"/>
                    <a:pt x="4356" y="4192"/>
                    <a:pt x="4715" y="4192"/>
                  </a:cubicBezTo>
                  <a:cubicBezTo>
                    <a:pt x="4990" y="4192"/>
                    <a:pt x="5232" y="4121"/>
                    <a:pt x="5331" y="3893"/>
                  </a:cubicBezTo>
                  <a:cubicBezTo>
                    <a:pt x="5555" y="3377"/>
                    <a:pt x="5118" y="2757"/>
                    <a:pt x="4753" y="2365"/>
                  </a:cubicBezTo>
                  <a:cubicBezTo>
                    <a:pt x="4973" y="2365"/>
                    <a:pt x="5187" y="2350"/>
                    <a:pt x="5392" y="2335"/>
                  </a:cubicBezTo>
                  <a:cubicBezTo>
                    <a:pt x="5772" y="2301"/>
                    <a:pt x="6282" y="2061"/>
                    <a:pt x="6019" y="1601"/>
                  </a:cubicBezTo>
                  <a:cubicBezTo>
                    <a:pt x="5845" y="1301"/>
                    <a:pt x="5422" y="1145"/>
                    <a:pt x="5129" y="1001"/>
                  </a:cubicBezTo>
                  <a:cubicBezTo>
                    <a:pt x="4741" y="814"/>
                    <a:pt x="4339" y="650"/>
                    <a:pt x="3932" y="510"/>
                  </a:cubicBezTo>
                  <a:cubicBezTo>
                    <a:pt x="3057" y="217"/>
                    <a:pt x="2153" y="53"/>
                    <a:pt x="1232" y="1"/>
                  </a:cubicBezTo>
                  <a:cubicBezTo>
                    <a:pt x="1229" y="0"/>
                    <a:pt x="122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851;p61"/>
            <p:cNvSpPr/>
            <p:nvPr/>
          </p:nvSpPr>
          <p:spPr>
            <a:xfrm flipH="1">
              <a:off x="7442562" y="2048188"/>
              <a:ext cx="115735" cy="115703"/>
            </a:xfrm>
            <a:custGeom>
              <a:avLst/>
              <a:gdLst/>
              <a:ahLst/>
              <a:cxnLst/>
              <a:rect l="l" t="t" r="r" b="b"/>
              <a:pathLst>
                <a:path w="3545" h="3544" extrusionOk="0">
                  <a:moveTo>
                    <a:pt x="1772" y="0"/>
                  </a:moveTo>
                  <a:cubicBezTo>
                    <a:pt x="795" y="0"/>
                    <a:pt x="0" y="795"/>
                    <a:pt x="0" y="1772"/>
                  </a:cubicBezTo>
                  <a:cubicBezTo>
                    <a:pt x="0" y="2749"/>
                    <a:pt x="795" y="3543"/>
                    <a:pt x="1772" y="3543"/>
                  </a:cubicBezTo>
                  <a:cubicBezTo>
                    <a:pt x="2749" y="3543"/>
                    <a:pt x="3544" y="2749"/>
                    <a:pt x="3544" y="1772"/>
                  </a:cubicBezTo>
                  <a:cubicBezTo>
                    <a:pt x="3544" y="795"/>
                    <a:pt x="2749" y="0"/>
                    <a:pt x="1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852;p61"/>
            <p:cNvSpPr/>
            <p:nvPr/>
          </p:nvSpPr>
          <p:spPr>
            <a:xfrm flipH="1">
              <a:off x="7407955" y="2013418"/>
              <a:ext cx="184981" cy="185111"/>
            </a:xfrm>
            <a:custGeom>
              <a:avLst/>
              <a:gdLst/>
              <a:ahLst/>
              <a:cxnLst/>
              <a:rect l="l" t="t" r="r" b="b"/>
              <a:pathLst>
                <a:path w="5666" h="5670" extrusionOk="0">
                  <a:moveTo>
                    <a:pt x="2826" y="0"/>
                  </a:moveTo>
                  <a:cubicBezTo>
                    <a:pt x="2726" y="5"/>
                    <a:pt x="2647" y="84"/>
                    <a:pt x="2647" y="179"/>
                  </a:cubicBezTo>
                  <a:cubicBezTo>
                    <a:pt x="2647" y="279"/>
                    <a:pt x="2726" y="358"/>
                    <a:pt x="2826" y="358"/>
                  </a:cubicBezTo>
                  <a:cubicBezTo>
                    <a:pt x="2924" y="358"/>
                    <a:pt x="3005" y="279"/>
                    <a:pt x="3005" y="179"/>
                  </a:cubicBezTo>
                  <a:cubicBezTo>
                    <a:pt x="3005" y="81"/>
                    <a:pt x="2924" y="0"/>
                    <a:pt x="2826" y="0"/>
                  </a:cubicBezTo>
                  <a:close/>
                  <a:moveTo>
                    <a:pt x="3647" y="129"/>
                  </a:moveTo>
                  <a:cubicBezTo>
                    <a:pt x="3572" y="129"/>
                    <a:pt x="3501" y="177"/>
                    <a:pt x="3476" y="251"/>
                  </a:cubicBezTo>
                  <a:cubicBezTo>
                    <a:pt x="3445" y="347"/>
                    <a:pt x="3498" y="446"/>
                    <a:pt x="3590" y="476"/>
                  </a:cubicBezTo>
                  <a:cubicBezTo>
                    <a:pt x="3609" y="484"/>
                    <a:pt x="3628" y="488"/>
                    <a:pt x="3647" y="488"/>
                  </a:cubicBezTo>
                  <a:cubicBezTo>
                    <a:pt x="3723" y="488"/>
                    <a:pt x="3791" y="438"/>
                    <a:pt x="3814" y="362"/>
                  </a:cubicBezTo>
                  <a:cubicBezTo>
                    <a:pt x="3844" y="267"/>
                    <a:pt x="3795" y="168"/>
                    <a:pt x="3700" y="137"/>
                  </a:cubicBezTo>
                  <a:cubicBezTo>
                    <a:pt x="3683" y="131"/>
                    <a:pt x="3665" y="129"/>
                    <a:pt x="3647" y="129"/>
                  </a:cubicBezTo>
                  <a:close/>
                  <a:moveTo>
                    <a:pt x="2004" y="133"/>
                  </a:moveTo>
                  <a:cubicBezTo>
                    <a:pt x="1987" y="133"/>
                    <a:pt x="1968" y="136"/>
                    <a:pt x="1951" y="142"/>
                  </a:cubicBezTo>
                  <a:cubicBezTo>
                    <a:pt x="1856" y="172"/>
                    <a:pt x="1807" y="274"/>
                    <a:pt x="1837" y="365"/>
                  </a:cubicBezTo>
                  <a:cubicBezTo>
                    <a:pt x="1860" y="442"/>
                    <a:pt x="1933" y="491"/>
                    <a:pt x="2005" y="491"/>
                  </a:cubicBezTo>
                  <a:cubicBezTo>
                    <a:pt x="2024" y="491"/>
                    <a:pt x="2042" y="488"/>
                    <a:pt x="2061" y="479"/>
                  </a:cubicBezTo>
                  <a:cubicBezTo>
                    <a:pt x="2153" y="449"/>
                    <a:pt x="2206" y="351"/>
                    <a:pt x="2175" y="256"/>
                  </a:cubicBezTo>
                  <a:cubicBezTo>
                    <a:pt x="2151" y="182"/>
                    <a:pt x="2079" y="133"/>
                    <a:pt x="2004" y="133"/>
                  </a:cubicBezTo>
                  <a:close/>
                  <a:moveTo>
                    <a:pt x="4388" y="504"/>
                  </a:moveTo>
                  <a:cubicBezTo>
                    <a:pt x="4333" y="504"/>
                    <a:pt x="4278" y="530"/>
                    <a:pt x="4244" y="579"/>
                  </a:cubicBezTo>
                  <a:cubicBezTo>
                    <a:pt x="4186" y="658"/>
                    <a:pt x="4202" y="769"/>
                    <a:pt x="4282" y="826"/>
                  </a:cubicBezTo>
                  <a:cubicBezTo>
                    <a:pt x="4316" y="849"/>
                    <a:pt x="4351" y="860"/>
                    <a:pt x="4388" y="860"/>
                  </a:cubicBezTo>
                  <a:cubicBezTo>
                    <a:pt x="4442" y="860"/>
                    <a:pt x="4498" y="837"/>
                    <a:pt x="4533" y="788"/>
                  </a:cubicBezTo>
                  <a:cubicBezTo>
                    <a:pt x="4590" y="707"/>
                    <a:pt x="4571" y="598"/>
                    <a:pt x="4491" y="537"/>
                  </a:cubicBezTo>
                  <a:cubicBezTo>
                    <a:pt x="4460" y="514"/>
                    <a:pt x="4424" y="504"/>
                    <a:pt x="4388" y="504"/>
                  </a:cubicBezTo>
                  <a:close/>
                  <a:moveTo>
                    <a:pt x="1267" y="514"/>
                  </a:moveTo>
                  <a:cubicBezTo>
                    <a:pt x="1230" y="514"/>
                    <a:pt x="1193" y="525"/>
                    <a:pt x="1161" y="548"/>
                  </a:cubicBezTo>
                  <a:cubicBezTo>
                    <a:pt x="1080" y="605"/>
                    <a:pt x="1066" y="716"/>
                    <a:pt x="1122" y="795"/>
                  </a:cubicBezTo>
                  <a:cubicBezTo>
                    <a:pt x="1157" y="844"/>
                    <a:pt x="1214" y="872"/>
                    <a:pt x="1266" y="872"/>
                  </a:cubicBezTo>
                  <a:cubicBezTo>
                    <a:pt x="1305" y="872"/>
                    <a:pt x="1339" y="860"/>
                    <a:pt x="1373" y="837"/>
                  </a:cubicBezTo>
                  <a:cubicBezTo>
                    <a:pt x="1454" y="776"/>
                    <a:pt x="1468" y="666"/>
                    <a:pt x="1412" y="586"/>
                  </a:cubicBezTo>
                  <a:cubicBezTo>
                    <a:pt x="1377" y="539"/>
                    <a:pt x="1323" y="514"/>
                    <a:pt x="1267" y="514"/>
                  </a:cubicBezTo>
                  <a:close/>
                  <a:moveTo>
                    <a:pt x="4974" y="1089"/>
                  </a:moveTo>
                  <a:cubicBezTo>
                    <a:pt x="4938" y="1089"/>
                    <a:pt x="4902" y="1100"/>
                    <a:pt x="4871" y="1123"/>
                  </a:cubicBezTo>
                  <a:cubicBezTo>
                    <a:pt x="4791" y="1183"/>
                    <a:pt x="4776" y="1293"/>
                    <a:pt x="4833" y="1374"/>
                  </a:cubicBezTo>
                  <a:cubicBezTo>
                    <a:pt x="4867" y="1419"/>
                    <a:pt x="4921" y="1446"/>
                    <a:pt x="4978" y="1446"/>
                  </a:cubicBezTo>
                  <a:cubicBezTo>
                    <a:pt x="5012" y="1446"/>
                    <a:pt x="5050" y="1434"/>
                    <a:pt x="5081" y="1411"/>
                  </a:cubicBezTo>
                  <a:cubicBezTo>
                    <a:pt x="5160" y="1354"/>
                    <a:pt x="5179" y="1240"/>
                    <a:pt x="5118" y="1164"/>
                  </a:cubicBezTo>
                  <a:lnTo>
                    <a:pt x="5122" y="1164"/>
                  </a:lnTo>
                  <a:cubicBezTo>
                    <a:pt x="5085" y="1115"/>
                    <a:pt x="5030" y="1089"/>
                    <a:pt x="4974" y="1089"/>
                  </a:cubicBezTo>
                  <a:close/>
                  <a:moveTo>
                    <a:pt x="679" y="1102"/>
                  </a:moveTo>
                  <a:cubicBezTo>
                    <a:pt x="624" y="1102"/>
                    <a:pt x="571" y="1127"/>
                    <a:pt x="537" y="1176"/>
                  </a:cubicBezTo>
                  <a:cubicBezTo>
                    <a:pt x="480" y="1255"/>
                    <a:pt x="495" y="1365"/>
                    <a:pt x="575" y="1426"/>
                  </a:cubicBezTo>
                  <a:cubicBezTo>
                    <a:pt x="610" y="1449"/>
                    <a:pt x="643" y="1460"/>
                    <a:pt x="682" y="1460"/>
                  </a:cubicBezTo>
                  <a:cubicBezTo>
                    <a:pt x="735" y="1460"/>
                    <a:pt x="792" y="1434"/>
                    <a:pt x="826" y="1385"/>
                  </a:cubicBezTo>
                  <a:cubicBezTo>
                    <a:pt x="883" y="1305"/>
                    <a:pt x="864" y="1195"/>
                    <a:pt x="784" y="1137"/>
                  </a:cubicBezTo>
                  <a:cubicBezTo>
                    <a:pt x="752" y="1113"/>
                    <a:pt x="715" y="1102"/>
                    <a:pt x="679" y="1102"/>
                  </a:cubicBezTo>
                  <a:close/>
                  <a:moveTo>
                    <a:pt x="5357" y="1828"/>
                  </a:moveTo>
                  <a:cubicBezTo>
                    <a:pt x="5338" y="1828"/>
                    <a:pt x="5319" y="1831"/>
                    <a:pt x="5301" y="1837"/>
                  </a:cubicBezTo>
                  <a:cubicBezTo>
                    <a:pt x="5206" y="1867"/>
                    <a:pt x="5156" y="1970"/>
                    <a:pt x="5186" y="2062"/>
                  </a:cubicBezTo>
                  <a:cubicBezTo>
                    <a:pt x="5213" y="2137"/>
                    <a:pt x="5281" y="2183"/>
                    <a:pt x="5358" y="2183"/>
                  </a:cubicBezTo>
                  <a:cubicBezTo>
                    <a:pt x="5377" y="2183"/>
                    <a:pt x="5395" y="2183"/>
                    <a:pt x="5411" y="2176"/>
                  </a:cubicBezTo>
                  <a:cubicBezTo>
                    <a:pt x="5506" y="2145"/>
                    <a:pt x="5555" y="2042"/>
                    <a:pt x="5525" y="1951"/>
                  </a:cubicBezTo>
                  <a:cubicBezTo>
                    <a:pt x="5501" y="1875"/>
                    <a:pt x="5432" y="1828"/>
                    <a:pt x="5357" y="1828"/>
                  </a:cubicBezTo>
                  <a:close/>
                  <a:moveTo>
                    <a:pt x="303" y="1843"/>
                  </a:moveTo>
                  <a:cubicBezTo>
                    <a:pt x="229" y="1843"/>
                    <a:pt x="158" y="1890"/>
                    <a:pt x="134" y="1967"/>
                  </a:cubicBezTo>
                  <a:cubicBezTo>
                    <a:pt x="108" y="2062"/>
                    <a:pt x="157" y="2160"/>
                    <a:pt x="252" y="2190"/>
                  </a:cubicBezTo>
                  <a:cubicBezTo>
                    <a:pt x="267" y="2198"/>
                    <a:pt x="286" y="2198"/>
                    <a:pt x="305" y="2198"/>
                  </a:cubicBezTo>
                  <a:cubicBezTo>
                    <a:pt x="381" y="2198"/>
                    <a:pt x="450" y="2153"/>
                    <a:pt x="476" y="2076"/>
                  </a:cubicBezTo>
                  <a:cubicBezTo>
                    <a:pt x="503" y="1981"/>
                    <a:pt x="453" y="1883"/>
                    <a:pt x="359" y="1853"/>
                  </a:cubicBezTo>
                  <a:cubicBezTo>
                    <a:pt x="340" y="1846"/>
                    <a:pt x="321" y="1843"/>
                    <a:pt x="303" y="1843"/>
                  </a:cubicBezTo>
                  <a:close/>
                  <a:moveTo>
                    <a:pt x="5487" y="2646"/>
                  </a:moveTo>
                  <a:cubicBezTo>
                    <a:pt x="5388" y="2646"/>
                    <a:pt x="5312" y="2727"/>
                    <a:pt x="5312" y="2825"/>
                  </a:cubicBezTo>
                  <a:lnTo>
                    <a:pt x="5312" y="2834"/>
                  </a:lnTo>
                  <a:lnTo>
                    <a:pt x="5312" y="2837"/>
                  </a:lnTo>
                  <a:cubicBezTo>
                    <a:pt x="5312" y="2936"/>
                    <a:pt x="5392" y="3016"/>
                    <a:pt x="5491" y="3016"/>
                  </a:cubicBezTo>
                  <a:cubicBezTo>
                    <a:pt x="5586" y="3016"/>
                    <a:pt x="5666" y="2936"/>
                    <a:pt x="5666" y="2837"/>
                  </a:cubicBezTo>
                  <a:lnTo>
                    <a:pt x="5666" y="2829"/>
                  </a:lnTo>
                  <a:lnTo>
                    <a:pt x="5666" y="2825"/>
                  </a:lnTo>
                  <a:cubicBezTo>
                    <a:pt x="5666" y="2727"/>
                    <a:pt x="5586" y="2646"/>
                    <a:pt x="5487" y="2646"/>
                  </a:cubicBezTo>
                  <a:close/>
                  <a:moveTo>
                    <a:pt x="176" y="2662"/>
                  </a:moveTo>
                  <a:cubicBezTo>
                    <a:pt x="80" y="2662"/>
                    <a:pt x="1" y="2742"/>
                    <a:pt x="1" y="2841"/>
                  </a:cubicBezTo>
                  <a:cubicBezTo>
                    <a:pt x="1" y="2939"/>
                    <a:pt x="80" y="3020"/>
                    <a:pt x="180" y="3020"/>
                  </a:cubicBezTo>
                  <a:cubicBezTo>
                    <a:pt x="275" y="3020"/>
                    <a:pt x="354" y="2939"/>
                    <a:pt x="354" y="2841"/>
                  </a:cubicBezTo>
                  <a:cubicBezTo>
                    <a:pt x="354" y="2742"/>
                    <a:pt x="275" y="2662"/>
                    <a:pt x="176" y="2662"/>
                  </a:cubicBezTo>
                  <a:close/>
                  <a:moveTo>
                    <a:pt x="5360" y="3478"/>
                  </a:moveTo>
                  <a:cubicBezTo>
                    <a:pt x="5284" y="3478"/>
                    <a:pt x="5215" y="3527"/>
                    <a:pt x="5190" y="3601"/>
                  </a:cubicBezTo>
                  <a:cubicBezTo>
                    <a:pt x="5160" y="3696"/>
                    <a:pt x="5209" y="3795"/>
                    <a:pt x="5304" y="3825"/>
                  </a:cubicBezTo>
                  <a:cubicBezTo>
                    <a:pt x="5323" y="3833"/>
                    <a:pt x="5342" y="3837"/>
                    <a:pt x="5362" y="3837"/>
                  </a:cubicBezTo>
                  <a:cubicBezTo>
                    <a:pt x="5434" y="3837"/>
                    <a:pt x="5506" y="3787"/>
                    <a:pt x="5529" y="3711"/>
                  </a:cubicBezTo>
                  <a:cubicBezTo>
                    <a:pt x="5560" y="3616"/>
                    <a:pt x="5509" y="3518"/>
                    <a:pt x="5415" y="3487"/>
                  </a:cubicBezTo>
                  <a:cubicBezTo>
                    <a:pt x="5396" y="3481"/>
                    <a:pt x="5378" y="3478"/>
                    <a:pt x="5360" y="3478"/>
                  </a:cubicBezTo>
                  <a:close/>
                  <a:moveTo>
                    <a:pt x="306" y="3482"/>
                  </a:moveTo>
                  <a:cubicBezTo>
                    <a:pt x="288" y="3482"/>
                    <a:pt x="270" y="3485"/>
                    <a:pt x="252" y="3491"/>
                  </a:cubicBezTo>
                  <a:cubicBezTo>
                    <a:pt x="161" y="3522"/>
                    <a:pt x="108" y="3624"/>
                    <a:pt x="138" y="3715"/>
                  </a:cubicBezTo>
                  <a:cubicBezTo>
                    <a:pt x="164" y="3792"/>
                    <a:pt x="233" y="3841"/>
                    <a:pt x="308" y="3841"/>
                  </a:cubicBezTo>
                  <a:cubicBezTo>
                    <a:pt x="328" y="3841"/>
                    <a:pt x="343" y="3837"/>
                    <a:pt x="362" y="3829"/>
                  </a:cubicBezTo>
                  <a:cubicBezTo>
                    <a:pt x="457" y="3799"/>
                    <a:pt x="506" y="3700"/>
                    <a:pt x="476" y="3605"/>
                  </a:cubicBezTo>
                  <a:cubicBezTo>
                    <a:pt x="451" y="3531"/>
                    <a:pt x="382" y="3482"/>
                    <a:pt x="306" y="3482"/>
                  </a:cubicBezTo>
                  <a:close/>
                  <a:moveTo>
                    <a:pt x="4985" y="4218"/>
                  </a:moveTo>
                  <a:cubicBezTo>
                    <a:pt x="4929" y="4218"/>
                    <a:pt x="4874" y="4245"/>
                    <a:pt x="4837" y="4293"/>
                  </a:cubicBezTo>
                  <a:cubicBezTo>
                    <a:pt x="4779" y="4373"/>
                    <a:pt x="4799" y="4483"/>
                    <a:pt x="4879" y="4540"/>
                  </a:cubicBezTo>
                  <a:cubicBezTo>
                    <a:pt x="4909" y="4563"/>
                    <a:pt x="4947" y="4575"/>
                    <a:pt x="4981" y="4575"/>
                  </a:cubicBezTo>
                  <a:cubicBezTo>
                    <a:pt x="5039" y="4575"/>
                    <a:pt x="5092" y="4548"/>
                    <a:pt x="5126" y="4502"/>
                  </a:cubicBezTo>
                  <a:cubicBezTo>
                    <a:pt x="5183" y="4422"/>
                    <a:pt x="5167" y="4312"/>
                    <a:pt x="5088" y="4252"/>
                  </a:cubicBezTo>
                  <a:cubicBezTo>
                    <a:pt x="5057" y="4229"/>
                    <a:pt x="5021" y="4218"/>
                    <a:pt x="4985" y="4218"/>
                  </a:cubicBezTo>
                  <a:close/>
                  <a:moveTo>
                    <a:pt x="688" y="4223"/>
                  </a:moveTo>
                  <a:cubicBezTo>
                    <a:pt x="651" y="4223"/>
                    <a:pt x="614" y="4234"/>
                    <a:pt x="582" y="4259"/>
                  </a:cubicBezTo>
                  <a:cubicBezTo>
                    <a:pt x="503" y="4316"/>
                    <a:pt x="484" y="4426"/>
                    <a:pt x="545" y="4506"/>
                  </a:cubicBezTo>
                  <a:cubicBezTo>
                    <a:pt x="578" y="4555"/>
                    <a:pt x="632" y="4578"/>
                    <a:pt x="685" y="4578"/>
                  </a:cubicBezTo>
                  <a:cubicBezTo>
                    <a:pt x="724" y="4578"/>
                    <a:pt x="761" y="4567"/>
                    <a:pt x="792" y="4544"/>
                  </a:cubicBezTo>
                  <a:cubicBezTo>
                    <a:pt x="871" y="4487"/>
                    <a:pt x="887" y="4377"/>
                    <a:pt x="829" y="4297"/>
                  </a:cubicBezTo>
                  <a:cubicBezTo>
                    <a:pt x="795" y="4249"/>
                    <a:pt x="742" y="4223"/>
                    <a:pt x="688" y="4223"/>
                  </a:cubicBezTo>
                  <a:close/>
                  <a:moveTo>
                    <a:pt x="4396" y="4806"/>
                  </a:moveTo>
                  <a:cubicBezTo>
                    <a:pt x="4359" y="4806"/>
                    <a:pt x="4322" y="4818"/>
                    <a:pt x="4290" y="4841"/>
                  </a:cubicBezTo>
                  <a:cubicBezTo>
                    <a:pt x="4209" y="4898"/>
                    <a:pt x="4195" y="5008"/>
                    <a:pt x="4251" y="5087"/>
                  </a:cubicBezTo>
                  <a:cubicBezTo>
                    <a:pt x="4286" y="5138"/>
                    <a:pt x="4342" y="5164"/>
                    <a:pt x="4396" y="5164"/>
                  </a:cubicBezTo>
                  <a:cubicBezTo>
                    <a:pt x="4434" y="5164"/>
                    <a:pt x="4468" y="5152"/>
                    <a:pt x="4502" y="5129"/>
                  </a:cubicBezTo>
                  <a:cubicBezTo>
                    <a:pt x="4579" y="5069"/>
                    <a:pt x="4597" y="4959"/>
                    <a:pt x="4540" y="4878"/>
                  </a:cubicBezTo>
                  <a:cubicBezTo>
                    <a:pt x="4504" y="4831"/>
                    <a:pt x="4450" y="4806"/>
                    <a:pt x="4396" y="4806"/>
                  </a:cubicBezTo>
                  <a:close/>
                  <a:moveTo>
                    <a:pt x="1274" y="4809"/>
                  </a:moveTo>
                  <a:cubicBezTo>
                    <a:pt x="1219" y="4809"/>
                    <a:pt x="1164" y="4834"/>
                    <a:pt x="1130" y="4882"/>
                  </a:cubicBezTo>
                  <a:cubicBezTo>
                    <a:pt x="1073" y="4962"/>
                    <a:pt x="1092" y="5073"/>
                    <a:pt x="1172" y="5133"/>
                  </a:cubicBezTo>
                  <a:cubicBezTo>
                    <a:pt x="1203" y="5152"/>
                    <a:pt x="1240" y="5168"/>
                    <a:pt x="1275" y="5168"/>
                  </a:cubicBezTo>
                  <a:cubicBezTo>
                    <a:pt x="1331" y="5168"/>
                    <a:pt x="1385" y="5141"/>
                    <a:pt x="1419" y="5092"/>
                  </a:cubicBezTo>
                  <a:cubicBezTo>
                    <a:pt x="1476" y="5012"/>
                    <a:pt x="1461" y="4901"/>
                    <a:pt x="1381" y="4845"/>
                  </a:cubicBezTo>
                  <a:cubicBezTo>
                    <a:pt x="1349" y="4820"/>
                    <a:pt x="1311" y="4809"/>
                    <a:pt x="1274" y="4809"/>
                  </a:cubicBezTo>
                  <a:close/>
                  <a:moveTo>
                    <a:pt x="2016" y="5186"/>
                  </a:moveTo>
                  <a:cubicBezTo>
                    <a:pt x="1941" y="5186"/>
                    <a:pt x="1869" y="5234"/>
                    <a:pt x="1845" y="5308"/>
                  </a:cubicBezTo>
                  <a:cubicBezTo>
                    <a:pt x="1814" y="5403"/>
                    <a:pt x="1868" y="5503"/>
                    <a:pt x="1959" y="5533"/>
                  </a:cubicBezTo>
                  <a:cubicBezTo>
                    <a:pt x="1978" y="5540"/>
                    <a:pt x="1996" y="5540"/>
                    <a:pt x="2016" y="5540"/>
                  </a:cubicBezTo>
                  <a:cubicBezTo>
                    <a:pt x="2092" y="5540"/>
                    <a:pt x="2161" y="5494"/>
                    <a:pt x="2184" y="5419"/>
                  </a:cubicBezTo>
                  <a:cubicBezTo>
                    <a:pt x="2214" y="5324"/>
                    <a:pt x="2164" y="5224"/>
                    <a:pt x="2069" y="5194"/>
                  </a:cubicBezTo>
                  <a:cubicBezTo>
                    <a:pt x="2052" y="5188"/>
                    <a:pt x="2034" y="5186"/>
                    <a:pt x="2016" y="5186"/>
                  </a:cubicBezTo>
                  <a:close/>
                  <a:moveTo>
                    <a:pt x="3658" y="5185"/>
                  </a:moveTo>
                  <a:cubicBezTo>
                    <a:pt x="3639" y="5185"/>
                    <a:pt x="3620" y="5188"/>
                    <a:pt x="3602" y="5194"/>
                  </a:cubicBezTo>
                  <a:cubicBezTo>
                    <a:pt x="3507" y="5224"/>
                    <a:pt x="3456" y="5324"/>
                    <a:pt x="3487" y="5419"/>
                  </a:cubicBezTo>
                  <a:cubicBezTo>
                    <a:pt x="3510" y="5494"/>
                    <a:pt x="3582" y="5540"/>
                    <a:pt x="3654" y="5540"/>
                  </a:cubicBezTo>
                  <a:cubicBezTo>
                    <a:pt x="3674" y="5540"/>
                    <a:pt x="3693" y="5536"/>
                    <a:pt x="3712" y="5533"/>
                  </a:cubicBezTo>
                  <a:cubicBezTo>
                    <a:pt x="3807" y="5503"/>
                    <a:pt x="3856" y="5399"/>
                    <a:pt x="3826" y="5308"/>
                  </a:cubicBezTo>
                  <a:cubicBezTo>
                    <a:pt x="3801" y="5232"/>
                    <a:pt x="3733" y="5185"/>
                    <a:pt x="3658" y="5185"/>
                  </a:cubicBezTo>
                  <a:close/>
                  <a:moveTo>
                    <a:pt x="2837" y="5312"/>
                  </a:moveTo>
                  <a:cubicBezTo>
                    <a:pt x="2738" y="5315"/>
                    <a:pt x="2658" y="5392"/>
                    <a:pt x="2658" y="5494"/>
                  </a:cubicBezTo>
                  <a:cubicBezTo>
                    <a:pt x="2658" y="5589"/>
                    <a:pt x="2738" y="5669"/>
                    <a:pt x="2837" y="5669"/>
                  </a:cubicBezTo>
                  <a:cubicBezTo>
                    <a:pt x="2936" y="5669"/>
                    <a:pt x="3016" y="5589"/>
                    <a:pt x="3016" y="5491"/>
                  </a:cubicBezTo>
                  <a:cubicBezTo>
                    <a:pt x="3016" y="5392"/>
                    <a:pt x="2932" y="5312"/>
                    <a:pt x="2837" y="5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20357" y="3341533"/>
            <a:ext cx="300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bread</a:t>
            </a:r>
          </a:p>
        </p:txBody>
      </p:sp>
      <p:pic>
        <p:nvPicPr>
          <p:cNvPr id="266" name="CD2-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2984" y="2786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4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5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6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64771" y="187867"/>
            <a:ext cx="4907682" cy="587475"/>
          </a:xfrm>
          <a:prstGeom prst="roundRect">
            <a:avLst/>
          </a:prstGeom>
          <a:solidFill>
            <a:srgbClr val="83CF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2" name="Google Shape;2592;p39"/>
          <p:cNvSpPr/>
          <p:nvPr/>
        </p:nvSpPr>
        <p:spPr>
          <a:xfrm>
            <a:off x="5491320" y="496595"/>
            <a:ext cx="39" cy="19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0"/>
                </a:moveTo>
                <a:lnTo>
                  <a:pt x="1" y="4"/>
                </a:lnTo>
                <a:lnTo>
                  <a:pt x="1" y="4"/>
                </a:lnTo>
                <a:close/>
              </a:path>
            </a:pathLst>
          </a:custGeom>
          <a:solidFill>
            <a:srgbClr val="9FA3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39"/>
          <p:cNvSpPr/>
          <p:nvPr/>
        </p:nvSpPr>
        <p:spPr>
          <a:xfrm>
            <a:off x="334790" y="801595"/>
            <a:ext cx="2563800" cy="1732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39"/>
          <p:cNvSpPr/>
          <p:nvPr/>
        </p:nvSpPr>
        <p:spPr>
          <a:xfrm>
            <a:off x="6149372" y="841469"/>
            <a:ext cx="2563800" cy="1732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39"/>
          <p:cNvSpPr/>
          <p:nvPr/>
        </p:nvSpPr>
        <p:spPr>
          <a:xfrm>
            <a:off x="3349481" y="841092"/>
            <a:ext cx="2563800" cy="1732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39"/>
          <p:cNvSpPr/>
          <p:nvPr/>
        </p:nvSpPr>
        <p:spPr>
          <a:xfrm>
            <a:off x="6265472" y="938969"/>
            <a:ext cx="2331600" cy="1537800"/>
          </a:xfrm>
          <a:prstGeom prst="roundRect">
            <a:avLst>
              <a:gd name="adj" fmla="val 1666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39"/>
          <p:cNvSpPr/>
          <p:nvPr/>
        </p:nvSpPr>
        <p:spPr>
          <a:xfrm>
            <a:off x="3465581" y="938592"/>
            <a:ext cx="2331600" cy="1537800"/>
          </a:xfrm>
          <a:prstGeom prst="roundRect">
            <a:avLst>
              <a:gd name="adj" fmla="val 16667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39"/>
          <p:cNvSpPr/>
          <p:nvPr/>
        </p:nvSpPr>
        <p:spPr>
          <a:xfrm>
            <a:off x="450891" y="915059"/>
            <a:ext cx="2331600" cy="1537800"/>
          </a:xfrm>
          <a:prstGeom prst="roundRect">
            <a:avLst>
              <a:gd name="adj" fmla="val 16667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9" name="Google Shape;2599;p39"/>
          <p:cNvGrpSpPr/>
          <p:nvPr/>
        </p:nvGrpSpPr>
        <p:grpSpPr>
          <a:xfrm flipH="1">
            <a:off x="7502763" y="158232"/>
            <a:ext cx="1648624" cy="803820"/>
            <a:chOff x="0" y="815299"/>
            <a:chExt cx="1648624" cy="803820"/>
          </a:xfrm>
        </p:grpSpPr>
        <p:sp>
          <p:nvSpPr>
            <p:cNvPr id="2600" name="Google Shape;2600;p39"/>
            <p:cNvSpPr/>
            <p:nvPr/>
          </p:nvSpPr>
          <p:spPr>
            <a:xfrm>
              <a:off x="0" y="815299"/>
              <a:ext cx="1648624" cy="803820"/>
            </a:xfrm>
            <a:custGeom>
              <a:avLst/>
              <a:gdLst/>
              <a:ahLst/>
              <a:cxnLst/>
              <a:rect l="l" t="t" r="r" b="b"/>
              <a:pathLst>
                <a:path w="38657" h="18848" extrusionOk="0">
                  <a:moveTo>
                    <a:pt x="35352" y="196"/>
                  </a:moveTo>
                  <a:cubicBezTo>
                    <a:pt x="36332" y="196"/>
                    <a:pt x="37312" y="222"/>
                    <a:pt x="38290" y="270"/>
                  </a:cubicBezTo>
                  <a:lnTo>
                    <a:pt x="38290" y="270"/>
                  </a:lnTo>
                  <a:cubicBezTo>
                    <a:pt x="36921" y="3542"/>
                    <a:pt x="34704" y="6500"/>
                    <a:pt x="32104" y="9047"/>
                  </a:cubicBezTo>
                  <a:cubicBezTo>
                    <a:pt x="29443" y="11632"/>
                    <a:pt x="26249" y="13731"/>
                    <a:pt x="22771" y="15279"/>
                  </a:cubicBezTo>
                  <a:cubicBezTo>
                    <a:pt x="19272" y="16792"/>
                    <a:pt x="15508" y="17785"/>
                    <a:pt x="11661" y="18246"/>
                  </a:cubicBezTo>
                  <a:cubicBezTo>
                    <a:pt x="9543" y="18510"/>
                    <a:pt x="7395" y="18623"/>
                    <a:pt x="5249" y="18623"/>
                  </a:cubicBezTo>
                  <a:cubicBezTo>
                    <a:pt x="3506" y="18623"/>
                    <a:pt x="1765" y="18548"/>
                    <a:pt x="44" y="18420"/>
                  </a:cubicBezTo>
                  <a:cubicBezTo>
                    <a:pt x="860" y="16867"/>
                    <a:pt x="1936" y="15377"/>
                    <a:pt x="3079" y="13985"/>
                  </a:cubicBezTo>
                  <a:cubicBezTo>
                    <a:pt x="4235" y="12593"/>
                    <a:pt x="5519" y="11291"/>
                    <a:pt x="6897" y="10084"/>
                  </a:cubicBezTo>
                  <a:cubicBezTo>
                    <a:pt x="9649" y="7665"/>
                    <a:pt x="12825" y="5674"/>
                    <a:pt x="16234" y="4118"/>
                  </a:cubicBezTo>
                  <a:cubicBezTo>
                    <a:pt x="19645" y="2582"/>
                    <a:pt x="23297" y="1447"/>
                    <a:pt x="27061" y="855"/>
                  </a:cubicBezTo>
                  <a:cubicBezTo>
                    <a:pt x="29794" y="399"/>
                    <a:pt x="32573" y="196"/>
                    <a:pt x="35352" y="196"/>
                  </a:cubicBezTo>
                  <a:close/>
                  <a:moveTo>
                    <a:pt x="36335" y="1"/>
                  </a:moveTo>
                  <a:cubicBezTo>
                    <a:pt x="33218" y="1"/>
                    <a:pt x="30105" y="227"/>
                    <a:pt x="27032" y="696"/>
                  </a:cubicBezTo>
                  <a:cubicBezTo>
                    <a:pt x="23253" y="1268"/>
                    <a:pt x="19533" y="2269"/>
                    <a:pt x="16052" y="3778"/>
                  </a:cubicBezTo>
                  <a:cubicBezTo>
                    <a:pt x="12579" y="5305"/>
                    <a:pt x="9388" y="7364"/>
                    <a:pt x="6632" y="9833"/>
                  </a:cubicBezTo>
                  <a:cubicBezTo>
                    <a:pt x="3906" y="12325"/>
                    <a:pt x="1538" y="15163"/>
                    <a:pt x="0" y="18441"/>
                  </a:cubicBezTo>
                  <a:cubicBezTo>
                    <a:pt x="2153" y="18711"/>
                    <a:pt x="4307" y="18848"/>
                    <a:pt x="6461" y="18848"/>
                  </a:cubicBezTo>
                  <a:cubicBezTo>
                    <a:pt x="8210" y="18848"/>
                    <a:pt x="9959" y="18758"/>
                    <a:pt x="11705" y="18575"/>
                  </a:cubicBezTo>
                  <a:cubicBezTo>
                    <a:pt x="13656" y="18398"/>
                    <a:pt x="15577" y="18025"/>
                    <a:pt x="17478" y="17582"/>
                  </a:cubicBezTo>
                  <a:cubicBezTo>
                    <a:pt x="19370" y="17107"/>
                    <a:pt x="21208" y="16462"/>
                    <a:pt x="22992" y="15704"/>
                  </a:cubicBezTo>
                  <a:cubicBezTo>
                    <a:pt x="26542" y="14156"/>
                    <a:pt x="29770" y="11984"/>
                    <a:pt x="32442" y="9336"/>
                  </a:cubicBezTo>
                  <a:cubicBezTo>
                    <a:pt x="33783" y="8017"/>
                    <a:pt x="34976" y="6573"/>
                    <a:pt x="36020" y="5047"/>
                  </a:cubicBezTo>
                  <a:cubicBezTo>
                    <a:pt x="37046" y="3514"/>
                    <a:pt x="37964" y="1911"/>
                    <a:pt x="38602" y="192"/>
                  </a:cubicBezTo>
                  <a:lnTo>
                    <a:pt x="38656" y="43"/>
                  </a:lnTo>
                  <a:lnTo>
                    <a:pt x="38482" y="36"/>
                  </a:lnTo>
                  <a:cubicBezTo>
                    <a:pt x="37767" y="13"/>
                    <a:pt x="37051" y="1"/>
                    <a:pt x="36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9"/>
            <p:cNvSpPr/>
            <p:nvPr/>
          </p:nvSpPr>
          <p:spPr>
            <a:xfrm>
              <a:off x="896" y="821909"/>
              <a:ext cx="1640010" cy="779426"/>
            </a:xfrm>
            <a:custGeom>
              <a:avLst/>
              <a:gdLst/>
              <a:ahLst/>
              <a:cxnLst/>
              <a:rect l="l" t="t" r="r" b="b"/>
              <a:pathLst>
                <a:path w="38455" h="18276" extrusionOk="0">
                  <a:moveTo>
                    <a:pt x="38454" y="0"/>
                  </a:moveTo>
                  <a:cubicBezTo>
                    <a:pt x="34984" y="947"/>
                    <a:pt x="31598" y="2144"/>
                    <a:pt x="28269" y="3456"/>
                  </a:cubicBezTo>
                  <a:cubicBezTo>
                    <a:pt x="24954" y="4801"/>
                    <a:pt x="21706" y="6281"/>
                    <a:pt x="18497" y="7822"/>
                  </a:cubicBezTo>
                  <a:cubicBezTo>
                    <a:pt x="15317" y="9414"/>
                    <a:pt x="12162" y="11052"/>
                    <a:pt x="9077" y="12793"/>
                  </a:cubicBezTo>
                  <a:cubicBezTo>
                    <a:pt x="5991" y="14537"/>
                    <a:pt x="2946" y="16339"/>
                    <a:pt x="1" y="18275"/>
                  </a:cubicBezTo>
                  <a:cubicBezTo>
                    <a:pt x="1532" y="17387"/>
                    <a:pt x="3061" y="16503"/>
                    <a:pt x="4613" y="15651"/>
                  </a:cubicBezTo>
                  <a:cubicBezTo>
                    <a:pt x="6154" y="14780"/>
                    <a:pt x="7710" y="13928"/>
                    <a:pt x="9273" y="13094"/>
                  </a:cubicBezTo>
                  <a:cubicBezTo>
                    <a:pt x="12395" y="11419"/>
                    <a:pt x="15534" y="9780"/>
                    <a:pt x="18729" y="8224"/>
                  </a:cubicBezTo>
                  <a:cubicBezTo>
                    <a:pt x="21913" y="6654"/>
                    <a:pt x="25155" y="5186"/>
                    <a:pt x="28425" y="3775"/>
                  </a:cubicBezTo>
                  <a:cubicBezTo>
                    <a:pt x="30078" y="3108"/>
                    <a:pt x="31713" y="2401"/>
                    <a:pt x="33396" y="1799"/>
                  </a:cubicBezTo>
                  <a:cubicBezTo>
                    <a:pt x="35053" y="1132"/>
                    <a:pt x="36764" y="596"/>
                    <a:pt x="38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9"/>
            <p:cNvSpPr/>
            <p:nvPr/>
          </p:nvSpPr>
          <p:spPr>
            <a:xfrm>
              <a:off x="327194" y="1201859"/>
              <a:ext cx="27764" cy="195837"/>
            </a:xfrm>
            <a:custGeom>
              <a:avLst/>
              <a:gdLst/>
              <a:ahLst/>
              <a:cxnLst/>
              <a:rect l="l" t="t" r="r" b="b"/>
              <a:pathLst>
                <a:path w="651" h="4592" extrusionOk="0">
                  <a:moveTo>
                    <a:pt x="247" y="1"/>
                  </a:moveTo>
                  <a:lnTo>
                    <a:pt x="1" y="19"/>
                  </a:lnTo>
                  <a:lnTo>
                    <a:pt x="404" y="4591"/>
                  </a:lnTo>
                  <a:lnTo>
                    <a:pt x="650" y="4573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39"/>
            <p:cNvSpPr/>
            <p:nvPr/>
          </p:nvSpPr>
          <p:spPr>
            <a:xfrm>
              <a:off x="494843" y="1312573"/>
              <a:ext cx="532454" cy="145087"/>
            </a:xfrm>
            <a:custGeom>
              <a:avLst/>
              <a:gdLst/>
              <a:ahLst/>
              <a:cxnLst/>
              <a:rect l="l" t="t" r="r" b="b"/>
              <a:pathLst>
                <a:path w="12485" h="3402" extrusionOk="0">
                  <a:moveTo>
                    <a:pt x="66" y="1"/>
                  </a:moveTo>
                  <a:lnTo>
                    <a:pt x="1" y="218"/>
                  </a:lnTo>
                  <a:lnTo>
                    <a:pt x="12420" y="3402"/>
                  </a:lnTo>
                  <a:lnTo>
                    <a:pt x="12485" y="318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39"/>
            <p:cNvSpPr/>
            <p:nvPr/>
          </p:nvSpPr>
          <p:spPr>
            <a:xfrm>
              <a:off x="675926" y="1212222"/>
              <a:ext cx="538041" cy="135960"/>
            </a:xfrm>
            <a:custGeom>
              <a:avLst/>
              <a:gdLst/>
              <a:ahLst/>
              <a:cxnLst/>
              <a:rect l="l" t="t" r="r" b="b"/>
              <a:pathLst>
                <a:path w="12616" h="3188" extrusionOk="0">
                  <a:moveTo>
                    <a:pt x="62" y="1"/>
                  </a:moveTo>
                  <a:lnTo>
                    <a:pt x="0" y="222"/>
                  </a:lnTo>
                  <a:lnTo>
                    <a:pt x="12553" y="3187"/>
                  </a:lnTo>
                  <a:lnTo>
                    <a:pt x="12615" y="2966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9"/>
            <p:cNvSpPr/>
            <p:nvPr/>
          </p:nvSpPr>
          <p:spPr>
            <a:xfrm>
              <a:off x="915308" y="879271"/>
              <a:ext cx="79964" cy="225989"/>
            </a:xfrm>
            <a:custGeom>
              <a:avLst/>
              <a:gdLst/>
              <a:ahLst/>
              <a:cxnLst/>
              <a:rect l="l" t="t" r="r" b="b"/>
              <a:pathLst>
                <a:path w="1875" h="5299" extrusionOk="0">
                  <a:moveTo>
                    <a:pt x="1636" y="1"/>
                  </a:moveTo>
                  <a:lnTo>
                    <a:pt x="0" y="5237"/>
                  </a:lnTo>
                  <a:lnTo>
                    <a:pt x="240" y="5299"/>
                  </a:lnTo>
                  <a:lnTo>
                    <a:pt x="1875" y="66"/>
                  </a:lnTo>
                  <a:lnTo>
                    <a:pt x="16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2" name="Google Shape;2612;p39"/>
          <p:cNvGrpSpPr/>
          <p:nvPr/>
        </p:nvGrpSpPr>
        <p:grpSpPr>
          <a:xfrm>
            <a:off x="394196" y="58189"/>
            <a:ext cx="683441" cy="554017"/>
            <a:chOff x="1608418" y="2694788"/>
            <a:chExt cx="683441" cy="554017"/>
          </a:xfrm>
        </p:grpSpPr>
        <p:sp>
          <p:nvSpPr>
            <p:cNvPr id="2613" name="Google Shape;2613;p39"/>
            <p:cNvSpPr/>
            <p:nvPr/>
          </p:nvSpPr>
          <p:spPr>
            <a:xfrm rot="-1324817">
              <a:off x="1653885" y="2793041"/>
              <a:ext cx="592506" cy="357511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9"/>
            <p:cNvSpPr/>
            <p:nvPr/>
          </p:nvSpPr>
          <p:spPr>
            <a:xfrm rot="-1324817">
              <a:off x="1756988" y="2847999"/>
              <a:ext cx="31035" cy="22111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9"/>
            <p:cNvSpPr/>
            <p:nvPr/>
          </p:nvSpPr>
          <p:spPr>
            <a:xfrm rot="-1324817">
              <a:off x="1913360" y="2794216"/>
              <a:ext cx="33491" cy="23873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9"/>
            <p:cNvSpPr/>
            <p:nvPr/>
          </p:nvSpPr>
          <p:spPr>
            <a:xfrm rot="-1324817">
              <a:off x="2122320" y="2801389"/>
              <a:ext cx="18936" cy="1365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9"/>
            <p:cNvSpPr/>
            <p:nvPr/>
          </p:nvSpPr>
          <p:spPr>
            <a:xfrm rot="-1324817">
              <a:off x="1914438" y="3147736"/>
              <a:ext cx="67006" cy="53772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8" name="Google Shape;2618;p39"/>
          <p:cNvGrpSpPr/>
          <p:nvPr/>
        </p:nvGrpSpPr>
        <p:grpSpPr>
          <a:xfrm>
            <a:off x="8443510" y="7522"/>
            <a:ext cx="683441" cy="554017"/>
            <a:chOff x="4219705" y="1821913"/>
            <a:chExt cx="683441" cy="554017"/>
          </a:xfrm>
        </p:grpSpPr>
        <p:sp>
          <p:nvSpPr>
            <p:cNvPr id="2619" name="Google Shape;2619;p39"/>
            <p:cNvSpPr/>
            <p:nvPr/>
          </p:nvSpPr>
          <p:spPr>
            <a:xfrm rot="-1324817">
              <a:off x="4265173" y="1920166"/>
              <a:ext cx="592506" cy="357511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9"/>
            <p:cNvSpPr/>
            <p:nvPr/>
          </p:nvSpPr>
          <p:spPr>
            <a:xfrm rot="-1324817">
              <a:off x="4368275" y="1975124"/>
              <a:ext cx="31035" cy="22111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9"/>
            <p:cNvSpPr/>
            <p:nvPr/>
          </p:nvSpPr>
          <p:spPr>
            <a:xfrm rot="-1324817">
              <a:off x="4524647" y="1921341"/>
              <a:ext cx="33491" cy="23873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9"/>
            <p:cNvSpPr/>
            <p:nvPr/>
          </p:nvSpPr>
          <p:spPr>
            <a:xfrm rot="-1324817">
              <a:off x="4733608" y="1928514"/>
              <a:ext cx="18936" cy="1365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9"/>
            <p:cNvSpPr/>
            <p:nvPr/>
          </p:nvSpPr>
          <p:spPr>
            <a:xfrm rot="-1324817">
              <a:off x="4525726" y="2274861"/>
              <a:ext cx="67006" cy="53772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4" name="Google Shape;2624;p39"/>
          <p:cNvGrpSpPr/>
          <p:nvPr/>
        </p:nvGrpSpPr>
        <p:grpSpPr>
          <a:xfrm>
            <a:off x="9454304" y="1039178"/>
            <a:ext cx="683441" cy="554017"/>
            <a:chOff x="1608418" y="2694788"/>
            <a:chExt cx="683441" cy="554017"/>
          </a:xfrm>
        </p:grpSpPr>
        <p:sp>
          <p:nvSpPr>
            <p:cNvPr id="2625" name="Google Shape;2625;p39"/>
            <p:cNvSpPr/>
            <p:nvPr/>
          </p:nvSpPr>
          <p:spPr>
            <a:xfrm rot="-1324817">
              <a:off x="1653885" y="2793041"/>
              <a:ext cx="592506" cy="357511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9"/>
            <p:cNvSpPr/>
            <p:nvPr/>
          </p:nvSpPr>
          <p:spPr>
            <a:xfrm rot="-1324817">
              <a:off x="1756988" y="2847999"/>
              <a:ext cx="31035" cy="22111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9"/>
            <p:cNvSpPr/>
            <p:nvPr/>
          </p:nvSpPr>
          <p:spPr>
            <a:xfrm rot="-1324817">
              <a:off x="1913360" y="2794216"/>
              <a:ext cx="33491" cy="23873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9"/>
            <p:cNvSpPr/>
            <p:nvPr/>
          </p:nvSpPr>
          <p:spPr>
            <a:xfrm rot="-1324817">
              <a:off x="2122320" y="2801389"/>
              <a:ext cx="18936" cy="1365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9"/>
            <p:cNvSpPr/>
            <p:nvPr/>
          </p:nvSpPr>
          <p:spPr>
            <a:xfrm rot="-1324817">
              <a:off x="1914438" y="3147736"/>
              <a:ext cx="67006" cy="53772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2593;p39"/>
          <p:cNvSpPr/>
          <p:nvPr/>
        </p:nvSpPr>
        <p:spPr>
          <a:xfrm>
            <a:off x="356451" y="2981978"/>
            <a:ext cx="2563800" cy="1732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594;p39"/>
          <p:cNvSpPr/>
          <p:nvPr/>
        </p:nvSpPr>
        <p:spPr>
          <a:xfrm>
            <a:off x="116100" y="114914"/>
            <a:ext cx="8861081" cy="483943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595;p39"/>
          <p:cNvSpPr/>
          <p:nvPr/>
        </p:nvSpPr>
        <p:spPr>
          <a:xfrm>
            <a:off x="3372179" y="2984518"/>
            <a:ext cx="2563800" cy="1732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597;p39"/>
          <p:cNvSpPr/>
          <p:nvPr/>
        </p:nvSpPr>
        <p:spPr>
          <a:xfrm>
            <a:off x="3488279" y="3082018"/>
            <a:ext cx="2331600" cy="1537800"/>
          </a:xfrm>
          <a:prstGeom prst="roundRect">
            <a:avLst>
              <a:gd name="adj" fmla="val 16667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598;p39"/>
          <p:cNvSpPr/>
          <p:nvPr/>
        </p:nvSpPr>
        <p:spPr>
          <a:xfrm>
            <a:off x="482709" y="3128302"/>
            <a:ext cx="2331600" cy="1537800"/>
          </a:xfrm>
          <a:prstGeom prst="roundRect">
            <a:avLst>
              <a:gd name="adj" fmla="val 16667"/>
            </a:avLst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2599;p39"/>
          <p:cNvGrpSpPr/>
          <p:nvPr/>
        </p:nvGrpSpPr>
        <p:grpSpPr>
          <a:xfrm flipH="1">
            <a:off x="7618863" y="2938085"/>
            <a:ext cx="1648624" cy="803820"/>
            <a:chOff x="0" y="815299"/>
            <a:chExt cx="1648624" cy="803820"/>
          </a:xfrm>
        </p:grpSpPr>
        <p:sp>
          <p:nvSpPr>
            <p:cNvPr id="48" name="Google Shape;2600;p39"/>
            <p:cNvSpPr/>
            <p:nvPr/>
          </p:nvSpPr>
          <p:spPr>
            <a:xfrm>
              <a:off x="0" y="815299"/>
              <a:ext cx="1648624" cy="803820"/>
            </a:xfrm>
            <a:custGeom>
              <a:avLst/>
              <a:gdLst/>
              <a:ahLst/>
              <a:cxnLst/>
              <a:rect l="l" t="t" r="r" b="b"/>
              <a:pathLst>
                <a:path w="38657" h="18848" extrusionOk="0">
                  <a:moveTo>
                    <a:pt x="35352" y="196"/>
                  </a:moveTo>
                  <a:cubicBezTo>
                    <a:pt x="36332" y="196"/>
                    <a:pt x="37312" y="222"/>
                    <a:pt x="38290" y="270"/>
                  </a:cubicBezTo>
                  <a:lnTo>
                    <a:pt x="38290" y="270"/>
                  </a:lnTo>
                  <a:cubicBezTo>
                    <a:pt x="36921" y="3542"/>
                    <a:pt x="34704" y="6500"/>
                    <a:pt x="32104" y="9047"/>
                  </a:cubicBezTo>
                  <a:cubicBezTo>
                    <a:pt x="29443" y="11632"/>
                    <a:pt x="26249" y="13731"/>
                    <a:pt x="22771" y="15279"/>
                  </a:cubicBezTo>
                  <a:cubicBezTo>
                    <a:pt x="19272" y="16792"/>
                    <a:pt x="15508" y="17785"/>
                    <a:pt x="11661" y="18246"/>
                  </a:cubicBezTo>
                  <a:cubicBezTo>
                    <a:pt x="9543" y="18510"/>
                    <a:pt x="7395" y="18623"/>
                    <a:pt x="5249" y="18623"/>
                  </a:cubicBezTo>
                  <a:cubicBezTo>
                    <a:pt x="3506" y="18623"/>
                    <a:pt x="1765" y="18548"/>
                    <a:pt x="44" y="18420"/>
                  </a:cubicBezTo>
                  <a:cubicBezTo>
                    <a:pt x="860" y="16867"/>
                    <a:pt x="1936" y="15377"/>
                    <a:pt x="3079" y="13985"/>
                  </a:cubicBezTo>
                  <a:cubicBezTo>
                    <a:pt x="4235" y="12593"/>
                    <a:pt x="5519" y="11291"/>
                    <a:pt x="6897" y="10084"/>
                  </a:cubicBezTo>
                  <a:cubicBezTo>
                    <a:pt x="9649" y="7665"/>
                    <a:pt x="12825" y="5674"/>
                    <a:pt x="16234" y="4118"/>
                  </a:cubicBezTo>
                  <a:cubicBezTo>
                    <a:pt x="19645" y="2582"/>
                    <a:pt x="23297" y="1447"/>
                    <a:pt x="27061" y="855"/>
                  </a:cubicBezTo>
                  <a:cubicBezTo>
                    <a:pt x="29794" y="399"/>
                    <a:pt x="32573" y="196"/>
                    <a:pt x="35352" y="196"/>
                  </a:cubicBezTo>
                  <a:close/>
                  <a:moveTo>
                    <a:pt x="36335" y="1"/>
                  </a:moveTo>
                  <a:cubicBezTo>
                    <a:pt x="33218" y="1"/>
                    <a:pt x="30105" y="227"/>
                    <a:pt x="27032" y="696"/>
                  </a:cubicBezTo>
                  <a:cubicBezTo>
                    <a:pt x="23253" y="1268"/>
                    <a:pt x="19533" y="2269"/>
                    <a:pt x="16052" y="3778"/>
                  </a:cubicBezTo>
                  <a:cubicBezTo>
                    <a:pt x="12579" y="5305"/>
                    <a:pt x="9388" y="7364"/>
                    <a:pt x="6632" y="9833"/>
                  </a:cubicBezTo>
                  <a:cubicBezTo>
                    <a:pt x="3906" y="12325"/>
                    <a:pt x="1538" y="15163"/>
                    <a:pt x="0" y="18441"/>
                  </a:cubicBezTo>
                  <a:cubicBezTo>
                    <a:pt x="2153" y="18711"/>
                    <a:pt x="4307" y="18848"/>
                    <a:pt x="6461" y="18848"/>
                  </a:cubicBezTo>
                  <a:cubicBezTo>
                    <a:pt x="8210" y="18848"/>
                    <a:pt x="9959" y="18758"/>
                    <a:pt x="11705" y="18575"/>
                  </a:cubicBezTo>
                  <a:cubicBezTo>
                    <a:pt x="13656" y="18398"/>
                    <a:pt x="15577" y="18025"/>
                    <a:pt x="17478" y="17582"/>
                  </a:cubicBezTo>
                  <a:cubicBezTo>
                    <a:pt x="19370" y="17107"/>
                    <a:pt x="21208" y="16462"/>
                    <a:pt x="22992" y="15704"/>
                  </a:cubicBezTo>
                  <a:cubicBezTo>
                    <a:pt x="26542" y="14156"/>
                    <a:pt x="29770" y="11984"/>
                    <a:pt x="32442" y="9336"/>
                  </a:cubicBezTo>
                  <a:cubicBezTo>
                    <a:pt x="33783" y="8017"/>
                    <a:pt x="34976" y="6573"/>
                    <a:pt x="36020" y="5047"/>
                  </a:cubicBezTo>
                  <a:cubicBezTo>
                    <a:pt x="37046" y="3514"/>
                    <a:pt x="37964" y="1911"/>
                    <a:pt x="38602" y="192"/>
                  </a:cubicBezTo>
                  <a:lnTo>
                    <a:pt x="38656" y="43"/>
                  </a:lnTo>
                  <a:lnTo>
                    <a:pt x="38482" y="36"/>
                  </a:lnTo>
                  <a:cubicBezTo>
                    <a:pt x="37767" y="13"/>
                    <a:pt x="37051" y="1"/>
                    <a:pt x="36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601;p39"/>
            <p:cNvSpPr/>
            <p:nvPr/>
          </p:nvSpPr>
          <p:spPr>
            <a:xfrm>
              <a:off x="896" y="821909"/>
              <a:ext cx="1640010" cy="779426"/>
            </a:xfrm>
            <a:custGeom>
              <a:avLst/>
              <a:gdLst/>
              <a:ahLst/>
              <a:cxnLst/>
              <a:rect l="l" t="t" r="r" b="b"/>
              <a:pathLst>
                <a:path w="38455" h="18276" extrusionOk="0">
                  <a:moveTo>
                    <a:pt x="38454" y="0"/>
                  </a:moveTo>
                  <a:cubicBezTo>
                    <a:pt x="34984" y="947"/>
                    <a:pt x="31598" y="2144"/>
                    <a:pt x="28269" y="3456"/>
                  </a:cubicBezTo>
                  <a:cubicBezTo>
                    <a:pt x="24954" y="4801"/>
                    <a:pt x="21706" y="6281"/>
                    <a:pt x="18497" y="7822"/>
                  </a:cubicBezTo>
                  <a:cubicBezTo>
                    <a:pt x="15317" y="9414"/>
                    <a:pt x="12162" y="11052"/>
                    <a:pt x="9077" y="12793"/>
                  </a:cubicBezTo>
                  <a:cubicBezTo>
                    <a:pt x="5991" y="14537"/>
                    <a:pt x="2946" y="16339"/>
                    <a:pt x="1" y="18275"/>
                  </a:cubicBezTo>
                  <a:cubicBezTo>
                    <a:pt x="1532" y="17387"/>
                    <a:pt x="3061" y="16503"/>
                    <a:pt x="4613" y="15651"/>
                  </a:cubicBezTo>
                  <a:cubicBezTo>
                    <a:pt x="6154" y="14780"/>
                    <a:pt x="7710" y="13928"/>
                    <a:pt x="9273" y="13094"/>
                  </a:cubicBezTo>
                  <a:cubicBezTo>
                    <a:pt x="12395" y="11419"/>
                    <a:pt x="15534" y="9780"/>
                    <a:pt x="18729" y="8224"/>
                  </a:cubicBezTo>
                  <a:cubicBezTo>
                    <a:pt x="21913" y="6654"/>
                    <a:pt x="25155" y="5186"/>
                    <a:pt x="28425" y="3775"/>
                  </a:cubicBezTo>
                  <a:cubicBezTo>
                    <a:pt x="30078" y="3108"/>
                    <a:pt x="31713" y="2401"/>
                    <a:pt x="33396" y="1799"/>
                  </a:cubicBezTo>
                  <a:cubicBezTo>
                    <a:pt x="35053" y="1132"/>
                    <a:pt x="36764" y="596"/>
                    <a:pt x="38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602;p39"/>
            <p:cNvSpPr/>
            <p:nvPr/>
          </p:nvSpPr>
          <p:spPr>
            <a:xfrm>
              <a:off x="327194" y="1201859"/>
              <a:ext cx="27764" cy="195837"/>
            </a:xfrm>
            <a:custGeom>
              <a:avLst/>
              <a:gdLst/>
              <a:ahLst/>
              <a:cxnLst/>
              <a:rect l="l" t="t" r="r" b="b"/>
              <a:pathLst>
                <a:path w="651" h="4592" extrusionOk="0">
                  <a:moveTo>
                    <a:pt x="247" y="1"/>
                  </a:moveTo>
                  <a:lnTo>
                    <a:pt x="1" y="19"/>
                  </a:lnTo>
                  <a:lnTo>
                    <a:pt x="404" y="4591"/>
                  </a:lnTo>
                  <a:lnTo>
                    <a:pt x="650" y="4573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603;p39"/>
            <p:cNvSpPr/>
            <p:nvPr/>
          </p:nvSpPr>
          <p:spPr>
            <a:xfrm>
              <a:off x="494843" y="1312573"/>
              <a:ext cx="532454" cy="145087"/>
            </a:xfrm>
            <a:custGeom>
              <a:avLst/>
              <a:gdLst/>
              <a:ahLst/>
              <a:cxnLst/>
              <a:rect l="l" t="t" r="r" b="b"/>
              <a:pathLst>
                <a:path w="12485" h="3402" extrusionOk="0">
                  <a:moveTo>
                    <a:pt x="66" y="1"/>
                  </a:moveTo>
                  <a:lnTo>
                    <a:pt x="1" y="218"/>
                  </a:lnTo>
                  <a:lnTo>
                    <a:pt x="12420" y="3402"/>
                  </a:lnTo>
                  <a:lnTo>
                    <a:pt x="12485" y="318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604;p39"/>
            <p:cNvSpPr/>
            <p:nvPr/>
          </p:nvSpPr>
          <p:spPr>
            <a:xfrm>
              <a:off x="675926" y="1212222"/>
              <a:ext cx="538041" cy="135960"/>
            </a:xfrm>
            <a:custGeom>
              <a:avLst/>
              <a:gdLst/>
              <a:ahLst/>
              <a:cxnLst/>
              <a:rect l="l" t="t" r="r" b="b"/>
              <a:pathLst>
                <a:path w="12616" h="3188" extrusionOk="0">
                  <a:moveTo>
                    <a:pt x="62" y="1"/>
                  </a:moveTo>
                  <a:lnTo>
                    <a:pt x="0" y="222"/>
                  </a:lnTo>
                  <a:lnTo>
                    <a:pt x="12553" y="3187"/>
                  </a:lnTo>
                  <a:lnTo>
                    <a:pt x="12615" y="2966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605;p39"/>
            <p:cNvSpPr/>
            <p:nvPr/>
          </p:nvSpPr>
          <p:spPr>
            <a:xfrm>
              <a:off x="915308" y="879271"/>
              <a:ext cx="79964" cy="225989"/>
            </a:xfrm>
            <a:custGeom>
              <a:avLst/>
              <a:gdLst/>
              <a:ahLst/>
              <a:cxnLst/>
              <a:rect l="l" t="t" r="r" b="b"/>
              <a:pathLst>
                <a:path w="1875" h="5299" extrusionOk="0">
                  <a:moveTo>
                    <a:pt x="1636" y="1"/>
                  </a:moveTo>
                  <a:lnTo>
                    <a:pt x="0" y="5237"/>
                  </a:lnTo>
                  <a:lnTo>
                    <a:pt x="240" y="5299"/>
                  </a:lnTo>
                  <a:lnTo>
                    <a:pt x="1875" y="66"/>
                  </a:lnTo>
                  <a:lnTo>
                    <a:pt x="16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2612;p39"/>
          <p:cNvGrpSpPr/>
          <p:nvPr/>
        </p:nvGrpSpPr>
        <p:grpSpPr>
          <a:xfrm>
            <a:off x="-741699" y="2337329"/>
            <a:ext cx="683441" cy="554017"/>
            <a:chOff x="1608418" y="2694788"/>
            <a:chExt cx="683441" cy="554017"/>
          </a:xfrm>
        </p:grpSpPr>
        <p:sp>
          <p:nvSpPr>
            <p:cNvPr id="61" name="Google Shape;2613;p39"/>
            <p:cNvSpPr/>
            <p:nvPr/>
          </p:nvSpPr>
          <p:spPr>
            <a:xfrm rot="-1324817">
              <a:off x="1653885" y="2793041"/>
              <a:ext cx="592506" cy="357511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14;p39"/>
            <p:cNvSpPr/>
            <p:nvPr/>
          </p:nvSpPr>
          <p:spPr>
            <a:xfrm rot="-1324817">
              <a:off x="1756988" y="2847999"/>
              <a:ext cx="31035" cy="22111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15;p39"/>
            <p:cNvSpPr/>
            <p:nvPr/>
          </p:nvSpPr>
          <p:spPr>
            <a:xfrm rot="-1324817">
              <a:off x="1913360" y="2794216"/>
              <a:ext cx="33491" cy="23873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16;p39"/>
            <p:cNvSpPr/>
            <p:nvPr/>
          </p:nvSpPr>
          <p:spPr>
            <a:xfrm rot="-1324817">
              <a:off x="2122320" y="2801389"/>
              <a:ext cx="18936" cy="1365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17;p39"/>
            <p:cNvSpPr/>
            <p:nvPr/>
          </p:nvSpPr>
          <p:spPr>
            <a:xfrm rot="-1324817">
              <a:off x="1914438" y="3147736"/>
              <a:ext cx="67006" cy="53772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2618;p39"/>
          <p:cNvGrpSpPr/>
          <p:nvPr/>
        </p:nvGrpSpPr>
        <p:grpSpPr>
          <a:xfrm>
            <a:off x="5730761" y="2502645"/>
            <a:ext cx="683441" cy="554017"/>
            <a:chOff x="4219705" y="1821913"/>
            <a:chExt cx="683441" cy="554017"/>
          </a:xfrm>
        </p:grpSpPr>
        <p:sp>
          <p:nvSpPr>
            <p:cNvPr id="67" name="Google Shape;2619;p39"/>
            <p:cNvSpPr/>
            <p:nvPr/>
          </p:nvSpPr>
          <p:spPr>
            <a:xfrm rot="-1324817">
              <a:off x="4265173" y="1920166"/>
              <a:ext cx="592506" cy="357511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20;p39"/>
            <p:cNvSpPr/>
            <p:nvPr/>
          </p:nvSpPr>
          <p:spPr>
            <a:xfrm rot="-1324817">
              <a:off x="4368275" y="1975124"/>
              <a:ext cx="31035" cy="22111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21;p39"/>
            <p:cNvSpPr/>
            <p:nvPr/>
          </p:nvSpPr>
          <p:spPr>
            <a:xfrm rot="-1324817">
              <a:off x="4524647" y="1921341"/>
              <a:ext cx="33491" cy="23873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22;p39"/>
            <p:cNvSpPr/>
            <p:nvPr/>
          </p:nvSpPr>
          <p:spPr>
            <a:xfrm rot="-1324817">
              <a:off x="4733608" y="1928514"/>
              <a:ext cx="18936" cy="1365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23;p39"/>
            <p:cNvSpPr/>
            <p:nvPr/>
          </p:nvSpPr>
          <p:spPr>
            <a:xfrm rot="-1324817">
              <a:off x="4525726" y="2274861"/>
              <a:ext cx="67006" cy="53772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2594;p39"/>
          <p:cNvSpPr/>
          <p:nvPr/>
        </p:nvSpPr>
        <p:spPr>
          <a:xfrm>
            <a:off x="6149517" y="3018906"/>
            <a:ext cx="2563800" cy="1732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2596;p39"/>
          <p:cNvSpPr/>
          <p:nvPr/>
        </p:nvSpPr>
        <p:spPr>
          <a:xfrm>
            <a:off x="6265617" y="3116406"/>
            <a:ext cx="2331600" cy="1537800"/>
          </a:xfrm>
          <a:prstGeom prst="roundRect">
            <a:avLst>
              <a:gd name="adj" fmla="val 16667"/>
            </a:avLst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2624;p39"/>
          <p:cNvGrpSpPr/>
          <p:nvPr/>
        </p:nvGrpSpPr>
        <p:grpSpPr>
          <a:xfrm>
            <a:off x="8379314" y="2770628"/>
            <a:ext cx="683441" cy="554017"/>
            <a:chOff x="1608418" y="2694788"/>
            <a:chExt cx="683441" cy="554017"/>
          </a:xfrm>
        </p:grpSpPr>
        <p:sp>
          <p:nvSpPr>
            <p:cNvPr id="73" name="Google Shape;2625;p39"/>
            <p:cNvSpPr/>
            <p:nvPr/>
          </p:nvSpPr>
          <p:spPr>
            <a:xfrm rot="-1324817">
              <a:off x="1653885" y="2793041"/>
              <a:ext cx="592506" cy="357511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26;p39"/>
            <p:cNvSpPr/>
            <p:nvPr/>
          </p:nvSpPr>
          <p:spPr>
            <a:xfrm rot="-1324817">
              <a:off x="1756988" y="2847999"/>
              <a:ext cx="31035" cy="22111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27;p39"/>
            <p:cNvSpPr/>
            <p:nvPr/>
          </p:nvSpPr>
          <p:spPr>
            <a:xfrm rot="-1324817">
              <a:off x="1913360" y="2794216"/>
              <a:ext cx="33491" cy="23873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28;p39"/>
            <p:cNvSpPr/>
            <p:nvPr/>
          </p:nvSpPr>
          <p:spPr>
            <a:xfrm rot="-1324817">
              <a:off x="2122320" y="2801389"/>
              <a:ext cx="18936" cy="1365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29;p39"/>
            <p:cNvSpPr/>
            <p:nvPr/>
          </p:nvSpPr>
          <p:spPr>
            <a:xfrm rot="-1324817">
              <a:off x="1914438" y="3147736"/>
              <a:ext cx="67006" cy="53772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8" y="66075"/>
            <a:ext cx="4854930" cy="784360"/>
          </a:xfrm>
          <a:prstGeom prst="rect">
            <a:avLst/>
          </a:prstGeom>
        </p:spPr>
      </p:pic>
      <p:pic>
        <p:nvPicPr>
          <p:cNvPr id="4" name="CD2-Track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17990" y="132894"/>
            <a:ext cx="609600" cy="609600"/>
          </a:xfrm>
          <a:prstGeom prst="rect">
            <a:avLst/>
          </a:prstGeom>
        </p:spPr>
      </p:pic>
      <p:pic>
        <p:nvPicPr>
          <p:cNvPr id="78" name="CD2-Track 6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169" end="30708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29663" y="1992086"/>
            <a:ext cx="473964" cy="473964"/>
          </a:xfrm>
          <a:prstGeom prst="rect">
            <a:avLst/>
          </a:prstGeom>
        </p:spPr>
      </p:pic>
      <p:pic>
        <p:nvPicPr>
          <p:cNvPr id="79" name="CD2-Track 6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096" end="24478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07672" y="2096760"/>
            <a:ext cx="494950" cy="494950"/>
          </a:xfrm>
          <a:prstGeom prst="rect">
            <a:avLst/>
          </a:prstGeom>
        </p:spPr>
      </p:pic>
      <p:pic>
        <p:nvPicPr>
          <p:cNvPr id="80" name="CD2-Track 6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133" end="18339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25203" y="2045060"/>
            <a:ext cx="473964" cy="473964"/>
          </a:xfrm>
          <a:prstGeom prst="rect">
            <a:avLst/>
          </a:prstGeom>
        </p:spPr>
      </p:pic>
      <p:pic>
        <p:nvPicPr>
          <p:cNvPr id="81" name="CD2-Track 6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377" end="11272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56445" y="4242857"/>
            <a:ext cx="473964" cy="473964"/>
          </a:xfrm>
          <a:prstGeom prst="rect">
            <a:avLst/>
          </a:prstGeom>
        </p:spPr>
      </p:pic>
      <p:pic>
        <p:nvPicPr>
          <p:cNvPr id="82" name="CD2-Track 6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6504" end="5689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80521" y="4266892"/>
            <a:ext cx="473964" cy="473964"/>
          </a:xfrm>
          <a:prstGeom prst="rect">
            <a:avLst/>
          </a:prstGeom>
        </p:spPr>
      </p:pic>
      <p:pic>
        <p:nvPicPr>
          <p:cNvPr id="83" name="CD2-Track 6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28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22859" y="4266892"/>
            <a:ext cx="473964" cy="473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8941" y="2436078"/>
            <a:ext cx="134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rice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186278" y="2478891"/>
            <a:ext cx="134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eggs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984359" y="2457198"/>
            <a:ext cx="134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chicken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028959" y="4579747"/>
            <a:ext cx="134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cereal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076995" y="4603484"/>
            <a:ext cx="134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fish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830720" y="4627835"/>
            <a:ext cx="134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bread</a:t>
            </a:r>
          </a:p>
        </p:txBody>
      </p:sp>
    </p:spTree>
    <p:extLst>
      <p:ext uri="{BB962C8B-B14F-4D97-AF65-F5344CB8AC3E}">
        <p14:creationId xmlns:p14="http://schemas.microsoft.com/office/powerpoint/2010/main" val="3555384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6" name="explode.wav"/>
          </p:stSnd>
        </p:sndAc>
      </p:transition>
    </mc:Choice>
    <mc:Fallback xmlns="">
      <p:transition spd="slow">
        <p:fade/>
        <p:sndAc>
          <p:stSnd>
            <p:snd r:embed="rId16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57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6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6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785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24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80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4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5" grpId="0"/>
      <p:bldP spid="84" grpId="0"/>
      <p:bldP spid="85" grpId="0"/>
      <p:bldP spid="86" grpId="0"/>
      <p:bldP spid="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9" name="Google Shape;2209;p37"/>
          <p:cNvGrpSpPr/>
          <p:nvPr/>
        </p:nvGrpSpPr>
        <p:grpSpPr>
          <a:xfrm flipH="1">
            <a:off x="-1028716" y="2632600"/>
            <a:ext cx="4067685" cy="2774137"/>
            <a:chOff x="5143571" y="1692850"/>
            <a:chExt cx="4067685" cy="2774137"/>
          </a:xfrm>
        </p:grpSpPr>
        <p:sp>
          <p:nvSpPr>
            <p:cNvPr id="2210" name="Google Shape;2210;p37"/>
            <p:cNvSpPr/>
            <p:nvPr/>
          </p:nvSpPr>
          <p:spPr>
            <a:xfrm rot="10800000" flipH="1">
              <a:off x="6196271" y="3237635"/>
              <a:ext cx="3014986" cy="859790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7"/>
            <p:cNvSpPr/>
            <p:nvPr/>
          </p:nvSpPr>
          <p:spPr>
            <a:xfrm rot="10800000" flipH="1">
              <a:off x="5961350" y="2332080"/>
              <a:ext cx="1358968" cy="162206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2" name="Google Shape;2212;p37"/>
            <p:cNvGrpSpPr/>
            <p:nvPr/>
          </p:nvGrpSpPr>
          <p:grpSpPr>
            <a:xfrm rot="10800000" flipH="1">
              <a:off x="5143571" y="2096324"/>
              <a:ext cx="1715182" cy="1699518"/>
              <a:chOff x="2547657" y="959163"/>
              <a:chExt cx="1078392" cy="1069687"/>
            </a:xfrm>
          </p:grpSpPr>
          <p:sp>
            <p:nvSpPr>
              <p:cNvPr id="2213" name="Google Shape;2213;p37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37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37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37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7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7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7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37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37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7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7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7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37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37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7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7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29" name="Google Shape;2229;p37"/>
            <p:cNvSpPr/>
            <p:nvPr/>
          </p:nvSpPr>
          <p:spPr>
            <a:xfrm rot="10800000" flipH="1">
              <a:off x="7943707" y="4073262"/>
              <a:ext cx="295516" cy="374870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7"/>
            <p:cNvSpPr/>
            <p:nvPr/>
          </p:nvSpPr>
          <p:spPr>
            <a:xfrm rot="10800000" flipH="1">
              <a:off x="7908912" y="3706744"/>
              <a:ext cx="280803" cy="36727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1" name="Google Shape;2231;p37"/>
            <p:cNvGrpSpPr/>
            <p:nvPr/>
          </p:nvGrpSpPr>
          <p:grpSpPr>
            <a:xfrm rot="10800000" flipH="1">
              <a:off x="7392848" y="4050668"/>
              <a:ext cx="462435" cy="381492"/>
              <a:chOff x="3961851" y="558662"/>
              <a:chExt cx="290748" cy="240113"/>
            </a:xfrm>
          </p:grpSpPr>
          <p:sp>
            <p:nvSpPr>
              <p:cNvPr id="2232" name="Google Shape;2232;p37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7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4" name="Google Shape;2234;p37"/>
            <p:cNvGrpSpPr/>
            <p:nvPr/>
          </p:nvGrpSpPr>
          <p:grpSpPr>
            <a:xfrm rot="10800000" flipH="1">
              <a:off x="7526589" y="3633714"/>
              <a:ext cx="292230" cy="424466"/>
              <a:chOff x="4045939" y="794047"/>
              <a:chExt cx="183735" cy="267161"/>
            </a:xfrm>
          </p:grpSpPr>
          <p:sp>
            <p:nvSpPr>
              <p:cNvPr id="2235" name="Google Shape;2235;p37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7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7" name="Google Shape;2237;p37"/>
            <p:cNvSpPr/>
            <p:nvPr/>
          </p:nvSpPr>
          <p:spPr>
            <a:xfrm rot="10800000" flipH="1">
              <a:off x="8017761" y="4069429"/>
              <a:ext cx="225925" cy="282232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7"/>
            <p:cNvSpPr/>
            <p:nvPr/>
          </p:nvSpPr>
          <p:spPr>
            <a:xfrm rot="10800000" flipH="1">
              <a:off x="7947124" y="3761212"/>
              <a:ext cx="246774" cy="316640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9" name="Google Shape;2239;p37"/>
            <p:cNvGrpSpPr/>
            <p:nvPr/>
          </p:nvGrpSpPr>
          <p:grpSpPr>
            <a:xfrm rot="10800000" flipH="1">
              <a:off x="8387259" y="4038686"/>
              <a:ext cx="311333" cy="428300"/>
              <a:chOff x="4587071" y="536741"/>
              <a:chExt cx="195746" cy="269575"/>
            </a:xfrm>
          </p:grpSpPr>
          <p:sp>
            <p:nvSpPr>
              <p:cNvPr id="2240" name="Google Shape;2240;p37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7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2" name="Google Shape;2242;p37"/>
            <p:cNvGrpSpPr/>
            <p:nvPr/>
          </p:nvGrpSpPr>
          <p:grpSpPr>
            <a:xfrm rot="10800000" flipH="1">
              <a:off x="8337263" y="3664430"/>
              <a:ext cx="319213" cy="385181"/>
              <a:chOff x="4555637" y="799440"/>
              <a:chExt cx="200700" cy="242435"/>
            </a:xfrm>
          </p:grpSpPr>
          <p:sp>
            <p:nvSpPr>
              <p:cNvPr id="2243" name="Google Shape;2243;p37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7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5" name="Google Shape;2245;p37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7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7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7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7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7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7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7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7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7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7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7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7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7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7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7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3" name="Google Shape;2263;p37"/>
          <p:cNvSpPr/>
          <p:nvPr/>
        </p:nvSpPr>
        <p:spPr>
          <a:xfrm rot="-3265807">
            <a:off x="4030844" y="1300264"/>
            <a:ext cx="9843" cy="11399"/>
          </a:xfrm>
          <a:custGeom>
            <a:avLst/>
            <a:gdLst/>
            <a:ahLst/>
            <a:cxnLst/>
            <a:rect l="l" t="t" r="r" b="b"/>
            <a:pathLst>
              <a:path w="544" h="630" extrusionOk="0">
                <a:moveTo>
                  <a:pt x="450" y="0"/>
                </a:moveTo>
                <a:cubicBezTo>
                  <a:pt x="435" y="0"/>
                  <a:pt x="419" y="6"/>
                  <a:pt x="405" y="21"/>
                </a:cubicBezTo>
                <a:cubicBezTo>
                  <a:pt x="324" y="100"/>
                  <a:pt x="249" y="176"/>
                  <a:pt x="177" y="260"/>
                </a:cubicBezTo>
                <a:cubicBezTo>
                  <a:pt x="104" y="340"/>
                  <a:pt x="17" y="412"/>
                  <a:pt x="9" y="523"/>
                </a:cubicBezTo>
                <a:cubicBezTo>
                  <a:pt x="0" y="589"/>
                  <a:pt x="59" y="629"/>
                  <a:pt x="118" y="629"/>
                </a:cubicBezTo>
                <a:cubicBezTo>
                  <a:pt x="133" y="629"/>
                  <a:pt x="147" y="627"/>
                  <a:pt x="161" y="621"/>
                </a:cubicBezTo>
                <a:cubicBezTo>
                  <a:pt x="252" y="583"/>
                  <a:pt x="302" y="472"/>
                  <a:pt x="355" y="389"/>
                </a:cubicBezTo>
                <a:cubicBezTo>
                  <a:pt x="412" y="302"/>
                  <a:pt x="461" y="211"/>
                  <a:pt x="514" y="116"/>
                </a:cubicBezTo>
                <a:cubicBezTo>
                  <a:pt x="544" y="63"/>
                  <a:pt x="500" y="0"/>
                  <a:pt x="4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37"/>
          <p:cNvSpPr/>
          <p:nvPr/>
        </p:nvSpPr>
        <p:spPr>
          <a:xfrm rot="-3265807">
            <a:off x="4044107" y="1307817"/>
            <a:ext cx="17696" cy="17678"/>
          </a:xfrm>
          <a:custGeom>
            <a:avLst/>
            <a:gdLst/>
            <a:ahLst/>
            <a:cxnLst/>
            <a:rect l="l" t="t" r="r" b="b"/>
            <a:pathLst>
              <a:path w="978" h="977" extrusionOk="0">
                <a:moveTo>
                  <a:pt x="857" y="1"/>
                </a:moveTo>
                <a:cubicBezTo>
                  <a:pt x="842" y="1"/>
                  <a:pt x="825" y="5"/>
                  <a:pt x="808" y="17"/>
                </a:cubicBezTo>
                <a:cubicBezTo>
                  <a:pt x="652" y="119"/>
                  <a:pt x="519" y="256"/>
                  <a:pt x="386" y="389"/>
                </a:cubicBezTo>
                <a:cubicBezTo>
                  <a:pt x="268" y="510"/>
                  <a:pt x="85" y="636"/>
                  <a:pt x="32" y="803"/>
                </a:cubicBezTo>
                <a:cubicBezTo>
                  <a:pt x="1" y="904"/>
                  <a:pt x="79" y="976"/>
                  <a:pt x="165" y="976"/>
                </a:cubicBezTo>
                <a:cubicBezTo>
                  <a:pt x="183" y="976"/>
                  <a:pt x="201" y="973"/>
                  <a:pt x="219" y="967"/>
                </a:cubicBezTo>
                <a:cubicBezTo>
                  <a:pt x="378" y="906"/>
                  <a:pt x="496" y="708"/>
                  <a:pt x="606" y="587"/>
                </a:cubicBezTo>
                <a:cubicBezTo>
                  <a:pt x="724" y="454"/>
                  <a:pt x="850" y="313"/>
                  <a:pt x="938" y="161"/>
                </a:cubicBezTo>
                <a:cubicBezTo>
                  <a:pt x="978" y="96"/>
                  <a:pt x="927" y="1"/>
                  <a:pt x="8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37"/>
          <p:cNvSpPr/>
          <p:nvPr/>
        </p:nvSpPr>
        <p:spPr>
          <a:xfrm rot="-3265807">
            <a:off x="4059217" y="1346168"/>
            <a:ext cx="24101" cy="20464"/>
          </a:xfrm>
          <a:custGeom>
            <a:avLst/>
            <a:gdLst/>
            <a:ahLst/>
            <a:cxnLst/>
            <a:rect l="l" t="t" r="r" b="b"/>
            <a:pathLst>
              <a:path w="1332" h="1131" extrusionOk="0">
                <a:moveTo>
                  <a:pt x="1163" y="1"/>
                </a:moveTo>
                <a:cubicBezTo>
                  <a:pt x="1138" y="1"/>
                  <a:pt x="1113" y="8"/>
                  <a:pt x="1092" y="27"/>
                </a:cubicBezTo>
                <a:cubicBezTo>
                  <a:pt x="723" y="334"/>
                  <a:pt x="335" y="623"/>
                  <a:pt x="46" y="1008"/>
                </a:cubicBezTo>
                <a:cubicBezTo>
                  <a:pt x="1" y="1069"/>
                  <a:pt x="61" y="1131"/>
                  <a:pt x="122" y="1131"/>
                </a:cubicBezTo>
                <a:cubicBezTo>
                  <a:pt x="132" y="1131"/>
                  <a:pt x="143" y="1129"/>
                  <a:pt x="153" y="1125"/>
                </a:cubicBezTo>
                <a:cubicBezTo>
                  <a:pt x="613" y="932"/>
                  <a:pt x="958" y="562"/>
                  <a:pt x="1267" y="174"/>
                </a:cubicBezTo>
                <a:cubicBezTo>
                  <a:pt x="1331" y="92"/>
                  <a:pt x="1248" y="1"/>
                  <a:pt x="11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37"/>
          <p:cNvSpPr/>
          <p:nvPr/>
        </p:nvSpPr>
        <p:spPr>
          <a:xfrm rot="-3265807">
            <a:off x="4036578" y="1347834"/>
            <a:ext cx="14276" cy="11290"/>
          </a:xfrm>
          <a:custGeom>
            <a:avLst/>
            <a:gdLst/>
            <a:ahLst/>
            <a:cxnLst/>
            <a:rect l="l" t="t" r="r" b="b"/>
            <a:pathLst>
              <a:path w="789" h="624" extrusionOk="0">
                <a:moveTo>
                  <a:pt x="666" y="1"/>
                </a:moveTo>
                <a:cubicBezTo>
                  <a:pt x="642" y="1"/>
                  <a:pt x="618" y="7"/>
                  <a:pt x="597" y="22"/>
                </a:cubicBezTo>
                <a:cubicBezTo>
                  <a:pt x="499" y="90"/>
                  <a:pt x="404" y="178"/>
                  <a:pt x="305" y="250"/>
                </a:cubicBezTo>
                <a:cubicBezTo>
                  <a:pt x="213" y="318"/>
                  <a:pt x="107" y="402"/>
                  <a:pt x="43" y="490"/>
                </a:cubicBezTo>
                <a:cubicBezTo>
                  <a:pt x="1" y="543"/>
                  <a:pt x="46" y="619"/>
                  <a:pt x="107" y="623"/>
                </a:cubicBezTo>
                <a:cubicBezTo>
                  <a:pt x="115" y="623"/>
                  <a:pt x="122" y="623"/>
                  <a:pt x="130" y="623"/>
                </a:cubicBezTo>
                <a:cubicBezTo>
                  <a:pt x="403" y="623"/>
                  <a:pt x="668" y="365"/>
                  <a:pt x="761" y="125"/>
                </a:cubicBezTo>
                <a:cubicBezTo>
                  <a:pt x="789" y="49"/>
                  <a:pt x="730" y="1"/>
                  <a:pt x="6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37"/>
          <p:cNvSpPr/>
          <p:nvPr/>
        </p:nvSpPr>
        <p:spPr>
          <a:xfrm rot="-3265807">
            <a:off x="4053376" y="1359015"/>
            <a:ext cx="12304" cy="11924"/>
          </a:xfrm>
          <a:custGeom>
            <a:avLst/>
            <a:gdLst/>
            <a:ahLst/>
            <a:cxnLst/>
            <a:rect l="l" t="t" r="r" b="b"/>
            <a:pathLst>
              <a:path w="680" h="659" extrusionOk="0">
                <a:moveTo>
                  <a:pt x="561" y="0"/>
                </a:moveTo>
                <a:cubicBezTo>
                  <a:pt x="527" y="0"/>
                  <a:pt x="494" y="15"/>
                  <a:pt x="472" y="50"/>
                </a:cubicBezTo>
                <a:cubicBezTo>
                  <a:pt x="430" y="118"/>
                  <a:pt x="365" y="190"/>
                  <a:pt x="304" y="248"/>
                </a:cubicBezTo>
                <a:cubicBezTo>
                  <a:pt x="236" y="313"/>
                  <a:pt x="153" y="346"/>
                  <a:pt x="88" y="411"/>
                </a:cubicBezTo>
                <a:cubicBezTo>
                  <a:pt x="0" y="492"/>
                  <a:pt x="50" y="655"/>
                  <a:pt x="176" y="659"/>
                </a:cubicBezTo>
                <a:cubicBezTo>
                  <a:pt x="179" y="659"/>
                  <a:pt x="182" y="659"/>
                  <a:pt x="185" y="659"/>
                </a:cubicBezTo>
                <a:cubicBezTo>
                  <a:pt x="325" y="659"/>
                  <a:pt x="436" y="580"/>
                  <a:pt x="529" y="476"/>
                </a:cubicBezTo>
                <a:cubicBezTo>
                  <a:pt x="628" y="366"/>
                  <a:pt x="666" y="263"/>
                  <a:pt x="677" y="115"/>
                </a:cubicBezTo>
                <a:cubicBezTo>
                  <a:pt x="680" y="47"/>
                  <a:pt x="620" y="0"/>
                  <a:pt x="5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754;p35"/>
          <p:cNvGrpSpPr/>
          <p:nvPr/>
        </p:nvGrpSpPr>
        <p:grpSpPr>
          <a:xfrm>
            <a:off x="6038734" y="704144"/>
            <a:ext cx="1699768" cy="3735563"/>
            <a:chOff x="4018698" y="539495"/>
            <a:chExt cx="1447843" cy="3181910"/>
          </a:xfrm>
        </p:grpSpPr>
        <p:grpSp>
          <p:nvGrpSpPr>
            <p:cNvPr id="60" name="Google Shape;755;p35"/>
            <p:cNvGrpSpPr/>
            <p:nvPr/>
          </p:nvGrpSpPr>
          <p:grpSpPr>
            <a:xfrm>
              <a:off x="4018698" y="539495"/>
              <a:ext cx="1447843" cy="3181910"/>
              <a:chOff x="2848325" y="1033450"/>
              <a:chExt cx="1800800" cy="3957600"/>
            </a:xfrm>
          </p:grpSpPr>
          <p:sp>
            <p:nvSpPr>
              <p:cNvPr id="67" name="Google Shape;756;p35"/>
              <p:cNvSpPr/>
              <p:nvPr/>
            </p:nvSpPr>
            <p:spPr>
              <a:xfrm>
                <a:off x="3003500" y="2901825"/>
                <a:ext cx="434900" cy="576175"/>
              </a:xfrm>
              <a:custGeom>
                <a:avLst/>
                <a:gdLst/>
                <a:ahLst/>
                <a:cxnLst/>
                <a:rect l="l" t="t" r="r" b="b"/>
                <a:pathLst>
                  <a:path w="17396" h="23047" extrusionOk="0">
                    <a:moveTo>
                      <a:pt x="11769" y="0"/>
                    </a:moveTo>
                    <a:cubicBezTo>
                      <a:pt x="9907" y="0"/>
                      <a:pt x="8109" y="1059"/>
                      <a:pt x="7275" y="2872"/>
                    </a:cubicBezTo>
                    <a:lnTo>
                      <a:pt x="1147" y="15997"/>
                    </a:lnTo>
                    <a:cubicBezTo>
                      <a:pt x="0" y="18487"/>
                      <a:pt x="1068" y="21413"/>
                      <a:pt x="3558" y="22559"/>
                    </a:cubicBezTo>
                    <a:cubicBezTo>
                      <a:pt x="3993" y="22757"/>
                      <a:pt x="4468" y="22915"/>
                      <a:pt x="4942" y="22994"/>
                    </a:cubicBezTo>
                    <a:cubicBezTo>
                      <a:pt x="5179" y="23029"/>
                      <a:pt x="5415" y="23046"/>
                      <a:pt x="5650" y="23046"/>
                    </a:cubicBezTo>
                    <a:cubicBezTo>
                      <a:pt x="7535" y="23046"/>
                      <a:pt x="9313" y="21945"/>
                      <a:pt x="10121" y="20187"/>
                    </a:cubicBezTo>
                    <a:lnTo>
                      <a:pt x="16249" y="7062"/>
                    </a:lnTo>
                    <a:cubicBezTo>
                      <a:pt x="17395" y="4572"/>
                      <a:pt x="16328" y="1607"/>
                      <a:pt x="13837" y="460"/>
                    </a:cubicBezTo>
                    <a:cubicBezTo>
                      <a:pt x="13170" y="148"/>
                      <a:pt x="12465" y="0"/>
                      <a:pt x="117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757;p35"/>
              <p:cNvSpPr/>
              <p:nvPr/>
            </p:nvSpPr>
            <p:spPr>
              <a:xfrm>
                <a:off x="4182600" y="2927825"/>
                <a:ext cx="466525" cy="565675"/>
              </a:xfrm>
              <a:custGeom>
                <a:avLst/>
                <a:gdLst/>
                <a:ahLst/>
                <a:cxnLst/>
                <a:rect l="l" t="t" r="r" b="b"/>
                <a:pathLst>
                  <a:path w="18661" h="22627" extrusionOk="0">
                    <a:moveTo>
                      <a:pt x="5659" y="1"/>
                    </a:moveTo>
                    <a:cubicBezTo>
                      <a:pt x="4856" y="1"/>
                      <a:pt x="4040" y="196"/>
                      <a:pt x="3282" y="606"/>
                    </a:cubicBezTo>
                    <a:cubicBezTo>
                      <a:pt x="870" y="1871"/>
                      <a:pt x="0" y="4876"/>
                      <a:pt x="1305" y="7287"/>
                    </a:cubicBezTo>
                    <a:lnTo>
                      <a:pt x="8184" y="20017"/>
                    </a:lnTo>
                    <a:cubicBezTo>
                      <a:pt x="9053" y="21638"/>
                      <a:pt x="10714" y="22626"/>
                      <a:pt x="12532" y="22626"/>
                    </a:cubicBezTo>
                    <a:cubicBezTo>
                      <a:pt x="16288" y="22626"/>
                      <a:pt x="18660" y="18633"/>
                      <a:pt x="16881" y="15313"/>
                    </a:cubicBezTo>
                    <a:lnTo>
                      <a:pt x="9963" y="2583"/>
                    </a:lnTo>
                    <a:cubicBezTo>
                      <a:pt x="9095" y="929"/>
                      <a:pt x="7410" y="1"/>
                      <a:pt x="56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758;p35"/>
              <p:cNvSpPr/>
              <p:nvPr/>
            </p:nvSpPr>
            <p:spPr>
              <a:xfrm>
                <a:off x="3349425" y="3566600"/>
                <a:ext cx="910275" cy="1302875"/>
              </a:xfrm>
              <a:custGeom>
                <a:avLst/>
                <a:gdLst/>
                <a:ahLst/>
                <a:cxnLst/>
                <a:rect l="l" t="t" r="r" b="b"/>
                <a:pathLst>
                  <a:path w="36411" h="52115" extrusionOk="0">
                    <a:moveTo>
                      <a:pt x="0" y="1"/>
                    </a:moveTo>
                    <a:cubicBezTo>
                      <a:pt x="0" y="1"/>
                      <a:pt x="633" y="35186"/>
                      <a:pt x="2926" y="49734"/>
                    </a:cubicBezTo>
                    <a:cubicBezTo>
                      <a:pt x="2926" y="49734"/>
                      <a:pt x="5840" y="52115"/>
                      <a:pt x="10027" y="52115"/>
                    </a:cubicBezTo>
                    <a:cubicBezTo>
                      <a:pt x="11651" y="52115"/>
                      <a:pt x="13467" y="51756"/>
                      <a:pt x="15379" y="50762"/>
                    </a:cubicBezTo>
                    <a:lnTo>
                      <a:pt x="16249" y="17712"/>
                    </a:lnTo>
                    <a:lnTo>
                      <a:pt x="16249" y="17277"/>
                    </a:lnTo>
                    <a:cubicBezTo>
                      <a:pt x="17474" y="17238"/>
                      <a:pt x="18779" y="17238"/>
                      <a:pt x="20202" y="17238"/>
                    </a:cubicBezTo>
                    <a:lnTo>
                      <a:pt x="20202" y="17712"/>
                    </a:lnTo>
                    <a:lnTo>
                      <a:pt x="21032" y="50762"/>
                    </a:lnTo>
                    <a:cubicBezTo>
                      <a:pt x="22944" y="51756"/>
                      <a:pt x="24760" y="52115"/>
                      <a:pt x="26384" y="52115"/>
                    </a:cubicBezTo>
                    <a:cubicBezTo>
                      <a:pt x="30571" y="52115"/>
                      <a:pt x="33485" y="49734"/>
                      <a:pt x="33485" y="49734"/>
                    </a:cubicBezTo>
                    <a:cubicBezTo>
                      <a:pt x="35778" y="35186"/>
                      <a:pt x="36411" y="1"/>
                      <a:pt x="36411" y="1"/>
                    </a:cubicBezTo>
                    <a:lnTo>
                      <a:pt x="36411" y="1"/>
                    </a:lnTo>
                    <a:lnTo>
                      <a:pt x="28662" y="1582"/>
                    </a:lnTo>
                    <a:lnTo>
                      <a:pt x="7314" y="15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59;p35"/>
              <p:cNvSpPr/>
              <p:nvPr/>
            </p:nvSpPr>
            <p:spPr>
              <a:xfrm>
                <a:off x="3084550" y="2588875"/>
                <a:ext cx="1443000" cy="1123050"/>
              </a:xfrm>
              <a:custGeom>
                <a:avLst/>
                <a:gdLst/>
                <a:ahLst/>
                <a:cxnLst/>
                <a:rect l="l" t="t" r="r" b="b"/>
                <a:pathLst>
                  <a:path w="57720" h="44922" extrusionOk="0">
                    <a:moveTo>
                      <a:pt x="23571" y="0"/>
                    </a:moveTo>
                    <a:cubicBezTo>
                      <a:pt x="20330" y="0"/>
                      <a:pt x="17095" y="142"/>
                      <a:pt x="13877" y="446"/>
                    </a:cubicBezTo>
                    <a:cubicBezTo>
                      <a:pt x="3440" y="1553"/>
                      <a:pt x="0" y="16694"/>
                      <a:pt x="0" y="16694"/>
                    </a:cubicBezTo>
                    <a:cubicBezTo>
                      <a:pt x="0" y="16694"/>
                      <a:pt x="5311" y="22005"/>
                      <a:pt x="10330" y="22005"/>
                    </a:cubicBezTo>
                    <a:cubicBezTo>
                      <a:pt x="10471" y="22005"/>
                      <a:pt x="10613" y="22000"/>
                      <a:pt x="10753" y="21992"/>
                    </a:cubicBezTo>
                    <a:lnTo>
                      <a:pt x="10753" y="21992"/>
                    </a:lnTo>
                    <a:lnTo>
                      <a:pt x="9212" y="41007"/>
                    </a:lnTo>
                    <a:cubicBezTo>
                      <a:pt x="15458" y="43538"/>
                      <a:pt x="22100" y="44882"/>
                      <a:pt x="28860" y="44921"/>
                    </a:cubicBezTo>
                    <a:lnTo>
                      <a:pt x="29176" y="44921"/>
                    </a:lnTo>
                    <a:cubicBezTo>
                      <a:pt x="35818" y="44921"/>
                      <a:pt x="42380" y="43577"/>
                      <a:pt x="48508" y="41007"/>
                    </a:cubicBezTo>
                    <a:lnTo>
                      <a:pt x="46966" y="21992"/>
                    </a:lnTo>
                    <a:lnTo>
                      <a:pt x="46966" y="21992"/>
                    </a:lnTo>
                    <a:cubicBezTo>
                      <a:pt x="47107" y="22000"/>
                      <a:pt x="47248" y="22005"/>
                      <a:pt x="47390" y="22005"/>
                    </a:cubicBezTo>
                    <a:cubicBezTo>
                      <a:pt x="52409" y="22005"/>
                      <a:pt x="57720" y="16694"/>
                      <a:pt x="57720" y="16694"/>
                    </a:cubicBezTo>
                    <a:cubicBezTo>
                      <a:pt x="57720" y="16694"/>
                      <a:pt x="54280" y="1553"/>
                      <a:pt x="43843" y="446"/>
                    </a:cubicBezTo>
                    <a:cubicBezTo>
                      <a:pt x="40675" y="142"/>
                      <a:pt x="37507" y="0"/>
                      <a:pt x="34339" y="0"/>
                    </a:cubicBezTo>
                    <a:cubicBezTo>
                      <a:pt x="32565" y="0"/>
                      <a:pt x="30792" y="45"/>
                      <a:pt x="29018" y="130"/>
                    </a:cubicBezTo>
                    <a:cubicBezTo>
                      <a:pt x="27202" y="45"/>
                      <a:pt x="25386" y="0"/>
                      <a:pt x="23571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60;p35"/>
              <p:cNvSpPr/>
              <p:nvPr/>
            </p:nvSpPr>
            <p:spPr>
              <a:xfrm>
                <a:off x="3561925" y="2590675"/>
                <a:ext cx="445750" cy="218900"/>
              </a:xfrm>
              <a:custGeom>
                <a:avLst/>
                <a:gdLst/>
                <a:ahLst/>
                <a:cxnLst/>
                <a:rect l="l" t="t" r="r" b="b"/>
                <a:pathLst>
                  <a:path w="17830" h="8756" extrusionOk="0">
                    <a:moveTo>
                      <a:pt x="9113" y="0"/>
                    </a:moveTo>
                    <a:cubicBezTo>
                      <a:pt x="6992" y="0"/>
                      <a:pt x="4586" y="126"/>
                      <a:pt x="2016" y="572"/>
                    </a:cubicBezTo>
                    <a:cubicBezTo>
                      <a:pt x="0" y="927"/>
                      <a:pt x="40" y="2548"/>
                      <a:pt x="40" y="2548"/>
                    </a:cubicBezTo>
                    <a:cubicBezTo>
                      <a:pt x="0" y="5948"/>
                      <a:pt x="2807" y="8755"/>
                      <a:pt x="6246" y="8755"/>
                    </a:cubicBezTo>
                    <a:lnTo>
                      <a:pt x="10437" y="8755"/>
                    </a:lnTo>
                    <a:cubicBezTo>
                      <a:pt x="14390" y="8755"/>
                      <a:pt x="17672" y="5948"/>
                      <a:pt x="17672" y="1995"/>
                    </a:cubicBezTo>
                    <a:cubicBezTo>
                      <a:pt x="17672" y="1995"/>
                      <a:pt x="17830" y="216"/>
                      <a:pt x="15695" y="216"/>
                    </a:cubicBezTo>
                    <a:cubicBezTo>
                      <a:pt x="14172" y="216"/>
                      <a:pt x="11887" y="0"/>
                      <a:pt x="9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61;p35"/>
              <p:cNvSpPr/>
              <p:nvPr/>
            </p:nvSpPr>
            <p:spPr>
              <a:xfrm>
                <a:off x="3040075" y="3002475"/>
                <a:ext cx="321225" cy="144125"/>
              </a:xfrm>
              <a:custGeom>
                <a:avLst/>
                <a:gdLst/>
                <a:ahLst/>
                <a:cxnLst/>
                <a:rect l="l" t="t" r="r" b="b"/>
                <a:pathLst>
                  <a:path w="12849" h="5765" extrusionOk="0">
                    <a:moveTo>
                      <a:pt x="1889" y="1"/>
                    </a:moveTo>
                    <a:cubicBezTo>
                      <a:pt x="1691" y="1"/>
                      <a:pt x="1507" y="97"/>
                      <a:pt x="1384" y="269"/>
                    </a:cubicBezTo>
                    <a:cubicBezTo>
                      <a:pt x="1384" y="269"/>
                      <a:pt x="0" y="1732"/>
                      <a:pt x="949" y="2246"/>
                    </a:cubicBezTo>
                    <a:cubicBezTo>
                      <a:pt x="2491" y="3115"/>
                      <a:pt x="6998" y="5685"/>
                      <a:pt x="12216" y="5764"/>
                    </a:cubicBezTo>
                    <a:cubicBezTo>
                      <a:pt x="12572" y="5764"/>
                      <a:pt x="12849" y="5448"/>
                      <a:pt x="12849" y="5092"/>
                    </a:cubicBezTo>
                    <a:lnTo>
                      <a:pt x="12849" y="3906"/>
                    </a:lnTo>
                    <a:cubicBezTo>
                      <a:pt x="12809" y="3550"/>
                      <a:pt x="12532" y="3313"/>
                      <a:pt x="12177" y="3313"/>
                    </a:cubicBezTo>
                    <a:cubicBezTo>
                      <a:pt x="7709" y="3194"/>
                      <a:pt x="3558" y="901"/>
                      <a:pt x="2254" y="111"/>
                    </a:cubicBezTo>
                    <a:cubicBezTo>
                      <a:pt x="2134" y="36"/>
                      <a:pt x="2009" y="1"/>
                      <a:pt x="18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62;p35"/>
              <p:cNvSpPr/>
              <p:nvPr/>
            </p:nvSpPr>
            <p:spPr>
              <a:xfrm>
                <a:off x="4249800" y="3002475"/>
                <a:ext cx="321225" cy="144125"/>
              </a:xfrm>
              <a:custGeom>
                <a:avLst/>
                <a:gdLst/>
                <a:ahLst/>
                <a:cxnLst/>
                <a:rect l="l" t="t" r="r" b="b"/>
                <a:pathLst>
                  <a:path w="12849" h="5765" extrusionOk="0">
                    <a:moveTo>
                      <a:pt x="10943" y="1"/>
                    </a:moveTo>
                    <a:cubicBezTo>
                      <a:pt x="10821" y="1"/>
                      <a:pt x="10700" y="36"/>
                      <a:pt x="10596" y="111"/>
                    </a:cubicBezTo>
                    <a:cubicBezTo>
                      <a:pt x="9251" y="901"/>
                      <a:pt x="5100" y="3194"/>
                      <a:pt x="633" y="3313"/>
                    </a:cubicBezTo>
                    <a:cubicBezTo>
                      <a:pt x="610" y="3310"/>
                      <a:pt x="588" y="3309"/>
                      <a:pt x="566" y="3309"/>
                    </a:cubicBezTo>
                    <a:cubicBezTo>
                      <a:pt x="243" y="3309"/>
                      <a:pt x="1" y="3573"/>
                      <a:pt x="1" y="3906"/>
                    </a:cubicBezTo>
                    <a:lnTo>
                      <a:pt x="1" y="5092"/>
                    </a:lnTo>
                    <a:cubicBezTo>
                      <a:pt x="1" y="5448"/>
                      <a:pt x="277" y="5764"/>
                      <a:pt x="633" y="5764"/>
                    </a:cubicBezTo>
                    <a:cubicBezTo>
                      <a:pt x="5852" y="5685"/>
                      <a:pt x="10358" y="3115"/>
                      <a:pt x="11900" y="2246"/>
                    </a:cubicBezTo>
                    <a:cubicBezTo>
                      <a:pt x="12849" y="1732"/>
                      <a:pt x="11465" y="269"/>
                      <a:pt x="11465" y="269"/>
                    </a:cubicBezTo>
                    <a:cubicBezTo>
                      <a:pt x="11342" y="97"/>
                      <a:pt x="11143" y="1"/>
                      <a:pt x="109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63;p35"/>
              <p:cNvSpPr/>
              <p:nvPr/>
            </p:nvSpPr>
            <p:spPr>
              <a:xfrm>
                <a:off x="2848325" y="1033450"/>
                <a:ext cx="1646600" cy="1515925"/>
              </a:xfrm>
              <a:custGeom>
                <a:avLst/>
                <a:gdLst/>
                <a:ahLst/>
                <a:cxnLst/>
                <a:rect l="l" t="t" r="r" b="b"/>
                <a:pathLst>
                  <a:path w="65864" h="60637" extrusionOk="0">
                    <a:moveTo>
                      <a:pt x="37599" y="1"/>
                    </a:moveTo>
                    <a:cubicBezTo>
                      <a:pt x="32928" y="1"/>
                      <a:pt x="25705" y="2562"/>
                      <a:pt x="16051" y="13404"/>
                    </a:cubicBezTo>
                    <a:cubicBezTo>
                      <a:pt x="16051" y="13404"/>
                      <a:pt x="7196" y="15816"/>
                      <a:pt x="3954" y="23801"/>
                    </a:cubicBezTo>
                    <a:cubicBezTo>
                      <a:pt x="1068" y="30997"/>
                      <a:pt x="1" y="40366"/>
                      <a:pt x="6049" y="43371"/>
                    </a:cubicBezTo>
                    <a:cubicBezTo>
                      <a:pt x="6049" y="43371"/>
                      <a:pt x="9686" y="53649"/>
                      <a:pt x="12296" y="54282"/>
                    </a:cubicBezTo>
                    <a:cubicBezTo>
                      <a:pt x="14718" y="54869"/>
                      <a:pt x="16221" y="60636"/>
                      <a:pt x="24997" y="60636"/>
                    </a:cubicBezTo>
                    <a:cubicBezTo>
                      <a:pt x="25674" y="60636"/>
                      <a:pt x="26393" y="60602"/>
                      <a:pt x="27160" y="60528"/>
                    </a:cubicBezTo>
                    <a:cubicBezTo>
                      <a:pt x="30247" y="60232"/>
                      <a:pt x="33012" y="60205"/>
                      <a:pt x="35504" y="60205"/>
                    </a:cubicBezTo>
                    <a:cubicBezTo>
                      <a:pt x="36061" y="60205"/>
                      <a:pt x="36604" y="60206"/>
                      <a:pt x="37135" y="60206"/>
                    </a:cubicBezTo>
                    <a:cubicBezTo>
                      <a:pt x="42465" y="60206"/>
                      <a:pt x="46469" y="60070"/>
                      <a:pt x="49695" y="57049"/>
                    </a:cubicBezTo>
                    <a:cubicBezTo>
                      <a:pt x="49695" y="57049"/>
                      <a:pt x="49782" y="57061"/>
                      <a:pt x="49944" y="57061"/>
                    </a:cubicBezTo>
                    <a:cubicBezTo>
                      <a:pt x="50966" y="57061"/>
                      <a:pt x="54965" y="56590"/>
                      <a:pt x="58787" y="49696"/>
                    </a:cubicBezTo>
                    <a:cubicBezTo>
                      <a:pt x="61831" y="44201"/>
                      <a:pt x="62424" y="38666"/>
                      <a:pt x="62741" y="35227"/>
                    </a:cubicBezTo>
                    <a:cubicBezTo>
                      <a:pt x="62938" y="32973"/>
                      <a:pt x="63017" y="30680"/>
                      <a:pt x="62978" y="28427"/>
                    </a:cubicBezTo>
                    <a:cubicBezTo>
                      <a:pt x="62978" y="28427"/>
                      <a:pt x="65864" y="26213"/>
                      <a:pt x="65231" y="21864"/>
                    </a:cubicBezTo>
                    <a:cubicBezTo>
                      <a:pt x="64638" y="17476"/>
                      <a:pt x="62029" y="12613"/>
                      <a:pt x="58787" y="10162"/>
                    </a:cubicBezTo>
                    <a:cubicBezTo>
                      <a:pt x="58787" y="10162"/>
                      <a:pt x="59934" y="7988"/>
                      <a:pt x="54518" y="4153"/>
                    </a:cubicBezTo>
                    <a:cubicBezTo>
                      <a:pt x="51715" y="2134"/>
                      <a:pt x="48955" y="1650"/>
                      <a:pt x="46955" y="1650"/>
                    </a:cubicBezTo>
                    <a:cubicBezTo>
                      <a:pt x="45119" y="1650"/>
                      <a:pt x="43923" y="2058"/>
                      <a:pt x="43923" y="2058"/>
                    </a:cubicBezTo>
                    <a:cubicBezTo>
                      <a:pt x="43923" y="2058"/>
                      <a:pt x="41786" y="1"/>
                      <a:pt x="37599" y="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64;p35"/>
              <p:cNvSpPr/>
              <p:nvPr/>
            </p:nvSpPr>
            <p:spPr>
              <a:xfrm>
                <a:off x="2978800" y="2129500"/>
                <a:ext cx="256750" cy="218225"/>
              </a:xfrm>
              <a:custGeom>
                <a:avLst/>
                <a:gdLst/>
                <a:ahLst/>
                <a:cxnLst/>
                <a:rect l="l" t="t" r="r" b="b"/>
                <a:pathLst>
                  <a:path w="10270" h="8729" extrusionOk="0">
                    <a:moveTo>
                      <a:pt x="5762" y="1"/>
                    </a:moveTo>
                    <a:cubicBezTo>
                      <a:pt x="5713" y="1"/>
                      <a:pt x="5663" y="1"/>
                      <a:pt x="5614" y="3"/>
                    </a:cubicBezTo>
                    <a:cubicBezTo>
                      <a:pt x="1740" y="201"/>
                      <a:pt x="0" y="4945"/>
                      <a:pt x="2847" y="7554"/>
                    </a:cubicBezTo>
                    <a:cubicBezTo>
                      <a:pt x="3720" y="8367"/>
                      <a:pt x="4761" y="8729"/>
                      <a:pt x="5779" y="8729"/>
                    </a:cubicBezTo>
                    <a:cubicBezTo>
                      <a:pt x="8081" y="8729"/>
                      <a:pt x="10270" y="6879"/>
                      <a:pt x="10160" y="4194"/>
                    </a:cubicBezTo>
                    <a:cubicBezTo>
                      <a:pt x="10083" y="1832"/>
                      <a:pt x="8109" y="1"/>
                      <a:pt x="5762" y="1"/>
                    </a:cubicBezTo>
                    <a:close/>
                  </a:path>
                </a:pathLst>
              </a:cu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5;p35"/>
              <p:cNvSpPr/>
              <p:nvPr/>
            </p:nvSpPr>
            <p:spPr>
              <a:xfrm>
                <a:off x="3031900" y="2201700"/>
                <a:ext cx="18807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7523" h="2573" extrusionOk="0">
                    <a:moveTo>
                      <a:pt x="4518" y="1"/>
                    </a:moveTo>
                    <a:cubicBezTo>
                      <a:pt x="4162" y="1"/>
                      <a:pt x="3806" y="40"/>
                      <a:pt x="3490" y="120"/>
                    </a:cubicBezTo>
                    <a:cubicBezTo>
                      <a:pt x="2818" y="278"/>
                      <a:pt x="2146" y="515"/>
                      <a:pt x="1592" y="910"/>
                    </a:cubicBezTo>
                    <a:cubicBezTo>
                      <a:pt x="1316" y="1108"/>
                      <a:pt x="1039" y="1306"/>
                      <a:pt x="802" y="1543"/>
                    </a:cubicBezTo>
                    <a:cubicBezTo>
                      <a:pt x="525" y="1780"/>
                      <a:pt x="288" y="2057"/>
                      <a:pt x="90" y="2333"/>
                    </a:cubicBezTo>
                    <a:cubicBezTo>
                      <a:pt x="0" y="2453"/>
                      <a:pt x="114" y="2573"/>
                      <a:pt x="226" y="2573"/>
                    </a:cubicBezTo>
                    <a:cubicBezTo>
                      <a:pt x="262" y="2573"/>
                      <a:pt x="298" y="2560"/>
                      <a:pt x="327" y="2531"/>
                    </a:cubicBezTo>
                    <a:cubicBezTo>
                      <a:pt x="762" y="2057"/>
                      <a:pt x="1276" y="1622"/>
                      <a:pt x="1790" y="1266"/>
                    </a:cubicBezTo>
                    <a:cubicBezTo>
                      <a:pt x="2343" y="950"/>
                      <a:pt x="2936" y="673"/>
                      <a:pt x="3569" y="554"/>
                    </a:cubicBezTo>
                    <a:cubicBezTo>
                      <a:pt x="3908" y="470"/>
                      <a:pt x="4247" y="430"/>
                      <a:pt x="4586" y="430"/>
                    </a:cubicBezTo>
                    <a:cubicBezTo>
                      <a:pt x="4879" y="430"/>
                      <a:pt x="5173" y="460"/>
                      <a:pt x="5467" y="515"/>
                    </a:cubicBezTo>
                    <a:cubicBezTo>
                      <a:pt x="5783" y="554"/>
                      <a:pt x="6099" y="634"/>
                      <a:pt x="6415" y="752"/>
                    </a:cubicBezTo>
                    <a:cubicBezTo>
                      <a:pt x="6574" y="792"/>
                      <a:pt x="6692" y="871"/>
                      <a:pt x="6850" y="950"/>
                    </a:cubicBezTo>
                    <a:lnTo>
                      <a:pt x="7325" y="1147"/>
                    </a:lnTo>
                    <a:cubicBezTo>
                      <a:pt x="7335" y="1158"/>
                      <a:pt x="7349" y="1163"/>
                      <a:pt x="7363" y="1163"/>
                    </a:cubicBezTo>
                    <a:cubicBezTo>
                      <a:pt x="7404" y="1163"/>
                      <a:pt x="7454" y="1126"/>
                      <a:pt x="7483" y="1068"/>
                    </a:cubicBezTo>
                    <a:cubicBezTo>
                      <a:pt x="7522" y="1029"/>
                      <a:pt x="7483" y="910"/>
                      <a:pt x="7443" y="910"/>
                    </a:cubicBezTo>
                    <a:lnTo>
                      <a:pt x="6969" y="673"/>
                    </a:lnTo>
                    <a:cubicBezTo>
                      <a:pt x="6850" y="554"/>
                      <a:pt x="6692" y="475"/>
                      <a:pt x="6534" y="436"/>
                    </a:cubicBezTo>
                    <a:cubicBezTo>
                      <a:pt x="6218" y="278"/>
                      <a:pt x="5862" y="199"/>
                      <a:pt x="5546" y="120"/>
                    </a:cubicBezTo>
                    <a:cubicBezTo>
                      <a:pt x="5388" y="80"/>
                      <a:pt x="5190" y="40"/>
                      <a:pt x="5032" y="40"/>
                    </a:cubicBezTo>
                    <a:lnTo>
                      <a:pt x="45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66;p35"/>
              <p:cNvSpPr/>
              <p:nvPr/>
            </p:nvSpPr>
            <p:spPr>
              <a:xfrm>
                <a:off x="4257700" y="1811225"/>
                <a:ext cx="270850" cy="238400"/>
              </a:xfrm>
              <a:custGeom>
                <a:avLst/>
                <a:gdLst/>
                <a:ahLst/>
                <a:cxnLst/>
                <a:rect l="l" t="t" r="r" b="b"/>
                <a:pathLst>
                  <a:path w="10834" h="9536" extrusionOk="0">
                    <a:moveTo>
                      <a:pt x="5378" y="0"/>
                    </a:moveTo>
                    <a:cubicBezTo>
                      <a:pt x="4685" y="0"/>
                      <a:pt x="3983" y="154"/>
                      <a:pt x="3322" y="479"/>
                    </a:cubicBezTo>
                    <a:cubicBezTo>
                      <a:pt x="950" y="1665"/>
                      <a:pt x="1" y="4511"/>
                      <a:pt x="1187" y="6883"/>
                    </a:cubicBezTo>
                    <a:cubicBezTo>
                      <a:pt x="2008" y="8555"/>
                      <a:pt x="3703" y="9536"/>
                      <a:pt x="5456" y="9536"/>
                    </a:cubicBezTo>
                    <a:cubicBezTo>
                      <a:pt x="6149" y="9536"/>
                      <a:pt x="6851" y="9382"/>
                      <a:pt x="7512" y="9057"/>
                    </a:cubicBezTo>
                    <a:cubicBezTo>
                      <a:pt x="9884" y="7871"/>
                      <a:pt x="10833" y="5025"/>
                      <a:pt x="9647" y="2653"/>
                    </a:cubicBezTo>
                    <a:cubicBezTo>
                      <a:pt x="8825" y="981"/>
                      <a:pt x="7131" y="0"/>
                      <a:pt x="5378" y="0"/>
                    </a:cubicBezTo>
                    <a:close/>
                  </a:path>
                </a:pathLst>
              </a:cu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67;p35"/>
              <p:cNvSpPr/>
              <p:nvPr/>
            </p:nvSpPr>
            <p:spPr>
              <a:xfrm>
                <a:off x="4294275" y="1888375"/>
                <a:ext cx="196700" cy="82750"/>
              </a:xfrm>
              <a:custGeom>
                <a:avLst/>
                <a:gdLst/>
                <a:ahLst/>
                <a:cxnLst/>
                <a:rect l="l" t="t" r="r" b="b"/>
                <a:pathLst>
                  <a:path w="7868" h="3310" extrusionOk="0">
                    <a:moveTo>
                      <a:pt x="5191" y="1"/>
                    </a:moveTo>
                    <a:cubicBezTo>
                      <a:pt x="4597" y="1"/>
                      <a:pt x="4007" y="89"/>
                      <a:pt x="3440" y="279"/>
                    </a:cubicBezTo>
                    <a:cubicBezTo>
                      <a:pt x="3045" y="358"/>
                      <a:pt x="2728" y="516"/>
                      <a:pt x="2373" y="674"/>
                    </a:cubicBezTo>
                    <a:lnTo>
                      <a:pt x="1898" y="990"/>
                    </a:lnTo>
                    <a:cubicBezTo>
                      <a:pt x="1740" y="1109"/>
                      <a:pt x="1582" y="1227"/>
                      <a:pt x="1463" y="1346"/>
                    </a:cubicBezTo>
                    <a:cubicBezTo>
                      <a:pt x="1147" y="1583"/>
                      <a:pt x="910" y="1860"/>
                      <a:pt x="673" y="2137"/>
                    </a:cubicBezTo>
                    <a:cubicBezTo>
                      <a:pt x="554" y="2295"/>
                      <a:pt x="435" y="2453"/>
                      <a:pt x="356" y="2611"/>
                    </a:cubicBezTo>
                    <a:lnTo>
                      <a:pt x="40" y="3046"/>
                    </a:lnTo>
                    <a:cubicBezTo>
                      <a:pt x="1" y="3125"/>
                      <a:pt x="1" y="3244"/>
                      <a:pt x="80" y="3283"/>
                    </a:cubicBezTo>
                    <a:cubicBezTo>
                      <a:pt x="112" y="3299"/>
                      <a:pt x="145" y="3309"/>
                      <a:pt x="175" y="3309"/>
                    </a:cubicBezTo>
                    <a:cubicBezTo>
                      <a:pt x="217" y="3309"/>
                      <a:pt x="254" y="3290"/>
                      <a:pt x="277" y="3244"/>
                    </a:cubicBezTo>
                    <a:lnTo>
                      <a:pt x="594" y="2809"/>
                    </a:lnTo>
                    <a:cubicBezTo>
                      <a:pt x="712" y="2651"/>
                      <a:pt x="831" y="2532"/>
                      <a:pt x="949" y="2413"/>
                    </a:cubicBezTo>
                    <a:cubicBezTo>
                      <a:pt x="1147" y="2137"/>
                      <a:pt x="1424" y="1899"/>
                      <a:pt x="1701" y="1662"/>
                    </a:cubicBezTo>
                    <a:cubicBezTo>
                      <a:pt x="2214" y="1227"/>
                      <a:pt x="2847" y="872"/>
                      <a:pt x="3519" y="674"/>
                    </a:cubicBezTo>
                    <a:cubicBezTo>
                      <a:pt x="4018" y="527"/>
                      <a:pt x="4538" y="446"/>
                      <a:pt x="5047" y="446"/>
                    </a:cubicBezTo>
                    <a:cubicBezTo>
                      <a:pt x="5225" y="446"/>
                      <a:pt x="5401" y="456"/>
                      <a:pt x="5575" y="476"/>
                    </a:cubicBezTo>
                    <a:cubicBezTo>
                      <a:pt x="6286" y="516"/>
                      <a:pt x="6998" y="634"/>
                      <a:pt x="7670" y="872"/>
                    </a:cubicBezTo>
                    <a:cubicBezTo>
                      <a:pt x="7749" y="872"/>
                      <a:pt x="7828" y="832"/>
                      <a:pt x="7868" y="753"/>
                    </a:cubicBezTo>
                    <a:cubicBezTo>
                      <a:pt x="7868" y="713"/>
                      <a:pt x="7868" y="634"/>
                      <a:pt x="7828" y="595"/>
                    </a:cubicBezTo>
                    <a:cubicBezTo>
                      <a:pt x="7472" y="397"/>
                      <a:pt x="7117" y="279"/>
                      <a:pt x="6761" y="199"/>
                    </a:cubicBezTo>
                    <a:cubicBezTo>
                      <a:pt x="6242" y="70"/>
                      <a:pt x="5715" y="1"/>
                      <a:pt x="51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68;p35"/>
              <p:cNvSpPr/>
              <p:nvPr/>
            </p:nvSpPr>
            <p:spPr>
              <a:xfrm>
                <a:off x="3094425" y="1246575"/>
                <a:ext cx="1285850" cy="1501725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60069" extrusionOk="0">
                    <a:moveTo>
                      <a:pt x="25794" y="0"/>
                    </a:moveTo>
                    <a:cubicBezTo>
                      <a:pt x="24952" y="0"/>
                      <a:pt x="24102" y="45"/>
                      <a:pt x="23246" y="135"/>
                    </a:cubicBezTo>
                    <a:cubicBezTo>
                      <a:pt x="9765" y="1519"/>
                      <a:pt x="1" y="13774"/>
                      <a:pt x="1424" y="27492"/>
                    </a:cubicBezTo>
                    <a:cubicBezTo>
                      <a:pt x="2610" y="38918"/>
                      <a:pt x="9844" y="48485"/>
                      <a:pt x="21349" y="50461"/>
                    </a:cubicBezTo>
                    <a:lnTo>
                      <a:pt x="21349" y="55680"/>
                    </a:lnTo>
                    <a:cubicBezTo>
                      <a:pt x="21349" y="59001"/>
                      <a:pt x="24037" y="60068"/>
                      <a:pt x="27358" y="60068"/>
                    </a:cubicBezTo>
                    <a:lnTo>
                      <a:pt x="27674" y="60068"/>
                    </a:lnTo>
                    <a:cubicBezTo>
                      <a:pt x="30995" y="60068"/>
                      <a:pt x="33683" y="59001"/>
                      <a:pt x="33683" y="55680"/>
                    </a:cubicBezTo>
                    <a:lnTo>
                      <a:pt x="33683" y="49829"/>
                    </a:lnTo>
                    <a:cubicBezTo>
                      <a:pt x="46769" y="46310"/>
                      <a:pt x="51434" y="34727"/>
                      <a:pt x="50169" y="22432"/>
                    </a:cubicBezTo>
                    <a:cubicBezTo>
                      <a:pt x="48836" y="9587"/>
                      <a:pt x="38180" y="0"/>
                      <a:pt x="25794" y="0"/>
                    </a:cubicBezTo>
                    <a:close/>
                  </a:path>
                </a:pathLst>
              </a:cu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69;p35"/>
              <p:cNvSpPr/>
              <p:nvPr/>
            </p:nvSpPr>
            <p:spPr>
              <a:xfrm>
                <a:off x="3380050" y="1945725"/>
                <a:ext cx="271825" cy="2738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10952" extrusionOk="0">
                    <a:moveTo>
                      <a:pt x="5417" y="1"/>
                    </a:moveTo>
                    <a:cubicBezTo>
                      <a:pt x="2452" y="1"/>
                      <a:pt x="1" y="2452"/>
                      <a:pt x="1" y="5496"/>
                    </a:cubicBezTo>
                    <a:cubicBezTo>
                      <a:pt x="1" y="8500"/>
                      <a:pt x="2452" y="10952"/>
                      <a:pt x="5417" y="10952"/>
                    </a:cubicBezTo>
                    <a:cubicBezTo>
                      <a:pt x="8422" y="10952"/>
                      <a:pt x="10873" y="8500"/>
                      <a:pt x="10873" y="5496"/>
                    </a:cubicBezTo>
                    <a:cubicBezTo>
                      <a:pt x="10873" y="2452"/>
                      <a:pt x="8422" y="1"/>
                      <a:pt x="5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0;p35"/>
              <p:cNvSpPr/>
              <p:nvPr/>
            </p:nvSpPr>
            <p:spPr>
              <a:xfrm>
                <a:off x="3899925" y="1802625"/>
                <a:ext cx="308400" cy="273400"/>
              </a:xfrm>
              <a:custGeom>
                <a:avLst/>
                <a:gdLst/>
                <a:ahLst/>
                <a:cxnLst/>
                <a:rect l="l" t="t" r="r" b="b"/>
                <a:pathLst>
                  <a:path w="12336" h="10936" extrusionOk="0">
                    <a:moveTo>
                      <a:pt x="6155" y="1"/>
                    </a:moveTo>
                    <a:cubicBezTo>
                      <a:pt x="5486" y="1"/>
                      <a:pt x="4808" y="125"/>
                      <a:pt x="4152" y="388"/>
                    </a:cubicBezTo>
                    <a:cubicBezTo>
                      <a:pt x="1345" y="1495"/>
                      <a:pt x="1" y="4697"/>
                      <a:pt x="1147" y="7504"/>
                    </a:cubicBezTo>
                    <a:cubicBezTo>
                      <a:pt x="2022" y="9645"/>
                      <a:pt x="4070" y="10935"/>
                      <a:pt x="6220" y="10935"/>
                    </a:cubicBezTo>
                    <a:cubicBezTo>
                      <a:pt x="6889" y="10935"/>
                      <a:pt x="7567" y="10810"/>
                      <a:pt x="8224" y="10548"/>
                    </a:cubicBezTo>
                    <a:cubicBezTo>
                      <a:pt x="11030" y="9441"/>
                      <a:pt x="12335" y="6239"/>
                      <a:pt x="11228" y="3432"/>
                    </a:cubicBezTo>
                    <a:cubicBezTo>
                      <a:pt x="10354" y="1291"/>
                      <a:pt x="8306" y="1"/>
                      <a:pt x="6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1;p35"/>
              <p:cNvSpPr/>
              <p:nvPr/>
            </p:nvSpPr>
            <p:spPr>
              <a:xfrm>
                <a:off x="3724000" y="2185150"/>
                <a:ext cx="157175" cy="65250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2610" extrusionOk="0">
                    <a:moveTo>
                      <a:pt x="159" y="1"/>
                    </a:moveTo>
                    <a:cubicBezTo>
                      <a:pt x="129" y="1"/>
                      <a:pt x="99" y="11"/>
                      <a:pt x="80" y="30"/>
                    </a:cubicBezTo>
                    <a:cubicBezTo>
                      <a:pt x="40" y="70"/>
                      <a:pt x="1" y="149"/>
                      <a:pt x="40" y="189"/>
                    </a:cubicBezTo>
                    <a:cubicBezTo>
                      <a:pt x="317" y="702"/>
                      <a:pt x="712" y="1177"/>
                      <a:pt x="1187" y="1533"/>
                    </a:cubicBezTo>
                    <a:cubicBezTo>
                      <a:pt x="1661" y="1889"/>
                      <a:pt x="2175" y="2205"/>
                      <a:pt x="2728" y="2363"/>
                    </a:cubicBezTo>
                    <a:cubicBezTo>
                      <a:pt x="3190" y="2528"/>
                      <a:pt x="3706" y="2610"/>
                      <a:pt x="4208" y="2610"/>
                    </a:cubicBezTo>
                    <a:cubicBezTo>
                      <a:pt x="4309" y="2610"/>
                      <a:pt x="4409" y="2607"/>
                      <a:pt x="4507" y="2600"/>
                    </a:cubicBezTo>
                    <a:cubicBezTo>
                      <a:pt x="5061" y="2561"/>
                      <a:pt x="5654" y="2402"/>
                      <a:pt x="6207" y="2205"/>
                    </a:cubicBezTo>
                    <a:cubicBezTo>
                      <a:pt x="6247" y="2165"/>
                      <a:pt x="6286" y="2126"/>
                      <a:pt x="6286" y="2047"/>
                    </a:cubicBezTo>
                    <a:cubicBezTo>
                      <a:pt x="6254" y="2015"/>
                      <a:pt x="6222" y="1957"/>
                      <a:pt x="6170" y="1957"/>
                    </a:cubicBezTo>
                    <a:cubicBezTo>
                      <a:pt x="6157" y="1957"/>
                      <a:pt x="6143" y="1960"/>
                      <a:pt x="6128" y="1968"/>
                    </a:cubicBezTo>
                    <a:cubicBezTo>
                      <a:pt x="5575" y="2086"/>
                      <a:pt x="5021" y="2165"/>
                      <a:pt x="4507" y="2165"/>
                    </a:cubicBezTo>
                    <a:cubicBezTo>
                      <a:pt x="3954" y="2165"/>
                      <a:pt x="3400" y="2086"/>
                      <a:pt x="2887" y="1928"/>
                    </a:cubicBezTo>
                    <a:cubicBezTo>
                      <a:pt x="1859" y="1533"/>
                      <a:pt x="949" y="900"/>
                      <a:pt x="277" y="70"/>
                    </a:cubicBezTo>
                    <a:lnTo>
                      <a:pt x="238" y="30"/>
                    </a:lnTo>
                    <a:cubicBezTo>
                      <a:pt x="218" y="11"/>
                      <a:pt x="188" y="1"/>
                      <a:pt x="1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2;p35"/>
              <p:cNvSpPr/>
              <p:nvPr/>
            </p:nvSpPr>
            <p:spPr>
              <a:xfrm>
                <a:off x="3751675" y="2242475"/>
                <a:ext cx="8402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1278" extrusionOk="0">
                    <a:moveTo>
                      <a:pt x="114" y="1"/>
                    </a:moveTo>
                    <a:cubicBezTo>
                      <a:pt x="89" y="1"/>
                      <a:pt x="60" y="11"/>
                      <a:pt x="40" y="30"/>
                    </a:cubicBezTo>
                    <a:cubicBezTo>
                      <a:pt x="1" y="70"/>
                      <a:pt x="1" y="109"/>
                      <a:pt x="40" y="149"/>
                    </a:cubicBezTo>
                    <a:cubicBezTo>
                      <a:pt x="435" y="623"/>
                      <a:pt x="949" y="979"/>
                      <a:pt x="1542" y="1137"/>
                    </a:cubicBezTo>
                    <a:cubicBezTo>
                      <a:pt x="1853" y="1226"/>
                      <a:pt x="2189" y="1278"/>
                      <a:pt x="2522" y="1278"/>
                    </a:cubicBezTo>
                    <a:cubicBezTo>
                      <a:pt x="2781" y="1278"/>
                      <a:pt x="3039" y="1246"/>
                      <a:pt x="3282" y="1177"/>
                    </a:cubicBezTo>
                    <a:cubicBezTo>
                      <a:pt x="3321" y="1177"/>
                      <a:pt x="3361" y="1137"/>
                      <a:pt x="3361" y="1098"/>
                    </a:cubicBezTo>
                    <a:cubicBezTo>
                      <a:pt x="3361" y="1070"/>
                      <a:pt x="3341" y="1042"/>
                      <a:pt x="3316" y="1042"/>
                    </a:cubicBezTo>
                    <a:cubicBezTo>
                      <a:pt x="3305" y="1042"/>
                      <a:pt x="3293" y="1047"/>
                      <a:pt x="3282" y="1058"/>
                    </a:cubicBezTo>
                    <a:cubicBezTo>
                      <a:pt x="3094" y="1083"/>
                      <a:pt x="2910" y="1096"/>
                      <a:pt x="2729" y="1096"/>
                    </a:cubicBezTo>
                    <a:cubicBezTo>
                      <a:pt x="2338" y="1096"/>
                      <a:pt x="1960" y="1035"/>
                      <a:pt x="1582" y="900"/>
                    </a:cubicBezTo>
                    <a:cubicBezTo>
                      <a:pt x="1068" y="702"/>
                      <a:pt x="594" y="426"/>
                      <a:pt x="159" y="30"/>
                    </a:cubicBezTo>
                    <a:cubicBezTo>
                      <a:pt x="159" y="11"/>
                      <a:pt x="139" y="1"/>
                      <a:pt x="1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3;p35"/>
              <p:cNvSpPr/>
              <p:nvPr/>
            </p:nvSpPr>
            <p:spPr>
              <a:xfrm>
                <a:off x="3057850" y="1113375"/>
                <a:ext cx="1363950" cy="925800"/>
              </a:xfrm>
              <a:custGeom>
                <a:avLst/>
                <a:gdLst/>
                <a:ahLst/>
                <a:cxnLst/>
                <a:rect l="l" t="t" r="r" b="b"/>
                <a:pathLst>
                  <a:path w="54558" h="37032" extrusionOk="0">
                    <a:moveTo>
                      <a:pt x="32940" y="0"/>
                    </a:moveTo>
                    <a:cubicBezTo>
                      <a:pt x="29420" y="0"/>
                      <a:pt x="25910" y="556"/>
                      <a:pt x="22575" y="1668"/>
                    </a:cubicBezTo>
                    <a:cubicBezTo>
                      <a:pt x="15063" y="4040"/>
                      <a:pt x="7987" y="8428"/>
                      <a:pt x="3796" y="15070"/>
                    </a:cubicBezTo>
                    <a:cubicBezTo>
                      <a:pt x="1187" y="19181"/>
                      <a:pt x="1" y="24004"/>
                      <a:pt x="317" y="28827"/>
                    </a:cubicBezTo>
                    <a:cubicBezTo>
                      <a:pt x="475" y="31239"/>
                      <a:pt x="1108" y="33571"/>
                      <a:pt x="2175" y="35746"/>
                    </a:cubicBezTo>
                    <a:cubicBezTo>
                      <a:pt x="2646" y="36674"/>
                      <a:pt x="3185" y="37031"/>
                      <a:pt x="3744" y="37031"/>
                    </a:cubicBezTo>
                    <a:cubicBezTo>
                      <a:pt x="4876" y="37031"/>
                      <a:pt x="6086" y="35566"/>
                      <a:pt x="6959" y="34402"/>
                    </a:cubicBezTo>
                    <a:cubicBezTo>
                      <a:pt x="8540" y="32148"/>
                      <a:pt x="9608" y="29579"/>
                      <a:pt x="10082" y="26890"/>
                    </a:cubicBezTo>
                    <a:cubicBezTo>
                      <a:pt x="10952" y="22660"/>
                      <a:pt x="11149" y="20684"/>
                      <a:pt x="11663" y="16414"/>
                    </a:cubicBezTo>
                    <a:cubicBezTo>
                      <a:pt x="13086" y="19498"/>
                      <a:pt x="18898" y="23965"/>
                      <a:pt x="21230" y="24163"/>
                    </a:cubicBezTo>
                    <a:cubicBezTo>
                      <a:pt x="21716" y="24207"/>
                      <a:pt x="22224" y="24256"/>
                      <a:pt x="22721" y="24256"/>
                    </a:cubicBezTo>
                    <a:cubicBezTo>
                      <a:pt x="23559" y="24256"/>
                      <a:pt x="24366" y="24115"/>
                      <a:pt x="24986" y="23570"/>
                    </a:cubicBezTo>
                    <a:cubicBezTo>
                      <a:pt x="25760" y="22857"/>
                      <a:pt x="26098" y="21660"/>
                      <a:pt x="25752" y="20718"/>
                    </a:cubicBezTo>
                    <a:lnTo>
                      <a:pt x="25752" y="20718"/>
                    </a:lnTo>
                    <a:cubicBezTo>
                      <a:pt x="26520" y="21881"/>
                      <a:pt x="27398" y="22984"/>
                      <a:pt x="28386" y="24004"/>
                    </a:cubicBezTo>
                    <a:cubicBezTo>
                      <a:pt x="29612" y="25230"/>
                      <a:pt x="31193" y="25981"/>
                      <a:pt x="32893" y="26100"/>
                    </a:cubicBezTo>
                    <a:cubicBezTo>
                      <a:pt x="32969" y="26103"/>
                      <a:pt x="33045" y="26104"/>
                      <a:pt x="33120" y="26104"/>
                    </a:cubicBezTo>
                    <a:cubicBezTo>
                      <a:pt x="36871" y="26104"/>
                      <a:pt x="39427" y="22274"/>
                      <a:pt x="37993" y="18786"/>
                    </a:cubicBezTo>
                    <a:lnTo>
                      <a:pt x="37993" y="18786"/>
                    </a:lnTo>
                    <a:cubicBezTo>
                      <a:pt x="39218" y="20684"/>
                      <a:pt x="40483" y="22581"/>
                      <a:pt x="42104" y="24123"/>
                    </a:cubicBezTo>
                    <a:cubicBezTo>
                      <a:pt x="43765" y="25665"/>
                      <a:pt x="45860" y="26851"/>
                      <a:pt x="48113" y="26969"/>
                    </a:cubicBezTo>
                    <a:cubicBezTo>
                      <a:pt x="48186" y="26972"/>
                      <a:pt x="48259" y="26973"/>
                      <a:pt x="48333" y="26973"/>
                    </a:cubicBezTo>
                    <a:cubicBezTo>
                      <a:pt x="50516" y="26973"/>
                      <a:pt x="52730" y="25835"/>
                      <a:pt x="53648" y="23846"/>
                    </a:cubicBezTo>
                    <a:cubicBezTo>
                      <a:pt x="54557" y="21790"/>
                      <a:pt x="53885" y="19221"/>
                      <a:pt x="53095" y="17046"/>
                    </a:cubicBezTo>
                    <a:cubicBezTo>
                      <a:pt x="51197" y="11868"/>
                      <a:pt x="48667" y="6649"/>
                      <a:pt x="44200" y="3407"/>
                    </a:cubicBezTo>
                    <a:cubicBezTo>
                      <a:pt x="41076" y="1273"/>
                      <a:pt x="37439" y="87"/>
                      <a:pt x="33644" y="7"/>
                    </a:cubicBezTo>
                    <a:cubicBezTo>
                      <a:pt x="33409" y="3"/>
                      <a:pt x="33175" y="0"/>
                      <a:pt x="3294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4;p35"/>
              <p:cNvSpPr/>
              <p:nvPr/>
            </p:nvSpPr>
            <p:spPr>
              <a:xfrm>
                <a:off x="3140875" y="1210650"/>
                <a:ext cx="142350" cy="234025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9361" extrusionOk="0">
                    <a:moveTo>
                      <a:pt x="4342" y="0"/>
                    </a:moveTo>
                    <a:cubicBezTo>
                      <a:pt x="3992" y="0"/>
                      <a:pt x="3641" y="198"/>
                      <a:pt x="3519" y="584"/>
                    </a:cubicBezTo>
                    <a:cubicBezTo>
                      <a:pt x="3401" y="900"/>
                      <a:pt x="3321" y="1256"/>
                      <a:pt x="3321" y="1612"/>
                    </a:cubicBezTo>
                    <a:cubicBezTo>
                      <a:pt x="3242" y="3944"/>
                      <a:pt x="3559" y="6237"/>
                      <a:pt x="4231" y="8451"/>
                    </a:cubicBezTo>
                    <a:lnTo>
                      <a:pt x="1701" y="3786"/>
                    </a:lnTo>
                    <a:cubicBezTo>
                      <a:pt x="1480" y="3381"/>
                      <a:pt x="1122" y="2908"/>
                      <a:pt x="691" y="2908"/>
                    </a:cubicBezTo>
                    <a:cubicBezTo>
                      <a:pt x="659" y="2908"/>
                      <a:pt x="627" y="2911"/>
                      <a:pt x="594" y="2916"/>
                    </a:cubicBezTo>
                    <a:cubicBezTo>
                      <a:pt x="238" y="3035"/>
                      <a:pt x="1" y="3351"/>
                      <a:pt x="1" y="3746"/>
                    </a:cubicBezTo>
                    <a:cubicBezTo>
                      <a:pt x="40" y="4102"/>
                      <a:pt x="159" y="4419"/>
                      <a:pt x="317" y="4735"/>
                    </a:cubicBezTo>
                    <a:cubicBezTo>
                      <a:pt x="1305" y="6514"/>
                      <a:pt x="2610" y="8095"/>
                      <a:pt x="4191" y="9360"/>
                    </a:cubicBezTo>
                    <a:lnTo>
                      <a:pt x="5101" y="8965"/>
                    </a:lnTo>
                    <a:cubicBezTo>
                      <a:pt x="5575" y="6553"/>
                      <a:pt x="5694" y="4023"/>
                      <a:pt x="5417" y="1572"/>
                    </a:cubicBezTo>
                    <a:cubicBezTo>
                      <a:pt x="5417" y="1216"/>
                      <a:pt x="5298" y="861"/>
                      <a:pt x="5140" y="544"/>
                    </a:cubicBezTo>
                    <a:cubicBezTo>
                      <a:pt x="5005" y="179"/>
                      <a:pt x="4674" y="0"/>
                      <a:pt x="43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75;p35"/>
              <p:cNvSpPr/>
              <p:nvPr/>
            </p:nvSpPr>
            <p:spPr>
              <a:xfrm>
                <a:off x="3271575" y="1732500"/>
                <a:ext cx="254775" cy="250525"/>
              </a:xfrm>
              <a:custGeom>
                <a:avLst/>
                <a:gdLst/>
                <a:ahLst/>
                <a:cxnLst/>
                <a:rect l="l" t="t" r="r" b="b"/>
                <a:pathLst>
                  <a:path w="10191" h="10021" extrusionOk="0">
                    <a:moveTo>
                      <a:pt x="6380" y="1"/>
                    </a:moveTo>
                    <a:cubicBezTo>
                      <a:pt x="3227" y="1"/>
                      <a:pt x="189" y="8293"/>
                      <a:pt x="189" y="8293"/>
                    </a:cubicBezTo>
                    <a:cubicBezTo>
                      <a:pt x="1" y="9581"/>
                      <a:pt x="385" y="10021"/>
                      <a:pt x="988" y="10021"/>
                    </a:cubicBezTo>
                    <a:cubicBezTo>
                      <a:pt x="2032" y="10021"/>
                      <a:pt x="3734" y="8700"/>
                      <a:pt x="4261" y="8174"/>
                    </a:cubicBezTo>
                    <a:cubicBezTo>
                      <a:pt x="5091" y="7344"/>
                      <a:pt x="10191" y="979"/>
                      <a:pt x="6870" y="70"/>
                    </a:cubicBezTo>
                    <a:cubicBezTo>
                      <a:pt x="6707" y="23"/>
                      <a:pt x="6543" y="1"/>
                      <a:pt x="63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76;p35"/>
              <p:cNvSpPr/>
              <p:nvPr/>
            </p:nvSpPr>
            <p:spPr>
              <a:xfrm>
                <a:off x="3860400" y="1585975"/>
                <a:ext cx="346550" cy="159375"/>
              </a:xfrm>
              <a:custGeom>
                <a:avLst/>
                <a:gdLst/>
                <a:ahLst/>
                <a:cxnLst/>
                <a:rect l="l" t="t" r="r" b="b"/>
                <a:pathLst>
                  <a:path w="13862" h="6375" extrusionOk="0">
                    <a:moveTo>
                      <a:pt x="4023" y="0"/>
                    </a:moveTo>
                    <a:cubicBezTo>
                      <a:pt x="3359" y="0"/>
                      <a:pt x="2786" y="185"/>
                      <a:pt x="2372" y="633"/>
                    </a:cubicBezTo>
                    <a:cubicBezTo>
                      <a:pt x="0" y="3163"/>
                      <a:pt x="7709" y="5891"/>
                      <a:pt x="8816" y="6168"/>
                    </a:cubicBezTo>
                    <a:cubicBezTo>
                      <a:pt x="9206" y="6262"/>
                      <a:pt x="10004" y="6374"/>
                      <a:pt x="10797" y="6374"/>
                    </a:cubicBezTo>
                    <a:cubicBezTo>
                      <a:pt x="12336" y="6374"/>
                      <a:pt x="13861" y="5951"/>
                      <a:pt x="12374" y="4152"/>
                    </a:cubicBezTo>
                    <a:cubicBezTo>
                      <a:pt x="12374" y="4152"/>
                      <a:pt x="7172" y="0"/>
                      <a:pt x="40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77;p35"/>
              <p:cNvSpPr/>
              <p:nvPr/>
            </p:nvSpPr>
            <p:spPr>
              <a:xfrm>
                <a:off x="3721025" y="1620750"/>
                <a:ext cx="697800" cy="597800"/>
              </a:xfrm>
              <a:custGeom>
                <a:avLst/>
                <a:gdLst/>
                <a:ahLst/>
                <a:cxnLst/>
                <a:rect l="l" t="t" r="r" b="b"/>
                <a:pathLst>
                  <a:path w="27912" h="23912" extrusionOk="0">
                    <a:moveTo>
                      <a:pt x="15973" y="2009"/>
                    </a:moveTo>
                    <a:cubicBezTo>
                      <a:pt x="21468" y="2009"/>
                      <a:pt x="25935" y="6477"/>
                      <a:pt x="25935" y="11972"/>
                    </a:cubicBezTo>
                    <a:cubicBezTo>
                      <a:pt x="25935" y="17965"/>
                      <a:pt x="21028" y="21949"/>
                      <a:pt x="15907" y="21949"/>
                    </a:cubicBezTo>
                    <a:cubicBezTo>
                      <a:pt x="13461" y="21949"/>
                      <a:pt x="10967" y="21040"/>
                      <a:pt x="8936" y="19009"/>
                    </a:cubicBezTo>
                    <a:cubicBezTo>
                      <a:pt x="2650" y="12723"/>
                      <a:pt x="7117" y="2009"/>
                      <a:pt x="15973" y="2009"/>
                    </a:cubicBezTo>
                    <a:close/>
                    <a:moveTo>
                      <a:pt x="15887" y="0"/>
                    </a:moveTo>
                    <a:cubicBezTo>
                      <a:pt x="12960" y="0"/>
                      <a:pt x="9978" y="1086"/>
                      <a:pt x="7552" y="3512"/>
                    </a:cubicBezTo>
                    <a:cubicBezTo>
                      <a:pt x="1" y="11063"/>
                      <a:pt x="5338" y="23911"/>
                      <a:pt x="15973" y="23911"/>
                    </a:cubicBezTo>
                    <a:cubicBezTo>
                      <a:pt x="22575" y="23872"/>
                      <a:pt x="27912" y="18534"/>
                      <a:pt x="27912" y="11972"/>
                    </a:cubicBezTo>
                    <a:cubicBezTo>
                      <a:pt x="27912" y="4772"/>
                      <a:pt x="22022" y="0"/>
                      <a:pt x="15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78;p35"/>
              <p:cNvSpPr/>
              <p:nvPr/>
            </p:nvSpPr>
            <p:spPr>
              <a:xfrm>
                <a:off x="3790225" y="2016050"/>
                <a:ext cx="142350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5728" extrusionOk="0">
                    <a:moveTo>
                      <a:pt x="3274" y="1"/>
                    </a:moveTo>
                    <a:cubicBezTo>
                      <a:pt x="2259" y="1"/>
                      <a:pt x="1083" y="1389"/>
                      <a:pt x="0" y="1497"/>
                    </a:cubicBezTo>
                    <a:lnTo>
                      <a:pt x="1937" y="5727"/>
                    </a:lnTo>
                    <a:cubicBezTo>
                      <a:pt x="1937" y="5727"/>
                      <a:pt x="5693" y="3790"/>
                      <a:pt x="4547" y="1141"/>
                    </a:cubicBezTo>
                    <a:cubicBezTo>
                      <a:pt x="4173" y="294"/>
                      <a:pt x="3741" y="1"/>
                      <a:pt x="32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79;p35"/>
              <p:cNvSpPr/>
              <p:nvPr/>
            </p:nvSpPr>
            <p:spPr>
              <a:xfrm>
                <a:off x="3725975" y="1849875"/>
                <a:ext cx="188800" cy="3127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2509" extrusionOk="0">
                    <a:moveTo>
                      <a:pt x="80" y="0"/>
                    </a:moveTo>
                    <a:cubicBezTo>
                      <a:pt x="40" y="0"/>
                      <a:pt x="1" y="40"/>
                      <a:pt x="1" y="119"/>
                    </a:cubicBezTo>
                    <a:cubicBezTo>
                      <a:pt x="119" y="1779"/>
                      <a:pt x="396" y="3439"/>
                      <a:pt x="752" y="5060"/>
                    </a:cubicBezTo>
                    <a:cubicBezTo>
                      <a:pt x="910" y="5891"/>
                      <a:pt x="1147" y="6681"/>
                      <a:pt x="1503" y="7472"/>
                    </a:cubicBezTo>
                    <a:cubicBezTo>
                      <a:pt x="1622" y="7670"/>
                      <a:pt x="1740" y="7867"/>
                      <a:pt x="1859" y="8065"/>
                    </a:cubicBezTo>
                    <a:cubicBezTo>
                      <a:pt x="2017" y="8302"/>
                      <a:pt x="2294" y="8421"/>
                      <a:pt x="2570" y="8421"/>
                    </a:cubicBezTo>
                    <a:cubicBezTo>
                      <a:pt x="3045" y="8381"/>
                      <a:pt x="3480" y="8183"/>
                      <a:pt x="3835" y="7946"/>
                    </a:cubicBezTo>
                    <a:cubicBezTo>
                      <a:pt x="4231" y="7709"/>
                      <a:pt x="4547" y="7472"/>
                      <a:pt x="4903" y="7274"/>
                    </a:cubicBezTo>
                    <a:cubicBezTo>
                      <a:pt x="5219" y="7077"/>
                      <a:pt x="5575" y="6958"/>
                      <a:pt x="5931" y="6918"/>
                    </a:cubicBezTo>
                    <a:cubicBezTo>
                      <a:pt x="6287" y="6997"/>
                      <a:pt x="6563" y="7195"/>
                      <a:pt x="6721" y="7511"/>
                    </a:cubicBezTo>
                    <a:cubicBezTo>
                      <a:pt x="6800" y="7709"/>
                      <a:pt x="6880" y="7867"/>
                      <a:pt x="6959" y="8065"/>
                    </a:cubicBezTo>
                    <a:lnTo>
                      <a:pt x="7077" y="8302"/>
                    </a:lnTo>
                    <a:cubicBezTo>
                      <a:pt x="7077" y="8421"/>
                      <a:pt x="7077" y="8500"/>
                      <a:pt x="7117" y="8618"/>
                    </a:cubicBezTo>
                    <a:cubicBezTo>
                      <a:pt x="7117" y="8776"/>
                      <a:pt x="7117" y="8974"/>
                      <a:pt x="7117" y="9172"/>
                    </a:cubicBezTo>
                    <a:cubicBezTo>
                      <a:pt x="7077" y="9369"/>
                      <a:pt x="7038" y="9528"/>
                      <a:pt x="6959" y="9725"/>
                    </a:cubicBezTo>
                    <a:cubicBezTo>
                      <a:pt x="6800" y="10081"/>
                      <a:pt x="6603" y="10437"/>
                      <a:pt x="6326" y="10753"/>
                    </a:cubicBezTo>
                    <a:cubicBezTo>
                      <a:pt x="5812" y="11386"/>
                      <a:pt x="5180" y="11900"/>
                      <a:pt x="4468" y="12295"/>
                    </a:cubicBezTo>
                    <a:cubicBezTo>
                      <a:pt x="4428" y="12334"/>
                      <a:pt x="4428" y="12414"/>
                      <a:pt x="4468" y="12453"/>
                    </a:cubicBezTo>
                    <a:cubicBezTo>
                      <a:pt x="4468" y="12481"/>
                      <a:pt x="4507" y="12509"/>
                      <a:pt x="4545" y="12509"/>
                    </a:cubicBezTo>
                    <a:cubicBezTo>
                      <a:pt x="4560" y="12509"/>
                      <a:pt x="4575" y="12504"/>
                      <a:pt x="4587" y="12493"/>
                    </a:cubicBezTo>
                    <a:cubicBezTo>
                      <a:pt x="5338" y="12097"/>
                      <a:pt x="6049" y="11583"/>
                      <a:pt x="6603" y="10951"/>
                    </a:cubicBezTo>
                    <a:cubicBezTo>
                      <a:pt x="6919" y="10635"/>
                      <a:pt x="7156" y="10279"/>
                      <a:pt x="7314" y="9883"/>
                    </a:cubicBezTo>
                    <a:cubicBezTo>
                      <a:pt x="7393" y="9646"/>
                      <a:pt x="7473" y="9449"/>
                      <a:pt x="7512" y="9211"/>
                    </a:cubicBezTo>
                    <a:cubicBezTo>
                      <a:pt x="7552" y="9014"/>
                      <a:pt x="7552" y="8776"/>
                      <a:pt x="7512" y="8539"/>
                    </a:cubicBezTo>
                    <a:cubicBezTo>
                      <a:pt x="7512" y="8421"/>
                      <a:pt x="7473" y="8342"/>
                      <a:pt x="7473" y="8223"/>
                    </a:cubicBezTo>
                    <a:lnTo>
                      <a:pt x="7354" y="7907"/>
                    </a:lnTo>
                    <a:cubicBezTo>
                      <a:pt x="7275" y="7670"/>
                      <a:pt x="7196" y="7472"/>
                      <a:pt x="7077" y="7274"/>
                    </a:cubicBezTo>
                    <a:cubicBezTo>
                      <a:pt x="6959" y="7077"/>
                      <a:pt x="6800" y="6918"/>
                      <a:pt x="6642" y="6760"/>
                    </a:cubicBezTo>
                    <a:lnTo>
                      <a:pt x="6484" y="6642"/>
                    </a:lnTo>
                    <a:lnTo>
                      <a:pt x="6326" y="6563"/>
                    </a:lnTo>
                    <a:cubicBezTo>
                      <a:pt x="6207" y="6484"/>
                      <a:pt x="6089" y="6484"/>
                      <a:pt x="5970" y="6444"/>
                    </a:cubicBezTo>
                    <a:cubicBezTo>
                      <a:pt x="5496" y="6444"/>
                      <a:pt x="5021" y="6602"/>
                      <a:pt x="4626" y="6839"/>
                    </a:cubicBezTo>
                    <a:cubicBezTo>
                      <a:pt x="4270" y="7077"/>
                      <a:pt x="3914" y="7314"/>
                      <a:pt x="3559" y="7511"/>
                    </a:cubicBezTo>
                    <a:cubicBezTo>
                      <a:pt x="3282" y="7749"/>
                      <a:pt x="2926" y="7867"/>
                      <a:pt x="2531" y="7946"/>
                    </a:cubicBezTo>
                    <a:cubicBezTo>
                      <a:pt x="2412" y="7907"/>
                      <a:pt x="2294" y="7867"/>
                      <a:pt x="2215" y="7749"/>
                    </a:cubicBezTo>
                    <a:cubicBezTo>
                      <a:pt x="2096" y="7590"/>
                      <a:pt x="1977" y="7432"/>
                      <a:pt x="1898" y="7235"/>
                    </a:cubicBezTo>
                    <a:cubicBezTo>
                      <a:pt x="1582" y="6484"/>
                      <a:pt x="1305" y="5732"/>
                      <a:pt x="1108" y="4942"/>
                    </a:cubicBezTo>
                    <a:cubicBezTo>
                      <a:pt x="910" y="4151"/>
                      <a:pt x="752" y="3321"/>
                      <a:pt x="594" y="2491"/>
                    </a:cubicBezTo>
                    <a:cubicBezTo>
                      <a:pt x="436" y="1660"/>
                      <a:pt x="317" y="870"/>
                      <a:pt x="159" y="40"/>
                    </a:cubicBezTo>
                    <a:cubicBezTo>
                      <a:pt x="159" y="0"/>
                      <a:pt x="119" y="0"/>
                      <a:pt x="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0;p35"/>
              <p:cNvSpPr/>
              <p:nvPr/>
            </p:nvSpPr>
            <p:spPr>
              <a:xfrm>
                <a:off x="3043025" y="1784800"/>
                <a:ext cx="696825" cy="596825"/>
              </a:xfrm>
              <a:custGeom>
                <a:avLst/>
                <a:gdLst/>
                <a:ahLst/>
                <a:cxnLst/>
                <a:rect l="l" t="t" r="r" b="b"/>
                <a:pathLst>
                  <a:path w="27873" h="23873" extrusionOk="0">
                    <a:moveTo>
                      <a:pt x="15933" y="2010"/>
                    </a:moveTo>
                    <a:cubicBezTo>
                      <a:pt x="21428" y="2010"/>
                      <a:pt x="25895" y="6477"/>
                      <a:pt x="25895" y="11972"/>
                    </a:cubicBezTo>
                    <a:cubicBezTo>
                      <a:pt x="25895" y="17966"/>
                      <a:pt x="20987" y="21932"/>
                      <a:pt x="15866" y="21932"/>
                    </a:cubicBezTo>
                    <a:cubicBezTo>
                      <a:pt x="13421" y="21932"/>
                      <a:pt x="10927" y="21028"/>
                      <a:pt x="8896" y="19009"/>
                    </a:cubicBezTo>
                    <a:cubicBezTo>
                      <a:pt x="2650" y="12724"/>
                      <a:pt x="7077" y="2010"/>
                      <a:pt x="15933" y="2010"/>
                    </a:cubicBezTo>
                    <a:close/>
                    <a:moveTo>
                      <a:pt x="15847" y="1"/>
                    </a:moveTo>
                    <a:cubicBezTo>
                      <a:pt x="12921" y="1"/>
                      <a:pt x="9938" y="1086"/>
                      <a:pt x="7512" y="3512"/>
                    </a:cubicBezTo>
                    <a:cubicBezTo>
                      <a:pt x="1" y="11024"/>
                      <a:pt x="5338" y="23872"/>
                      <a:pt x="15933" y="23872"/>
                    </a:cubicBezTo>
                    <a:cubicBezTo>
                      <a:pt x="22535" y="23872"/>
                      <a:pt x="27872" y="18535"/>
                      <a:pt x="27872" y="11972"/>
                    </a:cubicBezTo>
                    <a:cubicBezTo>
                      <a:pt x="27872" y="4772"/>
                      <a:pt x="21983" y="1"/>
                      <a:pt x="158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1;p35"/>
              <p:cNvSpPr/>
              <p:nvPr/>
            </p:nvSpPr>
            <p:spPr>
              <a:xfrm>
                <a:off x="3687425" y="1942250"/>
                <a:ext cx="171025" cy="94425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3777" extrusionOk="0">
                    <a:moveTo>
                      <a:pt x="5393" y="0"/>
                    </a:moveTo>
                    <a:cubicBezTo>
                      <a:pt x="2451" y="0"/>
                      <a:pt x="137" y="2133"/>
                      <a:pt x="1" y="2235"/>
                    </a:cubicBezTo>
                    <a:lnTo>
                      <a:pt x="1068" y="3777"/>
                    </a:lnTo>
                    <a:cubicBezTo>
                      <a:pt x="1068" y="3777"/>
                      <a:pt x="3022" y="1971"/>
                      <a:pt x="5366" y="1971"/>
                    </a:cubicBezTo>
                    <a:cubicBezTo>
                      <a:pt x="5731" y="1971"/>
                      <a:pt x="6106" y="2015"/>
                      <a:pt x="6484" y="2116"/>
                    </a:cubicBezTo>
                    <a:lnTo>
                      <a:pt x="6840" y="179"/>
                    </a:lnTo>
                    <a:cubicBezTo>
                      <a:pt x="6346" y="54"/>
                      <a:pt x="5862" y="0"/>
                      <a:pt x="5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2;p35"/>
              <p:cNvSpPr/>
              <p:nvPr/>
            </p:nvSpPr>
            <p:spPr>
              <a:xfrm>
                <a:off x="4030400" y="2849025"/>
                <a:ext cx="607850" cy="697975"/>
              </a:xfrm>
              <a:custGeom>
                <a:avLst/>
                <a:gdLst/>
                <a:ahLst/>
                <a:cxnLst/>
                <a:rect l="l" t="t" r="r" b="b"/>
                <a:pathLst>
                  <a:path w="24314" h="27919" extrusionOk="0">
                    <a:moveTo>
                      <a:pt x="5627" y="1"/>
                    </a:moveTo>
                    <a:cubicBezTo>
                      <a:pt x="4663" y="1"/>
                      <a:pt x="3691" y="284"/>
                      <a:pt x="2846" y="872"/>
                    </a:cubicBezTo>
                    <a:cubicBezTo>
                      <a:pt x="593" y="2414"/>
                      <a:pt x="0" y="5458"/>
                      <a:pt x="1542" y="7712"/>
                    </a:cubicBezTo>
                    <a:lnTo>
                      <a:pt x="10832" y="24434"/>
                    </a:lnTo>
                    <a:cubicBezTo>
                      <a:pt x="11030" y="24790"/>
                      <a:pt x="11267" y="25146"/>
                      <a:pt x="11544" y="25462"/>
                    </a:cubicBezTo>
                    <a:cubicBezTo>
                      <a:pt x="12877" y="27084"/>
                      <a:pt x="14808" y="27919"/>
                      <a:pt x="16750" y="27919"/>
                    </a:cubicBezTo>
                    <a:cubicBezTo>
                      <a:pt x="18264" y="27919"/>
                      <a:pt x="19785" y="27411"/>
                      <a:pt x="21032" y="26371"/>
                    </a:cubicBezTo>
                    <a:cubicBezTo>
                      <a:pt x="23918" y="23999"/>
                      <a:pt x="24313" y="19730"/>
                      <a:pt x="21941" y="16883"/>
                    </a:cubicBezTo>
                    <a:lnTo>
                      <a:pt x="9725" y="2137"/>
                    </a:lnTo>
                    <a:lnTo>
                      <a:pt x="9686" y="2137"/>
                    </a:lnTo>
                    <a:cubicBezTo>
                      <a:pt x="8732" y="744"/>
                      <a:pt x="7190" y="1"/>
                      <a:pt x="5627" y="1"/>
                    </a:cubicBezTo>
                    <a:close/>
                  </a:path>
                </a:pathLst>
              </a:cu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3;p35"/>
              <p:cNvSpPr/>
              <p:nvPr/>
            </p:nvSpPr>
            <p:spPr>
              <a:xfrm>
                <a:off x="3958250" y="2751725"/>
                <a:ext cx="301450" cy="284425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1377" extrusionOk="0">
                    <a:moveTo>
                      <a:pt x="8277" y="1"/>
                    </a:moveTo>
                    <a:cubicBezTo>
                      <a:pt x="8243" y="1"/>
                      <a:pt x="8212" y="7"/>
                      <a:pt x="8184" y="20"/>
                    </a:cubicBezTo>
                    <a:cubicBezTo>
                      <a:pt x="7314" y="416"/>
                      <a:pt x="7551" y="2550"/>
                      <a:pt x="7551" y="2550"/>
                    </a:cubicBezTo>
                    <a:cubicBezTo>
                      <a:pt x="7551" y="2550"/>
                      <a:pt x="5651" y="2234"/>
                      <a:pt x="3937" y="2234"/>
                    </a:cubicBezTo>
                    <a:cubicBezTo>
                      <a:pt x="2876" y="2234"/>
                      <a:pt x="1886" y="2355"/>
                      <a:pt x="1463" y="2748"/>
                    </a:cubicBezTo>
                    <a:cubicBezTo>
                      <a:pt x="751" y="3262"/>
                      <a:pt x="712" y="4290"/>
                      <a:pt x="1305" y="4883"/>
                    </a:cubicBezTo>
                    <a:cubicBezTo>
                      <a:pt x="1305" y="4883"/>
                      <a:pt x="0" y="5753"/>
                      <a:pt x="1147" y="7373"/>
                    </a:cubicBezTo>
                    <a:cubicBezTo>
                      <a:pt x="1147" y="7373"/>
                      <a:pt x="0" y="8718"/>
                      <a:pt x="1384" y="9825"/>
                    </a:cubicBezTo>
                    <a:cubicBezTo>
                      <a:pt x="3010" y="11087"/>
                      <a:pt x="4405" y="11377"/>
                      <a:pt x="5342" y="11377"/>
                    </a:cubicBezTo>
                    <a:cubicBezTo>
                      <a:pt x="6136" y="11377"/>
                      <a:pt x="6602" y="11169"/>
                      <a:pt x="6602" y="11169"/>
                    </a:cubicBezTo>
                    <a:lnTo>
                      <a:pt x="12058" y="5397"/>
                    </a:lnTo>
                    <a:cubicBezTo>
                      <a:pt x="12058" y="5397"/>
                      <a:pt x="9249" y="1"/>
                      <a:pt x="8277" y="1"/>
                    </a:cubicBezTo>
                    <a:close/>
                  </a:path>
                </a:pathLst>
              </a:cu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4;p35"/>
              <p:cNvSpPr/>
              <p:nvPr/>
            </p:nvSpPr>
            <p:spPr>
              <a:xfrm>
                <a:off x="2993625" y="2851825"/>
                <a:ext cx="601925" cy="693700"/>
              </a:xfrm>
              <a:custGeom>
                <a:avLst/>
                <a:gdLst/>
                <a:ahLst/>
                <a:cxnLst/>
                <a:rect l="l" t="t" r="r" b="b"/>
                <a:pathLst>
                  <a:path w="24077" h="27748" extrusionOk="0">
                    <a:moveTo>
                      <a:pt x="17852" y="0"/>
                    </a:moveTo>
                    <a:cubicBezTo>
                      <a:pt x="16794" y="0"/>
                      <a:pt x="15820" y="410"/>
                      <a:pt x="15023" y="1353"/>
                    </a:cubicBezTo>
                    <a:lnTo>
                      <a:pt x="2333" y="16771"/>
                    </a:lnTo>
                    <a:cubicBezTo>
                      <a:pt x="0" y="19618"/>
                      <a:pt x="435" y="23848"/>
                      <a:pt x="3281" y="26180"/>
                    </a:cubicBezTo>
                    <a:cubicBezTo>
                      <a:pt x="4543" y="27232"/>
                      <a:pt x="6069" y="27747"/>
                      <a:pt x="7588" y="27747"/>
                    </a:cubicBezTo>
                    <a:cubicBezTo>
                      <a:pt x="9494" y="27747"/>
                      <a:pt x="11388" y="26935"/>
                      <a:pt x="12730" y="25350"/>
                    </a:cubicBezTo>
                    <a:cubicBezTo>
                      <a:pt x="12967" y="25034"/>
                      <a:pt x="13204" y="24678"/>
                      <a:pt x="13402" y="24322"/>
                    </a:cubicBezTo>
                    <a:lnTo>
                      <a:pt x="22732" y="7600"/>
                    </a:lnTo>
                    <a:cubicBezTo>
                      <a:pt x="24076" y="5228"/>
                      <a:pt x="23206" y="2183"/>
                      <a:pt x="20795" y="879"/>
                    </a:cubicBezTo>
                    <a:cubicBezTo>
                      <a:pt x="19792" y="322"/>
                      <a:pt x="18789" y="0"/>
                      <a:pt x="17852" y="0"/>
                    </a:cubicBezTo>
                    <a:close/>
                  </a:path>
                </a:pathLst>
              </a:cu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85;p35"/>
              <p:cNvSpPr/>
              <p:nvPr/>
            </p:nvSpPr>
            <p:spPr>
              <a:xfrm>
                <a:off x="3368200" y="2751725"/>
                <a:ext cx="301475" cy="284425"/>
              </a:xfrm>
              <a:custGeom>
                <a:avLst/>
                <a:gdLst/>
                <a:ahLst/>
                <a:cxnLst/>
                <a:rect l="l" t="t" r="r" b="b"/>
                <a:pathLst>
                  <a:path w="12059" h="11377" extrusionOk="0">
                    <a:moveTo>
                      <a:pt x="3746" y="1"/>
                    </a:moveTo>
                    <a:cubicBezTo>
                      <a:pt x="2809" y="1"/>
                      <a:pt x="0" y="5397"/>
                      <a:pt x="0" y="5397"/>
                    </a:cubicBezTo>
                    <a:lnTo>
                      <a:pt x="5456" y="11169"/>
                    </a:lnTo>
                    <a:cubicBezTo>
                      <a:pt x="5456" y="11169"/>
                      <a:pt x="5914" y="11377"/>
                      <a:pt x="6699" y="11377"/>
                    </a:cubicBezTo>
                    <a:cubicBezTo>
                      <a:pt x="7626" y="11377"/>
                      <a:pt x="9009" y="11087"/>
                      <a:pt x="10635" y="9825"/>
                    </a:cubicBezTo>
                    <a:cubicBezTo>
                      <a:pt x="12019" y="8718"/>
                      <a:pt x="10872" y="7373"/>
                      <a:pt x="10872" y="7373"/>
                    </a:cubicBezTo>
                    <a:cubicBezTo>
                      <a:pt x="12058" y="5753"/>
                      <a:pt x="10714" y="4883"/>
                      <a:pt x="10714" y="4883"/>
                    </a:cubicBezTo>
                    <a:cubicBezTo>
                      <a:pt x="11347" y="4290"/>
                      <a:pt x="11268" y="3262"/>
                      <a:pt x="10595" y="2748"/>
                    </a:cubicBezTo>
                    <a:cubicBezTo>
                      <a:pt x="10172" y="2355"/>
                      <a:pt x="9177" y="2234"/>
                      <a:pt x="8109" y="2234"/>
                    </a:cubicBezTo>
                    <a:cubicBezTo>
                      <a:pt x="6383" y="2234"/>
                      <a:pt x="4468" y="2550"/>
                      <a:pt x="4468" y="2550"/>
                    </a:cubicBezTo>
                    <a:cubicBezTo>
                      <a:pt x="4468" y="2550"/>
                      <a:pt x="4705" y="416"/>
                      <a:pt x="3835" y="20"/>
                    </a:cubicBezTo>
                    <a:cubicBezTo>
                      <a:pt x="3808" y="7"/>
                      <a:pt x="3778" y="1"/>
                      <a:pt x="3746" y="1"/>
                    </a:cubicBezTo>
                    <a:close/>
                  </a:path>
                </a:pathLst>
              </a:cu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86;p35"/>
              <p:cNvSpPr/>
              <p:nvPr/>
            </p:nvSpPr>
            <p:spPr>
              <a:xfrm>
                <a:off x="3210075" y="4817850"/>
                <a:ext cx="156175" cy="130475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219" extrusionOk="0">
                    <a:moveTo>
                      <a:pt x="5495" y="0"/>
                    </a:moveTo>
                    <a:cubicBezTo>
                      <a:pt x="0" y="1068"/>
                      <a:pt x="988" y="4507"/>
                      <a:pt x="988" y="4507"/>
                    </a:cubicBezTo>
                    <a:cubicBezTo>
                      <a:pt x="2372" y="4863"/>
                      <a:pt x="3835" y="5100"/>
                      <a:pt x="5298" y="5219"/>
                    </a:cubicBezTo>
                    <a:cubicBezTo>
                      <a:pt x="6167" y="3598"/>
                      <a:pt x="6246" y="1661"/>
                      <a:pt x="54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87;p35"/>
              <p:cNvSpPr/>
              <p:nvPr/>
            </p:nvSpPr>
            <p:spPr>
              <a:xfrm>
                <a:off x="3340525" y="4689800"/>
                <a:ext cx="401300" cy="262550"/>
              </a:xfrm>
              <a:custGeom>
                <a:avLst/>
                <a:gdLst/>
                <a:ahLst/>
                <a:cxnLst/>
                <a:rect l="l" t="t" r="r" b="b"/>
                <a:pathLst>
                  <a:path w="16052" h="10502" extrusionOk="0">
                    <a:moveTo>
                      <a:pt x="5742" y="1"/>
                    </a:moveTo>
                    <a:cubicBezTo>
                      <a:pt x="1617" y="1"/>
                      <a:pt x="2056" y="4688"/>
                      <a:pt x="2056" y="4688"/>
                    </a:cubicBezTo>
                    <a:cubicBezTo>
                      <a:pt x="1424" y="4727"/>
                      <a:pt x="791" y="4846"/>
                      <a:pt x="198" y="5004"/>
                    </a:cubicBezTo>
                    <a:cubicBezTo>
                      <a:pt x="949" y="6664"/>
                      <a:pt x="870" y="8601"/>
                      <a:pt x="0" y="10222"/>
                    </a:cubicBezTo>
                    <a:cubicBezTo>
                      <a:pt x="2279" y="10409"/>
                      <a:pt x="4573" y="10501"/>
                      <a:pt x="6869" y="10501"/>
                    </a:cubicBezTo>
                    <a:cubicBezTo>
                      <a:pt x="9909" y="10501"/>
                      <a:pt x="12954" y="10340"/>
                      <a:pt x="15972" y="10025"/>
                    </a:cubicBezTo>
                    <a:lnTo>
                      <a:pt x="16051" y="4371"/>
                    </a:lnTo>
                    <a:cubicBezTo>
                      <a:pt x="16051" y="2600"/>
                      <a:pt x="14609" y="1259"/>
                      <a:pt x="12980" y="1259"/>
                    </a:cubicBezTo>
                    <a:cubicBezTo>
                      <a:pt x="12572" y="1259"/>
                      <a:pt x="12153" y="1343"/>
                      <a:pt x="11742" y="1525"/>
                    </a:cubicBezTo>
                    <a:cubicBezTo>
                      <a:pt x="10839" y="1800"/>
                      <a:pt x="10170" y="2465"/>
                      <a:pt x="9812" y="3326"/>
                    </a:cubicBezTo>
                    <a:lnTo>
                      <a:pt x="9812" y="3326"/>
                    </a:lnTo>
                    <a:cubicBezTo>
                      <a:pt x="9809" y="3327"/>
                      <a:pt x="9807" y="3329"/>
                      <a:pt x="9806" y="3334"/>
                    </a:cubicBezTo>
                    <a:lnTo>
                      <a:pt x="9806" y="3334"/>
                    </a:lnTo>
                    <a:cubicBezTo>
                      <a:pt x="9917" y="2264"/>
                      <a:pt x="8730" y="220"/>
                      <a:pt x="6247" y="23"/>
                    </a:cubicBezTo>
                    <a:cubicBezTo>
                      <a:pt x="6071" y="8"/>
                      <a:pt x="5903" y="1"/>
                      <a:pt x="57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88;p35"/>
              <p:cNvSpPr/>
              <p:nvPr/>
            </p:nvSpPr>
            <p:spPr>
              <a:xfrm>
                <a:off x="3231100" y="4927525"/>
                <a:ext cx="5107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0429" h="2541" extrusionOk="0">
                    <a:moveTo>
                      <a:pt x="332" y="1"/>
                    </a:moveTo>
                    <a:cubicBezTo>
                      <a:pt x="0" y="1"/>
                      <a:pt x="424" y="1464"/>
                      <a:pt x="424" y="1464"/>
                    </a:cubicBezTo>
                    <a:cubicBezTo>
                      <a:pt x="3626" y="2288"/>
                      <a:pt x="7334" y="2541"/>
                      <a:pt x="10682" y="2541"/>
                    </a:cubicBezTo>
                    <a:cubicBezTo>
                      <a:pt x="16012" y="2541"/>
                      <a:pt x="20428" y="1899"/>
                      <a:pt x="20428" y="1899"/>
                    </a:cubicBezTo>
                    <a:lnTo>
                      <a:pt x="20428" y="634"/>
                    </a:lnTo>
                    <a:cubicBezTo>
                      <a:pt x="20428" y="634"/>
                      <a:pt x="17385" y="933"/>
                      <a:pt x="12983" y="933"/>
                    </a:cubicBezTo>
                    <a:cubicBezTo>
                      <a:pt x="9374" y="933"/>
                      <a:pt x="4851" y="732"/>
                      <a:pt x="345" y="2"/>
                    </a:cubicBezTo>
                    <a:cubicBezTo>
                      <a:pt x="340" y="1"/>
                      <a:pt x="336" y="1"/>
                      <a:pt x="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89;p35"/>
              <p:cNvSpPr/>
              <p:nvPr/>
            </p:nvSpPr>
            <p:spPr>
              <a:xfrm>
                <a:off x="3610675" y="4811925"/>
                <a:ext cx="84700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3388" h="2880" extrusionOk="0">
                    <a:moveTo>
                      <a:pt x="1450" y="0"/>
                    </a:moveTo>
                    <a:cubicBezTo>
                      <a:pt x="659" y="0"/>
                      <a:pt x="27" y="633"/>
                      <a:pt x="27" y="1423"/>
                    </a:cubicBezTo>
                    <a:cubicBezTo>
                      <a:pt x="0" y="2305"/>
                      <a:pt x="713" y="2879"/>
                      <a:pt x="1458" y="2879"/>
                    </a:cubicBezTo>
                    <a:cubicBezTo>
                      <a:pt x="1817" y="2879"/>
                      <a:pt x="2183" y="2746"/>
                      <a:pt x="2478" y="2451"/>
                    </a:cubicBezTo>
                    <a:cubicBezTo>
                      <a:pt x="3387" y="1582"/>
                      <a:pt x="2755" y="0"/>
                      <a:pt x="14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0;p35"/>
              <p:cNvSpPr/>
              <p:nvPr/>
            </p:nvSpPr>
            <p:spPr>
              <a:xfrm>
                <a:off x="3387975" y="4803025"/>
                <a:ext cx="1413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910" extrusionOk="0">
                    <a:moveTo>
                      <a:pt x="277" y="0"/>
                    </a:moveTo>
                    <a:cubicBezTo>
                      <a:pt x="119" y="0"/>
                      <a:pt x="0" y="119"/>
                      <a:pt x="0" y="277"/>
                    </a:cubicBezTo>
                    <a:cubicBezTo>
                      <a:pt x="0" y="435"/>
                      <a:pt x="119" y="554"/>
                      <a:pt x="277" y="554"/>
                    </a:cubicBezTo>
                    <a:lnTo>
                      <a:pt x="5258" y="910"/>
                    </a:lnTo>
                    <a:cubicBezTo>
                      <a:pt x="5653" y="910"/>
                      <a:pt x="5653" y="317"/>
                      <a:pt x="5258" y="317"/>
                    </a:cubicBez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1;p35"/>
              <p:cNvSpPr/>
              <p:nvPr/>
            </p:nvSpPr>
            <p:spPr>
              <a:xfrm>
                <a:off x="3332625" y="4677750"/>
                <a:ext cx="2056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8224" h="4854" extrusionOk="0">
                    <a:moveTo>
                      <a:pt x="2609" y="584"/>
                    </a:moveTo>
                    <a:cubicBezTo>
                      <a:pt x="2649" y="584"/>
                      <a:pt x="2688" y="623"/>
                      <a:pt x="2728" y="623"/>
                    </a:cubicBezTo>
                    <a:cubicBezTo>
                      <a:pt x="2847" y="742"/>
                      <a:pt x="2965" y="860"/>
                      <a:pt x="3044" y="979"/>
                    </a:cubicBezTo>
                    <a:cubicBezTo>
                      <a:pt x="3321" y="1532"/>
                      <a:pt x="3519" y="2086"/>
                      <a:pt x="3598" y="2679"/>
                    </a:cubicBezTo>
                    <a:cubicBezTo>
                      <a:pt x="3637" y="2877"/>
                      <a:pt x="3716" y="3074"/>
                      <a:pt x="3756" y="3272"/>
                    </a:cubicBezTo>
                    <a:lnTo>
                      <a:pt x="3637" y="3193"/>
                    </a:lnTo>
                    <a:cubicBezTo>
                      <a:pt x="3163" y="2560"/>
                      <a:pt x="2768" y="1849"/>
                      <a:pt x="2530" y="1058"/>
                    </a:cubicBezTo>
                    <a:cubicBezTo>
                      <a:pt x="2451" y="821"/>
                      <a:pt x="2451" y="663"/>
                      <a:pt x="2530" y="584"/>
                    </a:cubicBezTo>
                    <a:close/>
                    <a:moveTo>
                      <a:pt x="870" y="1928"/>
                    </a:moveTo>
                    <a:cubicBezTo>
                      <a:pt x="1068" y="1967"/>
                      <a:pt x="1265" y="2046"/>
                      <a:pt x="1423" y="2165"/>
                    </a:cubicBezTo>
                    <a:cubicBezTo>
                      <a:pt x="2095" y="2560"/>
                      <a:pt x="2688" y="3035"/>
                      <a:pt x="3242" y="3549"/>
                    </a:cubicBezTo>
                    <a:cubicBezTo>
                      <a:pt x="3242" y="3628"/>
                      <a:pt x="3282" y="3667"/>
                      <a:pt x="3321" y="3707"/>
                    </a:cubicBezTo>
                    <a:cubicBezTo>
                      <a:pt x="2412" y="3509"/>
                      <a:pt x="1542" y="3114"/>
                      <a:pt x="830" y="2481"/>
                    </a:cubicBezTo>
                    <a:cubicBezTo>
                      <a:pt x="593" y="2323"/>
                      <a:pt x="554" y="2204"/>
                      <a:pt x="554" y="2125"/>
                    </a:cubicBezTo>
                    <a:cubicBezTo>
                      <a:pt x="554" y="2046"/>
                      <a:pt x="712" y="1928"/>
                      <a:pt x="870" y="1928"/>
                    </a:cubicBezTo>
                    <a:close/>
                    <a:moveTo>
                      <a:pt x="2555" y="1"/>
                    </a:moveTo>
                    <a:cubicBezTo>
                      <a:pt x="2402" y="1"/>
                      <a:pt x="2254" y="50"/>
                      <a:pt x="2135" y="149"/>
                    </a:cubicBezTo>
                    <a:cubicBezTo>
                      <a:pt x="1937" y="307"/>
                      <a:pt x="1740" y="623"/>
                      <a:pt x="1937" y="1256"/>
                    </a:cubicBezTo>
                    <a:cubicBezTo>
                      <a:pt x="2056" y="1532"/>
                      <a:pt x="2135" y="1809"/>
                      <a:pt x="2254" y="2046"/>
                    </a:cubicBezTo>
                    <a:cubicBezTo>
                      <a:pt x="2095" y="1928"/>
                      <a:pt x="1898" y="1809"/>
                      <a:pt x="1700" y="1691"/>
                    </a:cubicBezTo>
                    <a:cubicBezTo>
                      <a:pt x="1463" y="1532"/>
                      <a:pt x="1147" y="1414"/>
                      <a:pt x="830" y="1374"/>
                    </a:cubicBezTo>
                    <a:cubicBezTo>
                      <a:pt x="435" y="1374"/>
                      <a:pt x="79" y="1651"/>
                      <a:pt x="0" y="2086"/>
                    </a:cubicBezTo>
                    <a:cubicBezTo>
                      <a:pt x="0" y="2402"/>
                      <a:pt x="198" y="2758"/>
                      <a:pt x="475" y="2956"/>
                    </a:cubicBezTo>
                    <a:cubicBezTo>
                      <a:pt x="1028" y="3391"/>
                      <a:pt x="1661" y="3746"/>
                      <a:pt x="2333" y="3984"/>
                    </a:cubicBezTo>
                    <a:cubicBezTo>
                      <a:pt x="2293" y="4142"/>
                      <a:pt x="2412" y="4300"/>
                      <a:pt x="2570" y="4300"/>
                    </a:cubicBezTo>
                    <a:lnTo>
                      <a:pt x="4072" y="4458"/>
                    </a:lnTo>
                    <a:cubicBezTo>
                      <a:pt x="4112" y="4497"/>
                      <a:pt x="4151" y="4497"/>
                      <a:pt x="4191" y="4497"/>
                    </a:cubicBezTo>
                    <a:lnTo>
                      <a:pt x="4309" y="4497"/>
                    </a:lnTo>
                    <a:lnTo>
                      <a:pt x="7788" y="4853"/>
                    </a:lnTo>
                    <a:lnTo>
                      <a:pt x="7828" y="4853"/>
                    </a:lnTo>
                    <a:cubicBezTo>
                      <a:pt x="8223" y="4853"/>
                      <a:pt x="8223" y="4300"/>
                      <a:pt x="7867" y="4260"/>
                    </a:cubicBezTo>
                    <a:lnTo>
                      <a:pt x="4586" y="3944"/>
                    </a:lnTo>
                    <a:cubicBezTo>
                      <a:pt x="4388" y="3509"/>
                      <a:pt x="4230" y="3035"/>
                      <a:pt x="4151" y="2560"/>
                    </a:cubicBezTo>
                    <a:cubicBezTo>
                      <a:pt x="4033" y="1888"/>
                      <a:pt x="3795" y="1256"/>
                      <a:pt x="3479" y="702"/>
                    </a:cubicBezTo>
                    <a:cubicBezTo>
                      <a:pt x="3361" y="465"/>
                      <a:pt x="3202" y="307"/>
                      <a:pt x="3005" y="149"/>
                    </a:cubicBezTo>
                    <a:cubicBezTo>
                      <a:pt x="2866" y="50"/>
                      <a:pt x="2708" y="1"/>
                      <a:pt x="25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2;p35"/>
              <p:cNvSpPr/>
              <p:nvPr/>
            </p:nvSpPr>
            <p:spPr>
              <a:xfrm>
                <a:off x="4252775" y="4817850"/>
                <a:ext cx="156175" cy="130475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219" extrusionOk="0">
                    <a:moveTo>
                      <a:pt x="751" y="0"/>
                    </a:moveTo>
                    <a:cubicBezTo>
                      <a:pt x="0" y="1661"/>
                      <a:pt x="79" y="3598"/>
                      <a:pt x="988" y="5219"/>
                    </a:cubicBezTo>
                    <a:cubicBezTo>
                      <a:pt x="2451" y="5100"/>
                      <a:pt x="3874" y="4863"/>
                      <a:pt x="5298" y="4507"/>
                    </a:cubicBezTo>
                    <a:cubicBezTo>
                      <a:pt x="5298" y="4507"/>
                      <a:pt x="6246" y="1068"/>
                      <a:pt x="7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3;p35"/>
              <p:cNvSpPr/>
              <p:nvPr/>
            </p:nvSpPr>
            <p:spPr>
              <a:xfrm>
                <a:off x="3877400" y="4689800"/>
                <a:ext cx="402075" cy="262550"/>
              </a:xfrm>
              <a:custGeom>
                <a:avLst/>
                <a:gdLst/>
                <a:ahLst/>
                <a:cxnLst/>
                <a:rect l="l" t="t" r="r" b="b"/>
                <a:pathLst>
                  <a:path w="16083" h="10502" extrusionOk="0">
                    <a:moveTo>
                      <a:pt x="10305" y="1"/>
                    </a:moveTo>
                    <a:cubicBezTo>
                      <a:pt x="10143" y="1"/>
                      <a:pt x="9974" y="8"/>
                      <a:pt x="9797" y="23"/>
                    </a:cubicBezTo>
                    <a:cubicBezTo>
                      <a:pt x="7353" y="220"/>
                      <a:pt x="6127" y="2264"/>
                      <a:pt x="6238" y="3334"/>
                    </a:cubicBezTo>
                    <a:lnTo>
                      <a:pt x="6238" y="3334"/>
                    </a:lnTo>
                    <a:cubicBezTo>
                      <a:pt x="6237" y="3330"/>
                      <a:pt x="6235" y="3327"/>
                      <a:pt x="6232" y="3326"/>
                    </a:cubicBezTo>
                    <a:lnTo>
                      <a:pt x="6232" y="3326"/>
                    </a:lnTo>
                    <a:cubicBezTo>
                      <a:pt x="5913" y="2465"/>
                      <a:pt x="5205" y="1800"/>
                      <a:pt x="4341" y="1525"/>
                    </a:cubicBezTo>
                    <a:cubicBezTo>
                      <a:pt x="3930" y="1343"/>
                      <a:pt x="3509" y="1259"/>
                      <a:pt x="3100" y="1259"/>
                    </a:cubicBezTo>
                    <a:cubicBezTo>
                      <a:pt x="1461" y="1259"/>
                      <a:pt x="0" y="2600"/>
                      <a:pt x="32" y="4371"/>
                    </a:cubicBezTo>
                    <a:lnTo>
                      <a:pt x="71" y="10025"/>
                    </a:lnTo>
                    <a:cubicBezTo>
                      <a:pt x="3112" y="10340"/>
                      <a:pt x="6154" y="10501"/>
                      <a:pt x="9195" y="10501"/>
                    </a:cubicBezTo>
                    <a:cubicBezTo>
                      <a:pt x="11491" y="10501"/>
                      <a:pt x="13787" y="10409"/>
                      <a:pt x="16083" y="10222"/>
                    </a:cubicBezTo>
                    <a:cubicBezTo>
                      <a:pt x="15173" y="8601"/>
                      <a:pt x="15094" y="6664"/>
                      <a:pt x="15845" y="5004"/>
                    </a:cubicBezTo>
                    <a:cubicBezTo>
                      <a:pt x="15252" y="4846"/>
                      <a:pt x="14620" y="4727"/>
                      <a:pt x="13987" y="4688"/>
                    </a:cubicBezTo>
                    <a:cubicBezTo>
                      <a:pt x="13987" y="4688"/>
                      <a:pt x="14463" y="1"/>
                      <a:pt x="103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4;p35"/>
              <p:cNvSpPr/>
              <p:nvPr/>
            </p:nvSpPr>
            <p:spPr>
              <a:xfrm>
                <a:off x="3925625" y="4811925"/>
                <a:ext cx="85025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2880" extrusionOk="0">
                    <a:moveTo>
                      <a:pt x="1463" y="0"/>
                    </a:moveTo>
                    <a:cubicBezTo>
                      <a:pt x="673" y="0"/>
                      <a:pt x="0" y="633"/>
                      <a:pt x="0" y="1423"/>
                    </a:cubicBezTo>
                    <a:cubicBezTo>
                      <a:pt x="0" y="2305"/>
                      <a:pt x="704" y="2879"/>
                      <a:pt x="1441" y="2879"/>
                    </a:cubicBezTo>
                    <a:cubicBezTo>
                      <a:pt x="1795" y="2879"/>
                      <a:pt x="2156" y="2746"/>
                      <a:pt x="2452" y="2451"/>
                    </a:cubicBezTo>
                    <a:cubicBezTo>
                      <a:pt x="3400" y="1582"/>
                      <a:pt x="2768" y="0"/>
                      <a:pt x="14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795;p35"/>
              <p:cNvSpPr/>
              <p:nvPr/>
            </p:nvSpPr>
            <p:spPr>
              <a:xfrm>
                <a:off x="3877200" y="4927525"/>
                <a:ext cx="5117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0468" h="2541" extrusionOk="0">
                    <a:moveTo>
                      <a:pt x="20136" y="1"/>
                    </a:moveTo>
                    <a:cubicBezTo>
                      <a:pt x="20132" y="1"/>
                      <a:pt x="20128" y="1"/>
                      <a:pt x="20123" y="2"/>
                    </a:cubicBezTo>
                    <a:cubicBezTo>
                      <a:pt x="15617" y="732"/>
                      <a:pt x="11086" y="933"/>
                      <a:pt x="7468" y="933"/>
                    </a:cubicBezTo>
                    <a:cubicBezTo>
                      <a:pt x="3056" y="933"/>
                      <a:pt x="0" y="634"/>
                      <a:pt x="0" y="634"/>
                    </a:cubicBezTo>
                    <a:lnTo>
                      <a:pt x="0" y="1899"/>
                    </a:lnTo>
                    <a:cubicBezTo>
                      <a:pt x="0" y="1899"/>
                      <a:pt x="4416" y="2541"/>
                      <a:pt x="9756" y="2541"/>
                    </a:cubicBezTo>
                    <a:cubicBezTo>
                      <a:pt x="13109" y="2541"/>
                      <a:pt x="16826" y="2288"/>
                      <a:pt x="20044" y="1464"/>
                    </a:cubicBezTo>
                    <a:cubicBezTo>
                      <a:pt x="20044" y="1464"/>
                      <a:pt x="20468" y="1"/>
                      <a:pt x="20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796;p35"/>
              <p:cNvSpPr/>
              <p:nvPr/>
            </p:nvSpPr>
            <p:spPr>
              <a:xfrm>
                <a:off x="4089700" y="4803025"/>
                <a:ext cx="14232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910" extrusionOk="0">
                    <a:moveTo>
                      <a:pt x="5416" y="0"/>
                    </a:moveTo>
                    <a:lnTo>
                      <a:pt x="395" y="317"/>
                    </a:lnTo>
                    <a:cubicBezTo>
                      <a:pt x="0" y="317"/>
                      <a:pt x="0" y="910"/>
                      <a:pt x="395" y="910"/>
                    </a:cubicBezTo>
                    <a:lnTo>
                      <a:pt x="5416" y="554"/>
                    </a:lnTo>
                    <a:cubicBezTo>
                      <a:pt x="5574" y="554"/>
                      <a:pt x="5693" y="435"/>
                      <a:pt x="5693" y="277"/>
                    </a:cubicBezTo>
                    <a:cubicBezTo>
                      <a:pt x="5653" y="119"/>
                      <a:pt x="5535" y="0"/>
                      <a:pt x="54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797;p35"/>
              <p:cNvSpPr/>
              <p:nvPr/>
            </p:nvSpPr>
            <p:spPr>
              <a:xfrm>
                <a:off x="4080800" y="4677750"/>
                <a:ext cx="2056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8224" h="4854" extrusionOk="0">
                    <a:moveTo>
                      <a:pt x="5733" y="584"/>
                    </a:moveTo>
                    <a:cubicBezTo>
                      <a:pt x="5812" y="623"/>
                      <a:pt x="5812" y="821"/>
                      <a:pt x="5733" y="1058"/>
                    </a:cubicBezTo>
                    <a:cubicBezTo>
                      <a:pt x="5495" y="1809"/>
                      <a:pt x="5100" y="2521"/>
                      <a:pt x="4586" y="3153"/>
                    </a:cubicBezTo>
                    <a:lnTo>
                      <a:pt x="4507" y="3272"/>
                    </a:lnTo>
                    <a:cubicBezTo>
                      <a:pt x="4547" y="3074"/>
                      <a:pt x="4586" y="2877"/>
                      <a:pt x="4626" y="2679"/>
                    </a:cubicBezTo>
                    <a:lnTo>
                      <a:pt x="4665" y="2679"/>
                    </a:lnTo>
                    <a:cubicBezTo>
                      <a:pt x="4744" y="2086"/>
                      <a:pt x="4942" y="1493"/>
                      <a:pt x="5219" y="979"/>
                    </a:cubicBezTo>
                    <a:cubicBezTo>
                      <a:pt x="5298" y="821"/>
                      <a:pt x="5416" y="702"/>
                      <a:pt x="5535" y="623"/>
                    </a:cubicBezTo>
                    <a:cubicBezTo>
                      <a:pt x="5575" y="584"/>
                      <a:pt x="5614" y="584"/>
                      <a:pt x="5654" y="584"/>
                    </a:cubicBezTo>
                    <a:close/>
                    <a:moveTo>
                      <a:pt x="7393" y="1967"/>
                    </a:moveTo>
                    <a:cubicBezTo>
                      <a:pt x="7551" y="1967"/>
                      <a:pt x="7709" y="2046"/>
                      <a:pt x="7709" y="2125"/>
                    </a:cubicBezTo>
                    <a:cubicBezTo>
                      <a:pt x="7709" y="2244"/>
                      <a:pt x="7630" y="2323"/>
                      <a:pt x="7393" y="2481"/>
                    </a:cubicBezTo>
                    <a:lnTo>
                      <a:pt x="7433" y="2481"/>
                    </a:lnTo>
                    <a:cubicBezTo>
                      <a:pt x="6681" y="3114"/>
                      <a:pt x="5851" y="3509"/>
                      <a:pt x="4942" y="3707"/>
                    </a:cubicBezTo>
                    <a:cubicBezTo>
                      <a:pt x="4982" y="3667"/>
                      <a:pt x="4982" y="3628"/>
                      <a:pt x="5021" y="3588"/>
                    </a:cubicBezTo>
                    <a:cubicBezTo>
                      <a:pt x="5575" y="3035"/>
                      <a:pt x="6168" y="2560"/>
                      <a:pt x="6840" y="2165"/>
                    </a:cubicBezTo>
                    <a:cubicBezTo>
                      <a:pt x="6998" y="2046"/>
                      <a:pt x="7195" y="1967"/>
                      <a:pt x="7393" y="1967"/>
                    </a:cubicBezTo>
                    <a:close/>
                    <a:moveTo>
                      <a:pt x="5668" y="1"/>
                    </a:moveTo>
                    <a:cubicBezTo>
                      <a:pt x="5515" y="1"/>
                      <a:pt x="5357" y="50"/>
                      <a:pt x="5219" y="149"/>
                    </a:cubicBezTo>
                    <a:cubicBezTo>
                      <a:pt x="5021" y="267"/>
                      <a:pt x="4863" y="465"/>
                      <a:pt x="4705" y="663"/>
                    </a:cubicBezTo>
                    <a:cubicBezTo>
                      <a:pt x="4389" y="1256"/>
                      <a:pt x="4191" y="1888"/>
                      <a:pt x="4072" y="2560"/>
                    </a:cubicBezTo>
                    <a:cubicBezTo>
                      <a:pt x="3993" y="3035"/>
                      <a:pt x="3835" y="3509"/>
                      <a:pt x="3637" y="3944"/>
                    </a:cubicBezTo>
                    <a:lnTo>
                      <a:pt x="356" y="4260"/>
                    </a:lnTo>
                    <a:cubicBezTo>
                      <a:pt x="0" y="4300"/>
                      <a:pt x="0" y="4853"/>
                      <a:pt x="396" y="4853"/>
                    </a:cubicBezTo>
                    <a:lnTo>
                      <a:pt x="435" y="4853"/>
                    </a:lnTo>
                    <a:lnTo>
                      <a:pt x="3914" y="4497"/>
                    </a:lnTo>
                    <a:lnTo>
                      <a:pt x="4033" y="4497"/>
                    </a:lnTo>
                    <a:cubicBezTo>
                      <a:pt x="4072" y="4497"/>
                      <a:pt x="4112" y="4458"/>
                      <a:pt x="4151" y="4458"/>
                    </a:cubicBezTo>
                    <a:lnTo>
                      <a:pt x="5654" y="4300"/>
                    </a:lnTo>
                    <a:cubicBezTo>
                      <a:pt x="5812" y="4300"/>
                      <a:pt x="5930" y="4142"/>
                      <a:pt x="5891" y="3984"/>
                    </a:cubicBezTo>
                    <a:cubicBezTo>
                      <a:pt x="6563" y="3746"/>
                      <a:pt x="7195" y="3391"/>
                      <a:pt x="7749" y="2916"/>
                    </a:cubicBezTo>
                    <a:cubicBezTo>
                      <a:pt x="8026" y="2758"/>
                      <a:pt x="8223" y="2402"/>
                      <a:pt x="8223" y="2046"/>
                    </a:cubicBezTo>
                    <a:cubicBezTo>
                      <a:pt x="8144" y="1651"/>
                      <a:pt x="7788" y="1374"/>
                      <a:pt x="7393" y="1374"/>
                    </a:cubicBezTo>
                    <a:cubicBezTo>
                      <a:pt x="7077" y="1414"/>
                      <a:pt x="6761" y="1493"/>
                      <a:pt x="6523" y="1691"/>
                    </a:cubicBezTo>
                    <a:cubicBezTo>
                      <a:pt x="6326" y="1809"/>
                      <a:pt x="6128" y="1928"/>
                      <a:pt x="5970" y="2046"/>
                    </a:cubicBezTo>
                    <a:cubicBezTo>
                      <a:pt x="6088" y="1809"/>
                      <a:pt x="6168" y="1532"/>
                      <a:pt x="6286" y="1256"/>
                    </a:cubicBezTo>
                    <a:cubicBezTo>
                      <a:pt x="6484" y="623"/>
                      <a:pt x="6286" y="307"/>
                      <a:pt x="6088" y="149"/>
                    </a:cubicBezTo>
                    <a:cubicBezTo>
                      <a:pt x="5970" y="50"/>
                      <a:pt x="5822" y="1"/>
                      <a:pt x="56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798;p35"/>
            <p:cNvGrpSpPr/>
            <p:nvPr/>
          </p:nvGrpSpPr>
          <p:grpSpPr>
            <a:xfrm>
              <a:off x="4461804" y="1276279"/>
              <a:ext cx="220389" cy="187318"/>
              <a:chOff x="3918550" y="1535650"/>
              <a:chExt cx="397025" cy="337450"/>
            </a:xfrm>
          </p:grpSpPr>
          <p:sp>
            <p:nvSpPr>
              <p:cNvPr id="65" name="Google Shape;799;p35"/>
              <p:cNvSpPr/>
              <p:nvPr/>
            </p:nvSpPr>
            <p:spPr>
              <a:xfrm>
                <a:off x="3918550" y="1535650"/>
                <a:ext cx="397025" cy="337450"/>
              </a:xfrm>
              <a:custGeom>
                <a:avLst/>
                <a:gdLst/>
                <a:ahLst/>
                <a:cxnLst/>
                <a:rect l="l" t="t" r="r" b="b"/>
                <a:pathLst>
                  <a:path w="15881" h="13498" extrusionOk="0">
                    <a:moveTo>
                      <a:pt x="6884" y="0"/>
                    </a:moveTo>
                    <a:cubicBezTo>
                      <a:pt x="3304" y="0"/>
                      <a:pt x="278" y="2834"/>
                      <a:pt x="205" y="6513"/>
                    </a:cubicBezTo>
                    <a:cubicBezTo>
                      <a:pt x="1" y="10661"/>
                      <a:pt x="3378" y="13497"/>
                      <a:pt x="6924" y="13497"/>
                    </a:cubicBezTo>
                    <a:cubicBezTo>
                      <a:pt x="8497" y="13497"/>
                      <a:pt x="10104" y="12939"/>
                      <a:pt x="11444" y="11689"/>
                    </a:cubicBezTo>
                    <a:cubicBezTo>
                      <a:pt x="15881" y="7622"/>
                      <a:pt x="13145" y="228"/>
                      <a:pt x="7156" y="6"/>
                    </a:cubicBezTo>
                    <a:cubicBezTo>
                      <a:pt x="7065" y="2"/>
                      <a:pt x="6974" y="0"/>
                      <a:pt x="6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00;p35"/>
              <p:cNvSpPr/>
              <p:nvPr/>
            </p:nvSpPr>
            <p:spPr>
              <a:xfrm>
                <a:off x="3976552" y="1559751"/>
                <a:ext cx="125796" cy="120416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97" extrusionOk="0">
                    <a:moveTo>
                      <a:pt x="3446" y="0"/>
                    </a:moveTo>
                    <a:cubicBezTo>
                      <a:pt x="1657" y="0"/>
                      <a:pt x="176" y="1452"/>
                      <a:pt x="104" y="3257"/>
                    </a:cubicBezTo>
                    <a:cubicBezTo>
                      <a:pt x="1" y="5367"/>
                      <a:pt x="1726" y="6797"/>
                      <a:pt x="3532" y="6797"/>
                    </a:cubicBezTo>
                    <a:cubicBezTo>
                      <a:pt x="4320" y="6797"/>
                      <a:pt x="5123" y="6525"/>
                      <a:pt x="5797" y="5918"/>
                    </a:cubicBezTo>
                    <a:cubicBezTo>
                      <a:pt x="8015" y="3848"/>
                      <a:pt x="6610" y="151"/>
                      <a:pt x="3579" y="3"/>
                    </a:cubicBezTo>
                    <a:cubicBezTo>
                      <a:pt x="3534" y="1"/>
                      <a:pt x="3490" y="0"/>
                      <a:pt x="3446" y="0"/>
                    </a:cubicBezTo>
                    <a:close/>
                  </a:path>
                </a:pathLst>
              </a:custGeom>
              <a:solidFill>
                <a:schemeClr val="tx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801;p35"/>
            <p:cNvGrpSpPr/>
            <p:nvPr/>
          </p:nvGrpSpPr>
          <p:grpSpPr>
            <a:xfrm>
              <a:off x="4882904" y="1176004"/>
              <a:ext cx="220389" cy="187318"/>
              <a:chOff x="3918550" y="1535650"/>
              <a:chExt cx="397025" cy="337450"/>
            </a:xfrm>
          </p:grpSpPr>
          <p:sp>
            <p:nvSpPr>
              <p:cNvPr id="63" name="Google Shape;802;p35"/>
              <p:cNvSpPr/>
              <p:nvPr/>
            </p:nvSpPr>
            <p:spPr>
              <a:xfrm>
                <a:off x="3918550" y="1535650"/>
                <a:ext cx="397025" cy="337450"/>
              </a:xfrm>
              <a:custGeom>
                <a:avLst/>
                <a:gdLst/>
                <a:ahLst/>
                <a:cxnLst/>
                <a:rect l="l" t="t" r="r" b="b"/>
                <a:pathLst>
                  <a:path w="15881" h="13498" extrusionOk="0">
                    <a:moveTo>
                      <a:pt x="6884" y="0"/>
                    </a:moveTo>
                    <a:cubicBezTo>
                      <a:pt x="3304" y="0"/>
                      <a:pt x="278" y="2834"/>
                      <a:pt x="205" y="6513"/>
                    </a:cubicBezTo>
                    <a:cubicBezTo>
                      <a:pt x="1" y="10661"/>
                      <a:pt x="3378" y="13497"/>
                      <a:pt x="6924" y="13497"/>
                    </a:cubicBezTo>
                    <a:cubicBezTo>
                      <a:pt x="8497" y="13497"/>
                      <a:pt x="10104" y="12939"/>
                      <a:pt x="11444" y="11689"/>
                    </a:cubicBezTo>
                    <a:cubicBezTo>
                      <a:pt x="15881" y="7622"/>
                      <a:pt x="13145" y="228"/>
                      <a:pt x="7156" y="6"/>
                    </a:cubicBezTo>
                    <a:cubicBezTo>
                      <a:pt x="7065" y="2"/>
                      <a:pt x="6974" y="0"/>
                      <a:pt x="6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03;p35"/>
              <p:cNvSpPr/>
              <p:nvPr/>
            </p:nvSpPr>
            <p:spPr>
              <a:xfrm>
                <a:off x="3976550" y="1559750"/>
                <a:ext cx="200400" cy="16992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97" extrusionOk="0">
                    <a:moveTo>
                      <a:pt x="3446" y="0"/>
                    </a:moveTo>
                    <a:cubicBezTo>
                      <a:pt x="1657" y="0"/>
                      <a:pt x="176" y="1452"/>
                      <a:pt x="104" y="3257"/>
                    </a:cubicBezTo>
                    <a:cubicBezTo>
                      <a:pt x="1" y="5367"/>
                      <a:pt x="1726" y="6797"/>
                      <a:pt x="3532" y="6797"/>
                    </a:cubicBezTo>
                    <a:cubicBezTo>
                      <a:pt x="4320" y="6797"/>
                      <a:pt x="5123" y="6525"/>
                      <a:pt x="5797" y="5918"/>
                    </a:cubicBezTo>
                    <a:cubicBezTo>
                      <a:pt x="8015" y="3848"/>
                      <a:pt x="6610" y="151"/>
                      <a:pt x="3579" y="3"/>
                    </a:cubicBezTo>
                    <a:cubicBezTo>
                      <a:pt x="3534" y="1"/>
                      <a:pt x="3490" y="0"/>
                      <a:pt x="3446" y="0"/>
                    </a:cubicBezTo>
                    <a:close/>
                  </a:path>
                </a:pathLst>
              </a:custGeom>
              <a:solidFill>
                <a:schemeClr val="tx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" name="Google Shape;1752;p32">
            <a:extLst>
              <a:ext uri="{FF2B5EF4-FFF2-40B4-BE49-F238E27FC236}">
                <a16:creationId xmlns:a16="http://schemas.microsoft.com/office/drawing/2014/main" id="{8D2C1E8F-CBEB-4BF3-9740-B16269B8D1C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1028718" y="1159028"/>
            <a:ext cx="9047182" cy="16275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00B050"/>
                </a:solidFill>
                <a:latin typeface="Cooper Black" panose="0208090404030B020404" pitchFamily="18" charset="0"/>
              </a:rPr>
              <a:t>Structure</a:t>
            </a:r>
            <a:endParaRPr sz="8000" dirty="0">
              <a:solidFill>
                <a:srgbClr val="00B050"/>
              </a:solidFill>
              <a:latin typeface="Cooper Black" panose="0208090404030B020404" pitchFamily="18" charset="0"/>
              <a:sym typeface="Tulpen One"/>
            </a:endParaRPr>
          </a:p>
        </p:txBody>
      </p:sp>
    </p:spTree>
    <p:extLst>
      <p:ext uri="{BB962C8B-B14F-4D97-AF65-F5344CB8AC3E}">
        <p14:creationId xmlns:p14="http://schemas.microsoft.com/office/powerpoint/2010/main" val="97636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Google Shape;4101;p52"/>
          <p:cNvSpPr/>
          <p:nvPr/>
        </p:nvSpPr>
        <p:spPr>
          <a:xfrm>
            <a:off x="26451" y="268965"/>
            <a:ext cx="9065353" cy="487453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52"/>
          <p:cNvSpPr/>
          <p:nvPr/>
        </p:nvSpPr>
        <p:spPr>
          <a:xfrm>
            <a:off x="305849" y="415593"/>
            <a:ext cx="8529429" cy="4540540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5" name="Google Shape;4105;p52"/>
          <p:cNvGrpSpPr/>
          <p:nvPr/>
        </p:nvGrpSpPr>
        <p:grpSpPr>
          <a:xfrm>
            <a:off x="7586100" y="0"/>
            <a:ext cx="1816792" cy="1875024"/>
            <a:chOff x="7087758" y="-7611"/>
            <a:chExt cx="1816792" cy="1875024"/>
          </a:xfrm>
        </p:grpSpPr>
        <p:sp>
          <p:nvSpPr>
            <p:cNvPr id="4106" name="Google Shape;4106;p52"/>
            <p:cNvSpPr/>
            <p:nvPr/>
          </p:nvSpPr>
          <p:spPr>
            <a:xfrm rot="10800000">
              <a:off x="7543157" y="-3267"/>
              <a:ext cx="75612" cy="1520035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52"/>
            <p:cNvSpPr/>
            <p:nvPr/>
          </p:nvSpPr>
          <p:spPr>
            <a:xfrm rot="10800000">
              <a:off x="7267747" y="538313"/>
              <a:ext cx="338878" cy="276958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52"/>
            <p:cNvSpPr/>
            <p:nvPr/>
          </p:nvSpPr>
          <p:spPr>
            <a:xfrm rot="10800000">
              <a:off x="7610958" y="870694"/>
              <a:ext cx="296120" cy="345620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52"/>
            <p:cNvSpPr/>
            <p:nvPr/>
          </p:nvSpPr>
          <p:spPr>
            <a:xfrm rot="10800000">
              <a:off x="7223373" y="1111284"/>
              <a:ext cx="383252" cy="335900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52"/>
            <p:cNvSpPr/>
            <p:nvPr/>
          </p:nvSpPr>
          <p:spPr>
            <a:xfrm rot="10800000">
              <a:off x="7586947" y="266234"/>
              <a:ext cx="328166" cy="234338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52"/>
            <p:cNvSpPr/>
            <p:nvPr/>
          </p:nvSpPr>
          <p:spPr>
            <a:xfrm rot="10800000">
              <a:off x="7087758" y="10244"/>
              <a:ext cx="468653" cy="324264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52"/>
            <p:cNvSpPr/>
            <p:nvPr/>
          </p:nvSpPr>
          <p:spPr>
            <a:xfrm rot="10800000">
              <a:off x="7203536" y="1507756"/>
              <a:ext cx="590209" cy="356125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52"/>
            <p:cNvSpPr/>
            <p:nvPr/>
          </p:nvSpPr>
          <p:spPr>
            <a:xfrm rot="10800000">
              <a:off x="7604939" y="1845387"/>
              <a:ext cx="30914" cy="22025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52"/>
            <p:cNvSpPr/>
            <p:nvPr/>
          </p:nvSpPr>
          <p:spPr>
            <a:xfrm rot="10800000">
              <a:off x="7438436" y="1834328"/>
              <a:ext cx="33361" cy="23780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52"/>
            <p:cNvSpPr/>
            <p:nvPr/>
          </p:nvSpPr>
          <p:spPr>
            <a:xfrm rot="10800000">
              <a:off x="7260297" y="1761997"/>
              <a:ext cx="18862" cy="13599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52"/>
            <p:cNvSpPr/>
            <p:nvPr/>
          </p:nvSpPr>
          <p:spPr>
            <a:xfrm rot="10800000">
              <a:off x="7543250" y="1472647"/>
              <a:ext cx="66746" cy="53563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52"/>
            <p:cNvSpPr/>
            <p:nvPr/>
          </p:nvSpPr>
          <p:spPr>
            <a:xfrm rot="10800000">
              <a:off x="7273934" y="1136403"/>
              <a:ext cx="332460" cy="295635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52"/>
            <p:cNvSpPr/>
            <p:nvPr/>
          </p:nvSpPr>
          <p:spPr>
            <a:xfrm rot="10800000">
              <a:off x="7452842" y="1273638"/>
              <a:ext cx="19370" cy="62544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52"/>
            <p:cNvSpPr/>
            <p:nvPr/>
          </p:nvSpPr>
          <p:spPr>
            <a:xfrm rot="10800000">
              <a:off x="7428232" y="1293030"/>
              <a:ext cx="20178" cy="69770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52"/>
            <p:cNvSpPr/>
            <p:nvPr/>
          </p:nvSpPr>
          <p:spPr>
            <a:xfrm rot="10800000">
              <a:off x="7427215" y="1220723"/>
              <a:ext cx="59381" cy="27382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52"/>
            <p:cNvSpPr/>
            <p:nvPr/>
          </p:nvSpPr>
          <p:spPr>
            <a:xfrm rot="10800000">
              <a:off x="7610959" y="885771"/>
              <a:ext cx="275111" cy="316391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52"/>
            <p:cNvSpPr/>
            <p:nvPr/>
          </p:nvSpPr>
          <p:spPr>
            <a:xfrm rot="10800000">
              <a:off x="7782823" y="1097346"/>
              <a:ext cx="74780" cy="30822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52"/>
            <p:cNvSpPr/>
            <p:nvPr/>
          </p:nvSpPr>
          <p:spPr>
            <a:xfrm rot="10800000">
              <a:off x="7765161" y="1073036"/>
              <a:ext cx="72518" cy="3687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52"/>
            <p:cNvSpPr/>
            <p:nvPr/>
          </p:nvSpPr>
          <p:spPr>
            <a:xfrm rot="10800000">
              <a:off x="7707492" y="1057244"/>
              <a:ext cx="16762" cy="36247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52"/>
            <p:cNvSpPr/>
            <p:nvPr/>
          </p:nvSpPr>
          <p:spPr>
            <a:xfrm rot="10800000">
              <a:off x="7302909" y="551681"/>
              <a:ext cx="303647" cy="2541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52"/>
            <p:cNvSpPr/>
            <p:nvPr/>
          </p:nvSpPr>
          <p:spPr>
            <a:xfrm rot="10800000">
              <a:off x="7417751" y="738298"/>
              <a:ext cx="3117" cy="50677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52"/>
            <p:cNvSpPr/>
            <p:nvPr/>
          </p:nvSpPr>
          <p:spPr>
            <a:xfrm rot="10800000">
              <a:off x="7436105" y="723730"/>
              <a:ext cx="6557" cy="49315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52"/>
            <p:cNvSpPr/>
            <p:nvPr/>
          </p:nvSpPr>
          <p:spPr>
            <a:xfrm rot="10800000">
              <a:off x="7413247" y="660264"/>
              <a:ext cx="68154" cy="27751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52"/>
            <p:cNvSpPr/>
            <p:nvPr/>
          </p:nvSpPr>
          <p:spPr>
            <a:xfrm rot="10800000">
              <a:off x="7146031" y="17956"/>
              <a:ext cx="407356" cy="30240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52"/>
            <p:cNvSpPr/>
            <p:nvPr/>
          </p:nvSpPr>
          <p:spPr>
            <a:xfrm rot="10800000">
              <a:off x="7322170" y="208221"/>
              <a:ext cx="6718" cy="59797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52"/>
            <p:cNvSpPr/>
            <p:nvPr/>
          </p:nvSpPr>
          <p:spPr>
            <a:xfrm rot="10800000">
              <a:off x="7349782" y="186127"/>
              <a:ext cx="9997" cy="57188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52"/>
            <p:cNvSpPr/>
            <p:nvPr/>
          </p:nvSpPr>
          <p:spPr>
            <a:xfrm rot="10800000">
              <a:off x="7302083" y="151797"/>
              <a:ext cx="78036" cy="1602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52"/>
            <p:cNvSpPr/>
            <p:nvPr/>
          </p:nvSpPr>
          <p:spPr>
            <a:xfrm rot="10800000">
              <a:off x="7586948" y="279533"/>
              <a:ext cx="314937" cy="208388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52"/>
            <p:cNvSpPr/>
            <p:nvPr/>
          </p:nvSpPr>
          <p:spPr>
            <a:xfrm rot="10800000">
              <a:off x="7798892" y="415658"/>
              <a:ext cx="59889" cy="23457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52"/>
            <p:cNvSpPr/>
            <p:nvPr/>
          </p:nvSpPr>
          <p:spPr>
            <a:xfrm rot="10800000">
              <a:off x="7770102" y="395665"/>
              <a:ext cx="60628" cy="24634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52"/>
            <p:cNvSpPr/>
            <p:nvPr/>
          </p:nvSpPr>
          <p:spPr>
            <a:xfrm rot="10800000">
              <a:off x="7719312" y="383682"/>
              <a:ext cx="4525" cy="36109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7" name="Google Shape;4137;p52"/>
            <p:cNvGrpSpPr/>
            <p:nvPr/>
          </p:nvGrpSpPr>
          <p:grpSpPr>
            <a:xfrm rot="10800000" flipH="1">
              <a:off x="8038901" y="-7611"/>
              <a:ext cx="865648" cy="1520473"/>
              <a:chOff x="7801383" y="2969578"/>
              <a:chExt cx="1246613" cy="2189622"/>
            </a:xfrm>
          </p:grpSpPr>
          <p:sp>
            <p:nvSpPr>
              <p:cNvPr id="4138" name="Google Shape;4138;p52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52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52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52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52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52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52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52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52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52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52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52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52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52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52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52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52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16" y="3348801"/>
            <a:ext cx="1700645" cy="1700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3" y="2951368"/>
            <a:ext cx="2053936" cy="205393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101436" y="793690"/>
            <a:ext cx="3636819" cy="1274101"/>
          </a:xfrm>
          <a:prstGeom prst="cloudCallout">
            <a:avLst>
              <a:gd name="adj1" fmla="val -46695"/>
              <a:gd name="adj2" fmla="val 139342"/>
            </a:avLst>
          </a:prstGeom>
          <a:solidFill>
            <a:srgbClr val="4FBBD5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What do you want to eat?</a:t>
            </a:r>
          </a:p>
        </p:txBody>
      </p:sp>
      <p:sp>
        <p:nvSpPr>
          <p:cNvPr id="62" name="Cloud Callout 61"/>
          <p:cNvSpPr/>
          <p:nvPr/>
        </p:nvSpPr>
        <p:spPr>
          <a:xfrm>
            <a:off x="3654307" y="1707186"/>
            <a:ext cx="3636819" cy="1274101"/>
          </a:xfrm>
          <a:prstGeom prst="cloudCallout">
            <a:avLst>
              <a:gd name="adj1" fmla="val 21019"/>
              <a:gd name="adj2" fmla="val 127924"/>
            </a:avLst>
          </a:prstGeom>
          <a:solidFill>
            <a:srgbClr val="4FBBD5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May I have eggs?</a:t>
            </a:r>
          </a:p>
        </p:txBody>
      </p:sp>
      <p:pic>
        <p:nvPicPr>
          <p:cNvPr id="10" name="CD2-Track 6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5" end="238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5001" y="1312521"/>
            <a:ext cx="609600" cy="609600"/>
          </a:xfrm>
          <a:prstGeom prst="rect">
            <a:avLst/>
          </a:prstGeom>
        </p:spPr>
      </p:pic>
      <p:pic>
        <p:nvPicPr>
          <p:cNvPr id="64" name="CD2-Track 6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87" end="0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48521" y="2013383"/>
            <a:ext cx="609600" cy="609600"/>
          </a:xfrm>
          <a:prstGeom prst="rect">
            <a:avLst/>
          </a:prstGeom>
        </p:spPr>
      </p:pic>
      <p:sp>
        <p:nvSpPr>
          <p:cNvPr id="65" name="Google Shape;2597;p39"/>
          <p:cNvSpPr/>
          <p:nvPr/>
        </p:nvSpPr>
        <p:spPr>
          <a:xfrm>
            <a:off x="5766811" y="1971622"/>
            <a:ext cx="1443390" cy="961025"/>
          </a:xfrm>
          <a:prstGeom prst="roundRect">
            <a:avLst>
              <a:gd name="adj" fmla="val 16667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50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97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Google Shape;4101;p52"/>
          <p:cNvSpPr/>
          <p:nvPr/>
        </p:nvSpPr>
        <p:spPr>
          <a:xfrm>
            <a:off x="26451" y="268965"/>
            <a:ext cx="9065353" cy="487453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52"/>
          <p:cNvSpPr/>
          <p:nvPr/>
        </p:nvSpPr>
        <p:spPr>
          <a:xfrm>
            <a:off x="305849" y="415593"/>
            <a:ext cx="8529429" cy="4540540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5" name="Google Shape;4105;p52"/>
          <p:cNvGrpSpPr/>
          <p:nvPr/>
        </p:nvGrpSpPr>
        <p:grpSpPr>
          <a:xfrm>
            <a:off x="7586100" y="0"/>
            <a:ext cx="1816792" cy="1875024"/>
            <a:chOff x="7087758" y="-7611"/>
            <a:chExt cx="1816792" cy="1875024"/>
          </a:xfrm>
        </p:grpSpPr>
        <p:sp>
          <p:nvSpPr>
            <p:cNvPr id="4106" name="Google Shape;4106;p52"/>
            <p:cNvSpPr/>
            <p:nvPr/>
          </p:nvSpPr>
          <p:spPr>
            <a:xfrm rot="10800000">
              <a:off x="7543157" y="-3267"/>
              <a:ext cx="75612" cy="1520035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52"/>
            <p:cNvSpPr/>
            <p:nvPr/>
          </p:nvSpPr>
          <p:spPr>
            <a:xfrm rot="10800000">
              <a:off x="7267747" y="538313"/>
              <a:ext cx="338878" cy="276958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52"/>
            <p:cNvSpPr/>
            <p:nvPr/>
          </p:nvSpPr>
          <p:spPr>
            <a:xfrm rot="10800000">
              <a:off x="7610958" y="870694"/>
              <a:ext cx="296120" cy="345620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52"/>
            <p:cNvSpPr/>
            <p:nvPr/>
          </p:nvSpPr>
          <p:spPr>
            <a:xfrm rot="10800000">
              <a:off x="7223373" y="1111284"/>
              <a:ext cx="383252" cy="335900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52"/>
            <p:cNvSpPr/>
            <p:nvPr/>
          </p:nvSpPr>
          <p:spPr>
            <a:xfrm rot="10800000">
              <a:off x="7586947" y="266234"/>
              <a:ext cx="328166" cy="234338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52"/>
            <p:cNvSpPr/>
            <p:nvPr/>
          </p:nvSpPr>
          <p:spPr>
            <a:xfrm rot="10800000">
              <a:off x="7087758" y="10244"/>
              <a:ext cx="468653" cy="324264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52"/>
            <p:cNvSpPr/>
            <p:nvPr/>
          </p:nvSpPr>
          <p:spPr>
            <a:xfrm rot="10800000">
              <a:off x="7203536" y="1507756"/>
              <a:ext cx="590209" cy="356125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52"/>
            <p:cNvSpPr/>
            <p:nvPr/>
          </p:nvSpPr>
          <p:spPr>
            <a:xfrm rot="10800000">
              <a:off x="7604939" y="1845387"/>
              <a:ext cx="30914" cy="22025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52"/>
            <p:cNvSpPr/>
            <p:nvPr/>
          </p:nvSpPr>
          <p:spPr>
            <a:xfrm rot="10800000">
              <a:off x="7438436" y="1834328"/>
              <a:ext cx="33361" cy="23780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52"/>
            <p:cNvSpPr/>
            <p:nvPr/>
          </p:nvSpPr>
          <p:spPr>
            <a:xfrm rot="10800000">
              <a:off x="7260297" y="1761997"/>
              <a:ext cx="18862" cy="13599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52"/>
            <p:cNvSpPr/>
            <p:nvPr/>
          </p:nvSpPr>
          <p:spPr>
            <a:xfrm rot="10800000">
              <a:off x="7543250" y="1472647"/>
              <a:ext cx="66746" cy="53563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52"/>
            <p:cNvSpPr/>
            <p:nvPr/>
          </p:nvSpPr>
          <p:spPr>
            <a:xfrm rot="10800000">
              <a:off x="7273934" y="1136403"/>
              <a:ext cx="332460" cy="295635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52"/>
            <p:cNvSpPr/>
            <p:nvPr/>
          </p:nvSpPr>
          <p:spPr>
            <a:xfrm rot="10800000">
              <a:off x="7452842" y="1273638"/>
              <a:ext cx="19370" cy="62544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52"/>
            <p:cNvSpPr/>
            <p:nvPr/>
          </p:nvSpPr>
          <p:spPr>
            <a:xfrm rot="10800000">
              <a:off x="7428232" y="1293030"/>
              <a:ext cx="20178" cy="69770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52"/>
            <p:cNvSpPr/>
            <p:nvPr/>
          </p:nvSpPr>
          <p:spPr>
            <a:xfrm rot="10800000">
              <a:off x="7427215" y="1220723"/>
              <a:ext cx="59381" cy="27382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52"/>
            <p:cNvSpPr/>
            <p:nvPr/>
          </p:nvSpPr>
          <p:spPr>
            <a:xfrm rot="10800000">
              <a:off x="7610959" y="885771"/>
              <a:ext cx="275111" cy="316391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52"/>
            <p:cNvSpPr/>
            <p:nvPr/>
          </p:nvSpPr>
          <p:spPr>
            <a:xfrm rot="10800000">
              <a:off x="7782823" y="1097346"/>
              <a:ext cx="74780" cy="30822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52"/>
            <p:cNvSpPr/>
            <p:nvPr/>
          </p:nvSpPr>
          <p:spPr>
            <a:xfrm rot="10800000">
              <a:off x="7765161" y="1073036"/>
              <a:ext cx="72518" cy="3687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52"/>
            <p:cNvSpPr/>
            <p:nvPr/>
          </p:nvSpPr>
          <p:spPr>
            <a:xfrm rot="10800000">
              <a:off x="7707492" y="1057244"/>
              <a:ext cx="16762" cy="36247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52"/>
            <p:cNvSpPr/>
            <p:nvPr/>
          </p:nvSpPr>
          <p:spPr>
            <a:xfrm rot="10800000">
              <a:off x="7302909" y="551681"/>
              <a:ext cx="303647" cy="2541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52"/>
            <p:cNvSpPr/>
            <p:nvPr/>
          </p:nvSpPr>
          <p:spPr>
            <a:xfrm rot="10800000">
              <a:off x="7417751" y="738298"/>
              <a:ext cx="3117" cy="50677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52"/>
            <p:cNvSpPr/>
            <p:nvPr/>
          </p:nvSpPr>
          <p:spPr>
            <a:xfrm rot="10800000">
              <a:off x="7436105" y="723730"/>
              <a:ext cx="6557" cy="49315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52"/>
            <p:cNvSpPr/>
            <p:nvPr/>
          </p:nvSpPr>
          <p:spPr>
            <a:xfrm rot="10800000">
              <a:off x="7413247" y="660264"/>
              <a:ext cx="68154" cy="27751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52"/>
            <p:cNvSpPr/>
            <p:nvPr/>
          </p:nvSpPr>
          <p:spPr>
            <a:xfrm rot="10800000">
              <a:off x="7146031" y="17956"/>
              <a:ext cx="407356" cy="30240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52"/>
            <p:cNvSpPr/>
            <p:nvPr/>
          </p:nvSpPr>
          <p:spPr>
            <a:xfrm rot="10800000">
              <a:off x="7322170" y="208221"/>
              <a:ext cx="6718" cy="59797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52"/>
            <p:cNvSpPr/>
            <p:nvPr/>
          </p:nvSpPr>
          <p:spPr>
            <a:xfrm rot="10800000">
              <a:off x="7349782" y="186127"/>
              <a:ext cx="9997" cy="57188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52"/>
            <p:cNvSpPr/>
            <p:nvPr/>
          </p:nvSpPr>
          <p:spPr>
            <a:xfrm rot="10800000">
              <a:off x="7302083" y="151797"/>
              <a:ext cx="78036" cy="1602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52"/>
            <p:cNvSpPr/>
            <p:nvPr/>
          </p:nvSpPr>
          <p:spPr>
            <a:xfrm rot="10800000">
              <a:off x="7586948" y="279533"/>
              <a:ext cx="314937" cy="208388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52"/>
            <p:cNvSpPr/>
            <p:nvPr/>
          </p:nvSpPr>
          <p:spPr>
            <a:xfrm rot="10800000">
              <a:off x="7798892" y="415658"/>
              <a:ext cx="59889" cy="23457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52"/>
            <p:cNvSpPr/>
            <p:nvPr/>
          </p:nvSpPr>
          <p:spPr>
            <a:xfrm rot="10800000">
              <a:off x="7770102" y="395665"/>
              <a:ext cx="60628" cy="24634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52"/>
            <p:cNvSpPr/>
            <p:nvPr/>
          </p:nvSpPr>
          <p:spPr>
            <a:xfrm rot="10800000">
              <a:off x="7719312" y="383682"/>
              <a:ext cx="4525" cy="36109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7" name="Google Shape;4137;p52"/>
            <p:cNvGrpSpPr/>
            <p:nvPr/>
          </p:nvGrpSpPr>
          <p:grpSpPr>
            <a:xfrm rot="10800000" flipH="1">
              <a:off x="8038901" y="-7611"/>
              <a:ext cx="865648" cy="1520473"/>
              <a:chOff x="7801383" y="2969578"/>
              <a:chExt cx="1246613" cy="2189622"/>
            </a:xfrm>
          </p:grpSpPr>
          <p:sp>
            <p:nvSpPr>
              <p:cNvPr id="4138" name="Google Shape;4138;p52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52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52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52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52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52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52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52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52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52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52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52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52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52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52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52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52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16" y="3348801"/>
            <a:ext cx="1700645" cy="1700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3" y="2951368"/>
            <a:ext cx="2053936" cy="205393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101436" y="793690"/>
            <a:ext cx="3636819" cy="1274101"/>
          </a:xfrm>
          <a:prstGeom prst="cloudCallout">
            <a:avLst>
              <a:gd name="adj1" fmla="val -46695"/>
              <a:gd name="adj2" fmla="val 139342"/>
            </a:avLst>
          </a:prstGeom>
          <a:solidFill>
            <a:srgbClr val="4FBBD5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What do you want to eat?</a:t>
            </a:r>
          </a:p>
        </p:txBody>
      </p:sp>
      <p:sp>
        <p:nvSpPr>
          <p:cNvPr id="62" name="Cloud Callout 61"/>
          <p:cNvSpPr/>
          <p:nvPr/>
        </p:nvSpPr>
        <p:spPr>
          <a:xfrm>
            <a:off x="3654307" y="1707186"/>
            <a:ext cx="3636819" cy="1274101"/>
          </a:xfrm>
          <a:prstGeom prst="cloudCallout">
            <a:avLst>
              <a:gd name="adj1" fmla="val 21019"/>
              <a:gd name="adj2" fmla="val 127924"/>
            </a:avLst>
          </a:prstGeom>
          <a:solidFill>
            <a:srgbClr val="4FBBD5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May I have chicken?</a:t>
            </a:r>
          </a:p>
        </p:txBody>
      </p:sp>
      <p:sp>
        <p:nvSpPr>
          <p:cNvPr id="61" name="Google Shape;2596;p39"/>
          <p:cNvSpPr/>
          <p:nvPr/>
        </p:nvSpPr>
        <p:spPr>
          <a:xfrm>
            <a:off x="6104283" y="1988026"/>
            <a:ext cx="1305946" cy="786010"/>
          </a:xfrm>
          <a:prstGeom prst="roundRect">
            <a:avLst>
              <a:gd name="adj" fmla="val 1666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30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Google Shape;4101;p52"/>
          <p:cNvSpPr/>
          <p:nvPr/>
        </p:nvSpPr>
        <p:spPr>
          <a:xfrm>
            <a:off x="26451" y="268965"/>
            <a:ext cx="9065353" cy="487453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52"/>
          <p:cNvSpPr/>
          <p:nvPr/>
        </p:nvSpPr>
        <p:spPr>
          <a:xfrm>
            <a:off x="305849" y="415593"/>
            <a:ext cx="8529429" cy="4540540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5" name="Google Shape;4105;p52"/>
          <p:cNvGrpSpPr/>
          <p:nvPr/>
        </p:nvGrpSpPr>
        <p:grpSpPr>
          <a:xfrm>
            <a:off x="7586100" y="0"/>
            <a:ext cx="1816792" cy="1875024"/>
            <a:chOff x="7087758" y="-7611"/>
            <a:chExt cx="1816792" cy="1875024"/>
          </a:xfrm>
        </p:grpSpPr>
        <p:sp>
          <p:nvSpPr>
            <p:cNvPr id="4106" name="Google Shape;4106;p52"/>
            <p:cNvSpPr/>
            <p:nvPr/>
          </p:nvSpPr>
          <p:spPr>
            <a:xfrm rot="10800000">
              <a:off x="7543157" y="-3267"/>
              <a:ext cx="75612" cy="1520035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52"/>
            <p:cNvSpPr/>
            <p:nvPr/>
          </p:nvSpPr>
          <p:spPr>
            <a:xfrm rot="10800000">
              <a:off x="7267747" y="538313"/>
              <a:ext cx="338878" cy="276958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52"/>
            <p:cNvSpPr/>
            <p:nvPr/>
          </p:nvSpPr>
          <p:spPr>
            <a:xfrm rot="10800000">
              <a:off x="7610958" y="870694"/>
              <a:ext cx="296120" cy="345620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52"/>
            <p:cNvSpPr/>
            <p:nvPr/>
          </p:nvSpPr>
          <p:spPr>
            <a:xfrm rot="10800000">
              <a:off x="7223373" y="1111284"/>
              <a:ext cx="383252" cy="335900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52"/>
            <p:cNvSpPr/>
            <p:nvPr/>
          </p:nvSpPr>
          <p:spPr>
            <a:xfrm rot="10800000">
              <a:off x="7586947" y="266234"/>
              <a:ext cx="328166" cy="234338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52"/>
            <p:cNvSpPr/>
            <p:nvPr/>
          </p:nvSpPr>
          <p:spPr>
            <a:xfrm rot="10800000">
              <a:off x="7087758" y="10244"/>
              <a:ext cx="468653" cy="324264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52"/>
            <p:cNvSpPr/>
            <p:nvPr/>
          </p:nvSpPr>
          <p:spPr>
            <a:xfrm rot="10800000">
              <a:off x="7203536" y="1507756"/>
              <a:ext cx="590209" cy="356125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52"/>
            <p:cNvSpPr/>
            <p:nvPr/>
          </p:nvSpPr>
          <p:spPr>
            <a:xfrm rot="10800000">
              <a:off x="7604939" y="1845387"/>
              <a:ext cx="30914" cy="22025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52"/>
            <p:cNvSpPr/>
            <p:nvPr/>
          </p:nvSpPr>
          <p:spPr>
            <a:xfrm rot="10800000">
              <a:off x="7438436" y="1834328"/>
              <a:ext cx="33361" cy="23780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52"/>
            <p:cNvSpPr/>
            <p:nvPr/>
          </p:nvSpPr>
          <p:spPr>
            <a:xfrm rot="10800000">
              <a:off x="7260297" y="1761997"/>
              <a:ext cx="18862" cy="13599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52"/>
            <p:cNvSpPr/>
            <p:nvPr/>
          </p:nvSpPr>
          <p:spPr>
            <a:xfrm rot="10800000">
              <a:off x="7543250" y="1472647"/>
              <a:ext cx="66746" cy="53563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52"/>
            <p:cNvSpPr/>
            <p:nvPr/>
          </p:nvSpPr>
          <p:spPr>
            <a:xfrm rot="10800000">
              <a:off x="7273934" y="1136403"/>
              <a:ext cx="332460" cy="295635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52"/>
            <p:cNvSpPr/>
            <p:nvPr/>
          </p:nvSpPr>
          <p:spPr>
            <a:xfrm rot="10800000">
              <a:off x="7452842" y="1273638"/>
              <a:ext cx="19370" cy="62544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52"/>
            <p:cNvSpPr/>
            <p:nvPr/>
          </p:nvSpPr>
          <p:spPr>
            <a:xfrm rot="10800000">
              <a:off x="7428232" y="1293030"/>
              <a:ext cx="20178" cy="69770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52"/>
            <p:cNvSpPr/>
            <p:nvPr/>
          </p:nvSpPr>
          <p:spPr>
            <a:xfrm rot="10800000">
              <a:off x="7427215" y="1220723"/>
              <a:ext cx="59381" cy="27382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52"/>
            <p:cNvSpPr/>
            <p:nvPr/>
          </p:nvSpPr>
          <p:spPr>
            <a:xfrm rot="10800000">
              <a:off x="7610959" y="885771"/>
              <a:ext cx="275111" cy="316391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52"/>
            <p:cNvSpPr/>
            <p:nvPr/>
          </p:nvSpPr>
          <p:spPr>
            <a:xfrm rot="10800000">
              <a:off x="7782823" y="1097346"/>
              <a:ext cx="74780" cy="30822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52"/>
            <p:cNvSpPr/>
            <p:nvPr/>
          </p:nvSpPr>
          <p:spPr>
            <a:xfrm rot="10800000">
              <a:off x="7765161" y="1073036"/>
              <a:ext cx="72518" cy="3687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52"/>
            <p:cNvSpPr/>
            <p:nvPr/>
          </p:nvSpPr>
          <p:spPr>
            <a:xfrm rot="10800000">
              <a:off x="7707492" y="1057244"/>
              <a:ext cx="16762" cy="36247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52"/>
            <p:cNvSpPr/>
            <p:nvPr/>
          </p:nvSpPr>
          <p:spPr>
            <a:xfrm rot="10800000">
              <a:off x="7302909" y="551681"/>
              <a:ext cx="303647" cy="2541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52"/>
            <p:cNvSpPr/>
            <p:nvPr/>
          </p:nvSpPr>
          <p:spPr>
            <a:xfrm rot="10800000">
              <a:off x="7417751" y="738298"/>
              <a:ext cx="3117" cy="50677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52"/>
            <p:cNvSpPr/>
            <p:nvPr/>
          </p:nvSpPr>
          <p:spPr>
            <a:xfrm rot="10800000">
              <a:off x="7436105" y="723730"/>
              <a:ext cx="6557" cy="49315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52"/>
            <p:cNvSpPr/>
            <p:nvPr/>
          </p:nvSpPr>
          <p:spPr>
            <a:xfrm rot="10800000">
              <a:off x="7413247" y="660264"/>
              <a:ext cx="68154" cy="27751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52"/>
            <p:cNvSpPr/>
            <p:nvPr/>
          </p:nvSpPr>
          <p:spPr>
            <a:xfrm rot="10800000">
              <a:off x="7146031" y="17956"/>
              <a:ext cx="407356" cy="30240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52"/>
            <p:cNvSpPr/>
            <p:nvPr/>
          </p:nvSpPr>
          <p:spPr>
            <a:xfrm rot="10800000">
              <a:off x="7322170" y="208221"/>
              <a:ext cx="6718" cy="59797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52"/>
            <p:cNvSpPr/>
            <p:nvPr/>
          </p:nvSpPr>
          <p:spPr>
            <a:xfrm rot="10800000">
              <a:off x="7349782" y="186127"/>
              <a:ext cx="9997" cy="57188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52"/>
            <p:cNvSpPr/>
            <p:nvPr/>
          </p:nvSpPr>
          <p:spPr>
            <a:xfrm rot="10800000">
              <a:off x="7302083" y="151797"/>
              <a:ext cx="78036" cy="1602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52"/>
            <p:cNvSpPr/>
            <p:nvPr/>
          </p:nvSpPr>
          <p:spPr>
            <a:xfrm rot="10800000">
              <a:off x="7586948" y="279533"/>
              <a:ext cx="314937" cy="208388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52"/>
            <p:cNvSpPr/>
            <p:nvPr/>
          </p:nvSpPr>
          <p:spPr>
            <a:xfrm rot="10800000">
              <a:off x="7798892" y="415658"/>
              <a:ext cx="59889" cy="23457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52"/>
            <p:cNvSpPr/>
            <p:nvPr/>
          </p:nvSpPr>
          <p:spPr>
            <a:xfrm rot="10800000">
              <a:off x="7770102" y="395665"/>
              <a:ext cx="60628" cy="24634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52"/>
            <p:cNvSpPr/>
            <p:nvPr/>
          </p:nvSpPr>
          <p:spPr>
            <a:xfrm rot="10800000">
              <a:off x="7719312" y="383682"/>
              <a:ext cx="4525" cy="36109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7" name="Google Shape;4137;p52"/>
            <p:cNvGrpSpPr/>
            <p:nvPr/>
          </p:nvGrpSpPr>
          <p:grpSpPr>
            <a:xfrm rot="10800000" flipH="1">
              <a:off x="8038901" y="-7611"/>
              <a:ext cx="865648" cy="1520473"/>
              <a:chOff x="7801383" y="2969578"/>
              <a:chExt cx="1246613" cy="2189622"/>
            </a:xfrm>
          </p:grpSpPr>
          <p:sp>
            <p:nvSpPr>
              <p:cNvPr id="4138" name="Google Shape;4138;p52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52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52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52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52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52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52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52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52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52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52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52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52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52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52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52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52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16" y="3348801"/>
            <a:ext cx="1700645" cy="1700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3" y="2951368"/>
            <a:ext cx="2053936" cy="205393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101436" y="793690"/>
            <a:ext cx="3636819" cy="1274101"/>
          </a:xfrm>
          <a:prstGeom prst="cloudCallout">
            <a:avLst>
              <a:gd name="adj1" fmla="val -46695"/>
              <a:gd name="adj2" fmla="val 139342"/>
            </a:avLst>
          </a:prstGeom>
          <a:solidFill>
            <a:srgbClr val="4FBBD5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What do you want to eat?</a:t>
            </a:r>
          </a:p>
        </p:txBody>
      </p:sp>
      <p:sp>
        <p:nvSpPr>
          <p:cNvPr id="62" name="Cloud Callout 61"/>
          <p:cNvSpPr/>
          <p:nvPr/>
        </p:nvSpPr>
        <p:spPr>
          <a:xfrm>
            <a:off x="3654307" y="1707186"/>
            <a:ext cx="3636819" cy="1274101"/>
          </a:xfrm>
          <a:prstGeom prst="cloudCallout">
            <a:avLst>
              <a:gd name="adj1" fmla="val 21019"/>
              <a:gd name="adj2" fmla="val 127924"/>
            </a:avLst>
          </a:prstGeom>
          <a:solidFill>
            <a:srgbClr val="4FBBD5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May I have cereal?</a:t>
            </a:r>
          </a:p>
        </p:txBody>
      </p:sp>
      <p:sp>
        <p:nvSpPr>
          <p:cNvPr id="61" name="Google Shape;2598;p39"/>
          <p:cNvSpPr/>
          <p:nvPr/>
        </p:nvSpPr>
        <p:spPr>
          <a:xfrm>
            <a:off x="6208622" y="1871492"/>
            <a:ext cx="1027073" cy="738338"/>
          </a:xfrm>
          <a:prstGeom prst="roundRect">
            <a:avLst>
              <a:gd name="adj" fmla="val 1666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95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Google Shape;4101;p52"/>
          <p:cNvSpPr/>
          <p:nvPr/>
        </p:nvSpPr>
        <p:spPr>
          <a:xfrm>
            <a:off x="26451" y="268965"/>
            <a:ext cx="9065353" cy="487453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52"/>
          <p:cNvSpPr/>
          <p:nvPr/>
        </p:nvSpPr>
        <p:spPr>
          <a:xfrm>
            <a:off x="305849" y="464764"/>
            <a:ext cx="8529429" cy="4540540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5" name="Google Shape;4105;p52"/>
          <p:cNvGrpSpPr/>
          <p:nvPr/>
        </p:nvGrpSpPr>
        <p:grpSpPr>
          <a:xfrm>
            <a:off x="7586100" y="0"/>
            <a:ext cx="1816792" cy="1875024"/>
            <a:chOff x="7087758" y="-7611"/>
            <a:chExt cx="1816792" cy="1875024"/>
          </a:xfrm>
        </p:grpSpPr>
        <p:sp>
          <p:nvSpPr>
            <p:cNvPr id="4106" name="Google Shape;4106;p52"/>
            <p:cNvSpPr/>
            <p:nvPr/>
          </p:nvSpPr>
          <p:spPr>
            <a:xfrm rot="10800000">
              <a:off x="7543157" y="-3267"/>
              <a:ext cx="75612" cy="1520035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52"/>
            <p:cNvSpPr/>
            <p:nvPr/>
          </p:nvSpPr>
          <p:spPr>
            <a:xfrm rot="10800000">
              <a:off x="7267747" y="538313"/>
              <a:ext cx="338878" cy="276958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52"/>
            <p:cNvSpPr/>
            <p:nvPr/>
          </p:nvSpPr>
          <p:spPr>
            <a:xfrm rot="10800000">
              <a:off x="7610958" y="870694"/>
              <a:ext cx="296120" cy="345620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52"/>
            <p:cNvSpPr/>
            <p:nvPr/>
          </p:nvSpPr>
          <p:spPr>
            <a:xfrm rot="10800000">
              <a:off x="7223373" y="1111284"/>
              <a:ext cx="383252" cy="335900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52"/>
            <p:cNvSpPr/>
            <p:nvPr/>
          </p:nvSpPr>
          <p:spPr>
            <a:xfrm rot="10800000">
              <a:off x="7586947" y="266234"/>
              <a:ext cx="328166" cy="234338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52"/>
            <p:cNvSpPr/>
            <p:nvPr/>
          </p:nvSpPr>
          <p:spPr>
            <a:xfrm rot="10800000">
              <a:off x="7087758" y="10244"/>
              <a:ext cx="468653" cy="324264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52"/>
            <p:cNvSpPr/>
            <p:nvPr/>
          </p:nvSpPr>
          <p:spPr>
            <a:xfrm rot="10800000">
              <a:off x="7203536" y="1507756"/>
              <a:ext cx="590209" cy="356125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52"/>
            <p:cNvSpPr/>
            <p:nvPr/>
          </p:nvSpPr>
          <p:spPr>
            <a:xfrm rot="10800000">
              <a:off x="7604939" y="1845387"/>
              <a:ext cx="30914" cy="22025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52"/>
            <p:cNvSpPr/>
            <p:nvPr/>
          </p:nvSpPr>
          <p:spPr>
            <a:xfrm rot="10800000">
              <a:off x="7438436" y="1834328"/>
              <a:ext cx="33361" cy="23780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52"/>
            <p:cNvSpPr/>
            <p:nvPr/>
          </p:nvSpPr>
          <p:spPr>
            <a:xfrm rot="10800000">
              <a:off x="7260297" y="1761997"/>
              <a:ext cx="18862" cy="13599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52"/>
            <p:cNvSpPr/>
            <p:nvPr/>
          </p:nvSpPr>
          <p:spPr>
            <a:xfrm rot="10800000">
              <a:off x="7543250" y="1472647"/>
              <a:ext cx="66746" cy="53563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52"/>
            <p:cNvSpPr/>
            <p:nvPr/>
          </p:nvSpPr>
          <p:spPr>
            <a:xfrm rot="10800000">
              <a:off x="7273934" y="1136403"/>
              <a:ext cx="332460" cy="295635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52"/>
            <p:cNvSpPr/>
            <p:nvPr/>
          </p:nvSpPr>
          <p:spPr>
            <a:xfrm rot="10800000">
              <a:off x="7452842" y="1273638"/>
              <a:ext cx="19370" cy="62544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52"/>
            <p:cNvSpPr/>
            <p:nvPr/>
          </p:nvSpPr>
          <p:spPr>
            <a:xfrm rot="10800000">
              <a:off x="7428232" y="1293030"/>
              <a:ext cx="20178" cy="69770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52"/>
            <p:cNvSpPr/>
            <p:nvPr/>
          </p:nvSpPr>
          <p:spPr>
            <a:xfrm rot="10800000">
              <a:off x="7427215" y="1220723"/>
              <a:ext cx="59381" cy="27382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52"/>
            <p:cNvSpPr/>
            <p:nvPr/>
          </p:nvSpPr>
          <p:spPr>
            <a:xfrm rot="10800000">
              <a:off x="7610959" y="885771"/>
              <a:ext cx="275111" cy="316391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52"/>
            <p:cNvSpPr/>
            <p:nvPr/>
          </p:nvSpPr>
          <p:spPr>
            <a:xfrm rot="10800000">
              <a:off x="7782823" y="1097346"/>
              <a:ext cx="74780" cy="30822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52"/>
            <p:cNvSpPr/>
            <p:nvPr/>
          </p:nvSpPr>
          <p:spPr>
            <a:xfrm rot="10800000">
              <a:off x="7765161" y="1073036"/>
              <a:ext cx="72518" cy="3687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52"/>
            <p:cNvSpPr/>
            <p:nvPr/>
          </p:nvSpPr>
          <p:spPr>
            <a:xfrm rot="10800000">
              <a:off x="7707492" y="1057244"/>
              <a:ext cx="16762" cy="36247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52"/>
            <p:cNvSpPr/>
            <p:nvPr/>
          </p:nvSpPr>
          <p:spPr>
            <a:xfrm rot="10800000">
              <a:off x="7302909" y="551681"/>
              <a:ext cx="303647" cy="2541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52"/>
            <p:cNvSpPr/>
            <p:nvPr/>
          </p:nvSpPr>
          <p:spPr>
            <a:xfrm rot="10800000">
              <a:off x="7417751" y="738298"/>
              <a:ext cx="3117" cy="50677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52"/>
            <p:cNvSpPr/>
            <p:nvPr/>
          </p:nvSpPr>
          <p:spPr>
            <a:xfrm rot="10800000">
              <a:off x="7436105" y="723730"/>
              <a:ext cx="6557" cy="49315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52"/>
            <p:cNvSpPr/>
            <p:nvPr/>
          </p:nvSpPr>
          <p:spPr>
            <a:xfrm rot="10800000">
              <a:off x="7413247" y="660264"/>
              <a:ext cx="68154" cy="27751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52"/>
            <p:cNvSpPr/>
            <p:nvPr/>
          </p:nvSpPr>
          <p:spPr>
            <a:xfrm rot="10800000">
              <a:off x="7146031" y="17956"/>
              <a:ext cx="407356" cy="30240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52"/>
            <p:cNvSpPr/>
            <p:nvPr/>
          </p:nvSpPr>
          <p:spPr>
            <a:xfrm rot="10800000">
              <a:off x="7322170" y="208221"/>
              <a:ext cx="6718" cy="59797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52"/>
            <p:cNvSpPr/>
            <p:nvPr/>
          </p:nvSpPr>
          <p:spPr>
            <a:xfrm rot="10800000">
              <a:off x="7349782" y="186127"/>
              <a:ext cx="9997" cy="57188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52"/>
            <p:cNvSpPr/>
            <p:nvPr/>
          </p:nvSpPr>
          <p:spPr>
            <a:xfrm rot="10800000">
              <a:off x="7302083" y="151797"/>
              <a:ext cx="78036" cy="1602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52"/>
            <p:cNvSpPr/>
            <p:nvPr/>
          </p:nvSpPr>
          <p:spPr>
            <a:xfrm rot="10800000">
              <a:off x="7586948" y="279533"/>
              <a:ext cx="314937" cy="208388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52"/>
            <p:cNvSpPr/>
            <p:nvPr/>
          </p:nvSpPr>
          <p:spPr>
            <a:xfrm rot="10800000">
              <a:off x="7798892" y="415658"/>
              <a:ext cx="59889" cy="23457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52"/>
            <p:cNvSpPr/>
            <p:nvPr/>
          </p:nvSpPr>
          <p:spPr>
            <a:xfrm rot="10800000">
              <a:off x="7770102" y="395665"/>
              <a:ext cx="60628" cy="24634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52"/>
            <p:cNvSpPr/>
            <p:nvPr/>
          </p:nvSpPr>
          <p:spPr>
            <a:xfrm rot="10800000">
              <a:off x="7719312" y="383682"/>
              <a:ext cx="4525" cy="36109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7" name="Google Shape;4137;p52"/>
            <p:cNvGrpSpPr/>
            <p:nvPr/>
          </p:nvGrpSpPr>
          <p:grpSpPr>
            <a:xfrm rot="10800000" flipH="1">
              <a:off x="8038901" y="-7611"/>
              <a:ext cx="865648" cy="1520473"/>
              <a:chOff x="7801383" y="2969578"/>
              <a:chExt cx="1246613" cy="2189622"/>
            </a:xfrm>
          </p:grpSpPr>
          <p:sp>
            <p:nvSpPr>
              <p:cNvPr id="4138" name="Google Shape;4138;p52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52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52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52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52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52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52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52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52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52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52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52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52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52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52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52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52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9" y="316105"/>
            <a:ext cx="7406525" cy="2551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0" y="2643805"/>
            <a:ext cx="7267575" cy="255282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5800" y="25567"/>
            <a:ext cx="4593771" cy="469966"/>
          </a:xfrm>
          <a:prstGeom prst="roundRect">
            <a:avLst/>
          </a:prstGeom>
          <a:solidFill>
            <a:srgbClr val="83CF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1" y="-151548"/>
            <a:ext cx="4668740" cy="723900"/>
          </a:xfrm>
          <a:prstGeom prst="rect">
            <a:avLst/>
          </a:prstGeom>
        </p:spPr>
      </p:pic>
      <p:pic>
        <p:nvPicPr>
          <p:cNvPr id="6" name="CD2-Track 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74318" y="-59070"/>
            <a:ext cx="609600" cy="609600"/>
          </a:xfrm>
          <a:prstGeom prst="rect">
            <a:avLst/>
          </a:prstGeom>
        </p:spPr>
      </p:pic>
      <p:pic>
        <p:nvPicPr>
          <p:cNvPr id="59" name="book">
            <a:extLst>
              <a:ext uri="{FF2B5EF4-FFF2-40B4-BE49-F238E27FC236}">
                <a16:creationId xmlns:a16="http://schemas.microsoft.com/office/drawing/2014/main" id="{5451C004-F317-4F5E-A2C6-6FB89A2657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7158" y="-37909"/>
            <a:ext cx="777725" cy="587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480" y="999637"/>
            <a:ext cx="5507438" cy="3737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4229" y="813394"/>
            <a:ext cx="7314286" cy="417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44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6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164771" y="0"/>
            <a:ext cx="3875315" cy="522514"/>
          </a:xfrm>
          <a:prstGeom prst="roundRect">
            <a:avLst/>
          </a:prstGeom>
          <a:solidFill>
            <a:srgbClr val="83CF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748" y="2634344"/>
            <a:ext cx="3371850" cy="2432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68" y="438148"/>
            <a:ext cx="3324225" cy="2314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23" y="2606447"/>
            <a:ext cx="3552825" cy="2607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835" y="-38968"/>
            <a:ext cx="3073206" cy="2791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71" y="-38968"/>
            <a:ext cx="3973286" cy="542925"/>
          </a:xfrm>
          <a:prstGeom prst="rect">
            <a:avLst/>
          </a:prstGeom>
        </p:spPr>
      </p:pic>
      <p:pic>
        <p:nvPicPr>
          <p:cNvPr id="8" name="CD2-Track 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1714" y="-32505"/>
            <a:ext cx="609600" cy="609600"/>
          </a:xfrm>
          <a:prstGeom prst="rect">
            <a:avLst/>
          </a:prstGeom>
        </p:spPr>
      </p:pic>
      <p:pic>
        <p:nvPicPr>
          <p:cNvPr id="9" name="book">
            <a:extLst>
              <a:ext uri="{FF2B5EF4-FFF2-40B4-BE49-F238E27FC236}">
                <a16:creationId xmlns:a16="http://schemas.microsoft.com/office/drawing/2014/main" id="{5451C004-F317-4F5E-A2C6-6FB89A2657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93" y="86158"/>
            <a:ext cx="635383" cy="4797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51" y="915672"/>
            <a:ext cx="7542857" cy="365726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506172" y="2875233"/>
            <a:ext cx="1290484" cy="7092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31569" y="3020143"/>
            <a:ext cx="1290484" cy="7092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6605" y="1093736"/>
            <a:ext cx="7314286" cy="35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28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arrow.wav"/>
          </p:stSnd>
        </p:sndAc>
      </p:transition>
    </mc:Choice>
    <mc:Fallback xmlns="">
      <p:transition spd="slow">
        <p:fade/>
        <p:sndAc>
          <p:stSnd>
            <p:snd r:embed="rId1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14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Google Shape;4101;p52"/>
          <p:cNvSpPr/>
          <p:nvPr/>
        </p:nvSpPr>
        <p:spPr>
          <a:xfrm>
            <a:off x="26451" y="268965"/>
            <a:ext cx="9065353" cy="487453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52"/>
          <p:cNvSpPr/>
          <p:nvPr/>
        </p:nvSpPr>
        <p:spPr>
          <a:xfrm>
            <a:off x="305849" y="464764"/>
            <a:ext cx="8529429" cy="4540540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5" name="Google Shape;4105;p52"/>
          <p:cNvGrpSpPr/>
          <p:nvPr/>
        </p:nvGrpSpPr>
        <p:grpSpPr>
          <a:xfrm>
            <a:off x="7586100" y="0"/>
            <a:ext cx="1816792" cy="1875024"/>
            <a:chOff x="7087758" y="-7611"/>
            <a:chExt cx="1816792" cy="1875024"/>
          </a:xfrm>
        </p:grpSpPr>
        <p:sp>
          <p:nvSpPr>
            <p:cNvPr id="4106" name="Google Shape;4106;p52"/>
            <p:cNvSpPr/>
            <p:nvPr/>
          </p:nvSpPr>
          <p:spPr>
            <a:xfrm rot="10800000">
              <a:off x="7543157" y="-3267"/>
              <a:ext cx="75612" cy="1520035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52"/>
            <p:cNvSpPr/>
            <p:nvPr/>
          </p:nvSpPr>
          <p:spPr>
            <a:xfrm rot="10800000">
              <a:off x="7267747" y="538313"/>
              <a:ext cx="338878" cy="276958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52"/>
            <p:cNvSpPr/>
            <p:nvPr/>
          </p:nvSpPr>
          <p:spPr>
            <a:xfrm rot="10800000">
              <a:off x="7610958" y="870694"/>
              <a:ext cx="296120" cy="345620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52"/>
            <p:cNvSpPr/>
            <p:nvPr/>
          </p:nvSpPr>
          <p:spPr>
            <a:xfrm rot="10800000">
              <a:off x="7223373" y="1111284"/>
              <a:ext cx="383252" cy="335900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52"/>
            <p:cNvSpPr/>
            <p:nvPr/>
          </p:nvSpPr>
          <p:spPr>
            <a:xfrm rot="10800000">
              <a:off x="7586947" y="266234"/>
              <a:ext cx="328166" cy="234338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52"/>
            <p:cNvSpPr/>
            <p:nvPr/>
          </p:nvSpPr>
          <p:spPr>
            <a:xfrm rot="10800000">
              <a:off x="7087758" y="10244"/>
              <a:ext cx="468653" cy="324264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52"/>
            <p:cNvSpPr/>
            <p:nvPr/>
          </p:nvSpPr>
          <p:spPr>
            <a:xfrm rot="10800000">
              <a:off x="7203536" y="1507756"/>
              <a:ext cx="590209" cy="356125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52"/>
            <p:cNvSpPr/>
            <p:nvPr/>
          </p:nvSpPr>
          <p:spPr>
            <a:xfrm rot="10800000">
              <a:off x="7604939" y="1845387"/>
              <a:ext cx="30914" cy="22025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52"/>
            <p:cNvSpPr/>
            <p:nvPr/>
          </p:nvSpPr>
          <p:spPr>
            <a:xfrm rot="10800000">
              <a:off x="7438436" y="1834328"/>
              <a:ext cx="33361" cy="23780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52"/>
            <p:cNvSpPr/>
            <p:nvPr/>
          </p:nvSpPr>
          <p:spPr>
            <a:xfrm rot="10800000">
              <a:off x="7260297" y="1761997"/>
              <a:ext cx="18862" cy="13599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52"/>
            <p:cNvSpPr/>
            <p:nvPr/>
          </p:nvSpPr>
          <p:spPr>
            <a:xfrm rot="10800000">
              <a:off x="7543250" y="1472647"/>
              <a:ext cx="66746" cy="53563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52"/>
            <p:cNvSpPr/>
            <p:nvPr/>
          </p:nvSpPr>
          <p:spPr>
            <a:xfrm rot="10800000">
              <a:off x="7273934" y="1136403"/>
              <a:ext cx="332460" cy="295635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52"/>
            <p:cNvSpPr/>
            <p:nvPr/>
          </p:nvSpPr>
          <p:spPr>
            <a:xfrm rot="10800000">
              <a:off x="7452842" y="1273638"/>
              <a:ext cx="19370" cy="62544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52"/>
            <p:cNvSpPr/>
            <p:nvPr/>
          </p:nvSpPr>
          <p:spPr>
            <a:xfrm rot="10800000">
              <a:off x="7428232" y="1293030"/>
              <a:ext cx="20178" cy="69770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52"/>
            <p:cNvSpPr/>
            <p:nvPr/>
          </p:nvSpPr>
          <p:spPr>
            <a:xfrm rot="10800000">
              <a:off x="7427215" y="1220723"/>
              <a:ext cx="59381" cy="27382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52"/>
            <p:cNvSpPr/>
            <p:nvPr/>
          </p:nvSpPr>
          <p:spPr>
            <a:xfrm rot="10800000">
              <a:off x="7610959" y="885771"/>
              <a:ext cx="275111" cy="316391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52"/>
            <p:cNvSpPr/>
            <p:nvPr/>
          </p:nvSpPr>
          <p:spPr>
            <a:xfrm rot="10800000">
              <a:off x="7782823" y="1097346"/>
              <a:ext cx="74780" cy="30822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52"/>
            <p:cNvSpPr/>
            <p:nvPr/>
          </p:nvSpPr>
          <p:spPr>
            <a:xfrm rot="10800000">
              <a:off x="7765161" y="1073036"/>
              <a:ext cx="72518" cy="3687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52"/>
            <p:cNvSpPr/>
            <p:nvPr/>
          </p:nvSpPr>
          <p:spPr>
            <a:xfrm rot="10800000">
              <a:off x="7707492" y="1057244"/>
              <a:ext cx="16762" cy="36247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52"/>
            <p:cNvSpPr/>
            <p:nvPr/>
          </p:nvSpPr>
          <p:spPr>
            <a:xfrm rot="10800000">
              <a:off x="7302909" y="551681"/>
              <a:ext cx="303647" cy="2541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52"/>
            <p:cNvSpPr/>
            <p:nvPr/>
          </p:nvSpPr>
          <p:spPr>
            <a:xfrm rot="10800000">
              <a:off x="7417751" y="738298"/>
              <a:ext cx="3117" cy="50677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52"/>
            <p:cNvSpPr/>
            <p:nvPr/>
          </p:nvSpPr>
          <p:spPr>
            <a:xfrm rot="10800000">
              <a:off x="7436105" y="723730"/>
              <a:ext cx="6557" cy="49315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52"/>
            <p:cNvSpPr/>
            <p:nvPr/>
          </p:nvSpPr>
          <p:spPr>
            <a:xfrm rot="10800000">
              <a:off x="7413247" y="660264"/>
              <a:ext cx="68154" cy="27751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52"/>
            <p:cNvSpPr/>
            <p:nvPr/>
          </p:nvSpPr>
          <p:spPr>
            <a:xfrm rot="10800000">
              <a:off x="7146031" y="17956"/>
              <a:ext cx="407356" cy="30240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52"/>
            <p:cNvSpPr/>
            <p:nvPr/>
          </p:nvSpPr>
          <p:spPr>
            <a:xfrm rot="10800000">
              <a:off x="7322170" y="208221"/>
              <a:ext cx="6718" cy="59797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52"/>
            <p:cNvSpPr/>
            <p:nvPr/>
          </p:nvSpPr>
          <p:spPr>
            <a:xfrm rot="10800000">
              <a:off x="7349782" y="186127"/>
              <a:ext cx="9997" cy="57188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52"/>
            <p:cNvSpPr/>
            <p:nvPr/>
          </p:nvSpPr>
          <p:spPr>
            <a:xfrm rot="10800000">
              <a:off x="7302083" y="151797"/>
              <a:ext cx="78036" cy="1602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52"/>
            <p:cNvSpPr/>
            <p:nvPr/>
          </p:nvSpPr>
          <p:spPr>
            <a:xfrm rot="10800000">
              <a:off x="7586948" y="279533"/>
              <a:ext cx="314937" cy="208388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52"/>
            <p:cNvSpPr/>
            <p:nvPr/>
          </p:nvSpPr>
          <p:spPr>
            <a:xfrm rot="10800000">
              <a:off x="7798892" y="415658"/>
              <a:ext cx="59889" cy="23457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52"/>
            <p:cNvSpPr/>
            <p:nvPr/>
          </p:nvSpPr>
          <p:spPr>
            <a:xfrm rot="10800000">
              <a:off x="7770102" y="395665"/>
              <a:ext cx="60628" cy="24634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52"/>
            <p:cNvSpPr/>
            <p:nvPr/>
          </p:nvSpPr>
          <p:spPr>
            <a:xfrm rot="10800000">
              <a:off x="7719312" y="383682"/>
              <a:ext cx="4525" cy="36109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7" name="Google Shape;4137;p52"/>
            <p:cNvGrpSpPr/>
            <p:nvPr/>
          </p:nvGrpSpPr>
          <p:grpSpPr>
            <a:xfrm rot="10800000" flipH="1">
              <a:off x="8038901" y="-7611"/>
              <a:ext cx="865648" cy="1520473"/>
              <a:chOff x="7801383" y="2969578"/>
              <a:chExt cx="1246613" cy="2189622"/>
            </a:xfrm>
          </p:grpSpPr>
          <p:sp>
            <p:nvSpPr>
              <p:cNvPr id="4138" name="Google Shape;4138;p52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52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52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52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52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52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52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52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52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52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52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52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52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52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52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52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52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97" y="939024"/>
            <a:ext cx="3762375" cy="39338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9647" y="300511"/>
            <a:ext cx="4239491" cy="782977"/>
          </a:xfrm>
          <a:prstGeom prst="roundRect">
            <a:avLst/>
          </a:prstGeom>
          <a:solidFill>
            <a:srgbClr val="4FBBD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8" y="162266"/>
            <a:ext cx="4248150" cy="952500"/>
          </a:xfrm>
          <a:prstGeom prst="rect">
            <a:avLst/>
          </a:prstGeom>
        </p:spPr>
      </p:pic>
      <p:pic>
        <p:nvPicPr>
          <p:cNvPr id="6" name="CD2-Track 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91198" y="31392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61" y="2131226"/>
            <a:ext cx="2760875" cy="2760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88" y="2504645"/>
            <a:ext cx="2456554" cy="2456554"/>
          </a:xfrm>
          <a:prstGeom prst="rect">
            <a:avLst/>
          </a:prstGeom>
        </p:spPr>
      </p:pic>
      <p:grpSp>
        <p:nvGrpSpPr>
          <p:cNvPr id="60" name="Google Shape;5853;p61"/>
          <p:cNvGrpSpPr/>
          <p:nvPr/>
        </p:nvGrpSpPr>
        <p:grpSpPr>
          <a:xfrm>
            <a:off x="7911589" y="2657719"/>
            <a:ext cx="944488" cy="2280061"/>
            <a:chOff x="5478925" y="1824825"/>
            <a:chExt cx="1177372" cy="2842260"/>
          </a:xfrm>
        </p:grpSpPr>
        <p:sp>
          <p:nvSpPr>
            <p:cNvPr id="61" name="Google Shape;5854;p61"/>
            <p:cNvSpPr/>
            <p:nvPr/>
          </p:nvSpPr>
          <p:spPr>
            <a:xfrm>
              <a:off x="5899268" y="2136282"/>
              <a:ext cx="207106" cy="2530803"/>
            </a:xfrm>
            <a:custGeom>
              <a:avLst/>
              <a:gdLst/>
              <a:ahLst/>
              <a:cxnLst/>
              <a:rect l="l" t="t" r="r" b="b"/>
              <a:pathLst>
                <a:path w="5204" h="63592" extrusionOk="0">
                  <a:moveTo>
                    <a:pt x="4678" y="0"/>
                  </a:moveTo>
                  <a:lnTo>
                    <a:pt x="4678" y="4"/>
                  </a:lnTo>
                  <a:cubicBezTo>
                    <a:pt x="4668" y="36"/>
                    <a:pt x="4660" y="69"/>
                    <a:pt x="4653" y="101"/>
                  </a:cubicBezTo>
                  <a:cubicBezTo>
                    <a:pt x="4642" y="138"/>
                    <a:pt x="4631" y="170"/>
                    <a:pt x="4620" y="206"/>
                  </a:cubicBezTo>
                  <a:cubicBezTo>
                    <a:pt x="4613" y="228"/>
                    <a:pt x="4606" y="253"/>
                    <a:pt x="4598" y="279"/>
                  </a:cubicBezTo>
                  <a:lnTo>
                    <a:pt x="4544" y="482"/>
                  </a:lnTo>
                  <a:cubicBezTo>
                    <a:pt x="4511" y="598"/>
                    <a:pt x="4479" y="714"/>
                    <a:pt x="4446" y="827"/>
                  </a:cubicBezTo>
                  <a:cubicBezTo>
                    <a:pt x="3641" y="3727"/>
                    <a:pt x="2974" y="6697"/>
                    <a:pt x="2422" y="9685"/>
                  </a:cubicBezTo>
                  <a:cubicBezTo>
                    <a:pt x="1001" y="17375"/>
                    <a:pt x="356" y="25185"/>
                    <a:pt x="135" y="32245"/>
                  </a:cubicBezTo>
                  <a:cubicBezTo>
                    <a:pt x="121" y="32673"/>
                    <a:pt x="106" y="33097"/>
                    <a:pt x="99" y="33518"/>
                  </a:cubicBezTo>
                  <a:cubicBezTo>
                    <a:pt x="1" y="37517"/>
                    <a:pt x="34" y="41252"/>
                    <a:pt x="135" y="44563"/>
                  </a:cubicBezTo>
                  <a:cubicBezTo>
                    <a:pt x="349" y="51583"/>
                    <a:pt x="867" y="57253"/>
                    <a:pt x="1262" y="60778"/>
                  </a:cubicBezTo>
                  <a:cubicBezTo>
                    <a:pt x="1375" y="61764"/>
                    <a:pt x="1491" y="62722"/>
                    <a:pt x="1611" y="63592"/>
                  </a:cubicBezTo>
                  <a:lnTo>
                    <a:pt x="2166" y="63592"/>
                  </a:lnTo>
                  <a:cubicBezTo>
                    <a:pt x="1861" y="61340"/>
                    <a:pt x="1502" y="58098"/>
                    <a:pt x="1204" y="54146"/>
                  </a:cubicBezTo>
                  <a:cubicBezTo>
                    <a:pt x="1187" y="53892"/>
                    <a:pt x="1168" y="53635"/>
                    <a:pt x="1147" y="53374"/>
                  </a:cubicBezTo>
                  <a:cubicBezTo>
                    <a:pt x="878" y="49603"/>
                    <a:pt x="668" y="45237"/>
                    <a:pt x="613" y="40513"/>
                  </a:cubicBezTo>
                  <a:cubicBezTo>
                    <a:pt x="613" y="40287"/>
                    <a:pt x="613" y="40059"/>
                    <a:pt x="610" y="39835"/>
                  </a:cubicBezTo>
                  <a:cubicBezTo>
                    <a:pt x="563" y="33681"/>
                    <a:pt x="787" y="26944"/>
                    <a:pt x="1495" y="20128"/>
                  </a:cubicBezTo>
                  <a:cubicBezTo>
                    <a:pt x="1495" y="20095"/>
                    <a:pt x="1498" y="20062"/>
                    <a:pt x="1502" y="20033"/>
                  </a:cubicBezTo>
                  <a:lnTo>
                    <a:pt x="1502" y="20029"/>
                  </a:lnTo>
                  <a:cubicBezTo>
                    <a:pt x="2071" y="14572"/>
                    <a:pt x="2949" y="9068"/>
                    <a:pt x="4243" y="3774"/>
                  </a:cubicBezTo>
                  <a:cubicBezTo>
                    <a:pt x="4475" y="2817"/>
                    <a:pt x="4722" y="1863"/>
                    <a:pt x="4986" y="921"/>
                  </a:cubicBezTo>
                  <a:cubicBezTo>
                    <a:pt x="5048" y="696"/>
                    <a:pt x="5110" y="479"/>
                    <a:pt x="5175" y="257"/>
                  </a:cubicBezTo>
                  <a:cubicBezTo>
                    <a:pt x="5175" y="246"/>
                    <a:pt x="5178" y="239"/>
                    <a:pt x="5182" y="228"/>
                  </a:cubicBezTo>
                  <a:cubicBezTo>
                    <a:pt x="5190" y="203"/>
                    <a:pt x="5197" y="174"/>
                    <a:pt x="5204" y="148"/>
                  </a:cubicBezTo>
                  <a:lnTo>
                    <a:pt x="5153" y="138"/>
                  </a:lnTo>
                  <a:lnTo>
                    <a:pt x="5131" y="126"/>
                  </a:lnTo>
                  <a:lnTo>
                    <a:pt x="5055" y="109"/>
                  </a:lnTo>
                  <a:lnTo>
                    <a:pt x="4983" y="87"/>
                  </a:lnTo>
                  <a:lnTo>
                    <a:pt x="4765" y="25"/>
                  </a:lnTo>
                  <a:lnTo>
                    <a:pt x="4711" y="11"/>
                  </a:lnTo>
                  <a:lnTo>
                    <a:pt x="46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855;p61"/>
            <p:cNvSpPr/>
            <p:nvPr/>
          </p:nvSpPr>
          <p:spPr>
            <a:xfrm>
              <a:off x="5531896" y="2633953"/>
              <a:ext cx="381976" cy="841041"/>
            </a:xfrm>
            <a:custGeom>
              <a:avLst/>
              <a:gdLst/>
              <a:ahLst/>
              <a:cxnLst/>
              <a:rect l="l" t="t" r="r" b="b"/>
              <a:pathLst>
                <a:path w="9598" h="21133" extrusionOk="0">
                  <a:moveTo>
                    <a:pt x="1120" y="0"/>
                  </a:moveTo>
                  <a:cubicBezTo>
                    <a:pt x="1120" y="1"/>
                    <a:pt x="0" y="17105"/>
                    <a:pt x="9598" y="21133"/>
                  </a:cubicBezTo>
                  <a:cubicBezTo>
                    <a:pt x="9598" y="21133"/>
                    <a:pt x="7165" y="4443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856;p61"/>
            <p:cNvSpPr/>
            <p:nvPr/>
          </p:nvSpPr>
          <p:spPr>
            <a:xfrm>
              <a:off x="5911844" y="3211776"/>
              <a:ext cx="419386" cy="541166"/>
            </a:xfrm>
            <a:custGeom>
              <a:avLst/>
              <a:gdLst/>
              <a:ahLst/>
              <a:cxnLst/>
              <a:rect l="l" t="t" r="r" b="b"/>
              <a:pathLst>
                <a:path w="10538" h="13598" extrusionOk="0">
                  <a:moveTo>
                    <a:pt x="10537" y="0"/>
                  </a:moveTo>
                  <a:lnTo>
                    <a:pt x="10537" y="0"/>
                  </a:lnTo>
                  <a:cubicBezTo>
                    <a:pt x="3561" y="3180"/>
                    <a:pt x="1" y="13597"/>
                    <a:pt x="1" y="13597"/>
                  </a:cubicBezTo>
                  <a:cubicBezTo>
                    <a:pt x="8847" y="10584"/>
                    <a:pt x="10537" y="0"/>
                    <a:pt x="10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857;p61"/>
            <p:cNvSpPr/>
            <p:nvPr/>
          </p:nvSpPr>
          <p:spPr>
            <a:xfrm>
              <a:off x="5935763" y="3876279"/>
              <a:ext cx="353879" cy="416640"/>
            </a:xfrm>
            <a:custGeom>
              <a:avLst/>
              <a:gdLst/>
              <a:ahLst/>
              <a:cxnLst/>
              <a:rect l="l" t="t" r="r" b="b"/>
              <a:pathLst>
                <a:path w="8892" h="10469" extrusionOk="0">
                  <a:moveTo>
                    <a:pt x="8892" y="0"/>
                  </a:moveTo>
                  <a:lnTo>
                    <a:pt x="8892" y="0"/>
                  </a:lnTo>
                  <a:cubicBezTo>
                    <a:pt x="1912" y="2078"/>
                    <a:pt x="1" y="10468"/>
                    <a:pt x="1" y="10468"/>
                  </a:cubicBezTo>
                  <a:cubicBezTo>
                    <a:pt x="5284" y="9924"/>
                    <a:pt x="8892" y="0"/>
                    <a:pt x="8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858;p61"/>
            <p:cNvSpPr/>
            <p:nvPr/>
          </p:nvSpPr>
          <p:spPr>
            <a:xfrm>
              <a:off x="5957572" y="2590812"/>
              <a:ext cx="397418" cy="347870"/>
            </a:xfrm>
            <a:custGeom>
              <a:avLst/>
              <a:gdLst/>
              <a:ahLst/>
              <a:cxnLst/>
              <a:rect l="l" t="t" r="r" b="b"/>
              <a:pathLst>
                <a:path w="9986" h="8741" extrusionOk="0">
                  <a:moveTo>
                    <a:pt x="9986" y="1"/>
                  </a:moveTo>
                  <a:lnTo>
                    <a:pt x="9986" y="1"/>
                  </a:lnTo>
                  <a:cubicBezTo>
                    <a:pt x="3257" y="592"/>
                    <a:pt x="0" y="8699"/>
                    <a:pt x="0" y="8699"/>
                  </a:cubicBezTo>
                  <a:cubicBezTo>
                    <a:pt x="210" y="8727"/>
                    <a:pt x="418" y="8741"/>
                    <a:pt x="625" y="8741"/>
                  </a:cubicBezTo>
                  <a:cubicBezTo>
                    <a:pt x="5868" y="8741"/>
                    <a:pt x="9986" y="1"/>
                    <a:pt x="99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859;p61"/>
            <p:cNvSpPr/>
            <p:nvPr/>
          </p:nvSpPr>
          <p:spPr>
            <a:xfrm>
              <a:off x="5625102" y="2128482"/>
              <a:ext cx="470884" cy="355909"/>
            </a:xfrm>
            <a:custGeom>
              <a:avLst/>
              <a:gdLst/>
              <a:ahLst/>
              <a:cxnLst/>
              <a:rect l="l" t="t" r="r" b="b"/>
              <a:pathLst>
                <a:path w="11832" h="8943" extrusionOk="0">
                  <a:moveTo>
                    <a:pt x="11832" y="0"/>
                  </a:moveTo>
                  <a:lnTo>
                    <a:pt x="11832" y="0"/>
                  </a:lnTo>
                  <a:cubicBezTo>
                    <a:pt x="11831" y="1"/>
                    <a:pt x="0" y="5157"/>
                    <a:pt x="1360" y="8376"/>
                  </a:cubicBezTo>
                  <a:cubicBezTo>
                    <a:pt x="1526" y="8770"/>
                    <a:pt x="1807" y="8942"/>
                    <a:pt x="2173" y="8942"/>
                  </a:cubicBezTo>
                  <a:cubicBezTo>
                    <a:pt x="4807" y="8942"/>
                    <a:pt x="11831" y="1"/>
                    <a:pt x="11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860;p61"/>
            <p:cNvSpPr/>
            <p:nvPr/>
          </p:nvSpPr>
          <p:spPr>
            <a:xfrm>
              <a:off x="5478925" y="2134810"/>
              <a:ext cx="603211" cy="197117"/>
            </a:xfrm>
            <a:custGeom>
              <a:avLst/>
              <a:gdLst/>
              <a:ahLst/>
              <a:cxnLst/>
              <a:rect l="l" t="t" r="r" b="b"/>
              <a:pathLst>
                <a:path w="15157" h="4953" extrusionOk="0">
                  <a:moveTo>
                    <a:pt x="15157" y="1"/>
                  </a:moveTo>
                  <a:cubicBezTo>
                    <a:pt x="15156" y="1"/>
                    <a:pt x="1" y="2894"/>
                    <a:pt x="1893" y="4645"/>
                  </a:cubicBezTo>
                  <a:cubicBezTo>
                    <a:pt x="2124" y="4859"/>
                    <a:pt x="2493" y="4952"/>
                    <a:pt x="2963" y="4952"/>
                  </a:cubicBezTo>
                  <a:cubicBezTo>
                    <a:pt x="6347" y="4952"/>
                    <a:pt x="14982" y="83"/>
                    <a:pt x="15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861;p61"/>
            <p:cNvSpPr/>
            <p:nvPr/>
          </p:nvSpPr>
          <p:spPr>
            <a:xfrm>
              <a:off x="5510843" y="2117139"/>
              <a:ext cx="570020" cy="99454"/>
            </a:xfrm>
            <a:custGeom>
              <a:avLst/>
              <a:gdLst/>
              <a:ahLst/>
              <a:cxnLst/>
              <a:rect l="l" t="t" r="r" b="b"/>
              <a:pathLst>
                <a:path w="14323" h="2499" extrusionOk="0">
                  <a:moveTo>
                    <a:pt x="6652" y="1"/>
                  </a:moveTo>
                  <a:cubicBezTo>
                    <a:pt x="3198" y="1"/>
                    <a:pt x="1" y="326"/>
                    <a:pt x="562" y="1586"/>
                  </a:cubicBezTo>
                  <a:cubicBezTo>
                    <a:pt x="857" y="2251"/>
                    <a:pt x="1893" y="2498"/>
                    <a:pt x="3274" y="2498"/>
                  </a:cubicBezTo>
                  <a:cubicBezTo>
                    <a:pt x="7319" y="2498"/>
                    <a:pt x="14322" y="372"/>
                    <a:pt x="14322" y="372"/>
                  </a:cubicBezTo>
                  <a:cubicBezTo>
                    <a:pt x="14322" y="372"/>
                    <a:pt x="10341" y="1"/>
                    <a:pt x="6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862;p61"/>
            <p:cNvSpPr/>
            <p:nvPr/>
          </p:nvSpPr>
          <p:spPr>
            <a:xfrm>
              <a:off x="5790024" y="2134810"/>
              <a:ext cx="292114" cy="442628"/>
            </a:xfrm>
            <a:custGeom>
              <a:avLst/>
              <a:gdLst/>
              <a:ahLst/>
              <a:cxnLst/>
              <a:rect l="l" t="t" r="r" b="b"/>
              <a:pathLst>
                <a:path w="7340" h="11122" extrusionOk="0">
                  <a:moveTo>
                    <a:pt x="7340" y="1"/>
                  </a:moveTo>
                  <a:cubicBezTo>
                    <a:pt x="7339" y="1"/>
                    <a:pt x="7293" y="59"/>
                    <a:pt x="7209" y="168"/>
                  </a:cubicBezTo>
                  <a:cubicBezTo>
                    <a:pt x="6216" y="1440"/>
                    <a:pt x="1" y="9620"/>
                    <a:pt x="3010" y="10998"/>
                  </a:cubicBezTo>
                  <a:cubicBezTo>
                    <a:pt x="3194" y="11082"/>
                    <a:pt x="3371" y="11122"/>
                    <a:pt x="3542" y="11122"/>
                  </a:cubicBezTo>
                  <a:cubicBezTo>
                    <a:pt x="6390" y="11122"/>
                    <a:pt x="7339" y="1"/>
                    <a:pt x="73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863;p61"/>
            <p:cNvSpPr/>
            <p:nvPr/>
          </p:nvSpPr>
          <p:spPr>
            <a:xfrm>
              <a:off x="6025626" y="2107389"/>
              <a:ext cx="222747" cy="447364"/>
            </a:xfrm>
            <a:custGeom>
              <a:avLst/>
              <a:gdLst/>
              <a:ahLst/>
              <a:cxnLst/>
              <a:rect l="l" t="t" r="r" b="b"/>
              <a:pathLst>
                <a:path w="5597" h="11241" extrusionOk="0">
                  <a:moveTo>
                    <a:pt x="1662" y="0"/>
                  </a:moveTo>
                  <a:lnTo>
                    <a:pt x="1662" y="0"/>
                  </a:lnTo>
                  <a:cubicBezTo>
                    <a:pt x="1368" y="65"/>
                    <a:pt x="0" y="11241"/>
                    <a:pt x="2322" y="11241"/>
                  </a:cubicBezTo>
                  <a:cubicBezTo>
                    <a:pt x="2345" y="11241"/>
                    <a:pt x="2368" y="11240"/>
                    <a:pt x="2392" y="11238"/>
                  </a:cubicBezTo>
                  <a:cubicBezTo>
                    <a:pt x="5597" y="10943"/>
                    <a:pt x="1662" y="1"/>
                    <a:pt x="1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864;p61"/>
            <p:cNvSpPr/>
            <p:nvPr/>
          </p:nvSpPr>
          <p:spPr>
            <a:xfrm>
              <a:off x="6095829" y="2121119"/>
              <a:ext cx="335214" cy="419585"/>
            </a:xfrm>
            <a:custGeom>
              <a:avLst/>
              <a:gdLst/>
              <a:ahLst/>
              <a:cxnLst/>
              <a:rect l="l" t="t" r="r" b="b"/>
              <a:pathLst>
                <a:path w="8423" h="10543" extrusionOk="0">
                  <a:moveTo>
                    <a:pt x="0" y="0"/>
                  </a:moveTo>
                  <a:cubicBezTo>
                    <a:pt x="0" y="0"/>
                    <a:pt x="10" y="11"/>
                    <a:pt x="30" y="34"/>
                  </a:cubicBezTo>
                  <a:lnTo>
                    <a:pt x="30" y="34"/>
                  </a:lnTo>
                  <a:cubicBezTo>
                    <a:pt x="18" y="13"/>
                    <a:pt x="8" y="1"/>
                    <a:pt x="0" y="0"/>
                  </a:cubicBezTo>
                  <a:close/>
                  <a:moveTo>
                    <a:pt x="30" y="34"/>
                  </a:moveTo>
                  <a:lnTo>
                    <a:pt x="30" y="34"/>
                  </a:lnTo>
                  <a:cubicBezTo>
                    <a:pt x="407" y="684"/>
                    <a:pt x="2864" y="10542"/>
                    <a:pt x="5148" y="10542"/>
                  </a:cubicBezTo>
                  <a:cubicBezTo>
                    <a:pt x="5224" y="10542"/>
                    <a:pt x="5301" y="10531"/>
                    <a:pt x="5377" y="10508"/>
                  </a:cubicBezTo>
                  <a:cubicBezTo>
                    <a:pt x="8423" y="9587"/>
                    <a:pt x="576" y="651"/>
                    <a:pt x="30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865;p61"/>
            <p:cNvSpPr/>
            <p:nvPr/>
          </p:nvSpPr>
          <p:spPr>
            <a:xfrm>
              <a:off x="6117598" y="2148818"/>
              <a:ext cx="494882" cy="299755"/>
            </a:xfrm>
            <a:custGeom>
              <a:avLst/>
              <a:gdLst/>
              <a:ahLst/>
              <a:cxnLst/>
              <a:rect l="l" t="t" r="r" b="b"/>
              <a:pathLst>
                <a:path w="12435" h="7532" extrusionOk="0">
                  <a:moveTo>
                    <a:pt x="1" y="0"/>
                  </a:moveTo>
                  <a:cubicBezTo>
                    <a:pt x="1" y="0"/>
                    <a:pt x="6389" y="7532"/>
                    <a:pt x="9181" y="7532"/>
                  </a:cubicBezTo>
                  <a:cubicBezTo>
                    <a:pt x="9479" y="7532"/>
                    <a:pt x="9736" y="7446"/>
                    <a:pt x="9939" y="7256"/>
                  </a:cubicBezTo>
                  <a:cubicBezTo>
                    <a:pt x="12434" y="492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866;p61"/>
            <p:cNvSpPr/>
            <p:nvPr/>
          </p:nvSpPr>
          <p:spPr>
            <a:xfrm>
              <a:off x="5519439" y="1980036"/>
              <a:ext cx="581601" cy="158155"/>
            </a:xfrm>
            <a:custGeom>
              <a:avLst/>
              <a:gdLst/>
              <a:ahLst/>
              <a:cxnLst/>
              <a:rect l="l" t="t" r="r" b="b"/>
              <a:pathLst>
                <a:path w="14614" h="3974" extrusionOk="0">
                  <a:moveTo>
                    <a:pt x="1898" y="1"/>
                  </a:moveTo>
                  <a:cubicBezTo>
                    <a:pt x="1304" y="1"/>
                    <a:pt x="903" y="128"/>
                    <a:pt x="784" y="427"/>
                  </a:cubicBezTo>
                  <a:cubicBezTo>
                    <a:pt x="1" y="2399"/>
                    <a:pt x="14614" y="3973"/>
                    <a:pt x="14614" y="3973"/>
                  </a:cubicBezTo>
                  <a:cubicBezTo>
                    <a:pt x="14614" y="3973"/>
                    <a:pt x="5224" y="1"/>
                    <a:pt x="18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867;p61"/>
            <p:cNvSpPr/>
            <p:nvPr/>
          </p:nvSpPr>
          <p:spPr>
            <a:xfrm>
              <a:off x="6107808" y="2134810"/>
              <a:ext cx="548489" cy="171089"/>
            </a:xfrm>
            <a:custGeom>
              <a:avLst/>
              <a:gdLst/>
              <a:ahLst/>
              <a:cxnLst/>
              <a:rect l="l" t="t" r="r" b="b"/>
              <a:pathLst>
                <a:path w="13782" h="4299" extrusionOk="0">
                  <a:moveTo>
                    <a:pt x="0" y="1"/>
                  </a:moveTo>
                  <a:cubicBezTo>
                    <a:pt x="0" y="1"/>
                    <a:pt x="9297" y="4299"/>
                    <a:pt x="12540" y="4299"/>
                  </a:cubicBezTo>
                  <a:cubicBezTo>
                    <a:pt x="13200" y="4299"/>
                    <a:pt x="13609" y="4121"/>
                    <a:pt x="13637" y="3692"/>
                  </a:cubicBezTo>
                  <a:cubicBezTo>
                    <a:pt x="13782" y="151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868;p61"/>
            <p:cNvSpPr/>
            <p:nvPr/>
          </p:nvSpPr>
          <p:spPr>
            <a:xfrm>
              <a:off x="5645160" y="1882532"/>
              <a:ext cx="448359" cy="261987"/>
            </a:xfrm>
            <a:custGeom>
              <a:avLst/>
              <a:gdLst/>
              <a:ahLst/>
              <a:cxnLst/>
              <a:rect l="l" t="t" r="r" b="b"/>
              <a:pathLst>
                <a:path w="11266" h="6583" extrusionOk="0">
                  <a:moveTo>
                    <a:pt x="3420" y="1"/>
                  </a:moveTo>
                  <a:cubicBezTo>
                    <a:pt x="3281" y="1"/>
                    <a:pt x="3153" y="24"/>
                    <a:pt x="3039" y="74"/>
                  </a:cubicBezTo>
                  <a:cubicBezTo>
                    <a:pt x="1" y="1394"/>
                    <a:pt x="11266" y="6582"/>
                    <a:pt x="11266" y="6582"/>
                  </a:cubicBezTo>
                  <a:cubicBezTo>
                    <a:pt x="11266" y="6582"/>
                    <a:pt x="5751" y="1"/>
                    <a:pt x="3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869;p61"/>
            <p:cNvSpPr/>
            <p:nvPr/>
          </p:nvSpPr>
          <p:spPr>
            <a:xfrm>
              <a:off x="6107808" y="2086217"/>
              <a:ext cx="515815" cy="59855"/>
            </a:xfrm>
            <a:custGeom>
              <a:avLst/>
              <a:gdLst/>
              <a:ahLst/>
              <a:cxnLst/>
              <a:rect l="l" t="t" r="r" b="b"/>
              <a:pathLst>
                <a:path w="12961" h="1504" extrusionOk="0">
                  <a:moveTo>
                    <a:pt x="9002" y="0"/>
                  </a:moveTo>
                  <a:cubicBezTo>
                    <a:pt x="5269" y="0"/>
                    <a:pt x="0" y="674"/>
                    <a:pt x="0" y="674"/>
                  </a:cubicBezTo>
                  <a:lnTo>
                    <a:pt x="0" y="1222"/>
                  </a:lnTo>
                  <a:cubicBezTo>
                    <a:pt x="0" y="1222"/>
                    <a:pt x="4109" y="1504"/>
                    <a:pt x="7639" y="1504"/>
                  </a:cubicBezTo>
                  <a:cubicBezTo>
                    <a:pt x="10489" y="1504"/>
                    <a:pt x="12961" y="1320"/>
                    <a:pt x="12590" y="656"/>
                  </a:cubicBezTo>
                  <a:cubicBezTo>
                    <a:pt x="12315" y="165"/>
                    <a:pt x="10846" y="0"/>
                    <a:pt x="9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870;p61"/>
            <p:cNvSpPr/>
            <p:nvPr/>
          </p:nvSpPr>
          <p:spPr>
            <a:xfrm>
              <a:off x="5870296" y="1858812"/>
              <a:ext cx="200022" cy="257848"/>
            </a:xfrm>
            <a:custGeom>
              <a:avLst/>
              <a:gdLst/>
              <a:ahLst/>
              <a:cxnLst/>
              <a:rect l="l" t="t" r="r" b="b"/>
              <a:pathLst>
                <a:path w="5026" h="6479" extrusionOk="0">
                  <a:moveTo>
                    <a:pt x="1508" y="1"/>
                  </a:moveTo>
                  <a:cubicBezTo>
                    <a:pt x="1494" y="1"/>
                    <a:pt x="1479" y="1"/>
                    <a:pt x="1465" y="3"/>
                  </a:cubicBezTo>
                  <a:cubicBezTo>
                    <a:pt x="0" y="130"/>
                    <a:pt x="5026" y="6479"/>
                    <a:pt x="5026" y="6479"/>
                  </a:cubicBezTo>
                  <a:cubicBezTo>
                    <a:pt x="5026" y="6479"/>
                    <a:pt x="2970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871;p61"/>
            <p:cNvSpPr/>
            <p:nvPr/>
          </p:nvSpPr>
          <p:spPr>
            <a:xfrm>
              <a:off x="6095869" y="1955680"/>
              <a:ext cx="358376" cy="187128"/>
            </a:xfrm>
            <a:custGeom>
              <a:avLst/>
              <a:gdLst/>
              <a:ahLst/>
              <a:cxnLst/>
              <a:rect l="l" t="t" r="r" b="b"/>
              <a:pathLst>
                <a:path w="9005" h="4702" extrusionOk="0">
                  <a:moveTo>
                    <a:pt x="8076" y="1"/>
                  </a:moveTo>
                  <a:cubicBezTo>
                    <a:pt x="6257" y="1"/>
                    <a:pt x="924" y="3122"/>
                    <a:pt x="300" y="4157"/>
                  </a:cubicBezTo>
                  <a:cubicBezTo>
                    <a:pt x="55" y="4565"/>
                    <a:pt x="0" y="4702"/>
                    <a:pt x="37" y="4702"/>
                  </a:cubicBezTo>
                  <a:cubicBezTo>
                    <a:pt x="110" y="4702"/>
                    <a:pt x="547" y="4157"/>
                    <a:pt x="547" y="4157"/>
                  </a:cubicBezTo>
                  <a:cubicBezTo>
                    <a:pt x="547" y="4157"/>
                    <a:pt x="547" y="4157"/>
                    <a:pt x="547" y="4157"/>
                  </a:cubicBezTo>
                  <a:cubicBezTo>
                    <a:pt x="622" y="4157"/>
                    <a:pt x="9005" y="1857"/>
                    <a:pt x="8669" y="335"/>
                  </a:cubicBezTo>
                  <a:cubicBezTo>
                    <a:pt x="8618" y="102"/>
                    <a:pt x="8404" y="1"/>
                    <a:pt x="8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872;p61"/>
            <p:cNvSpPr/>
            <p:nvPr/>
          </p:nvSpPr>
          <p:spPr>
            <a:xfrm>
              <a:off x="5951682" y="1824825"/>
              <a:ext cx="165478" cy="283318"/>
            </a:xfrm>
            <a:custGeom>
              <a:avLst/>
              <a:gdLst/>
              <a:ahLst/>
              <a:cxnLst/>
              <a:rect l="l" t="t" r="r" b="b"/>
              <a:pathLst>
                <a:path w="4158" h="7119" extrusionOk="0">
                  <a:moveTo>
                    <a:pt x="2420" y="0"/>
                  </a:moveTo>
                  <a:cubicBezTo>
                    <a:pt x="2322" y="0"/>
                    <a:pt x="2218" y="23"/>
                    <a:pt x="2106" y="70"/>
                  </a:cubicBezTo>
                  <a:cubicBezTo>
                    <a:pt x="0" y="958"/>
                    <a:pt x="3299" y="7119"/>
                    <a:pt x="3299" y="7119"/>
                  </a:cubicBezTo>
                  <a:lnTo>
                    <a:pt x="3647" y="7119"/>
                  </a:lnTo>
                  <a:cubicBezTo>
                    <a:pt x="3647" y="7119"/>
                    <a:pt x="4158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873;p61"/>
            <p:cNvSpPr/>
            <p:nvPr/>
          </p:nvSpPr>
          <p:spPr>
            <a:xfrm>
              <a:off x="6099729" y="1828924"/>
              <a:ext cx="132008" cy="287736"/>
            </a:xfrm>
            <a:custGeom>
              <a:avLst/>
              <a:gdLst/>
              <a:ahLst/>
              <a:cxnLst/>
              <a:rect l="l" t="t" r="r" b="b"/>
              <a:pathLst>
                <a:path w="3317" h="7230" extrusionOk="0">
                  <a:moveTo>
                    <a:pt x="1886" y="1"/>
                  </a:moveTo>
                  <a:cubicBezTo>
                    <a:pt x="1870" y="1"/>
                    <a:pt x="1853" y="1"/>
                    <a:pt x="1835" y="3"/>
                  </a:cubicBezTo>
                  <a:cubicBezTo>
                    <a:pt x="287" y="174"/>
                    <a:pt x="0" y="7128"/>
                    <a:pt x="0" y="7128"/>
                  </a:cubicBezTo>
                  <a:lnTo>
                    <a:pt x="457" y="7230"/>
                  </a:lnTo>
                  <a:cubicBezTo>
                    <a:pt x="457" y="7230"/>
                    <a:pt x="3317" y="1"/>
                    <a:pt x="1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874;p61"/>
            <p:cNvSpPr/>
            <p:nvPr/>
          </p:nvSpPr>
          <p:spPr>
            <a:xfrm>
              <a:off x="6099729" y="1878074"/>
              <a:ext cx="256017" cy="254465"/>
            </a:xfrm>
            <a:custGeom>
              <a:avLst/>
              <a:gdLst/>
              <a:ahLst/>
              <a:cxnLst/>
              <a:rect l="l" t="t" r="r" b="b"/>
              <a:pathLst>
                <a:path w="6433" h="6394" extrusionOk="0">
                  <a:moveTo>
                    <a:pt x="4679" y="1"/>
                  </a:moveTo>
                  <a:cubicBezTo>
                    <a:pt x="3078" y="1"/>
                    <a:pt x="203" y="5781"/>
                    <a:pt x="203" y="5781"/>
                  </a:cubicBezTo>
                  <a:lnTo>
                    <a:pt x="0" y="5893"/>
                  </a:lnTo>
                  <a:lnTo>
                    <a:pt x="36" y="6393"/>
                  </a:lnTo>
                  <a:cubicBezTo>
                    <a:pt x="36" y="6393"/>
                    <a:pt x="6432" y="603"/>
                    <a:pt x="4888" y="37"/>
                  </a:cubicBezTo>
                  <a:cubicBezTo>
                    <a:pt x="4821" y="13"/>
                    <a:pt x="4751" y="1"/>
                    <a:pt x="46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875;p61"/>
            <p:cNvSpPr/>
            <p:nvPr/>
          </p:nvSpPr>
          <p:spPr>
            <a:xfrm>
              <a:off x="6030601" y="2083630"/>
              <a:ext cx="130775" cy="89544"/>
            </a:xfrm>
            <a:custGeom>
              <a:avLst/>
              <a:gdLst/>
              <a:ahLst/>
              <a:cxnLst/>
              <a:rect l="l" t="t" r="r" b="b"/>
              <a:pathLst>
                <a:path w="3286" h="2250" extrusionOk="0">
                  <a:moveTo>
                    <a:pt x="1496" y="1"/>
                  </a:moveTo>
                  <a:cubicBezTo>
                    <a:pt x="813" y="1"/>
                    <a:pt x="238" y="342"/>
                    <a:pt x="128" y="852"/>
                  </a:cubicBezTo>
                  <a:cubicBezTo>
                    <a:pt x="1" y="1454"/>
                    <a:pt x="573" y="2063"/>
                    <a:pt x="1407" y="2215"/>
                  </a:cubicBezTo>
                  <a:cubicBezTo>
                    <a:pt x="1535" y="2238"/>
                    <a:pt x="1662" y="2250"/>
                    <a:pt x="1786" y="2250"/>
                  </a:cubicBezTo>
                  <a:cubicBezTo>
                    <a:pt x="2468" y="2250"/>
                    <a:pt x="3045" y="1909"/>
                    <a:pt x="3155" y="1399"/>
                  </a:cubicBezTo>
                  <a:cubicBezTo>
                    <a:pt x="3286" y="797"/>
                    <a:pt x="2709" y="188"/>
                    <a:pt x="1875" y="35"/>
                  </a:cubicBezTo>
                  <a:cubicBezTo>
                    <a:pt x="1747" y="12"/>
                    <a:pt x="1620" y="1"/>
                    <a:pt x="1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9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5" name="camera.wav"/>
          </p:stSnd>
        </p:sndAc>
      </p:transition>
    </mc:Choice>
    <mc:Fallback xmlns="">
      <p:transition spd="slow">
        <p:fad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7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5" name="Google Shape;3015;p43"/>
          <p:cNvGrpSpPr/>
          <p:nvPr/>
        </p:nvGrpSpPr>
        <p:grpSpPr>
          <a:xfrm>
            <a:off x="5847186" y="3747740"/>
            <a:ext cx="429363" cy="1478823"/>
            <a:chOff x="5847186" y="3645766"/>
            <a:chExt cx="429363" cy="1478823"/>
          </a:xfrm>
        </p:grpSpPr>
        <p:sp>
          <p:nvSpPr>
            <p:cNvPr id="3016" name="Google Shape;3016;p43"/>
            <p:cNvSpPr/>
            <p:nvPr/>
          </p:nvSpPr>
          <p:spPr>
            <a:xfrm>
              <a:off x="6058101" y="3645766"/>
              <a:ext cx="82704" cy="1478823"/>
            </a:xfrm>
            <a:custGeom>
              <a:avLst/>
              <a:gdLst/>
              <a:ahLst/>
              <a:cxnLst/>
              <a:rect l="l" t="t" r="r" b="b"/>
              <a:pathLst>
                <a:path w="3155" h="56414" extrusionOk="0">
                  <a:moveTo>
                    <a:pt x="283" y="1"/>
                  </a:moveTo>
                  <a:cubicBezTo>
                    <a:pt x="276" y="1"/>
                    <a:pt x="269" y="1"/>
                    <a:pt x="261" y="2"/>
                  </a:cubicBezTo>
                  <a:cubicBezTo>
                    <a:pt x="112" y="12"/>
                    <a:pt x="0" y="142"/>
                    <a:pt x="15" y="295"/>
                  </a:cubicBezTo>
                  <a:cubicBezTo>
                    <a:pt x="40" y="632"/>
                    <a:pt x="2611" y="33610"/>
                    <a:pt x="943" y="56414"/>
                  </a:cubicBezTo>
                  <a:lnTo>
                    <a:pt x="1491" y="56414"/>
                  </a:lnTo>
                  <a:cubicBezTo>
                    <a:pt x="3155" y="33566"/>
                    <a:pt x="584" y="585"/>
                    <a:pt x="559" y="251"/>
                  </a:cubicBezTo>
                  <a:cubicBezTo>
                    <a:pt x="548" y="106"/>
                    <a:pt x="429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3"/>
            <p:cNvSpPr/>
            <p:nvPr/>
          </p:nvSpPr>
          <p:spPr>
            <a:xfrm>
              <a:off x="6103530" y="4307169"/>
              <a:ext cx="165705" cy="170240"/>
            </a:xfrm>
            <a:custGeom>
              <a:avLst/>
              <a:gdLst/>
              <a:ahLst/>
              <a:cxnLst/>
              <a:rect l="l" t="t" r="r" b="b"/>
              <a:pathLst>
                <a:path w="6321" h="6494" extrusionOk="0">
                  <a:moveTo>
                    <a:pt x="6320" y="0"/>
                  </a:moveTo>
                  <a:cubicBezTo>
                    <a:pt x="1400" y="1490"/>
                    <a:pt x="1" y="6484"/>
                    <a:pt x="1" y="6484"/>
                  </a:cubicBezTo>
                  <a:cubicBezTo>
                    <a:pt x="110" y="6490"/>
                    <a:pt x="217" y="6494"/>
                    <a:pt x="323" y="6494"/>
                  </a:cubicBezTo>
                  <a:cubicBezTo>
                    <a:pt x="4979" y="6494"/>
                    <a:pt x="6320" y="1"/>
                    <a:pt x="6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3"/>
            <p:cNvSpPr/>
            <p:nvPr/>
          </p:nvSpPr>
          <p:spPr>
            <a:xfrm>
              <a:off x="5889678" y="4266669"/>
              <a:ext cx="213888" cy="210533"/>
            </a:xfrm>
            <a:custGeom>
              <a:avLst/>
              <a:gdLst/>
              <a:ahLst/>
              <a:cxnLst/>
              <a:rect l="l" t="t" r="r" b="b"/>
              <a:pathLst>
                <a:path w="8159" h="8031" extrusionOk="0">
                  <a:moveTo>
                    <a:pt x="0" y="1"/>
                  </a:moveTo>
                  <a:cubicBezTo>
                    <a:pt x="0" y="1"/>
                    <a:pt x="1584" y="8031"/>
                    <a:pt x="7979" y="8031"/>
                  </a:cubicBezTo>
                  <a:cubicBezTo>
                    <a:pt x="8038" y="8031"/>
                    <a:pt x="8098" y="8030"/>
                    <a:pt x="8159" y="8029"/>
                  </a:cubicBezTo>
                  <a:cubicBezTo>
                    <a:pt x="8159" y="8029"/>
                    <a:pt x="5983" y="56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3"/>
            <p:cNvSpPr/>
            <p:nvPr/>
          </p:nvSpPr>
          <p:spPr>
            <a:xfrm>
              <a:off x="5847186" y="4575257"/>
              <a:ext cx="255334" cy="186913"/>
            </a:xfrm>
            <a:custGeom>
              <a:avLst/>
              <a:gdLst/>
              <a:ahLst/>
              <a:cxnLst/>
              <a:rect l="l" t="t" r="r" b="b"/>
              <a:pathLst>
                <a:path w="9740" h="7130" extrusionOk="0">
                  <a:moveTo>
                    <a:pt x="292" y="0"/>
                  </a:moveTo>
                  <a:cubicBezTo>
                    <a:pt x="195" y="0"/>
                    <a:pt x="98" y="2"/>
                    <a:pt x="0" y="6"/>
                  </a:cubicBezTo>
                  <a:cubicBezTo>
                    <a:pt x="0" y="6"/>
                    <a:pt x="2873" y="7129"/>
                    <a:pt x="8594" y="7129"/>
                  </a:cubicBezTo>
                  <a:cubicBezTo>
                    <a:pt x="8964" y="7129"/>
                    <a:pt x="9346" y="7100"/>
                    <a:pt x="9740" y="7036"/>
                  </a:cubicBezTo>
                  <a:cubicBezTo>
                    <a:pt x="9740" y="7036"/>
                    <a:pt x="6353" y="0"/>
                    <a:pt x="2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3"/>
            <p:cNvSpPr/>
            <p:nvPr/>
          </p:nvSpPr>
          <p:spPr>
            <a:xfrm>
              <a:off x="6102481" y="4554679"/>
              <a:ext cx="174068" cy="205604"/>
            </a:xfrm>
            <a:custGeom>
              <a:avLst/>
              <a:gdLst/>
              <a:ahLst/>
              <a:cxnLst/>
              <a:rect l="l" t="t" r="r" b="b"/>
              <a:pathLst>
                <a:path w="6640" h="7843" extrusionOk="0">
                  <a:moveTo>
                    <a:pt x="6640" y="0"/>
                  </a:moveTo>
                  <a:cubicBezTo>
                    <a:pt x="740" y="1277"/>
                    <a:pt x="1" y="7843"/>
                    <a:pt x="1" y="7843"/>
                  </a:cubicBezTo>
                  <a:cubicBezTo>
                    <a:pt x="6520" y="7437"/>
                    <a:pt x="6640" y="1"/>
                    <a:pt x="6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3"/>
            <p:cNvSpPr/>
            <p:nvPr/>
          </p:nvSpPr>
          <p:spPr>
            <a:xfrm>
              <a:off x="5889678" y="4868327"/>
              <a:ext cx="203324" cy="134562"/>
            </a:xfrm>
            <a:custGeom>
              <a:avLst/>
              <a:gdLst/>
              <a:ahLst/>
              <a:cxnLst/>
              <a:rect l="l" t="t" r="r" b="b"/>
              <a:pathLst>
                <a:path w="7756" h="5133" extrusionOk="0">
                  <a:moveTo>
                    <a:pt x="0" y="1"/>
                  </a:moveTo>
                  <a:cubicBezTo>
                    <a:pt x="0" y="1"/>
                    <a:pt x="1406" y="5132"/>
                    <a:pt x="7268" y="5132"/>
                  </a:cubicBezTo>
                  <a:cubicBezTo>
                    <a:pt x="7427" y="5132"/>
                    <a:pt x="7590" y="5128"/>
                    <a:pt x="7756" y="5121"/>
                  </a:cubicBezTo>
                  <a:cubicBezTo>
                    <a:pt x="7756" y="5121"/>
                    <a:pt x="5972" y="104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3"/>
            <p:cNvSpPr/>
            <p:nvPr/>
          </p:nvSpPr>
          <p:spPr>
            <a:xfrm>
              <a:off x="6092966" y="4834878"/>
              <a:ext cx="160960" cy="167933"/>
            </a:xfrm>
            <a:custGeom>
              <a:avLst/>
              <a:gdLst/>
              <a:ahLst/>
              <a:cxnLst/>
              <a:rect l="l" t="t" r="r" b="b"/>
              <a:pathLst>
                <a:path w="6140" h="6406" extrusionOk="0">
                  <a:moveTo>
                    <a:pt x="5647" y="0"/>
                  </a:moveTo>
                  <a:lnTo>
                    <a:pt x="5647" y="0"/>
                  </a:lnTo>
                  <a:cubicBezTo>
                    <a:pt x="787" y="1451"/>
                    <a:pt x="1" y="6397"/>
                    <a:pt x="1" y="6397"/>
                  </a:cubicBezTo>
                  <a:cubicBezTo>
                    <a:pt x="133" y="6403"/>
                    <a:pt x="263" y="6406"/>
                    <a:pt x="389" y="6406"/>
                  </a:cubicBezTo>
                  <a:cubicBezTo>
                    <a:pt x="6139" y="6406"/>
                    <a:pt x="5647" y="1"/>
                    <a:pt x="5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3"/>
            <p:cNvSpPr/>
            <p:nvPr/>
          </p:nvSpPr>
          <p:spPr>
            <a:xfrm>
              <a:off x="5889678" y="4266118"/>
              <a:ext cx="211896" cy="204189"/>
            </a:xfrm>
            <a:custGeom>
              <a:avLst/>
              <a:gdLst/>
              <a:ahLst/>
              <a:cxnLst/>
              <a:rect l="l" t="t" r="r" b="b"/>
              <a:pathLst>
                <a:path w="8083" h="7789" extrusionOk="0">
                  <a:moveTo>
                    <a:pt x="0" y="0"/>
                  </a:moveTo>
                  <a:cubicBezTo>
                    <a:pt x="449" y="842"/>
                    <a:pt x="979" y="1635"/>
                    <a:pt x="1541" y="2404"/>
                  </a:cubicBezTo>
                  <a:cubicBezTo>
                    <a:pt x="2107" y="3173"/>
                    <a:pt x="2716" y="3909"/>
                    <a:pt x="3379" y="4597"/>
                  </a:cubicBezTo>
                  <a:cubicBezTo>
                    <a:pt x="4050" y="5280"/>
                    <a:pt x="4757" y="5932"/>
                    <a:pt x="5540" y="6483"/>
                  </a:cubicBezTo>
                  <a:cubicBezTo>
                    <a:pt x="6328" y="7031"/>
                    <a:pt x="7172" y="7499"/>
                    <a:pt x="8082" y="7789"/>
                  </a:cubicBezTo>
                  <a:cubicBezTo>
                    <a:pt x="7868" y="7680"/>
                    <a:pt x="7655" y="7575"/>
                    <a:pt x="7444" y="7473"/>
                  </a:cubicBezTo>
                  <a:lnTo>
                    <a:pt x="7285" y="7397"/>
                  </a:lnTo>
                  <a:lnTo>
                    <a:pt x="7133" y="7303"/>
                  </a:lnTo>
                  <a:lnTo>
                    <a:pt x="6832" y="7118"/>
                  </a:lnTo>
                  <a:lnTo>
                    <a:pt x="6527" y="6937"/>
                  </a:lnTo>
                  <a:cubicBezTo>
                    <a:pt x="6429" y="6871"/>
                    <a:pt x="6335" y="6798"/>
                    <a:pt x="6236" y="6733"/>
                  </a:cubicBezTo>
                  <a:cubicBezTo>
                    <a:pt x="6048" y="6592"/>
                    <a:pt x="5849" y="6465"/>
                    <a:pt x="5667" y="6316"/>
                  </a:cubicBezTo>
                  <a:cubicBezTo>
                    <a:pt x="4924" y="5732"/>
                    <a:pt x="4235" y="5087"/>
                    <a:pt x="3575" y="4410"/>
                  </a:cubicBezTo>
                  <a:cubicBezTo>
                    <a:pt x="2916" y="3735"/>
                    <a:pt x="2306" y="3009"/>
                    <a:pt x="1708" y="2277"/>
                  </a:cubicBezTo>
                  <a:cubicBezTo>
                    <a:pt x="1407" y="1911"/>
                    <a:pt x="1117" y="1533"/>
                    <a:pt x="837" y="1153"/>
                  </a:cubicBezTo>
                  <a:cubicBezTo>
                    <a:pt x="548" y="776"/>
                    <a:pt x="272" y="39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3"/>
            <p:cNvSpPr/>
            <p:nvPr/>
          </p:nvSpPr>
          <p:spPr>
            <a:xfrm>
              <a:off x="6103530" y="4301087"/>
              <a:ext cx="165705" cy="175483"/>
            </a:xfrm>
            <a:custGeom>
              <a:avLst/>
              <a:gdLst/>
              <a:ahLst/>
              <a:cxnLst/>
              <a:rect l="l" t="t" r="r" b="b"/>
              <a:pathLst>
                <a:path w="6321" h="6694" extrusionOk="0">
                  <a:moveTo>
                    <a:pt x="6320" y="0"/>
                  </a:moveTo>
                  <a:cubicBezTo>
                    <a:pt x="6237" y="178"/>
                    <a:pt x="6150" y="356"/>
                    <a:pt x="6070" y="534"/>
                  </a:cubicBezTo>
                  <a:lnTo>
                    <a:pt x="5950" y="802"/>
                  </a:lnTo>
                  <a:lnTo>
                    <a:pt x="5806" y="1059"/>
                  </a:lnTo>
                  <a:lnTo>
                    <a:pt x="5523" y="1570"/>
                  </a:lnTo>
                  <a:lnTo>
                    <a:pt x="5200" y="2060"/>
                  </a:lnTo>
                  <a:cubicBezTo>
                    <a:pt x="4762" y="2701"/>
                    <a:pt x="4275" y="3315"/>
                    <a:pt x="3721" y="3862"/>
                  </a:cubicBezTo>
                  <a:cubicBezTo>
                    <a:pt x="3180" y="4420"/>
                    <a:pt x="2590" y="4932"/>
                    <a:pt x="1969" y="5407"/>
                  </a:cubicBezTo>
                  <a:cubicBezTo>
                    <a:pt x="1658" y="5643"/>
                    <a:pt x="1338" y="5871"/>
                    <a:pt x="1008" y="6081"/>
                  </a:cubicBezTo>
                  <a:cubicBezTo>
                    <a:pt x="682" y="6302"/>
                    <a:pt x="345" y="6502"/>
                    <a:pt x="1" y="6694"/>
                  </a:cubicBezTo>
                  <a:cubicBezTo>
                    <a:pt x="740" y="6411"/>
                    <a:pt x="1433" y="6019"/>
                    <a:pt x="2089" y="5577"/>
                  </a:cubicBezTo>
                  <a:cubicBezTo>
                    <a:pt x="2749" y="5134"/>
                    <a:pt x="3358" y="4616"/>
                    <a:pt x="3917" y="4055"/>
                  </a:cubicBezTo>
                  <a:cubicBezTo>
                    <a:pt x="4479" y="3489"/>
                    <a:pt x="4971" y="2854"/>
                    <a:pt x="5378" y="2172"/>
                  </a:cubicBezTo>
                  <a:cubicBezTo>
                    <a:pt x="5806" y="1501"/>
                    <a:pt x="6096" y="751"/>
                    <a:pt x="6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3"/>
            <p:cNvSpPr/>
            <p:nvPr/>
          </p:nvSpPr>
          <p:spPr>
            <a:xfrm>
              <a:off x="5847186" y="4575965"/>
              <a:ext cx="252005" cy="177869"/>
            </a:xfrm>
            <a:custGeom>
              <a:avLst/>
              <a:gdLst/>
              <a:ahLst/>
              <a:cxnLst/>
              <a:rect l="l" t="t" r="r" b="b"/>
              <a:pathLst>
                <a:path w="9613" h="6785" extrusionOk="0">
                  <a:moveTo>
                    <a:pt x="0" y="0"/>
                  </a:moveTo>
                  <a:cubicBezTo>
                    <a:pt x="541" y="852"/>
                    <a:pt x="1178" y="1635"/>
                    <a:pt x="1864" y="2383"/>
                  </a:cubicBezTo>
                  <a:cubicBezTo>
                    <a:pt x="2546" y="3126"/>
                    <a:pt x="3297" y="3808"/>
                    <a:pt x="4094" y="4432"/>
                  </a:cubicBezTo>
                  <a:cubicBezTo>
                    <a:pt x="4906" y="5041"/>
                    <a:pt x="5773" y="5578"/>
                    <a:pt x="6694" y="6001"/>
                  </a:cubicBezTo>
                  <a:cubicBezTo>
                    <a:pt x="7626" y="6411"/>
                    <a:pt x="8612" y="6687"/>
                    <a:pt x="9613" y="6785"/>
                  </a:cubicBezTo>
                  <a:cubicBezTo>
                    <a:pt x="9127" y="6651"/>
                    <a:pt x="8630" y="6578"/>
                    <a:pt x="8166" y="6383"/>
                  </a:cubicBezTo>
                  <a:cubicBezTo>
                    <a:pt x="7688" y="6241"/>
                    <a:pt x="7238" y="6016"/>
                    <a:pt x="6784" y="5813"/>
                  </a:cubicBezTo>
                  <a:cubicBezTo>
                    <a:pt x="5899" y="5352"/>
                    <a:pt x="5055" y="4820"/>
                    <a:pt x="4261" y="4217"/>
                  </a:cubicBezTo>
                  <a:cubicBezTo>
                    <a:pt x="3471" y="3605"/>
                    <a:pt x="2727" y="2937"/>
                    <a:pt x="2013" y="2234"/>
                  </a:cubicBezTo>
                  <a:cubicBezTo>
                    <a:pt x="1657" y="1886"/>
                    <a:pt x="1313" y="1520"/>
                    <a:pt x="979" y="1146"/>
                  </a:cubicBezTo>
                  <a:cubicBezTo>
                    <a:pt x="639" y="780"/>
                    <a:pt x="316" y="39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3"/>
            <p:cNvSpPr/>
            <p:nvPr/>
          </p:nvSpPr>
          <p:spPr>
            <a:xfrm>
              <a:off x="6110083" y="4554679"/>
              <a:ext cx="166465" cy="199155"/>
            </a:xfrm>
            <a:custGeom>
              <a:avLst/>
              <a:gdLst/>
              <a:ahLst/>
              <a:cxnLst/>
              <a:rect l="l" t="t" r="r" b="b"/>
              <a:pathLst>
                <a:path w="6350" h="7597" extrusionOk="0">
                  <a:moveTo>
                    <a:pt x="6350" y="0"/>
                  </a:moveTo>
                  <a:lnTo>
                    <a:pt x="6350" y="0"/>
                  </a:lnTo>
                  <a:cubicBezTo>
                    <a:pt x="6008" y="772"/>
                    <a:pt x="5672" y="1542"/>
                    <a:pt x="5222" y="2252"/>
                  </a:cubicBezTo>
                  <a:cubicBezTo>
                    <a:pt x="5016" y="2615"/>
                    <a:pt x="4768" y="2956"/>
                    <a:pt x="4537" y="3300"/>
                  </a:cubicBezTo>
                  <a:cubicBezTo>
                    <a:pt x="4283" y="3634"/>
                    <a:pt x="4043" y="3975"/>
                    <a:pt x="3764" y="4286"/>
                  </a:cubicBezTo>
                  <a:cubicBezTo>
                    <a:pt x="3228" y="4928"/>
                    <a:pt x="2636" y="5523"/>
                    <a:pt x="2010" y="6081"/>
                  </a:cubicBezTo>
                  <a:cubicBezTo>
                    <a:pt x="1697" y="6357"/>
                    <a:pt x="1371" y="6621"/>
                    <a:pt x="1038" y="6875"/>
                  </a:cubicBezTo>
                  <a:cubicBezTo>
                    <a:pt x="704" y="7133"/>
                    <a:pt x="360" y="7372"/>
                    <a:pt x="0" y="7597"/>
                  </a:cubicBezTo>
                  <a:cubicBezTo>
                    <a:pt x="770" y="7245"/>
                    <a:pt x="1480" y="6766"/>
                    <a:pt x="2147" y="6241"/>
                  </a:cubicBezTo>
                  <a:cubicBezTo>
                    <a:pt x="2815" y="5715"/>
                    <a:pt x="3424" y="5113"/>
                    <a:pt x="3971" y="4464"/>
                  </a:cubicBezTo>
                  <a:cubicBezTo>
                    <a:pt x="4254" y="4144"/>
                    <a:pt x="4497" y="3793"/>
                    <a:pt x="4747" y="3448"/>
                  </a:cubicBezTo>
                  <a:cubicBezTo>
                    <a:pt x="4972" y="3086"/>
                    <a:pt x="5222" y="2742"/>
                    <a:pt x="5404" y="2354"/>
                  </a:cubicBezTo>
                  <a:cubicBezTo>
                    <a:pt x="5501" y="2165"/>
                    <a:pt x="5610" y="1984"/>
                    <a:pt x="5693" y="1788"/>
                  </a:cubicBezTo>
                  <a:lnTo>
                    <a:pt x="5948" y="1204"/>
                  </a:lnTo>
                  <a:cubicBezTo>
                    <a:pt x="6035" y="1008"/>
                    <a:pt x="6095" y="805"/>
                    <a:pt x="6161" y="606"/>
                  </a:cubicBezTo>
                  <a:cubicBezTo>
                    <a:pt x="6226" y="402"/>
                    <a:pt x="6291" y="200"/>
                    <a:pt x="63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3"/>
            <p:cNvSpPr/>
            <p:nvPr/>
          </p:nvSpPr>
          <p:spPr>
            <a:xfrm>
              <a:off x="5889678" y="4868327"/>
              <a:ext cx="195433" cy="131311"/>
            </a:xfrm>
            <a:custGeom>
              <a:avLst/>
              <a:gdLst/>
              <a:ahLst/>
              <a:cxnLst/>
              <a:rect l="l" t="t" r="r" b="b"/>
              <a:pathLst>
                <a:path w="7455" h="5009" extrusionOk="0">
                  <a:moveTo>
                    <a:pt x="0" y="1"/>
                  </a:moveTo>
                  <a:lnTo>
                    <a:pt x="0" y="1"/>
                  </a:lnTo>
                  <a:cubicBezTo>
                    <a:pt x="457" y="617"/>
                    <a:pt x="976" y="1186"/>
                    <a:pt x="1515" y="1730"/>
                  </a:cubicBezTo>
                  <a:cubicBezTo>
                    <a:pt x="2056" y="2274"/>
                    <a:pt x="2636" y="2782"/>
                    <a:pt x="3252" y="3246"/>
                  </a:cubicBezTo>
                  <a:cubicBezTo>
                    <a:pt x="3873" y="3699"/>
                    <a:pt x="4518" y="4135"/>
                    <a:pt x="5229" y="4446"/>
                  </a:cubicBezTo>
                  <a:cubicBezTo>
                    <a:pt x="5932" y="4762"/>
                    <a:pt x="6686" y="5001"/>
                    <a:pt x="7455" y="5008"/>
                  </a:cubicBezTo>
                  <a:cubicBezTo>
                    <a:pt x="7270" y="4968"/>
                    <a:pt x="7081" y="4928"/>
                    <a:pt x="6897" y="4893"/>
                  </a:cubicBezTo>
                  <a:cubicBezTo>
                    <a:pt x="6711" y="4852"/>
                    <a:pt x="6534" y="4772"/>
                    <a:pt x="6356" y="4715"/>
                  </a:cubicBezTo>
                  <a:cubicBezTo>
                    <a:pt x="6175" y="4667"/>
                    <a:pt x="6005" y="4580"/>
                    <a:pt x="5831" y="4504"/>
                  </a:cubicBezTo>
                  <a:cubicBezTo>
                    <a:pt x="5657" y="4428"/>
                    <a:pt x="5486" y="4356"/>
                    <a:pt x="5323" y="4258"/>
                  </a:cubicBezTo>
                  <a:cubicBezTo>
                    <a:pt x="4653" y="3910"/>
                    <a:pt x="4025" y="3482"/>
                    <a:pt x="3419" y="3025"/>
                  </a:cubicBezTo>
                  <a:cubicBezTo>
                    <a:pt x="2807" y="2579"/>
                    <a:pt x="2230" y="2083"/>
                    <a:pt x="1661" y="1578"/>
                  </a:cubicBezTo>
                  <a:cubicBezTo>
                    <a:pt x="1374" y="1328"/>
                    <a:pt x="1095" y="1067"/>
                    <a:pt x="824" y="802"/>
                  </a:cubicBezTo>
                  <a:cubicBezTo>
                    <a:pt x="541" y="541"/>
                    <a:pt x="272" y="273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3"/>
            <p:cNvSpPr/>
            <p:nvPr/>
          </p:nvSpPr>
          <p:spPr>
            <a:xfrm>
              <a:off x="6095168" y="4831837"/>
              <a:ext cx="146122" cy="167802"/>
            </a:xfrm>
            <a:custGeom>
              <a:avLst/>
              <a:gdLst/>
              <a:ahLst/>
              <a:cxnLst/>
              <a:rect l="l" t="t" r="r" b="b"/>
              <a:pathLst>
                <a:path w="5574" h="6401" extrusionOk="0">
                  <a:moveTo>
                    <a:pt x="5573" y="1"/>
                  </a:moveTo>
                  <a:lnTo>
                    <a:pt x="5573" y="1"/>
                  </a:lnTo>
                  <a:cubicBezTo>
                    <a:pt x="5446" y="356"/>
                    <a:pt x="5337" y="715"/>
                    <a:pt x="5218" y="1070"/>
                  </a:cubicBezTo>
                  <a:cubicBezTo>
                    <a:pt x="5073" y="1418"/>
                    <a:pt x="4950" y="1770"/>
                    <a:pt x="4793" y="2111"/>
                  </a:cubicBezTo>
                  <a:cubicBezTo>
                    <a:pt x="4612" y="2437"/>
                    <a:pt x="4482" y="2789"/>
                    <a:pt x="4271" y="3097"/>
                  </a:cubicBezTo>
                  <a:cubicBezTo>
                    <a:pt x="4174" y="3253"/>
                    <a:pt x="4083" y="3416"/>
                    <a:pt x="3982" y="3572"/>
                  </a:cubicBezTo>
                  <a:lnTo>
                    <a:pt x="3652" y="4018"/>
                  </a:lnTo>
                  <a:cubicBezTo>
                    <a:pt x="3195" y="4598"/>
                    <a:pt x="2658" y="5117"/>
                    <a:pt x="2045" y="5534"/>
                  </a:cubicBezTo>
                  <a:cubicBezTo>
                    <a:pt x="1893" y="5635"/>
                    <a:pt x="1737" y="5741"/>
                    <a:pt x="1570" y="5824"/>
                  </a:cubicBezTo>
                  <a:cubicBezTo>
                    <a:pt x="1411" y="5918"/>
                    <a:pt x="1240" y="5990"/>
                    <a:pt x="1070" y="6067"/>
                  </a:cubicBezTo>
                  <a:cubicBezTo>
                    <a:pt x="730" y="6219"/>
                    <a:pt x="374" y="6335"/>
                    <a:pt x="0" y="6400"/>
                  </a:cubicBezTo>
                  <a:cubicBezTo>
                    <a:pt x="762" y="6375"/>
                    <a:pt x="1498" y="6096"/>
                    <a:pt x="2158" y="5708"/>
                  </a:cubicBezTo>
                  <a:cubicBezTo>
                    <a:pt x="2822" y="5319"/>
                    <a:pt x="3387" y="4783"/>
                    <a:pt x="3866" y="4185"/>
                  </a:cubicBezTo>
                  <a:lnTo>
                    <a:pt x="4203" y="3717"/>
                  </a:lnTo>
                  <a:cubicBezTo>
                    <a:pt x="4308" y="3557"/>
                    <a:pt x="4398" y="3391"/>
                    <a:pt x="4497" y="3224"/>
                  </a:cubicBezTo>
                  <a:cubicBezTo>
                    <a:pt x="4591" y="3061"/>
                    <a:pt x="4685" y="2894"/>
                    <a:pt x="4758" y="2717"/>
                  </a:cubicBezTo>
                  <a:cubicBezTo>
                    <a:pt x="4837" y="2543"/>
                    <a:pt x="4914" y="2369"/>
                    <a:pt x="4986" y="2191"/>
                  </a:cubicBezTo>
                  <a:cubicBezTo>
                    <a:pt x="5124" y="1839"/>
                    <a:pt x="5225" y="1469"/>
                    <a:pt x="5349" y="1110"/>
                  </a:cubicBezTo>
                  <a:cubicBezTo>
                    <a:pt x="5424" y="740"/>
                    <a:pt x="5508" y="370"/>
                    <a:pt x="55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9" name="Google Shape;3029;p43"/>
          <p:cNvGrpSpPr/>
          <p:nvPr/>
        </p:nvGrpSpPr>
        <p:grpSpPr>
          <a:xfrm>
            <a:off x="2865073" y="3747740"/>
            <a:ext cx="429363" cy="1478893"/>
            <a:chOff x="5847186" y="3645766"/>
            <a:chExt cx="429363" cy="1478893"/>
          </a:xfrm>
        </p:grpSpPr>
        <p:sp>
          <p:nvSpPr>
            <p:cNvPr id="3030" name="Google Shape;3030;p43"/>
            <p:cNvSpPr/>
            <p:nvPr/>
          </p:nvSpPr>
          <p:spPr>
            <a:xfrm>
              <a:off x="6058101" y="3645766"/>
              <a:ext cx="82708" cy="1478893"/>
            </a:xfrm>
            <a:custGeom>
              <a:avLst/>
              <a:gdLst/>
              <a:ahLst/>
              <a:cxnLst/>
              <a:rect l="l" t="t" r="r" b="b"/>
              <a:pathLst>
                <a:path w="3155" h="56414" extrusionOk="0">
                  <a:moveTo>
                    <a:pt x="283" y="1"/>
                  </a:moveTo>
                  <a:cubicBezTo>
                    <a:pt x="276" y="1"/>
                    <a:pt x="269" y="1"/>
                    <a:pt x="261" y="2"/>
                  </a:cubicBezTo>
                  <a:cubicBezTo>
                    <a:pt x="112" y="12"/>
                    <a:pt x="0" y="142"/>
                    <a:pt x="15" y="295"/>
                  </a:cubicBezTo>
                  <a:cubicBezTo>
                    <a:pt x="40" y="632"/>
                    <a:pt x="2611" y="33610"/>
                    <a:pt x="943" y="56414"/>
                  </a:cubicBezTo>
                  <a:lnTo>
                    <a:pt x="1491" y="56414"/>
                  </a:lnTo>
                  <a:cubicBezTo>
                    <a:pt x="3155" y="33566"/>
                    <a:pt x="584" y="585"/>
                    <a:pt x="559" y="251"/>
                  </a:cubicBezTo>
                  <a:cubicBezTo>
                    <a:pt x="548" y="106"/>
                    <a:pt x="429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3"/>
            <p:cNvSpPr/>
            <p:nvPr/>
          </p:nvSpPr>
          <p:spPr>
            <a:xfrm>
              <a:off x="6103530" y="4307169"/>
              <a:ext cx="165705" cy="170240"/>
            </a:xfrm>
            <a:custGeom>
              <a:avLst/>
              <a:gdLst/>
              <a:ahLst/>
              <a:cxnLst/>
              <a:rect l="l" t="t" r="r" b="b"/>
              <a:pathLst>
                <a:path w="6321" h="6494" extrusionOk="0">
                  <a:moveTo>
                    <a:pt x="6320" y="0"/>
                  </a:moveTo>
                  <a:cubicBezTo>
                    <a:pt x="1400" y="1490"/>
                    <a:pt x="1" y="6484"/>
                    <a:pt x="1" y="6484"/>
                  </a:cubicBezTo>
                  <a:cubicBezTo>
                    <a:pt x="110" y="6490"/>
                    <a:pt x="217" y="6494"/>
                    <a:pt x="323" y="6494"/>
                  </a:cubicBezTo>
                  <a:cubicBezTo>
                    <a:pt x="4979" y="6494"/>
                    <a:pt x="6320" y="1"/>
                    <a:pt x="6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3"/>
            <p:cNvSpPr/>
            <p:nvPr/>
          </p:nvSpPr>
          <p:spPr>
            <a:xfrm>
              <a:off x="5889678" y="4266669"/>
              <a:ext cx="213888" cy="210533"/>
            </a:xfrm>
            <a:custGeom>
              <a:avLst/>
              <a:gdLst/>
              <a:ahLst/>
              <a:cxnLst/>
              <a:rect l="l" t="t" r="r" b="b"/>
              <a:pathLst>
                <a:path w="8159" h="8031" extrusionOk="0">
                  <a:moveTo>
                    <a:pt x="0" y="1"/>
                  </a:moveTo>
                  <a:cubicBezTo>
                    <a:pt x="0" y="1"/>
                    <a:pt x="1584" y="8031"/>
                    <a:pt x="7979" y="8031"/>
                  </a:cubicBezTo>
                  <a:cubicBezTo>
                    <a:pt x="8038" y="8031"/>
                    <a:pt x="8098" y="8030"/>
                    <a:pt x="8159" y="8029"/>
                  </a:cubicBezTo>
                  <a:cubicBezTo>
                    <a:pt x="8159" y="8029"/>
                    <a:pt x="5983" y="56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3"/>
            <p:cNvSpPr/>
            <p:nvPr/>
          </p:nvSpPr>
          <p:spPr>
            <a:xfrm>
              <a:off x="5847186" y="4575257"/>
              <a:ext cx="255334" cy="186913"/>
            </a:xfrm>
            <a:custGeom>
              <a:avLst/>
              <a:gdLst/>
              <a:ahLst/>
              <a:cxnLst/>
              <a:rect l="l" t="t" r="r" b="b"/>
              <a:pathLst>
                <a:path w="9740" h="7130" extrusionOk="0">
                  <a:moveTo>
                    <a:pt x="292" y="0"/>
                  </a:moveTo>
                  <a:cubicBezTo>
                    <a:pt x="195" y="0"/>
                    <a:pt x="98" y="2"/>
                    <a:pt x="0" y="6"/>
                  </a:cubicBezTo>
                  <a:cubicBezTo>
                    <a:pt x="0" y="6"/>
                    <a:pt x="2873" y="7129"/>
                    <a:pt x="8594" y="7129"/>
                  </a:cubicBezTo>
                  <a:cubicBezTo>
                    <a:pt x="8964" y="7129"/>
                    <a:pt x="9346" y="7100"/>
                    <a:pt x="9740" y="7036"/>
                  </a:cubicBezTo>
                  <a:cubicBezTo>
                    <a:pt x="9740" y="7036"/>
                    <a:pt x="6353" y="0"/>
                    <a:pt x="2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3"/>
            <p:cNvSpPr/>
            <p:nvPr/>
          </p:nvSpPr>
          <p:spPr>
            <a:xfrm>
              <a:off x="6102481" y="4554679"/>
              <a:ext cx="174068" cy="205604"/>
            </a:xfrm>
            <a:custGeom>
              <a:avLst/>
              <a:gdLst/>
              <a:ahLst/>
              <a:cxnLst/>
              <a:rect l="l" t="t" r="r" b="b"/>
              <a:pathLst>
                <a:path w="6640" h="7843" extrusionOk="0">
                  <a:moveTo>
                    <a:pt x="6640" y="0"/>
                  </a:moveTo>
                  <a:cubicBezTo>
                    <a:pt x="740" y="1277"/>
                    <a:pt x="1" y="7843"/>
                    <a:pt x="1" y="7843"/>
                  </a:cubicBezTo>
                  <a:cubicBezTo>
                    <a:pt x="6520" y="7437"/>
                    <a:pt x="6640" y="1"/>
                    <a:pt x="6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3"/>
            <p:cNvSpPr/>
            <p:nvPr/>
          </p:nvSpPr>
          <p:spPr>
            <a:xfrm>
              <a:off x="5889678" y="4868327"/>
              <a:ext cx="203324" cy="134562"/>
            </a:xfrm>
            <a:custGeom>
              <a:avLst/>
              <a:gdLst/>
              <a:ahLst/>
              <a:cxnLst/>
              <a:rect l="l" t="t" r="r" b="b"/>
              <a:pathLst>
                <a:path w="7756" h="5133" extrusionOk="0">
                  <a:moveTo>
                    <a:pt x="0" y="1"/>
                  </a:moveTo>
                  <a:cubicBezTo>
                    <a:pt x="0" y="1"/>
                    <a:pt x="1406" y="5132"/>
                    <a:pt x="7268" y="5132"/>
                  </a:cubicBezTo>
                  <a:cubicBezTo>
                    <a:pt x="7427" y="5132"/>
                    <a:pt x="7590" y="5128"/>
                    <a:pt x="7756" y="5121"/>
                  </a:cubicBezTo>
                  <a:cubicBezTo>
                    <a:pt x="7756" y="5121"/>
                    <a:pt x="5972" y="104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3"/>
            <p:cNvSpPr/>
            <p:nvPr/>
          </p:nvSpPr>
          <p:spPr>
            <a:xfrm>
              <a:off x="6092966" y="4834878"/>
              <a:ext cx="160960" cy="167933"/>
            </a:xfrm>
            <a:custGeom>
              <a:avLst/>
              <a:gdLst/>
              <a:ahLst/>
              <a:cxnLst/>
              <a:rect l="l" t="t" r="r" b="b"/>
              <a:pathLst>
                <a:path w="6140" h="6406" extrusionOk="0">
                  <a:moveTo>
                    <a:pt x="5647" y="0"/>
                  </a:moveTo>
                  <a:lnTo>
                    <a:pt x="5647" y="0"/>
                  </a:lnTo>
                  <a:cubicBezTo>
                    <a:pt x="787" y="1451"/>
                    <a:pt x="1" y="6397"/>
                    <a:pt x="1" y="6397"/>
                  </a:cubicBezTo>
                  <a:cubicBezTo>
                    <a:pt x="133" y="6403"/>
                    <a:pt x="263" y="6406"/>
                    <a:pt x="389" y="6406"/>
                  </a:cubicBezTo>
                  <a:cubicBezTo>
                    <a:pt x="6139" y="6406"/>
                    <a:pt x="5647" y="1"/>
                    <a:pt x="5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3"/>
            <p:cNvSpPr/>
            <p:nvPr/>
          </p:nvSpPr>
          <p:spPr>
            <a:xfrm>
              <a:off x="5889678" y="4266118"/>
              <a:ext cx="211896" cy="204189"/>
            </a:xfrm>
            <a:custGeom>
              <a:avLst/>
              <a:gdLst/>
              <a:ahLst/>
              <a:cxnLst/>
              <a:rect l="l" t="t" r="r" b="b"/>
              <a:pathLst>
                <a:path w="8083" h="7789" extrusionOk="0">
                  <a:moveTo>
                    <a:pt x="0" y="0"/>
                  </a:moveTo>
                  <a:cubicBezTo>
                    <a:pt x="449" y="842"/>
                    <a:pt x="979" y="1635"/>
                    <a:pt x="1541" y="2404"/>
                  </a:cubicBezTo>
                  <a:cubicBezTo>
                    <a:pt x="2107" y="3173"/>
                    <a:pt x="2716" y="3909"/>
                    <a:pt x="3379" y="4597"/>
                  </a:cubicBezTo>
                  <a:cubicBezTo>
                    <a:pt x="4050" y="5280"/>
                    <a:pt x="4757" y="5932"/>
                    <a:pt x="5540" y="6483"/>
                  </a:cubicBezTo>
                  <a:cubicBezTo>
                    <a:pt x="6328" y="7031"/>
                    <a:pt x="7172" y="7499"/>
                    <a:pt x="8082" y="7789"/>
                  </a:cubicBezTo>
                  <a:cubicBezTo>
                    <a:pt x="7868" y="7680"/>
                    <a:pt x="7655" y="7575"/>
                    <a:pt x="7444" y="7473"/>
                  </a:cubicBezTo>
                  <a:lnTo>
                    <a:pt x="7285" y="7397"/>
                  </a:lnTo>
                  <a:lnTo>
                    <a:pt x="7133" y="7303"/>
                  </a:lnTo>
                  <a:lnTo>
                    <a:pt x="6832" y="7118"/>
                  </a:lnTo>
                  <a:lnTo>
                    <a:pt x="6527" y="6937"/>
                  </a:lnTo>
                  <a:cubicBezTo>
                    <a:pt x="6429" y="6871"/>
                    <a:pt x="6335" y="6798"/>
                    <a:pt x="6236" y="6733"/>
                  </a:cubicBezTo>
                  <a:cubicBezTo>
                    <a:pt x="6048" y="6592"/>
                    <a:pt x="5849" y="6465"/>
                    <a:pt x="5667" y="6316"/>
                  </a:cubicBezTo>
                  <a:cubicBezTo>
                    <a:pt x="4924" y="5732"/>
                    <a:pt x="4235" y="5087"/>
                    <a:pt x="3575" y="4410"/>
                  </a:cubicBezTo>
                  <a:cubicBezTo>
                    <a:pt x="2916" y="3735"/>
                    <a:pt x="2306" y="3009"/>
                    <a:pt x="1708" y="2277"/>
                  </a:cubicBezTo>
                  <a:cubicBezTo>
                    <a:pt x="1407" y="1911"/>
                    <a:pt x="1117" y="1533"/>
                    <a:pt x="837" y="1153"/>
                  </a:cubicBezTo>
                  <a:cubicBezTo>
                    <a:pt x="548" y="776"/>
                    <a:pt x="272" y="39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3"/>
            <p:cNvSpPr/>
            <p:nvPr/>
          </p:nvSpPr>
          <p:spPr>
            <a:xfrm>
              <a:off x="6103530" y="4301087"/>
              <a:ext cx="165705" cy="175483"/>
            </a:xfrm>
            <a:custGeom>
              <a:avLst/>
              <a:gdLst/>
              <a:ahLst/>
              <a:cxnLst/>
              <a:rect l="l" t="t" r="r" b="b"/>
              <a:pathLst>
                <a:path w="6321" h="6694" extrusionOk="0">
                  <a:moveTo>
                    <a:pt x="6320" y="0"/>
                  </a:moveTo>
                  <a:cubicBezTo>
                    <a:pt x="6237" y="178"/>
                    <a:pt x="6150" y="356"/>
                    <a:pt x="6070" y="534"/>
                  </a:cubicBezTo>
                  <a:lnTo>
                    <a:pt x="5950" y="802"/>
                  </a:lnTo>
                  <a:lnTo>
                    <a:pt x="5806" y="1059"/>
                  </a:lnTo>
                  <a:lnTo>
                    <a:pt x="5523" y="1570"/>
                  </a:lnTo>
                  <a:lnTo>
                    <a:pt x="5200" y="2060"/>
                  </a:lnTo>
                  <a:cubicBezTo>
                    <a:pt x="4762" y="2701"/>
                    <a:pt x="4275" y="3315"/>
                    <a:pt x="3721" y="3862"/>
                  </a:cubicBezTo>
                  <a:cubicBezTo>
                    <a:pt x="3180" y="4420"/>
                    <a:pt x="2590" y="4932"/>
                    <a:pt x="1969" y="5407"/>
                  </a:cubicBezTo>
                  <a:cubicBezTo>
                    <a:pt x="1658" y="5643"/>
                    <a:pt x="1338" y="5871"/>
                    <a:pt x="1008" y="6081"/>
                  </a:cubicBezTo>
                  <a:cubicBezTo>
                    <a:pt x="682" y="6302"/>
                    <a:pt x="345" y="6502"/>
                    <a:pt x="1" y="6694"/>
                  </a:cubicBezTo>
                  <a:cubicBezTo>
                    <a:pt x="740" y="6411"/>
                    <a:pt x="1433" y="6019"/>
                    <a:pt x="2089" y="5577"/>
                  </a:cubicBezTo>
                  <a:cubicBezTo>
                    <a:pt x="2749" y="5134"/>
                    <a:pt x="3358" y="4616"/>
                    <a:pt x="3917" y="4055"/>
                  </a:cubicBezTo>
                  <a:cubicBezTo>
                    <a:pt x="4479" y="3489"/>
                    <a:pt x="4971" y="2854"/>
                    <a:pt x="5378" y="2172"/>
                  </a:cubicBezTo>
                  <a:cubicBezTo>
                    <a:pt x="5806" y="1501"/>
                    <a:pt x="6096" y="751"/>
                    <a:pt x="6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3"/>
            <p:cNvSpPr/>
            <p:nvPr/>
          </p:nvSpPr>
          <p:spPr>
            <a:xfrm>
              <a:off x="5847186" y="4575965"/>
              <a:ext cx="252005" cy="177869"/>
            </a:xfrm>
            <a:custGeom>
              <a:avLst/>
              <a:gdLst/>
              <a:ahLst/>
              <a:cxnLst/>
              <a:rect l="l" t="t" r="r" b="b"/>
              <a:pathLst>
                <a:path w="9613" h="6785" extrusionOk="0">
                  <a:moveTo>
                    <a:pt x="0" y="0"/>
                  </a:moveTo>
                  <a:cubicBezTo>
                    <a:pt x="541" y="852"/>
                    <a:pt x="1178" y="1635"/>
                    <a:pt x="1864" y="2383"/>
                  </a:cubicBezTo>
                  <a:cubicBezTo>
                    <a:pt x="2546" y="3126"/>
                    <a:pt x="3297" y="3808"/>
                    <a:pt x="4094" y="4432"/>
                  </a:cubicBezTo>
                  <a:cubicBezTo>
                    <a:pt x="4906" y="5041"/>
                    <a:pt x="5773" y="5578"/>
                    <a:pt x="6694" y="6001"/>
                  </a:cubicBezTo>
                  <a:cubicBezTo>
                    <a:pt x="7626" y="6411"/>
                    <a:pt x="8612" y="6687"/>
                    <a:pt x="9613" y="6785"/>
                  </a:cubicBezTo>
                  <a:cubicBezTo>
                    <a:pt x="9127" y="6651"/>
                    <a:pt x="8630" y="6578"/>
                    <a:pt x="8166" y="6383"/>
                  </a:cubicBezTo>
                  <a:cubicBezTo>
                    <a:pt x="7688" y="6241"/>
                    <a:pt x="7238" y="6016"/>
                    <a:pt x="6784" y="5813"/>
                  </a:cubicBezTo>
                  <a:cubicBezTo>
                    <a:pt x="5899" y="5352"/>
                    <a:pt x="5055" y="4820"/>
                    <a:pt x="4261" y="4217"/>
                  </a:cubicBezTo>
                  <a:cubicBezTo>
                    <a:pt x="3471" y="3605"/>
                    <a:pt x="2727" y="2937"/>
                    <a:pt x="2013" y="2234"/>
                  </a:cubicBezTo>
                  <a:cubicBezTo>
                    <a:pt x="1657" y="1886"/>
                    <a:pt x="1313" y="1520"/>
                    <a:pt x="979" y="1146"/>
                  </a:cubicBezTo>
                  <a:cubicBezTo>
                    <a:pt x="639" y="780"/>
                    <a:pt x="316" y="39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3"/>
            <p:cNvSpPr/>
            <p:nvPr/>
          </p:nvSpPr>
          <p:spPr>
            <a:xfrm>
              <a:off x="6110083" y="4554679"/>
              <a:ext cx="166465" cy="199155"/>
            </a:xfrm>
            <a:custGeom>
              <a:avLst/>
              <a:gdLst/>
              <a:ahLst/>
              <a:cxnLst/>
              <a:rect l="l" t="t" r="r" b="b"/>
              <a:pathLst>
                <a:path w="6350" h="7597" extrusionOk="0">
                  <a:moveTo>
                    <a:pt x="6350" y="0"/>
                  </a:moveTo>
                  <a:lnTo>
                    <a:pt x="6350" y="0"/>
                  </a:lnTo>
                  <a:cubicBezTo>
                    <a:pt x="6008" y="772"/>
                    <a:pt x="5672" y="1542"/>
                    <a:pt x="5222" y="2252"/>
                  </a:cubicBezTo>
                  <a:cubicBezTo>
                    <a:pt x="5016" y="2615"/>
                    <a:pt x="4768" y="2956"/>
                    <a:pt x="4537" y="3300"/>
                  </a:cubicBezTo>
                  <a:cubicBezTo>
                    <a:pt x="4283" y="3634"/>
                    <a:pt x="4043" y="3975"/>
                    <a:pt x="3764" y="4286"/>
                  </a:cubicBezTo>
                  <a:cubicBezTo>
                    <a:pt x="3228" y="4928"/>
                    <a:pt x="2636" y="5523"/>
                    <a:pt x="2010" y="6081"/>
                  </a:cubicBezTo>
                  <a:cubicBezTo>
                    <a:pt x="1697" y="6357"/>
                    <a:pt x="1371" y="6621"/>
                    <a:pt x="1038" y="6875"/>
                  </a:cubicBezTo>
                  <a:cubicBezTo>
                    <a:pt x="704" y="7133"/>
                    <a:pt x="360" y="7372"/>
                    <a:pt x="0" y="7597"/>
                  </a:cubicBezTo>
                  <a:cubicBezTo>
                    <a:pt x="770" y="7245"/>
                    <a:pt x="1480" y="6766"/>
                    <a:pt x="2147" y="6241"/>
                  </a:cubicBezTo>
                  <a:cubicBezTo>
                    <a:pt x="2815" y="5715"/>
                    <a:pt x="3424" y="5113"/>
                    <a:pt x="3971" y="4464"/>
                  </a:cubicBezTo>
                  <a:cubicBezTo>
                    <a:pt x="4254" y="4144"/>
                    <a:pt x="4497" y="3793"/>
                    <a:pt x="4747" y="3448"/>
                  </a:cubicBezTo>
                  <a:cubicBezTo>
                    <a:pt x="4972" y="3086"/>
                    <a:pt x="5222" y="2742"/>
                    <a:pt x="5404" y="2354"/>
                  </a:cubicBezTo>
                  <a:cubicBezTo>
                    <a:pt x="5501" y="2165"/>
                    <a:pt x="5610" y="1984"/>
                    <a:pt x="5693" y="1788"/>
                  </a:cubicBezTo>
                  <a:lnTo>
                    <a:pt x="5948" y="1204"/>
                  </a:lnTo>
                  <a:cubicBezTo>
                    <a:pt x="6035" y="1008"/>
                    <a:pt x="6095" y="805"/>
                    <a:pt x="6161" y="606"/>
                  </a:cubicBezTo>
                  <a:cubicBezTo>
                    <a:pt x="6226" y="402"/>
                    <a:pt x="6291" y="200"/>
                    <a:pt x="63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3"/>
            <p:cNvSpPr/>
            <p:nvPr/>
          </p:nvSpPr>
          <p:spPr>
            <a:xfrm>
              <a:off x="5889678" y="4868327"/>
              <a:ext cx="195433" cy="131311"/>
            </a:xfrm>
            <a:custGeom>
              <a:avLst/>
              <a:gdLst/>
              <a:ahLst/>
              <a:cxnLst/>
              <a:rect l="l" t="t" r="r" b="b"/>
              <a:pathLst>
                <a:path w="7455" h="5009" extrusionOk="0">
                  <a:moveTo>
                    <a:pt x="0" y="1"/>
                  </a:moveTo>
                  <a:lnTo>
                    <a:pt x="0" y="1"/>
                  </a:lnTo>
                  <a:cubicBezTo>
                    <a:pt x="457" y="617"/>
                    <a:pt x="976" y="1186"/>
                    <a:pt x="1515" y="1730"/>
                  </a:cubicBezTo>
                  <a:cubicBezTo>
                    <a:pt x="2056" y="2274"/>
                    <a:pt x="2636" y="2782"/>
                    <a:pt x="3252" y="3246"/>
                  </a:cubicBezTo>
                  <a:cubicBezTo>
                    <a:pt x="3873" y="3699"/>
                    <a:pt x="4518" y="4135"/>
                    <a:pt x="5229" y="4446"/>
                  </a:cubicBezTo>
                  <a:cubicBezTo>
                    <a:pt x="5932" y="4762"/>
                    <a:pt x="6686" y="5001"/>
                    <a:pt x="7455" y="5008"/>
                  </a:cubicBezTo>
                  <a:cubicBezTo>
                    <a:pt x="7270" y="4968"/>
                    <a:pt x="7081" y="4928"/>
                    <a:pt x="6897" y="4893"/>
                  </a:cubicBezTo>
                  <a:cubicBezTo>
                    <a:pt x="6711" y="4852"/>
                    <a:pt x="6534" y="4772"/>
                    <a:pt x="6356" y="4715"/>
                  </a:cubicBezTo>
                  <a:cubicBezTo>
                    <a:pt x="6175" y="4667"/>
                    <a:pt x="6005" y="4580"/>
                    <a:pt x="5831" y="4504"/>
                  </a:cubicBezTo>
                  <a:cubicBezTo>
                    <a:pt x="5657" y="4428"/>
                    <a:pt x="5486" y="4356"/>
                    <a:pt x="5323" y="4258"/>
                  </a:cubicBezTo>
                  <a:cubicBezTo>
                    <a:pt x="4653" y="3910"/>
                    <a:pt x="4025" y="3482"/>
                    <a:pt x="3419" y="3025"/>
                  </a:cubicBezTo>
                  <a:cubicBezTo>
                    <a:pt x="2807" y="2579"/>
                    <a:pt x="2230" y="2083"/>
                    <a:pt x="1661" y="1578"/>
                  </a:cubicBezTo>
                  <a:cubicBezTo>
                    <a:pt x="1374" y="1328"/>
                    <a:pt x="1095" y="1067"/>
                    <a:pt x="824" y="802"/>
                  </a:cubicBezTo>
                  <a:cubicBezTo>
                    <a:pt x="541" y="541"/>
                    <a:pt x="272" y="273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3"/>
            <p:cNvSpPr/>
            <p:nvPr/>
          </p:nvSpPr>
          <p:spPr>
            <a:xfrm>
              <a:off x="6095168" y="4831837"/>
              <a:ext cx="146122" cy="167802"/>
            </a:xfrm>
            <a:custGeom>
              <a:avLst/>
              <a:gdLst/>
              <a:ahLst/>
              <a:cxnLst/>
              <a:rect l="l" t="t" r="r" b="b"/>
              <a:pathLst>
                <a:path w="5574" h="6401" extrusionOk="0">
                  <a:moveTo>
                    <a:pt x="5573" y="1"/>
                  </a:moveTo>
                  <a:lnTo>
                    <a:pt x="5573" y="1"/>
                  </a:lnTo>
                  <a:cubicBezTo>
                    <a:pt x="5446" y="356"/>
                    <a:pt x="5337" y="715"/>
                    <a:pt x="5218" y="1070"/>
                  </a:cubicBezTo>
                  <a:cubicBezTo>
                    <a:pt x="5073" y="1418"/>
                    <a:pt x="4950" y="1770"/>
                    <a:pt x="4793" y="2111"/>
                  </a:cubicBezTo>
                  <a:cubicBezTo>
                    <a:pt x="4612" y="2437"/>
                    <a:pt x="4482" y="2789"/>
                    <a:pt x="4271" y="3097"/>
                  </a:cubicBezTo>
                  <a:cubicBezTo>
                    <a:pt x="4174" y="3253"/>
                    <a:pt x="4083" y="3416"/>
                    <a:pt x="3982" y="3572"/>
                  </a:cubicBezTo>
                  <a:lnTo>
                    <a:pt x="3652" y="4018"/>
                  </a:lnTo>
                  <a:cubicBezTo>
                    <a:pt x="3195" y="4598"/>
                    <a:pt x="2658" y="5117"/>
                    <a:pt x="2045" y="5534"/>
                  </a:cubicBezTo>
                  <a:cubicBezTo>
                    <a:pt x="1893" y="5635"/>
                    <a:pt x="1737" y="5741"/>
                    <a:pt x="1570" y="5824"/>
                  </a:cubicBezTo>
                  <a:cubicBezTo>
                    <a:pt x="1411" y="5918"/>
                    <a:pt x="1240" y="5990"/>
                    <a:pt x="1070" y="6067"/>
                  </a:cubicBezTo>
                  <a:cubicBezTo>
                    <a:pt x="730" y="6219"/>
                    <a:pt x="374" y="6335"/>
                    <a:pt x="0" y="6400"/>
                  </a:cubicBezTo>
                  <a:cubicBezTo>
                    <a:pt x="762" y="6375"/>
                    <a:pt x="1498" y="6096"/>
                    <a:pt x="2158" y="5708"/>
                  </a:cubicBezTo>
                  <a:cubicBezTo>
                    <a:pt x="2822" y="5319"/>
                    <a:pt x="3387" y="4783"/>
                    <a:pt x="3866" y="4185"/>
                  </a:cubicBezTo>
                  <a:lnTo>
                    <a:pt x="4203" y="3717"/>
                  </a:lnTo>
                  <a:cubicBezTo>
                    <a:pt x="4308" y="3557"/>
                    <a:pt x="4398" y="3391"/>
                    <a:pt x="4497" y="3224"/>
                  </a:cubicBezTo>
                  <a:cubicBezTo>
                    <a:pt x="4591" y="3061"/>
                    <a:pt x="4685" y="2894"/>
                    <a:pt x="4758" y="2717"/>
                  </a:cubicBezTo>
                  <a:cubicBezTo>
                    <a:pt x="4837" y="2543"/>
                    <a:pt x="4914" y="2369"/>
                    <a:pt x="4986" y="2191"/>
                  </a:cubicBezTo>
                  <a:cubicBezTo>
                    <a:pt x="5124" y="1839"/>
                    <a:pt x="5225" y="1469"/>
                    <a:pt x="5349" y="1110"/>
                  </a:cubicBezTo>
                  <a:cubicBezTo>
                    <a:pt x="5424" y="740"/>
                    <a:pt x="5508" y="370"/>
                    <a:pt x="55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44" name="Google Shape;3044;p43" title="Gráfico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20379" r="20379"/>
          <a:stretch/>
        </p:blipFill>
        <p:spPr>
          <a:xfrm>
            <a:off x="5051400" y="2199550"/>
            <a:ext cx="2025701" cy="211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5" name="Google Shape;3045;p43" title="Gráfico">
            <a:hlinkClick r:id="rId4"/>
          </p:cNvPr>
          <p:cNvPicPr preferRelativeResize="0"/>
          <p:nvPr/>
        </p:nvPicPr>
        <p:blipFill rotWithShape="1">
          <a:blip r:embed="rId6">
            <a:alphaModFix/>
          </a:blip>
          <a:srcRect l="20379" r="20379"/>
          <a:stretch/>
        </p:blipFill>
        <p:spPr>
          <a:xfrm>
            <a:off x="2066900" y="2199550"/>
            <a:ext cx="2025701" cy="21147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rved Up Ribbon 1"/>
          <p:cNvSpPr/>
          <p:nvPr/>
        </p:nvSpPr>
        <p:spPr>
          <a:xfrm>
            <a:off x="872836" y="155864"/>
            <a:ext cx="7980219" cy="2043686"/>
          </a:xfrm>
          <a:prstGeom prst="ellipseRibbon2">
            <a:avLst/>
          </a:prstGeom>
          <a:solidFill>
            <a:srgbClr val="83CFE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oper Black" panose="0208090404030B020404" pitchFamily="18" charset="0"/>
              </a:rPr>
              <a:t>Let’s play game</a:t>
            </a:r>
          </a:p>
        </p:txBody>
      </p:sp>
      <p:grpSp>
        <p:nvGrpSpPr>
          <p:cNvPr id="33" name="Google Shape;5853;p61"/>
          <p:cNvGrpSpPr/>
          <p:nvPr/>
        </p:nvGrpSpPr>
        <p:grpSpPr>
          <a:xfrm>
            <a:off x="-14121" y="3062313"/>
            <a:ext cx="944488" cy="2280061"/>
            <a:chOff x="5478925" y="1824825"/>
            <a:chExt cx="1177372" cy="2842260"/>
          </a:xfrm>
        </p:grpSpPr>
        <p:sp>
          <p:nvSpPr>
            <p:cNvPr id="34" name="Google Shape;5854;p61"/>
            <p:cNvSpPr/>
            <p:nvPr/>
          </p:nvSpPr>
          <p:spPr>
            <a:xfrm>
              <a:off x="5899268" y="2136282"/>
              <a:ext cx="207106" cy="2530803"/>
            </a:xfrm>
            <a:custGeom>
              <a:avLst/>
              <a:gdLst/>
              <a:ahLst/>
              <a:cxnLst/>
              <a:rect l="l" t="t" r="r" b="b"/>
              <a:pathLst>
                <a:path w="5204" h="63592" extrusionOk="0">
                  <a:moveTo>
                    <a:pt x="4678" y="0"/>
                  </a:moveTo>
                  <a:lnTo>
                    <a:pt x="4678" y="4"/>
                  </a:lnTo>
                  <a:cubicBezTo>
                    <a:pt x="4668" y="36"/>
                    <a:pt x="4660" y="69"/>
                    <a:pt x="4653" y="101"/>
                  </a:cubicBezTo>
                  <a:cubicBezTo>
                    <a:pt x="4642" y="138"/>
                    <a:pt x="4631" y="170"/>
                    <a:pt x="4620" y="206"/>
                  </a:cubicBezTo>
                  <a:cubicBezTo>
                    <a:pt x="4613" y="228"/>
                    <a:pt x="4606" y="253"/>
                    <a:pt x="4598" y="279"/>
                  </a:cubicBezTo>
                  <a:lnTo>
                    <a:pt x="4544" y="482"/>
                  </a:lnTo>
                  <a:cubicBezTo>
                    <a:pt x="4511" y="598"/>
                    <a:pt x="4479" y="714"/>
                    <a:pt x="4446" y="827"/>
                  </a:cubicBezTo>
                  <a:cubicBezTo>
                    <a:pt x="3641" y="3727"/>
                    <a:pt x="2974" y="6697"/>
                    <a:pt x="2422" y="9685"/>
                  </a:cubicBezTo>
                  <a:cubicBezTo>
                    <a:pt x="1001" y="17375"/>
                    <a:pt x="356" y="25185"/>
                    <a:pt x="135" y="32245"/>
                  </a:cubicBezTo>
                  <a:cubicBezTo>
                    <a:pt x="121" y="32673"/>
                    <a:pt x="106" y="33097"/>
                    <a:pt x="99" y="33518"/>
                  </a:cubicBezTo>
                  <a:cubicBezTo>
                    <a:pt x="1" y="37517"/>
                    <a:pt x="34" y="41252"/>
                    <a:pt x="135" y="44563"/>
                  </a:cubicBezTo>
                  <a:cubicBezTo>
                    <a:pt x="349" y="51583"/>
                    <a:pt x="867" y="57253"/>
                    <a:pt x="1262" y="60778"/>
                  </a:cubicBezTo>
                  <a:cubicBezTo>
                    <a:pt x="1375" y="61764"/>
                    <a:pt x="1491" y="62722"/>
                    <a:pt x="1611" y="63592"/>
                  </a:cubicBezTo>
                  <a:lnTo>
                    <a:pt x="2166" y="63592"/>
                  </a:lnTo>
                  <a:cubicBezTo>
                    <a:pt x="1861" y="61340"/>
                    <a:pt x="1502" y="58098"/>
                    <a:pt x="1204" y="54146"/>
                  </a:cubicBezTo>
                  <a:cubicBezTo>
                    <a:pt x="1187" y="53892"/>
                    <a:pt x="1168" y="53635"/>
                    <a:pt x="1147" y="53374"/>
                  </a:cubicBezTo>
                  <a:cubicBezTo>
                    <a:pt x="878" y="49603"/>
                    <a:pt x="668" y="45237"/>
                    <a:pt x="613" y="40513"/>
                  </a:cubicBezTo>
                  <a:cubicBezTo>
                    <a:pt x="613" y="40287"/>
                    <a:pt x="613" y="40059"/>
                    <a:pt x="610" y="39835"/>
                  </a:cubicBezTo>
                  <a:cubicBezTo>
                    <a:pt x="563" y="33681"/>
                    <a:pt x="787" y="26944"/>
                    <a:pt x="1495" y="20128"/>
                  </a:cubicBezTo>
                  <a:cubicBezTo>
                    <a:pt x="1495" y="20095"/>
                    <a:pt x="1498" y="20062"/>
                    <a:pt x="1502" y="20033"/>
                  </a:cubicBezTo>
                  <a:lnTo>
                    <a:pt x="1502" y="20029"/>
                  </a:lnTo>
                  <a:cubicBezTo>
                    <a:pt x="2071" y="14572"/>
                    <a:pt x="2949" y="9068"/>
                    <a:pt x="4243" y="3774"/>
                  </a:cubicBezTo>
                  <a:cubicBezTo>
                    <a:pt x="4475" y="2817"/>
                    <a:pt x="4722" y="1863"/>
                    <a:pt x="4986" y="921"/>
                  </a:cubicBezTo>
                  <a:cubicBezTo>
                    <a:pt x="5048" y="696"/>
                    <a:pt x="5110" y="479"/>
                    <a:pt x="5175" y="257"/>
                  </a:cubicBezTo>
                  <a:cubicBezTo>
                    <a:pt x="5175" y="246"/>
                    <a:pt x="5178" y="239"/>
                    <a:pt x="5182" y="228"/>
                  </a:cubicBezTo>
                  <a:cubicBezTo>
                    <a:pt x="5190" y="203"/>
                    <a:pt x="5197" y="174"/>
                    <a:pt x="5204" y="148"/>
                  </a:cubicBezTo>
                  <a:lnTo>
                    <a:pt x="5153" y="138"/>
                  </a:lnTo>
                  <a:lnTo>
                    <a:pt x="5131" y="126"/>
                  </a:lnTo>
                  <a:lnTo>
                    <a:pt x="5055" y="109"/>
                  </a:lnTo>
                  <a:lnTo>
                    <a:pt x="4983" y="87"/>
                  </a:lnTo>
                  <a:lnTo>
                    <a:pt x="4765" y="25"/>
                  </a:lnTo>
                  <a:lnTo>
                    <a:pt x="4711" y="11"/>
                  </a:lnTo>
                  <a:lnTo>
                    <a:pt x="46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855;p61"/>
            <p:cNvSpPr/>
            <p:nvPr/>
          </p:nvSpPr>
          <p:spPr>
            <a:xfrm>
              <a:off x="5531896" y="2633953"/>
              <a:ext cx="381976" cy="841041"/>
            </a:xfrm>
            <a:custGeom>
              <a:avLst/>
              <a:gdLst/>
              <a:ahLst/>
              <a:cxnLst/>
              <a:rect l="l" t="t" r="r" b="b"/>
              <a:pathLst>
                <a:path w="9598" h="21133" extrusionOk="0">
                  <a:moveTo>
                    <a:pt x="1120" y="0"/>
                  </a:moveTo>
                  <a:cubicBezTo>
                    <a:pt x="1120" y="1"/>
                    <a:pt x="0" y="17105"/>
                    <a:pt x="9598" y="21133"/>
                  </a:cubicBezTo>
                  <a:cubicBezTo>
                    <a:pt x="9598" y="21133"/>
                    <a:pt x="7165" y="4443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856;p61"/>
            <p:cNvSpPr/>
            <p:nvPr/>
          </p:nvSpPr>
          <p:spPr>
            <a:xfrm>
              <a:off x="5911844" y="3211776"/>
              <a:ext cx="419386" cy="541166"/>
            </a:xfrm>
            <a:custGeom>
              <a:avLst/>
              <a:gdLst/>
              <a:ahLst/>
              <a:cxnLst/>
              <a:rect l="l" t="t" r="r" b="b"/>
              <a:pathLst>
                <a:path w="10538" h="13598" extrusionOk="0">
                  <a:moveTo>
                    <a:pt x="10537" y="0"/>
                  </a:moveTo>
                  <a:lnTo>
                    <a:pt x="10537" y="0"/>
                  </a:lnTo>
                  <a:cubicBezTo>
                    <a:pt x="3561" y="3180"/>
                    <a:pt x="1" y="13597"/>
                    <a:pt x="1" y="13597"/>
                  </a:cubicBezTo>
                  <a:cubicBezTo>
                    <a:pt x="8847" y="10584"/>
                    <a:pt x="10537" y="0"/>
                    <a:pt x="10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857;p61"/>
            <p:cNvSpPr/>
            <p:nvPr/>
          </p:nvSpPr>
          <p:spPr>
            <a:xfrm>
              <a:off x="5935763" y="3876279"/>
              <a:ext cx="353879" cy="416640"/>
            </a:xfrm>
            <a:custGeom>
              <a:avLst/>
              <a:gdLst/>
              <a:ahLst/>
              <a:cxnLst/>
              <a:rect l="l" t="t" r="r" b="b"/>
              <a:pathLst>
                <a:path w="8892" h="10469" extrusionOk="0">
                  <a:moveTo>
                    <a:pt x="8892" y="0"/>
                  </a:moveTo>
                  <a:lnTo>
                    <a:pt x="8892" y="0"/>
                  </a:lnTo>
                  <a:cubicBezTo>
                    <a:pt x="1912" y="2078"/>
                    <a:pt x="1" y="10468"/>
                    <a:pt x="1" y="10468"/>
                  </a:cubicBezTo>
                  <a:cubicBezTo>
                    <a:pt x="5284" y="9924"/>
                    <a:pt x="8892" y="0"/>
                    <a:pt x="8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858;p61"/>
            <p:cNvSpPr/>
            <p:nvPr/>
          </p:nvSpPr>
          <p:spPr>
            <a:xfrm>
              <a:off x="5957572" y="2590812"/>
              <a:ext cx="397418" cy="347870"/>
            </a:xfrm>
            <a:custGeom>
              <a:avLst/>
              <a:gdLst/>
              <a:ahLst/>
              <a:cxnLst/>
              <a:rect l="l" t="t" r="r" b="b"/>
              <a:pathLst>
                <a:path w="9986" h="8741" extrusionOk="0">
                  <a:moveTo>
                    <a:pt x="9986" y="1"/>
                  </a:moveTo>
                  <a:lnTo>
                    <a:pt x="9986" y="1"/>
                  </a:lnTo>
                  <a:cubicBezTo>
                    <a:pt x="3257" y="592"/>
                    <a:pt x="0" y="8699"/>
                    <a:pt x="0" y="8699"/>
                  </a:cubicBezTo>
                  <a:cubicBezTo>
                    <a:pt x="210" y="8727"/>
                    <a:pt x="418" y="8741"/>
                    <a:pt x="625" y="8741"/>
                  </a:cubicBezTo>
                  <a:cubicBezTo>
                    <a:pt x="5868" y="8741"/>
                    <a:pt x="9986" y="1"/>
                    <a:pt x="99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59;p61"/>
            <p:cNvSpPr/>
            <p:nvPr/>
          </p:nvSpPr>
          <p:spPr>
            <a:xfrm>
              <a:off x="5625102" y="2128482"/>
              <a:ext cx="470884" cy="355909"/>
            </a:xfrm>
            <a:custGeom>
              <a:avLst/>
              <a:gdLst/>
              <a:ahLst/>
              <a:cxnLst/>
              <a:rect l="l" t="t" r="r" b="b"/>
              <a:pathLst>
                <a:path w="11832" h="8943" extrusionOk="0">
                  <a:moveTo>
                    <a:pt x="11832" y="0"/>
                  </a:moveTo>
                  <a:lnTo>
                    <a:pt x="11832" y="0"/>
                  </a:lnTo>
                  <a:cubicBezTo>
                    <a:pt x="11831" y="1"/>
                    <a:pt x="0" y="5157"/>
                    <a:pt x="1360" y="8376"/>
                  </a:cubicBezTo>
                  <a:cubicBezTo>
                    <a:pt x="1526" y="8770"/>
                    <a:pt x="1807" y="8942"/>
                    <a:pt x="2173" y="8942"/>
                  </a:cubicBezTo>
                  <a:cubicBezTo>
                    <a:pt x="4807" y="8942"/>
                    <a:pt x="11831" y="1"/>
                    <a:pt x="11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60;p61"/>
            <p:cNvSpPr/>
            <p:nvPr/>
          </p:nvSpPr>
          <p:spPr>
            <a:xfrm>
              <a:off x="5478925" y="2134810"/>
              <a:ext cx="603211" cy="197117"/>
            </a:xfrm>
            <a:custGeom>
              <a:avLst/>
              <a:gdLst/>
              <a:ahLst/>
              <a:cxnLst/>
              <a:rect l="l" t="t" r="r" b="b"/>
              <a:pathLst>
                <a:path w="15157" h="4953" extrusionOk="0">
                  <a:moveTo>
                    <a:pt x="15157" y="1"/>
                  </a:moveTo>
                  <a:cubicBezTo>
                    <a:pt x="15156" y="1"/>
                    <a:pt x="1" y="2894"/>
                    <a:pt x="1893" y="4645"/>
                  </a:cubicBezTo>
                  <a:cubicBezTo>
                    <a:pt x="2124" y="4859"/>
                    <a:pt x="2493" y="4952"/>
                    <a:pt x="2963" y="4952"/>
                  </a:cubicBezTo>
                  <a:cubicBezTo>
                    <a:pt x="6347" y="4952"/>
                    <a:pt x="14982" y="83"/>
                    <a:pt x="15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61;p61"/>
            <p:cNvSpPr/>
            <p:nvPr/>
          </p:nvSpPr>
          <p:spPr>
            <a:xfrm>
              <a:off x="5510843" y="2117139"/>
              <a:ext cx="570020" cy="99454"/>
            </a:xfrm>
            <a:custGeom>
              <a:avLst/>
              <a:gdLst/>
              <a:ahLst/>
              <a:cxnLst/>
              <a:rect l="l" t="t" r="r" b="b"/>
              <a:pathLst>
                <a:path w="14323" h="2499" extrusionOk="0">
                  <a:moveTo>
                    <a:pt x="6652" y="1"/>
                  </a:moveTo>
                  <a:cubicBezTo>
                    <a:pt x="3198" y="1"/>
                    <a:pt x="1" y="326"/>
                    <a:pt x="562" y="1586"/>
                  </a:cubicBezTo>
                  <a:cubicBezTo>
                    <a:pt x="857" y="2251"/>
                    <a:pt x="1893" y="2498"/>
                    <a:pt x="3274" y="2498"/>
                  </a:cubicBezTo>
                  <a:cubicBezTo>
                    <a:pt x="7319" y="2498"/>
                    <a:pt x="14322" y="372"/>
                    <a:pt x="14322" y="372"/>
                  </a:cubicBezTo>
                  <a:cubicBezTo>
                    <a:pt x="14322" y="372"/>
                    <a:pt x="10341" y="1"/>
                    <a:pt x="6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62;p61"/>
            <p:cNvSpPr/>
            <p:nvPr/>
          </p:nvSpPr>
          <p:spPr>
            <a:xfrm>
              <a:off x="5790024" y="2134810"/>
              <a:ext cx="292114" cy="442628"/>
            </a:xfrm>
            <a:custGeom>
              <a:avLst/>
              <a:gdLst/>
              <a:ahLst/>
              <a:cxnLst/>
              <a:rect l="l" t="t" r="r" b="b"/>
              <a:pathLst>
                <a:path w="7340" h="11122" extrusionOk="0">
                  <a:moveTo>
                    <a:pt x="7340" y="1"/>
                  </a:moveTo>
                  <a:cubicBezTo>
                    <a:pt x="7339" y="1"/>
                    <a:pt x="7293" y="59"/>
                    <a:pt x="7209" y="168"/>
                  </a:cubicBezTo>
                  <a:cubicBezTo>
                    <a:pt x="6216" y="1440"/>
                    <a:pt x="1" y="9620"/>
                    <a:pt x="3010" y="10998"/>
                  </a:cubicBezTo>
                  <a:cubicBezTo>
                    <a:pt x="3194" y="11082"/>
                    <a:pt x="3371" y="11122"/>
                    <a:pt x="3542" y="11122"/>
                  </a:cubicBezTo>
                  <a:cubicBezTo>
                    <a:pt x="6390" y="11122"/>
                    <a:pt x="7339" y="1"/>
                    <a:pt x="73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63;p61"/>
            <p:cNvSpPr/>
            <p:nvPr/>
          </p:nvSpPr>
          <p:spPr>
            <a:xfrm>
              <a:off x="6025626" y="2107389"/>
              <a:ext cx="222747" cy="447364"/>
            </a:xfrm>
            <a:custGeom>
              <a:avLst/>
              <a:gdLst/>
              <a:ahLst/>
              <a:cxnLst/>
              <a:rect l="l" t="t" r="r" b="b"/>
              <a:pathLst>
                <a:path w="5597" h="11241" extrusionOk="0">
                  <a:moveTo>
                    <a:pt x="1662" y="0"/>
                  </a:moveTo>
                  <a:lnTo>
                    <a:pt x="1662" y="0"/>
                  </a:lnTo>
                  <a:cubicBezTo>
                    <a:pt x="1368" y="65"/>
                    <a:pt x="0" y="11241"/>
                    <a:pt x="2322" y="11241"/>
                  </a:cubicBezTo>
                  <a:cubicBezTo>
                    <a:pt x="2345" y="11241"/>
                    <a:pt x="2368" y="11240"/>
                    <a:pt x="2392" y="11238"/>
                  </a:cubicBezTo>
                  <a:cubicBezTo>
                    <a:pt x="5597" y="10943"/>
                    <a:pt x="1662" y="1"/>
                    <a:pt x="1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64;p61"/>
            <p:cNvSpPr/>
            <p:nvPr/>
          </p:nvSpPr>
          <p:spPr>
            <a:xfrm>
              <a:off x="6095829" y="2121119"/>
              <a:ext cx="335214" cy="419585"/>
            </a:xfrm>
            <a:custGeom>
              <a:avLst/>
              <a:gdLst/>
              <a:ahLst/>
              <a:cxnLst/>
              <a:rect l="l" t="t" r="r" b="b"/>
              <a:pathLst>
                <a:path w="8423" h="10543" extrusionOk="0">
                  <a:moveTo>
                    <a:pt x="0" y="0"/>
                  </a:moveTo>
                  <a:cubicBezTo>
                    <a:pt x="0" y="0"/>
                    <a:pt x="10" y="11"/>
                    <a:pt x="30" y="34"/>
                  </a:cubicBezTo>
                  <a:lnTo>
                    <a:pt x="30" y="34"/>
                  </a:lnTo>
                  <a:cubicBezTo>
                    <a:pt x="18" y="13"/>
                    <a:pt x="8" y="1"/>
                    <a:pt x="0" y="0"/>
                  </a:cubicBezTo>
                  <a:close/>
                  <a:moveTo>
                    <a:pt x="30" y="34"/>
                  </a:moveTo>
                  <a:lnTo>
                    <a:pt x="30" y="34"/>
                  </a:lnTo>
                  <a:cubicBezTo>
                    <a:pt x="407" y="684"/>
                    <a:pt x="2864" y="10542"/>
                    <a:pt x="5148" y="10542"/>
                  </a:cubicBezTo>
                  <a:cubicBezTo>
                    <a:pt x="5224" y="10542"/>
                    <a:pt x="5301" y="10531"/>
                    <a:pt x="5377" y="10508"/>
                  </a:cubicBezTo>
                  <a:cubicBezTo>
                    <a:pt x="8423" y="9587"/>
                    <a:pt x="576" y="651"/>
                    <a:pt x="30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65;p61"/>
            <p:cNvSpPr/>
            <p:nvPr/>
          </p:nvSpPr>
          <p:spPr>
            <a:xfrm>
              <a:off x="6117598" y="2148818"/>
              <a:ext cx="494882" cy="299755"/>
            </a:xfrm>
            <a:custGeom>
              <a:avLst/>
              <a:gdLst/>
              <a:ahLst/>
              <a:cxnLst/>
              <a:rect l="l" t="t" r="r" b="b"/>
              <a:pathLst>
                <a:path w="12435" h="7532" extrusionOk="0">
                  <a:moveTo>
                    <a:pt x="1" y="0"/>
                  </a:moveTo>
                  <a:cubicBezTo>
                    <a:pt x="1" y="0"/>
                    <a:pt x="6389" y="7532"/>
                    <a:pt x="9181" y="7532"/>
                  </a:cubicBezTo>
                  <a:cubicBezTo>
                    <a:pt x="9479" y="7532"/>
                    <a:pt x="9736" y="7446"/>
                    <a:pt x="9939" y="7256"/>
                  </a:cubicBezTo>
                  <a:cubicBezTo>
                    <a:pt x="12434" y="492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66;p61"/>
            <p:cNvSpPr/>
            <p:nvPr/>
          </p:nvSpPr>
          <p:spPr>
            <a:xfrm>
              <a:off x="5519439" y="1980036"/>
              <a:ext cx="581601" cy="158155"/>
            </a:xfrm>
            <a:custGeom>
              <a:avLst/>
              <a:gdLst/>
              <a:ahLst/>
              <a:cxnLst/>
              <a:rect l="l" t="t" r="r" b="b"/>
              <a:pathLst>
                <a:path w="14614" h="3974" extrusionOk="0">
                  <a:moveTo>
                    <a:pt x="1898" y="1"/>
                  </a:moveTo>
                  <a:cubicBezTo>
                    <a:pt x="1304" y="1"/>
                    <a:pt x="903" y="128"/>
                    <a:pt x="784" y="427"/>
                  </a:cubicBezTo>
                  <a:cubicBezTo>
                    <a:pt x="1" y="2399"/>
                    <a:pt x="14614" y="3973"/>
                    <a:pt x="14614" y="3973"/>
                  </a:cubicBezTo>
                  <a:cubicBezTo>
                    <a:pt x="14614" y="3973"/>
                    <a:pt x="5224" y="1"/>
                    <a:pt x="18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67;p61"/>
            <p:cNvSpPr/>
            <p:nvPr/>
          </p:nvSpPr>
          <p:spPr>
            <a:xfrm>
              <a:off x="6107808" y="2134810"/>
              <a:ext cx="548489" cy="171089"/>
            </a:xfrm>
            <a:custGeom>
              <a:avLst/>
              <a:gdLst/>
              <a:ahLst/>
              <a:cxnLst/>
              <a:rect l="l" t="t" r="r" b="b"/>
              <a:pathLst>
                <a:path w="13782" h="4299" extrusionOk="0">
                  <a:moveTo>
                    <a:pt x="0" y="1"/>
                  </a:moveTo>
                  <a:cubicBezTo>
                    <a:pt x="0" y="1"/>
                    <a:pt x="9297" y="4299"/>
                    <a:pt x="12540" y="4299"/>
                  </a:cubicBezTo>
                  <a:cubicBezTo>
                    <a:pt x="13200" y="4299"/>
                    <a:pt x="13609" y="4121"/>
                    <a:pt x="13637" y="3692"/>
                  </a:cubicBezTo>
                  <a:cubicBezTo>
                    <a:pt x="13782" y="151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68;p61"/>
            <p:cNvSpPr/>
            <p:nvPr/>
          </p:nvSpPr>
          <p:spPr>
            <a:xfrm>
              <a:off x="5645160" y="1882532"/>
              <a:ext cx="448359" cy="261987"/>
            </a:xfrm>
            <a:custGeom>
              <a:avLst/>
              <a:gdLst/>
              <a:ahLst/>
              <a:cxnLst/>
              <a:rect l="l" t="t" r="r" b="b"/>
              <a:pathLst>
                <a:path w="11266" h="6583" extrusionOk="0">
                  <a:moveTo>
                    <a:pt x="3420" y="1"/>
                  </a:moveTo>
                  <a:cubicBezTo>
                    <a:pt x="3281" y="1"/>
                    <a:pt x="3153" y="24"/>
                    <a:pt x="3039" y="74"/>
                  </a:cubicBezTo>
                  <a:cubicBezTo>
                    <a:pt x="1" y="1394"/>
                    <a:pt x="11266" y="6582"/>
                    <a:pt x="11266" y="6582"/>
                  </a:cubicBezTo>
                  <a:cubicBezTo>
                    <a:pt x="11266" y="6582"/>
                    <a:pt x="5751" y="1"/>
                    <a:pt x="3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69;p61"/>
            <p:cNvSpPr/>
            <p:nvPr/>
          </p:nvSpPr>
          <p:spPr>
            <a:xfrm>
              <a:off x="6107808" y="2086217"/>
              <a:ext cx="515815" cy="59855"/>
            </a:xfrm>
            <a:custGeom>
              <a:avLst/>
              <a:gdLst/>
              <a:ahLst/>
              <a:cxnLst/>
              <a:rect l="l" t="t" r="r" b="b"/>
              <a:pathLst>
                <a:path w="12961" h="1504" extrusionOk="0">
                  <a:moveTo>
                    <a:pt x="9002" y="0"/>
                  </a:moveTo>
                  <a:cubicBezTo>
                    <a:pt x="5269" y="0"/>
                    <a:pt x="0" y="674"/>
                    <a:pt x="0" y="674"/>
                  </a:cubicBezTo>
                  <a:lnTo>
                    <a:pt x="0" y="1222"/>
                  </a:lnTo>
                  <a:cubicBezTo>
                    <a:pt x="0" y="1222"/>
                    <a:pt x="4109" y="1504"/>
                    <a:pt x="7639" y="1504"/>
                  </a:cubicBezTo>
                  <a:cubicBezTo>
                    <a:pt x="10489" y="1504"/>
                    <a:pt x="12961" y="1320"/>
                    <a:pt x="12590" y="656"/>
                  </a:cubicBezTo>
                  <a:cubicBezTo>
                    <a:pt x="12315" y="165"/>
                    <a:pt x="10846" y="0"/>
                    <a:pt x="9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70;p61"/>
            <p:cNvSpPr/>
            <p:nvPr/>
          </p:nvSpPr>
          <p:spPr>
            <a:xfrm>
              <a:off x="5870296" y="1858812"/>
              <a:ext cx="200022" cy="257848"/>
            </a:xfrm>
            <a:custGeom>
              <a:avLst/>
              <a:gdLst/>
              <a:ahLst/>
              <a:cxnLst/>
              <a:rect l="l" t="t" r="r" b="b"/>
              <a:pathLst>
                <a:path w="5026" h="6479" extrusionOk="0">
                  <a:moveTo>
                    <a:pt x="1508" y="1"/>
                  </a:moveTo>
                  <a:cubicBezTo>
                    <a:pt x="1494" y="1"/>
                    <a:pt x="1479" y="1"/>
                    <a:pt x="1465" y="3"/>
                  </a:cubicBezTo>
                  <a:cubicBezTo>
                    <a:pt x="0" y="130"/>
                    <a:pt x="5026" y="6479"/>
                    <a:pt x="5026" y="6479"/>
                  </a:cubicBezTo>
                  <a:cubicBezTo>
                    <a:pt x="5026" y="6479"/>
                    <a:pt x="2970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871;p61"/>
            <p:cNvSpPr/>
            <p:nvPr/>
          </p:nvSpPr>
          <p:spPr>
            <a:xfrm>
              <a:off x="6095869" y="1955680"/>
              <a:ext cx="358376" cy="187128"/>
            </a:xfrm>
            <a:custGeom>
              <a:avLst/>
              <a:gdLst/>
              <a:ahLst/>
              <a:cxnLst/>
              <a:rect l="l" t="t" r="r" b="b"/>
              <a:pathLst>
                <a:path w="9005" h="4702" extrusionOk="0">
                  <a:moveTo>
                    <a:pt x="8076" y="1"/>
                  </a:moveTo>
                  <a:cubicBezTo>
                    <a:pt x="6257" y="1"/>
                    <a:pt x="924" y="3122"/>
                    <a:pt x="300" y="4157"/>
                  </a:cubicBezTo>
                  <a:cubicBezTo>
                    <a:pt x="55" y="4565"/>
                    <a:pt x="0" y="4702"/>
                    <a:pt x="37" y="4702"/>
                  </a:cubicBezTo>
                  <a:cubicBezTo>
                    <a:pt x="110" y="4702"/>
                    <a:pt x="547" y="4157"/>
                    <a:pt x="547" y="4157"/>
                  </a:cubicBezTo>
                  <a:cubicBezTo>
                    <a:pt x="547" y="4157"/>
                    <a:pt x="547" y="4157"/>
                    <a:pt x="547" y="4157"/>
                  </a:cubicBezTo>
                  <a:cubicBezTo>
                    <a:pt x="622" y="4157"/>
                    <a:pt x="9005" y="1857"/>
                    <a:pt x="8669" y="335"/>
                  </a:cubicBezTo>
                  <a:cubicBezTo>
                    <a:pt x="8618" y="102"/>
                    <a:pt x="8404" y="1"/>
                    <a:pt x="8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872;p61"/>
            <p:cNvSpPr/>
            <p:nvPr/>
          </p:nvSpPr>
          <p:spPr>
            <a:xfrm>
              <a:off x="5951682" y="1824825"/>
              <a:ext cx="165478" cy="283318"/>
            </a:xfrm>
            <a:custGeom>
              <a:avLst/>
              <a:gdLst/>
              <a:ahLst/>
              <a:cxnLst/>
              <a:rect l="l" t="t" r="r" b="b"/>
              <a:pathLst>
                <a:path w="4158" h="7119" extrusionOk="0">
                  <a:moveTo>
                    <a:pt x="2420" y="0"/>
                  </a:moveTo>
                  <a:cubicBezTo>
                    <a:pt x="2322" y="0"/>
                    <a:pt x="2218" y="23"/>
                    <a:pt x="2106" y="70"/>
                  </a:cubicBezTo>
                  <a:cubicBezTo>
                    <a:pt x="0" y="958"/>
                    <a:pt x="3299" y="7119"/>
                    <a:pt x="3299" y="7119"/>
                  </a:cubicBezTo>
                  <a:lnTo>
                    <a:pt x="3647" y="7119"/>
                  </a:lnTo>
                  <a:cubicBezTo>
                    <a:pt x="3647" y="7119"/>
                    <a:pt x="4158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873;p61"/>
            <p:cNvSpPr/>
            <p:nvPr/>
          </p:nvSpPr>
          <p:spPr>
            <a:xfrm>
              <a:off x="6099729" y="1828924"/>
              <a:ext cx="132008" cy="287736"/>
            </a:xfrm>
            <a:custGeom>
              <a:avLst/>
              <a:gdLst/>
              <a:ahLst/>
              <a:cxnLst/>
              <a:rect l="l" t="t" r="r" b="b"/>
              <a:pathLst>
                <a:path w="3317" h="7230" extrusionOk="0">
                  <a:moveTo>
                    <a:pt x="1886" y="1"/>
                  </a:moveTo>
                  <a:cubicBezTo>
                    <a:pt x="1870" y="1"/>
                    <a:pt x="1853" y="1"/>
                    <a:pt x="1835" y="3"/>
                  </a:cubicBezTo>
                  <a:cubicBezTo>
                    <a:pt x="287" y="174"/>
                    <a:pt x="0" y="7128"/>
                    <a:pt x="0" y="7128"/>
                  </a:cubicBezTo>
                  <a:lnTo>
                    <a:pt x="457" y="7230"/>
                  </a:lnTo>
                  <a:cubicBezTo>
                    <a:pt x="457" y="7230"/>
                    <a:pt x="3317" y="1"/>
                    <a:pt x="1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874;p61"/>
            <p:cNvSpPr/>
            <p:nvPr/>
          </p:nvSpPr>
          <p:spPr>
            <a:xfrm>
              <a:off x="6099729" y="1878074"/>
              <a:ext cx="256017" cy="254465"/>
            </a:xfrm>
            <a:custGeom>
              <a:avLst/>
              <a:gdLst/>
              <a:ahLst/>
              <a:cxnLst/>
              <a:rect l="l" t="t" r="r" b="b"/>
              <a:pathLst>
                <a:path w="6433" h="6394" extrusionOk="0">
                  <a:moveTo>
                    <a:pt x="4679" y="1"/>
                  </a:moveTo>
                  <a:cubicBezTo>
                    <a:pt x="3078" y="1"/>
                    <a:pt x="203" y="5781"/>
                    <a:pt x="203" y="5781"/>
                  </a:cubicBezTo>
                  <a:lnTo>
                    <a:pt x="0" y="5893"/>
                  </a:lnTo>
                  <a:lnTo>
                    <a:pt x="36" y="6393"/>
                  </a:lnTo>
                  <a:cubicBezTo>
                    <a:pt x="36" y="6393"/>
                    <a:pt x="6432" y="603"/>
                    <a:pt x="4888" y="37"/>
                  </a:cubicBezTo>
                  <a:cubicBezTo>
                    <a:pt x="4821" y="13"/>
                    <a:pt x="4751" y="1"/>
                    <a:pt x="46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875;p61"/>
            <p:cNvSpPr/>
            <p:nvPr/>
          </p:nvSpPr>
          <p:spPr>
            <a:xfrm>
              <a:off x="6030601" y="2083630"/>
              <a:ext cx="130775" cy="89544"/>
            </a:xfrm>
            <a:custGeom>
              <a:avLst/>
              <a:gdLst/>
              <a:ahLst/>
              <a:cxnLst/>
              <a:rect l="l" t="t" r="r" b="b"/>
              <a:pathLst>
                <a:path w="3286" h="2250" extrusionOk="0">
                  <a:moveTo>
                    <a:pt x="1496" y="1"/>
                  </a:moveTo>
                  <a:cubicBezTo>
                    <a:pt x="813" y="1"/>
                    <a:pt x="238" y="342"/>
                    <a:pt x="128" y="852"/>
                  </a:cubicBezTo>
                  <a:cubicBezTo>
                    <a:pt x="1" y="1454"/>
                    <a:pt x="573" y="2063"/>
                    <a:pt x="1407" y="2215"/>
                  </a:cubicBezTo>
                  <a:cubicBezTo>
                    <a:pt x="1535" y="2238"/>
                    <a:pt x="1662" y="2250"/>
                    <a:pt x="1786" y="2250"/>
                  </a:cubicBezTo>
                  <a:cubicBezTo>
                    <a:pt x="2468" y="2250"/>
                    <a:pt x="3045" y="1909"/>
                    <a:pt x="3155" y="1399"/>
                  </a:cubicBezTo>
                  <a:cubicBezTo>
                    <a:pt x="3286" y="797"/>
                    <a:pt x="2709" y="188"/>
                    <a:pt x="1875" y="35"/>
                  </a:cubicBezTo>
                  <a:cubicBezTo>
                    <a:pt x="1747" y="12"/>
                    <a:pt x="1620" y="1"/>
                    <a:pt x="1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69;p61"/>
          <p:cNvGrpSpPr/>
          <p:nvPr/>
        </p:nvGrpSpPr>
        <p:grpSpPr>
          <a:xfrm>
            <a:off x="6538300" y="358053"/>
            <a:ext cx="1862770" cy="1868394"/>
            <a:chOff x="6568148" y="1125402"/>
            <a:chExt cx="1862770" cy="1868394"/>
          </a:xfrm>
        </p:grpSpPr>
        <p:sp>
          <p:nvSpPr>
            <p:cNvPr id="57" name="Google Shape;5670;p61"/>
            <p:cNvSpPr/>
            <p:nvPr/>
          </p:nvSpPr>
          <p:spPr>
            <a:xfrm rot="7985726">
              <a:off x="6809674" y="1429563"/>
              <a:ext cx="1379718" cy="1260071"/>
            </a:xfrm>
            <a:custGeom>
              <a:avLst/>
              <a:gdLst/>
              <a:ahLst/>
              <a:cxnLst/>
              <a:rect l="l" t="t" r="r" b="b"/>
              <a:pathLst>
                <a:path w="55190" h="50404" extrusionOk="0">
                  <a:moveTo>
                    <a:pt x="19501" y="0"/>
                  </a:moveTo>
                  <a:lnTo>
                    <a:pt x="19501" y="0"/>
                  </a:lnTo>
                  <a:cubicBezTo>
                    <a:pt x="16558" y="8832"/>
                    <a:pt x="20793" y="17386"/>
                    <a:pt x="20793" y="17386"/>
                  </a:cubicBezTo>
                  <a:cubicBezTo>
                    <a:pt x="20793" y="17386"/>
                    <a:pt x="25557" y="20120"/>
                    <a:pt x="21356" y="21736"/>
                  </a:cubicBezTo>
                  <a:cubicBezTo>
                    <a:pt x="20235" y="22170"/>
                    <a:pt x="18478" y="22519"/>
                    <a:pt x="15825" y="22721"/>
                  </a:cubicBezTo>
                  <a:cubicBezTo>
                    <a:pt x="3210" y="23668"/>
                    <a:pt x="1" y="32469"/>
                    <a:pt x="1" y="32469"/>
                  </a:cubicBezTo>
                  <a:cubicBezTo>
                    <a:pt x="3570" y="33921"/>
                    <a:pt x="7246" y="34398"/>
                    <a:pt x="10535" y="34398"/>
                  </a:cubicBezTo>
                  <a:cubicBezTo>
                    <a:pt x="16831" y="34398"/>
                    <a:pt x="21710" y="32651"/>
                    <a:pt x="21710" y="32651"/>
                  </a:cubicBezTo>
                  <a:lnTo>
                    <a:pt x="26584" y="34769"/>
                  </a:lnTo>
                  <a:cubicBezTo>
                    <a:pt x="26626" y="35404"/>
                    <a:pt x="26706" y="36024"/>
                    <a:pt x="26812" y="36617"/>
                  </a:cubicBezTo>
                  <a:cubicBezTo>
                    <a:pt x="28481" y="46012"/>
                    <a:pt x="37347" y="50403"/>
                    <a:pt x="37347" y="50403"/>
                  </a:cubicBezTo>
                  <a:cubicBezTo>
                    <a:pt x="41483" y="43046"/>
                    <a:pt x="37161" y="33021"/>
                    <a:pt x="37161" y="33021"/>
                  </a:cubicBezTo>
                  <a:cubicBezTo>
                    <a:pt x="37161" y="33021"/>
                    <a:pt x="29097" y="26778"/>
                    <a:pt x="40685" y="26314"/>
                  </a:cubicBezTo>
                  <a:cubicBezTo>
                    <a:pt x="41564" y="26279"/>
                    <a:pt x="42392" y="26195"/>
                    <a:pt x="43171" y="26074"/>
                  </a:cubicBezTo>
                  <a:lnTo>
                    <a:pt x="43176" y="26074"/>
                  </a:lnTo>
                  <a:cubicBezTo>
                    <a:pt x="52171" y="24717"/>
                    <a:pt x="54889" y="18307"/>
                    <a:pt x="55167" y="17595"/>
                  </a:cubicBezTo>
                  <a:cubicBezTo>
                    <a:pt x="55182" y="17550"/>
                    <a:pt x="55190" y="17527"/>
                    <a:pt x="55190" y="17527"/>
                  </a:cubicBezTo>
                  <a:cubicBezTo>
                    <a:pt x="51832" y="15996"/>
                    <a:pt x="48268" y="15542"/>
                    <a:pt x="45217" y="15542"/>
                  </a:cubicBezTo>
                  <a:cubicBezTo>
                    <a:pt x="40752" y="15542"/>
                    <a:pt x="37389" y="16516"/>
                    <a:pt x="37389" y="16516"/>
                  </a:cubicBezTo>
                  <a:cubicBezTo>
                    <a:pt x="37389" y="16516"/>
                    <a:pt x="34208" y="20286"/>
                    <a:pt x="31426" y="20286"/>
                  </a:cubicBezTo>
                  <a:cubicBezTo>
                    <a:pt x="30184" y="20286"/>
                    <a:pt x="29022" y="19535"/>
                    <a:pt x="28257" y="17364"/>
                  </a:cubicBezTo>
                  <a:cubicBezTo>
                    <a:pt x="28024" y="16710"/>
                    <a:pt x="27831" y="15923"/>
                    <a:pt x="27682" y="14991"/>
                  </a:cubicBezTo>
                  <a:cubicBezTo>
                    <a:pt x="25926" y="4045"/>
                    <a:pt x="19501" y="0"/>
                    <a:pt x="19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71;p61"/>
            <p:cNvSpPr/>
            <p:nvPr/>
          </p:nvSpPr>
          <p:spPr>
            <a:xfrm rot="7985726">
              <a:off x="7013702" y="1631798"/>
              <a:ext cx="263419" cy="500014"/>
            </a:xfrm>
            <a:custGeom>
              <a:avLst/>
              <a:gdLst/>
              <a:ahLst/>
              <a:cxnLst/>
              <a:rect l="l" t="t" r="r" b="b"/>
              <a:pathLst>
                <a:path w="10537" h="20001" extrusionOk="0">
                  <a:moveTo>
                    <a:pt x="3673" y="0"/>
                  </a:moveTo>
                  <a:cubicBezTo>
                    <a:pt x="2018" y="0"/>
                    <a:pt x="798" y="3155"/>
                    <a:pt x="1" y="6214"/>
                  </a:cubicBezTo>
                  <a:cubicBezTo>
                    <a:pt x="1670" y="15609"/>
                    <a:pt x="10536" y="20000"/>
                    <a:pt x="10536" y="20000"/>
                  </a:cubicBezTo>
                  <a:cubicBezTo>
                    <a:pt x="10536" y="20000"/>
                    <a:pt x="8867" y="3952"/>
                    <a:pt x="4860" y="519"/>
                  </a:cubicBezTo>
                  <a:cubicBezTo>
                    <a:pt x="4442" y="161"/>
                    <a:pt x="4047" y="0"/>
                    <a:pt x="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72;p61"/>
            <p:cNvSpPr/>
            <p:nvPr/>
          </p:nvSpPr>
          <p:spPr>
            <a:xfrm rot="7985726">
              <a:off x="7013349" y="2337648"/>
              <a:ext cx="484189" cy="211995"/>
            </a:xfrm>
            <a:custGeom>
              <a:avLst/>
              <a:gdLst/>
              <a:ahLst/>
              <a:cxnLst/>
              <a:rect l="l" t="t" r="r" b="b"/>
              <a:pathLst>
                <a:path w="19368" h="8480" extrusionOk="0">
                  <a:moveTo>
                    <a:pt x="19368" y="0"/>
                  </a:moveTo>
                  <a:cubicBezTo>
                    <a:pt x="11076" y="593"/>
                    <a:pt x="1" y="4852"/>
                    <a:pt x="1" y="4852"/>
                  </a:cubicBezTo>
                  <a:lnTo>
                    <a:pt x="7372" y="8479"/>
                  </a:lnTo>
                  <a:lnTo>
                    <a:pt x="7377" y="8479"/>
                  </a:lnTo>
                  <a:cubicBezTo>
                    <a:pt x="16372" y="7122"/>
                    <a:pt x="19090" y="712"/>
                    <a:pt x="19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73;p61"/>
            <p:cNvSpPr/>
            <p:nvPr/>
          </p:nvSpPr>
          <p:spPr>
            <a:xfrm rot="7985726">
              <a:off x="7715197" y="1964927"/>
              <a:ext cx="218920" cy="543363"/>
            </a:xfrm>
            <a:custGeom>
              <a:avLst/>
              <a:gdLst/>
              <a:ahLst/>
              <a:cxnLst/>
              <a:rect l="l" t="t" r="r" b="b"/>
              <a:pathLst>
                <a:path w="8757" h="21735" extrusionOk="0">
                  <a:moveTo>
                    <a:pt x="0" y="0"/>
                  </a:moveTo>
                  <a:cubicBezTo>
                    <a:pt x="0" y="1"/>
                    <a:pt x="5585" y="15809"/>
                    <a:pt x="5703" y="20831"/>
                  </a:cubicBezTo>
                  <a:cubicBezTo>
                    <a:pt x="5716" y="21460"/>
                    <a:pt x="5834" y="21735"/>
                    <a:pt x="6030" y="21735"/>
                  </a:cubicBezTo>
                  <a:cubicBezTo>
                    <a:pt x="6553" y="21735"/>
                    <a:pt x="7628" y="19783"/>
                    <a:pt x="8756" y="17364"/>
                  </a:cubicBezTo>
                  <a:cubicBezTo>
                    <a:pt x="8523" y="16710"/>
                    <a:pt x="8330" y="15923"/>
                    <a:pt x="8181" y="14991"/>
                  </a:cubicBezTo>
                  <a:cubicBezTo>
                    <a:pt x="6425" y="404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74;p61"/>
            <p:cNvSpPr/>
            <p:nvPr/>
          </p:nvSpPr>
          <p:spPr>
            <a:xfrm rot="7985726">
              <a:off x="7131747" y="1738189"/>
              <a:ext cx="955803" cy="268319"/>
            </a:xfrm>
            <a:custGeom>
              <a:avLst/>
              <a:gdLst/>
              <a:ahLst/>
              <a:cxnLst/>
              <a:rect l="l" t="t" r="r" b="b"/>
              <a:pathLst>
                <a:path w="38233" h="10733" extrusionOk="0">
                  <a:moveTo>
                    <a:pt x="21356" y="0"/>
                  </a:moveTo>
                  <a:cubicBezTo>
                    <a:pt x="20235" y="434"/>
                    <a:pt x="18478" y="783"/>
                    <a:pt x="15825" y="985"/>
                  </a:cubicBezTo>
                  <a:cubicBezTo>
                    <a:pt x="3210" y="1932"/>
                    <a:pt x="1" y="10733"/>
                    <a:pt x="1" y="10733"/>
                  </a:cubicBezTo>
                  <a:cubicBezTo>
                    <a:pt x="1" y="10733"/>
                    <a:pt x="15230" y="6003"/>
                    <a:pt x="28561" y="6003"/>
                  </a:cubicBezTo>
                  <a:cubicBezTo>
                    <a:pt x="29468" y="6003"/>
                    <a:pt x="30366" y="6025"/>
                    <a:pt x="31249" y="6072"/>
                  </a:cubicBezTo>
                  <a:cubicBezTo>
                    <a:pt x="31700" y="6096"/>
                    <a:pt x="32097" y="6107"/>
                    <a:pt x="32443" y="6107"/>
                  </a:cubicBezTo>
                  <a:cubicBezTo>
                    <a:pt x="38233" y="6107"/>
                    <a:pt x="29837" y="2856"/>
                    <a:pt x="21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75;p61"/>
            <p:cNvSpPr/>
            <p:nvPr/>
          </p:nvSpPr>
          <p:spPr>
            <a:xfrm flipH="1">
              <a:off x="6955624" y="2163499"/>
              <a:ext cx="25106" cy="12145"/>
            </a:xfrm>
            <a:custGeom>
              <a:avLst/>
              <a:gdLst/>
              <a:ahLst/>
              <a:cxnLst/>
              <a:rect l="l" t="t" r="r" b="b"/>
              <a:pathLst>
                <a:path w="769" h="372" extrusionOk="0">
                  <a:moveTo>
                    <a:pt x="156" y="0"/>
                  </a:moveTo>
                  <a:cubicBezTo>
                    <a:pt x="34" y="0"/>
                    <a:pt x="0" y="198"/>
                    <a:pt x="125" y="217"/>
                  </a:cubicBezTo>
                  <a:cubicBezTo>
                    <a:pt x="216" y="236"/>
                    <a:pt x="308" y="259"/>
                    <a:pt x="392" y="293"/>
                  </a:cubicBezTo>
                  <a:cubicBezTo>
                    <a:pt x="462" y="323"/>
                    <a:pt x="530" y="371"/>
                    <a:pt x="603" y="371"/>
                  </a:cubicBezTo>
                  <a:cubicBezTo>
                    <a:pt x="621" y="371"/>
                    <a:pt x="639" y="368"/>
                    <a:pt x="658" y="362"/>
                  </a:cubicBezTo>
                  <a:cubicBezTo>
                    <a:pt x="723" y="343"/>
                    <a:pt x="768" y="278"/>
                    <a:pt x="746" y="209"/>
                  </a:cubicBezTo>
                  <a:cubicBezTo>
                    <a:pt x="684" y="11"/>
                    <a:pt x="330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676;p61"/>
            <p:cNvSpPr/>
            <p:nvPr/>
          </p:nvSpPr>
          <p:spPr>
            <a:xfrm flipH="1">
              <a:off x="7106815" y="1510418"/>
              <a:ext cx="481387" cy="590691"/>
            </a:xfrm>
            <a:custGeom>
              <a:avLst/>
              <a:gdLst/>
              <a:ahLst/>
              <a:cxnLst/>
              <a:rect l="l" t="t" r="r" b="b"/>
              <a:pathLst>
                <a:path w="14745" h="18093" extrusionOk="0">
                  <a:moveTo>
                    <a:pt x="6241" y="0"/>
                  </a:moveTo>
                  <a:cubicBezTo>
                    <a:pt x="4617" y="0"/>
                    <a:pt x="2764" y="1908"/>
                    <a:pt x="2164" y="3166"/>
                  </a:cubicBezTo>
                  <a:cubicBezTo>
                    <a:pt x="1042" y="5522"/>
                    <a:pt x="840" y="8264"/>
                    <a:pt x="711" y="10834"/>
                  </a:cubicBezTo>
                  <a:cubicBezTo>
                    <a:pt x="632" y="12469"/>
                    <a:pt x="612" y="14119"/>
                    <a:pt x="726" y="15754"/>
                  </a:cubicBezTo>
                  <a:cubicBezTo>
                    <a:pt x="726" y="15754"/>
                    <a:pt x="0" y="17799"/>
                    <a:pt x="1939" y="18043"/>
                  </a:cubicBezTo>
                  <a:cubicBezTo>
                    <a:pt x="2209" y="18077"/>
                    <a:pt x="2478" y="18093"/>
                    <a:pt x="2747" y="18093"/>
                  </a:cubicBezTo>
                  <a:cubicBezTo>
                    <a:pt x="5267" y="18093"/>
                    <a:pt x="7707" y="16668"/>
                    <a:pt x="9638" y="15184"/>
                  </a:cubicBezTo>
                  <a:cubicBezTo>
                    <a:pt x="11779" y="13541"/>
                    <a:pt x="13527" y="11317"/>
                    <a:pt x="14155" y="8655"/>
                  </a:cubicBezTo>
                  <a:cubicBezTo>
                    <a:pt x="14626" y="6663"/>
                    <a:pt x="14745" y="3648"/>
                    <a:pt x="12418" y="2770"/>
                  </a:cubicBezTo>
                  <a:cubicBezTo>
                    <a:pt x="12255" y="2709"/>
                    <a:pt x="11950" y="2642"/>
                    <a:pt x="11542" y="2642"/>
                  </a:cubicBezTo>
                  <a:cubicBezTo>
                    <a:pt x="10793" y="2642"/>
                    <a:pt x="9696" y="2870"/>
                    <a:pt x="8498" y="3792"/>
                  </a:cubicBezTo>
                  <a:cubicBezTo>
                    <a:pt x="8570" y="2854"/>
                    <a:pt x="8433" y="1717"/>
                    <a:pt x="7886" y="930"/>
                  </a:cubicBezTo>
                  <a:cubicBezTo>
                    <a:pt x="7421" y="266"/>
                    <a:pt x="6847" y="0"/>
                    <a:pt x="6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677;p61"/>
            <p:cNvSpPr/>
            <p:nvPr/>
          </p:nvSpPr>
          <p:spPr>
            <a:xfrm flipH="1">
              <a:off x="6888436" y="2043193"/>
              <a:ext cx="617005" cy="449425"/>
            </a:xfrm>
            <a:custGeom>
              <a:avLst/>
              <a:gdLst/>
              <a:ahLst/>
              <a:cxnLst/>
              <a:rect l="l" t="t" r="r" b="b"/>
              <a:pathLst>
                <a:path w="18899" h="13766" extrusionOk="0">
                  <a:moveTo>
                    <a:pt x="4424" y="0"/>
                  </a:moveTo>
                  <a:cubicBezTo>
                    <a:pt x="4372" y="0"/>
                    <a:pt x="4319" y="1"/>
                    <a:pt x="4267" y="1"/>
                  </a:cubicBezTo>
                  <a:cubicBezTo>
                    <a:pt x="2050" y="13"/>
                    <a:pt x="1" y="20"/>
                    <a:pt x="1" y="20"/>
                  </a:cubicBezTo>
                  <a:cubicBezTo>
                    <a:pt x="1" y="20"/>
                    <a:pt x="3624" y="13129"/>
                    <a:pt x="10920" y="13733"/>
                  </a:cubicBezTo>
                  <a:cubicBezTo>
                    <a:pt x="11180" y="13755"/>
                    <a:pt x="11423" y="13765"/>
                    <a:pt x="11651" y="13765"/>
                  </a:cubicBezTo>
                  <a:cubicBezTo>
                    <a:pt x="16959" y="13765"/>
                    <a:pt x="13852" y="8145"/>
                    <a:pt x="13852" y="8145"/>
                  </a:cubicBezTo>
                  <a:lnTo>
                    <a:pt x="13852" y="8145"/>
                  </a:lnTo>
                  <a:cubicBezTo>
                    <a:pt x="13852" y="8145"/>
                    <a:pt x="14347" y="8240"/>
                    <a:pt x="15005" y="8240"/>
                  </a:cubicBezTo>
                  <a:cubicBezTo>
                    <a:pt x="16216" y="8240"/>
                    <a:pt x="17979" y="7918"/>
                    <a:pt x="18236" y="6088"/>
                  </a:cubicBezTo>
                  <a:cubicBezTo>
                    <a:pt x="18899" y="1327"/>
                    <a:pt x="10569" y="0"/>
                    <a:pt x="4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678;p61"/>
            <p:cNvSpPr/>
            <p:nvPr/>
          </p:nvSpPr>
          <p:spPr>
            <a:xfrm flipH="1">
              <a:off x="7393166" y="2107672"/>
              <a:ext cx="527094" cy="501204"/>
            </a:xfrm>
            <a:custGeom>
              <a:avLst/>
              <a:gdLst/>
              <a:ahLst/>
              <a:cxnLst/>
              <a:rect l="l" t="t" r="r" b="b"/>
              <a:pathLst>
                <a:path w="16145" h="15352" extrusionOk="0">
                  <a:moveTo>
                    <a:pt x="12593" y="0"/>
                  </a:moveTo>
                  <a:cubicBezTo>
                    <a:pt x="12287" y="0"/>
                    <a:pt x="12091" y="98"/>
                    <a:pt x="12091" y="98"/>
                  </a:cubicBezTo>
                  <a:cubicBezTo>
                    <a:pt x="10418" y="680"/>
                    <a:pt x="8783" y="1410"/>
                    <a:pt x="7209" y="2216"/>
                  </a:cubicBezTo>
                  <a:cubicBezTo>
                    <a:pt x="7149" y="2246"/>
                    <a:pt x="7084" y="2281"/>
                    <a:pt x="7019" y="2311"/>
                  </a:cubicBezTo>
                  <a:lnTo>
                    <a:pt x="7019" y="2314"/>
                  </a:lnTo>
                  <a:cubicBezTo>
                    <a:pt x="7012" y="2319"/>
                    <a:pt x="7000" y="2323"/>
                    <a:pt x="6986" y="2330"/>
                  </a:cubicBezTo>
                  <a:cubicBezTo>
                    <a:pt x="4659" y="3509"/>
                    <a:pt x="1613" y="4897"/>
                    <a:pt x="716" y="7512"/>
                  </a:cubicBezTo>
                  <a:cubicBezTo>
                    <a:pt x="1" y="9603"/>
                    <a:pt x="853" y="12497"/>
                    <a:pt x="3252" y="13013"/>
                  </a:cubicBezTo>
                  <a:cubicBezTo>
                    <a:pt x="3500" y="13067"/>
                    <a:pt x="3758" y="13092"/>
                    <a:pt x="4020" y="13092"/>
                  </a:cubicBezTo>
                  <a:cubicBezTo>
                    <a:pt x="4787" y="13092"/>
                    <a:pt x="5583" y="12876"/>
                    <a:pt x="6233" y="12516"/>
                  </a:cubicBezTo>
                  <a:cubicBezTo>
                    <a:pt x="6233" y="12516"/>
                    <a:pt x="6653" y="15351"/>
                    <a:pt x="10481" y="15351"/>
                  </a:cubicBezTo>
                  <a:cubicBezTo>
                    <a:pt x="10556" y="15351"/>
                    <a:pt x="10631" y="15350"/>
                    <a:pt x="10708" y="15348"/>
                  </a:cubicBezTo>
                  <a:cubicBezTo>
                    <a:pt x="13924" y="15257"/>
                    <a:pt x="16144" y="10321"/>
                    <a:pt x="15692" y="5554"/>
                  </a:cubicBezTo>
                  <a:cubicBezTo>
                    <a:pt x="15574" y="4345"/>
                    <a:pt x="15285" y="3147"/>
                    <a:pt x="14802" y="2041"/>
                  </a:cubicBezTo>
                  <a:cubicBezTo>
                    <a:pt x="14037" y="311"/>
                    <a:pt x="13139" y="0"/>
                    <a:pt x="12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679;p61"/>
            <p:cNvSpPr/>
            <p:nvPr/>
          </p:nvSpPr>
          <p:spPr>
            <a:xfrm flipH="1">
              <a:off x="7426826" y="1705357"/>
              <a:ext cx="662320" cy="482138"/>
            </a:xfrm>
            <a:custGeom>
              <a:avLst/>
              <a:gdLst/>
              <a:ahLst/>
              <a:cxnLst/>
              <a:rect l="l" t="t" r="r" b="b"/>
              <a:pathLst>
                <a:path w="20287" h="14768" extrusionOk="0">
                  <a:moveTo>
                    <a:pt x="6939" y="1"/>
                  </a:moveTo>
                  <a:cubicBezTo>
                    <a:pt x="6231" y="1"/>
                    <a:pt x="5529" y="120"/>
                    <a:pt x="4847" y="407"/>
                  </a:cubicBezTo>
                  <a:cubicBezTo>
                    <a:pt x="3201" y="1103"/>
                    <a:pt x="2110" y="3346"/>
                    <a:pt x="3185" y="4958"/>
                  </a:cubicBezTo>
                  <a:cubicBezTo>
                    <a:pt x="3185" y="4958"/>
                    <a:pt x="0" y="5068"/>
                    <a:pt x="228" y="8539"/>
                  </a:cubicBezTo>
                  <a:cubicBezTo>
                    <a:pt x="413" y="11354"/>
                    <a:pt x="8241" y="14767"/>
                    <a:pt x="14406" y="14767"/>
                  </a:cubicBezTo>
                  <a:cubicBezTo>
                    <a:pt x="15835" y="14767"/>
                    <a:pt x="17175" y="14584"/>
                    <a:pt x="18310" y="14167"/>
                  </a:cubicBezTo>
                  <a:cubicBezTo>
                    <a:pt x="20287" y="10889"/>
                    <a:pt x="18820" y="10185"/>
                    <a:pt x="18820" y="10185"/>
                  </a:cubicBezTo>
                  <a:cubicBezTo>
                    <a:pt x="18798" y="10175"/>
                    <a:pt x="18779" y="10171"/>
                    <a:pt x="18760" y="10171"/>
                  </a:cubicBezTo>
                  <a:cubicBezTo>
                    <a:pt x="18625" y="10171"/>
                    <a:pt x="18563" y="10408"/>
                    <a:pt x="18492" y="10408"/>
                  </a:cubicBezTo>
                  <a:cubicBezTo>
                    <a:pt x="18474" y="10408"/>
                    <a:pt x="18456" y="10392"/>
                    <a:pt x="18436" y="10353"/>
                  </a:cubicBezTo>
                  <a:cubicBezTo>
                    <a:pt x="17892" y="9285"/>
                    <a:pt x="17036" y="6767"/>
                    <a:pt x="16356" y="5779"/>
                  </a:cubicBezTo>
                  <a:cubicBezTo>
                    <a:pt x="14896" y="3669"/>
                    <a:pt x="12972" y="1699"/>
                    <a:pt x="10520" y="780"/>
                  </a:cubicBezTo>
                  <a:cubicBezTo>
                    <a:pt x="9356" y="342"/>
                    <a:pt x="8139" y="1"/>
                    <a:pt x="6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680;p61"/>
            <p:cNvSpPr/>
            <p:nvPr/>
          </p:nvSpPr>
          <p:spPr>
            <a:xfrm flipH="1">
              <a:off x="7835279" y="2296995"/>
              <a:ext cx="23408" cy="21515"/>
            </a:xfrm>
            <a:custGeom>
              <a:avLst/>
              <a:gdLst/>
              <a:ahLst/>
              <a:cxnLst/>
              <a:rect l="l" t="t" r="r" b="b"/>
              <a:pathLst>
                <a:path w="717" h="659" extrusionOk="0">
                  <a:moveTo>
                    <a:pt x="606" y="0"/>
                  </a:moveTo>
                  <a:cubicBezTo>
                    <a:pt x="600" y="0"/>
                    <a:pt x="593" y="1"/>
                    <a:pt x="587" y="2"/>
                  </a:cubicBezTo>
                  <a:cubicBezTo>
                    <a:pt x="476" y="25"/>
                    <a:pt x="381" y="151"/>
                    <a:pt x="305" y="230"/>
                  </a:cubicBezTo>
                  <a:cubicBezTo>
                    <a:pt x="218" y="325"/>
                    <a:pt x="130" y="421"/>
                    <a:pt x="50" y="523"/>
                  </a:cubicBezTo>
                  <a:cubicBezTo>
                    <a:pt x="1" y="581"/>
                    <a:pt x="49" y="659"/>
                    <a:pt x="107" y="659"/>
                  </a:cubicBezTo>
                  <a:cubicBezTo>
                    <a:pt x="125" y="659"/>
                    <a:pt x="143" y="651"/>
                    <a:pt x="160" y="633"/>
                  </a:cubicBezTo>
                  <a:cubicBezTo>
                    <a:pt x="244" y="546"/>
                    <a:pt x="336" y="458"/>
                    <a:pt x="427" y="379"/>
                  </a:cubicBezTo>
                  <a:cubicBezTo>
                    <a:pt x="506" y="307"/>
                    <a:pt x="643" y="234"/>
                    <a:pt x="685" y="135"/>
                  </a:cubicBezTo>
                  <a:cubicBezTo>
                    <a:pt x="717" y="69"/>
                    <a:pt x="674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681;p61"/>
            <p:cNvSpPr/>
            <p:nvPr/>
          </p:nvSpPr>
          <p:spPr>
            <a:xfrm flipH="1">
              <a:off x="7824178" y="2319423"/>
              <a:ext cx="19327" cy="18348"/>
            </a:xfrm>
            <a:custGeom>
              <a:avLst/>
              <a:gdLst/>
              <a:ahLst/>
              <a:cxnLst/>
              <a:rect l="l" t="t" r="r" b="b"/>
              <a:pathLst>
                <a:path w="592" h="562" extrusionOk="0">
                  <a:moveTo>
                    <a:pt x="490" y="0"/>
                  </a:moveTo>
                  <a:cubicBezTo>
                    <a:pt x="482" y="0"/>
                    <a:pt x="475" y="1"/>
                    <a:pt x="467" y="3"/>
                  </a:cubicBezTo>
                  <a:cubicBezTo>
                    <a:pt x="373" y="26"/>
                    <a:pt x="304" y="136"/>
                    <a:pt x="243" y="205"/>
                  </a:cubicBezTo>
                  <a:cubicBezTo>
                    <a:pt x="175" y="285"/>
                    <a:pt x="110" y="361"/>
                    <a:pt x="41" y="441"/>
                  </a:cubicBezTo>
                  <a:cubicBezTo>
                    <a:pt x="1" y="491"/>
                    <a:pt x="35" y="561"/>
                    <a:pt x="89" y="561"/>
                  </a:cubicBezTo>
                  <a:cubicBezTo>
                    <a:pt x="100" y="561"/>
                    <a:pt x="112" y="558"/>
                    <a:pt x="125" y="550"/>
                  </a:cubicBezTo>
                  <a:cubicBezTo>
                    <a:pt x="220" y="494"/>
                    <a:pt x="311" y="433"/>
                    <a:pt x="395" y="357"/>
                  </a:cubicBezTo>
                  <a:cubicBezTo>
                    <a:pt x="475" y="289"/>
                    <a:pt x="578" y="205"/>
                    <a:pt x="589" y="94"/>
                  </a:cubicBezTo>
                  <a:cubicBezTo>
                    <a:pt x="592" y="39"/>
                    <a:pt x="538" y="0"/>
                    <a:pt x="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682;p61"/>
            <p:cNvSpPr/>
            <p:nvPr/>
          </p:nvSpPr>
          <p:spPr>
            <a:xfrm flipH="1">
              <a:off x="7767045" y="2251125"/>
              <a:ext cx="23474" cy="15312"/>
            </a:xfrm>
            <a:custGeom>
              <a:avLst/>
              <a:gdLst/>
              <a:ahLst/>
              <a:cxnLst/>
              <a:rect l="l" t="t" r="r" b="b"/>
              <a:pathLst>
                <a:path w="719" h="469" extrusionOk="0">
                  <a:moveTo>
                    <a:pt x="635" y="1"/>
                  </a:moveTo>
                  <a:cubicBezTo>
                    <a:pt x="418" y="1"/>
                    <a:pt x="206" y="202"/>
                    <a:pt x="57" y="343"/>
                  </a:cubicBezTo>
                  <a:cubicBezTo>
                    <a:pt x="1" y="396"/>
                    <a:pt x="53" y="468"/>
                    <a:pt x="115" y="468"/>
                  </a:cubicBezTo>
                  <a:cubicBezTo>
                    <a:pt x="133" y="468"/>
                    <a:pt x="151" y="462"/>
                    <a:pt x="167" y="449"/>
                  </a:cubicBezTo>
                  <a:cubicBezTo>
                    <a:pt x="251" y="380"/>
                    <a:pt x="343" y="320"/>
                    <a:pt x="438" y="266"/>
                  </a:cubicBezTo>
                  <a:cubicBezTo>
                    <a:pt x="521" y="221"/>
                    <a:pt x="612" y="187"/>
                    <a:pt x="680" y="115"/>
                  </a:cubicBezTo>
                  <a:cubicBezTo>
                    <a:pt x="719" y="73"/>
                    <a:pt x="692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683;p61"/>
            <p:cNvSpPr/>
            <p:nvPr/>
          </p:nvSpPr>
          <p:spPr>
            <a:xfrm flipH="1">
              <a:off x="7769167" y="2274468"/>
              <a:ext cx="24029" cy="16977"/>
            </a:xfrm>
            <a:custGeom>
              <a:avLst/>
              <a:gdLst/>
              <a:ahLst/>
              <a:cxnLst/>
              <a:rect l="l" t="t" r="r" b="b"/>
              <a:pathLst>
                <a:path w="736" h="520" extrusionOk="0">
                  <a:moveTo>
                    <a:pt x="586" y="1"/>
                  </a:moveTo>
                  <a:cubicBezTo>
                    <a:pt x="380" y="1"/>
                    <a:pt x="202" y="215"/>
                    <a:pt x="67" y="346"/>
                  </a:cubicBezTo>
                  <a:cubicBezTo>
                    <a:pt x="0" y="416"/>
                    <a:pt x="60" y="520"/>
                    <a:pt x="139" y="520"/>
                  </a:cubicBezTo>
                  <a:cubicBezTo>
                    <a:pt x="155" y="520"/>
                    <a:pt x="172" y="515"/>
                    <a:pt x="188" y="506"/>
                  </a:cubicBezTo>
                  <a:cubicBezTo>
                    <a:pt x="276" y="457"/>
                    <a:pt x="371" y="415"/>
                    <a:pt x="462" y="369"/>
                  </a:cubicBezTo>
                  <a:cubicBezTo>
                    <a:pt x="550" y="327"/>
                    <a:pt x="660" y="290"/>
                    <a:pt x="706" y="194"/>
                  </a:cubicBezTo>
                  <a:cubicBezTo>
                    <a:pt x="736" y="130"/>
                    <a:pt x="717" y="16"/>
                    <a:pt x="630" y="4"/>
                  </a:cubicBezTo>
                  <a:cubicBezTo>
                    <a:pt x="615" y="2"/>
                    <a:pt x="601" y="1"/>
                    <a:pt x="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684;p61"/>
            <p:cNvSpPr/>
            <p:nvPr/>
          </p:nvSpPr>
          <p:spPr>
            <a:xfrm flipH="1">
              <a:off x="7777264" y="2317269"/>
              <a:ext cx="23539" cy="18250"/>
            </a:xfrm>
            <a:custGeom>
              <a:avLst/>
              <a:gdLst/>
              <a:ahLst/>
              <a:cxnLst/>
              <a:rect l="l" t="t" r="r" b="b"/>
              <a:pathLst>
                <a:path w="721" h="559" extrusionOk="0">
                  <a:moveTo>
                    <a:pt x="605" y="0"/>
                  </a:moveTo>
                  <a:cubicBezTo>
                    <a:pt x="602" y="0"/>
                    <a:pt x="599" y="0"/>
                    <a:pt x="597" y="1"/>
                  </a:cubicBezTo>
                  <a:cubicBezTo>
                    <a:pt x="482" y="16"/>
                    <a:pt x="410" y="96"/>
                    <a:pt x="326" y="168"/>
                  </a:cubicBezTo>
                  <a:cubicBezTo>
                    <a:pt x="239" y="244"/>
                    <a:pt x="151" y="320"/>
                    <a:pt x="65" y="397"/>
                  </a:cubicBezTo>
                  <a:cubicBezTo>
                    <a:pt x="1" y="456"/>
                    <a:pt x="61" y="558"/>
                    <a:pt x="134" y="558"/>
                  </a:cubicBezTo>
                  <a:cubicBezTo>
                    <a:pt x="148" y="558"/>
                    <a:pt x="164" y="554"/>
                    <a:pt x="179" y="544"/>
                  </a:cubicBezTo>
                  <a:cubicBezTo>
                    <a:pt x="274" y="480"/>
                    <a:pt x="372" y="416"/>
                    <a:pt x="467" y="351"/>
                  </a:cubicBezTo>
                  <a:cubicBezTo>
                    <a:pt x="558" y="290"/>
                    <a:pt x="658" y="240"/>
                    <a:pt x="699" y="134"/>
                  </a:cubicBezTo>
                  <a:cubicBezTo>
                    <a:pt x="721" y="79"/>
                    <a:pt x="666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685;p61"/>
            <p:cNvSpPr/>
            <p:nvPr/>
          </p:nvSpPr>
          <p:spPr>
            <a:xfrm flipH="1">
              <a:off x="7754280" y="2358535"/>
              <a:ext cx="23343" cy="20666"/>
            </a:xfrm>
            <a:custGeom>
              <a:avLst/>
              <a:gdLst/>
              <a:ahLst/>
              <a:cxnLst/>
              <a:rect l="l" t="t" r="r" b="b"/>
              <a:pathLst>
                <a:path w="715" h="633" extrusionOk="0">
                  <a:moveTo>
                    <a:pt x="591" y="1"/>
                  </a:moveTo>
                  <a:cubicBezTo>
                    <a:pt x="580" y="1"/>
                    <a:pt x="568" y="3"/>
                    <a:pt x="555" y="7"/>
                  </a:cubicBezTo>
                  <a:cubicBezTo>
                    <a:pt x="445" y="45"/>
                    <a:pt x="373" y="136"/>
                    <a:pt x="294" y="216"/>
                  </a:cubicBezTo>
                  <a:cubicBezTo>
                    <a:pt x="210" y="300"/>
                    <a:pt x="130" y="387"/>
                    <a:pt x="54" y="478"/>
                  </a:cubicBezTo>
                  <a:cubicBezTo>
                    <a:pt x="1" y="534"/>
                    <a:pt x="47" y="633"/>
                    <a:pt x="113" y="633"/>
                  </a:cubicBezTo>
                  <a:cubicBezTo>
                    <a:pt x="128" y="633"/>
                    <a:pt x="144" y="627"/>
                    <a:pt x="160" y="615"/>
                  </a:cubicBezTo>
                  <a:cubicBezTo>
                    <a:pt x="252" y="547"/>
                    <a:pt x="346" y="482"/>
                    <a:pt x="434" y="410"/>
                  </a:cubicBezTo>
                  <a:cubicBezTo>
                    <a:pt x="522" y="342"/>
                    <a:pt x="636" y="273"/>
                    <a:pt x="681" y="170"/>
                  </a:cubicBezTo>
                  <a:cubicBezTo>
                    <a:pt x="714" y="100"/>
                    <a:pt x="672" y="1"/>
                    <a:pt x="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686;p61"/>
            <p:cNvSpPr/>
            <p:nvPr/>
          </p:nvSpPr>
          <p:spPr>
            <a:xfrm flipH="1">
              <a:off x="7720947" y="2396863"/>
              <a:ext cx="22723" cy="21384"/>
            </a:xfrm>
            <a:custGeom>
              <a:avLst/>
              <a:gdLst/>
              <a:ahLst/>
              <a:cxnLst/>
              <a:rect l="l" t="t" r="r" b="b"/>
              <a:pathLst>
                <a:path w="696" h="655" extrusionOk="0">
                  <a:moveTo>
                    <a:pt x="561" y="0"/>
                  </a:moveTo>
                  <a:cubicBezTo>
                    <a:pt x="552" y="0"/>
                    <a:pt x="543" y="1"/>
                    <a:pt x="535" y="3"/>
                  </a:cubicBezTo>
                  <a:cubicBezTo>
                    <a:pt x="398" y="31"/>
                    <a:pt x="317" y="152"/>
                    <a:pt x="226" y="254"/>
                  </a:cubicBezTo>
                  <a:cubicBezTo>
                    <a:pt x="143" y="350"/>
                    <a:pt x="56" y="452"/>
                    <a:pt x="14" y="574"/>
                  </a:cubicBezTo>
                  <a:cubicBezTo>
                    <a:pt x="0" y="610"/>
                    <a:pt x="35" y="654"/>
                    <a:pt x="74" y="654"/>
                  </a:cubicBezTo>
                  <a:cubicBezTo>
                    <a:pt x="81" y="654"/>
                    <a:pt x="87" y="653"/>
                    <a:pt x="94" y="650"/>
                  </a:cubicBezTo>
                  <a:cubicBezTo>
                    <a:pt x="208" y="601"/>
                    <a:pt x="306" y="513"/>
                    <a:pt x="401" y="429"/>
                  </a:cubicBezTo>
                  <a:cubicBezTo>
                    <a:pt x="454" y="388"/>
                    <a:pt x="505" y="346"/>
                    <a:pt x="557" y="304"/>
                  </a:cubicBezTo>
                  <a:cubicBezTo>
                    <a:pt x="619" y="254"/>
                    <a:pt x="645" y="213"/>
                    <a:pt x="671" y="137"/>
                  </a:cubicBezTo>
                  <a:cubicBezTo>
                    <a:pt x="695" y="63"/>
                    <a:pt x="63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687;p61"/>
            <p:cNvSpPr/>
            <p:nvPr/>
          </p:nvSpPr>
          <p:spPr>
            <a:xfrm flipH="1">
              <a:off x="7707333" y="2360853"/>
              <a:ext cx="22429" cy="20699"/>
            </a:xfrm>
            <a:custGeom>
              <a:avLst/>
              <a:gdLst/>
              <a:ahLst/>
              <a:cxnLst/>
              <a:rect l="l" t="t" r="r" b="b"/>
              <a:pathLst>
                <a:path w="687" h="634" extrusionOk="0">
                  <a:moveTo>
                    <a:pt x="588" y="0"/>
                  </a:moveTo>
                  <a:cubicBezTo>
                    <a:pt x="466" y="8"/>
                    <a:pt x="382" y="95"/>
                    <a:pt x="298" y="179"/>
                  </a:cubicBezTo>
                  <a:cubicBezTo>
                    <a:pt x="211" y="267"/>
                    <a:pt x="135" y="362"/>
                    <a:pt x="56" y="457"/>
                  </a:cubicBezTo>
                  <a:cubicBezTo>
                    <a:pt x="0" y="521"/>
                    <a:pt x="50" y="633"/>
                    <a:pt x="123" y="633"/>
                  </a:cubicBezTo>
                  <a:cubicBezTo>
                    <a:pt x="140" y="633"/>
                    <a:pt x="158" y="627"/>
                    <a:pt x="177" y="613"/>
                  </a:cubicBezTo>
                  <a:cubicBezTo>
                    <a:pt x="279" y="536"/>
                    <a:pt x="382" y="464"/>
                    <a:pt x="477" y="381"/>
                  </a:cubicBezTo>
                  <a:cubicBezTo>
                    <a:pt x="572" y="301"/>
                    <a:pt x="663" y="221"/>
                    <a:pt x="679" y="92"/>
                  </a:cubicBezTo>
                  <a:cubicBezTo>
                    <a:pt x="686" y="46"/>
                    <a:pt x="633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688;p61"/>
            <p:cNvSpPr/>
            <p:nvPr/>
          </p:nvSpPr>
          <p:spPr>
            <a:xfrm flipH="1">
              <a:off x="7722710" y="2223799"/>
              <a:ext cx="20992" cy="12896"/>
            </a:xfrm>
            <a:custGeom>
              <a:avLst/>
              <a:gdLst/>
              <a:ahLst/>
              <a:cxnLst/>
              <a:rect l="l" t="t" r="r" b="b"/>
              <a:pathLst>
                <a:path w="643" h="395" extrusionOk="0">
                  <a:moveTo>
                    <a:pt x="526" y="1"/>
                  </a:moveTo>
                  <a:cubicBezTo>
                    <a:pt x="445" y="1"/>
                    <a:pt x="374" y="42"/>
                    <a:pt x="304" y="85"/>
                  </a:cubicBezTo>
                  <a:cubicBezTo>
                    <a:pt x="220" y="134"/>
                    <a:pt x="132" y="184"/>
                    <a:pt x="60" y="248"/>
                  </a:cubicBezTo>
                  <a:cubicBezTo>
                    <a:pt x="0" y="308"/>
                    <a:pt x="55" y="394"/>
                    <a:pt x="127" y="394"/>
                  </a:cubicBezTo>
                  <a:cubicBezTo>
                    <a:pt x="132" y="394"/>
                    <a:pt x="138" y="394"/>
                    <a:pt x="144" y="393"/>
                  </a:cubicBezTo>
                  <a:cubicBezTo>
                    <a:pt x="235" y="373"/>
                    <a:pt x="323" y="328"/>
                    <a:pt x="406" y="290"/>
                  </a:cubicBezTo>
                  <a:cubicBezTo>
                    <a:pt x="483" y="252"/>
                    <a:pt x="581" y="210"/>
                    <a:pt x="620" y="131"/>
                  </a:cubicBezTo>
                  <a:cubicBezTo>
                    <a:pt x="642" y="85"/>
                    <a:pt x="627" y="12"/>
                    <a:pt x="569" y="5"/>
                  </a:cubicBezTo>
                  <a:cubicBezTo>
                    <a:pt x="554" y="2"/>
                    <a:pt x="540" y="1"/>
                    <a:pt x="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689;p61"/>
            <p:cNvSpPr/>
            <p:nvPr/>
          </p:nvSpPr>
          <p:spPr>
            <a:xfrm flipH="1">
              <a:off x="7809356" y="2414460"/>
              <a:ext cx="20894" cy="22102"/>
            </a:xfrm>
            <a:custGeom>
              <a:avLst/>
              <a:gdLst/>
              <a:ahLst/>
              <a:cxnLst/>
              <a:rect l="l" t="t" r="r" b="b"/>
              <a:pathLst>
                <a:path w="640" h="677" extrusionOk="0">
                  <a:moveTo>
                    <a:pt x="504" y="1"/>
                  </a:moveTo>
                  <a:cubicBezTo>
                    <a:pt x="481" y="1"/>
                    <a:pt x="457" y="9"/>
                    <a:pt x="437" y="27"/>
                  </a:cubicBezTo>
                  <a:cubicBezTo>
                    <a:pt x="354" y="103"/>
                    <a:pt x="267" y="176"/>
                    <a:pt x="191" y="263"/>
                  </a:cubicBezTo>
                  <a:cubicBezTo>
                    <a:pt x="114" y="343"/>
                    <a:pt x="0" y="431"/>
                    <a:pt x="12" y="548"/>
                  </a:cubicBezTo>
                  <a:cubicBezTo>
                    <a:pt x="15" y="631"/>
                    <a:pt x="70" y="676"/>
                    <a:pt x="143" y="676"/>
                  </a:cubicBezTo>
                  <a:cubicBezTo>
                    <a:pt x="153" y="676"/>
                    <a:pt x="164" y="675"/>
                    <a:pt x="175" y="673"/>
                  </a:cubicBezTo>
                  <a:cubicBezTo>
                    <a:pt x="290" y="659"/>
                    <a:pt x="354" y="522"/>
                    <a:pt x="415" y="434"/>
                  </a:cubicBezTo>
                  <a:cubicBezTo>
                    <a:pt x="483" y="343"/>
                    <a:pt x="533" y="245"/>
                    <a:pt x="593" y="149"/>
                  </a:cubicBezTo>
                  <a:cubicBezTo>
                    <a:pt x="639" y="75"/>
                    <a:pt x="573" y="1"/>
                    <a:pt x="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690;p61"/>
            <p:cNvSpPr/>
            <p:nvPr/>
          </p:nvSpPr>
          <p:spPr>
            <a:xfrm flipH="1">
              <a:off x="7826725" y="2400161"/>
              <a:ext cx="16063" cy="14169"/>
            </a:xfrm>
            <a:custGeom>
              <a:avLst/>
              <a:gdLst/>
              <a:ahLst/>
              <a:cxnLst/>
              <a:rect l="l" t="t" r="r" b="b"/>
              <a:pathLst>
                <a:path w="492" h="434" extrusionOk="0">
                  <a:moveTo>
                    <a:pt x="365" y="1"/>
                  </a:moveTo>
                  <a:cubicBezTo>
                    <a:pt x="344" y="1"/>
                    <a:pt x="323" y="8"/>
                    <a:pt x="305" y="25"/>
                  </a:cubicBezTo>
                  <a:cubicBezTo>
                    <a:pt x="256" y="74"/>
                    <a:pt x="198" y="120"/>
                    <a:pt x="145" y="165"/>
                  </a:cubicBezTo>
                  <a:cubicBezTo>
                    <a:pt x="88" y="211"/>
                    <a:pt x="0" y="260"/>
                    <a:pt x="8" y="340"/>
                  </a:cubicBezTo>
                  <a:cubicBezTo>
                    <a:pt x="12" y="386"/>
                    <a:pt x="35" y="412"/>
                    <a:pt x="77" y="427"/>
                  </a:cubicBezTo>
                  <a:cubicBezTo>
                    <a:pt x="89" y="432"/>
                    <a:pt x="101" y="434"/>
                    <a:pt x="112" y="434"/>
                  </a:cubicBezTo>
                  <a:cubicBezTo>
                    <a:pt x="182" y="434"/>
                    <a:pt x="248" y="363"/>
                    <a:pt x="293" y="318"/>
                  </a:cubicBezTo>
                  <a:cubicBezTo>
                    <a:pt x="351" y="256"/>
                    <a:pt x="396" y="195"/>
                    <a:pt x="445" y="130"/>
                  </a:cubicBezTo>
                  <a:cubicBezTo>
                    <a:pt x="492" y="68"/>
                    <a:pt x="429" y="1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691;p61"/>
            <p:cNvSpPr/>
            <p:nvPr/>
          </p:nvSpPr>
          <p:spPr>
            <a:xfrm flipH="1">
              <a:off x="7842428" y="2375642"/>
              <a:ext cx="16258" cy="9990"/>
            </a:xfrm>
            <a:custGeom>
              <a:avLst/>
              <a:gdLst/>
              <a:ahLst/>
              <a:cxnLst/>
              <a:rect l="l" t="t" r="r" b="b"/>
              <a:pathLst>
                <a:path w="498" h="306" extrusionOk="0">
                  <a:moveTo>
                    <a:pt x="408" y="0"/>
                  </a:moveTo>
                  <a:cubicBezTo>
                    <a:pt x="402" y="0"/>
                    <a:pt x="395" y="1"/>
                    <a:pt x="389" y="4"/>
                  </a:cubicBezTo>
                  <a:cubicBezTo>
                    <a:pt x="339" y="19"/>
                    <a:pt x="286" y="37"/>
                    <a:pt x="236" y="57"/>
                  </a:cubicBezTo>
                  <a:cubicBezTo>
                    <a:pt x="187" y="79"/>
                    <a:pt x="138" y="110"/>
                    <a:pt x="88" y="137"/>
                  </a:cubicBezTo>
                  <a:cubicBezTo>
                    <a:pt x="1" y="185"/>
                    <a:pt x="54" y="305"/>
                    <a:pt x="135" y="305"/>
                  </a:cubicBezTo>
                  <a:cubicBezTo>
                    <a:pt x="149" y="305"/>
                    <a:pt x="164" y="301"/>
                    <a:pt x="180" y="293"/>
                  </a:cubicBezTo>
                  <a:cubicBezTo>
                    <a:pt x="229" y="266"/>
                    <a:pt x="278" y="243"/>
                    <a:pt x="324" y="213"/>
                  </a:cubicBezTo>
                  <a:cubicBezTo>
                    <a:pt x="369" y="179"/>
                    <a:pt x="411" y="144"/>
                    <a:pt x="453" y="110"/>
                  </a:cubicBezTo>
                  <a:cubicBezTo>
                    <a:pt x="497" y="76"/>
                    <a:pt x="460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692;p61"/>
            <p:cNvSpPr/>
            <p:nvPr/>
          </p:nvSpPr>
          <p:spPr>
            <a:xfrm flipH="1">
              <a:off x="7762997" y="2417595"/>
              <a:ext cx="28567" cy="22984"/>
            </a:xfrm>
            <a:custGeom>
              <a:avLst/>
              <a:gdLst/>
              <a:ahLst/>
              <a:cxnLst/>
              <a:rect l="l" t="t" r="r" b="b"/>
              <a:pathLst>
                <a:path w="875" h="704" extrusionOk="0">
                  <a:moveTo>
                    <a:pt x="776" y="0"/>
                  </a:moveTo>
                  <a:cubicBezTo>
                    <a:pt x="757" y="0"/>
                    <a:pt x="738" y="8"/>
                    <a:pt x="721" y="26"/>
                  </a:cubicBezTo>
                  <a:cubicBezTo>
                    <a:pt x="621" y="126"/>
                    <a:pt x="503" y="228"/>
                    <a:pt x="386" y="308"/>
                  </a:cubicBezTo>
                  <a:cubicBezTo>
                    <a:pt x="329" y="349"/>
                    <a:pt x="287" y="399"/>
                    <a:pt x="233" y="445"/>
                  </a:cubicBezTo>
                  <a:cubicBezTo>
                    <a:pt x="184" y="491"/>
                    <a:pt x="124" y="528"/>
                    <a:pt x="66" y="574"/>
                  </a:cubicBezTo>
                  <a:cubicBezTo>
                    <a:pt x="1" y="625"/>
                    <a:pt x="72" y="704"/>
                    <a:pt x="134" y="704"/>
                  </a:cubicBezTo>
                  <a:cubicBezTo>
                    <a:pt x="137" y="704"/>
                    <a:pt x="139" y="704"/>
                    <a:pt x="142" y="703"/>
                  </a:cubicBezTo>
                  <a:cubicBezTo>
                    <a:pt x="291" y="681"/>
                    <a:pt x="461" y="616"/>
                    <a:pt x="572" y="517"/>
                  </a:cubicBezTo>
                  <a:cubicBezTo>
                    <a:pt x="698" y="399"/>
                    <a:pt x="781" y="277"/>
                    <a:pt x="849" y="126"/>
                  </a:cubicBezTo>
                  <a:cubicBezTo>
                    <a:pt x="875" y="66"/>
                    <a:pt x="829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693;p61"/>
            <p:cNvSpPr/>
            <p:nvPr/>
          </p:nvSpPr>
          <p:spPr>
            <a:xfrm flipH="1">
              <a:off x="7799105" y="2377471"/>
              <a:ext cx="20960" cy="16846"/>
            </a:xfrm>
            <a:custGeom>
              <a:avLst/>
              <a:gdLst/>
              <a:ahLst/>
              <a:cxnLst/>
              <a:rect l="l" t="t" r="r" b="b"/>
              <a:pathLst>
                <a:path w="642" h="516" extrusionOk="0">
                  <a:moveTo>
                    <a:pt x="511" y="1"/>
                  </a:moveTo>
                  <a:cubicBezTo>
                    <a:pt x="495" y="1"/>
                    <a:pt x="478" y="4"/>
                    <a:pt x="460" y="12"/>
                  </a:cubicBezTo>
                  <a:cubicBezTo>
                    <a:pt x="369" y="54"/>
                    <a:pt x="297" y="118"/>
                    <a:pt x="221" y="183"/>
                  </a:cubicBezTo>
                  <a:cubicBezTo>
                    <a:pt x="148" y="244"/>
                    <a:pt x="46" y="283"/>
                    <a:pt x="20" y="377"/>
                  </a:cubicBezTo>
                  <a:cubicBezTo>
                    <a:pt x="0" y="430"/>
                    <a:pt x="39" y="495"/>
                    <a:pt x="92" y="511"/>
                  </a:cubicBezTo>
                  <a:cubicBezTo>
                    <a:pt x="106" y="514"/>
                    <a:pt x="119" y="516"/>
                    <a:pt x="133" y="516"/>
                  </a:cubicBezTo>
                  <a:cubicBezTo>
                    <a:pt x="225" y="516"/>
                    <a:pt x="311" y="446"/>
                    <a:pt x="384" y="397"/>
                  </a:cubicBezTo>
                  <a:cubicBezTo>
                    <a:pt x="479" y="332"/>
                    <a:pt x="559" y="263"/>
                    <a:pt x="604" y="157"/>
                  </a:cubicBezTo>
                  <a:cubicBezTo>
                    <a:pt x="642" y="79"/>
                    <a:pt x="587" y="1"/>
                    <a:pt x="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694;p61"/>
            <p:cNvSpPr/>
            <p:nvPr/>
          </p:nvSpPr>
          <p:spPr>
            <a:xfrm flipH="1">
              <a:off x="7793849" y="2468884"/>
              <a:ext cx="21711" cy="19915"/>
            </a:xfrm>
            <a:custGeom>
              <a:avLst/>
              <a:gdLst/>
              <a:ahLst/>
              <a:cxnLst/>
              <a:rect l="l" t="t" r="r" b="b"/>
              <a:pathLst>
                <a:path w="665" h="610" extrusionOk="0">
                  <a:moveTo>
                    <a:pt x="548" y="1"/>
                  </a:moveTo>
                  <a:cubicBezTo>
                    <a:pt x="443" y="1"/>
                    <a:pt x="358" y="111"/>
                    <a:pt x="280" y="182"/>
                  </a:cubicBezTo>
                  <a:cubicBezTo>
                    <a:pt x="235" y="224"/>
                    <a:pt x="185" y="266"/>
                    <a:pt x="143" y="311"/>
                  </a:cubicBezTo>
                  <a:cubicBezTo>
                    <a:pt x="98" y="357"/>
                    <a:pt x="68" y="421"/>
                    <a:pt x="33" y="478"/>
                  </a:cubicBezTo>
                  <a:cubicBezTo>
                    <a:pt x="0" y="527"/>
                    <a:pt x="45" y="609"/>
                    <a:pt x="102" y="609"/>
                  </a:cubicBezTo>
                  <a:cubicBezTo>
                    <a:pt x="111" y="609"/>
                    <a:pt x="120" y="607"/>
                    <a:pt x="129" y="603"/>
                  </a:cubicBezTo>
                  <a:cubicBezTo>
                    <a:pt x="189" y="580"/>
                    <a:pt x="257" y="558"/>
                    <a:pt x="311" y="524"/>
                  </a:cubicBezTo>
                  <a:cubicBezTo>
                    <a:pt x="364" y="486"/>
                    <a:pt x="413" y="429"/>
                    <a:pt x="459" y="380"/>
                  </a:cubicBezTo>
                  <a:cubicBezTo>
                    <a:pt x="524" y="299"/>
                    <a:pt x="664" y="166"/>
                    <a:pt x="626" y="52"/>
                  </a:cubicBezTo>
                  <a:cubicBezTo>
                    <a:pt x="619" y="29"/>
                    <a:pt x="600" y="6"/>
                    <a:pt x="573" y="3"/>
                  </a:cubicBezTo>
                  <a:cubicBezTo>
                    <a:pt x="565" y="1"/>
                    <a:pt x="55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695;p61"/>
            <p:cNvSpPr/>
            <p:nvPr/>
          </p:nvSpPr>
          <p:spPr>
            <a:xfrm flipH="1">
              <a:off x="7779549" y="2481486"/>
              <a:ext cx="19164" cy="20078"/>
            </a:xfrm>
            <a:custGeom>
              <a:avLst/>
              <a:gdLst/>
              <a:ahLst/>
              <a:cxnLst/>
              <a:rect l="l" t="t" r="r" b="b"/>
              <a:pathLst>
                <a:path w="587" h="615" extrusionOk="0">
                  <a:moveTo>
                    <a:pt x="482" y="1"/>
                  </a:moveTo>
                  <a:cubicBezTo>
                    <a:pt x="454" y="1"/>
                    <a:pt x="425" y="13"/>
                    <a:pt x="407" y="39"/>
                  </a:cubicBezTo>
                  <a:cubicBezTo>
                    <a:pt x="350" y="126"/>
                    <a:pt x="262" y="214"/>
                    <a:pt x="183" y="282"/>
                  </a:cubicBezTo>
                  <a:cubicBezTo>
                    <a:pt x="164" y="298"/>
                    <a:pt x="141" y="313"/>
                    <a:pt x="126" y="328"/>
                  </a:cubicBezTo>
                  <a:cubicBezTo>
                    <a:pt x="126" y="331"/>
                    <a:pt x="99" y="381"/>
                    <a:pt x="95" y="385"/>
                  </a:cubicBezTo>
                  <a:cubicBezTo>
                    <a:pt x="69" y="431"/>
                    <a:pt x="27" y="457"/>
                    <a:pt x="12" y="510"/>
                  </a:cubicBezTo>
                  <a:cubicBezTo>
                    <a:pt x="1" y="568"/>
                    <a:pt x="38" y="605"/>
                    <a:pt x="87" y="613"/>
                  </a:cubicBezTo>
                  <a:cubicBezTo>
                    <a:pt x="93" y="614"/>
                    <a:pt x="99" y="614"/>
                    <a:pt x="104" y="614"/>
                  </a:cubicBezTo>
                  <a:cubicBezTo>
                    <a:pt x="158" y="614"/>
                    <a:pt x="203" y="585"/>
                    <a:pt x="252" y="564"/>
                  </a:cubicBezTo>
                  <a:cubicBezTo>
                    <a:pt x="320" y="533"/>
                    <a:pt x="354" y="496"/>
                    <a:pt x="399" y="438"/>
                  </a:cubicBezTo>
                  <a:cubicBezTo>
                    <a:pt x="480" y="331"/>
                    <a:pt x="521" y="229"/>
                    <a:pt x="566" y="108"/>
                  </a:cubicBezTo>
                  <a:cubicBezTo>
                    <a:pt x="587" y="43"/>
                    <a:pt x="535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696;p61"/>
            <p:cNvSpPr/>
            <p:nvPr/>
          </p:nvSpPr>
          <p:spPr>
            <a:xfrm flipH="1">
              <a:off x="7715495" y="2444202"/>
              <a:ext cx="19686" cy="18087"/>
            </a:xfrm>
            <a:custGeom>
              <a:avLst/>
              <a:gdLst/>
              <a:ahLst/>
              <a:cxnLst/>
              <a:rect l="l" t="t" r="r" b="b"/>
              <a:pathLst>
                <a:path w="603" h="554" extrusionOk="0">
                  <a:moveTo>
                    <a:pt x="492" y="0"/>
                  </a:moveTo>
                  <a:cubicBezTo>
                    <a:pt x="483" y="0"/>
                    <a:pt x="474" y="2"/>
                    <a:pt x="464" y="6"/>
                  </a:cubicBezTo>
                  <a:cubicBezTo>
                    <a:pt x="354" y="52"/>
                    <a:pt x="259" y="105"/>
                    <a:pt x="168" y="185"/>
                  </a:cubicBezTo>
                  <a:cubicBezTo>
                    <a:pt x="103" y="246"/>
                    <a:pt x="1" y="383"/>
                    <a:pt x="8" y="478"/>
                  </a:cubicBezTo>
                  <a:cubicBezTo>
                    <a:pt x="8" y="517"/>
                    <a:pt x="39" y="553"/>
                    <a:pt x="79" y="553"/>
                  </a:cubicBezTo>
                  <a:cubicBezTo>
                    <a:pt x="85" y="553"/>
                    <a:pt x="92" y="552"/>
                    <a:pt x="99" y="550"/>
                  </a:cubicBezTo>
                  <a:cubicBezTo>
                    <a:pt x="153" y="531"/>
                    <a:pt x="180" y="497"/>
                    <a:pt x="217" y="462"/>
                  </a:cubicBezTo>
                  <a:cubicBezTo>
                    <a:pt x="252" y="429"/>
                    <a:pt x="294" y="401"/>
                    <a:pt x="328" y="364"/>
                  </a:cubicBezTo>
                  <a:cubicBezTo>
                    <a:pt x="396" y="287"/>
                    <a:pt x="473" y="215"/>
                    <a:pt x="548" y="147"/>
                  </a:cubicBezTo>
                  <a:cubicBezTo>
                    <a:pt x="602" y="100"/>
                    <a:pt x="558" y="0"/>
                    <a:pt x="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697;p61"/>
            <p:cNvSpPr/>
            <p:nvPr/>
          </p:nvSpPr>
          <p:spPr>
            <a:xfrm flipH="1">
              <a:off x="7704591" y="2474662"/>
              <a:ext cx="20013" cy="23310"/>
            </a:xfrm>
            <a:custGeom>
              <a:avLst/>
              <a:gdLst/>
              <a:ahLst/>
              <a:cxnLst/>
              <a:rect l="l" t="t" r="r" b="b"/>
              <a:pathLst>
                <a:path w="613" h="714" extrusionOk="0">
                  <a:moveTo>
                    <a:pt x="482" y="1"/>
                  </a:moveTo>
                  <a:cubicBezTo>
                    <a:pt x="459" y="1"/>
                    <a:pt x="436" y="10"/>
                    <a:pt x="418" y="31"/>
                  </a:cubicBezTo>
                  <a:cubicBezTo>
                    <a:pt x="335" y="126"/>
                    <a:pt x="247" y="214"/>
                    <a:pt x="167" y="312"/>
                  </a:cubicBezTo>
                  <a:cubicBezTo>
                    <a:pt x="95" y="403"/>
                    <a:pt x="15" y="495"/>
                    <a:pt x="4" y="613"/>
                  </a:cubicBezTo>
                  <a:cubicBezTo>
                    <a:pt x="0" y="664"/>
                    <a:pt x="52" y="713"/>
                    <a:pt x="102" y="713"/>
                  </a:cubicBezTo>
                  <a:cubicBezTo>
                    <a:pt x="111" y="713"/>
                    <a:pt x="121" y="712"/>
                    <a:pt x="129" y="708"/>
                  </a:cubicBezTo>
                  <a:cubicBezTo>
                    <a:pt x="240" y="666"/>
                    <a:pt x="304" y="563"/>
                    <a:pt x="369" y="468"/>
                  </a:cubicBezTo>
                  <a:cubicBezTo>
                    <a:pt x="441" y="362"/>
                    <a:pt x="502" y="252"/>
                    <a:pt x="570" y="145"/>
                  </a:cubicBezTo>
                  <a:cubicBezTo>
                    <a:pt x="613" y="77"/>
                    <a:pt x="548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698;p61"/>
            <p:cNvSpPr/>
            <p:nvPr/>
          </p:nvSpPr>
          <p:spPr>
            <a:xfrm flipH="1">
              <a:off x="7670245" y="2424548"/>
              <a:ext cx="14659" cy="16650"/>
            </a:xfrm>
            <a:custGeom>
              <a:avLst/>
              <a:gdLst/>
              <a:ahLst/>
              <a:cxnLst/>
              <a:rect l="l" t="t" r="r" b="b"/>
              <a:pathLst>
                <a:path w="449" h="510" extrusionOk="0">
                  <a:moveTo>
                    <a:pt x="346" y="1"/>
                  </a:moveTo>
                  <a:cubicBezTo>
                    <a:pt x="309" y="1"/>
                    <a:pt x="270" y="21"/>
                    <a:pt x="251" y="64"/>
                  </a:cubicBezTo>
                  <a:cubicBezTo>
                    <a:pt x="225" y="133"/>
                    <a:pt x="175" y="182"/>
                    <a:pt x="137" y="243"/>
                  </a:cubicBezTo>
                  <a:cubicBezTo>
                    <a:pt x="100" y="301"/>
                    <a:pt x="31" y="346"/>
                    <a:pt x="12" y="415"/>
                  </a:cubicBezTo>
                  <a:cubicBezTo>
                    <a:pt x="0" y="464"/>
                    <a:pt x="39" y="506"/>
                    <a:pt x="88" y="509"/>
                  </a:cubicBezTo>
                  <a:cubicBezTo>
                    <a:pt x="91" y="510"/>
                    <a:pt x="94" y="510"/>
                    <a:pt x="97" y="510"/>
                  </a:cubicBezTo>
                  <a:cubicBezTo>
                    <a:pt x="178" y="510"/>
                    <a:pt x="265" y="420"/>
                    <a:pt x="316" y="364"/>
                  </a:cubicBezTo>
                  <a:cubicBezTo>
                    <a:pt x="373" y="296"/>
                    <a:pt x="407" y="197"/>
                    <a:pt x="430" y="113"/>
                  </a:cubicBezTo>
                  <a:cubicBezTo>
                    <a:pt x="448" y="42"/>
                    <a:pt x="399" y="1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699;p61"/>
            <p:cNvSpPr/>
            <p:nvPr/>
          </p:nvSpPr>
          <p:spPr>
            <a:xfrm flipH="1">
              <a:off x="7669952" y="2388669"/>
              <a:ext cx="14953" cy="15410"/>
            </a:xfrm>
            <a:custGeom>
              <a:avLst/>
              <a:gdLst/>
              <a:ahLst/>
              <a:cxnLst/>
              <a:rect l="l" t="t" r="r" b="b"/>
              <a:pathLst>
                <a:path w="458" h="472" extrusionOk="0">
                  <a:moveTo>
                    <a:pt x="334" y="1"/>
                  </a:moveTo>
                  <a:cubicBezTo>
                    <a:pt x="313" y="1"/>
                    <a:pt x="292" y="8"/>
                    <a:pt x="274" y="26"/>
                  </a:cubicBezTo>
                  <a:cubicBezTo>
                    <a:pt x="221" y="76"/>
                    <a:pt x="168" y="126"/>
                    <a:pt x="119" y="182"/>
                  </a:cubicBezTo>
                  <a:cubicBezTo>
                    <a:pt x="58" y="243"/>
                    <a:pt x="0" y="300"/>
                    <a:pt x="19" y="396"/>
                  </a:cubicBezTo>
                  <a:cubicBezTo>
                    <a:pt x="28" y="437"/>
                    <a:pt x="77" y="472"/>
                    <a:pt x="119" y="472"/>
                  </a:cubicBezTo>
                  <a:cubicBezTo>
                    <a:pt x="210" y="468"/>
                    <a:pt x="256" y="391"/>
                    <a:pt x="301" y="323"/>
                  </a:cubicBezTo>
                  <a:cubicBezTo>
                    <a:pt x="342" y="263"/>
                    <a:pt x="377" y="198"/>
                    <a:pt x="415" y="137"/>
                  </a:cubicBezTo>
                  <a:cubicBezTo>
                    <a:pt x="458" y="71"/>
                    <a:pt x="398" y="1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700;p61"/>
            <p:cNvSpPr/>
            <p:nvPr/>
          </p:nvSpPr>
          <p:spPr>
            <a:xfrm flipH="1">
              <a:off x="7653040" y="2357295"/>
              <a:ext cx="18576" cy="16324"/>
            </a:xfrm>
            <a:custGeom>
              <a:avLst/>
              <a:gdLst/>
              <a:ahLst/>
              <a:cxnLst/>
              <a:rect l="l" t="t" r="r" b="b"/>
              <a:pathLst>
                <a:path w="569" h="500" extrusionOk="0">
                  <a:moveTo>
                    <a:pt x="435" y="1"/>
                  </a:moveTo>
                  <a:cubicBezTo>
                    <a:pt x="417" y="1"/>
                    <a:pt x="399" y="6"/>
                    <a:pt x="381" y="18"/>
                  </a:cubicBezTo>
                  <a:cubicBezTo>
                    <a:pt x="300" y="64"/>
                    <a:pt x="240" y="117"/>
                    <a:pt x="175" y="178"/>
                  </a:cubicBezTo>
                  <a:cubicBezTo>
                    <a:pt x="118" y="234"/>
                    <a:pt x="19" y="292"/>
                    <a:pt x="8" y="376"/>
                  </a:cubicBezTo>
                  <a:cubicBezTo>
                    <a:pt x="0" y="422"/>
                    <a:pt x="19" y="490"/>
                    <a:pt x="77" y="497"/>
                  </a:cubicBezTo>
                  <a:cubicBezTo>
                    <a:pt x="88" y="499"/>
                    <a:pt x="98" y="499"/>
                    <a:pt x="108" y="499"/>
                  </a:cubicBezTo>
                  <a:cubicBezTo>
                    <a:pt x="150" y="499"/>
                    <a:pt x="184" y="487"/>
                    <a:pt x="221" y="459"/>
                  </a:cubicBezTo>
                  <a:cubicBezTo>
                    <a:pt x="259" y="432"/>
                    <a:pt x="297" y="406"/>
                    <a:pt x="331" y="380"/>
                  </a:cubicBezTo>
                  <a:cubicBezTo>
                    <a:pt x="369" y="349"/>
                    <a:pt x="407" y="326"/>
                    <a:pt x="442" y="288"/>
                  </a:cubicBezTo>
                  <a:cubicBezTo>
                    <a:pt x="476" y="250"/>
                    <a:pt x="502" y="208"/>
                    <a:pt x="525" y="162"/>
                  </a:cubicBezTo>
                  <a:cubicBezTo>
                    <a:pt x="568" y="89"/>
                    <a:pt x="508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701;p61"/>
            <p:cNvSpPr/>
            <p:nvPr/>
          </p:nvSpPr>
          <p:spPr>
            <a:xfrm flipH="1">
              <a:off x="7612068" y="2439403"/>
              <a:ext cx="18054" cy="25465"/>
            </a:xfrm>
            <a:custGeom>
              <a:avLst/>
              <a:gdLst/>
              <a:ahLst/>
              <a:cxnLst/>
              <a:rect l="l" t="t" r="r" b="b"/>
              <a:pathLst>
                <a:path w="553" h="780" extrusionOk="0">
                  <a:moveTo>
                    <a:pt x="459" y="0"/>
                  </a:moveTo>
                  <a:cubicBezTo>
                    <a:pt x="439" y="0"/>
                    <a:pt x="420" y="7"/>
                    <a:pt x="406" y="23"/>
                  </a:cubicBezTo>
                  <a:cubicBezTo>
                    <a:pt x="322" y="119"/>
                    <a:pt x="250" y="225"/>
                    <a:pt x="185" y="336"/>
                  </a:cubicBezTo>
                  <a:cubicBezTo>
                    <a:pt x="155" y="393"/>
                    <a:pt x="136" y="453"/>
                    <a:pt x="106" y="507"/>
                  </a:cubicBezTo>
                  <a:cubicBezTo>
                    <a:pt x="71" y="564"/>
                    <a:pt x="38" y="613"/>
                    <a:pt x="18" y="678"/>
                  </a:cubicBezTo>
                  <a:cubicBezTo>
                    <a:pt x="1" y="734"/>
                    <a:pt x="48" y="780"/>
                    <a:pt x="101" y="780"/>
                  </a:cubicBezTo>
                  <a:cubicBezTo>
                    <a:pt x="115" y="780"/>
                    <a:pt x="130" y="776"/>
                    <a:pt x="143" y="769"/>
                  </a:cubicBezTo>
                  <a:cubicBezTo>
                    <a:pt x="201" y="742"/>
                    <a:pt x="243" y="693"/>
                    <a:pt x="284" y="648"/>
                  </a:cubicBezTo>
                  <a:cubicBezTo>
                    <a:pt x="334" y="590"/>
                    <a:pt x="394" y="541"/>
                    <a:pt x="429" y="476"/>
                  </a:cubicBezTo>
                  <a:cubicBezTo>
                    <a:pt x="501" y="358"/>
                    <a:pt x="543" y="221"/>
                    <a:pt x="550" y="85"/>
                  </a:cubicBezTo>
                  <a:cubicBezTo>
                    <a:pt x="553" y="37"/>
                    <a:pt x="504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702;p61"/>
            <p:cNvSpPr/>
            <p:nvPr/>
          </p:nvSpPr>
          <p:spPr>
            <a:xfrm flipH="1">
              <a:off x="7643442" y="2480572"/>
              <a:ext cx="20601" cy="30917"/>
            </a:xfrm>
            <a:custGeom>
              <a:avLst/>
              <a:gdLst/>
              <a:ahLst/>
              <a:cxnLst/>
              <a:rect l="l" t="t" r="r" b="b"/>
              <a:pathLst>
                <a:path w="631" h="947" extrusionOk="0">
                  <a:moveTo>
                    <a:pt x="559" y="1"/>
                  </a:moveTo>
                  <a:cubicBezTo>
                    <a:pt x="541" y="1"/>
                    <a:pt x="523" y="9"/>
                    <a:pt x="510" y="29"/>
                  </a:cubicBezTo>
                  <a:cubicBezTo>
                    <a:pt x="419" y="166"/>
                    <a:pt x="335" y="306"/>
                    <a:pt x="247" y="447"/>
                  </a:cubicBezTo>
                  <a:cubicBezTo>
                    <a:pt x="168" y="576"/>
                    <a:pt x="73" y="694"/>
                    <a:pt x="19" y="838"/>
                  </a:cubicBezTo>
                  <a:cubicBezTo>
                    <a:pt x="1" y="890"/>
                    <a:pt x="53" y="946"/>
                    <a:pt x="104" y="946"/>
                  </a:cubicBezTo>
                  <a:cubicBezTo>
                    <a:pt x="117" y="946"/>
                    <a:pt x="130" y="942"/>
                    <a:pt x="141" y="934"/>
                  </a:cubicBezTo>
                  <a:cubicBezTo>
                    <a:pt x="396" y="743"/>
                    <a:pt x="552" y="378"/>
                    <a:pt x="620" y="78"/>
                  </a:cubicBezTo>
                  <a:cubicBezTo>
                    <a:pt x="630" y="33"/>
                    <a:pt x="595" y="1"/>
                    <a:pt x="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703;p61"/>
            <p:cNvSpPr/>
            <p:nvPr/>
          </p:nvSpPr>
          <p:spPr>
            <a:xfrm flipH="1">
              <a:off x="7643115" y="2523764"/>
              <a:ext cx="22331" cy="30787"/>
            </a:xfrm>
            <a:custGeom>
              <a:avLst/>
              <a:gdLst/>
              <a:ahLst/>
              <a:cxnLst/>
              <a:rect l="l" t="t" r="r" b="b"/>
              <a:pathLst>
                <a:path w="684" h="943" extrusionOk="0">
                  <a:moveTo>
                    <a:pt x="636" y="1"/>
                  </a:moveTo>
                  <a:cubicBezTo>
                    <a:pt x="623" y="1"/>
                    <a:pt x="609" y="7"/>
                    <a:pt x="599" y="22"/>
                  </a:cubicBezTo>
                  <a:cubicBezTo>
                    <a:pt x="496" y="162"/>
                    <a:pt x="397" y="310"/>
                    <a:pt x="290" y="447"/>
                  </a:cubicBezTo>
                  <a:cubicBezTo>
                    <a:pt x="199" y="569"/>
                    <a:pt x="70" y="675"/>
                    <a:pt x="20" y="824"/>
                  </a:cubicBezTo>
                  <a:cubicBezTo>
                    <a:pt x="0" y="880"/>
                    <a:pt x="50" y="942"/>
                    <a:pt x="105" y="942"/>
                  </a:cubicBezTo>
                  <a:cubicBezTo>
                    <a:pt x="114" y="942"/>
                    <a:pt x="122" y="941"/>
                    <a:pt x="131" y="938"/>
                  </a:cubicBezTo>
                  <a:cubicBezTo>
                    <a:pt x="298" y="880"/>
                    <a:pt x="401" y="721"/>
                    <a:pt x="488" y="580"/>
                  </a:cubicBezTo>
                  <a:cubicBezTo>
                    <a:pt x="595" y="410"/>
                    <a:pt x="652" y="254"/>
                    <a:pt x="678" y="56"/>
                  </a:cubicBezTo>
                  <a:cubicBezTo>
                    <a:pt x="683" y="23"/>
                    <a:pt x="661" y="1"/>
                    <a:pt x="6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704;p61"/>
            <p:cNvSpPr/>
            <p:nvPr/>
          </p:nvSpPr>
          <p:spPr>
            <a:xfrm flipH="1">
              <a:off x="7597833" y="2505677"/>
              <a:ext cx="20405" cy="25465"/>
            </a:xfrm>
            <a:custGeom>
              <a:avLst/>
              <a:gdLst/>
              <a:ahLst/>
              <a:cxnLst/>
              <a:rect l="l" t="t" r="r" b="b"/>
              <a:pathLst>
                <a:path w="625" h="780" extrusionOk="0">
                  <a:moveTo>
                    <a:pt x="510" y="1"/>
                  </a:moveTo>
                  <a:cubicBezTo>
                    <a:pt x="488" y="1"/>
                    <a:pt x="466" y="9"/>
                    <a:pt x="449" y="28"/>
                  </a:cubicBezTo>
                  <a:cubicBezTo>
                    <a:pt x="362" y="127"/>
                    <a:pt x="274" y="229"/>
                    <a:pt x="186" y="332"/>
                  </a:cubicBezTo>
                  <a:cubicBezTo>
                    <a:pt x="103" y="431"/>
                    <a:pt x="8" y="534"/>
                    <a:pt x="4" y="667"/>
                  </a:cubicBezTo>
                  <a:cubicBezTo>
                    <a:pt x="1" y="733"/>
                    <a:pt x="58" y="779"/>
                    <a:pt x="121" y="779"/>
                  </a:cubicBezTo>
                  <a:cubicBezTo>
                    <a:pt x="130" y="779"/>
                    <a:pt x="139" y="778"/>
                    <a:pt x="148" y="776"/>
                  </a:cubicBezTo>
                  <a:cubicBezTo>
                    <a:pt x="281" y="743"/>
                    <a:pt x="365" y="610"/>
                    <a:pt x="430" y="495"/>
                  </a:cubicBezTo>
                  <a:cubicBezTo>
                    <a:pt x="506" y="374"/>
                    <a:pt x="555" y="252"/>
                    <a:pt x="604" y="115"/>
                  </a:cubicBezTo>
                  <a:cubicBezTo>
                    <a:pt x="624" y="55"/>
                    <a:pt x="566" y="1"/>
                    <a:pt x="5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705;p61"/>
            <p:cNvSpPr/>
            <p:nvPr/>
          </p:nvSpPr>
          <p:spPr>
            <a:xfrm flipH="1">
              <a:off x="7584285" y="2464835"/>
              <a:ext cx="18315" cy="17075"/>
            </a:xfrm>
            <a:custGeom>
              <a:avLst/>
              <a:gdLst/>
              <a:ahLst/>
              <a:cxnLst/>
              <a:rect l="l" t="t" r="r" b="b"/>
              <a:pathLst>
                <a:path w="561" h="523" extrusionOk="0">
                  <a:moveTo>
                    <a:pt x="409" y="0"/>
                  </a:moveTo>
                  <a:cubicBezTo>
                    <a:pt x="384" y="0"/>
                    <a:pt x="359" y="9"/>
                    <a:pt x="339" y="28"/>
                  </a:cubicBezTo>
                  <a:cubicBezTo>
                    <a:pt x="228" y="130"/>
                    <a:pt x="0" y="276"/>
                    <a:pt x="39" y="450"/>
                  </a:cubicBezTo>
                  <a:cubicBezTo>
                    <a:pt x="50" y="495"/>
                    <a:pt x="92" y="518"/>
                    <a:pt x="134" y="522"/>
                  </a:cubicBezTo>
                  <a:cubicBezTo>
                    <a:pt x="137" y="522"/>
                    <a:pt x="141" y="522"/>
                    <a:pt x="145" y="522"/>
                  </a:cubicBezTo>
                  <a:cubicBezTo>
                    <a:pt x="232" y="522"/>
                    <a:pt x="310" y="433"/>
                    <a:pt x="358" y="370"/>
                  </a:cubicBezTo>
                  <a:cubicBezTo>
                    <a:pt x="407" y="298"/>
                    <a:pt x="457" y="225"/>
                    <a:pt x="506" y="157"/>
                  </a:cubicBezTo>
                  <a:cubicBezTo>
                    <a:pt x="560" y="80"/>
                    <a:pt x="485" y="0"/>
                    <a:pt x="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706;p61"/>
            <p:cNvSpPr/>
            <p:nvPr/>
          </p:nvSpPr>
          <p:spPr>
            <a:xfrm flipH="1">
              <a:off x="7569234" y="2553800"/>
              <a:ext cx="16879" cy="22037"/>
            </a:xfrm>
            <a:custGeom>
              <a:avLst/>
              <a:gdLst/>
              <a:ahLst/>
              <a:cxnLst/>
              <a:rect l="l" t="t" r="r" b="b"/>
              <a:pathLst>
                <a:path w="517" h="675" extrusionOk="0">
                  <a:moveTo>
                    <a:pt x="400" y="0"/>
                  </a:moveTo>
                  <a:cubicBezTo>
                    <a:pt x="371" y="0"/>
                    <a:pt x="343" y="13"/>
                    <a:pt x="328" y="44"/>
                  </a:cubicBezTo>
                  <a:cubicBezTo>
                    <a:pt x="248" y="204"/>
                    <a:pt x="1" y="470"/>
                    <a:pt x="153" y="648"/>
                  </a:cubicBezTo>
                  <a:cubicBezTo>
                    <a:pt x="170" y="665"/>
                    <a:pt x="195" y="674"/>
                    <a:pt x="220" y="674"/>
                  </a:cubicBezTo>
                  <a:cubicBezTo>
                    <a:pt x="228" y="674"/>
                    <a:pt x="237" y="673"/>
                    <a:pt x="244" y="671"/>
                  </a:cubicBezTo>
                  <a:cubicBezTo>
                    <a:pt x="355" y="641"/>
                    <a:pt x="378" y="534"/>
                    <a:pt x="404" y="439"/>
                  </a:cubicBezTo>
                  <a:cubicBezTo>
                    <a:pt x="434" y="334"/>
                    <a:pt x="450" y="215"/>
                    <a:pt x="492" y="113"/>
                  </a:cubicBezTo>
                  <a:cubicBezTo>
                    <a:pt x="517" y="50"/>
                    <a:pt x="457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707;p61"/>
            <p:cNvSpPr/>
            <p:nvPr/>
          </p:nvSpPr>
          <p:spPr>
            <a:xfrm flipH="1">
              <a:off x="7534922" y="2547238"/>
              <a:ext cx="11459" cy="23571"/>
            </a:xfrm>
            <a:custGeom>
              <a:avLst/>
              <a:gdLst/>
              <a:ahLst/>
              <a:cxnLst/>
              <a:rect l="l" t="t" r="r" b="b"/>
              <a:pathLst>
                <a:path w="351" h="722" extrusionOk="0">
                  <a:moveTo>
                    <a:pt x="201" y="0"/>
                  </a:moveTo>
                  <a:cubicBezTo>
                    <a:pt x="154" y="0"/>
                    <a:pt x="107" y="27"/>
                    <a:pt x="88" y="82"/>
                  </a:cubicBezTo>
                  <a:cubicBezTo>
                    <a:pt x="54" y="184"/>
                    <a:pt x="28" y="279"/>
                    <a:pt x="19" y="386"/>
                  </a:cubicBezTo>
                  <a:cubicBezTo>
                    <a:pt x="8" y="489"/>
                    <a:pt x="0" y="607"/>
                    <a:pt x="84" y="682"/>
                  </a:cubicBezTo>
                  <a:cubicBezTo>
                    <a:pt x="110" y="707"/>
                    <a:pt x="148" y="721"/>
                    <a:pt x="185" y="721"/>
                  </a:cubicBezTo>
                  <a:cubicBezTo>
                    <a:pt x="218" y="721"/>
                    <a:pt x="251" y="710"/>
                    <a:pt x="274" y="682"/>
                  </a:cubicBezTo>
                  <a:cubicBezTo>
                    <a:pt x="351" y="595"/>
                    <a:pt x="335" y="512"/>
                    <a:pt x="331" y="405"/>
                  </a:cubicBezTo>
                  <a:cubicBezTo>
                    <a:pt x="328" y="306"/>
                    <a:pt x="316" y="211"/>
                    <a:pt x="316" y="112"/>
                  </a:cubicBezTo>
                  <a:cubicBezTo>
                    <a:pt x="314" y="39"/>
                    <a:pt x="258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708;p61"/>
            <p:cNvSpPr/>
            <p:nvPr/>
          </p:nvSpPr>
          <p:spPr>
            <a:xfrm flipH="1">
              <a:off x="7493492" y="2523666"/>
              <a:ext cx="9696" cy="22657"/>
            </a:xfrm>
            <a:custGeom>
              <a:avLst/>
              <a:gdLst/>
              <a:ahLst/>
              <a:cxnLst/>
              <a:rect l="l" t="t" r="r" b="b"/>
              <a:pathLst>
                <a:path w="297" h="694" extrusionOk="0">
                  <a:moveTo>
                    <a:pt x="151" y="1"/>
                  </a:moveTo>
                  <a:cubicBezTo>
                    <a:pt x="111" y="1"/>
                    <a:pt x="71" y="22"/>
                    <a:pt x="65" y="66"/>
                  </a:cubicBezTo>
                  <a:cubicBezTo>
                    <a:pt x="50" y="173"/>
                    <a:pt x="28" y="279"/>
                    <a:pt x="16" y="390"/>
                  </a:cubicBezTo>
                  <a:cubicBezTo>
                    <a:pt x="5" y="496"/>
                    <a:pt x="0" y="599"/>
                    <a:pt x="92" y="671"/>
                  </a:cubicBezTo>
                  <a:cubicBezTo>
                    <a:pt x="111" y="686"/>
                    <a:pt x="131" y="693"/>
                    <a:pt x="151" y="693"/>
                  </a:cubicBezTo>
                  <a:cubicBezTo>
                    <a:pt x="171" y="693"/>
                    <a:pt x="191" y="686"/>
                    <a:pt x="210" y="671"/>
                  </a:cubicBezTo>
                  <a:cubicBezTo>
                    <a:pt x="297" y="599"/>
                    <a:pt x="293" y="496"/>
                    <a:pt x="282" y="390"/>
                  </a:cubicBezTo>
                  <a:cubicBezTo>
                    <a:pt x="270" y="279"/>
                    <a:pt x="251" y="173"/>
                    <a:pt x="237" y="66"/>
                  </a:cubicBezTo>
                  <a:cubicBezTo>
                    <a:pt x="231" y="22"/>
                    <a:pt x="191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709;p61"/>
            <p:cNvSpPr/>
            <p:nvPr/>
          </p:nvSpPr>
          <p:spPr>
            <a:xfrm flipH="1">
              <a:off x="7468157" y="2492782"/>
              <a:ext cx="14659" cy="24192"/>
            </a:xfrm>
            <a:custGeom>
              <a:avLst/>
              <a:gdLst/>
              <a:ahLst/>
              <a:cxnLst/>
              <a:rect l="l" t="t" r="r" b="b"/>
              <a:pathLst>
                <a:path w="449" h="741" extrusionOk="0">
                  <a:moveTo>
                    <a:pt x="316" y="1"/>
                  </a:moveTo>
                  <a:cubicBezTo>
                    <a:pt x="282" y="1"/>
                    <a:pt x="250" y="18"/>
                    <a:pt x="232" y="58"/>
                  </a:cubicBezTo>
                  <a:cubicBezTo>
                    <a:pt x="175" y="176"/>
                    <a:pt x="118" y="294"/>
                    <a:pt x="57" y="411"/>
                  </a:cubicBezTo>
                  <a:cubicBezTo>
                    <a:pt x="15" y="503"/>
                    <a:pt x="0" y="697"/>
                    <a:pt x="122" y="734"/>
                  </a:cubicBezTo>
                  <a:cubicBezTo>
                    <a:pt x="135" y="738"/>
                    <a:pt x="148" y="740"/>
                    <a:pt x="161" y="740"/>
                  </a:cubicBezTo>
                  <a:cubicBezTo>
                    <a:pt x="271" y="740"/>
                    <a:pt x="368" y="603"/>
                    <a:pt x="392" y="515"/>
                  </a:cubicBezTo>
                  <a:cubicBezTo>
                    <a:pt x="430" y="385"/>
                    <a:pt x="448" y="248"/>
                    <a:pt x="441" y="115"/>
                  </a:cubicBezTo>
                  <a:cubicBezTo>
                    <a:pt x="436" y="50"/>
                    <a:pt x="374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710;p61"/>
            <p:cNvSpPr/>
            <p:nvPr/>
          </p:nvSpPr>
          <p:spPr>
            <a:xfrm flipH="1">
              <a:off x="7509881" y="2457261"/>
              <a:ext cx="11557" cy="23376"/>
            </a:xfrm>
            <a:custGeom>
              <a:avLst/>
              <a:gdLst/>
              <a:ahLst/>
              <a:cxnLst/>
              <a:rect l="l" t="t" r="r" b="b"/>
              <a:pathLst>
                <a:path w="354" h="716" extrusionOk="0">
                  <a:moveTo>
                    <a:pt x="240" y="1"/>
                  </a:moveTo>
                  <a:cubicBezTo>
                    <a:pt x="198" y="1"/>
                    <a:pt x="153" y="30"/>
                    <a:pt x="153" y="81"/>
                  </a:cubicBezTo>
                  <a:cubicBezTo>
                    <a:pt x="149" y="188"/>
                    <a:pt x="115" y="290"/>
                    <a:pt x="77" y="389"/>
                  </a:cubicBezTo>
                  <a:cubicBezTo>
                    <a:pt x="50" y="469"/>
                    <a:pt x="4" y="568"/>
                    <a:pt x="1" y="655"/>
                  </a:cubicBezTo>
                  <a:cubicBezTo>
                    <a:pt x="1" y="691"/>
                    <a:pt x="31" y="715"/>
                    <a:pt x="63" y="715"/>
                  </a:cubicBezTo>
                  <a:cubicBezTo>
                    <a:pt x="69" y="715"/>
                    <a:pt x="74" y="715"/>
                    <a:pt x="80" y="713"/>
                  </a:cubicBezTo>
                  <a:cubicBezTo>
                    <a:pt x="187" y="685"/>
                    <a:pt x="282" y="553"/>
                    <a:pt x="313" y="450"/>
                  </a:cubicBezTo>
                  <a:cubicBezTo>
                    <a:pt x="354" y="320"/>
                    <a:pt x="343" y="192"/>
                    <a:pt x="313" y="59"/>
                  </a:cubicBezTo>
                  <a:cubicBezTo>
                    <a:pt x="304" y="19"/>
                    <a:pt x="27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711;p61"/>
            <p:cNvSpPr/>
            <p:nvPr/>
          </p:nvSpPr>
          <p:spPr>
            <a:xfrm flipH="1">
              <a:off x="7536423" y="2489876"/>
              <a:ext cx="15671" cy="27881"/>
            </a:xfrm>
            <a:custGeom>
              <a:avLst/>
              <a:gdLst/>
              <a:ahLst/>
              <a:cxnLst/>
              <a:rect l="l" t="t" r="r" b="b"/>
              <a:pathLst>
                <a:path w="480" h="854" extrusionOk="0">
                  <a:moveTo>
                    <a:pt x="258" y="1"/>
                  </a:moveTo>
                  <a:cubicBezTo>
                    <a:pt x="216" y="1"/>
                    <a:pt x="172" y="29"/>
                    <a:pt x="172" y="79"/>
                  </a:cubicBezTo>
                  <a:cubicBezTo>
                    <a:pt x="172" y="211"/>
                    <a:pt x="130" y="353"/>
                    <a:pt x="92" y="478"/>
                  </a:cubicBezTo>
                  <a:cubicBezTo>
                    <a:pt x="57" y="592"/>
                    <a:pt x="1" y="695"/>
                    <a:pt x="73" y="804"/>
                  </a:cubicBezTo>
                  <a:cubicBezTo>
                    <a:pt x="92" y="833"/>
                    <a:pt x="126" y="853"/>
                    <a:pt x="162" y="853"/>
                  </a:cubicBezTo>
                  <a:cubicBezTo>
                    <a:pt x="170" y="853"/>
                    <a:pt x="179" y="852"/>
                    <a:pt x="187" y="850"/>
                  </a:cubicBezTo>
                  <a:cubicBezTo>
                    <a:pt x="480" y="759"/>
                    <a:pt x="362" y="272"/>
                    <a:pt x="328" y="56"/>
                  </a:cubicBezTo>
                  <a:cubicBezTo>
                    <a:pt x="321" y="18"/>
                    <a:pt x="290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712;p61"/>
            <p:cNvSpPr/>
            <p:nvPr/>
          </p:nvSpPr>
          <p:spPr>
            <a:xfrm flipH="1">
              <a:off x="7513537" y="2415407"/>
              <a:ext cx="17466" cy="24257"/>
            </a:xfrm>
            <a:custGeom>
              <a:avLst/>
              <a:gdLst/>
              <a:ahLst/>
              <a:cxnLst/>
              <a:rect l="l" t="t" r="r" b="b"/>
              <a:pathLst>
                <a:path w="535" h="743" extrusionOk="0">
                  <a:moveTo>
                    <a:pt x="420" y="0"/>
                  </a:moveTo>
                  <a:cubicBezTo>
                    <a:pt x="391" y="0"/>
                    <a:pt x="363" y="13"/>
                    <a:pt x="347" y="44"/>
                  </a:cubicBezTo>
                  <a:cubicBezTo>
                    <a:pt x="241" y="230"/>
                    <a:pt x="1" y="458"/>
                    <a:pt x="62" y="690"/>
                  </a:cubicBezTo>
                  <a:cubicBezTo>
                    <a:pt x="71" y="722"/>
                    <a:pt x="102" y="743"/>
                    <a:pt x="136" y="743"/>
                  </a:cubicBezTo>
                  <a:cubicBezTo>
                    <a:pt x="143" y="743"/>
                    <a:pt x="150" y="742"/>
                    <a:pt x="157" y="740"/>
                  </a:cubicBezTo>
                  <a:cubicBezTo>
                    <a:pt x="404" y="679"/>
                    <a:pt x="457" y="321"/>
                    <a:pt x="515" y="116"/>
                  </a:cubicBezTo>
                  <a:cubicBezTo>
                    <a:pt x="535" y="51"/>
                    <a:pt x="476" y="0"/>
                    <a:pt x="4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713;p61"/>
            <p:cNvSpPr/>
            <p:nvPr/>
          </p:nvSpPr>
          <p:spPr>
            <a:xfrm flipH="1">
              <a:off x="7542039" y="2414134"/>
              <a:ext cx="14169" cy="21090"/>
            </a:xfrm>
            <a:custGeom>
              <a:avLst/>
              <a:gdLst/>
              <a:ahLst/>
              <a:cxnLst/>
              <a:rect l="l" t="t" r="r" b="b"/>
              <a:pathLst>
                <a:path w="434" h="646" extrusionOk="0">
                  <a:moveTo>
                    <a:pt x="329" y="0"/>
                  </a:moveTo>
                  <a:cubicBezTo>
                    <a:pt x="305" y="0"/>
                    <a:pt x="279" y="12"/>
                    <a:pt x="260" y="41"/>
                  </a:cubicBezTo>
                  <a:cubicBezTo>
                    <a:pt x="203" y="118"/>
                    <a:pt x="146" y="201"/>
                    <a:pt x="104" y="285"/>
                  </a:cubicBezTo>
                  <a:cubicBezTo>
                    <a:pt x="66" y="369"/>
                    <a:pt x="1" y="467"/>
                    <a:pt x="39" y="558"/>
                  </a:cubicBezTo>
                  <a:cubicBezTo>
                    <a:pt x="56" y="603"/>
                    <a:pt x="103" y="646"/>
                    <a:pt x="153" y="646"/>
                  </a:cubicBezTo>
                  <a:cubicBezTo>
                    <a:pt x="171" y="646"/>
                    <a:pt x="189" y="640"/>
                    <a:pt x="206" y="627"/>
                  </a:cubicBezTo>
                  <a:cubicBezTo>
                    <a:pt x="290" y="562"/>
                    <a:pt x="290" y="486"/>
                    <a:pt x="317" y="391"/>
                  </a:cubicBezTo>
                  <a:cubicBezTo>
                    <a:pt x="343" y="300"/>
                    <a:pt x="366" y="213"/>
                    <a:pt x="404" y="125"/>
                  </a:cubicBezTo>
                  <a:cubicBezTo>
                    <a:pt x="433" y="57"/>
                    <a:pt x="383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714;p61"/>
            <p:cNvSpPr/>
            <p:nvPr/>
          </p:nvSpPr>
          <p:spPr>
            <a:xfrm flipH="1">
              <a:off x="7482033" y="2355956"/>
              <a:ext cx="9860" cy="24159"/>
            </a:xfrm>
            <a:custGeom>
              <a:avLst/>
              <a:gdLst/>
              <a:ahLst/>
              <a:cxnLst/>
              <a:rect l="l" t="t" r="r" b="b"/>
              <a:pathLst>
                <a:path w="302" h="740" extrusionOk="0">
                  <a:moveTo>
                    <a:pt x="153" y="0"/>
                  </a:moveTo>
                  <a:cubicBezTo>
                    <a:pt x="105" y="0"/>
                    <a:pt x="58" y="33"/>
                    <a:pt x="54" y="98"/>
                  </a:cubicBezTo>
                  <a:cubicBezTo>
                    <a:pt x="42" y="306"/>
                    <a:pt x="1" y="508"/>
                    <a:pt x="92" y="705"/>
                  </a:cubicBezTo>
                  <a:cubicBezTo>
                    <a:pt x="101" y="728"/>
                    <a:pt x="127" y="739"/>
                    <a:pt x="153" y="739"/>
                  </a:cubicBezTo>
                  <a:cubicBezTo>
                    <a:pt x="178" y="739"/>
                    <a:pt x="204" y="728"/>
                    <a:pt x="214" y="705"/>
                  </a:cubicBezTo>
                  <a:cubicBezTo>
                    <a:pt x="301" y="508"/>
                    <a:pt x="263" y="306"/>
                    <a:pt x="252" y="98"/>
                  </a:cubicBezTo>
                  <a:cubicBezTo>
                    <a:pt x="248" y="33"/>
                    <a:pt x="200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715;p61"/>
            <p:cNvSpPr/>
            <p:nvPr/>
          </p:nvSpPr>
          <p:spPr>
            <a:xfrm flipH="1">
              <a:off x="7465644" y="2415962"/>
              <a:ext cx="10251" cy="24257"/>
            </a:xfrm>
            <a:custGeom>
              <a:avLst/>
              <a:gdLst/>
              <a:ahLst/>
              <a:cxnLst/>
              <a:rect l="l" t="t" r="r" b="b"/>
              <a:pathLst>
                <a:path w="314" h="743" extrusionOk="0">
                  <a:moveTo>
                    <a:pt x="174" y="1"/>
                  </a:moveTo>
                  <a:cubicBezTo>
                    <a:pt x="145" y="1"/>
                    <a:pt x="118" y="16"/>
                    <a:pt x="111" y="53"/>
                  </a:cubicBezTo>
                  <a:cubicBezTo>
                    <a:pt x="92" y="164"/>
                    <a:pt x="58" y="271"/>
                    <a:pt x="43" y="381"/>
                  </a:cubicBezTo>
                  <a:cubicBezTo>
                    <a:pt x="27" y="487"/>
                    <a:pt x="1" y="582"/>
                    <a:pt x="50" y="685"/>
                  </a:cubicBezTo>
                  <a:cubicBezTo>
                    <a:pt x="70" y="725"/>
                    <a:pt x="108" y="742"/>
                    <a:pt x="147" y="742"/>
                  </a:cubicBezTo>
                  <a:cubicBezTo>
                    <a:pt x="190" y="742"/>
                    <a:pt x="235" y="721"/>
                    <a:pt x="259" y="685"/>
                  </a:cubicBezTo>
                  <a:cubicBezTo>
                    <a:pt x="313" y="594"/>
                    <a:pt x="294" y="495"/>
                    <a:pt x="290" y="392"/>
                  </a:cubicBezTo>
                  <a:cubicBezTo>
                    <a:pt x="290" y="285"/>
                    <a:pt x="267" y="183"/>
                    <a:pt x="259" y="76"/>
                  </a:cubicBezTo>
                  <a:cubicBezTo>
                    <a:pt x="257" y="30"/>
                    <a:pt x="21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716;p61"/>
            <p:cNvSpPr/>
            <p:nvPr/>
          </p:nvSpPr>
          <p:spPr>
            <a:xfrm flipH="1">
              <a:off x="7432996" y="2409465"/>
              <a:ext cx="11949" cy="21613"/>
            </a:xfrm>
            <a:custGeom>
              <a:avLst/>
              <a:gdLst/>
              <a:ahLst/>
              <a:cxnLst/>
              <a:rect l="l" t="t" r="r" b="b"/>
              <a:pathLst>
                <a:path w="366" h="662" extrusionOk="0">
                  <a:moveTo>
                    <a:pt x="184" y="1"/>
                  </a:moveTo>
                  <a:cubicBezTo>
                    <a:pt x="154" y="1"/>
                    <a:pt x="123" y="19"/>
                    <a:pt x="110" y="55"/>
                  </a:cubicBezTo>
                  <a:cubicBezTo>
                    <a:pt x="76" y="147"/>
                    <a:pt x="53" y="238"/>
                    <a:pt x="41" y="333"/>
                  </a:cubicBezTo>
                  <a:cubicBezTo>
                    <a:pt x="27" y="443"/>
                    <a:pt x="0" y="534"/>
                    <a:pt x="87" y="621"/>
                  </a:cubicBezTo>
                  <a:cubicBezTo>
                    <a:pt x="112" y="648"/>
                    <a:pt x="147" y="661"/>
                    <a:pt x="183" y="661"/>
                  </a:cubicBezTo>
                  <a:cubicBezTo>
                    <a:pt x="219" y="661"/>
                    <a:pt x="255" y="648"/>
                    <a:pt x="281" y="621"/>
                  </a:cubicBezTo>
                  <a:cubicBezTo>
                    <a:pt x="365" y="534"/>
                    <a:pt x="342" y="443"/>
                    <a:pt x="327" y="333"/>
                  </a:cubicBezTo>
                  <a:cubicBezTo>
                    <a:pt x="315" y="238"/>
                    <a:pt x="292" y="147"/>
                    <a:pt x="258" y="55"/>
                  </a:cubicBezTo>
                  <a:cubicBezTo>
                    <a:pt x="245" y="19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717;p61"/>
            <p:cNvSpPr/>
            <p:nvPr/>
          </p:nvSpPr>
          <p:spPr>
            <a:xfrm flipH="1">
              <a:off x="7415007" y="2344791"/>
              <a:ext cx="14169" cy="24061"/>
            </a:xfrm>
            <a:custGeom>
              <a:avLst/>
              <a:gdLst/>
              <a:ahLst/>
              <a:cxnLst/>
              <a:rect l="l" t="t" r="r" b="b"/>
              <a:pathLst>
                <a:path w="434" h="737" extrusionOk="0">
                  <a:moveTo>
                    <a:pt x="99" y="1"/>
                  </a:moveTo>
                  <a:cubicBezTo>
                    <a:pt x="50" y="1"/>
                    <a:pt x="0" y="33"/>
                    <a:pt x="7" y="89"/>
                  </a:cubicBezTo>
                  <a:cubicBezTo>
                    <a:pt x="23" y="192"/>
                    <a:pt x="19" y="303"/>
                    <a:pt x="19" y="405"/>
                  </a:cubicBezTo>
                  <a:cubicBezTo>
                    <a:pt x="19" y="519"/>
                    <a:pt x="7" y="610"/>
                    <a:pt x="87" y="701"/>
                  </a:cubicBezTo>
                  <a:cubicBezTo>
                    <a:pt x="108" y="726"/>
                    <a:pt x="140" y="737"/>
                    <a:pt x="172" y="737"/>
                  </a:cubicBezTo>
                  <a:cubicBezTo>
                    <a:pt x="206" y="737"/>
                    <a:pt x="240" y="725"/>
                    <a:pt x="262" y="701"/>
                  </a:cubicBezTo>
                  <a:cubicBezTo>
                    <a:pt x="433" y="526"/>
                    <a:pt x="274" y="219"/>
                    <a:pt x="179" y="44"/>
                  </a:cubicBezTo>
                  <a:cubicBezTo>
                    <a:pt x="162" y="14"/>
                    <a:pt x="131" y="1"/>
                    <a:pt x="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718;p61"/>
            <p:cNvSpPr/>
            <p:nvPr/>
          </p:nvSpPr>
          <p:spPr>
            <a:xfrm flipH="1">
              <a:off x="7441093" y="2317661"/>
              <a:ext cx="9239" cy="24486"/>
            </a:xfrm>
            <a:custGeom>
              <a:avLst/>
              <a:gdLst/>
              <a:ahLst/>
              <a:cxnLst/>
              <a:rect l="l" t="t" r="r" b="b"/>
              <a:pathLst>
                <a:path w="283" h="750" extrusionOk="0">
                  <a:moveTo>
                    <a:pt x="187" y="0"/>
                  </a:moveTo>
                  <a:cubicBezTo>
                    <a:pt x="148" y="0"/>
                    <a:pt x="105" y="30"/>
                    <a:pt x="100" y="76"/>
                  </a:cubicBezTo>
                  <a:cubicBezTo>
                    <a:pt x="88" y="183"/>
                    <a:pt x="74" y="293"/>
                    <a:pt x="55" y="399"/>
                  </a:cubicBezTo>
                  <a:cubicBezTo>
                    <a:pt x="36" y="495"/>
                    <a:pt x="1" y="578"/>
                    <a:pt x="28" y="677"/>
                  </a:cubicBezTo>
                  <a:cubicBezTo>
                    <a:pt x="40" y="726"/>
                    <a:pt x="79" y="749"/>
                    <a:pt x="120" y="749"/>
                  </a:cubicBezTo>
                  <a:cubicBezTo>
                    <a:pt x="156" y="749"/>
                    <a:pt x="193" y="732"/>
                    <a:pt x="218" y="700"/>
                  </a:cubicBezTo>
                  <a:cubicBezTo>
                    <a:pt x="283" y="616"/>
                    <a:pt x="271" y="487"/>
                    <a:pt x="275" y="385"/>
                  </a:cubicBezTo>
                  <a:cubicBezTo>
                    <a:pt x="279" y="274"/>
                    <a:pt x="264" y="164"/>
                    <a:pt x="248" y="53"/>
                  </a:cubicBezTo>
                  <a:cubicBezTo>
                    <a:pt x="242" y="16"/>
                    <a:pt x="216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719;p61"/>
            <p:cNvSpPr/>
            <p:nvPr/>
          </p:nvSpPr>
          <p:spPr>
            <a:xfrm flipH="1">
              <a:off x="7426565" y="2273815"/>
              <a:ext cx="11851" cy="18217"/>
            </a:xfrm>
            <a:custGeom>
              <a:avLst/>
              <a:gdLst/>
              <a:ahLst/>
              <a:cxnLst/>
              <a:rect l="l" t="t" r="r" b="b"/>
              <a:pathLst>
                <a:path w="363" h="558" extrusionOk="0">
                  <a:moveTo>
                    <a:pt x="147" y="0"/>
                  </a:moveTo>
                  <a:cubicBezTo>
                    <a:pt x="118" y="0"/>
                    <a:pt x="90" y="16"/>
                    <a:pt x="85" y="54"/>
                  </a:cubicBezTo>
                  <a:cubicBezTo>
                    <a:pt x="62" y="199"/>
                    <a:pt x="1" y="401"/>
                    <a:pt x="108" y="526"/>
                  </a:cubicBezTo>
                  <a:cubicBezTo>
                    <a:pt x="128" y="547"/>
                    <a:pt x="155" y="557"/>
                    <a:pt x="182" y="557"/>
                  </a:cubicBezTo>
                  <a:cubicBezTo>
                    <a:pt x="222" y="557"/>
                    <a:pt x="262" y="537"/>
                    <a:pt x="283" y="503"/>
                  </a:cubicBezTo>
                  <a:cubicBezTo>
                    <a:pt x="362" y="373"/>
                    <a:pt x="271" y="184"/>
                    <a:pt x="225" y="54"/>
                  </a:cubicBezTo>
                  <a:cubicBezTo>
                    <a:pt x="215" y="20"/>
                    <a:pt x="180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720;p61"/>
            <p:cNvSpPr/>
            <p:nvPr/>
          </p:nvSpPr>
          <p:spPr>
            <a:xfrm flipH="1">
              <a:off x="7445076" y="2240906"/>
              <a:ext cx="12178" cy="22723"/>
            </a:xfrm>
            <a:custGeom>
              <a:avLst/>
              <a:gdLst/>
              <a:ahLst/>
              <a:cxnLst/>
              <a:rect l="l" t="t" r="r" b="b"/>
              <a:pathLst>
                <a:path w="373" h="696" extrusionOk="0">
                  <a:moveTo>
                    <a:pt x="188" y="1"/>
                  </a:moveTo>
                  <a:cubicBezTo>
                    <a:pt x="163" y="1"/>
                    <a:pt x="137" y="15"/>
                    <a:pt x="130" y="44"/>
                  </a:cubicBezTo>
                  <a:cubicBezTo>
                    <a:pt x="81" y="249"/>
                    <a:pt x="0" y="496"/>
                    <a:pt x="141" y="679"/>
                  </a:cubicBezTo>
                  <a:cubicBezTo>
                    <a:pt x="150" y="690"/>
                    <a:pt x="168" y="696"/>
                    <a:pt x="186" y="696"/>
                  </a:cubicBezTo>
                  <a:cubicBezTo>
                    <a:pt x="204" y="696"/>
                    <a:pt x="222" y="690"/>
                    <a:pt x="232" y="679"/>
                  </a:cubicBezTo>
                  <a:cubicBezTo>
                    <a:pt x="373" y="496"/>
                    <a:pt x="293" y="249"/>
                    <a:pt x="244" y="44"/>
                  </a:cubicBezTo>
                  <a:cubicBezTo>
                    <a:pt x="238" y="15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721;p61"/>
            <p:cNvSpPr/>
            <p:nvPr/>
          </p:nvSpPr>
          <p:spPr>
            <a:xfrm flipH="1">
              <a:off x="7474230" y="2263923"/>
              <a:ext cx="10708" cy="29024"/>
            </a:xfrm>
            <a:custGeom>
              <a:avLst/>
              <a:gdLst/>
              <a:ahLst/>
              <a:cxnLst/>
              <a:rect l="l" t="t" r="r" b="b"/>
              <a:pathLst>
                <a:path w="328" h="889" extrusionOk="0">
                  <a:moveTo>
                    <a:pt x="164" y="1"/>
                  </a:moveTo>
                  <a:cubicBezTo>
                    <a:pt x="143" y="1"/>
                    <a:pt x="122" y="13"/>
                    <a:pt x="115" y="38"/>
                  </a:cubicBezTo>
                  <a:cubicBezTo>
                    <a:pt x="73" y="160"/>
                    <a:pt x="62" y="289"/>
                    <a:pt x="46" y="415"/>
                  </a:cubicBezTo>
                  <a:cubicBezTo>
                    <a:pt x="31" y="540"/>
                    <a:pt x="1" y="688"/>
                    <a:pt x="50" y="806"/>
                  </a:cubicBezTo>
                  <a:cubicBezTo>
                    <a:pt x="73" y="861"/>
                    <a:pt x="118" y="889"/>
                    <a:pt x="164" y="889"/>
                  </a:cubicBezTo>
                  <a:cubicBezTo>
                    <a:pt x="210" y="889"/>
                    <a:pt x="255" y="861"/>
                    <a:pt x="278" y="806"/>
                  </a:cubicBezTo>
                  <a:cubicBezTo>
                    <a:pt x="327" y="688"/>
                    <a:pt x="297" y="540"/>
                    <a:pt x="282" y="415"/>
                  </a:cubicBezTo>
                  <a:cubicBezTo>
                    <a:pt x="267" y="289"/>
                    <a:pt x="255" y="160"/>
                    <a:pt x="213" y="38"/>
                  </a:cubicBezTo>
                  <a:cubicBezTo>
                    <a:pt x="206" y="13"/>
                    <a:pt x="185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722;p61"/>
            <p:cNvSpPr/>
            <p:nvPr/>
          </p:nvSpPr>
          <p:spPr>
            <a:xfrm flipH="1">
              <a:off x="7490194" y="2325137"/>
              <a:ext cx="10382" cy="20274"/>
            </a:xfrm>
            <a:custGeom>
              <a:avLst/>
              <a:gdLst/>
              <a:ahLst/>
              <a:cxnLst/>
              <a:rect l="l" t="t" r="r" b="b"/>
              <a:pathLst>
                <a:path w="318" h="621" extrusionOk="0">
                  <a:moveTo>
                    <a:pt x="239" y="1"/>
                  </a:moveTo>
                  <a:cubicBezTo>
                    <a:pt x="216" y="1"/>
                    <a:pt x="195" y="11"/>
                    <a:pt x="187" y="33"/>
                  </a:cubicBezTo>
                  <a:cubicBezTo>
                    <a:pt x="148" y="117"/>
                    <a:pt x="111" y="197"/>
                    <a:pt x="80" y="284"/>
                  </a:cubicBezTo>
                  <a:cubicBezTo>
                    <a:pt x="46" y="372"/>
                    <a:pt x="1" y="452"/>
                    <a:pt x="27" y="547"/>
                  </a:cubicBezTo>
                  <a:cubicBezTo>
                    <a:pt x="39" y="593"/>
                    <a:pt x="84" y="620"/>
                    <a:pt x="129" y="620"/>
                  </a:cubicBezTo>
                  <a:cubicBezTo>
                    <a:pt x="154" y="620"/>
                    <a:pt x="179" y="612"/>
                    <a:pt x="199" y="593"/>
                  </a:cubicBezTo>
                  <a:cubicBezTo>
                    <a:pt x="267" y="524"/>
                    <a:pt x="267" y="429"/>
                    <a:pt x="282" y="338"/>
                  </a:cubicBezTo>
                  <a:cubicBezTo>
                    <a:pt x="297" y="250"/>
                    <a:pt x="301" y="159"/>
                    <a:pt x="313" y="68"/>
                  </a:cubicBezTo>
                  <a:cubicBezTo>
                    <a:pt x="317" y="28"/>
                    <a:pt x="276" y="1"/>
                    <a:pt x="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723;p61"/>
            <p:cNvSpPr/>
            <p:nvPr/>
          </p:nvSpPr>
          <p:spPr>
            <a:xfrm flipH="1">
              <a:off x="7744061" y="2143976"/>
              <a:ext cx="37675" cy="12471"/>
            </a:xfrm>
            <a:custGeom>
              <a:avLst/>
              <a:gdLst/>
              <a:ahLst/>
              <a:cxnLst/>
              <a:rect l="l" t="t" r="r" b="b"/>
              <a:pathLst>
                <a:path w="1154" h="382" extrusionOk="0">
                  <a:moveTo>
                    <a:pt x="467" y="0"/>
                  </a:moveTo>
                  <a:cubicBezTo>
                    <a:pt x="337" y="0"/>
                    <a:pt x="207" y="11"/>
                    <a:pt x="92" y="16"/>
                  </a:cubicBezTo>
                  <a:cubicBezTo>
                    <a:pt x="1" y="24"/>
                    <a:pt x="5" y="146"/>
                    <a:pt x="92" y="158"/>
                  </a:cubicBezTo>
                  <a:cubicBezTo>
                    <a:pt x="252" y="180"/>
                    <a:pt x="404" y="230"/>
                    <a:pt x="560" y="275"/>
                  </a:cubicBezTo>
                  <a:cubicBezTo>
                    <a:pt x="689" y="316"/>
                    <a:pt x="814" y="381"/>
                    <a:pt x="950" y="381"/>
                  </a:cubicBezTo>
                  <a:cubicBezTo>
                    <a:pt x="954" y="381"/>
                    <a:pt x="959" y="381"/>
                    <a:pt x="963" y="381"/>
                  </a:cubicBezTo>
                  <a:cubicBezTo>
                    <a:pt x="1066" y="381"/>
                    <a:pt x="1153" y="230"/>
                    <a:pt x="1055" y="153"/>
                  </a:cubicBezTo>
                  <a:cubicBezTo>
                    <a:pt x="896" y="28"/>
                    <a:pt x="681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724;p61"/>
            <p:cNvSpPr/>
            <p:nvPr/>
          </p:nvSpPr>
          <p:spPr>
            <a:xfrm flipH="1">
              <a:off x="7685492" y="2146947"/>
              <a:ext cx="28109" cy="9664"/>
            </a:xfrm>
            <a:custGeom>
              <a:avLst/>
              <a:gdLst/>
              <a:ahLst/>
              <a:cxnLst/>
              <a:rect l="l" t="t" r="r" b="b"/>
              <a:pathLst>
                <a:path w="861" h="296" extrusionOk="0">
                  <a:moveTo>
                    <a:pt x="153" y="0"/>
                  </a:moveTo>
                  <a:cubicBezTo>
                    <a:pt x="42" y="0"/>
                    <a:pt x="1" y="156"/>
                    <a:pt x="119" y="195"/>
                  </a:cubicBezTo>
                  <a:cubicBezTo>
                    <a:pt x="268" y="244"/>
                    <a:pt x="433" y="295"/>
                    <a:pt x="594" y="295"/>
                  </a:cubicBezTo>
                  <a:cubicBezTo>
                    <a:pt x="623" y="295"/>
                    <a:pt x="651" y="294"/>
                    <a:pt x="678" y="290"/>
                  </a:cubicBezTo>
                  <a:cubicBezTo>
                    <a:pt x="853" y="267"/>
                    <a:pt x="861" y="28"/>
                    <a:pt x="678" y="13"/>
                  </a:cubicBezTo>
                  <a:cubicBezTo>
                    <a:pt x="638" y="9"/>
                    <a:pt x="597" y="8"/>
                    <a:pt x="556" y="8"/>
                  </a:cubicBezTo>
                  <a:cubicBezTo>
                    <a:pt x="484" y="8"/>
                    <a:pt x="412" y="12"/>
                    <a:pt x="341" y="12"/>
                  </a:cubicBezTo>
                  <a:cubicBezTo>
                    <a:pt x="284" y="12"/>
                    <a:pt x="228" y="9"/>
                    <a:pt x="172" y="2"/>
                  </a:cubicBezTo>
                  <a:cubicBezTo>
                    <a:pt x="165" y="1"/>
                    <a:pt x="159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725;p61"/>
            <p:cNvSpPr/>
            <p:nvPr/>
          </p:nvSpPr>
          <p:spPr>
            <a:xfrm flipH="1">
              <a:off x="7714418" y="2120894"/>
              <a:ext cx="33300" cy="10610"/>
            </a:xfrm>
            <a:custGeom>
              <a:avLst/>
              <a:gdLst/>
              <a:ahLst/>
              <a:cxnLst/>
              <a:rect l="l" t="t" r="r" b="b"/>
              <a:pathLst>
                <a:path w="1020" h="325" extrusionOk="0">
                  <a:moveTo>
                    <a:pt x="224" y="1"/>
                  </a:moveTo>
                  <a:cubicBezTo>
                    <a:pt x="206" y="1"/>
                    <a:pt x="189" y="1"/>
                    <a:pt x="172" y="1"/>
                  </a:cubicBezTo>
                  <a:cubicBezTo>
                    <a:pt x="35" y="5"/>
                    <a:pt x="1" y="210"/>
                    <a:pt x="138" y="244"/>
                  </a:cubicBezTo>
                  <a:cubicBezTo>
                    <a:pt x="267" y="279"/>
                    <a:pt x="408" y="298"/>
                    <a:pt x="541" y="309"/>
                  </a:cubicBezTo>
                  <a:cubicBezTo>
                    <a:pt x="608" y="315"/>
                    <a:pt x="682" y="324"/>
                    <a:pt x="753" y="324"/>
                  </a:cubicBezTo>
                  <a:cubicBezTo>
                    <a:pt x="810" y="324"/>
                    <a:pt x="866" y="319"/>
                    <a:pt x="917" y="302"/>
                  </a:cubicBezTo>
                  <a:cubicBezTo>
                    <a:pt x="1001" y="279"/>
                    <a:pt x="1020" y="165"/>
                    <a:pt x="943" y="119"/>
                  </a:cubicBezTo>
                  <a:cubicBezTo>
                    <a:pt x="837" y="58"/>
                    <a:pt x="701" y="43"/>
                    <a:pt x="578" y="28"/>
                  </a:cubicBezTo>
                  <a:cubicBezTo>
                    <a:pt x="463" y="11"/>
                    <a:pt x="341" y="1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726;p61"/>
            <p:cNvSpPr/>
            <p:nvPr/>
          </p:nvSpPr>
          <p:spPr>
            <a:xfrm flipH="1">
              <a:off x="7636096" y="2136924"/>
              <a:ext cx="26183" cy="9631"/>
            </a:xfrm>
            <a:custGeom>
              <a:avLst/>
              <a:gdLst/>
              <a:ahLst/>
              <a:cxnLst/>
              <a:rect l="l" t="t" r="r" b="b"/>
              <a:pathLst>
                <a:path w="802" h="295" extrusionOk="0">
                  <a:moveTo>
                    <a:pt x="497" y="1"/>
                  </a:moveTo>
                  <a:cubicBezTo>
                    <a:pt x="375" y="1"/>
                    <a:pt x="245" y="23"/>
                    <a:pt x="133" y="23"/>
                  </a:cubicBezTo>
                  <a:cubicBezTo>
                    <a:pt x="128" y="23"/>
                    <a:pt x="123" y="23"/>
                    <a:pt x="117" y="23"/>
                  </a:cubicBezTo>
                  <a:cubicBezTo>
                    <a:pt x="116" y="23"/>
                    <a:pt x="115" y="23"/>
                    <a:pt x="114" y="23"/>
                  </a:cubicBezTo>
                  <a:cubicBezTo>
                    <a:pt x="26" y="23"/>
                    <a:pt x="1" y="172"/>
                    <a:pt x="95" y="187"/>
                  </a:cubicBezTo>
                  <a:cubicBezTo>
                    <a:pt x="259" y="216"/>
                    <a:pt x="440" y="294"/>
                    <a:pt x="612" y="294"/>
                  </a:cubicBezTo>
                  <a:cubicBezTo>
                    <a:pt x="643" y="294"/>
                    <a:pt x="673" y="292"/>
                    <a:pt x="703" y="286"/>
                  </a:cubicBezTo>
                  <a:cubicBezTo>
                    <a:pt x="749" y="278"/>
                    <a:pt x="783" y="237"/>
                    <a:pt x="795" y="195"/>
                  </a:cubicBezTo>
                  <a:cubicBezTo>
                    <a:pt x="802" y="172"/>
                    <a:pt x="798" y="149"/>
                    <a:pt x="795" y="126"/>
                  </a:cubicBezTo>
                  <a:cubicBezTo>
                    <a:pt x="790" y="77"/>
                    <a:pt x="744" y="50"/>
                    <a:pt x="703" y="35"/>
                  </a:cubicBezTo>
                  <a:cubicBezTo>
                    <a:pt x="641" y="9"/>
                    <a:pt x="570" y="1"/>
                    <a:pt x="4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727;p61"/>
            <p:cNvSpPr/>
            <p:nvPr/>
          </p:nvSpPr>
          <p:spPr>
            <a:xfrm flipH="1">
              <a:off x="7818302" y="2124942"/>
              <a:ext cx="21515" cy="8227"/>
            </a:xfrm>
            <a:custGeom>
              <a:avLst/>
              <a:gdLst/>
              <a:ahLst/>
              <a:cxnLst/>
              <a:rect l="l" t="t" r="r" b="b"/>
              <a:pathLst>
                <a:path w="659" h="252" extrusionOk="0">
                  <a:moveTo>
                    <a:pt x="408" y="0"/>
                  </a:moveTo>
                  <a:cubicBezTo>
                    <a:pt x="315" y="0"/>
                    <a:pt x="218" y="18"/>
                    <a:pt x="130" y="25"/>
                  </a:cubicBezTo>
                  <a:cubicBezTo>
                    <a:pt x="0" y="37"/>
                    <a:pt x="0" y="216"/>
                    <a:pt x="130" y="227"/>
                  </a:cubicBezTo>
                  <a:cubicBezTo>
                    <a:pt x="218" y="235"/>
                    <a:pt x="314" y="252"/>
                    <a:pt x="407" y="252"/>
                  </a:cubicBezTo>
                  <a:cubicBezTo>
                    <a:pt x="455" y="252"/>
                    <a:pt x="503" y="247"/>
                    <a:pt x="548" y="234"/>
                  </a:cubicBezTo>
                  <a:cubicBezTo>
                    <a:pt x="658" y="208"/>
                    <a:pt x="658" y="44"/>
                    <a:pt x="548" y="18"/>
                  </a:cubicBezTo>
                  <a:cubicBezTo>
                    <a:pt x="503" y="5"/>
                    <a:pt x="456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728;p61"/>
            <p:cNvSpPr/>
            <p:nvPr/>
          </p:nvSpPr>
          <p:spPr>
            <a:xfrm flipH="1">
              <a:off x="7821632" y="2099673"/>
              <a:ext cx="326" cy="163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5" y="1"/>
                  </a:moveTo>
                  <a:cubicBezTo>
                    <a:pt x="1" y="1"/>
                    <a:pt x="1" y="4"/>
                    <a:pt x="5" y="4"/>
                  </a:cubicBezTo>
                  <a:cubicBezTo>
                    <a:pt x="9" y="4"/>
                    <a:pt x="9" y="1"/>
                    <a:pt x="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29;p61"/>
            <p:cNvSpPr/>
            <p:nvPr/>
          </p:nvSpPr>
          <p:spPr>
            <a:xfrm flipH="1">
              <a:off x="7869950" y="2091577"/>
              <a:ext cx="27195" cy="9109"/>
            </a:xfrm>
            <a:custGeom>
              <a:avLst/>
              <a:gdLst/>
              <a:ahLst/>
              <a:cxnLst/>
              <a:rect l="l" t="t" r="r" b="b"/>
              <a:pathLst>
                <a:path w="833" h="279" extrusionOk="0">
                  <a:moveTo>
                    <a:pt x="125" y="1"/>
                  </a:moveTo>
                  <a:cubicBezTo>
                    <a:pt x="35" y="1"/>
                    <a:pt x="0" y="125"/>
                    <a:pt x="96" y="154"/>
                  </a:cubicBezTo>
                  <a:cubicBezTo>
                    <a:pt x="232" y="199"/>
                    <a:pt x="430" y="278"/>
                    <a:pt x="598" y="278"/>
                  </a:cubicBezTo>
                  <a:cubicBezTo>
                    <a:pt x="659" y="278"/>
                    <a:pt x="716" y="268"/>
                    <a:pt x="765" y="242"/>
                  </a:cubicBezTo>
                  <a:cubicBezTo>
                    <a:pt x="833" y="203"/>
                    <a:pt x="829" y="105"/>
                    <a:pt x="765" y="66"/>
                  </a:cubicBezTo>
                  <a:cubicBezTo>
                    <a:pt x="700" y="28"/>
                    <a:pt x="624" y="24"/>
                    <a:pt x="549" y="24"/>
                  </a:cubicBezTo>
                  <a:cubicBezTo>
                    <a:pt x="527" y="24"/>
                    <a:pt x="505" y="24"/>
                    <a:pt x="483" y="24"/>
                  </a:cubicBezTo>
                  <a:cubicBezTo>
                    <a:pt x="365" y="21"/>
                    <a:pt x="255" y="21"/>
                    <a:pt x="137" y="2"/>
                  </a:cubicBezTo>
                  <a:cubicBezTo>
                    <a:pt x="133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730;p61"/>
            <p:cNvSpPr/>
            <p:nvPr/>
          </p:nvSpPr>
          <p:spPr>
            <a:xfrm flipH="1">
              <a:off x="7843114" y="2058766"/>
              <a:ext cx="29840" cy="12896"/>
            </a:xfrm>
            <a:custGeom>
              <a:avLst/>
              <a:gdLst/>
              <a:ahLst/>
              <a:cxnLst/>
              <a:rect l="l" t="t" r="r" b="b"/>
              <a:pathLst>
                <a:path w="914" h="395" extrusionOk="0">
                  <a:moveTo>
                    <a:pt x="190" y="1"/>
                  </a:moveTo>
                  <a:cubicBezTo>
                    <a:pt x="160" y="1"/>
                    <a:pt x="130" y="3"/>
                    <a:pt x="99" y="7"/>
                  </a:cubicBezTo>
                  <a:cubicBezTo>
                    <a:pt x="1" y="22"/>
                    <a:pt x="12" y="148"/>
                    <a:pt x="73" y="190"/>
                  </a:cubicBezTo>
                  <a:cubicBezTo>
                    <a:pt x="176" y="266"/>
                    <a:pt x="305" y="292"/>
                    <a:pt x="419" y="327"/>
                  </a:cubicBezTo>
                  <a:cubicBezTo>
                    <a:pt x="507" y="355"/>
                    <a:pt x="598" y="394"/>
                    <a:pt x="691" y="394"/>
                  </a:cubicBezTo>
                  <a:cubicBezTo>
                    <a:pt x="722" y="394"/>
                    <a:pt x="753" y="390"/>
                    <a:pt x="784" y="380"/>
                  </a:cubicBezTo>
                  <a:cubicBezTo>
                    <a:pt x="875" y="353"/>
                    <a:pt x="913" y="236"/>
                    <a:pt x="841" y="163"/>
                  </a:cubicBezTo>
                  <a:cubicBezTo>
                    <a:pt x="746" y="64"/>
                    <a:pt x="605" y="60"/>
                    <a:pt x="476" y="37"/>
                  </a:cubicBezTo>
                  <a:cubicBezTo>
                    <a:pt x="381" y="20"/>
                    <a:pt x="28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731;p61"/>
            <p:cNvSpPr/>
            <p:nvPr/>
          </p:nvSpPr>
          <p:spPr>
            <a:xfrm flipH="1">
              <a:off x="7859895" y="1966373"/>
              <a:ext cx="25987" cy="13451"/>
            </a:xfrm>
            <a:custGeom>
              <a:avLst/>
              <a:gdLst/>
              <a:ahLst/>
              <a:cxnLst/>
              <a:rect l="l" t="t" r="r" b="b"/>
              <a:pathLst>
                <a:path w="796" h="412" extrusionOk="0">
                  <a:moveTo>
                    <a:pt x="124" y="0"/>
                  </a:moveTo>
                  <a:cubicBezTo>
                    <a:pt x="57" y="0"/>
                    <a:pt x="1" y="80"/>
                    <a:pt x="62" y="137"/>
                  </a:cubicBezTo>
                  <a:cubicBezTo>
                    <a:pt x="230" y="293"/>
                    <a:pt x="423" y="392"/>
                    <a:pt x="655" y="411"/>
                  </a:cubicBezTo>
                  <a:cubicBezTo>
                    <a:pt x="657" y="411"/>
                    <a:pt x="660" y="411"/>
                    <a:pt x="662" y="411"/>
                  </a:cubicBezTo>
                  <a:cubicBezTo>
                    <a:pt x="706" y="411"/>
                    <a:pt x="747" y="383"/>
                    <a:pt x="769" y="346"/>
                  </a:cubicBezTo>
                  <a:cubicBezTo>
                    <a:pt x="795" y="301"/>
                    <a:pt x="795" y="255"/>
                    <a:pt x="769" y="209"/>
                  </a:cubicBezTo>
                  <a:cubicBezTo>
                    <a:pt x="727" y="146"/>
                    <a:pt x="667" y="149"/>
                    <a:pt x="595" y="137"/>
                  </a:cubicBezTo>
                  <a:cubicBezTo>
                    <a:pt x="446" y="115"/>
                    <a:pt x="298" y="73"/>
                    <a:pt x="161" y="9"/>
                  </a:cubicBezTo>
                  <a:cubicBezTo>
                    <a:pt x="149" y="3"/>
                    <a:pt x="136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32;p61"/>
            <p:cNvSpPr/>
            <p:nvPr/>
          </p:nvSpPr>
          <p:spPr>
            <a:xfrm flipH="1">
              <a:off x="7870048" y="1992818"/>
              <a:ext cx="29089" cy="13157"/>
            </a:xfrm>
            <a:custGeom>
              <a:avLst/>
              <a:gdLst/>
              <a:ahLst/>
              <a:cxnLst/>
              <a:rect l="l" t="t" r="r" b="b"/>
              <a:pathLst>
                <a:path w="891" h="403" extrusionOk="0">
                  <a:moveTo>
                    <a:pt x="126" y="0"/>
                  </a:moveTo>
                  <a:cubicBezTo>
                    <a:pt x="43" y="0"/>
                    <a:pt x="1" y="123"/>
                    <a:pt x="80" y="171"/>
                  </a:cubicBezTo>
                  <a:cubicBezTo>
                    <a:pt x="210" y="244"/>
                    <a:pt x="339" y="301"/>
                    <a:pt x="476" y="347"/>
                  </a:cubicBezTo>
                  <a:cubicBezTo>
                    <a:pt x="550" y="374"/>
                    <a:pt x="636" y="403"/>
                    <a:pt x="717" y="403"/>
                  </a:cubicBezTo>
                  <a:cubicBezTo>
                    <a:pt x="760" y="403"/>
                    <a:pt x="802" y="394"/>
                    <a:pt x="841" y="373"/>
                  </a:cubicBezTo>
                  <a:cubicBezTo>
                    <a:pt x="890" y="350"/>
                    <a:pt x="887" y="289"/>
                    <a:pt x="856" y="252"/>
                  </a:cubicBezTo>
                  <a:cubicBezTo>
                    <a:pt x="787" y="164"/>
                    <a:pt x="647" y="145"/>
                    <a:pt x="540" y="118"/>
                  </a:cubicBezTo>
                  <a:cubicBezTo>
                    <a:pt x="411" y="84"/>
                    <a:pt x="282" y="43"/>
                    <a:pt x="152" y="4"/>
                  </a:cubicBezTo>
                  <a:cubicBezTo>
                    <a:pt x="143" y="2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733;p61"/>
            <p:cNvSpPr/>
            <p:nvPr/>
          </p:nvSpPr>
          <p:spPr>
            <a:xfrm flipH="1">
              <a:off x="7891400" y="2025759"/>
              <a:ext cx="31635" cy="14006"/>
            </a:xfrm>
            <a:custGeom>
              <a:avLst/>
              <a:gdLst/>
              <a:ahLst/>
              <a:cxnLst/>
              <a:rect l="l" t="t" r="r" b="b"/>
              <a:pathLst>
                <a:path w="969" h="429" extrusionOk="0">
                  <a:moveTo>
                    <a:pt x="134" y="1"/>
                  </a:moveTo>
                  <a:cubicBezTo>
                    <a:pt x="44" y="1"/>
                    <a:pt x="1" y="138"/>
                    <a:pt x="90" y="189"/>
                  </a:cubicBezTo>
                  <a:cubicBezTo>
                    <a:pt x="257" y="284"/>
                    <a:pt x="518" y="429"/>
                    <a:pt x="739" y="429"/>
                  </a:cubicBezTo>
                  <a:cubicBezTo>
                    <a:pt x="783" y="429"/>
                    <a:pt x="826" y="423"/>
                    <a:pt x="866" y="410"/>
                  </a:cubicBezTo>
                  <a:cubicBezTo>
                    <a:pt x="957" y="380"/>
                    <a:pt x="968" y="261"/>
                    <a:pt x="892" y="208"/>
                  </a:cubicBezTo>
                  <a:cubicBezTo>
                    <a:pt x="786" y="136"/>
                    <a:pt x="656" y="140"/>
                    <a:pt x="535" y="113"/>
                  </a:cubicBezTo>
                  <a:cubicBezTo>
                    <a:pt x="410" y="83"/>
                    <a:pt x="287" y="48"/>
                    <a:pt x="166" y="6"/>
                  </a:cubicBezTo>
                  <a:cubicBezTo>
                    <a:pt x="155" y="3"/>
                    <a:pt x="14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734;p61"/>
            <p:cNvSpPr/>
            <p:nvPr/>
          </p:nvSpPr>
          <p:spPr>
            <a:xfrm flipH="1">
              <a:off x="7828749" y="1939668"/>
              <a:ext cx="22494" cy="12537"/>
            </a:xfrm>
            <a:custGeom>
              <a:avLst/>
              <a:gdLst/>
              <a:ahLst/>
              <a:cxnLst/>
              <a:rect l="l" t="t" r="r" b="b"/>
              <a:pathLst>
                <a:path w="689" h="384" extrusionOk="0">
                  <a:moveTo>
                    <a:pt x="85" y="1"/>
                  </a:moveTo>
                  <a:cubicBezTo>
                    <a:pt x="13" y="1"/>
                    <a:pt x="1" y="89"/>
                    <a:pt x="50" y="123"/>
                  </a:cubicBezTo>
                  <a:cubicBezTo>
                    <a:pt x="182" y="223"/>
                    <a:pt x="368" y="383"/>
                    <a:pt x="549" y="383"/>
                  </a:cubicBezTo>
                  <a:cubicBezTo>
                    <a:pt x="560" y="383"/>
                    <a:pt x="572" y="383"/>
                    <a:pt x="583" y="381"/>
                  </a:cubicBezTo>
                  <a:cubicBezTo>
                    <a:pt x="655" y="374"/>
                    <a:pt x="689" y="313"/>
                    <a:pt x="662" y="245"/>
                  </a:cubicBezTo>
                  <a:cubicBezTo>
                    <a:pt x="617" y="146"/>
                    <a:pt x="503" y="89"/>
                    <a:pt x="408" y="55"/>
                  </a:cubicBezTo>
                  <a:cubicBezTo>
                    <a:pt x="297" y="16"/>
                    <a:pt x="195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735;p61"/>
            <p:cNvSpPr/>
            <p:nvPr/>
          </p:nvSpPr>
          <p:spPr>
            <a:xfrm flipH="1">
              <a:off x="7878112" y="1903919"/>
              <a:ext cx="22266" cy="12112"/>
            </a:xfrm>
            <a:custGeom>
              <a:avLst/>
              <a:gdLst/>
              <a:ahLst/>
              <a:cxnLst/>
              <a:rect l="l" t="t" r="r" b="b"/>
              <a:pathLst>
                <a:path w="682" h="371" extrusionOk="0">
                  <a:moveTo>
                    <a:pt x="127" y="0"/>
                  </a:moveTo>
                  <a:cubicBezTo>
                    <a:pt x="56" y="0"/>
                    <a:pt x="1" y="102"/>
                    <a:pt x="81" y="138"/>
                  </a:cubicBezTo>
                  <a:cubicBezTo>
                    <a:pt x="164" y="173"/>
                    <a:pt x="244" y="214"/>
                    <a:pt x="323" y="256"/>
                  </a:cubicBezTo>
                  <a:cubicBezTo>
                    <a:pt x="404" y="302"/>
                    <a:pt x="472" y="371"/>
                    <a:pt x="563" y="371"/>
                  </a:cubicBezTo>
                  <a:cubicBezTo>
                    <a:pt x="643" y="371"/>
                    <a:pt x="681" y="290"/>
                    <a:pt x="651" y="225"/>
                  </a:cubicBezTo>
                  <a:cubicBezTo>
                    <a:pt x="605" y="142"/>
                    <a:pt x="499" y="111"/>
                    <a:pt x="415" y="81"/>
                  </a:cubicBezTo>
                  <a:cubicBezTo>
                    <a:pt x="323" y="43"/>
                    <a:pt x="232" y="20"/>
                    <a:pt x="137" y="1"/>
                  </a:cubicBezTo>
                  <a:cubicBezTo>
                    <a:pt x="134" y="0"/>
                    <a:pt x="130" y="0"/>
                    <a:pt x="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736;p61"/>
            <p:cNvSpPr/>
            <p:nvPr/>
          </p:nvSpPr>
          <p:spPr>
            <a:xfrm flipH="1">
              <a:off x="7912327" y="1911689"/>
              <a:ext cx="28730" cy="14528"/>
            </a:xfrm>
            <a:custGeom>
              <a:avLst/>
              <a:gdLst/>
              <a:ahLst/>
              <a:cxnLst/>
              <a:rect l="l" t="t" r="r" b="b"/>
              <a:pathLst>
                <a:path w="880" h="445" extrusionOk="0">
                  <a:moveTo>
                    <a:pt x="89" y="1"/>
                  </a:moveTo>
                  <a:cubicBezTo>
                    <a:pt x="31" y="1"/>
                    <a:pt x="1" y="90"/>
                    <a:pt x="60" y="121"/>
                  </a:cubicBezTo>
                  <a:cubicBezTo>
                    <a:pt x="281" y="247"/>
                    <a:pt x="532" y="425"/>
                    <a:pt x="794" y="444"/>
                  </a:cubicBezTo>
                  <a:cubicBezTo>
                    <a:pt x="796" y="444"/>
                    <a:pt x="799" y="444"/>
                    <a:pt x="802" y="444"/>
                  </a:cubicBezTo>
                  <a:cubicBezTo>
                    <a:pt x="854" y="444"/>
                    <a:pt x="880" y="366"/>
                    <a:pt x="843" y="330"/>
                  </a:cubicBezTo>
                  <a:cubicBezTo>
                    <a:pt x="653" y="151"/>
                    <a:pt x="349" y="82"/>
                    <a:pt x="106" y="3"/>
                  </a:cubicBezTo>
                  <a:cubicBezTo>
                    <a:pt x="100" y="1"/>
                    <a:pt x="94" y="1"/>
                    <a:pt x="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737;p61"/>
            <p:cNvSpPr/>
            <p:nvPr/>
          </p:nvSpPr>
          <p:spPr>
            <a:xfrm flipH="1">
              <a:off x="7940567" y="1937709"/>
              <a:ext cx="24192" cy="13712"/>
            </a:xfrm>
            <a:custGeom>
              <a:avLst/>
              <a:gdLst/>
              <a:ahLst/>
              <a:cxnLst/>
              <a:rect l="l" t="t" r="r" b="b"/>
              <a:pathLst>
                <a:path w="741" h="420" extrusionOk="0">
                  <a:moveTo>
                    <a:pt x="87" y="1"/>
                  </a:moveTo>
                  <a:cubicBezTo>
                    <a:pt x="25" y="1"/>
                    <a:pt x="0" y="85"/>
                    <a:pt x="41" y="122"/>
                  </a:cubicBezTo>
                  <a:cubicBezTo>
                    <a:pt x="117" y="206"/>
                    <a:pt x="219" y="255"/>
                    <a:pt x="314" y="312"/>
                  </a:cubicBezTo>
                  <a:cubicBezTo>
                    <a:pt x="405" y="359"/>
                    <a:pt x="502" y="419"/>
                    <a:pt x="605" y="419"/>
                  </a:cubicBezTo>
                  <a:cubicBezTo>
                    <a:pt x="611" y="419"/>
                    <a:pt x="617" y="419"/>
                    <a:pt x="623" y="419"/>
                  </a:cubicBezTo>
                  <a:cubicBezTo>
                    <a:pt x="684" y="419"/>
                    <a:pt x="740" y="343"/>
                    <a:pt x="699" y="285"/>
                  </a:cubicBezTo>
                  <a:cubicBezTo>
                    <a:pt x="630" y="194"/>
                    <a:pt x="528" y="152"/>
                    <a:pt x="425" y="107"/>
                  </a:cubicBezTo>
                  <a:cubicBezTo>
                    <a:pt x="314" y="61"/>
                    <a:pt x="209" y="12"/>
                    <a:pt x="91" y="1"/>
                  </a:cubicBezTo>
                  <a:cubicBezTo>
                    <a:pt x="89" y="1"/>
                    <a:pt x="88" y="1"/>
                    <a:pt x="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738;p61"/>
            <p:cNvSpPr/>
            <p:nvPr/>
          </p:nvSpPr>
          <p:spPr>
            <a:xfrm flipH="1">
              <a:off x="7907168" y="1971956"/>
              <a:ext cx="20894" cy="12341"/>
            </a:xfrm>
            <a:custGeom>
              <a:avLst/>
              <a:gdLst/>
              <a:ahLst/>
              <a:cxnLst/>
              <a:rect l="l" t="t" r="r" b="b"/>
              <a:pathLst>
                <a:path w="640" h="378" extrusionOk="0">
                  <a:moveTo>
                    <a:pt x="125" y="1"/>
                  </a:moveTo>
                  <a:cubicBezTo>
                    <a:pt x="121" y="1"/>
                    <a:pt x="118" y="1"/>
                    <a:pt x="115" y="1"/>
                  </a:cubicBezTo>
                  <a:cubicBezTo>
                    <a:pt x="34" y="5"/>
                    <a:pt x="1" y="92"/>
                    <a:pt x="54" y="153"/>
                  </a:cubicBezTo>
                  <a:cubicBezTo>
                    <a:pt x="107" y="217"/>
                    <a:pt x="206" y="256"/>
                    <a:pt x="282" y="294"/>
                  </a:cubicBezTo>
                  <a:cubicBezTo>
                    <a:pt x="347" y="331"/>
                    <a:pt x="417" y="378"/>
                    <a:pt x="490" y="378"/>
                  </a:cubicBezTo>
                  <a:cubicBezTo>
                    <a:pt x="507" y="378"/>
                    <a:pt x="524" y="375"/>
                    <a:pt x="541" y="370"/>
                  </a:cubicBezTo>
                  <a:cubicBezTo>
                    <a:pt x="613" y="347"/>
                    <a:pt x="639" y="275"/>
                    <a:pt x="609" y="210"/>
                  </a:cubicBezTo>
                  <a:cubicBezTo>
                    <a:pt x="567" y="122"/>
                    <a:pt x="457" y="100"/>
                    <a:pt x="373" y="69"/>
                  </a:cubicBezTo>
                  <a:cubicBezTo>
                    <a:pt x="297" y="44"/>
                    <a:pt x="20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739;p61"/>
            <p:cNvSpPr/>
            <p:nvPr/>
          </p:nvSpPr>
          <p:spPr>
            <a:xfrm flipH="1">
              <a:off x="7942787" y="2018740"/>
              <a:ext cx="29579" cy="15214"/>
            </a:xfrm>
            <a:custGeom>
              <a:avLst/>
              <a:gdLst/>
              <a:ahLst/>
              <a:cxnLst/>
              <a:rect l="l" t="t" r="r" b="b"/>
              <a:pathLst>
                <a:path w="906" h="466" extrusionOk="0">
                  <a:moveTo>
                    <a:pt x="108" y="1"/>
                  </a:moveTo>
                  <a:cubicBezTo>
                    <a:pt x="34" y="1"/>
                    <a:pt x="0" y="88"/>
                    <a:pt x="65" y="138"/>
                  </a:cubicBezTo>
                  <a:cubicBezTo>
                    <a:pt x="171" y="221"/>
                    <a:pt x="289" y="283"/>
                    <a:pt x="411" y="339"/>
                  </a:cubicBezTo>
                  <a:cubicBezTo>
                    <a:pt x="513" y="391"/>
                    <a:pt x="618" y="466"/>
                    <a:pt x="737" y="466"/>
                  </a:cubicBezTo>
                  <a:cubicBezTo>
                    <a:pt x="742" y="466"/>
                    <a:pt x="747" y="465"/>
                    <a:pt x="753" y="465"/>
                  </a:cubicBezTo>
                  <a:cubicBezTo>
                    <a:pt x="859" y="458"/>
                    <a:pt x="905" y="339"/>
                    <a:pt x="837" y="260"/>
                  </a:cubicBezTo>
                  <a:cubicBezTo>
                    <a:pt x="757" y="169"/>
                    <a:pt x="620" y="146"/>
                    <a:pt x="510" y="104"/>
                  </a:cubicBezTo>
                  <a:cubicBezTo>
                    <a:pt x="384" y="58"/>
                    <a:pt x="255" y="20"/>
                    <a:pt x="122" y="2"/>
                  </a:cubicBezTo>
                  <a:cubicBezTo>
                    <a:pt x="117" y="1"/>
                    <a:pt x="113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740;p61"/>
            <p:cNvSpPr/>
            <p:nvPr/>
          </p:nvSpPr>
          <p:spPr>
            <a:xfrm flipH="1">
              <a:off x="7927671" y="2053053"/>
              <a:ext cx="28207" cy="15997"/>
            </a:xfrm>
            <a:custGeom>
              <a:avLst/>
              <a:gdLst/>
              <a:ahLst/>
              <a:cxnLst/>
              <a:rect l="l" t="t" r="r" b="b"/>
              <a:pathLst>
                <a:path w="864" h="490" extrusionOk="0">
                  <a:moveTo>
                    <a:pt x="141" y="0"/>
                  </a:moveTo>
                  <a:cubicBezTo>
                    <a:pt x="51" y="0"/>
                    <a:pt x="1" y="154"/>
                    <a:pt x="96" y="205"/>
                  </a:cubicBezTo>
                  <a:cubicBezTo>
                    <a:pt x="207" y="262"/>
                    <a:pt x="312" y="327"/>
                    <a:pt x="427" y="379"/>
                  </a:cubicBezTo>
                  <a:cubicBezTo>
                    <a:pt x="521" y="429"/>
                    <a:pt x="632" y="490"/>
                    <a:pt x="742" y="490"/>
                  </a:cubicBezTo>
                  <a:cubicBezTo>
                    <a:pt x="833" y="490"/>
                    <a:pt x="864" y="388"/>
                    <a:pt x="811" y="323"/>
                  </a:cubicBezTo>
                  <a:cubicBezTo>
                    <a:pt x="742" y="239"/>
                    <a:pt x="621" y="197"/>
                    <a:pt x="521" y="151"/>
                  </a:cubicBezTo>
                  <a:cubicBezTo>
                    <a:pt x="407" y="102"/>
                    <a:pt x="293" y="56"/>
                    <a:pt x="176" y="7"/>
                  </a:cubicBezTo>
                  <a:cubicBezTo>
                    <a:pt x="164" y="2"/>
                    <a:pt x="152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741;p61"/>
            <p:cNvSpPr/>
            <p:nvPr/>
          </p:nvSpPr>
          <p:spPr>
            <a:xfrm flipH="1">
              <a:off x="7919476" y="1850475"/>
              <a:ext cx="24975" cy="16389"/>
            </a:xfrm>
            <a:custGeom>
              <a:avLst/>
              <a:gdLst/>
              <a:ahLst/>
              <a:cxnLst/>
              <a:rect l="l" t="t" r="r" b="b"/>
              <a:pathLst>
                <a:path w="765" h="502" extrusionOk="0">
                  <a:moveTo>
                    <a:pt x="149" y="0"/>
                  </a:moveTo>
                  <a:cubicBezTo>
                    <a:pt x="61" y="0"/>
                    <a:pt x="1" y="123"/>
                    <a:pt x="96" y="178"/>
                  </a:cubicBezTo>
                  <a:cubicBezTo>
                    <a:pt x="202" y="239"/>
                    <a:pt x="305" y="304"/>
                    <a:pt x="408" y="376"/>
                  </a:cubicBezTo>
                  <a:cubicBezTo>
                    <a:pt x="488" y="433"/>
                    <a:pt x="556" y="501"/>
                    <a:pt x="654" y="501"/>
                  </a:cubicBezTo>
                  <a:cubicBezTo>
                    <a:pt x="668" y="501"/>
                    <a:pt x="682" y="500"/>
                    <a:pt x="696" y="497"/>
                  </a:cubicBezTo>
                  <a:cubicBezTo>
                    <a:pt x="746" y="486"/>
                    <a:pt x="765" y="434"/>
                    <a:pt x="757" y="388"/>
                  </a:cubicBezTo>
                  <a:cubicBezTo>
                    <a:pt x="738" y="274"/>
                    <a:pt x="617" y="224"/>
                    <a:pt x="525" y="171"/>
                  </a:cubicBezTo>
                  <a:cubicBezTo>
                    <a:pt x="419" y="114"/>
                    <a:pt x="308" y="60"/>
                    <a:pt x="194" y="11"/>
                  </a:cubicBezTo>
                  <a:cubicBezTo>
                    <a:pt x="179" y="4"/>
                    <a:pt x="164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742;p61"/>
            <p:cNvSpPr/>
            <p:nvPr/>
          </p:nvSpPr>
          <p:spPr>
            <a:xfrm flipH="1">
              <a:off x="7929434" y="1821190"/>
              <a:ext cx="27195" cy="17368"/>
            </a:xfrm>
            <a:custGeom>
              <a:avLst/>
              <a:gdLst/>
              <a:ahLst/>
              <a:cxnLst/>
              <a:rect l="l" t="t" r="r" b="b"/>
              <a:pathLst>
                <a:path w="833" h="532" extrusionOk="0">
                  <a:moveTo>
                    <a:pt x="145" y="0"/>
                  </a:moveTo>
                  <a:cubicBezTo>
                    <a:pt x="46" y="0"/>
                    <a:pt x="0" y="130"/>
                    <a:pt x="93" y="194"/>
                  </a:cubicBezTo>
                  <a:cubicBezTo>
                    <a:pt x="179" y="250"/>
                    <a:pt x="267" y="308"/>
                    <a:pt x="358" y="364"/>
                  </a:cubicBezTo>
                  <a:cubicBezTo>
                    <a:pt x="446" y="422"/>
                    <a:pt x="530" y="486"/>
                    <a:pt x="628" y="524"/>
                  </a:cubicBezTo>
                  <a:cubicBezTo>
                    <a:pt x="644" y="529"/>
                    <a:pt x="658" y="531"/>
                    <a:pt x="671" y="531"/>
                  </a:cubicBezTo>
                  <a:cubicBezTo>
                    <a:pt x="783" y="531"/>
                    <a:pt x="832" y="377"/>
                    <a:pt x="762" y="292"/>
                  </a:cubicBezTo>
                  <a:cubicBezTo>
                    <a:pt x="693" y="208"/>
                    <a:pt x="583" y="159"/>
                    <a:pt x="484" y="110"/>
                  </a:cubicBezTo>
                  <a:cubicBezTo>
                    <a:pt x="381" y="64"/>
                    <a:pt x="279" y="26"/>
                    <a:pt x="168" y="3"/>
                  </a:cubicBezTo>
                  <a:cubicBezTo>
                    <a:pt x="160" y="1"/>
                    <a:pt x="152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743;p61"/>
            <p:cNvSpPr/>
            <p:nvPr/>
          </p:nvSpPr>
          <p:spPr>
            <a:xfrm flipH="1">
              <a:off x="7920293" y="1769999"/>
              <a:ext cx="31146" cy="18185"/>
            </a:xfrm>
            <a:custGeom>
              <a:avLst/>
              <a:gdLst/>
              <a:ahLst/>
              <a:cxnLst/>
              <a:rect l="l" t="t" r="r" b="b"/>
              <a:pathLst>
                <a:path w="954" h="557" extrusionOk="0">
                  <a:moveTo>
                    <a:pt x="170" y="0"/>
                  </a:moveTo>
                  <a:cubicBezTo>
                    <a:pt x="67" y="0"/>
                    <a:pt x="0" y="144"/>
                    <a:pt x="108" y="207"/>
                  </a:cubicBezTo>
                  <a:cubicBezTo>
                    <a:pt x="329" y="332"/>
                    <a:pt x="583" y="533"/>
                    <a:pt x="838" y="556"/>
                  </a:cubicBezTo>
                  <a:cubicBezTo>
                    <a:pt x="842" y="557"/>
                    <a:pt x="846" y="557"/>
                    <a:pt x="850" y="557"/>
                  </a:cubicBezTo>
                  <a:cubicBezTo>
                    <a:pt x="931" y="557"/>
                    <a:pt x="954" y="447"/>
                    <a:pt x="906" y="393"/>
                  </a:cubicBezTo>
                  <a:cubicBezTo>
                    <a:pt x="827" y="293"/>
                    <a:pt x="701" y="240"/>
                    <a:pt x="587" y="188"/>
                  </a:cubicBezTo>
                  <a:cubicBezTo>
                    <a:pt x="466" y="126"/>
                    <a:pt x="344" y="70"/>
                    <a:pt x="222" y="12"/>
                  </a:cubicBezTo>
                  <a:cubicBezTo>
                    <a:pt x="204" y="4"/>
                    <a:pt x="187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744;p61"/>
            <p:cNvSpPr/>
            <p:nvPr/>
          </p:nvSpPr>
          <p:spPr>
            <a:xfrm flipH="1">
              <a:off x="7900378" y="1747015"/>
              <a:ext cx="31635" cy="19980"/>
            </a:xfrm>
            <a:custGeom>
              <a:avLst/>
              <a:gdLst/>
              <a:ahLst/>
              <a:cxnLst/>
              <a:rect l="l" t="t" r="r" b="b"/>
              <a:pathLst>
                <a:path w="969" h="612" extrusionOk="0">
                  <a:moveTo>
                    <a:pt x="165" y="1"/>
                  </a:moveTo>
                  <a:cubicBezTo>
                    <a:pt x="67" y="1"/>
                    <a:pt x="1" y="135"/>
                    <a:pt x="80" y="207"/>
                  </a:cubicBezTo>
                  <a:cubicBezTo>
                    <a:pt x="281" y="393"/>
                    <a:pt x="543" y="569"/>
                    <a:pt x="813" y="610"/>
                  </a:cubicBezTo>
                  <a:cubicBezTo>
                    <a:pt x="820" y="611"/>
                    <a:pt x="827" y="611"/>
                    <a:pt x="834" y="611"/>
                  </a:cubicBezTo>
                  <a:cubicBezTo>
                    <a:pt x="921" y="611"/>
                    <a:pt x="968" y="521"/>
                    <a:pt x="908" y="446"/>
                  </a:cubicBezTo>
                  <a:cubicBezTo>
                    <a:pt x="738" y="234"/>
                    <a:pt x="457" y="89"/>
                    <a:pt x="197" y="6"/>
                  </a:cubicBezTo>
                  <a:cubicBezTo>
                    <a:pt x="186" y="2"/>
                    <a:pt x="175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745;p61"/>
            <p:cNvSpPr/>
            <p:nvPr/>
          </p:nvSpPr>
          <p:spPr>
            <a:xfrm flipH="1">
              <a:off x="7861919" y="1733923"/>
              <a:ext cx="34345" cy="21743"/>
            </a:xfrm>
            <a:custGeom>
              <a:avLst/>
              <a:gdLst/>
              <a:ahLst/>
              <a:cxnLst/>
              <a:rect l="l" t="t" r="r" b="b"/>
              <a:pathLst>
                <a:path w="1052" h="666" extrusionOk="0">
                  <a:moveTo>
                    <a:pt x="172" y="1"/>
                  </a:moveTo>
                  <a:cubicBezTo>
                    <a:pt x="64" y="1"/>
                    <a:pt x="0" y="149"/>
                    <a:pt x="110" y="224"/>
                  </a:cubicBezTo>
                  <a:cubicBezTo>
                    <a:pt x="239" y="308"/>
                    <a:pt x="369" y="395"/>
                    <a:pt x="502" y="479"/>
                  </a:cubicBezTo>
                  <a:cubicBezTo>
                    <a:pt x="623" y="554"/>
                    <a:pt x="738" y="650"/>
                    <a:pt x="882" y="665"/>
                  </a:cubicBezTo>
                  <a:cubicBezTo>
                    <a:pt x="885" y="665"/>
                    <a:pt x="888" y="665"/>
                    <a:pt x="891" y="665"/>
                  </a:cubicBezTo>
                  <a:cubicBezTo>
                    <a:pt x="985" y="665"/>
                    <a:pt x="1051" y="541"/>
                    <a:pt x="996" y="463"/>
                  </a:cubicBezTo>
                  <a:cubicBezTo>
                    <a:pt x="913" y="345"/>
                    <a:pt x="776" y="296"/>
                    <a:pt x="646" y="228"/>
                  </a:cubicBezTo>
                  <a:cubicBezTo>
                    <a:pt x="509" y="156"/>
                    <a:pt x="369" y="87"/>
                    <a:pt x="232" y="15"/>
                  </a:cubicBezTo>
                  <a:cubicBezTo>
                    <a:pt x="211" y="5"/>
                    <a:pt x="19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746;p61"/>
            <p:cNvSpPr/>
            <p:nvPr/>
          </p:nvSpPr>
          <p:spPr>
            <a:xfrm flipH="1">
              <a:off x="7854181" y="1800949"/>
              <a:ext cx="25661" cy="16520"/>
            </a:xfrm>
            <a:custGeom>
              <a:avLst/>
              <a:gdLst/>
              <a:ahLst/>
              <a:cxnLst/>
              <a:rect l="l" t="t" r="r" b="b"/>
              <a:pathLst>
                <a:path w="786" h="506" extrusionOk="0">
                  <a:moveTo>
                    <a:pt x="113" y="0"/>
                  </a:moveTo>
                  <a:cubicBezTo>
                    <a:pt x="45" y="0"/>
                    <a:pt x="0" y="89"/>
                    <a:pt x="56" y="144"/>
                  </a:cubicBezTo>
                  <a:cubicBezTo>
                    <a:pt x="140" y="224"/>
                    <a:pt x="250" y="285"/>
                    <a:pt x="345" y="349"/>
                  </a:cubicBezTo>
                  <a:cubicBezTo>
                    <a:pt x="440" y="410"/>
                    <a:pt x="535" y="502"/>
                    <a:pt x="652" y="505"/>
                  </a:cubicBezTo>
                  <a:cubicBezTo>
                    <a:pt x="733" y="505"/>
                    <a:pt x="786" y="414"/>
                    <a:pt x="744" y="345"/>
                  </a:cubicBezTo>
                  <a:cubicBezTo>
                    <a:pt x="683" y="247"/>
                    <a:pt x="558" y="205"/>
                    <a:pt x="459" y="156"/>
                  </a:cubicBezTo>
                  <a:cubicBezTo>
                    <a:pt x="352" y="103"/>
                    <a:pt x="250" y="38"/>
                    <a:pt x="136" y="3"/>
                  </a:cubicBezTo>
                  <a:cubicBezTo>
                    <a:pt x="128" y="1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747;p61"/>
            <p:cNvSpPr/>
            <p:nvPr/>
          </p:nvSpPr>
          <p:spPr>
            <a:xfrm flipH="1">
              <a:off x="7849741" y="1827752"/>
              <a:ext cx="27097" cy="20372"/>
            </a:xfrm>
            <a:custGeom>
              <a:avLst/>
              <a:gdLst/>
              <a:ahLst/>
              <a:cxnLst/>
              <a:rect l="l" t="t" r="r" b="b"/>
              <a:pathLst>
                <a:path w="830" h="624" extrusionOk="0">
                  <a:moveTo>
                    <a:pt x="141" y="0"/>
                  </a:moveTo>
                  <a:cubicBezTo>
                    <a:pt x="61" y="0"/>
                    <a:pt x="0" y="97"/>
                    <a:pt x="70" y="167"/>
                  </a:cubicBezTo>
                  <a:cubicBezTo>
                    <a:pt x="162" y="266"/>
                    <a:pt x="260" y="354"/>
                    <a:pt x="367" y="437"/>
                  </a:cubicBezTo>
                  <a:cubicBezTo>
                    <a:pt x="466" y="514"/>
                    <a:pt x="569" y="612"/>
                    <a:pt x="694" y="623"/>
                  </a:cubicBezTo>
                  <a:cubicBezTo>
                    <a:pt x="697" y="623"/>
                    <a:pt x="700" y="624"/>
                    <a:pt x="703" y="624"/>
                  </a:cubicBezTo>
                  <a:cubicBezTo>
                    <a:pt x="768" y="624"/>
                    <a:pt x="829" y="541"/>
                    <a:pt x="804" y="479"/>
                  </a:cubicBezTo>
                  <a:cubicBezTo>
                    <a:pt x="755" y="361"/>
                    <a:pt x="641" y="296"/>
                    <a:pt x="538" y="224"/>
                  </a:cubicBezTo>
                  <a:cubicBezTo>
                    <a:pt x="427" y="144"/>
                    <a:pt x="310" y="72"/>
                    <a:pt x="188" y="12"/>
                  </a:cubicBezTo>
                  <a:cubicBezTo>
                    <a:pt x="172" y="4"/>
                    <a:pt x="156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748;p61"/>
            <p:cNvSpPr/>
            <p:nvPr/>
          </p:nvSpPr>
          <p:spPr>
            <a:xfrm flipH="1">
              <a:off x="7816441" y="1772611"/>
              <a:ext cx="27457" cy="17597"/>
            </a:xfrm>
            <a:custGeom>
              <a:avLst/>
              <a:gdLst/>
              <a:ahLst/>
              <a:cxnLst/>
              <a:rect l="l" t="t" r="r" b="b"/>
              <a:pathLst>
                <a:path w="841" h="539" extrusionOk="0">
                  <a:moveTo>
                    <a:pt x="80" y="1"/>
                  </a:moveTo>
                  <a:cubicBezTo>
                    <a:pt x="39" y="1"/>
                    <a:pt x="0" y="54"/>
                    <a:pt x="30" y="92"/>
                  </a:cubicBezTo>
                  <a:cubicBezTo>
                    <a:pt x="103" y="195"/>
                    <a:pt x="206" y="275"/>
                    <a:pt x="308" y="347"/>
                  </a:cubicBezTo>
                  <a:cubicBezTo>
                    <a:pt x="365" y="385"/>
                    <a:pt x="422" y="423"/>
                    <a:pt x="479" y="461"/>
                  </a:cubicBezTo>
                  <a:cubicBezTo>
                    <a:pt x="544" y="503"/>
                    <a:pt x="604" y="510"/>
                    <a:pt x="677" y="533"/>
                  </a:cubicBezTo>
                  <a:cubicBezTo>
                    <a:pt x="689" y="537"/>
                    <a:pt x="701" y="538"/>
                    <a:pt x="711" y="538"/>
                  </a:cubicBezTo>
                  <a:cubicBezTo>
                    <a:pt x="799" y="538"/>
                    <a:pt x="841" y="422"/>
                    <a:pt x="783" y="355"/>
                  </a:cubicBezTo>
                  <a:cubicBezTo>
                    <a:pt x="738" y="301"/>
                    <a:pt x="711" y="252"/>
                    <a:pt x="650" y="213"/>
                  </a:cubicBezTo>
                  <a:cubicBezTo>
                    <a:pt x="586" y="172"/>
                    <a:pt x="518" y="138"/>
                    <a:pt x="449" y="104"/>
                  </a:cubicBezTo>
                  <a:cubicBezTo>
                    <a:pt x="335" y="50"/>
                    <a:pt x="209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749;p61"/>
            <p:cNvSpPr/>
            <p:nvPr/>
          </p:nvSpPr>
          <p:spPr>
            <a:xfrm flipH="1">
              <a:off x="7803904" y="1870847"/>
              <a:ext cx="20796" cy="12537"/>
            </a:xfrm>
            <a:custGeom>
              <a:avLst/>
              <a:gdLst/>
              <a:ahLst/>
              <a:cxnLst/>
              <a:rect l="l" t="t" r="r" b="b"/>
              <a:pathLst>
                <a:path w="637" h="384" extrusionOk="0">
                  <a:moveTo>
                    <a:pt x="144" y="1"/>
                  </a:moveTo>
                  <a:cubicBezTo>
                    <a:pt x="41" y="1"/>
                    <a:pt x="1" y="154"/>
                    <a:pt x="112" y="185"/>
                  </a:cubicBezTo>
                  <a:cubicBezTo>
                    <a:pt x="192" y="205"/>
                    <a:pt x="264" y="235"/>
                    <a:pt x="332" y="277"/>
                  </a:cubicBezTo>
                  <a:cubicBezTo>
                    <a:pt x="394" y="313"/>
                    <a:pt x="452" y="384"/>
                    <a:pt x="527" y="384"/>
                  </a:cubicBezTo>
                  <a:cubicBezTo>
                    <a:pt x="530" y="384"/>
                    <a:pt x="534" y="384"/>
                    <a:pt x="537" y="383"/>
                  </a:cubicBezTo>
                  <a:cubicBezTo>
                    <a:pt x="583" y="380"/>
                    <a:pt x="637" y="345"/>
                    <a:pt x="629" y="292"/>
                  </a:cubicBezTo>
                  <a:cubicBezTo>
                    <a:pt x="618" y="185"/>
                    <a:pt x="526" y="140"/>
                    <a:pt x="439" y="94"/>
                  </a:cubicBezTo>
                  <a:cubicBezTo>
                    <a:pt x="351" y="52"/>
                    <a:pt x="260" y="22"/>
                    <a:pt x="165" y="3"/>
                  </a:cubicBezTo>
                  <a:cubicBezTo>
                    <a:pt x="158" y="2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750;p61"/>
            <p:cNvSpPr/>
            <p:nvPr/>
          </p:nvSpPr>
          <p:spPr>
            <a:xfrm flipH="1">
              <a:off x="7809324" y="1897520"/>
              <a:ext cx="27424" cy="16454"/>
            </a:xfrm>
            <a:custGeom>
              <a:avLst/>
              <a:gdLst/>
              <a:ahLst/>
              <a:cxnLst/>
              <a:rect l="l" t="t" r="r" b="b"/>
              <a:pathLst>
                <a:path w="840" h="504" extrusionOk="0">
                  <a:moveTo>
                    <a:pt x="126" y="0"/>
                  </a:moveTo>
                  <a:cubicBezTo>
                    <a:pt x="46" y="0"/>
                    <a:pt x="1" y="138"/>
                    <a:pt x="85" y="179"/>
                  </a:cubicBezTo>
                  <a:cubicBezTo>
                    <a:pt x="192" y="235"/>
                    <a:pt x="299" y="293"/>
                    <a:pt x="405" y="353"/>
                  </a:cubicBezTo>
                  <a:cubicBezTo>
                    <a:pt x="454" y="384"/>
                    <a:pt x="504" y="425"/>
                    <a:pt x="561" y="448"/>
                  </a:cubicBezTo>
                  <a:cubicBezTo>
                    <a:pt x="610" y="467"/>
                    <a:pt x="659" y="475"/>
                    <a:pt x="709" y="498"/>
                  </a:cubicBezTo>
                  <a:cubicBezTo>
                    <a:pt x="718" y="502"/>
                    <a:pt x="726" y="503"/>
                    <a:pt x="734" y="503"/>
                  </a:cubicBezTo>
                  <a:cubicBezTo>
                    <a:pt x="797" y="503"/>
                    <a:pt x="840" y="409"/>
                    <a:pt x="789" y="365"/>
                  </a:cubicBezTo>
                  <a:cubicBezTo>
                    <a:pt x="747" y="327"/>
                    <a:pt x="717" y="285"/>
                    <a:pt x="671" y="251"/>
                  </a:cubicBezTo>
                  <a:cubicBezTo>
                    <a:pt x="622" y="212"/>
                    <a:pt x="550" y="186"/>
                    <a:pt x="492" y="156"/>
                  </a:cubicBezTo>
                  <a:cubicBezTo>
                    <a:pt x="382" y="102"/>
                    <a:pt x="271" y="53"/>
                    <a:pt x="157" y="7"/>
                  </a:cubicBezTo>
                  <a:cubicBezTo>
                    <a:pt x="147" y="3"/>
                    <a:pt x="136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751;p61"/>
            <p:cNvSpPr/>
            <p:nvPr/>
          </p:nvSpPr>
          <p:spPr>
            <a:xfrm flipH="1">
              <a:off x="7769265" y="1828568"/>
              <a:ext cx="26804" cy="16520"/>
            </a:xfrm>
            <a:custGeom>
              <a:avLst/>
              <a:gdLst/>
              <a:ahLst/>
              <a:cxnLst/>
              <a:rect l="l" t="t" r="r" b="b"/>
              <a:pathLst>
                <a:path w="821" h="506" extrusionOk="0">
                  <a:moveTo>
                    <a:pt x="75" y="1"/>
                  </a:moveTo>
                  <a:cubicBezTo>
                    <a:pt x="6" y="1"/>
                    <a:pt x="1" y="97"/>
                    <a:pt x="48" y="131"/>
                  </a:cubicBezTo>
                  <a:cubicBezTo>
                    <a:pt x="151" y="199"/>
                    <a:pt x="269" y="249"/>
                    <a:pt x="376" y="313"/>
                  </a:cubicBezTo>
                  <a:cubicBezTo>
                    <a:pt x="474" y="375"/>
                    <a:pt x="569" y="477"/>
                    <a:pt x="683" y="503"/>
                  </a:cubicBezTo>
                  <a:cubicBezTo>
                    <a:pt x="691" y="505"/>
                    <a:pt x="698" y="506"/>
                    <a:pt x="705" y="506"/>
                  </a:cubicBezTo>
                  <a:cubicBezTo>
                    <a:pt x="771" y="506"/>
                    <a:pt x="820" y="432"/>
                    <a:pt x="786" y="370"/>
                  </a:cubicBezTo>
                  <a:cubicBezTo>
                    <a:pt x="722" y="256"/>
                    <a:pt x="569" y="192"/>
                    <a:pt x="455" y="135"/>
                  </a:cubicBezTo>
                  <a:cubicBezTo>
                    <a:pt x="341" y="78"/>
                    <a:pt x="212" y="17"/>
                    <a:pt x="83" y="1"/>
                  </a:cubicBezTo>
                  <a:cubicBezTo>
                    <a:pt x="80" y="1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752;p61"/>
            <p:cNvSpPr/>
            <p:nvPr/>
          </p:nvSpPr>
          <p:spPr>
            <a:xfrm flipH="1">
              <a:off x="7761332" y="1792232"/>
              <a:ext cx="30068" cy="19784"/>
            </a:xfrm>
            <a:custGeom>
              <a:avLst/>
              <a:gdLst/>
              <a:ahLst/>
              <a:cxnLst/>
              <a:rect l="l" t="t" r="r" b="b"/>
              <a:pathLst>
                <a:path w="921" h="606" extrusionOk="0">
                  <a:moveTo>
                    <a:pt x="140" y="0"/>
                  </a:moveTo>
                  <a:cubicBezTo>
                    <a:pt x="52" y="0"/>
                    <a:pt x="0" y="114"/>
                    <a:pt x="65" y="179"/>
                  </a:cubicBezTo>
                  <a:cubicBezTo>
                    <a:pt x="168" y="286"/>
                    <a:pt x="293" y="365"/>
                    <a:pt x="415" y="445"/>
                  </a:cubicBezTo>
                  <a:cubicBezTo>
                    <a:pt x="529" y="521"/>
                    <a:pt x="647" y="605"/>
                    <a:pt x="791" y="605"/>
                  </a:cubicBezTo>
                  <a:cubicBezTo>
                    <a:pt x="875" y="605"/>
                    <a:pt x="921" y="518"/>
                    <a:pt x="882" y="445"/>
                  </a:cubicBezTo>
                  <a:cubicBezTo>
                    <a:pt x="818" y="316"/>
                    <a:pt x="684" y="256"/>
                    <a:pt x="563" y="187"/>
                  </a:cubicBezTo>
                  <a:cubicBezTo>
                    <a:pt x="438" y="119"/>
                    <a:pt x="309" y="46"/>
                    <a:pt x="172" y="5"/>
                  </a:cubicBezTo>
                  <a:cubicBezTo>
                    <a:pt x="161" y="2"/>
                    <a:pt x="150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753;p61"/>
            <p:cNvSpPr/>
            <p:nvPr/>
          </p:nvSpPr>
          <p:spPr>
            <a:xfrm flipH="1">
              <a:off x="7798452" y="1742934"/>
              <a:ext cx="21906" cy="16063"/>
            </a:xfrm>
            <a:custGeom>
              <a:avLst/>
              <a:gdLst/>
              <a:ahLst/>
              <a:cxnLst/>
              <a:rect l="l" t="t" r="r" b="b"/>
              <a:pathLst>
                <a:path w="671" h="492" extrusionOk="0">
                  <a:moveTo>
                    <a:pt x="132" y="1"/>
                  </a:moveTo>
                  <a:cubicBezTo>
                    <a:pt x="53" y="1"/>
                    <a:pt x="0" y="107"/>
                    <a:pt x="62" y="164"/>
                  </a:cubicBezTo>
                  <a:cubicBezTo>
                    <a:pt x="150" y="241"/>
                    <a:pt x="237" y="329"/>
                    <a:pt x="332" y="389"/>
                  </a:cubicBezTo>
                  <a:cubicBezTo>
                    <a:pt x="382" y="415"/>
                    <a:pt x="435" y="434"/>
                    <a:pt x="488" y="457"/>
                  </a:cubicBezTo>
                  <a:cubicBezTo>
                    <a:pt x="527" y="478"/>
                    <a:pt x="554" y="492"/>
                    <a:pt x="589" y="492"/>
                  </a:cubicBezTo>
                  <a:cubicBezTo>
                    <a:pt x="599" y="492"/>
                    <a:pt x="610" y="491"/>
                    <a:pt x="622" y="488"/>
                  </a:cubicBezTo>
                  <a:cubicBezTo>
                    <a:pt x="652" y="480"/>
                    <a:pt x="667" y="450"/>
                    <a:pt x="671" y="423"/>
                  </a:cubicBezTo>
                  <a:cubicBezTo>
                    <a:pt x="671" y="370"/>
                    <a:pt x="648" y="336"/>
                    <a:pt x="613" y="298"/>
                  </a:cubicBezTo>
                  <a:cubicBezTo>
                    <a:pt x="572" y="252"/>
                    <a:pt x="534" y="199"/>
                    <a:pt x="488" y="161"/>
                  </a:cubicBezTo>
                  <a:cubicBezTo>
                    <a:pt x="393" y="85"/>
                    <a:pt x="271" y="39"/>
                    <a:pt x="157" y="5"/>
                  </a:cubicBezTo>
                  <a:cubicBezTo>
                    <a:pt x="148" y="2"/>
                    <a:pt x="140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754;p61"/>
            <p:cNvSpPr/>
            <p:nvPr/>
          </p:nvSpPr>
          <p:spPr>
            <a:xfrm flipH="1">
              <a:off x="7721959" y="1755503"/>
              <a:ext cx="29383" cy="22853"/>
            </a:xfrm>
            <a:custGeom>
              <a:avLst/>
              <a:gdLst/>
              <a:ahLst/>
              <a:cxnLst/>
              <a:rect l="l" t="t" r="r" b="b"/>
              <a:pathLst>
                <a:path w="900" h="700" extrusionOk="0">
                  <a:moveTo>
                    <a:pt x="154" y="1"/>
                  </a:moveTo>
                  <a:cubicBezTo>
                    <a:pt x="66" y="1"/>
                    <a:pt x="0" y="134"/>
                    <a:pt x="78" y="198"/>
                  </a:cubicBezTo>
                  <a:cubicBezTo>
                    <a:pt x="196" y="289"/>
                    <a:pt x="310" y="392"/>
                    <a:pt x="420" y="495"/>
                  </a:cubicBezTo>
                  <a:cubicBezTo>
                    <a:pt x="521" y="588"/>
                    <a:pt x="606" y="699"/>
                    <a:pt x="746" y="699"/>
                  </a:cubicBezTo>
                  <a:cubicBezTo>
                    <a:pt x="759" y="699"/>
                    <a:pt x="772" y="698"/>
                    <a:pt x="785" y="696"/>
                  </a:cubicBezTo>
                  <a:cubicBezTo>
                    <a:pt x="819" y="688"/>
                    <a:pt x="857" y="651"/>
                    <a:pt x="861" y="616"/>
                  </a:cubicBezTo>
                  <a:cubicBezTo>
                    <a:pt x="899" y="437"/>
                    <a:pt x="743" y="335"/>
                    <a:pt x="617" y="240"/>
                  </a:cubicBezTo>
                  <a:cubicBezTo>
                    <a:pt x="484" y="137"/>
                    <a:pt x="340" y="69"/>
                    <a:pt x="187" y="7"/>
                  </a:cubicBezTo>
                  <a:cubicBezTo>
                    <a:pt x="176" y="3"/>
                    <a:pt x="165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755;p61"/>
            <p:cNvSpPr/>
            <p:nvPr/>
          </p:nvSpPr>
          <p:spPr>
            <a:xfrm flipH="1">
              <a:off x="7704852" y="1813453"/>
              <a:ext cx="18413" cy="15344"/>
            </a:xfrm>
            <a:custGeom>
              <a:avLst/>
              <a:gdLst/>
              <a:ahLst/>
              <a:cxnLst/>
              <a:rect l="l" t="t" r="r" b="b"/>
              <a:pathLst>
                <a:path w="564" h="470" extrusionOk="0">
                  <a:moveTo>
                    <a:pt x="124" y="1"/>
                  </a:moveTo>
                  <a:cubicBezTo>
                    <a:pt x="113" y="1"/>
                    <a:pt x="101" y="2"/>
                    <a:pt x="88" y="4"/>
                  </a:cubicBezTo>
                  <a:cubicBezTo>
                    <a:pt x="43" y="8"/>
                    <a:pt x="1" y="66"/>
                    <a:pt x="5" y="111"/>
                  </a:cubicBezTo>
                  <a:cubicBezTo>
                    <a:pt x="12" y="191"/>
                    <a:pt x="62" y="240"/>
                    <a:pt x="119" y="294"/>
                  </a:cubicBezTo>
                  <a:cubicBezTo>
                    <a:pt x="168" y="336"/>
                    <a:pt x="217" y="381"/>
                    <a:pt x="267" y="422"/>
                  </a:cubicBezTo>
                  <a:cubicBezTo>
                    <a:pt x="302" y="453"/>
                    <a:pt x="343" y="469"/>
                    <a:pt x="383" y="469"/>
                  </a:cubicBezTo>
                  <a:cubicBezTo>
                    <a:pt x="427" y="469"/>
                    <a:pt x="471" y="449"/>
                    <a:pt x="503" y="408"/>
                  </a:cubicBezTo>
                  <a:cubicBezTo>
                    <a:pt x="564" y="331"/>
                    <a:pt x="536" y="229"/>
                    <a:pt x="457" y="176"/>
                  </a:cubicBezTo>
                  <a:cubicBezTo>
                    <a:pt x="404" y="141"/>
                    <a:pt x="347" y="103"/>
                    <a:pt x="294" y="69"/>
                  </a:cubicBezTo>
                  <a:cubicBezTo>
                    <a:pt x="239" y="34"/>
                    <a:pt x="187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756;p61"/>
            <p:cNvSpPr/>
            <p:nvPr/>
          </p:nvSpPr>
          <p:spPr>
            <a:xfrm flipH="1">
              <a:off x="7714777" y="1855209"/>
              <a:ext cx="22494" cy="14659"/>
            </a:xfrm>
            <a:custGeom>
              <a:avLst/>
              <a:gdLst/>
              <a:ahLst/>
              <a:cxnLst/>
              <a:rect l="l" t="t" r="r" b="b"/>
              <a:pathLst>
                <a:path w="689" h="449" extrusionOk="0">
                  <a:moveTo>
                    <a:pt x="179" y="0"/>
                  </a:moveTo>
                  <a:cubicBezTo>
                    <a:pt x="67" y="0"/>
                    <a:pt x="1" y="150"/>
                    <a:pt x="114" y="227"/>
                  </a:cubicBezTo>
                  <a:cubicBezTo>
                    <a:pt x="186" y="277"/>
                    <a:pt x="263" y="338"/>
                    <a:pt x="342" y="380"/>
                  </a:cubicBezTo>
                  <a:cubicBezTo>
                    <a:pt x="409" y="411"/>
                    <a:pt x="484" y="448"/>
                    <a:pt x="558" y="448"/>
                  </a:cubicBezTo>
                  <a:cubicBezTo>
                    <a:pt x="572" y="448"/>
                    <a:pt x="586" y="447"/>
                    <a:pt x="600" y="444"/>
                  </a:cubicBezTo>
                  <a:cubicBezTo>
                    <a:pt x="654" y="436"/>
                    <a:pt x="688" y="368"/>
                    <a:pt x="673" y="319"/>
                  </a:cubicBezTo>
                  <a:cubicBezTo>
                    <a:pt x="642" y="235"/>
                    <a:pt x="559" y="182"/>
                    <a:pt x="486" y="132"/>
                  </a:cubicBezTo>
                  <a:cubicBezTo>
                    <a:pt x="411" y="83"/>
                    <a:pt x="319" y="52"/>
                    <a:pt x="240" y="15"/>
                  </a:cubicBezTo>
                  <a:cubicBezTo>
                    <a:pt x="219" y="5"/>
                    <a:pt x="198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757;p61"/>
            <p:cNvSpPr/>
            <p:nvPr/>
          </p:nvSpPr>
          <p:spPr>
            <a:xfrm flipH="1">
              <a:off x="7787842" y="1955632"/>
              <a:ext cx="27130" cy="16520"/>
            </a:xfrm>
            <a:custGeom>
              <a:avLst/>
              <a:gdLst/>
              <a:ahLst/>
              <a:cxnLst/>
              <a:rect l="l" t="t" r="r" b="b"/>
              <a:pathLst>
                <a:path w="831" h="506" extrusionOk="0">
                  <a:moveTo>
                    <a:pt x="173" y="0"/>
                  </a:moveTo>
                  <a:cubicBezTo>
                    <a:pt x="71" y="0"/>
                    <a:pt x="1" y="141"/>
                    <a:pt x="111" y="201"/>
                  </a:cubicBezTo>
                  <a:cubicBezTo>
                    <a:pt x="278" y="292"/>
                    <a:pt x="441" y="387"/>
                    <a:pt x="601" y="486"/>
                  </a:cubicBezTo>
                  <a:cubicBezTo>
                    <a:pt x="623" y="499"/>
                    <a:pt x="644" y="505"/>
                    <a:pt x="664" y="505"/>
                  </a:cubicBezTo>
                  <a:cubicBezTo>
                    <a:pt x="766" y="505"/>
                    <a:pt x="830" y="350"/>
                    <a:pt x="722" y="280"/>
                  </a:cubicBezTo>
                  <a:cubicBezTo>
                    <a:pt x="562" y="173"/>
                    <a:pt x="399" y="87"/>
                    <a:pt x="220" y="10"/>
                  </a:cubicBezTo>
                  <a:cubicBezTo>
                    <a:pt x="204" y="3"/>
                    <a:pt x="18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758;p61"/>
            <p:cNvSpPr/>
            <p:nvPr/>
          </p:nvSpPr>
          <p:spPr>
            <a:xfrm flipH="1">
              <a:off x="7654999" y="1847798"/>
              <a:ext cx="21972" cy="15377"/>
            </a:xfrm>
            <a:custGeom>
              <a:avLst/>
              <a:gdLst/>
              <a:ahLst/>
              <a:cxnLst/>
              <a:rect l="l" t="t" r="r" b="b"/>
              <a:pathLst>
                <a:path w="673" h="471" extrusionOk="0">
                  <a:moveTo>
                    <a:pt x="123" y="0"/>
                  </a:moveTo>
                  <a:cubicBezTo>
                    <a:pt x="60" y="0"/>
                    <a:pt x="1" y="86"/>
                    <a:pt x="62" y="135"/>
                  </a:cubicBezTo>
                  <a:cubicBezTo>
                    <a:pt x="141" y="200"/>
                    <a:pt x="222" y="265"/>
                    <a:pt x="305" y="325"/>
                  </a:cubicBezTo>
                  <a:cubicBezTo>
                    <a:pt x="385" y="386"/>
                    <a:pt x="461" y="458"/>
                    <a:pt x="564" y="470"/>
                  </a:cubicBezTo>
                  <a:cubicBezTo>
                    <a:pt x="568" y="470"/>
                    <a:pt x="572" y="471"/>
                    <a:pt x="576" y="471"/>
                  </a:cubicBezTo>
                  <a:cubicBezTo>
                    <a:pt x="640" y="471"/>
                    <a:pt x="673" y="386"/>
                    <a:pt x="643" y="333"/>
                  </a:cubicBezTo>
                  <a:cubicBezTo>
                    <a:pt x="598" y="253"/>
                    <a:pt x="499" y="207"/>
                    <a:pt x="419" y="161"/>
                  </a:cubicBezTo>
                  <a:cubicBezTo>
                    <a:pt x="336" y="109"/>
                    <a:pt x="244" y="59"/>
                    <a:pt x="157" y="9"/>
                  </a:cubicBezTo>
                  <a:cubicBezTo>
                    <a:pt x="146" y="3"/>
                    <a:pt x="134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759;p61"/>
            <p:cNvSpPr/>
            <p:nvPr/>
          </p:nvSpPr>
          <p:spPr>
            <a:xfrm flipH="1">
              <a:off x="7641320" y="1814530"/>
              <a:ext cx="30264" cy="19164"/>
            </a:xfrm>
            <a:custGeom>
              <a:avLst/>
              <a:gdLst/>
              <a:ahLst/>
              <a:cxnLst/>
              <a:rect l="l" t="t" r="r" b="b"/>
              <a:pathLst>
                <a:path w="927" h="587" extrusionOk="0">
                  <a:moveTo>
                    <a:pt x="120" y="1"/>
                  </a:moveTo>
                  <a:cubicBezTo>
                    <a:pt x="42" y="1"/>
                    <a:pt x="1" y="125"/>
                    <a:pt x="79" y="166"/>
                  </a:cubicBezTo>
                  <a:cubicBezTo>
                    <a:pt x="327" y="294"/>
                    <a:pt x="536" y="470"/>
                    <a:pt x="794" y="580"/>
                  </a:cubicBezTo>
                  <a:cubicBezTo>
                    <a:pt x="803" y="585"/>
                    <a:pt x="813" y="587"/>
                    <a:pt x="823" y="587"/>
                  </a:cubicBezTo>
                  <a:cubicBezTo>
                    <a:pt x="873" y="587"/>
                    <a:pt x="927" y="538"/>
                    <a:pt x="889" y="485"/>
                  </a:cubicBezTo>
                  <a:cubicBezTo>
                    <a:pt x="703" y="226"/>
                    <a:pt x="436" y="108"/>
                    <a:pt x="148" y="6"/>
                  </a:cubicBezTo>
                  <a:cubicBezTo>
                    <a:pt x="138" y="3"/>
                    <a:pt x="129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760;p61"/>
            <p:cNvSpPr/>
            <p:nvPr/>
          </p:nvSpPr>
          <p:spPr>
            <a:xfrm flipH="1">
              <a:off x="7622939" y="1889129"/>
              <a:ext cx="18838" cy="15867"/>
            </a:xfrm>
            <a:custGeom>
              <a:avLst/>
              <a:gdLst/>
              <a:ahLst/>
              <a:cxnLst/>
              <a:rect l="l" t="t" r="r" b="b"/>
              <a:pathLst>
                <a:path w="577" h="486" extrusionOk="0">
                  <a:moveTo>
                    <a:pt x="137" y="1"/>
                  </a:moveTo>
                  <a:cubicBezTo>
                    <a:pt x="57" y="1"/>
                    <a:pt x="1" y="112"/>
                    <a:pt x="63" y="180"/>
                  </a:cubicBezTo>
                  <a:cubicBezTo>
                    <a:pt x="162" y="291"/>
                    <a:pt x="269" y="439"/>
                    <a:pt x="421" y="481"/>
                  </a:cubicBezTo>
                  <a:cubicBezTo>
                    <a:pt x="432" y="484"/>
                    <a:pt x="442" y="486"/>
                    <a:pt x="452" y="486"/>
                  </a:cubicBezTo>
                  <a:cubicBezTo>
                    <a:pt x="532" y="486"/>
                    <a:pt x="577" y="396"/>
                    <a:pt x="546" y="322"/>
                  </a:cubicBezTo>
                  <a:cubicBezTo>
                    <a:pt x="481" y="180"/>
                    <a:pt x="311" y="97"/>
                    <a:pt x="189" y="17"/>
                  </a:cubicBezTo>
                  <a:cubicBezTo>
                    <a:pt x="171" y="6"/>
                    <a:pt x="154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761;p61"/>
            <p:cNvSpPr/>
            <p:nvPr/>
          </p:nvSpPr>
          <p:spPr>
            <a:xfrm flipH="1">
              <a:off x="7604330" y="1856710"/>
              <a:ext cx="22364" cy="22429"/>
            </a:xfrm>
            <a:custGeom>
              <a:avLst/>
              <a:gdLst/>
              <a:ahLst/>
              <a:cxnLst/>
              <a:rect l="l" t="t" r="r" b="b"/>
              <a:pathLst>
                <a:path w="685" h="687" extrusionOk="0">
                  <a:moveTo>
                    <a:pt x="118" y="1"/>
                  </a:moveTo>
                  <a:cubicBezTo>
                    <a:pt x="49" y="1"/>
                    <a:pt x="0" y="88"/>
                    <a:pt x="31" y="159"/>
                  </a:cubicBezTo>
                  <a:cubicBezTo>
                    <a:pt x="77" y="257"/>
                    <a:pt x="133" y="341"/>
                    <a:pt x="202" y="429"/>
                  </a:cubicBezTo>
                  <a:cubicBezTo>
                    <a:pt x="270" y="524"/>
                    <a:pt x="354" y="585"/>
                    <a:pt x="442" y="657"/>
                  </a:cubicBezTo>
                  <a:cubicBezTo>
                    <a:pt x="466" y="677"/>
                    <a:pt x="495" y="686"/>
                    <a:pt x="522" y="686"/>
                  </a:cubicBezTo>
                  <a:cubicBezTo>
                    <a:pt x="607" y="686"/>
                    <a:pt x="685" y="604"/>
                    <a:pt x="628" y="512"/>
                  </a:cubicBezTo>
                  <a:cubicBezTo>
                    <a:pt x="567" y="409"/>
                    <a:pt x="514" y="315"/>
                    <a:pt x="430" y="231"/>
                  </a:cubicBezTo>
                  <a:cubicBezTo>
                    <a:pt x="351" y="147"/>
                    <a:pt x="267" y="78"/>
                    <a:pt x="172" y="18"/>
                  </a:cubicBezTo>
                  <a:cubicBezTo>
                    <a:pt x="153" y="6"/>
                    <a:pt x="135" y="1"/>
                    <a:pt x="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762;p61"/>
            <p:cNvSpPr/>
            <p:nvPr/>
          </p:nvSpPr>
          <p:spPr>
            <a:xfrm flipH="1">
              <a:off x="7572368" y="1928470"/>
              <a:ext cx="22788" cy="17793"/>
            </a:xfrm>
            <a:custGeom>
              <a:avLst/>
              <a:gdLst/>
              <a:ahLst/>
              <a:cxnLst/>
              <a:rect l="l" t="t" r="r" b="b"/>
              <a:pathLst>
                <a:path w="698" h="545" extrusionOk="0">
                  <a:moveTo>
                    <a:pt x="119" y="1"/>
                  </a:moveTo>
                  <a:cubicBezTo>
                    <a:pt x="53" y="1"/>
                    <a:pt x="0" y="93"/>
                    <a:pt x="57" y="143"/>
                  </a:cubicBezTo>
                  <a:cubicBezTo>
                    <a:pt x="141" y="219"/>
                    <a:pt x="225" y="295"/>
                    <a:pt x="308" y="367"/>
                  </a:cubicBezTo>
                  <a:cubicBezTo>
                    <a:pt x="381" y="428"/>
                    <a:pt x="464" y="526"/>
                    <a:pt x="563" y="542"/>
                  </a:cubicBezTo>
                  <a:cubicBezTo>
                    <a:pt x="571" y="543"/>
                    <a:pt x="579" y="544"/>
                    <a:pt x="586" y="544"/>
                  </a:cubicBezTo>
                  <a:cubicBezTo>
                    <a:pt x="656" y="544"/>
                    <a:pt x="697" y="478"/>
                    <a:pt x="669" y="409"/>
                  </a:cubicBezTo>
                  <a:cubicBezTo>
                    <a:pt x="632" y="317"/>
                    <a:pt x="513" y="257"/>
                    <a:pt x="434" y="203"/>
                  </a:cubicBezTo>
                  <a:cubicBezTo>
                    <a:pt x="343" y="139"/>
                    <a:pt x="251" y="78"/>
                    <a:pt x="160" y="14"/>
                  </a:cubicBezTo>
                  <a:cubicBezTo>
                    <a:pt x="146" y="5"/>
                    <a:pt x="132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763;p61"/>
            <p:cNvSpPr/>
            <p:nvPr/>
          </p:nvSpPr>
          <p:spPr>
            <a:xfrm flipH="1">
              <a:off x="7560125" y="1896475"/>
              <a:ext cx="20764" cy="21025"/>
            </a:xfrm>
            <a:custGeom>
              <a:avLst/>
              <a:gdLst/>
              <a:ahLst/>
              <a:cxnLst/>
              <a:rect l="l" t="t" r="r" b="b"/>
              <a:pathLst>
                <a:path w="636" h="644" extrusionOk="0">
                  <a:moveTo>
                    <a:pt x="145" y="1"/>
                  </a:moveTo>
                  <a:cubicBezTo>
                    <a:pt x="53" y="1"/>
                    <a:pt x="1" y="100"/>
                    <a:pt x="43" y="180"/>
                  </a:cubicBezTo>
                  <a:cubicBezTo>
                    <a:pt x="84" y="264"/>
                    <a:pt x="168" y="317"/>
                    <a:pt x="225" y="393"/>
                  </a:cubicBezTo>
                  <a:cubicBezTo>
                    <a:pt x="286" y="476"/>
                    <a:pt x="313" y="576"/>
                    <a:pt x="411" y="617"/>
                  </a:cubicBezTo>
                  <a:cubicBezTo>
                    <a:pt x="433" y="636"/>
                    <a:pt x="458" y="644"/>
                    <a:pt x="483" y="644"/>
                  </a:cubicBezTo>
                  <a:cubicBezTo>
                    <a:pt x="538" y="644"/>
                    <a:pt x="591" y="602"/>
                    <a:pt x="601" y="541"/>
                  </a:cubicBezTo>
                  <a:cubicBezTo>
                    <a:pt x="636" y="469"/>
                    <a:pt x="624" y="404"/>
                    <a:pt x="578" y="332"/>
                  </a:cubicBezTo>
                  <a:cubicBezTo>
                    <a:pt x="548" y="279"/>
                    <a:pt x="510" y="225"/>
                    <a:pt x="464" y="180"/>
                  </a:cubicBezTo>
                  <a:cubicBezTo>
                    <a:pt x="385" y="92"/>
                    <a:pt x="2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764;p61"/>
            <p:cNvSpPr/>
            <p:nvPr/>
          </p:nvSpPr>
          <p:spPr>
            <a:xfrm flipH="1">
              <a:off x="7536913" y="1948319"/>
              <a:ext cx="18903" cy="15736"/>
            </a:xfrm>
            <a:custGeom>
              <a:avLst/>
              <a:gdLst/>
              <a:ahLst/>
              <a:cxnLst/>
              <a:rect l="l" t="t" r="r" b="b"/>
              <a:pathLst>
                <a:path w="579" h="482" extrusionOk="0">
                  <a:moveTo>
                    <a:pt x="144" y="1"/>
                  </a:moveTo>
                  <a:cubicBezTo>
                    <a:pt x="63" y="1"/>
                    <a:pt x="0" y="116"/>
                    <a:pt x="69" y="185"/>
                  </a:cubicBezTo>
                  <a:cubicBezTo>
                    <a:pt x="126" y="242"/>
                    <a:pt x="180" y="306"/>
                    <a:pt x="244" y="360"/>
                  </a:cubicBezTo>
                  <a:cubicBezTo>
                    <a:pt x="308" y="413"/>
                    <a:pt x="380" y="481"/>
                    <a:pt x="468" y="481"/>
                  </a:cubicBezTo>
                  <a:cubicBezTo>
                    <a:pt x="470" y="482"/>
                    <a:pt x="472" y="482"/>
                    <a:pt x="473" y="482"/>
                  </a:cubicBezTo>
                  <a:cubicBezTo>
                    <a:pt x="539" y="482"/>
                    <a:pt x="578" y="415"/>
                    <a:pt x="567" y="356"/>
                  </a:cubicBezTo>
                  <a:cubicBezTo>
                    <a:pt x="552" y="276"/>
                    <a:pt x="464" y="211"/>
                    <a:pt x="403" y="162"/>
                  </a:cubicBezTo>
                  <a:cubicBezTo>
                    <a:pt x="339" y="109"/>
                    <a:pt x="266" y="67"/>
                    <a:pt x="198" y="18"/>
                  </a:cubicBezTo>
                  <a:cubicBezTo>
                    <a:pt x="180" y="6"/>
                    <a:pt x="162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765;p61"/>
            <p:cNvSpPr/>
            <p:nvPr/>
          </p:nvSpPr>
          <p:spPr>
            <a:xfrm flipH="1">
              <a:off x="7517912" y="1881131"/>
              <a:ext cx="9109" cy="16552"/>
            </a:xfrm>
            <a:custGeom>
              <a:avLst/>
              <a:gdLst/>
              <a:ahLst/>
              <a:cxnLst/>
              <a:rect l="l" t="t" r="r" b="b"/>
              <a:pathLst>
                <a:path w="279" h="507" extrusionOk="0">
                  <a:moveTo>
                    <a:pt x="188" y="0"/>
                  </a:moveTo>
                  <a:cubicBezTo>
                    <a:pt x="158" y="0"/>
                    <a:pt x="128" y="17"/>
                    <a:pt x="114" y="57"/>
                  </a:cubicBezTo>
                  <a:cubicBezTo>
                    <a:pt x="96" y="121"/>
                    <a:pt x="73" y="186"/>
                    <a:pt x="54" y="255"/>
                  </a:cubicBezTo>
                  <a:cubicBezTo>
                    <a:pt x="35" y="316"/>
                    <a:pt x="0" y="380"/>
                    <a:pt x="28" y="444"/>
                  </a:cubicBezTo>
                  <a:cubicBezTo>
                    <a:pt x="39" y="483"/>
                    <a:pt x="73" y="507"/>
                    <a:pt x="108" y="507"/>
                  </a:cubicBezTo>
                  <a:cubicBezTo>
                    <a:pt x="128" y="507"/>
                    <a:pt x="148" y="499"/>
                    <a:pt x="165" y="483"/>
                  </a:cubicBezTo>
                  <a:cubicBezTo>
                    <a:pt x="217" y="437"/>
                    <a:pt x="221" y="369"/>
                    <a:pt x="233" y="304"/>
                  </a:cubicBezTo>
                  <a:lnTo>
                    <a:pt x="267" y="99"/>
                  </a:lnTo>
                  <a:cubicBezTo>
                    <a:pt x="278" y="39"/>
                    <a:pt x="233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766;p61"/>
            <p:cNvSpPr/>
            <p:nvPr/>
          </p:nvSpPr>
          <p:spPr>
            <a:xfrm flipH="1">
              <a:off x="7528490" y="1849757"/>
              <a:ext cx="12047" cy="19425"/>
            </a:xfrm>
            <a:custGeom>
              <a:avLst/>
              <a:gdLst/>
              <a:ahLst/>
              <a:cxnLst/>
              <a:rect l="l" t="t" r="r" b="b"/>
              <a:pathLst>
                <a:path w="369" h="595" extrusionOk="0">
                  <a:moveTo>
                    <a:pt x="258" y="1"/>
                  </a:moveTo>
                  <a:cubicBezTo>
                    <a:pt x="219" y="1"/>
                    <a:pt x="178" y="21"/>
                    <a:pt x="160" y="68"/>
                  </a:cubicBezTo>
                  <a:cubicBezTo>
                    <a:pt x="126" y="147"/>
                    <a:pt x="91" y="223"/>
                    <a:pt x="61" y="303"/>
                  </a:cubicBezTo>
                  <a:cubicBezTo>
                    <a:pt x="46" y="341"/>
                    <a:pt x="19" y="383"/>
                    <a:pt x="12" y="424"/>
                  </a:cubicBezTo>
                  <a:cubicBezTo>
                    <a:pt x="0" y="463"/>
                    <a:pt x="16" y="497"/>
                    <a:pt x="19" y="535"/>
                  </a:cubicBezTo>
                  <a:cubicBezTo>
                    <a:pt x="26" y="576"/>
                    <a:pt x="61" y="594"/>
                    <a:pt x="97" y="594"/>
                  </a:cubicBezTo>
                  <a:cubicBezTo>
                    <a:pt x="120" y="594"/>
                    <a:pt x="143" y="587"/>
                    <a:pt x="160" y="573"/>
                  </a:cubicBezTo>
                  <a:cubicBezTo>
                    <a:pt x="194" y="542"/>
                    <a:pt x="217" y="528"/>
                    <a:pt x="232" y="486"/>
                  </a:cubicBezTo>
                  <a:cubicBezTo>
                    <a:pt x="251" y="447"/>
                    <a:pt x="259" y="402"/>
                    <a:pt x="270" y="364"/>
                  </a:cubicBezTo>
                  <a:cubicBezTo>
                    <a:pt x="297" y="280"/>
                    <a:pt x="319" y="200"/>
                    <a:pt x="346" y="117"/>
                  </a:cubicBezTo>
                  <a:cubicBezTo>
                    <a:pt x="369" y="44"/>
                    <a:pt x="315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767;p61"/>
            <p:cNvSpPr/>
            <p:nvPr/>
          </p:nvSpPr>
          <p:spPr>
            <a:xfrm flipH="1">
              <a:off x="7484775" y="1790730"/>
              <a:ext cx="11982" cy="13875"/>
            </a:xfrm>
            <a:custGeom>
              <a:avLst/>
              <a:gdLst/>
              <a:ahLst/>
              <a:cxnLst/>
              <a:rect l="l" t="t" r="r" b="b"/>
              <a:pathLst>
                <a:path w="367" h="425" extrusionOk="0">
                  <a:moveTo>
                    <a:pt x="226" y="1"/>
                  </a:moveTo>
                  <a:cubicBezTo>
                    <a:pt x="161" y="5"/>
                    <a:pt x="119" y="43"/>
                    <a:pt x="96" y="104"/>
                  </a:cubicBezTo>
                  <a:cubicBezTo>
                    <a:pt x="98" y="97"/>
                    <a:pt x="99" y="94"/>
                    <a:pt x="99" y="94"/>
                  </a:cubicBezTo>
                  <a:lnTo>
                    <a:pt x="99" y="94"/>
                  </a:lnTo>
                  <a:cubicBezTo>
                    <a:pt x="99" y="94"/>
                    <a:pt x="98" y="96"/>
                    <a:pt x="96" y="100"/>
                  </a:cubicBezTo>
                  <a:cubicBezTo>
                    <a:pt x="89" y="115"/>
                    <a:pt x="82" y="126"/>
                    <a:pt x="77" y="142"/>
                  </a:cubicBezTo>
                  <a:cubicBezTo>
                    <a:pt x="73" y="157"/>
                    <a:pt x="73" y="172"/>
                    <a:pt x="73" y="188"/>
                  </a:cubicBezTo>
                  <a:cubicBezTo>
                    <a:pt x="70" y="206"/>
                    <a:pt x="62" y="218"/>
                    <a:pt x="54" y="233"/>
                  </a:cubicBezTo>
                  <a:cubicBezTo>
                    <a:pt x="0" y="324"/>
                    <a:pt x="82" y="425"/>
                    <a:pt x="168" y="425"/>
                  </a:cubicBezTo>
                  <a:cubicBezTo>
                    <a:pt x="197" y="425"/>
                    <a:pt x="227" y="413"/>
                    <a:pt x="252" y="385"/>
                  </a:cubicBezTo>
                  <a:cubicBezTo>
                    <a:pt x="282" y="355"/>
                    <a:pt x="310" y="316"/>
                    <a:pt x="332" y="279"/>
                  </a:cubicBezTo>
                  <a:lnTo>
                    <a:pt x="332" y="279"/>
                  </a:lnTo>
                  <a:cubicBezTo>
                    <a:pt x="326" y="284"/>
                    <a:pt x="323" y="286"/>
                    <a:pt x="322" y="286"/>
                  </a:cubicBezTo>
                  <a:cubicBezTo>
                    <a:pt x="320" y="286"/>
                    <a:pt x="329" y="276"/>
                    <a:pt x="347" y="256"/>
                  </a:cubicBezTo>
                  <a:cubicBezTo>
                    <a:pt x="359" y="233"/>
                    <a:pt x="366" y="206"/>
                    <a:pt x="366" y="179"/>
                  </a:cubicBezTo>
                  <a:cubicBezTo>
                    <a:pt x="366" y="153"/>
                    <a:pt x="363" y="126"/>
                    <a:pt x="359" y="104"/>
                  </a:cubicBezTo>
                  <a:cubicBezTo>
                    <a:pt x="347" y="46"/>
                    <a:pt x="279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768;p61"/>
            <p:cNvSpPr/>
            <p:nvPr/>
          </p:nvSpPr>
          <p:spPr>
            <a:xfrm flipH="1">
              <a:off x="7517978" y="1767452"/>
              <a:ext cx="15018" cy="23767"/>
            </a:xfrm>
            <a:custGeom>
              <a:avLst/>
              <a:gdLst/>
              <a:ahLst/>
              <a:cxnLst/>
              <a:rect l="l" t="t" r="r" b="b"/>
              <a:pathLst>
                <a:path w="460" h="728" extrusionOk="0">
                  <a:moveTo>
                    <a:pt x="343" y="1"/>
                  </a:moveTo>
                  <a:cubicBezTo>
                    <a:pt x="311" y="1"/>
                    <a:pt x="279" y="15"/>
                    <a:pt x="256" y="48"/>
                  </a:cubicBezTo>
                  <a:cubicBezTo>
                    <a:pt x="191" y="143"/>
                    <a:pt x="134" y="231"/>
                    <a:pt x="85" y="338"/>
                  </a:cubicBezTo>
                  <a:cubicBezTo>
                    <a:pt x="62" y="383"/>
                    <a:pt x="35" y="433"/>
                    <a:pt x="20" y="482"/>
                  </a:cubicBezTo>
                  <a:cubicBezTo>
                    <a:pt x="1" y="547"/>
                    <a:pt x="20" y="589"/>
                    <a:pt x="32" y="650"/>
                  </a:cubicBezTo>
                  <a:cubicBezTo>
                    <a:pt x="44" y="703"/>
                    <a:pt x="89" y="728"/>
                    <a:pt x="136" y="728"/>
                  </a:cubicBezTo>
                  <a:cubicBezTo>
                    <a:pt x="166" y="728"/>
                    <a:pt x="196" y="718"/>
                    <a:pt x="218" y="699"/>
                  </a:cubicBezTo>
                  <a:cubicBezTo>
                    <a:pt x="264" y="657"/>
                    <a:pt x="290" y="641"/>
                    <a:pt x="317" y="585"/>
                  </a:cubicBezTo>
                  <a:cubicBezTo>
                    <a:pt x="336" y="539"/>
                    <a:pt x="348" y="482"/>
                    <a:pt x="362" y="433"/>
                  </a:cubicBezTo>
                  <a:cubicBezTo>
                    <a:pt x="393" y="330"/>
                    <a:pt x="416" y="227"/>
                    <a:pt x="442" y="125"/>
                  </a:cubicBezTo>
                  <a:cubicBezTo>
                    <a:pt x="460" y="51"/>
                    <a:pt x="403" y="1"/>
                    <a:pt x="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69;p61"/>
            <p:cNvSpPr/>
            <p:nvPr/>
          </p:nvSpPr>
          <p:spPr>
            <a:xfrm flipH="1">
              <a:off x="7498193" y="1729320"/>
              <a:ext cx="11949" cy="17891"/>
            </a:xfrm>
            <a:custGeom>
              <a:avLst/>
              <a:gdLst/>
              <a:ahLst/>
              <a:cxnLst/>
              <a:rect l="l" t="t" r="r" b="b"/>
              <a:pathLst>
                <a:path w="366" h="548" extrusionOk="0">
                  <a:moveTo>
                    <a:pt x="214" y="1"/>
                  </a:moveTo>
                  <a:cubicBezTo>
                    <a:pt x="173" y="1"/>
                    <a:pt x="132" y="21"/>
                    <a:pt x="107" y="61"/>
                  </a:cubicBezTo>
                  <a:cubicBezTo>
                    <a:pt x="73" y="118"/>
                    <a:pt x="85" y="190"/>
                    <a:pt x="65" y="255"/>
                  </a:cubicBezTo>
                  <a:cubicBezTo>
                    <a:pt x="43" y="330"/>
                    <a:pt x="1" y="407"/>
                    <a:pt x="54" y="483"/>
                  </a:cubicBezTo>
                  <a:cubicBezTo>
                    <a:pt x="75" y="519"/>
                    <a:pt x="114" y="548"/>
                    <a:pt x="156" y="548"/>
                  </a:cubicBezTo>
                  <a:cubicBezTo>
                    <a:pt x="159" y="548"/>
                    <a:pt x="161" y="548"/>
                    <a:pt x="164" y="548"/>
                  </a:cubicBezTo>
                  <a:cubicBezTo>
                    <a:pt x="297" y="540"/>
                    <a:pt x="343" y="418"/>
                    <a:pt x="355" y="304"/>
                  </a:cubicBezTo>
                  <a:cubicBezTo>
                    <a:pt x="366" y="216"/>
                    <a:pt x="366" y="99"/>
                    <a:pt x="297" y="34"/>
                  </a:cubicBezTo>
                  <a:cubicBezTo>
                    <a:pt x="273" y="12"/>
                    <a:pt x="244" y="1"/>
                    <a:pt x="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70;p61"/>
            <p:cNvSpPr/>
            <p:nvPr/>
          </p:nvSpPr>
          <p:spPr>
            <a:xfrm flipH="1">
              <a:off x="7450756" y="1718644"/>
              <a:ext cx="17923" cy="25955"/>
            </a:xfrm>
            <a:custGeom>
              <a:avLst/>
              <a:gdLst/>
              <a:ahLst/>
              <a:cxnLst/>
              <a:rect l="l" t="t" r="r" b="b"/>
              <a:pathLst>
                <a:path w="549" h="795" extrusionOk="0">
                  <a:moveTo>
                    <a:pt x="427" y="1"/>
                  </a:moveTo>
                  <a:cubicBezTo>
                    <a:pt x="400" y="1"/>
                    <a:pt x="371" y="14"/>
                    <a:pt x="350" y="46"/>
                  </a:cubicBezTo>
                  <a:cubicBezTo>
                    <a:pt x="240" y="217"/>
                    <a:pt x="1" y="487"/>
                    <a:pt x="77" y="703"/>
                  </a:cubicBezTo>
                  <a:cubicBezTo>
                    <a:pt x="93" y="751"/>
                    <a:pt x="145" y="795"/>
                    <a:pt x="199" y="795"/>
                  </a:cubicBezTo>
                  <a:cubicBezTo>
                    <a:pt x="218" y="795"/>
                    <a:pt x="237" y="789"/>
                    <a:pt x="255" y="776"/>
                  </a:cubicBezTo>
                  <a:cubicBezTo>
                    <a:pt x="434" y="639"/>
                    <a:pt x="431" y="343"/>
                    <a:pt x="517" y="145"/>
                  </a:cubicBezTo>
                  <a:cubicBezTo>
                    <a:pt x="549" y="68"/>
                    <a:pt x="490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71;p61"/>
            <p:cNvSpPr/>
            <p:nvPr/>
          </p:nvSpPr>
          <p:spPr>
            <a:xfrm flipH="1">
              <a:off x="7417717" y="1730169"/>
              <a:ext cx="16585" cy="23376"/>
            </a:xfrm>
            <a:custGeom>
              <a:avLst/>
              <a:gdLst/>
              <a:ahLst/>
              <a:cxnLst/>
              <a:rect l="l" t="t" r="r" b="b"/>
              <a:pathLst>
                <a:path w="508" h="716" extrusionOk="0">
                  <a:moveTo>
                    <a:pt x="414" y="1"/>
                  </a:moveTo>
                  <a:cubicBezTo>
                    <a:pt x="388" y="1"/>
                    <a:pt x="363" y="11"/>
                    <a:pt x="347" y="35"/>
                  </a:cubicBezTo>
                  <a:cubicBezTo>
                    <a:pt x="275" y="137"/>
                    <a:pt x="199" y="229"/>
                    <a:pt x="138" y="335"/>
                  </a:cubicBezTo>
                  <a:cubicBezTo>
                    <a:pt x="80" y="430"/>
                    <a:pt x="1" y="529"/>
                    <a:pt x="39" y="643"/>
                  </a:cubicBezTo>
                  <a:cubicBezTo>
                    <a:pt x="51" y="684"/>
                    <a:pt x="91" y="715"/>
                    <a:pt x="132" y="715"/>
                  </a:cubicBezTo>
                  <a:cubicBezTo>
                    <a:pt x="141" y="715"/>
                    <a:pt x="149" y="714"/>
                    <a:pt x="157" y="711"/>
                  </a:cubicBezTo>
                  <a:cubicBezTo>
                    <a:pt x="282" y="669"/>
                    <a:pt x="313" y="552"/>
                    <a:pt x="362" y="441"/>
                  </a:cubicBezTo>
                  <a:cubicBezTo>
                    <a:pt x="411" y="327"/>
                    <a:pt x="442" y="209"/>
                    <a:pt x="487" y="92"/>
                  </a:cubicBezTo>
                  <a:cubicBezTo>
                    <a:pt x="507" y="37"/>
                    <a:pt x="461" y="1"/>
                    <a:pt x="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72;p61"/>
            <p:cNvSpPr/>
            <p:nvPr/>
          </p:nvSpPr>
          <p:spPr>
            <a:xfrm flipH="1">
              <a:off x="7383307" y="1754034"/>
              <a:ext cx="14365" cy="21678"/>
            </a:xfrm>
            <a:custGeom>
              <a:avLst/>
              <a:gdLst/>
              <a:ahLst/>
              <a:cxnLst/>
              <a:rect l="l" t="t" r="r" b="b"/>
              <a:pathLst>
                <a:path w="440" h="664" extrusionOk="0">
                  <a:moveTo>
                    <a:pt x="352" y="0"/>
                  </a:moveTo>
                  <a:cubicBezTo>
                    <a:pt x="329" y="0"/>
                    <a:pt x="307" y="7"/>
                    <a:pt x="289" y="22"/>
                  </a:cubicBezTo>
                  <a:cubicBezTo>
                    <a:pt x="213" y="91"/>
                    <a:pt x="153" y="182"/>
                    <a:pt x="114" y="277"/>
                  </a:cubicBezTo>
                  <a:cubicBezTo>
                    <a:pt x="69" y="380"/>
                    <a:pt x="0" y="490"/>
                    <a:pt x="65" y="600"/>
                  </a:cubicBezTo>
                  <a:cubicBezTo>
                    <a:pt x="90" y="642"/>
                    <a:pt x="133" y="664"/>
                    <a:pt x="177" y="664"/>
                  </a:cubicBezTo>
                  <a:cubicBezTo>
                    <a:pt x="201" y="664"/>
                    <a:pt x="225" y="658"/>
                    <a:pt x="247" y="646"/>
                  </a:cubicBezTo>
                  <a:cubicBezTo>
                    <a:pt x="350" y="593"/>
                    <a:pt x="354" y="475"/>
                    <a:pt x="384" y="372"/>
                  </a:cubicBezTo>
                  <a:cubicBezTo>
                    <a:pt x="411" y="281"/>
                    <a:pt x="434" y="182"/>
                    <a:pt x="437" y="83"/>
                  </a:cubicBezTo>
                  <a:cubicBezTo>
                    <a:pt x="440" y="30"/>
                    <a:pt x="396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73;p61"/>
            <p:cNvSpPr/>
            <p:nvPr/>
          </p:nvSpPr>
          <p:spPr>
            <a:xfrm flipH="1">
              <a:off x="7367342" y="1699415"/>
              <a:ext cx="17042" cy="19099"/>
            </a:xfrm>
            <a:custGeom>
              <a:avLst/>
              <a:gdLst/>
              <a:ahLst/>
              <a:cxnLst/>
              <a:rect l="l" t="t" r="r" b="b"/>
              <a:pathLst>
                <a:path w="522" h="585" extrusionOk="0">
                  <a:moveTo>
                    <a:pt x="348" y="1"/>
                  </a:moveTo>
                  <a:cubicBezTo>
                    <a:pt x="327" y="1"/>
                    <a:pt x="305" y="9"/>
                    <a:pt x="289" y="26"/>
                  </a:cubicBezTo>
                  <a:cubicBezTo>
                    <a:pt x="205" y="118"/>
                    <a:pt x="167" y="228"/>
                    <a:pt x="69" y="307"/>
                  </a:cubicBezTo>
                  <a:cubicBezTo>
                    <a:pt x="0" y="361"/>
                    <a:pt x="11" y="479"/>
                    <a:pt x="69" y="536"/>
                  </a:cubicBezTo>
                  <a:cubicBezTo>
                    <a:pt x="100" y="567"/>
                    <a:pt x="145" y="584"/>
                    <a:pt x="190" y="584"/>
                  </a:cubicBezTo>
                  <a:cubicBezTo>
                    <a:pt x="232" y="584"/>
                    <a:pt x="273" y="569"/>
                    <a:pt x="300" y="536"/>
                  </a:cubicBezTo>
                  <a:cubicBezTo>
                    <a:pt x="411" y="411"/>
                    <a:pt x="521" y="213"/>
                    <a:pt x="426" y="46"/>
                  </a:cubicBezTo>
                  <a:cubicBezTo>
                    <a:pt x="410" y="17"/>
                    <a:pt x="379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74;p61"/>
            <p:cNvSpPr/>
            <p:nvPr/>
          </p:nvSpPr>
          <p:spPr>
            <a:xfrm flipH="1">
              <a:off x="7402340" y="1665657"/>
              <a:ext cx="13451" cy="24714"/>
            </a:xfrm>
            <a:custGeom>
              <a:avLst/>
              <a:gdLst/>
              <a:ahLst/>
              <a:cxnLst/>
              <a:rect l="l" t="t" r="r" b="b"/>
              <a:pathLst>
                <a:path w="412" h="757" extrusionOk="0">
                  <a:moveTo>
                    <a:pt x="280" y="0"/>
                  </a:moveTo>
                  <a:cubicBezTo>
                    <a:pt x="249" y="0"/>
                    <a:pt x="221" y="15"/>
                    <a:pt x="206" y="53"/>
                  </a:cubicBezTo>
                  <a:cubicBezTo>
                    <a:pt x="164" y="152"/>
                    <a:pt x="118" y="246"/>
                    <a:pt x="80" y="350"/>
                  </a:cubicBezTo>
                  <a:cubicBezTo>
                    <a:pt x="65" y="399"/>
                    <a:pt x="38" y="444"/>
                    <a:pt x="23" y="494"/>
                  </a:cubicBezTo>
                  <a:cubicBezTo>
                    <a:pt x="0" y="551"/>
                    <a:pt x="11" y="604"/>
                    <a:pt x="20" y="665"/>
                  </a:cubicBezTo>
                  <a:cubicBezTo>
                    <a:pt x="28" y="730"/>
                    <a:pt x="79" y="756"/>
                    <a:pt x="134" y="756"/>
                  </a:cubicBezTo>
                  <a:cubicBezTo>
                    <a:pt x="172" y="756"/>
                    <a:pt x="211" y="744"/>
                    <a:pt x="240" y="722"/>
                  </a:cubicBezTo>
                  <a:cubicBezTo>
                    <a:pt x="407" y="592"/>
                    <a:pt x="411" y="300"/>
                    <a:pt x="396" y="102"/>
                  </a:cubicBezTo>
                  <a:cubicBezTo>
                    <a:pt x="391" y="47"/>
                    <a:pt x="332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75;p61"/>
            <p:cNvSpPr/>
            <p:nvPr/>
          </p:nvSpPr>
          <p:spPr>
            <a:xfrm flipH="1">
              <a:off x="7445565" y="1669281"/>
              <a:ext cx="15148" cy="23082"/>
            </a:xfrm>
            <a:custGeom>
              <a:avLst/>
              <a:gdLst/>
              <a:ahLst/>
              <a:cxnLst/>
              <a:rect l="l" t="t" r="r" b="b"/>
              <a:pathLst>
                <a:path w="464" h="707" extrusionOk="0">
                  <a:moveTo>
                    <a:pt x="352" y="0"/>
                  </a:moveTo>
                  <a:cubicBezTo>
                    <a:pt x="329" y="0"/>
                    <a:pt x="306" y="11"/>
                    <a:pt x="289" y="33"/>
                  </a:cubicBezTo>
                  <a:cubicBezTo>
                    <a:pt x="228" y="113"/>
                    <a:pt x="194" y="216"/>
                    <a:pt x="152" y="307"/>
                  </a:cubicBezTo>
                  <a:cubicBezTo>
                    <a:pt x="110" y="390"/>
                    <a:pt x="22" y="486"/>
                    <a:pt x="11" y="577"/>
                  </a:cubicBezTo>
                  <a:cubicBezTo>
                    <a:pt x="1" y="640"/>
                    <a:pt x="41" y="706"/>
                    <a:pt x="107" y="706"/>
                  </a:cubicBezTo>
                  <a:cubicBezTo>
                    <a:pt x="116" y="706"/>
                    <a:pt x="126" y="705"/>
                    <a:pt x="136" y="702"/>
                  </a:cubicBezTo>
                  <a:cubicBezTo>
                    <a:pt x="250" y="668"/>
                    <a:pt x="334" y="527"/>
                    <a:pt x="384" y="421"/>
                  </a:cubicBezTo>
                  <a:cubicBezTo>
                    <a:pt x="433" y="307"/>
                    <a:pt x="464" y="166"/>
                    <a:pt x="418" y="48"/>
                  </a:cubicBezTo>
                  <a:cubicBezTo>
                    <a:pt x="406" y="17"/>
                    <a:pt x="379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76;p61"/>
            <p:cNvSpPr/>
            <p:nvPr/>
          </p:nvSpPr>
          <p:spPr>
            <a:xfrm flipH="1">
              <a:off x="7491500" y="1670620"/>
              <a:ext cx="13320" cy="22331"/>
            </a:xfrm>
            <a:custGeom>
              <a:avLst/>
              <a:gdLst/>
              <a:ahLst/>
              <a:cxnLst/>
              <a:rect l="l" t="t" r="r" b="b"/>
              <a:pathLst>
                <a:path w="408" h="684" extrusionOk="0">
                  <a:moveTo>
                    <a:pt x="298" y="0"/>
                  </a:moveTo>
                  <a:cubicBezTo>
                    <a:pt x="257" y="0"/>
                    <a:pt x="218" y="22"/>
                    <a:pt x="206" y="72"/>
                  </a:cubicBezTo>
                  <a:cubicBezTo>
                    <a:pt x="183" y="159"/>
                    <a:pt x="146" y="251"/>
                    <a:pt x="108" y="331"/>
                  </a:cubicBezTo>
                  <a:cubicBezTo>
                    <a:pt x="62" y="429"/>
                    <a:pt x="1" y="505"/>
                    <a:pt x="58" y="615"/>
                  </a:cubicBezTo>
                  <a:cubicBezTo>
                    <a:pt x="83" y="663"/>
                    <a:pt x="131" y="683"/>
                    <a:pt x="181" y="683"/>
                  </a:cubicBezTo>
                  <a:cubicBezTo>
                    <a:pt x="192" y="683"/>
                    <a:pt x="203" y="682"/>
                    <a:pt x="215" y="680"/>
                  </a:cubicBezTo>
                  <a:cubicBezTo>
                    <a:pt x="336" y="654"/>
                    <a:pt x="362" y="521"/>
                    <a:pt x="385" y="414"/>
                  </a:cubicBezTo>
                  <a:cubicBezTo>
                    <a:pt x="408" y="308"/>
                    <a:pt x="408" y="209"/>
                    <a:pt x="408" y="103"/>
                  </a:cubicBezTo>
                  <a:cubicBezTo>
                    <a:pt x="408" y="38"/>
                    <a:pt x="352" y="0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77;p61"/>
            <p:cNvSpPr/>
            <p:nvPr/>
          </p:nvSpPr>
          <p:spPr>
            <a:xfrm flipH="1">
              <a:off x="7513603" y="1649334"/>
              <a:ext cx="11296" cy="27816"/>
            </a:xfrm>
            <a:custGeom>
              <a:avLst/>
              <a:gdLst/>
              <a:ahLst/>
              <a:cxnLst/>
              <a:rect l="l" t="t" r="r" b="b"/>
              <a:pathLst>
                <a:path w="346" h="852" extrusionOk="0">
                  <a:moveTo>
                    <a:pt x="267" y="1"/>
                  </a:moveTo>
                  <a:cubicBezTo>
                    <a:pt x="245" y="1"/>
                    <a:pt x="224" y="13"/>
                    <a:pt x="217" y="39"/>
                  </a:cubicBezTo>
                  <a:cubicBezTo>
                    <a:pt x="183" y="165"/>
                    <a:pt x="130" y="287"/>
                    <a:pt x="88" y="408"/>
                  </a:cubicBezTo>
                  <a:cubicBezTo>
                    <a:pt x="54" y="527"/>
                    <a:pt x="0" y="641"/>
                    <a:pt x="27" y="762"/>
                  </a:cubicBezTo>
                  <a:cubicBezTo>
                    <a:pt x="39" y="817"/>
                    <a:pt x="94" y="851"/>
                    <a:pt x="148" y="851"/>
                  </a:cubicBezTo>
                  <a:cubicBezTo>
                    <a:pt x="179" y="851"/>
                    <a:pt x="210" y="840"/>
                    <a:pt x="232" y="815"/>
                  </a:cubicBezTo>
                  <a:cubicBezTo>
                    <a:pt x="319" y="720"/>
                    <a:pt x="323" y="590"/>
                    <a:pt x="335" y="465"/>
                  </a:cubicBezTo>
                  <a:cubicBezTo>
                    <a:pt x="346" y="329"/>
                    <a:pt x="331" y="195"/>
                    <a:pt x="323" y="55"/>
                  </a:cubicBezTo>
                  <a:cubicBezTo>
                    <a:pt x="323" y="21"/>
                    <a:pt x="294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78;p61"/>
            <p:cNvSpPr/>
            <p:nvPr/>
          </p:nvSpPr>
          <p:spPr>
            <a:xfrm flipH="1">
              <a:off x="7463293" y="1583679"/>
              <a:ext cx="15638" cy="28665"/>
            </a:xfrm>
            <a:custGeom>
              <a:avLst/>
              <a:gdLst/>
              <a:ahLst/>
              <a:cxnLst/>
              <a:rect l="l" t="t" r="r" b="b"/>
              <a:pathLst>
                <a:path w="479" h="878" extrusionOk="0">
                  <a:moveTo>
                    <a:pt x="324" y="0"/>
                  </a:moveTo>
                  <a:cubicBezTo>
                    <a:pt x="292" y="0"/>
                    <a:pt x="261" y="17"/>
                    <a:pt x="254" y="55"/>
                  </a:cubicBezTo>
                  <a:cubicBezTo>
                    <a:pt x="231" y="180"/>
                    <a:pt x="189" y="313"/>
                    <a:pt x="136" y="434"/>
                  </a:cubicBezTo>
                  <a:cubicBezTo>
                    <a:pt x="87" y="545"/>
                    <a:pt x="18" y="648"/>
                    <a:pt x="6" y="773"/>
                  </a:cubicBezTo>
                  <a:cubicBezTo>
                    <a:pt x="0" y="828"/>
                    <a:pt x="54" y="877"/>
                    <a:pt x="107" y="877"/>
                  </a:cubicBezTo>
                  <a:cubicBezTo>
                    <a:pt x="117" y="877"/>
                    <a:pt x="127" y="876"/>
                    <a:pt x="136" y="872"/>
                  </a:cubicBezTo>
                  <a:cubicBezTo>
                    <a:pt x="440" y="754"/>
                    <a:pt x="478" y="325"/>
                    <a:pt x="402" y="55"/>
                  </a:cubicBezTo>
                  <a:cubicBezTo>
                    <a:pt x="393" y="20"/>
                    <a:pt x="35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779;p61"/>
            <p:cNvSpPr/>
            <p:nvPr/>
          </p:nvSpPr>
          <p:spPr>
            <a:xfrm flipH="1">
              <a:off x="7441093" y="1616262"/>
              <a:ext cx="15540" cy="25563"/>
            </a:xfrm>
            <a:custGeom>
              <a:avLst/>
              <a:gdLst/>
              <a:ahLst/>
              <a:cxnLst/>
              <a:rect l="l" t="t" r="r" b="b"/>
              <a:pathLst>
                <a:path w="476" h="783" extrusionOk="0">
                  <a:moveTo>
                    <a:pt x="322" y="0"/>
                  </a:moveTo>
                  <a:cubicBezTo>
                    <a:pt x="277" y="0"/>
                    <a:pt x="232" y="24"/>
                    <a:pt x="225" y="71"/>
                  </a:cubicBezTo>
                  <a:cubicBezTo>
                    <a:pt x="209" y="185"/>
                    <a:pt x="164" y="303"/>
                    <a:pt x="115" y="406"/>
                  </a:cubicBezTo>
                  <a:cubicBezTo>
                    <a:pt x="62" y="508"/>
                    <a:pt x="0" y="612"/>
                    <a:pt x="65" y="726"/>
                  </a:cubicBezTo>
                  <a:cubicBezTo>
                    <a:pt x="84" y="759"/>
                    <a:pt x="122" y="779"/>
                    <a:pt x="164" y="782"/>
                  </a:cubicBezTo>
                  <a:cubicBezTo>
                    <a:pt x="165" y="782"/>
                    <a:pt x="167" y="782"/>
                    <a:pt x="168" y="782"/>
                  </a:cubicBezTo>
                  <a:cubicBezTo>
                    <a:pt x="476" y="782"/>
                    <a:pt x="445" y="269"/>
                    <a:pt x="418" y="71"/>
                  </a:cubicBezTo>
                  <a:cubicBezTo>
                    <a:pt x="411" y="24"/>
                    <a:pt x="366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780;p61"/>
            <p:cNvSpPr/>
            <p:nvPr/>
          </p:nvSpPr>
          <p:spPr>
            <a:xfrm flipH="1">
              <a:off x="7391077" y="1616719"/>
              <a:ext cx="17695" cy="28305"/>
            </a:xfrm>
            <a:custGeom>
              <a:avLst/>
              <a:gdLst/>
              <a:ahLst/>
              <a:cxnLst/>
              <a:rect l="l" t="t" r="r" b="b"/>
              <a:pathLst>
                <a:path w="542" h="867" extrusionOk="0">
                  <a:moveTo>
                    <a:pt x="424" y="0"/>
                  </a:moveTo>
                  <a:cubicBezTo>
                    <a:pt x="379" y="0"/>
                    <a:pt x="333" y="26"/>
                    <a:pt x="317" y="80"/>
                  </a:cubicBezTo>
                  <a:cubicBezTo>
                    <a:pt x="249" y="305"/>
                    <a:pt x="86" y="480"/>
                    <a:pt x="25" y="700"/>
                  </a:cubicBezTo>
                  <a:cubicBezTo>
                    <a:pt x="0" y="795"/>
                    <a:pt x="75" y="867"/>
                    <a:pt x="157" y="867"/>
                  </a:cubicBezTo>
                  <a:cubicBezTo>
                    <a:pt x="178" y="867"/>
                    <a:pt x="199" y="862"/>
                    <a:pt x="219" y="852"/>
                  </a:cubicBezTo>
                  <a:cubicBezTo>
                    <a:pt x="477" y="719"/>
                    <a:pt x="542" y="377"/>
                    <a:pt x="535" y="107"/>
                  </a:cubicBezTo>
                  <a:cubicBezTo>
                    <a:pt x="535" y="38"/>
                    <a:pt x="479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781;p61"/>
            <p:cNvSpPr/>
            <p:nvPr/>
          </p:nvSpPr>
          <p:spPr>
            <a:xfrm flipH="1">
              <a:off x="7394798" y="1563732"/>
              <a:ext cx="15148" cy="23376"/>
            </a:xfrm>
            <a:custGeom>
              <a:avLst/>
              <a:gdLst/>
              <a:ahLst/>
              <a:cxnLst/>
              <a:rect l="l" t="t" r="r" b="b"/>
              <a:pathLst>
                <a:path w="464" h="716" extrusionOk="0">
                  <a:moveTo>
                    <a:pt x="358" y="1"/>
                  </a:moveTo>
                  <a:cubicBezTo>
                    <a:pt x="318" y="1"/>
                    <a:pt x="277" y="22"/>
                    <a:pt x="269" y="64"/>
                  </a:cubicBezTo>
                  <a:cubicBezTo>
                    <a:pt x="251" y="160"/>
                    <a:pt x="217" y="255"/>
                    <a:pt x="160" y="338"/>
                  </a:cubicBezTo>
                  <a:cubicBezTo>
                    <a:pt x="137" y="376"/>
                    <a:pt x="114" y="422"/>
                    <a:pt x="87" y="460"/>
                  </a:cubicBezTo>
                  <a:cubicBezTo>
                    <a:pt x="57" y="502"/>
                    <a:pt x="23" y="533"/>
                    <a:pt x="11" y="585"/>
                  </a:cubicBezTo>
                  <a:cubicBezTo>
                    <a:pt x="1" y="649"/>
                    <a:pt x="36" y="715"/>
                    <a:pt x="104" y="715"/>
                  </a:cubicBezTo>
                  <a:cubicBezTo>
                    <a:pt x="106" y="715"/>
                    <a:pt x="108" y="715"/>
                    <a:pt x="110" y="715"/>
                  </a:cubicBezTo>
                  <a:cubicBezTo>
                    <a:pt x="239" y="711"/>
                    <a:pt x="353" y="566"/>
                    <a:pt x="399" y="457"/>
                  </a:cubicBezTo>
                  <a:cubicBezTo>
                    <a:pt x="457" y="327"/>
                    <a:pt x="464" y="201"/>
                    <a:pt x="441" y="64"/>
                  </a:cubicBezTo>
                  <a:cubicBezTo>
                    <a:pt x="435" y="22"/>
                    <a:pt x="397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782;p61"/>
            <p:cNvSpPr/>
            <p:nvPr/>
          </p:nvSpPr>
          <p:spPr>
            <a:xfrm flipH="1">
              <a:off x="7406911" y="1538038"/>
              <a:ext cx="16944" cy="19784"/>
            </a:xfrm>
            <a:custGeom>
              <a:avLst/>
              <a:gdLst/>
              <a:ahLst/>
              <a:cxnLst/>
              <a:rect l="l" t="t" r="r" b="b"/>
              <a:pathLst>
                <a:path w="519" h="606" extrusionOk="0">
                  <a:moveTo>
                    <a:pt x="402" y="0"/>
                  </a:moveTo>
                  <a:cubicBezTo>
                    <a:pt x="379" y="0"/>
                    <a:pt x="355" y="9"/>
                    <a:pt x="335" y="30"/>
                  </a:cubicBezTo>
                  <a:cubicBezTo>
                    <a:pt x="274" y="95"/>
                    <a:pt x="216" y="160"/>
                    <a:pt x="156" y="225"/>
                  </a:cubicBezTo>
                  <a:cubicBezTo>
                    <a:pt x="95" y="297"/>
                    <a:pt x="0" y="372"/>
                    <a:pt x="7" y="475"/>
                  </a:cubicBezTo>
                  <a:cubicBezTo>
                    <a:pt x="11" y="548"/>
                    <a:pt x="61" y="605"/>
                    <a:pt x="137" y="605"/>
                  </a:cubicBezTo>
                  <a:cubicBezTo>
                    <a:pt x="139" y="605"/>
                    <a:pt x="141" y="605"/>
                    <a:pt x="143" y="605"/>
                  </a:cubicBezTo>
                  <a:cubicBezTo>
                    <a:pt x="257" y="605"/>
                    <a:pt x="331" y="493"/>
                    <a:pt x="388" y="403"/>
                  </a:cubicBezTo>
                  <a:cubicBezTo>
                    <a:pt x="445" y="316"/>
                    <a:pt x="479" y="228"/>
                    <a:pt x="502" y="130"/>
                  </a:cubicBezTo>
                  <a:cubicBezTo>
                    <a:pt x="518" y="61"/>
                    <a:pt x="462" y="0"/>
                    <a:pt x="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783;p61"/>
            <p:cNvSpPr/>
            <p:nvPr/>
          </p:nvSpPr>
          <p:spPr>
            <a:xfrm flipH="1">
              <a:off x="7343052" y="1580186"/>
              <a:ext cx="11329" cy="24159"/>
            </a:xfrm>
            <a:custGeom>
              <a:avLst/>
              <a:gdLst/>
              <a:ahLst/>
              <a:cxnLst/>
              <a:rect l="l" t="t" r="r" b="b"/>
              <a:pathLst>
                <a:path w="347" h="740" extrusionOk="0">
                  <a:moveTo>
                    <a:pt x="253" y="1"/>
                  </a:moveTo>
                  <a:cubicBezTo>
                    <a:pt x="219" y="1"/>
                    <a:pt x="186" y="19"/>
                    <a:pt x="172" y="59"/>
                  </a:cubicBezTo>
                  <a:cubicBezTo>
                    <a:pt x="108" y="249"/>
                    <a:pt x="1" y="473"/>
                    <a:pt x="39" y="678"/>
                  </a:cubicBezTo>
                  <a:cubicBezTo>
                    <a:pt x="49" y="719"/>
                    <a:pt x="86" y="740"/>
                    <a:pt x="123" y="740"/>
                  </a:cubicBezTo>
                  <a:cubicBezTo>
                    <a:pt x="146" y="740"/>
                    <a:pt x="168" y="732"/>
                    <a:pt x="183" y="717"/>
                  </a:cubicBezTo>
                  <a:cubicBezTo>
                    <a:pt x="339" y="564"/>
                    <a:pt x="347" y="287"/>
                    <a:pt x="336" y="81"/>
                  </a:cubicBezTo>
                  <a:cubicBezTo>
                    <a:pt x="334" y="29"/>
                    <a:pt x="293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784;p61"/>
            <p:cNvSpPr/>
            <p:nvPr/>
          </p:nvSpPr>
          <p:spPr>
            <a:xfrm flipH="1">
              <a:off x="7330973" y="1640388"/>
              <a:ext cx="13614" cy="20666"/>
            </a:xfrm>
            <a:custGeom>
              <a:avLst/>
              <a:gdLst/>
              <a:ahLst/>
              <a:cxnLst/>
              <a:rect l="l" t="t" r="r" b="b"/>
              <a:pathLst>
                <a:path w="417" h="633" extrusionOk="0">
                  <a:moveTo>
                    <a:pt x="300" y="1"/>
                  </a:moveTo>
                  <a:cubicBezTo>
                    <a:pt x="258" y="1"/>
                    <a:pt x="214" y="25"/>
                    <a:pt x="196" y="78"/>
                  </a:cubicBezTo>
                  <a:cubicBezTo>
                    <a:pt x="169" y="150"/>
                    <a:pt x="143" y="226"/>
                    <a:pt x="104" y="299"/>
                  </a:cubicBezTo>
                  <a:cubicBezTo>
                    <a:pt x="70" y="359"/>
                    <a:pt x="36" y="408"/>
                    <a:pt x="36" y="469"/>
                  </a:cubicBezTo>
                  <a:cubicBezTo>
                    <a:pt x="32" y="481"/>
                    <a:pt x="29" y="492"/>
                    <a:pt x="24" y="504"/>
                  </a:cubicBezTo>
                  <a:cubicBezTo>
                    <a:pt x="0" y="567"/>
                    <a:pt x="65" y="633"/>
                    <a:pt x="126" y="633"/>
                  </a:cubicBezTo>
                  <a:cubicBezTo>
                    <a:pt x="143" y="633"/>
                    <a:pt x="159" y="628"/>
                    <a:pt x="173" y="618"/>
                  </a:cubicBezTo>
                  <a:cubicBezTo>
                    <a:pt x="184" y="610"/>
                    <a:pt x="192" y="603"/>
                    <a:pt x="199" y="599"/>
                  </a:cubicBezTo>
                  <a:cubicBezTo>
                    <a:pt x="290" y="576"/>
                    <a:pt x="329" y="473"/>
                    <a:pt x="362" y="390"/>
                  </a:cubicBezTo>
                  <a:cubicBezTo>
                    <a:pt x="401" y="299"/>
                    <a:pt x="416" y="203"/>
                    <a:pt x="408" y="104"/>
                  </a:cubicBezTo>
                  <a:cubicBezTo>
                    <a:pt x="404" y="37"/>
                    <a:pt x="353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785;p61"/>
            <p:cNvSpPr/>
            <p:nvPr/>
          </p:nvSpPr>
          <p:spPr>
            <a:xfrm flipH="1">
              <a:off x="7371194" y="1814040"/>
              <a:ext cx="14561" cy="27620"/>
            </a:xfrm>
            <a:custGeom>
              <a:avLst/>
              <a:gdLst/>
              <a:ahLst/>
              <a:cxnLst/>
              <a:rect l="l" t="t" r="r" b="b"/>
              <a:pathLst>
                <a:path w="446" h="846" extrusionOk="0">
                  <a:moveTo>
                    <a:pt x="343" y="0"/>
                  </a:moveTo>
                  <a:cubicBezTo>
                    <a:pt x="306" y="0"/>
                    <a:pt x="269" y="22"/>
                    <a:pt x="251" y="67"/>
                  </a:cubicBezTo>
                  <a:cubicBezTo>
                    <a:pt x="202" y="184"/>
                    <a:pt x="160" y="306"/>
                    <a:pt x="111" y="427"/>
                  </a:cubicBezTo>
                  <a:cubicBezTo>
                    <a:pt x="69" y="541"/>
                    <a:pt x="0" y="637"/>
                    <a:pt x="27" y="766"/>
                  </a:cubicBezTo>
                  <a:cubicBezTo>
                    <a:pt x="40" y="821"/>
                    <a:pt x="89" y="846"/>
                    <a:pt x="138" y="846"/>
                  </a:cubicBezTo>
                  <a:cubicBezTo>
                    <a:pt x="158" y="846"/>
                    <a:pt x="177" y="842"/>
                    <a:pt x="195" y="834"/>
                  </a:cubicBezTo>
                  <a:cubicBezTo>
                    <a:pt x="320" y="774"/>
                    <a:pt x="354" y="625"/>
                    <a:pt x="388" y="504"/>
                  </a:cubicBezTo>
                  <a:cubicBezTo>
                    <a:pt x="430" y="367"/>
                    <a:pt x="445" y="230"/>
                    <a:pt x="434" y="90"/>
                  </a:cubicBezTo>
                  <a:cubicBezTo>
                    <a:pt x="430" y="31"/>
                    <a:pt x="387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786;p61"/>
            <p:cNvSpPr/>
            <p:nvPr/>
          </p:nvSpPr>
          <p:spPr>
            <a:xfrm flipH="1">
              <a:off x="7338645" y="1798533"/>
              <a:ext cx="14398" cy="22821"/>
            </a:xfrm>
            <a:custGeom>
              <a:avLst/>
              <a:gdLst/>
              <a:ahLst/>
              <a:cxnLst/>
              <a:rect l="l" t="t" r="r" b="b"/>
              <a:pathLst>
                <a:path w="441" h="699" extrusionOk="0">
                  <a:moveTo>
                    <a:pt x="328" y="1"/>
                  </a:moveTo>
                  <a:cubicBezTo>
                    <a:pt x="301" y="1"/>
                    <a:pt x="275" y="14"/>
                    <a:pt x="260" y="47"/>
                  </a:cubicBezTo>
                  <a:cubicBezTo>
                    <a:pt x="219" y="138"/>
                    <a:pt x="169" y="226"/>
                    <a:pt x="120" y="314"/>
                  </a:cubicBezTo>
                  <a:cubicBezTo>
                    <a:pt x="67" y="400"/>
                    <a:pt x="48" y="492"/>
                    <a:pt x="17" y="587"/>
                  </a:cubicBezTo>
                  <a:cubicBezTo>
                    <a:pt x="1" y="648"/>
                    <a:pt x="54" y="698"/>
                    <a:pt x="108" y="698"/>
                  </a:cubicBezTo>
                  <a:cubicBezTo>
                    <a:pt x="128" y="698"/>
                    <a:pt x="149" y="691"/>
                    <a:pt x="165" y="674"/>
                  </a:cubicBezTo>
                  <a:cubicBezTo>
                    <a:pt x="242" y="598"/>
                    <a:pt x="306" y="530"/>
                    <a:pt x="344" y="428"/>
                  </a:cubicBezTo>
                  <a:cubicBezTo>
                    <a:pt x="382" y="328"/>
                    <a:pt x="405" y="226"/>
                    <a:pt x="428" y="119"/>
                  </a:cubicBezTo>
                  <a:cubicBezTo>
                    <a:pt x="441" y="56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787;p61"/>
            <p:cNvSpPr/>
            <p:nvPr/>
          </p:nvSpPr>
          <p:spPr>
            <a:xfrm flipH="1">
              <a:off x="7341224" y="1752924"/>
              <a:ext cx="13516" cy="19229"/>
            </a:xfrm>
            <a:custGeom>
              <a:avLst/>
              <a:gdLst/>
              <a:ahLst/>
              <a:cxnLst/>
              <a:rect l="l" t="t" r="r" b="b"/>
              <a:pathLst>
                <a:path w="414" h="589" extrusionOk="0">
                  <a:moveTo>
                    <a:pt x="305" y="1"/>
                  </a:moveTo>
                  <a:cubicBezTo>
                    <a:pt x="276" y="1"/>
                    <a:pt x="246" y="14"/>
                    <a:pt x="225" y="45"/>
                  </a:cubicBezTo>
                  <a:cubicBezTo>
                    <a:pt x="157" y="151"/>
                    <a:pt x="92" y="251"/>
                    <a:pt x="31" y="360"/>
                  </a:cubicBezTo>
                  <a:cubicBezTo>
                    <a:pt x="5" y="406"/>
                    <a:pt x="1" y="471"/>
                    <a:pt x="31" y="513"/>
                  </a:cubicBezTo>
                  <a:cubicBezTo>
                    <a:pt x="35" y="520"/>
                    <a:pt x="38" y="524"/>
                    <a:pt x="43" y="528"/>
                  </a:cubicBezTo>
                  <a:cubicBezTo>
                    <a:pt x="70" y="568"/>
                    <a:pt x="105" y="588"/>
                    <a:pt x="150" y="588"/>
                  </a:cubicBezTo>
                  <a:cubicBezTo>
                    <a:pt x="161" y="588"/>
                    <a:pt x="172" y="587"/>
                    <a:pt x="183" y="585"/>
                  </a:cubicBezTo>
                  <a:lnTo>
                    <a:pt x="203" y="585"/>
                  </a:lnTo>
                  <a:cubicBezTo>
                    <a:pt x="252" y="577"/>
                    <a:pt x="294" y="524"/>
                    <a:pt x="308" y="479"/>
                  </a:cubicBezTo>
                  <a:cubicBezTo>
                    <a:pt x="343" y="357"/>
                    <a:pt x="370" y="239"/>
                    <a:pt x="396" y="117"/>
                  </a:cubicBezTo>
                  <a:cubicBezTo>
                    <a:pt x="413" y="50"/>
                    <a:pt x="360" y="1"/>
                    <a:pt x="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788;p61"/>
            <p:cNvSpPr/>
            <p:nvPr/>
          </p:nvSpPr>
          <p:spPr>
            <a:xfrm flipH="1">
              <a:off x="7300088" y="1791905"/>
              <a:ext cx="12700" cy="18968"/>
            </a:xfrm>
            <a:custGeom>
              <a:avLst/>
              <a:gdLst/>
              <a:ahLst/>
              <a:cxnLst/>
              <a:rect l="l" t="t" r="r" b="b"/>
              <a:pathLst>
                <a:path w="389" h="581" extrusionOk="0">
                  <a:moveTo>
                    <a:pt x="240" y="1"/>
                  </a:moveTo>
                  <a:cubicBezTo>
                    <a:pt x="212" y="1"/>
                    <a:pt x="184" y="12"/>
                    <a:pt x="164" y="38"/>
                  </a:cubicBezTo>
                  <a:cubicBezTo>
                    <a:pt x="111" y="101"/>
                    <a:pt x="62" y="216"/>
                    <a:pt x="46" y="299"/>
                  </a:cubicBezTo>
                  <a:cubicBezTo>
                    <a:pt x="35" y="375"/>
                    <a:pt x="1" y="478"/>
                    <a:pt x="39" y="550"/>
                  </a:cubicBezTo>
                  <a:cubicBezTo>
                    <a:pt x="50" y="570"/>
                    <a:pt x="73" y="580"/>
                    <a:pt x="92" y="580"/>
                  </a:cubicBezTo>
                  <a:cubicBezTo>
                    <a:pt x="183" y="580"/>
                    <a:pt x="264" y="478"/>
                    <a:pt x="305" y="410"/>
                  </a:cubicBezTo>
                  <a:cubicBezTo>
                    <a:pt x="358" y="330"/>
                    <a:pt x="389" y="182"/>
                    <a:pt x="362" y="90"/>
                  </a:cubicBezTo>
                  <a:cubicBezTo>
                    <a:pt x="347" y="38"/>
                    <a:pt x="29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789;p61"/>
            <p:cNvSpPr/>
            <p:nvPr/>
          </p:nvSpPr>
          <p:spPr>
            <a:xfrm flipH="1">
              <a:off x="7256765" y="1751128"/>
              <a:ext cx="15050" cy="22853"/>
            </a:xfrm>
            <a:custGeom>
              <a:avLst/>
              <a:gdLst/>
              <a:ahLst/>
              <a:cxnLst/>
              <a:rect l="l" t="t" r="r" b="b"/>
              <a:pathLst>
                <a:path w="461" h="700" extrusionOk="0">
                  <a:moveTo>
                    <a:pt x="319" y="1"/>
                  </a:moveTo>
                  <a:cubicBezTo>
                    <a:pt x="281" y="1"/>
                    <a:pt x="244" y="19"/>
                    <a:pt x="225" y="62"/>
                  </a:cubicBezTo>
                  <a:cubicBezTo>
                    <a:pt x="172" y="187"/>
                    <a:pt x="104" y="309"/>
                    <a:pt x="39" y="427"/>
                  </a:cubicBezTo>
                  <a:cubicBezTo>
                    <a:pt x="0" y="499"/>
                    <a:pt x="8" y="590"/>
                    <a:pt x="69" y="651"/>
                  </a:cubicBezTo>
                  <a:cubicBezTo>
                    <a:pt x="92" y="671"/>
                    <a:pt x="118" y="693"/>
                    <a:pt x="149" y="697"/>
                  </a:cubicBezTo>
                  <a:cubicBezTo>
                    <a:pt x="161" y="699"/>
                    <a:pt x="174" y="700"/>
                    <a:pt x="188" y="700"/>
                  </a:cubicBezTo>
                  <a:cubicBezTo>
                    <a:pt x="253" y="700"/>
                    <a:pt x="326" y="676"/>
                    <a:pt x="354" y="613"/>
                  </a:cubicBezTo>
                  <a:cubicBezTo>
                    <a:pt x="427" y="453"/>
                    <a:pt x="460" y="301"/>
                    <a:pt x="457" y="123"/>
                  </a:cubicBezTo>
                  <a:cubicBezTo>
                    <a:pt x="454" y="53"/>
                    <a:pt x="384" y="1"/>
                    <a:pt x="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790;p61"/>
            <p:cNvSpPr/>
            <p:nvPr/>
          </p:nvSpPr>
          <p:spPr>
            <a:xfrm flipH="1">
              <a:off x="7282099" y="1721191"/>
              <a:ext cx="15018" cy="26510"/>
            </a:xfrm>
            <a:custGeom>
              <a:avLst/>
              <a:gdLst/>
              <a:ahLst/>
              <a:cxnLst/>
              <a:rect l="l" t="t" r="r" b="b"/>
              <a:pathLst>
                <a:path w="460" h="812" extrusionOk="0">
                  <a:moveTo>
                    <a:pt x="357" y="1"/>
                  </a:moveTo>
                  <a:cubicBezTo>
                    <a:pt x="318" y="1"/>
                    <a:pt x="282" y="22"/>
                    <a:pt x="274" y="70"/>
                  </a:cubicBezTo>
                  <a:cubicBezTo>
                    <a:pt x="251" y="184"/>
                    <a:pt x="205" y="287"/>
                    <a:pt x="149" y="390"/>
                  </a:cubicBezTo>
                  <a:cubicBezTo>
                    <a:pt x="98" y="488"/>
                    <a:pt x="3" y="568"/>
                    <a:pt x="3" y="686"/>
                  </a:cubicBezTo>
                  <a:cubicBezTo>
                    <a:pt x="0" y="759"/>
                    <a:pt x="63" y="811"/>
                    <a:pt x="132" y="811"/>
                  </a:cubicBezTo>
                  <a:cubicBezTo>
                    <a:pt x="142" y="811"/>
                    <a:pt x="153" y="810"/>
                    <a:pt x="163" y="807"/>
                  </a:cubicBezTo>
                  <a:cubicBezTo>
                    <a:pt x="296" y="774"/>
                    <a:pt x="357" y="618"/>
                    <a:pt x="403" y="496"/>
                  </a:cubicBezTo>
                  <a:cubicBezTo>
                    <a:pt x="452" y="370"/>
                    <a:pt x="460" y="230"/>
                    <a:pt x="460" y="97"/>
                  </a:cubicBezTo>
                  <a:cubicBezTo>
                    <a:pt x="460" y="37"/>
                    <a:pt x="406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791;p61"/>
            <p:cNvSpPr/>
            <p:nvPr/>
          </p:nvSpPr>
          <p:spPr>
            <a:xfrm flipH="1">
              <a:off x="7286637" y="1685409"/>
              <a:ext cx="14234" cy="20960"/>
            </a:xfrm>
            <a:custGeom>
              <a:avLst/>
              <a:gdLst/>
              <a:ahLst/>
              <a:cxnLst/>
              <a:rect l="l" t="t" r="r" b="b"/>
              <a:pathLst>
                <a:path w="436" h="642" extrusionOk="0">
                  <a:moveTo>
                    <a:pt x="323" y="1"/>
                  </a:moveTo>
                  <a:cubicBezTo>
                    <a:pt x="293" y="1"/>
                    <a:pt x="262" y="14"/>
                    <a:pt x="241" y="45"/>
                  </a:cubicBezTo>
                  <a:cubicBezTo>
                    <a:pt x="183" y="129"/>
                    <a:pt x="111" y="204"/>
                    <a:pt x="73" y="299"/>
                  </a:cubicBezTo>
                  <a:cubicBezTo>
                    <a:pt x="39" y="383"/>
                    <a:pt x="1" y="482"/>
                    <a:pt x="20" y="573"/>
                  </a:cubicBezTo>
                  <a:cubicBezTo>
                    <a:pt x="28" y="617"/>
                    <a:pt x="70" y="641"/>
                    <a:pt x="111" y="641"/>
                  </a:cubicBezTo>
                  <a:cubicBezTo>
                    <a:pt x="127" y="641"/>
                    <a:pt x="143" y="638"/>
                    <a:pt x="157" y="631"/>
                  </a:cubicBezTo>
                  <a:cubicBezTo>
                    <a:pt x="233" y="589"/>
                    <a:pt x="294" y="482"/>
                    <a:pt x="332" y="406"/>
                  </a:cubicBezTo>
                  <a:cubicBezTo>
                    <a:pt x="373" y="315"/>
                    <a:pt x="389" y="215"/>
                    <a:pt x="415" y="121"/>
                  </a:cubicBezTo>
                  <a:cubicBezTo>
                    <a:pt x="435" y="48"/>
                    <a:pt x="380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792;p61"/>
            <p:cNvSpPr/>
            <p:nvPr/>
          </p:nvSpPr>
          <p:spPr>
            <a:xfrm flipH="1">
              <a:off x="7226207" y="1629288"/>
              <a:ext cx="14463" cy="25955"/>
            </a:xfrm>
            <a:custGeom>
              <a:avLst/>
              <a:gdLst/>
              <a:ahLst/>
              <a:cxnLst/>
              <a:rect l="l" t="t" r="r" b="b"/>
              <a:pathLst>
                <a:path w="443" h="795" extrusionOk="0">
                  <a:moveTo>
                    <a:pt x="323" y="0"/>
                  </a:moveTo>
                  <a:cubicBezTo>
                    <a:pt x="294" y="0"/>
                    <a:pt x="266" y="15"/>
                    <a:pt x="248" y="49"/>
                  </a:cubicBezTo>
                  <a:cubicBezTo>
                    <a:pt x="153" y="246"/>
                    <a:pt x="1" y="494"/>
                    <a:pt x="35" y="722"/>
                  </a:cubicBezTo>
                  <a:cubicBezTo>
                    <a:pt x="44" y="771"/>
                    <a:pt x="87" y="794"/>
                    <a:pt x="129" y="794"/>
                  </a:cubicBezTo>
                  <a:cubicBezTo>
                    <a:pt x="156" y="794"/>
                    <a:pt x="183" y="785"/>
                    <a:pt x="202" y="767"/>
                  </a:cubicBezTo>
                  <a:cubicBezTo>
                    <a:pt x="359" y="620"/>
                    <a:pt x="385" y="327"/>
                    <a:pt x="427" y="125"/>
                  </a:cubicBezTo>
                  <a:cubicBezTo>
                    <a:pt x="442" y="57"/>
                    <a:pt x="381" y="0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793;p61"/>
            <p:cNvSpPr/>
            <p:nvPr/>
          </p:nvSpPr>
          <p:spPr>
            <a:xfrm flipH="1">
              <a:off x="7234173" y="1689686"/>
              <a:ext cx="10088" cy="17466"/>
            </a:xfrm>
            <a:custGeom>
              <a:avLst/>
              <a:gdLst/>
              <a:ahLst/>
              <a:cxnLst/>
              <a:rect l="l" t="t" r="r" b="b"/>
              <a:pathLst>
                <a:path w="309" h="535" extrusionOk="0">
                  <a:moveTo>
                    <a:pt x="211" y="1"/>
                  </a:moveTo>
                  <a:cubicBezTo>
                    <a:pt x="174" y="1"/>
                    <a:pt x="138" y="21"/>
                    <a:pt x="130" y="66"/>
                  </a:cubicBezTo>
                  <a:cubicBezTo>
                    <a:pt x="114" y="135"/>
                    <a:pt x="92" y="207"/>
                    <a:pt x="65" y="271"/>
                  </a:cubicBezTo>
                  <a:cubicBezTo>
                    <a:pt x="39" y="351"/>
                    <a:pt x="0" y="400"/>
                    <a:pt x="39" y="484"/>
                  </a:cubicBezTo>
                  <a:cubicBezTo>
                    <a:pt x="54" y="514"/>
                    <a:pt x="92" y="535"/>
                    <a:pt x="126" y="535"/>
                  </a:cubicBezTo>
                  <a:cubicBezTo>
                    <a:pt x="135" y="535"/>
                    <a:pt x="145" y="533"/>
                    <a:pt x="153" y="530"/>
                  </a:cubicBezTo>
                  <a:cubicBezTo>
                    <a:pt x="248" y="500"/>
                    <a:pt x="263" y="419"/>
                    <a:pt x="281" y="332"/>
                  </a:cubicBezTo>
                  <a:cubicBezTo>
                    <a:pt x="301" y="252"/>
                    <a:pt x="304" y="172"/>
                    <a:pt x="309" y="89"/>
                  </a:cubicBezTo>
                  <a:cubicBezTo>
                    <a:pt x="309" y="33"/>
                    <a:pt x="259" y="1"/>
                    <a:pt x="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794;p61"/>
            <p:cNvSpPr/>
            <p:nvPr/>
          </p:nvSpPr>
          <p:spPr>
            <a:xfrm flipH="1">
              <a:off x="7191339" y="1674537"/>
              <a:ext cx="15573" cy="28469"/>
            </a:xfrm>
            <a:custGeom>
              <a:avLst/>
              <a:gdLst/>
              <a:ahLst/>
              <a:cxnLst/>
              <a:rect l="l" t="t" r="r" b="b"/>
              <a:pathLst>
                <a:path w="477" h="872" extrusionOk="0">
                  <a:moveTo>
                    <a:pt x="360" y="1"/>
                  </a:moveTo>
                  <a:cubicBezTo>
                    <a:pt x="326" y="1"/>
                    <a:pt x="294" y="17"/>
                    <a:pt x="278" y="55"/>
                  </a:cubicBezTo>
                  <a:cubicBezTo>
                    <a:pt x="225" y="169"/>
                    <a:pt x="172" y="283"/>
                    <a:pt x="123" y="404"/>
                  </a:cubicBezTo>
                  <a:cubicBezTo>
                    <a:pt x="73" y="526"/>
                    <a:pt x="1" y="632"/>
                    <a:pt x="27" y="766"/>
                  </a:cubicBezTo>
                  <a:cubicBezTo>
                    <a:pt x="41" y="832"/>
                    <a:pt x="106" y="872"/>
                    <a:pt x="169" y="872"/>
                  </a:cubicBezTo>
                  <a:cubicBezTo>
                    <a:pt x="193" y="872"/>
                    <a:pt x="217" y="866"/>
                    <a:pt x="237" y="853"/>
                  </a:cubicBezTo>
                  <a:cubicBezTo>
                    <a:pt x="355" y="781"/>
                    <a:pt x="385" y="636"/>
                    <a:pt x="423" y="511"/>
                  </a:cubicBezTo>
                  <a:cubicBezTo>
                    <a:pt x="461" y="374"/>
                    <a:pt x="472" y="245"/>
                    <a:pt x="476" y="108"/>
                  </a:cubicBezTo>
                  <a:cubicBezTo>
                    <a:pt x="476" y="44"/>
                    <a:pt x="416" y="1"/>
                    <a:pt x="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795;p61"/>
            <p:cNvSpPr/>
            <p:nvPr/>
          </p:nvSpPr>
          <p:spPr>
            <a:xfrm flipH="1">
              <a:off x="7181447" y="1624717"/>
              <a:ext cx="16030" cy="16618"/>
            </a:xfrm>
            <a:custGeom>
              <a:avLst/>
              <a:gdLst/>
              <a:ahLst/>
              <a:cxnLst/>
              <a:rect l="l" t="t" r="r" b="b"/>
              <a:pathLst>
                <a:path w="491" h="509" extrusionOk="0">
                  <a:moveTo>
                    <a:pt x="343" y="0"/>
                  </a:moveTo>
                  <a:cubicBezTo>
                    <a:pt x="297" y="0"/>
                    <a:pt x="254" y="26"/>
                    <a:pt x="225" y="67"/>
                  </a:cubicBezTo>
                  <a:cubicBezTo>
                    <a:pt x="149" y="170"/>
                    <a:pt x="1" y="395"/>
                    <a:pt x="164" y="493"/>
                  </a:cubicBezTo>
                  <a:cubicBezTo>
                    <a:pt x="182" y="504"/>
                    <a:pt x="203" y="508"/>
                    <a:pt x="225" y="508"/>
                  </a:cubicBezTo>
                  <a:cubicBezTo>
                    <a:pt x="251" y="508"/>
                    <a:pt x="277" y="502"/>
                    <a:pt x="297" y="489"/>
                  </a:cubicBezTo>
                  <a:cubicBezTo>
                    <a:pt x="347" y="459"/>
                    <a:pt x="370" y="409"/>
                    <a:pt x="385" y="356"/>
                  </a:cubicBezTo>
                  <a:cubicBezTo>
                    <a:pt x="400" y="300"/>
                    <a:pt x="422" y="249"/>
                    <a:pt x="453" y="200"/>
                  </a:cubicBezTo>
                  <a:cubicBezTo>
                    <a:pt x="491" y="135"/>
                    <a:pt x="468" y="56"/>
                    <a:pt x="408" y="18"/>
                  </a:cubicBezTo>
                  <a:cubicBezTo>
                    <a:pt x="386" y="6"/>
                    <a:pt x="364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796;p61"/>
            <p:cNvSpPr/>
            <p:nvPr/>
          </p:nvSpPr>
          <p:spPr>
            <a:xfrm flipH="1">
              <a:off x="7146677" y="1743065"/>
              <a:ext cx="12700" cy="19458"/>
            </a:xfrm>
            <a:custGeom>
              <a:avLst/>
              <a:gdLst/>
              <a:ahLst/>
              <a:cxnLst/>
              <a:rect l="l" t="t" r="r" b="b"/>
              <a:pathLst>
                <a:path w="389" h="596" extrusionOk="0">
                  <a:moveTo>
                    <a:pt x="330" y="0"/>
                  </a:moveTo>
                  <a:cubicBezTo>
                    <a:pt x="310" y="0"/>
                    <a:pt x="289" y="9"/>
                    <a:pt x="275" y="28"/>
                  </a:cubicBezTo>
                  <a:cubicBezTo>
                    <a:pt x="222" y="100"/>
                    <a:pt x="180" y="179"/>
                    <a:pt x="127" y="252"/>
                  </a:cubicBezTo>
                  <a:cubicBezTo>
                    <a:pt x="77" y="325"/>
                    <a:pt x="1" y="397"/>
                    <a:pt x="13" y="492"/>
                  </a:cubicBezTo>
                  <a:cubicBezTo>
                    <a:pt x="16" y="546"/>
                    <a:pt x="57" y="595"/>
                    <a:pt x="113" y="595"/>
                  </a:cubicBezTo>
                  <a:cubicBezTo>
                    <a:pt x="123" y="595"/>
                    <a:pt x="134" y="594"/>
                    <a:pt x="145" y="590"/>
                  </a:cubicBezTo>
                  <a:cubicBezTo>
                    <a:pt x="252" y="556"/>
                    <a:pt x="290" y="453"/>
                    <a:pt x="324" y="355"/>
                  </a:cubicBezTo>
                  <a:cubicBezTo>
                    <a:pt x="362" y="256"/>
                    <a:pt x="389" y="160"/>
                    <a:pt x="385" y="58"/>
                  </a:cubicBezTo>
                  <a:cubicBezTo>
                    <a:pt x="385" y="20"/>
                    <a:pt x="358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797;p61"/>
            <p:cNvSpPr/>
            <p:nvPr/>
          </p:nvSpPr>
          <p:spPr>
            <a:xfrm flipH="1">
              <a:off x="7183145" y="1744991"/>
              <a:ext cx="19197" cy="24845"/>
            </a:xfrm>
            <a:custGeom>
              <a:avLst/>
              <a:gdLst/>
              <a:ahLst/>
              <a:cxnLst/>
              <a:rect l="l" t="t" r="r" b="b"/>
              <a:pathLst>
                <a:path w="588" h="761" extrusionOk="0">
                  <a:moveTo>
                    <a:pt x="443" y="1"/>
                  </a:moveTo>
                  <a:cubicBezTo>
                    <a:pt x="416" y="1"/>
                    <a:pt x="390" y="10"/>
                    <a:pt x="371" y="33"/>
                  </a:cubicBezTo>
                  <a:cubicBezTo>
                    <a:pt x="298" y="120"/>
                    <a:pt x="234" y="208"/>
                    <a:pt x="169" y="299"/>
                  </a:cubicBezTo>
                  <a:cubicBezTo>
                    <a:pt x="108" y="394"/>
                    <a:pt x="36" y="485"/>
                    <a:pt x="17" y="600"/>
                  </a:cubicBezTo>
                  <a:cubicBezTo>
                    <a:pt x="0" y="694"/>
                    <a:pt x="65" y="760"/>
                    <a:pt x="142" y="760"/>
                  </a:cubicBezTo>
                  <a:cubicBezTo>
                    <a:pt x="174" y="760"/>
                    <a:pt x="207" y="749"/>
                    <a:pt x="238" y="725"/>
                  </a:cubicBezTo>
                  <a:cubicBezTo>
                    <a:pt x="329" y="657"/>
                    <a:pt x="371" y="550"/>
                    <a:pt x="424" y="448"/>
                  </a:cubicBezTo>
                  <a:cubicBezTo>
                    <a:pt x="473" y="349"/>
                    <a:pt x="519" y="250"/>
                    <a:pt x="557" y="143"/>
                  </a:cubicBezTo>
                  <a:cubicBezTo>
                    <a:pt x="587" y="69"/>
                    <a:pt x="513" y="1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798;p61"/>
            <p:cNvSpPr/>
            <p:nvPr/>
          </p:nvSpPr>
          <p:spPr>
            <a:xfrm flipH="1">
              <a:off x="7211972" y="1814856"/>
              <a:ext cx="19327" cy="25465"/>
            </a:xfrm>
            <a:custGeom>
              <a:avLst/>
              <a:gdLst/>
              <a:ahLst/>
              <a:cxnLst/>
              <a:rect l="l" t="t" r="r" b="b"/>
              <a:pathLst>
                <a:path w="592" h="780" extrusionOk="0">
                  <a:moveTo>
                    <a:pt x="472" y="1"/>
                  </a:moveTo>
                  <a:cubicBezTo>
                    <a:pt x="441" y="1"/>
                    <a:pt x="410" y="14"/>
                    <a:pt x="391" y="45"/>
                  </a:cubicBezTo>
                  <a:cubicBezTo>
                    <a:pt x="337" y="144"/>
                    <a:pt x="272" y="239"/>
                    <a:pt x="208" y="334"/>
                  </a:cubicBezTo>
                  <a:cubicBezTo>
                    <a:pt x="140" y="430"/>
                    <a:pt x="94" y="524"/>
                    <a:pt x="40" y="627"/>
                  </a:cubicBezTo>
                  <a:cubicBezTo>
                    <a:pt x="1" y="704"/>
                    <a:pt x="62" y="779"/>
                    <a:pt x="132" y="779"/>
                  </a:cubicBezTo>
                  <a:cubicBezTo>
                    <a:pt x="155" y="779"/>
                    <a:pt x="179" y="771"/>
                    <a:pt x="200" y="753"/>
                  </a:cubicBezTo>
                  <a:cubicBezTo>
                    <a:pt x="300" y="661"/>
                    <a:pt x="372" y="585"/>
                    <a:pt x="432" y="463"/>
                  </a:cubicBezTo>
                  <a:cubicBezTo>
                    <a:pt x="486" y="349"/>
                    <a:pt x="528" y="239"/>
                    <a:pt x="569" y="121"/>
                  </a:cubicBezTo>
                  <a:cubicBezTo>
                    <a:pt x="592" y="51"/>
                    <a:pt x="532" y="1"/>
                    <a:pt x="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799;p61"/>
            <p:cNvSpPr/>
            <p:nvPr/>
          </p:nvSpPr>
          <p:spPr>
            <a:xfrm flipH="1">
              <a:off x="7161499" y="1808817"/>
              <a:ext cx="21188" cy="25400"/>
            </a:xfrm>
            <a:custGeom>
              <a:avLst/>
              <a:gdLst/>
              <a:ahLst/>
              <a:cxnLst/>
              <a:rect l="l" t="t" r="r" b="b"/>
              <a:pathLst>
                <a:path w="649" h="778" extrusionOk="0">
                  <a:moveTo>
                    <a:pt x="488" y="1"/>
                  </a:moveTo>
                  <a:cubicBezTo>
                    <a:pt x="447" y="1"/>
                    <a:pt x="405" y="18"/>
                    <a:pt x="380" y="59"/>
                  </a:cubicBezTo>
                  <a:cubicBezTo>
                    <a:pt x="320" y="158"/>
                    <a:pt x="248" y="250"/>
                    <a:pt x="179" y="344"/>
                  </a:cubicBezTo>
                  <a:cubicBezTo>
                    <a:pt x="106" y="443"/>
                    <a:pt x="0" y="527"/>
                    <a:pt x="42" y="664"/>
                  </a:cubicBezTo>
                  <a:cubicBezTo>
                    <a:pt x="65" y="729"/>
                    <a:pt x="122" y="778"/>
                    <a:pt x="194" y="778"/>
                  </a:cubicBezTo>
                  <a:cubicBezTo>
                    <a:pt x="350" y="774"/>
                    <a:pt x="403" y="637"/>
                    <a:pt x="468" y="511"/>
                  </a:cubicBezTo>
                  <a:cubicBezTo>
                    <a:pt x="529" y="397"/>
                    <a:pt x="571" y="280"/>
                    <a:pt x="616" y="158"/>
                  </a:cubicBezTo>
                  <a:cubicBezTo>
                    <a:pt x="649" y="65"/>
                    <a:pt x="568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800;p61"/>
            <p:cNvSpPr/>
            <p:nvPr/>
          </p:nvSpPr>
          <p:spPr>
            <a:xfrm flipH="1">
              <a:off x="7257646" y="1811135"/>
              <a:ext cx="13549" cy="17205"/>
            </a:xfrm>
            <a:custGeom>
              <a:avLst/>
              <a:gdLst/>
              <a:ahLst/>
              <a:cxnLst/>
              <a:rect l="l" t="t" r="r" b="b"/>
              <a:pathLst>
                <a:path w="415" h="527" extrusionOk="0">
                  <a:moveTo>
                    <a:pt x="259" y="0"/>
                  </a:moveTo>
                  <a:cubicBezTo>
                    <a:pt x="226" y="0"/>
                    <a:pt x="194" y="14"/>
                    <a:pt x="171" y="49"/>
                  </a:cubicBezTo>
                  <a:cubicBezTo>
                    <a:pt x="134" y="117"/>
                    <a:pt x="95" y="186"/>
                    <a:pt x="65" y="254"/>
                  </a:cubicBezTo>
                  <a:cubicBezTo>
                    <a:pt x="34" y="326"/>
                    <a:pt x="1" y="395"/>
                    <a:pt x="12" y="471"/>
                  </a:cubicBezTo>
                  <a:cubicBezTo>
                    <a:pt x="19" y="509"/>
                    <a:pt x="50" y="526"/>
                    <a:pt x="82" y="526"/>
                  </a:cubicBezTo>
                  <a:cubicBezTo>
                    <a:pt x="104" y="526"/>
                    <a:pt x="126" y="519"/>
                    <a:pt x="141" y="505"/>
                  </a:cubicBezTo>
                  <a:cubicBezTo>
                    <a:pt x="190" y="463"/>
                    <a:pt x="213" y="388"/>
                    <a:pt x="244" y="330"/>
                  </a:cubicBezTo>
                  <a:cubicBezTo>
                    <a:pt x="278" y="270"/>
                    <a:pt x="316" y="212"/>
                    <a:pt x="358" y="159"/>
                  </a:cubicBezTo>
                  <a:cubicBezTo>
                    <a:pt x="414" y="82"/>
                    <a:pt x="336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801;p61"/>
            <p:cNvSpPr/>
            <p:nvPr/>
          </p:nvSpPr>
          <p:spPr>
            <a:xfrm flipH="1">
              <a:off x="7265580" y="1886909"/>
              <a:ext cx="13940" cy="15214"/>
            </a:xfrm>
            <a:custGeom>
              <a:avLst/>
              <a:gdLst/>
              <a:ahLst/>
              <a:cxnLst/>
              <a:rect l="l" t="t" r="r" b="b"/>
              <a:pathLst>
                <a:path w="427" h="466" extrusionOk="0">
                  <a:moveTo>
                    <a:pt x="291" y="1"/>
                  </a:moveTo>
                  <a:cubicBezTo>
                    <a:pt x="269" y="1"/>
                    <a:pt x="246" y="10"/>
                    <a:pt x="229" y="32"/>
                  </a:cubicBezTo>
                  <a:cubicBezTo>
                    <a:pt x="187" y="81"/>
                    <a:pt x="145" y="134"/>
                    <a:pt x="103" y="188"/>
                  </a:cubicBezTo>
                  <a:cubicBezTo>
                    <a:pt x="54" y="245"/>
                    <a:pt x="5" y="294"/>
                    <a:pt x="1" y="370"/>
                  </a:cubicBezTo>
                  <a:cubicBezTo>
                    <a:pt x="1" y="419"/>
                    <a:pt x="49" y="466"/>
                    <a:pt x="96" y="466"/>
                  </a:cubicBezTo>
                  <a:cubicBezTo>
                    <a:pt x="104" y="466"/>
                    <a:pt x="111" y="464"/>
                    <a:pt x="119" y="462"/>
                  </a:cubicBezTo>
                  <a:cubicBezTo>
                    <a:pt x="194" y="435"/>
                    <a:pt x="225" y="374"/>
                    <a:pt x="267" y="313"/>
                  </a:cubicBezTo>
                  <a:cubicBezTo>
                    <a:pt x="305" y="260"/>
                    <a:pt x="343" y="203"/>
                    <a:pt x="381" y="150"/>
                  </a:cubicBezTo>
                  <a:cubicBezTo>
                    <a:pt x="426" y="81"/>
                    <a:pt x="357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802;p61"/>
            <p:cNvSpPr/>
            <p:nvPr/>
          </p:nvSpPr>
          <p:spPr>
            <a:xfrm flipH="1">
              <a:off x="7216706" y="1870520"/>
              <a:ext cx="17336" cy="29154"/>
            </a:xfrm>
            <a:custGeom>
              <a:avLst/>
              <a:gdLst/>
              <a:ahLst/>
              <a:cxnLst/>
              <a:rect l="l" t="t" r="r" b="b"/>
              <a:pathLst>
                <a:path w="531" h="893" extrusionOk="0">
                  <a:moveTo>
                    <a:pt x="414" y="0"/>
                  </a:moveTo>
                  <a:cubicBezTo>
                    <a:pt x="382" y="0"/>
                    <a:pt x="351" y="16"/>
                    <a:pt x="330" y="51"/>
                  </a:cubicBezTo>
                  <a:cubicBezTo>
                    <a:pt x="261" y="169"/>
                    <a:pt x="182" y="279"/>
                    <a:pt x="121" y="404"/>
                  </a:cubicBezTo>
                  <a:cubicBezTo>
                    <a:pt x="68" y="515"/>
                    <a:pt x="3" y="652"/>
                    <a:pt x="3" y="773"/>
                  </a:cubicBezTo>
                  <a:cubicBezTo>
                    <a:pt x="0" y="834"/>
                    <a:pt x="61" y="892"/>
                    <a:pt x="122" y="892"/>
                  </a:cubicBezTo>
                  <a:cubicBezTo>
                    <a:pt x="141" y="892"/>
                    <a:pt x="161" y="886"/>
                    <a:pt x="178" y="872"/>
                  </a:cubicBezTo>
                  <a:cubicBezTo>
                    <a:pt x="395" y="705"/>
                    <a:pt x="456" y="378"/>
                    <a:pt x="516" y="127"/>
                  </a:cubicBezTo>
                  <a:cubicBezTo>
                    <a:pt x="531" y="55"/>
                    <a:pt x="473" y="0"/>
                    <a:pt x="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803;p61"/>
            <p:cNvSpPr/>
            <p:nvPr/>
          </p:nvSpPr>
          <p:spPr>
            <a:xfrm flipH="1">
              <a:off x="7243477" y="1920112"/>
              <a:ext cx="21711" cy="25889"/>
            </a:xfrm>
            <a:custGeom>
              <a:avLst/>
              <a:gdLst/>
              <a:ahLst/>
              <a:cxnLst/>
              <a:rect l="l" t="t" r="r" b="b"/>
              <a:pathLst>
                <a:path w="665" h="793" extrusionOk="0">
                  <a:moveTo>
                    <a:pt x="539" y="1"/>
                  </a:moveTo>
                  <a:cubicBezTo>
                    <a:pt x="512" y="1"/>
                    <a:pt x="485" y="10"/>
                    <a:pt x="466" y="30"/>
                  </a:cubicBezTo>
                  <a:cubicBezTo>
                    <a:pt x="380" y="129"/>
                    <a:pt x="299" y="228"/>
                    <a:pt x="215" y="326"/>
                  </a:cubicBezTo>
                  <a:cubicBezTo>
                    <a:pt x="140" y="417"/>
                    <a:pt x="48" y="543"/>
                    <a:pt x="18" y="661"/>
                  </a:cubicBezTo>
                  <a:cubicBezTo>
                    <a:pt x="1" y="737"/>
                    <a:pt x="57" y="793"/>
                    <a:pt x="127" y="793"/>
                  </a:cubicBezTo>
                  <a:cubicBezTo>
                    <a:pt x="135" y="793"/>
                    <a:pt x="143" y="792"/>
                    <a:pt x="151" y="791"/>
                  </a:cubicBezTo>
                  <a:cubicBezTo>
                    <a:pt x="292" y="768"/>
                    <a:pt x="425" y="638"/>
                    <a:pt x="501" y="524"/>
                  </a:cubicBezTo>
                  <a:cubicBezTo>
                    <a:pt x="592" y="387"/>
                    <a:pt x="634" y="270"/>
                    <a:pt x="657" y="110"/>
                  </a:cubicBezTo>
                  <a:cubicBezTo>
                    <a:pt x="664" y="45"/>
                    <a:pt x="600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804;p61"/>
            <p:cNvSpPr/>
            <p:nvPr/>
          </p:nvSpPr>
          <p:spPr>
            <a:xfrm flipH="1">
              <a:off x="7288531" y="1963043"/>
              <a:ext cx="25465" cy="27065"/>
            </a:xfrm>
            <a:custGeom>
              <a:avLst/>
              <a:gdLst/>
              <a:ahLst/>
              <a:cxnLst/>
              <a:rect l="l" t="t" r="r" b="b"/>
              <a:pathLst>
                <a:path w="780" h="829" extrusionOk="0">
                  <a:moveTo>
                    <a:pt x="624" y="0"/>
                  </a:moveTo>
                  <a:cubicBezTo>
                    <a:pt x="600" y="0"/>
                    <a:pt x="575" y="9"/>
                    <a:pt x="555" y="30"/>
                  </a:cubicBezTo>
                  <a:cubicBezTo>
                    <a:pt x="350" y="251"/>
                    <a:pt x="136" y="460"/>
                    <a:pt x="19" y="741"/>
                  </a:cubicBezTo>
                  <a:cubicBezTo>
                    <a:pt x="1" y="786"/>
                    <a:pt x="46" y="828"/>
                    <a:pt x="88" y="828"/>
                  </a:cubicBezTo>
                  <a:cubicBezTo>
                    <a:pt x="100" y="828"/>
                    <a:pt x="112" y="825"/>
                    <a:pt x="122" y="818"/>
                  </a:cubicBezTo>
                  <a:cubicBezTo>
                    <a:pt x="380" y="654"/>
                    <a:pt x="547" y="399"/>
                    <a:pt x="722" y="164"/>
                  </a:cubicBezTo>
                  <a:cubicBezTo>
                    <a:pt x="780" y="89"/>
                    <a:pt x="701" y="0"/>
                    <a:pt x="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805;p61"/>
            <p:cNvSpPr/>
            <p:nvPr/>
          </p:nvSpPr>
          <p:spPr>
            <a:xfrm flipH="1">
              <a:off x="7333356" y="2059974"/>
              <a:ext cx="31929" cy="11818"/>
            </a:xfrm>
            <a:custGeom>
              <a:avLst/>
              <a:gdLst/>
              <a:ahLst/>
              <a:cxnLst/>
              <a:rect l="l" t="t" r="r" b="b"/>
              <a:pathLst>
                <a:path w="978" h="362" extrusionOk="0">
                  <a:moveTo>
                    <a:pt x="397" y="0"/>
                  </a:moveTo>
                  <a:cubicBezTo>
                    <a:pt x="299" y="0"/>
                    <a:pt x="200" y="11"/>
                    <a:pt x="107" y="27"/>
                  </a:cubicBezTo>
                  <a:cubicBezTo>
                    <a:pt x="1" y="42"/>
                    <a:pt x="24" y="187"/>
                    <a:pt x="107" y="217"/>
                  </a:cubicBezTo>
                  <a:cubicBezTo>
                    <a:pt x="292" y="284"/>
                    <a:pt x="500" y="361"/>
                    <a:pt x="704" y="361"/>
                  </a:cubicBezTo>
                  <a:cubicBezTo>
                    <a:pt x="764" y="361"/>
                    <a:pt x="824" y="355"/>
                    <a:pt x="882" y="339"/>
                  </a:cubicBezTo>
                  <a:cubicBezTo>
                    <a:pt x="951" y="324"/>
                    <a:pt x="977" y="229"/>
                    <a:pt x="924" y="176"/>
                  </a:cubicBezTo>
                  <a:cubicBezTo>
                    <a:pt x="781" y="42"/>
                    <a:pt x="590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806;p61"/>
            <p:cNvSpPr/>
            <p:nvPr/>
          </p:nvSpPr>
          <p:spPr>
            <a:xfrm flipH="1">
              <a:off x="7274754" y="2053020"/>
              <a:ext cx="26347" cy="10121"/>
            </a:xfrm>
            <a:custGeom>
              <a:avLst/>
              <a:gdLst/>
              <a:ahLst/>
              <a:cxnLst/>
              <a:rect l="l" t="t" r="r" b="b"/>
              <a:pathLst>
                <a:path w="807" h="310" extrusionOk="0">
                  <a:moveTo>
                    <a:pt x="438" y="1"/>
                  </a:moveTo>
                  <a:cubicBezTo>
                    <a:pt x="327" y="1"/>
                    <a:pt x="213" y="19"/>
                    <a:pt x="111" y="47"/>
                  </a:cubicBezTo>
                  <a:cubicBezTo>
                    <a:pt x="0" y="77"/>
                    <a:pt x="23" y="244"/>
                    <a:pt x="134" y="244"/>
                  </a:cubicBezTo>
                  <a:cubicBezTo>
                    <a:pt x="146" y="243"/>
                    <a:pt x="158" y="243"/>
                    <a:pt x="170" y="243"/>
                  </a:cubicBezTo>
                  <a:cubicBezTo>
                    <a:pt x="255" y="243"/>
                    <a:pt x="335" y="254"/>
                    <a:pt x="418" y="266"/>
                  </a:cubicBezTo>
                  <a:cubicBezTo>
                    <a:pt x="489" y="281"/>
                    <a:pt x="555" y="310"/>
                    <a:pt x="622" y="310"/>
                  </a:cubicBezTo>
                  <a:cubicBezTo>
                    <a:pt x="646" y="310"/>
                    <a:pt x="669" y="306"/>
                    <a:pt x="692" y="297"/>
                  </a:cubicBezTo>
                  <a:cubicBezTo>
                    <a:pt x="783" y="259"/>
                    <a:pt x="806" y="168"/>
                    <a:pt x="750" y="92"/>
                  </a:cubicBezTo>
                  <a:cubicBezTo>
                    <a:pt x="681" y="5"/>
                    <a:pt x="540" y="1"/>
                    <a:pt x="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807;p61"/>
            <p:cNvSpPr/>
            <p:nvPr/>
          </p:nvSpPr>
          <p:spPr>
            <a:xfrm flipH="1">
              <a:off x="7319220" y="2007444"/>
              <a:ext cx="20176" cy="16063"/>
            </a:xfrm>
            <a:custGeom>
              <a:avLst/>
              <a:gdLst/>
              <a:ahLst/>
              <a:cxnLst/>
              <a:rect l="l" t="t" r="r" b="b"/>
              <a:pathLst>
                <a:path w="618" h="492" extrusionOk="0">
                  <a:moveTo>
                    <a:pt x="489" y="1"/>
                  </a:moveTo>
                  <a:cubicBezTo>
                    <a:pt x="390" y="5"/>
                    <a:pt x="333" y="69"/>
                    <a:pt x="265" y="127"/>
                  </a:cubicBezTo>
                  <a:cubicBezTo>
                    <a:pt x="203" y="180"/>
                    <a:pt x="143" y="233"/>
                    <a:pt x="82" y="286"/>
                  </a:cubicBezTo>
                  <a:cubicBezTo>
                    <a:pt x="0" y="359"/>
                    <a:pt x="77" y="491"/>
                    <a:pt x="169" y="491"/>
                  </a:cubicBezTo>
                  <a:cubicBezTo>
                    <a:pt x="188" y="491"/>
                    <a:pt x="207" y="486"/>
                    <a:pt x="226" y="473"/>
                  </a:cubicBezTo>
                  <a:cubicBezTo>
                    <a:pt x="291" y="427"/>
                    <a:pt x="356" y="378"/>
                    <a:pt x="424" y="332"/>
                  </a:cubicBezTo>
                  <a:cubicBezTo>
                    <a:pt x="496" y="283"/>
                    <a:pt x="577" y="241"/>
                    <a:pt x="599" y="150"/>
                  </a:cubicBezTo>
                  <a:cubicBezTo>
                    <a:pt x="618" y="77"/>
                    <a:pt x="565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808;p61"/>
            <p:cNvSpPr/>
            <p:nvPr/>
          </p:nvSpPr>
          <p:spPr>
            <a:xfrm flipH="1">
              <a:off x="7247460" y="2081913"/>
              <a:ext cx="28991" cy="13875"/>
            </a:xfrm>
            <a:custGeom>
              <a:avLst/>
              <a:gdLst/>
              <a:ahLst/>
              <a:cxnLst/>
              <a:rect l="l" t="t" r="r" b="b"/>
              <a:pathLst>
                <a:path w="888" h="425" extrusionOk="0">
                  <a:moveTo>
                    <a:pt x="121" y="0"/>
                  </a:moveTo>
                  <a:cubicBezTo>
                    <a:pt x="25" y="0"/>
                    <a:pt x="1" y="150"/>
                    <a:pt x="100" y="192"/>
                  </a:cubicBezTo>
                  <a:cubicBezTo>
                    <a:pt x="211" y="234"/>
                    <a:pt x="321" y="279"/>
                    <a:pt x="432" y="325"/>
                  </a:cubicBezTo>
                  <a:cubicBezTo>
                    <a:pt x="523" y="363"/>
                    <a:pt x="625" y="425"/>
                    <a:pt x="727" y="425"/>
                  </a:cubicBezTo>
                  <a:cubicBezTo>
                    <a:pt x="735" y="425"/>
                    <a:pt x="743" y="424"/>
                    <a:pt x="751" y="423"/>
                  </a:cubicBezTo>
                  <a:cubicBezTo>
                    <a:pt x="834" y="416"/>
                    <a:pt x="888" y="317"/>
                    <a:pt x="819" y="252"/>
                  </a:cubicBezTo>
                  <a:cubicBezTo>
                    <a:pt x="739" y="169"/>
                    <a:pt x="621" y="150"/>
                    <a:pt x="511" y="115"/>
                  </a:cubicBezTo>
                  <a:cubicBezTo>
                    <a:pt x="393" y="81"/>
                    <a:pt x="272" y="43"/>
                    <a:pt x="154" y="6"/>
                  </a:cubicBezTo>
                  <a:cubicBezTo>
                    <a:pt x="143" y="2"/>
                    <a:pt x="132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809;p61"/>
            <p:cNvSpPr/>
            <p:nvPr/>
          </p:nvSpPr>
          <p:spPr>
            <a:xfrm flipH="1">
              <a:off x="7177333" y="2072217"/>
              <a:ext cx="33333" cy="15410"/>
            </a:xfrm>
            <a:custGeom>
              <a:avLst/>
              <a:gdLst/>
              <a:ahLst/>
              <a:cxnLst/>
              <a:rect l="l" t="t" r="r" b="b"/>
              <a:pathLst>
                <a:path w="1021" h="472" extrusionOk="0">
                  <a:moveTo>
                    <a:pt x="192" y="0"/>
                  </a:moveTo>
                  <a:cubicBezTo>
                    <a:pt x="80" y="0"/>
                    <a:pt x="1" y="157"/>
                    <a:pt x="119" y="215"/>
                  </a:cubicBezTo>
                  <a:cubicBezTo>
                    <a:pt x="317" y="312"/>
                    <a:pt x="580" y="471"/>
                    <a:pt x="817" y="471"/>
                  </a:cubicBezTo>
                  <a:cubicBezTo>
                    <a:pt x="849" y="471"/>
                    <a:pt x="880" y="468"/>
                    <a:pt x="910" y="462"/>
                  </a:cubicBezTo>
                  <a:cubicBezTo>
                    <a:pt x="1002" y="439"/>
                    <a:pt x="1021" y="321"/>
                    <a:pt x="963" y="257"/>
                  </a:cubicBezTo>
                  <a:cubicBezTo>
                    <a:pt x="880" y="166"/>
                    <a:pt x="735" y="127"/>
                    <a:pt x="621" y="93"/>
                  </a:cubicBezTo>
                  <a:cubicBezTo>
                    <a:pt x="484" y="52"/>
                    <a:pt x="347" y="29"/>
                    <a:pt x="211" y="1"/>
                  </a:cubicBezTo>
                  <a:cubicBezTo>
                    <a:pt x="204" y="1"/>
                    <a:pt x="198" y="0"/>
                    <a:pt x="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810;p61"/>
            <p:cNvSpPr/>
            <p:nvPr/>
          </p:nvSpPr>
          <p:spPr>
            <a:xfrm flipH="1">
              <a:off x="7186377" y="2105191"/>
              <a:ext cx="23082" cy="11851"/>
            </a:xfrm>
            <a:custGeom>
              <a:avLst/>
              <a:gdLst/>
              <a:ahLst/>
              <a:cxnLst/>
              <a:rect l="l" t="t" r="r" b="b"/>
              <a:pathLst>
                <a:path w="707" h="363" extrusionOk="0">
                  <a:moveTo>
                    <a:pt x="175" y="0"/>
                  </a:moveTo>
                  <a:cubicBezTo>
                    <a:pt x="70" y="0"/>
                    <a:pt x="1" y="148"/>
                    <a:pt x="113" y="200"/>
                  </a:cubicBezTo>
                  <a:cubicBezTo>
                    <a:pt x="193" y="242"/>
                    <a:pt x="273" y="277"/>
                    <a:pt x="356" y="311"/>
                  </a:cubicBezTo>
                  <a:cubicBezTo>
                    <a:pt x="423" y="336"/>
                    <a:pt x="490" y="362"/>
                    <a:pt x="561" y="362"/>
                  </a:cubicBezTo>
                  <a:cubicBezTo>
                    <a:pt x="579" y="362"/>
                    <a:pt x="597" y="360"/>
                    <a:pt x="615" y="356"/>
                  </a:cubicBezTo>
                  <a:cubicBezTo>
                    <a:pt x="684" y="342"/>
                    <a:pt x="706" y="242"/>
                    <a:pt x="657" y="197"/>
                  </a:cubicBezTo>
                  <a:cubicBezTo>
                    <a:pt x="596" y="140"/>
                    <a:pt x="520" y="128"/>
                    <a:pt x="444" y="102"/>
                  </a:cubicBezTo>
                  <a:cubicBezTo>
                    <a:pt x="368" y="75"/>
                    <a:pt x="296" y="45"/>
                    <a:pt x="224" y="11"/>
                  </a:cubicBezTo>
                  <a:cubicBezTo>
                    <a:pt x="207" y="3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811;p61"/>
            <p:cNvSpPr/>
            <p:nvPr/>
          </p:nvSpPr>
          <p:spPr>
            <a:xfrm flipH="1">
              <a:off x="7095160" y="2088900"/>
              <a:ext cx="32256" cy="17923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166" y="0"/>
                  </a:moveTo>
                  <a:cubicBezTo>
                    <a:pt x="59" y="0"/>
                    <a:pt x="0" y="174"/>
                    <a:pt x="110" y="232"/>
                  </a:cubicBezTo>
                  <a:cubicBezTo>
                    <a:pt x="227" y="293"/>
                    <a:pt x="345" y="357"/>
                    <a:pt x="463" y="415"/>
                  </a:cubicBezTo>
                  <a:cubicBezTo>
                    <a:pt x="569" y="469"/>
                    <a:pt x="674" y="548"/>
                    <a:pt x="793" y="548"/>
                  </a:cubicBezTo>
                  <a:cubicBezTo>
                    <a:pt x="798" y="548"/>
                    <a:pt x="803" y="548"/>
                    <a:pt x="809" y="548"/>
                  </a:cubicBezTo>
                  <a:cubicBezTo>
                    <a:pt x="896" y="540"/>
                    <a:pt x="987" y="438"/>
                    <a:pt x="923" y="354"/>
                  </a:cubicBezTo>
                  <a:cubicBezTo>
                    <a:pt x="840" y="243"/>
                    <a:pt x="722" y="213"/>
                    <a:pt x="596" y="164"/>
                  </a:cubicBezTo>
                  <a:cubicBezTo>
                    <a:pt x="466" y="111"/>
                    <a:pt x="334" y="61"/>
                    <a:pt x="205" y="8"/>
                  </a:cubicBezTo>
                  <a:cubicBezTo>
                    <a:pt x="191" y="3"/>
                    <a:pt x="178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812;p61"/>
            <p:cNvSpPr/>
            <p:nvPr/>
          </p:nvSpPr>
          <p:spPr>
            <a:xfrm flipH="1">
              <a:off x="7120951" y="2129187"/>
              <a:ext cx="21874" cy="13810"/>
            </a:xfrm>
            <a:custGeom>
              <a:avLst/>
              <a:gdLst/>
              <a:ahLst/>
              <a:cxnLst/>
              <a:rect l="l" t="t" r="r" b="b"/>
              <a:pathLst>
                <a:path w="670" h="423" extrusionOk="0">
                  <a:moveTo>
                    <a:pt x="97" y="0"/>
                  </a:moveTo>
                  <a:cubicBezTo>
                    <a:pt x="40" y="0"/>
                    <a:pt x="0" y="71"/>
                    <a:pt x="45" y="116"/>
                  </a:cubicBezTo>
                  <a:cubicBezTo>
                    <a:pt x="122" y="188"/>
                    <a:pt x="201" y="249"/>
                    <a:pt x="289" y="309"/>
                  </a:cubicBezTo>
                  <a:cubicBezTo>
                    <a:pt x="370" y="367"/>
                    <a:pt x="442" y="422"/>
                    <a:pt x="538" y="422"/>
                  </a:cubicBezTo>
                  <a:cubicBezTo>
                    <a:pt x="549" y="422"/>
                    <a:pt x="561" y="422"/>
                    <a:pt x="573" y="420"/>
                  </a:cubicBezTo>
                  <a:cubicBezTo>
                    <a:pt x="654" y="409"/>
                    <a:pt x="669" y="314"/>
                    <a:pt x="642" y="253"/>
                  </a:cubicBezTo>
                  <a:cubicBezTo>
                    <a:pt x="601" y="165"/>
                    <a:pt x="482" y="132"/>
                    <a:pt x="395" y="97"/>
                  </a:cubicBezTo>
                  <a:cubicBezTo>
                    <a:pt x="304" y="59"/>
                    <a:pt x="213" y="25"/>
                    <a:pt x="114" y="2"/>
                  </a:cubicBezTo>
                  <a:cubicBezTo>
                    <a:pt x="108" y="1"/>
                    <a:pt x="102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813;p61"/>
            <p:cNvSpPr/>
            <p:nvPr/>
          </p:nvSpPr>
          <p:spPr>
            <a:xfrm flipH="1">
              <a:off x="7140083" y="2153182"/>
              <a:ext cx="19686" cy="14561"/>
            </a:xfrm>
            <a:custGeom>
              <a:avLst/>
              <a:gdLst/>
              <a:ahLst/>
              <a:cxnLst/>
              <a:rect l="l" t="t" r="r" b="b"/>
              <a:pathLst>
                <a:path w="603" h="446" extrusionOk="0">
                  <a:moveTo>
                    <a:pt x="153" y="0"/>
                  </a:moveTo>
                  <a:cubicBezTo>
                    <a:pt x="71" y="0"/>
                    <a:pt x="0" y="79"/>
                    <a:pt x="51" y="176"/>
                  </a:cubicBezTo>
                  <a:cubicBezTo>
                    <a:pt x="112" y="292"/>
                    <a:pt x="275" y="446"/>
                    <a:pt x="423" y="446"/>
                  </a:cubicBezTo>
                  <a:cubicBezTo>
                    <a:pt x="469" y="446"/>
                    <a:pt x="513" y="431"/>
                    <a:pt x="553" y="396"/>
                  </a:cubicBezTo>
                  <a:cubicBezTo>
                    <a:pt x="602" y="355"/>
                    <a:pt x="595" y="290"/>
                    <a:pt x="576" y="241"/>
                  </a:cubicBezTo>
                  <a:cubicBezTo>
                    <a:pt x="541" y="160"/>
                    <a:pt x="458" y="153"/>
                    <a:pt x="390" y="122"/>
                  </a:cubicBezTo>
                  <a:cubicBezTo>
                    <a:pt x="336" y="104"/>
                    <a:pt x="283" y="65"/>
                    <a:pt x="237" y="31"/>
                  </a:cubicBezTo>
                  <a:cubicBezTo>
                    <a:pt x="211" y="9"/>
                    <a:pt x="182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814;p61"/>
            <p:cNvSpPr/>
            <p:nvPr/>
          </p:nvSpPr>
          <p:spPr>
            <a:xfrm flipH="1">
              <a:off x="7142205" y="2097714"/>
              <a:ext cx="17662" cy="9794"/>
            </a:xfrm>
            <a:custGeom>
              <a:avLst/>
              <a:gdLst/>
              <a:ahLst/>
              <a:cxnLst/>
              <a:rect l="l" t="t" r="r" b="b"/>
              <a:pathLst>
                <a:path w="541" h="300" extrusionOk="0">
                  <a:moveTo>
                    <a:pt x="140" y="0"/>
                  </a:moveTo>
                  <a:cubicBezTo>
                    <a:pt x="52" y="0"/>
                    <a:pt x="1" y="117"/>
                    <a:pt x="88" y="179"/>
                  </a:cubicBezTo>
                  <a:cubicBezTo>
                    <a:pt x="175" y="236"/>
                    <a:pt x="305" y="300"/>
                    <a:pt x="418" y="300"/>
                  </a:cubicBezTo>
                  <a:cubicBezTo>
                    <a:pt x="439" y="300"/>
                    <a:pt x="460" y="297"/>
                    <a:pt x="479" y="293"/>
                  </a:cubicBezTo>
                  <a:cubicBezTo>
                    <a:pt x="525" y="282"/>
                    <a:pt x="541" y="221"/>
                    <a:pt x="507" y="190"/>
                  </a:cubicBezTo>
                  <a:cubicBezTo>
                    <a:pt x="465" y="148"/>
                    <a:pt x="407" y="129"/>
                    <a:pt x="354" y="103"/>
                  </a:cubicBezTo>
                  <a:cubicBezTo>
                    <a:pt x="297" y="69"/>
                    <a:pt x="244" y="42"/>
                    <a:pt x="188" y="12"/>
                  </a:cubicBezTo>
                  <a:cubicBezTo>
                    <a:pt x="171" y="4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815;p61"/>
            <p:cNvSpPr/>
            <p:nvPr/>
          </p:nvSpPr>
          <p:spPr>
            <a:xfrm flipH="1">
              <a:off x="7123465" y="2192229"/>
              <a:ext cx="27946" cy="15246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160" y="1"/>
                  </a:moveTo>
                  <a:cubicBezTo>
                    <a:pt x="37" y="1"/>
                    <a:pt x="0" y="169"/>
                    <a:pt x="126" y="219"/>
                  </a:cubicBezTo>
                  <a:cubicBezTo>
                    <a:pt x="232" y="261"/>
                    <a:pt x="327" y="322"/>
                    <a:pt x="430" y="371"/>
                  </a:cubicBezTo>
                  <a:cubicBezTo>
                    <a:pt x="514" y="412"/>
                    <a:pt x="624" y="466"/>
                    <a:pt x="718" y="466"/>
                  </a:cubicBezTo>
                  <a:cubicBezTo>
                    <a:pt x="721" y="466"/>
                    <a:pt x="724" y="466"/>
                    <a:pt x="727" y="466"/>
                  </a:cubicBezTo>
                  <a:cubicBezTo>
                    <a:pt x="810" y="463"/>
                    <a:pt x="856" y="379"/>
                    <a:pt x="818" y="303"/>
                  </a:cubicBezTo>
                  <a:cubicBezTo>
                    <a:pt x="773" y="212"/>
                    <a:pt x="643" y="135"/>
                    <a:pt x="544" y="98"/>
                  </a:cubicBezTo>
                  <a:cubicBezTo>
                    <a:pt x="430" y="52"/>
                    <a:pt x="304" y="26"/>
                    <a:pt x="183" y="3"/>
                  </a:cubicBezTo>
                  <a:cubicBezTo>
                    <a:pt x="175" y="1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816;p61"/>
            <p:cNvSpPr/>
            <p:nvPr/>
          </p:nvSpPr>
          <p:spPr>
            <a:xfrm flipH="1">
              <a:off x="7160944" y="2215017"/>
              <a:ext cx="25465" cy="16977"/>
            </a:xfrm>
            <a:custGeom>
              <a:avLst/>
              <a:gdLst/>
              <a:ahLst/>
              <a:cxnLst/>
              <a:rect l="l" t="t" r="r" b="b"/>
              <a:pathLst>
                <a:path w="780" h="520" extrusionOk="0">
                  <a:moveTo>
                    <a:pt x="180" y="1"/>
                  </a:moveTo>
                  <a:cubicBezTo>
                    <a:pt x="82" y="1"/>
                    <a:pt x="0" y="146"/>
                    <a:pt x="88" y="224"/>
                  </a:cubicBezTo>
                  <a:cubicBezTo>
                    <a:pt x="160" y="289"/>
                    <a:pt x="240" y="369"/>
                    <a:pt x="327" y="407"/>
                  </a:cubicBezTo>
                  <a:cubicBezTo>
                    <a:pt x="415" y="449"/>
                    <a:pt x="506" y="483"/>
                    <a:pt x="597" y="514"/>
                  </a:cubicBezTo>
                  <a:cubicBezTo>
                    <a:pt x="609" y="518"/>
                    <a:pt x="621" y="520"/>
                    <a:pt x="632" y="520"/>
                  </a:cubicBezTo>
                  <a:cubicBezTo>
                    <a:pt x="728" y="520"/>
                    <a:pt x="780" y="371"/>
                    <a:pt x="685" y="316"/>
                  </a:cubicBezTo>
                  <a:cubicBezTo>
                    <a:pt x="604" y="270"/>
                    <a:pt x="536" y="224"/>
                    <a:pt x="468" y="167"/>
                  </a:cubicBezTo>
                  <a:cubicBezTo>
                    <a:pt x="399" y="114"/>
                    <a:pt x="316" y="76"/>
                    <a:pt x="243" y="23"/>
                  </a:cubicBezTo>
                  <a:cubicBezTo>
                    <a:pt x="222" y="7"/>
                    <a:pt x="20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817;p61"/>
            <p:cNvSpPr/>
            <p:nvPr/>
          </p:nvSpPr>
          <p:spPr>
            <a:xfrm flipH="1">
              <a:off x="7203517" y="2239209"/>
              <a:ext cx="20666" cy="12471"/>
            </a:xfrm>
            <a:custGeom>
              <a:avLst/>
              <a:gdLst/>
              <a:ahLst/>
              <a:cxnLst/>
              <a:rect l="l" t="t" r="r" b="b"/>
              <a:pathLst>
                <a:path w="633" h="382" extrusionOk="0">
                  <a:moveTo>
                    <a:pt x="104" y="0"/>
                  </a:moveTo>
                  <a:cubicBezTo>
                    <a:pt x="15" y="0"/>
                    <a:pt x="1" y="131"/>
                    <a:pt x="70" y="175"/>
                  </a:cubicBezTo>
                  <a:cubicBezTo>
                    <a:pt x="142" y="224"/>
                    <a:pt x="222" y="263"/>
                    <a:pt x="298" y="305"/>
                  </a:cubicBezTo>
                  <a:cubicBezTo>
                    <a:pt x="356" y="338"/>
                    <a:pt x="429" y="382"/>
                    <a:pt x="498" y="382"/>
                  </a:cubicBezTo>
                  <a:cubicBezTo>
                    <a:pt x="515" y="382"/>
                    <a:pt x="532" y="379"/>
                    <a:pt x="549" y="373"/>
                  </a:cubicBezTo>
                  <a:cubicBezTo>
                    <a:pt x="602" y="354"/>
                    <a:pt x="633" y="305"/>
                    <a:pt x="617" y="252"/>
                  </a:cubicBezTo>
                  <a:cubicBezTo>
                    <a:pt x="594" y="152"/>
                    <a:pt x="484" y="107"/>
                    <a:pt x="396" y="73"/>
                  </a:cubicBezTo>
                  <a:cubicBezTo>
                    <a:pt x="305" y="35"/>
                    <a:pt x="214" y="12"/>
                    <a:pt x="115" y="1"/>
                  </a:cubicBezTo>
                  <a:cubicBezTo>
                    <a:pt x="111" y="0"/>
                    <a:pt x="108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818;p61"/>
            <p:cNvSpPr/>
            <p:nvPr/>
          </p:nvSpPr>
          <p:spPr>
            <a:xfrm flipH="1">
              <a:off x="7209230" y="2279104"/>
              <a:ext cx="23865" cy="13288"/>
            </a:xfrm>
            <a:custGeom>
              <a:avLst/>
              <a:gdLst/>
              <a:ahLst/>
              <a:cxnLst/>
              <a:rect l="l" t="t" r="r" b="b"/>
              <a:pathLst>
                <a:path w="731" h="407" extrusionOk="0">
                  <a:moveTo>
                    <a:pt x="162" y="1"/>
                  </a:moveTo>
                  <a:cubicBezTo>
                    <a:pt x="59" y="1"/>
                    <a:pt x="1" y="167"/>
                    <a:pt x="107" y="216"/>
                  </a:cubicBezTo>
                  <a:cubicBezTo>
                    <a:pt x="190" y="253"/>
                    <a:pt x="274" y="292"/>
                    <a:pt x="358" y="330"/>
                  </a:cubicBezTo>
                  <a:cubicBezTo>
                    <a:pt x="425" y="363"/>
                    <a:pt x="493" y="407"/>
                    <a:pt x="566" y="407"/>
                  </a:cubicBezTo>
                  <a:cubicBezTo>
                    <a:pt x="584" y="407"/>
                    <a:pt x="602" y="404"/>
                    <a:pt x="620" y="398"/>
                  </a:cubicBezTo>
                  <a:cubicBezTo>
                    <a:pt x="692" y="376"/>
                    <a:pt x="731" y="292"/>
                    <a:pt x="692" y="227"/>
                  </a:cubicBezTo>
                  <a:cubicBezTo>
                    <a:pt x="643" y="139"/>
                    <a:pt x="548" y="125"/>
                    <a:pt x="457" y="94"/>
                  </a:cubicBezTo>
                  <a:cubicBezTo>
                    <a:pt x="369" y="64"/>
                    <a:pt x="282" y="37"/>
                    <a:pt x="195" y="6"/>
                  </a:cubicBezTo>
                  <a:cubicBezTo>
                    <a:pt x="184" y="2"/>
                    <a:pt x="173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819;p61"/>
            <p:cNvSpPr/>
            <p:nvPr/>
          </p:nvSpPr>
          <p:spPr>
            <a:xfrm flipH="1">
              <a:off x="7153729" y="2260299"/>
              <a:ext cx="22233" cy="13777"/>
            </a:xfrm>
            <a:custGeom>
              <a:avLst/>
              <a:gdLst/>
              <a:ahLst/>
              <a:cxnLst/>
              <a:rect l="l" t="t" r="r" b="b"/>
              <a:pathLst>
                <a:path w="681" h="422" extrusionOk="0">
                  <a:moveTo>
                    <a:pt x="161" y="1"/>
                  </a:moveTo>
                  <a:cubicBezTo>
                    <a:pt x="75" y="1"/>
                    <a:pt x="1" y="129"/>
                    <a:pt x="79" y="194"/>
                  </a:cubicBezTo>
                  <a:cubicBezTo>
                    <a:pt x="156" y="259"/>
                    <a:pt x="235" y="313"/>
                    <a:pt x="323" y="354"/>
                  </a:cubicBezTo>
                  <a:cubicBezTo>
                    <a:pt x="385" y="384"/>
                    <a:pt x="459" y="421"/>
                    <a:pt x="529" y="421"/>
                  </a:cubicBezTo>
                  <a:cubicBezTo>
                    <a:pt x="558" y="421"/>
                    <a:pt x="586" y="415"/>
                    <a:pt x="612" y="400"/>
                  </a:cubicBezTo>
                  <a:cubicBezTo>
                    <a:pt x="658" y="370"/>
                    <a:pt x="681" y="305"/>
                    <a:pt x="649" y="259"/>
                  </a:cubicBezTo>
                  <a:cubicBezTo>
                    <a:pt x="597" y="176"/>
                    <a:pt x="509" y="180"/>
                    <a:pt x="425" y="145"/>
                  </a:cubicBezTo>
                  <a:cubicBezTo>
                    <a:pt x="349" y="115"/>
                    <a:pt x="281" y="69"/>
                    <a:pt x="216" y="20"/>
                  </a:cubicBezTo>
                  <a:cubicBezTo>
                    <a:pt x="198" y="7"/>
                    <a:pt x="179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820;p61"/>
            <p:cNvSpPr/>
            <p:nvPr/>
          </p:nvSpPr>
          <p:spPr>
            <a:xfrm flipH="1">
              <a:off x="7092940" y="2247828"/>
              <a:ext cx="31929" cy="16324"/>
            </a:xfrm>
            <a:custGeom>
              <a:avLst/>
              <a:gdLst/>
              <a:ahLst/>
              <a:cxnLst/>
              <a:rect l="l" t="t" r="r" b="b"/>
              <a:pathLst>
                <a:path w="978" h="500" extrusionOk="0">
                  <a:moveTo>
                    <a:pt x="164" y="0"/>
                  </a:moveTo>
                  <a:cubicBezTo>
                    <a:pt x="60" y="0"/>
                    <a:pt x="1" y="164"/>
                    <a:pt x="107" y="220"/>
                  </a:cubicBezTo>
                  <a:cubicBezTo>
                    <a:pt x="310" y="318"/>
                    <a:pt x="551" y="500"/>
                    <a:pt x="786" y="500"/>
                  </a:cubicBezTo>
                  <a:cubicBezTo>
                    <a:pt x="803" y="500"/>
                    <a:pt x="820" y="499"/>
                    <a:pt x="837" y="497"/>
                  </a:cubicBezTo>
                  <a:cubicBezTo>
                    <a:pt x="936" y="485"/>
                    <a:pt x="978" y="390"/>
                    <a:pt x="913" y="314"/>
                  </a:cubicBezTo>
                  <a:cubicBezTo>
                    <a:pt x="753" y="113"/>
                    <a:pt x="430" y="79"/>
                    <a:pt x="199" y="6"/>
                  </a:cubicBezTo>
                  <a:cubicBezTo>
                    <a:pt x="187" y="2"/>
                    <a:pt x="175" y="0"/>
                    <a:pt x="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821;p61"/>
            <p:cNvSpPr/>
            <p:nvPr/>
          </p:nvSpPr>
          <p:spPr>
            <a:xfrm flipH="1">
              <a:off x="7055689" y="2219424"/>
              <a:ext cx="22657" cy="14006"/>
            </a:xfrm>
            <a:custGeom>
              <a:avLst/>
              <a:gdLst/>
              <a:ahLst/>
              <a:cxnLst/>
              <a:rect l="l" t="t" r="r" b="b"/>
              <a:pathLst>
                <a:path w="694" h="429" extrusionOk="0">
                  <a:moveTo>
                    <a:pt x="180" y="1"/>
                  </a:moveTo>
                  <a:cubicBezTo>
                    <a:pt x="64" y="1"/>
                    <a:pt x="1" y="171"/>
                    <a:pt x="116" y="234"/>
                  </a:cubicBezTo>
                  <a:cubicBezTo>
                    <a:pt x="218" y="291"/>
                    <a:pt x="317" y="351"/>
                    <a:pt x="420" y="409"/>
                  </a:cubicBezTo>
                  <a:cubicBezTo>
                    <a:pt x="447" y="422"/>
                    <a:pt x="477" y="429"/>
                    <a:pt x="507" y="429"/>
                  </a:cubicBezTo>
                  <a:cubicBezTo>
                    <a:pt x="565" y="429"/>
                    <a:pt x="621" y="403"/>
                    <a:pt x="651" y="348"/>
                  </a:cubicBezTo>
                  <a:cubicBezTo>
                    <a:pt x="656" y="333"/>
                    <a:pt x="663" y="321"/>
                    <a:pt x="667" y="306"/>
                  </a:cubicBezTo>
                  <a:cubicBezTo>
                    <a:pt x="693" y="219"/>
                    <a:pt x="633" y="128"/>
                    <a:pt x="549" y="100"/>
                  </a:cubicBezTo>
                  <a:cubicBezTo>
                    <a:pt x="439" y="67"/>
                    <a:pt x="325" y="40"/>
                    <a:pt x="214" y="6"/>
                  </a:cubicBezTo>
                  <a:cubicBezTo>
                    <a:pt x="203" y="2"/>
                    <a:pt x="19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822;p61"/>
            <p:cNvSpPr/>
            <p:nvPr/>
          </p:nvSpPr>
          <p:spPr>
            <a:xfrm flipH="1">
              <a:off x="7070707" y="2191511"/>
              <a:ext cx="33627" cy="16063"/>
            </a:xfrm>
            <a:custGeom>
              <a:avLst/>
              <a:gdLst/>
              <a:ahLst/>
              <a:cxnLst/>
              <a:rect l="l" t="t" r="r" b="b"/>
              <a:pathLst>
                <a:path w="1030" h="492" extrusionOk="0">
                  <a:moveTo>
                    <a:pt x="193" y="0"/>
                  </a:moveTo>
                  <a:cubicBezTo>
                    <a:pt x="54" y="0"/>
                    <a:pt x="0" y="198"/>
                    <a:pt x="152" y="248"/>
                  </a:cubicBezTo>
                  <a:cubicBezTo>
                    <a:pt x="277" y="290"/>
                    <a:pt x="406" y="344"/>
                    <a:pt x="531" y="393"/>
                  </a:cubicBezTo>
                  <a:cubicBezTo>
                    <a:pt x="641" y="439"/>
                    <a:pt x="730" y="492"/>
                    <a:pt x="842" y="492"/>
                  </a:cubicBezTo>
                  <a:cubicBezTo>
                    <a:pt x="858" y="492"/>
                    <a:pt x="875" y="491"/>
                    <a:pt x="893" y="488"/>
                  </a:cubicBezTo>
                  <a:cubicBezTo>
                    <a:pt x="984" y="476"/>
                    <a:pt x="1030" y="348"/>
                    <a:pt x="980" y="276"/>
                  </a:cubicBezTo>
                  <a:cubicBezTo>
                    <a:pt x="896" y="162"/>
                    <a:pt x="775" y="131"/>
                    <a:pt x="638" y="93"/>
                  </a:cubicBezTo>
                  <a:cubicBezTo>
                    <a:pt x="501" y="48"/>
                    <a:pt x="361" y="25"/>
                    <a:pt x="216" y="2"/>
                  </a:cubicBezTo>
                  <a:cubicBezTo>
                    <a:pt x="208" y="1"/>
                    <a:pt x="200" y="0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823;p61"/>
            <p:cNvSpPr/>
            <p:nvPr/>
          </p:nvSpPr>
          <p:spPr>
            <a:xfrm flipH="1">
              <a:off x="7086965" y="2157720"/>
              <a:ext cx="31211" cy="16552"/>
            </a:xfrm>
            <a:custGeom>
              <a:avLst/>
              <a:gdLst/>
              <a:ahLst/>
              <a:cxnLst/>
              <a:rect l="l" t="t" r="r" b="b"/>
              <a:pathLst>
                <a:path w="956" h="507" extrusionOk="0">
                  <a:moveTo>
                    <a:pt x="208" y="1"/>
                  </a:moveTo>
                  <a:cubicBezTo>
                    <a:pt x="43" y="1"/>
                    <a:pt x="0" y="240"/>
                    <a:pt x="169" y="311"/>
                  </a:cubicBezTo>
                  <a:cubicBezTo>
                    <a:pt x="283" y="356"/>
                    <a:pt x="393" y="398"/>
                    <a:pt x="507" y="439"/>
                  </a:cubicBezTo>
                  <a:cubicBezTo>
                    <a:pt x="589" y="472"/>
                    <a:pt x="674" y="506"/>
                    <a:pt x="761" y="506"/>
                  </a:cubicBezTo>
                  <a:cubicBezTo>
                    <a:pt x="786" y="506"/>
                    <a:pt x="812" y="503"/>
                    <a:pt x="838" y="497"/>
                  </a:cubicBezTo>
                  <a:cubicBezTo>
                    <a:pt x="918" y="474"/>
                    <a:pt x="955" y="379"/>
                    <a:pt x="913" y="307"/>
                  </a:cubicBezTo>
                  <a:cubicBezTo>
                    <a:pt x="853" y="196"/>
                    <a:pt x="731" y="151"/>
                    <a:pt x="621" y="113"/>
                  </a:cubicBezTo>
                  <a:cubicBezTo>
                    <a:pt x="499" y="67"/>
                    <a:pt x="378" y="33"/>
                    <a:pt x="252" y="6"/>
                  </a:cubicBezTo>
                  <a:cubicBezTo>
                    <a:pt x="237" y="2"/>
                    <a:pt x="222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824;p61"/>
            <p:cNvSpPr/>
            <p:nvPr/>
          </p:nvSpPr>
          <p:spPr>
            <a:xfrm flipH="1">
              <a:off x="7027514" y="2165948"/>
              <a:ext cx="33105" cy="18348"/>
            </a:xfrm>
            <a:custGeom>
              <a:avLst/>
              <a:gdLst/>
              <a:ahLst/>
              <a:cxnLst/>
              <a:rect l="l" t="t" r="r" b="b"/>
              <a:pathLst>
                <a:path w="1014" h="562" extrusionOk="0">
                  <a:moveTo>
                    <a:pt x="157" y="0"/>
                  </a:moveTo>
                  <a:cubicBezTo>
                    <a:pt x="42" y="0"/>
                    <a:pt x="0" y="149"/>
                    <a:pt x="98" y="226"/>
                  </a:cubicBezTo>
                  <a:cubicBezTo>
                    <a:pt x="202" y="305"/>
                    <a:pt x="514" y="561"/>
                    <a:pt x="721" y="561"/>
                  </a:cubicBezTo>
                  <a:cubicBezTo>
                    <a:pt x="792" y="561"/>
                    <a:pt x="850" y="531"/>
                    <a:pt x="884" y="454"/>
                  </a:cubicBezTo>
                  <a:cubicBezTo>
                    <a:pt x="1014" y="153"/>
                    <a:pt x="368" y="39"/>
                    <a:pt x="192" y="5"/>
                  </a:cubicBezTo>
                  <a:cubicBezTo>
                    <a:pt x="180" y="2"/>
                    <a:pt x="168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825;p61"/>
            <p:cNvSpPr/>
            <p:nvPr/>
          </p:nvSpPr>
          <p:spPr>
            <a:xfrm flipH="1">
              <a:off x="7029865" y="2126836"/>
              <a:ext cx="30525" cy="9860"/>
            </a:xfrm>
            <a:custGeom>
              <a:avLst/>
              <a:gdLst/>
              <a:ahLst/>
              <a:cxnLst/>
              <a:rect l="l" t="t" r="r" b="b"/>
              <a:pathLst>
                <a:path w="935" h="302" extrusionOk="0">
                  <a:moveTo>
                    <a:pt x="141" y="1"/>
                  </a:moveTo>
                  <a:cubicBezTo>
                    <a:pt x="44" y="1"/>
                    <a:pt x="1" y="147"/>
                    <a:pt x="110" y="173"/>
                  </a:cubicBezTo>
                  <a:cubicBezTo>
                    <a:pt x="227" y="199"/>
                    <a:pt x="345" y="230"/>
                    <a:pt x="466" y="253"/>
                  </a:cubicBezTo>
                  <a:cubicBezTo>
                    <a:pt x="557" y="272"/>
                    <a:pt x="657" y="302"/>
                    <a:pt x="753" y="302"/>
                  </a:cubicBezTo>
                  <a:cubicBezTo>
                    <a:pt x="770" y="302"/>
                    <a:pt x="788" y="301"/>
                    <a:pt x="805" y="298"/>
                  </a:cubicBezTo>
                  <a:cubicBezTo>
                    <a:pt x="882" y="290"/>
                    <a:pt x="935" y="181"/>
                    <a:pt x="847" y="135"/>
                  </a:cubicBezTo>
                  <a:cubicBezTo>
                    <a:pt x="654" y="32"/>
                    <a:pt x="372" y="32"/>
                    <a:pt x="155" y="2"/>
                  </a:cubicBezTo>
                  <a:cubicBezTo>
                    <a:pt x="150" y="1"/>
                    <a:pt x="146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826;p61"/>
            <p:cNvSpPr/>
            <p:nvPr/>
          </p:nvSpPr>
          <p:spPr>
            <a:xfrm flipH="1">
              <a:off x="7000090" y="2191870"/>
              <a:ext cx="19458" cy="12635"/>
            </a:xfrm>
            <a:custGeom>
              <a:avLst/>
              <a:gdLst/>
              <a:ahLst/>
              <a:cxnLst/>
              <a:rect l="l" t="t" r="r" b="b"/>
              <a:pathLst>
                <a:path w="596" h="387" extrusionOk="0">
                  <a:moveTo>
                    <a:pt x="143" y="1"/>
                  </a:moveTo>
                  <a:cubicBezTo>
                    <a:pt x="53" y="1"/>
                    <a:pt x="1" y="100"/>
                    <a:pt x="41" y="184"/>
                  </a:cubicBezTo>
                  <a:cubicBezTo>
                    <a:pt x="68" y="249"/>
                    <a:pt x="140" y="298"/>
                    <a:pt x="201" y="328"/>
                  </a:cubicBezTo>
                  <a:cubicBezTo>
                    <a:pt x="273" y="367"/>
                    <a:pt x="349" y="386"/>
                    <a:pt x="429" y="386"/>
                  </a:cubicBezTo>
                  <a:cubicBezTo>
                    <a:pt x="431" y="386"/>
                    <a:pt x="433" y="386"/>
                    <a:pt x="435" y="386"/>
                  </a:cubicBezTo>
                  <a:cubicBezTo>
                    <a:pt x="523" y="386"/>
                    <a:pt x="596" y="304"/>
                    <a:pt x="596" y="219"/>
                  </a:cubicBezTo>
                  <a:cubicBezTo>
                    <a:pt x="596" y="138"/>
                    <a:pt x="526" y="51"/>
                    <a:pt x="439" y="51"/>
                  </a:cubicBezTo>
                  <a:cubicBezTo>
                    <a:pt x="436" y="51"/>
                    <a:pt x="432" y="51"/>
                    <a:pt x="429" y="51"/>
                  </a:cubicBezTo>
                  <a:cubicBezTo>
                    <a:pt x="413" y="53"/>
                    <a:pt x="395" y="54"/>
                    <a:pt x="377" y="54"/>
                  </a:cubicBezTo>
                  <a:cubicBezTo>
                    <a:pt x="351" y="54"/>
                    <a:pt x="326" y="52"/>
                    <a:pt x="310" y="47"/>
                  </a:cubicBezTo>
                  <a:cubicBezTo>
                    <a:pt x="261" y="40"/>
                    <a:pt x="224" y="14"/>
                    <a:pt x="178" y="5"/>
                  </a:cubicBezTo>
                  <a:cubicBezTo>
                    <a:pt x="166" y="2"/>
                    <a:pt x="154" y="1"/>
                    <a:pt x="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827;p61"/>
            <p:cNvSpPr/>
            <p:nvPr/>
          </p:nvSpPr>
          <p:spPr>
            <a:xfrm flipH="1">
              <a:off x="6968161" y="2211883"/>
              <a:ext cx="23245" cy="12504"/>
            </a:xfrm>
            <a:custGeom>
              <a:avLst/>
              <a:gdLst/>
              <a:ahLst/>
              <a:cxnLst/>
              <a:rect l="l" t="t" r="r" b="b"/>
              <a:pathLst>
                <a:path w="712" h="383" extrusionOk="0">
                  <a:moveTo>
                    <a:pt x="123" y="0"/>
                  </a:moveTo>
                  <a:cubicBezTo>
                    <a:pt x="66" y="0"/>
                    <a:pt x="15" y="57"/>
                    <a:pt x="8" y="112"/>
                  </a:cubicBezTo>
                  <a:cubicBezTo>
                    <a:pt x="0" y="180"/>
                    <a:pt x="38" y="229"/>
                    <a:pt x="99" y="252"/>
                  </a:cubicBezTo>
                  <a:cubicBezTo>
                    <a:pt x="183" y="282"/>
                    <a:pt x="266" y="320"/>
                    <a:pt x="350" y="347"/>
                  </a:cubicBezTo>
                  <a:cubicBezTo>
                    <a:pt x="404" y="363"/>
                    <a:pt x="461" y="383"/>
                    <a:pt x="516" y="383"/>
                  </a:cubicBezTo>
                  <a:cubicBezTo>
                    <a:pt x="554" y="383"/>
                    <a:pt x="592" y="373"/>
                    <a:pt x="627" y="347"/>
                  </a:cubicBezTo>
                  <a:cubicBezTo>
                    <a:pt x="688" y="305"/>
                    <a:pt x="711" y="233"/>
                    <a:pt x="673" y="161"/>
                  </a:cubicBezTo>
                  <a:cubicBezTo>
                    <a:pt x="624" y="62"/>
                    <a:pt x="517" y="50"/>
                    <a:pt x="418" y="35"/>
                  </a:cubicBezTo>
                  <a:cubicBezTo>
                    <a:pt x="327" y="17"/>
                    <a:pt x="229" y="12"/>
                    <a:pt x="133" y="1"/>
                  </a:cubicBezTo>
                  <a:cubicBezTo>
                    <a:pt x="129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828;p61"/>
            <p:cNvSpPr/>
            <p:nvPr/>
          </p:nvSpPr>
          <p:spPr>
            <a:xfrm flipH="1">
              <a:off x="6988533" y="2249035"/>
              <a:ext cx="22233" cy="11949"/>
            </a:xfrm>
            <a:custGeom>
              <a:avLst/>
              <a:gdLst/>
              <a:ahLst/>
              <a:cxnLst/>
              <a:rect l="l" t="t" r="r" b="b"/>
              <a:pathLst>
                <a:path w="681" h="366" extrusionOk="0">
                  <a:moveTo>
                    <a:pt x="160" y="1"/>
                  </a:moveTo>
                  <a:cubicBezTo>
                    <a:pt x="65" y="1"/>
                    <a:pt x="0" y="148"/>
                    <a:pt x="106" y="193"/>
                  </a:cubicBezTo>
                  <a:cubicBezTo>
                    <a:pt x="186" y="228"/>
                    <a:pt x="262" y="266"/>
                    <a:pt x="343" y="304"/>
                  </a:cubicBezTo>
                  <a:cubicBezTo>
                    <a:pt x="405" y="335"/>
                    <a:pt x="463" y="366"/>
                    <a:pt x="524" y="366"/>
                  </a:cubicBezTo>
                  <a:cubicBezTo>
                    <a:pt x="552" y="366"/>
                    <a:pt x="581" y="359"/>
                    <a:pt x="612" y="342"/>
                  </a:cubicBezTo>
                  <a:cubicBezTo>
                    <a:pt x="673" y="311"/>
                    <a:pt x="680" y="235"/>
                    <a:pt x="654" y="179"/>
                  </a:cubicBezTo>
                  <a:cubicBezTo>
                    <a:pt x="616" y="91"/>
                    <a:pt x="517" y="79"/>
                    <a:pt x="429" y="60"/>
                  </a:cubicBezTo>
                  <a:cubicBezTo>
                    <a:pt x="350" y="42"/>
                    <a:pt x="266" y="26"/>
                    <a:pt x="183" y="4"/>
                  </a:cubicBezTo>
                  <a:cubicBezTo>
                    <a:pt x="175" y="2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829;p61"/>
            <p:cNvSpPr/>
            <p:nvPr/>
          </p:nvSpPr>
          <p:spPr>
            <a:xfrm flipH="1">
              <a:off x="7008513" y="2218641"/>
              <a:ext cx="19686" cy="10872"/>
            </a:xfrm>
            <a:custGeom>
              <a:avLst/>
              <a:gdLst/>
              <a:ahLst/>
              <a:cxnLst/>
              <a:rect l="l" t="t" r="r" b="b"/>
              <a:pathLst>
                <a:path w="603" h="333" extrusionOk="0">
                  <a:moveTo>
                    <a:pt x="171" y="0"/>
                  </a:moveTo>
                  <a:cubicBezTo>
                    <a:pt x="44" y="0"/>
                    <a:pt x="0" y="185"/>
                    <a:pt x="135" y="228"/>
                  </a:cubicBezTo>
                  <a:cubicBezTo>
                    <a:pt x="226" y="258"/>
                    <a:pt x="314" y="296"/>
                    <a:pt x="405" y="326"/>
                  </a:cubicBezTo>
                  <a:cubicBezTo>
                    <a:pt x="417" y="331"/>
                    <a:pt x="430" y="333"/>
                    <a:pt x="443" y="333"/>
                  </a:cubicBezTo>
                  <a:cubicBezTo>
                    <a:pt x="504" y="333"/>
                    <a:pt x="565" y="284"/>
                    <a:pt x="584" y="228"/>
                  </a:cubicBezTo>
                  <a:cubicBezTo>
                    <a:pt x="603" y="155"/>
                    <a:pt x="557" y="61"/>
                    <a:pt x="481" y="49"/>
                  </a:cubicBezTo>
                  <a:cubicBezTo>
                    <a:pt x="386" y="33"/>
                    <a:pt x="291" y="22"/>
                    <a:pt x="199" y="3"/>
                  </a:cubicBezTo>
                  <a:cubicBezTo>
                    <a:pt x="190" y="1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830;p61"/>
            <p:cNvSpPr/>
            <p:nvPr/>
          </p:nvSpPr>
          <p:spPr>
            <a:xfrm flipH="1">
              <a:off x="7057060" y="2276753"/>
              <a:ext cx="24584" cy="10741"/>
            </a:xfrm>
            <a:custGeom>
              <a:avLst/>
              <a:gdLst/>
              <a:ahLst/>
              <a:cxnLst/>
              <a:rect l="l" t="t" r="r" b="b"/>
              <a:pathLst>
                <a:path w="753" h="329" extrusionOk="0">
                  <a:moveTo>
                    <a:pt x="85" y="1"/>
                  </a:moveTo>
                  <a:cubicBezTo>
                    <a:pt x="32" y="1"/>
                    <a:pt x="0" y="81"/>
                    <a:pt x="54" y="109"/>
                  </a:cubicBezTo>
                  <a:cubicBezTo>
                    <a:pt x="204" y="193"/>
                    <a:pt x="403" y="328"/>
                    <a:pt x="588" y="328"/>
                  </a:cubicBezTo>
                  <a:cubicBezTo>
                    <a:pt x="604" y="328"/>
                    <a:pt x="619" y="327"/>
                    <a:pt x="635" y="325"/>
                  </a:cubicBezTo>
                  <a:cubicBezTo>
                    <a:pt x="692" y="318"/>
                    <a:pt x="752" y="238"/>
                    <a:pt x="692" y="192"/>
                  </a:cubicBezTo>
                  <a:cubicBezTo>
                    <a:pt x="533" y="67"/>
                    <a:pt x="289" y="55"/>
                    <a:pt x="99" y="2"/>
                  </a:cubicBezTo>
                  <a:cubicBezTo>
                    <a:pt x="94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831;p61"/>
            <p:cNvSpPr/>
            <p:nvPr/>
          </p:nvSpPr>
          <p:spPr>
            <a:xfrm flipH="1">
              <a:off x="7078281" y="2327161"/>
              <a:ext cx="21874" cy="11525"/>
            </a:xfrm>
            <a:custGeom>
              <a:avLst/>
              <a:gdLst/>
              <a:ahLst/>
              <a:cxnLst/>
              <a:rect l="l" t="t" r="r" b="b"/>
              <a:pathLst>
                <a:path w="670" h="353" extrusionOk="0">
                  <a:moveTo>
                    <a:pt x="255" y="1"/>
                  </a:moveTo>
                  <a:cubicBezTo>
                    <a:pt x="214" y="1"/>
                    <a:pt x="172" y="2"/>
                    <a:pt x="130" y="6"/>
                  </a:cubicBezTo>
                  <a:cubicBezTo>
                    <a:pt x="69" y="13"/>
                    <a:pt x="16" y="48"/>
                    <a:pt x="8" y="113"/>
                  </a:cubicBezTo>
                  <a:cubicBezTo>
                    <a:pt x="1" y="169"/>
                    <a:pt x="35" y="241"/>
                    <a:pt x="96" y="250"/>
                  </a:cubicBezTo>
                  <a:cubicBezTo>
                    <a:pt x="217" y="268"/>
                    <a:pt x="335" y="302"/>
                    <a:pt x="449" y="344"/>
                  </a:cubicBezTo>
                  <a:cubicBezTo>
                    <a:pt x="463" y="350"/>
                    <a:pt x="477" y="352"/>
                    <a:pt x="490" y="352"/>
                  </a:cubicBezTo>
                  <a:cubicBezTo>
                    <a:pt x="534" y="352"/>
                    <a:pt x="578" y="328"/>
                    <a:pt x="612" y="302"/>
                  </a:cubicBezTo>
                  <a:cubicBezTo>
                    <a:pt x="617" y="299"/>
                    <a:pt x="621" y="299"/>
                    <a:pt x="624" y="295"/>
                  </a:cubicBezTo>
                  <a:cubicBezTo>
                    <a:pt x="658" y="264"/>
                    <a:pt x="670" y="204"/>
                    <a:pt x="658" y="158"/>
                  </a:cubicBezTo>
                  <a:cubicBezTo>
                    <a:pt x="658" y="154"/>
                    <a:pt x="654" y="146"/>
                    <a:pt x="654" y="143"/>
                  </a:cubicBezTo>
                  <a:cubicBezTo>
                    <a:pt x="640" y="90"/>
                    <a:pt x="594" y="36"/>
                    <a:pt x="537" y="25"/>
                  </a:cubicBezTo>
                  <a:cubicBezTo>
                    <a:pt x="442" y="9"/>
                    <a:pt x="349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832;p61"/>
            <p:cNvSpPr/>
            <p:nvPr/>
          </p:nvSpPr>
          <p:spPr>
            <a:xfrm flipH="1">
              <a:off x="7120723" y="2301696"/>
              <a:ext cx="18544" cy="11525"/>
            </a:xfrm>
            <a:custGeom>
              <a:avLst/>
              <a:gdLst/>
              <a:ahLst/>
              <a:cxnLst/>
              <a:rect l="l" t="t" r="r" b="b"/>
              <a:pathLst>
                <a:path w="568" h="353" extrusionOk="0">
                  <a:moveTo>
                    <a:pt x="129" y="1"/>
                  </a:moveTo>
                  <a:cubicBezTo>
                    <a:pt x="81" y="1"/>
                    <a:pt x="33" y="40"/>
                    <a:pt x="20" y="86"/>
                  </a:cubicBezTo>
                  <a:cubicBezTo>
                    <a:pt x="1" y="151"/>
                    <a:pt x="43" y="208"/>
                    <a:pt x="99" y="231"/>
                  </a:cubicBezTo>
                  <a:cubicBezTo>
                    <a:pt x="164" y="258"/>
                    <a:pt x="229" y="284"/>
                    <a:pt x="297" y="307"/>
                  </a:cubicBezTo>
                  <a:cubicBezTo>
                    <a:pt x="343" y="327"/>
                    <a:pt x="390" y="352"/>
                    <a:pt x="438" y="352"/>
                  </a:cubicBezTo>
                  <a:cubicBezTo>
                    <a:pt x="462" y="352"/>
                    <a:pt x="486" y="346"/>
                    <a:pt x="510" y="330"/>
                  </a:cubicBezTo>
                  <a:cubicBezTo>
                    <a:pt x="548" y="300"/>
                    <a:pt x="568" y="258"/>
                    <a:pt x="556" y="212"/>
                  </a:cubicBezTo>
                  <a:cubicBezTo>
                    <a:pt x="533" y="121"/>
                    <a:pt x="450" y="105"/>
                    <a:pt x="373" y="79"/>
                  </a:cubicBezTo>
                  <a:cubicBezTo>
                    <a:pt x="301" y="52"/>
                    <a:pt x="233" y="29"/>
                    <a:pt x="161" y="7"/>
                  </a:cubicBezTo>
                  <a:cubicBezTo>
                    <a:pt x="150" y="3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833;p61"/>
            <p:cNvSpPr/>
            <p:nvPr/>
          </p:nvSpPr>
          <p:spPr>
            <a:xfrm flipH="1">
              <a:off x="7122943" y="2346456"/>
              <a:ext cx="22755" cy="14887"/>
            </a:xfrm>
            <a:custGeom>
              <a:avLst/>
              <a:gdLst/>
              <a:ahLst/>
              <a:cxnLst/>
              <a:rect l="l" t="t" r="r" b="b"/>
              <a:pathLst>
                <a:path w="697" h="456" extrusionOk="0">
                  <a:moveTo>
                    <a:pt x="126" y="0"/>
                  </a:moveTo>
                  <a:cubicBezTo>
                    <a:pt x="44" y="0"/>
                    <a:pt x="1" y="127"/>
                    <a:pt x="80" y="171"/>
                  </a:cubicBezTo>
                  <a:cubicBezTo>
                    <a:pt x="182" y="233"/>
                    <a:pt x="278" y="297"/>
                    <a:pt x="369" y="366"/>
                  </a:cubicBezTo>
                  <a:cubicBezTo>
                    <a:pt x="436" y="416"/>
                    <a:pt x="493" y="455"/>
                    <a:pt x="563" y="455"/>
                  </a:cubicBezTo>
                  <a:cubicBezTo>
                    <a:pt x="588" y="455"/>
                    <a:pt x="616" y="450"/>
                    <a:pt x="647" y="438"/>
                  </a:cubicBezTo>
                  <a:cubicBezTo>
                    <a:pt x="673" y="430"/>
                    <a:pt x="689" y="411"/>
                    <a:pt x="689" y="384"/>
                  </a:cubicBezTo>
                  <a:cubicBezTo>
                    <a:pt x="696" y="266"/>
                    <a:pt x="624" y="198"/>
                    <a:pt x="517" y="145"/>
                  </a:cubicBezTo>
                  <a:cubicBezTo>
                    <a:pt x="403" y="84"/>
                    <a:pt x="278" y="42"/>
                    <a:pt x="152" y="4"/>
                  </a:cubicBezTo>
                  <a:cubicBezTo>
                    <a:pt x="143" y="1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834;p61"/>
            <p:cNvSpPr/>
            <p:nvPr/>
          </p:nvSpPr>
          <p:spPr>
            <a:xfrm flipH="1">
              <a:off x="7160814" y="2330817"/>
              <a:ext cx="19229" cy="12439"/>
            </a:xfrm>
            <a:custGeom>
              <a:avLst/>
              <a:gdLst/>
              <a:ahLst/>
              <a:cxnLst/>
              <a:rect l="l" t="t" r="r" b="b"/>
              <a:pathLst>
                <a:path w="589" h="381" extrusionOk="0">
                  <a:moveTo>
                    <a:pt x="130" y="0"/>
                  </a:moveTo>
                  <a:cubicBezTo>
                    <a:pt x="48" y="0"/>
                    <a:pt x="0" y="122"/>
                    <a:pt x="83" y="183"/>
                  </a:cubicBezTo>
                  <a:cubicBezTo>
                    <a:pt x="151" y="229"/>
                    <a:pt x="220" y="278"/>
                    <a:pt x="288" y="320"/>
                  </a:cubicBezTo>
                  <a:cubicBezTo>
                    <a:pt x="318" y="338"/>
                    <a:pt x="349" y="366"/>
                    <a:pt x="383" y="373"/>
                  </a:cubicBezTo>
                  <a:cubicBezTo>
                    <a:pt x="400" y="378"/>
                    <a:pt x="424" y="380"/>
                    <a:pt x="448" y="380"/>
                  </a:cubicBezTo>
                  <a:cubicBezTo>
                    <a:pt x="472" y="380"/>
                    <a:pt x="495" y="378"/>
                    <a:pt x="513" y="377"/>
                  </a:cubicBezTo>
                  <a:cubicBezTo>
                    <a:pt x="558" y="369"/>
                    <a:pt x="588" y="327"/>
                    <a:pt x="566" y="282"/>
                  </a:cubicBezTo>
                  <a:cubicBezTo>
                    <a:pt x="527" y="217"/>
                    <a:pt x="490" y="171"/>
                    <a:pt x="413" y="133"/>
                  </a:cubicBezTo>
                  <a:cubicBezTo>
                    <a:pt x="334" y="96"/>
                    <a:pt x="258" y="57"/>
                    <a:pt x="181" y="15"/>
                  </a:cubicBezTo>
                  <a:cubicBezTo>
                    <a:pt x="163" y="5"/>
                    <a:pt x="146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835;p61"/>
            <p:cNvSpPr/>
            <p:nvPr/>
          </p:nvSpPr>
          <p:spPr>
            <a:xfrm flipH="1">
              <a:off x="7274688" y="2366664"/>
              <a:ext cx="25302" cy="19850"/>
            </a:xfrm>
            <a:custGeom>
              <a:avLst/>
              <a:gdLst/>
              <a:ahLst/>
              <a:cxnLst/>
              <a:rect l="l" t="t" r="r" b="b"/>
              <a:pathLst>
                <a:path w="775" h="608" extrusionOk="0">
                  <a:moveTo>
                    <a:pt x="125" y="1"/>
                  </a:moveTo>
                  <a:cubicBezTo>
                    <a:pt x="45" y="1"/>
                    <a:pt x="0" y="110"/>
                    <a:pt x="80" y="168"/>
                  </a:cubicBezTo>
                  <a:cubicBezTo>
                    <a:pt x="175" y="237"/>
                    <a:pt x="267" y="317"/>
                    <a:pt x="354" y="396"/>
                  </a:cubicBezTo>
                  <a:cubicBezTo>
                    <a:pt x="434" y="465"/>
                    <a:pt x="510" y="583"/>
                    <a:pt x="616" y="605"/>
                  </a:cubicBezTo>
                  <a:cubicBezTo>
                    <a:pt x="625" y="607"/>
                    <a:pt x="633" y="608"/>
                    <a:pt x="642" y="608"/>
                  </a:cubicBezTo>
                  <a:cubicBezTo>
                    <a:pt x="720" y="608"/>
                    <a:pt x="774" y="544"/>
                    <a:pt x="761" y="461"/>
                  </a:cubicBezTo>
                  <a:cubicBezTo>
                    <a:pt x="734" y="343"/>
                    <a:pt x="597" y="267"/>
                    <a:pt x="506" y="198"/>
                  </a:cubicBezTo>
                  <a:cubicBezTo>
                    <a:pt x="400" y="123"/>
                    <a:pt x="289" y="70"/>
                    <a:pt x="172" y="12"/>
                  </a:cubicBezTo>
                  <a:cubicBezTo>
                    <a:pt x="155" y="4"/>
                    <a:pt x="140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836;p61"/>
            <p:cNvSpPr/>
            <p:nvPr/>
          </p:nvSpPr>
          <p:spPr>
            <a:xfrm flipH="1">
              <a:off x="7308642" y="2323472"/>
              <a:ext cx="22723" cy="20013"/>
            </a:xfrm>
            <a:custGeom>
              <a:avLst/>
              <a:gdLst/>
              <a:ahLst/>
              <a:cxnLst/>
              <a:rect l="l" t="t" r="r" b="b"/>
              <a:pathLst>
                <a:path w="696" h="613" extrusionOk="0">
                  <a:moveTo>
                    <a:pt x="113" y="0"/>
                  </a:moveTo>
                  <a:cubicBezTo>
                    <a:pt x="44" y="0"/>
                    <a:pt x="0" y="85"/>
                    <a:pt x="34" y="145"/>
                  </a:cubicBezTo>
                  <a:cubicBezTo>
                    <a:pt x="91" y="259"/>
                    <a:pt x="182" y="347"/>
                    <a:pt x="273" y="438"/>
                  </a:cubicBezTo>
                  <a:cubicBezTo>
                    <a:pt x="356" y="521"/>
                    <a:pt x="441" y="612"/>
                    <a:pt x="561" y="612"/>
                  </a:cubicBezTo>
                  <a:cubicBezTo>
                    <a:pt x="573" y="612"/>
                    <a:pt x="586" y="611"/>
                    <a:pt x="600" y="609"/>
                  </a:cubicBezTo>
                  <a:cubicBezTo>
                    <a:pt x="654" y="598"/>
                    <a:pt x="691" y="540"/>
                    <a:pt x="691" y="488"/>
                  </a:cubicBezTo>
                  <a:cubicBezTo>
                    <a:pt x="696" y="351"/>
                    <a:pt x="559" y="267"/>
                    <a:pt x="459" y="195"/>
                  </a:cubicBezTo>
                  <a:cubicBezTo>
                    <a:pt x="357" y="119"/>
                    <a:pt x="258" y="47"/>
                    <a:pt x="140" y="5"/>
                  </a:cubicBezTo>
                  <a:cubicBezTo>
                    <a:pt x="131" y="2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837;p61"/>
            <p:cNvSpPr/>
            <p:nvPr/>
          </p:nvSpPr>
          <p:spPr>
            <a:xfrm flipH="1">
              <a:off x="7257744" y="2333495"/>
              <a:ext cx="25922" cy="20927"/>
            </a:xfrm>
            <a:custGeom>
              <a:avLst/>
              <a:gdLst/>
              <a:ahLst/>
              <a:cxnLst/>
              <a:rect l="l" t="t" r="r" b="b"/>
              <a:pathLst>
                <a:path w="794" h="641" extrusionOk="0">
                  <a:moveTo>
                    <a:pt x="116" y="1"/>
                  </a:moveTo>
                  <a:cubicBezTo>
                    <a:pt x="54" y="1"/>
                    <a:pt x="0" y="81"/>
                    <a:pt x="37" y="139"/>
                  </a:cubicBezTo>
                  <a:cubicBezTo>
                    <a:pt x="70" y="192"/>
                    <a:pt x="90" y="249"/>
                    <a:pt x="128" y="298"/>
                  </a:cubicBezTo>
                  <a:cubicBezTo>
                    <a:pt x="170" y="352"/>
                    <a:pt x="211" y="398"/>
                    <a:pt x="257" y="439"/>
                  </a:cubicBezTo>
                  <a:cubicBezTo>
                    <a:pt x="299" y="481"/>
                    <a:pt x="344" y="515"/>
                    <a:pt x="386" y="553"/>
                  </a:cubicBezTo>
                  <a:cubicBezTo>
                    <a:pt x="451" y="603"/>
                    <a:pt x="508" y="621"/>
                    <a:pt x="588" y="637"/>
                  </a:cubicBezTo>
                  <a:cubicBezTo>
                    <a:pt x="600" y="639"/>
                    <a:pt x="612" y="641"/>
                    <a:pt x="623" y="641"/>
                  </a:cubicBezTo>
                  <a:cubicBezTo>
                    <a:pt x="737" y="641"/>
                    <a:pt x="793" y="510"/>
                    <a:pt x="717" y="416"/>
                  </a:cubicBezTo>
                  <a:cubicBezTo>
                    <a:pt x="675" y="363"/>
                    <a:pt x="644" y="325"/>
                    <a:pt x="592" y="291"/>
                  </a:cubicBezTo>
                  <a:cubicBezTo>
                    <a:pt x="542" y="261"/>
                    <a:pt x="493" y="230"/>
                    <a:pt x="447" y="196"/>
                  </a:cubicBezTo>
                  <a:cubicBezTo>
                    <a:pt x="352" y="135"/>
                    <a:pt x="249" y="82"/>
                    <a:pt x="162" y="17"/>
                  </a:cubicBezTo>
                  <a:cubicBezTo>
                    <a:pt x="147" y="6"/>
                    <a:pt x="131" y="1"/>
                    <a:pt x="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838;p61"/>
            <p:cNvSpPr/>
            <p:nvPr/>
          </p:nvSpPr>
          <p:spPr>
            <a:xfrm flipH="1">
              <a:off x="7195322" y="2351287"/>
              <a:ext cx="27914" cy="23931"/>
            </a:xfrm>
            <a:custGeom>
              <a:avLst/>
              <a:gdLst/>
              <a:ahLst/>
              <a:cxnLst/>
              <a:rect l="l" t="t" r="r" b="b"/>
              <a:pathLst>
                <a:path w="855" h="733" extrusionOk="0">
                  <a:moveTo>
                    <a:pt x="15" y="1"/>
                  </a:moveTo>
                  <a:cubicBezTo>
                    <a:pt x="7" y="1"/>
                    <a:pt x="1" y="15"/>
                    <a:pt x="7" y="23"/>
                  </a:cubicBezTo>
                  <a:cubicBezTo>
                    <a:pt x="67" y="95"/>
                    <a:pt x="94" y="195"/>
                    <a:pt x="144" y="271"/>
                  </a:cubicBezTo>
                  <a:cubicBezTo>
                    <a:pt x="193" y="343"/>
                    <a:pt x="246" y="408"/>
                    <a:pt x="304" y="469"/>
                  </a:cubicBezTo>
                  <a:cubicBezTo>
                    <a:pt x="410" y="578"/>
                    <a:pt x="538" y="732"/>
                    <a:pt x="697" y="732"/>
                  </a:cubicBezTo>
                  <a:cubicBezTo>
                    <a:pt x="713" y="732"/>
                    <a:pt x="731" y="731"/>
                    <a:pt x="748" y="727"/>
                  </a:cubicBezTo>
                  <a:cubicBezTo>
                    <a:pt x="805" y="711"/>
                    <a:pt x="855" y="647"/>
                    <a:pt x="851" y="590"/>
                  </a:cubicBezTo>
                  <a:cubicBezTo>
                    <a:pt x="836" y="408"/>
                    <a:pt x="653" y="332"/>
                    <a:pt x="513" y="241"/>
                  </a:cubicBezTo>
                  <a:cubicBezTo>
                    <a:pt x="444" y="195"/>
                    <a:pt x="372" y="157"/>
                    <a:pt x="295" y="118"/>
                  </a:cubicBezTo>
                  <a:cubicBezTo>
                    <a:pt x="212" y="76"/>
                    <a:pt x="102" y="58"/>
                    <a:pt x="22" y="4"/>
                  </a:cubicBezTo>
                  <a:cubicBezTo>
                    <a:pt x="19" y="2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839;p61"/>
            <p:cNvSpPr/>
            <p:nvPr/>
          </p:nvSpPr>
          <p:spPr>
            <a:xfrm flipH="1">
              <a:off x="7357058" y="2296472"/>
              <a:ext cx="13190" cy="13973"/>
            </a:xfrm>
            <a:custGeom>
              <a:avLst/>
              <a:gdLst/>
              <a:ahLst/>
              <a:cxnLst/>
              <a:rect l="l" t="t" r="r" b="b"/>
              <a:pathLst>
                <a:path w="404" h="428" extrusionOk="0">
                  <a:moveTo>
                    <a:pt x="112" y="1"/>
                  </a:moveTo>
                  <a:cubicBezTo>
                    <a:pt x="96" y="1"/>
                    <a:pt x="80" y="5"/>
                    <a:pt x="65" y="14"/>
                  </a:cubicBezTo>
                  <a:cubicBezTo>
                    <a:pt x="27" y="33"/>
                    <a:pt x="1" y="86"/>
                    <a:pt x="20" y="125"/>
                  </a:cubicBezTo>
                  <a:cubicBezTo>
                    <a:pt x="23" y="144"/>
                    <a:pt x="31" y="174"/>
                    <a:pt x="43" y="197"/>
                  </a:cubicBezTo>
                  <a:cubicBezTo>
                    <a:pt x="54" y="216"/>
                    <a:pt x="62" y="235"/>
                    <a:pt x="73" y="258"/>
                  </a:cubicBezTo>
                  <a:cubicBezTo>
                    <a:pt x="95" y="304"/>
                    <a:pt x="118" y="346"/>
                    <a:pt x="148" y="387"/>
                  </a:cubicBezTo>
                  <a:cubicBezTo>
                    <a:pt x="172" y="415"/>
                    <a:pt x="208" y="427"/>
                    <a:pt x="243" y="427"/>
                  </a:cubicBezTo>
                  <a:cubicBezTo>
                    <a:pt x="275" y="427"/>
                    <a:pt x="307" y="417"/>
                    <a:pt x="331" y="398"/>
                  </a:cubicBezTo>
                  <a:cubicBezTo>
                    <a:pt x="385" y="356"/>
                    <a:pt x="404" y="281"/>
                    <a:pt x="366" y="220"/>
                  </a:cubicBezTo>
                  <a:cubicBezTo>
                    <a:pt x="343" y="178"/>
                    <a:pt x="304" y="144"/>
                    <a:pt x="271" y="106"/>
                  </a:cubicBezTo>
                  <a:cubicBezTo>
                    <a:pt x="240" y="79"/>
                    <a:pt x="217" y="49"/>
                    <a:pt x="183" y="30"/>
                  </a:cubicBezTo>
                  <a:cubicBezTo>
                    <a:pt x="162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840;p61"/>
            <p:cNvSpPr/>
            <p:nvPr/>
          </p:nvSpPr>
          <p:spPr>
            <a:xfrm flipH="1">
              <a:off x="7204137" y="2428760"/>
              <a:ext cx="23408" cy="16813"/>
            </a:xfrm>
            <a:custGeom>
              <a:avLst/>
              <a:gdLst/>
              <a:ahLst/>
              <a:cxnLst/>
              <a:rect l="l" t="t" r="r" b="b"/>
              <a:pathLst>
                <a:path w="717" h="515" extrusionOk="0">
                  <a:moveTo>
                    <a:pt x="156" y="1"/>
                  </a:moveTo>
                  <a:cubicBezTo>
                    <a:pt x="72" y="1"/>
                    <a:pt x="1" y="102"/>
                    <a:pt x="78" y="179"/>
                  </a:cubicBezTo>
                  <a:cubicBezTo>
                    <a:pt x="154" y="258"/>
                    <a:pt x="238" y="331"/>
                    <a:pt x="325" y="400"/>
                  </a:cubicBezTo>
                  <a:cubicBezTo>
                    <a:pt x="397" y="453"/>
                    <a:pt x="510" y="514"/>
                    <a:pt x="603" y="514"/>
                  </a:cubicBezTo>
                  <a:cubicBezTo>
                    <a:pt x="608" y="514"/>
                    <a:pt x="613" y="514"/>
                    <a:pt x="618" y="514"/>
                  </a:cubicBezTo>
                  <a:cubicBezTo>
                    <a:pt x="678" y="509"/>
                    <a:pt x="717" y="449"/>
                    <a:pt x="686" y="395"/>
                  </a:cubicBezTo>
                  <a:cubicBezTo>
                    <a:pt x="648" y="319"/>
                    <a:pt x="545" y="247"/>
                    <a:pt x="477" y="205"/>
                  </a:cubicBezTo>
                  <a:cubicBezTo>
                    <a:pt x="390" y="152"/>
                    <a:pt x="306" y="91"/>
                    <a:pt x="226" y="26"/>
                  </a:cubicBezTo>
                  <a:cubicBezTo>
                    <a:pt x="204" y="8"/>
                    <a:pt x="180" y="1"/>
                    <a:pt x="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841;p61"/>
            <p:cNvSpPr/>
            <p:nvPr/>
          </p:nvSpPr>
          <p:spPr>
            <a:xfrm flipH="1">
              <a:off x="7172502" y="2411783"/>
              <a:ext cx="31505" cy="20601"/>
            </a:xfrm>
            <a:custGeom>
              <a:avLst/>
              <a:gdLst/>
              <a:ahLst/>
              <a:cxnLst/>
              <a:rect l="l" t="t" r="r" b="b"/>
              <a:pathLst>
                <a:path w="965" h="631" extrusionOk="0">
                  <a:moveTo>
                    <a:pt x="152" y="1"/>
                  </a:moveTo>
                  <a:cubicBezTo>
                    <a:pt x="55" y="1"/>
                    <a:pt x="1" y="108"/>
                    <a:pt x="68" y="185"/>
                  </a:cubicBezTo>
                  <a:cubicBezTo>
                    <a:pt x="163" y="299"/>
                    <a:pt x="280" y="376"/>
                    <a:pt x="403" y="455"/>
                  </a:cubicBezTo>
                  <a:cubicBezTo>
                    <a:pt x="513" y="529"/>
                    <a:pt x="641" y="631"/>
                    <a:pt x="777" y="631"/>
                  </a:cubicBezTo>
                  <a:cubicBezTo>
                    <a:pt x="781" y="631"/>
                    <a:pt x="786" y="631"/>
                    <a:pt x="790" y="630"/>
                  </a:cubicBezTo>
                  <a:cubicBezTo>
                    <a:pt x="904" y="627"/>
                    <a:pt x="965" y="516"/>
                    <a:pt x="915" y="413"/>
                  </a:cubicBezTo>
                  <a:cubicBezTo>
                    <a:pt x="855" y="292"/>
                    <a:pt x="691" y="227"/>
                    <a:pt x="573" y="167"/>
                  </a:cubicBezTo>
                  <a:cubicBezTo>
                    <a:pt x="445" y="98"/>
                    <a:pt x="319" y="34"/>
                    <a:pt x="174" y="3"/>
                  </a:cubicBezTo>
                  <a:cubicBezTo>
                    <a:pt x="167" y="1"/>
                    <a:pt x="15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842;p61"/>
            <p:cNvSpPr/>
            <p:nvPr/>
          </p:nvSpPr>
          <p:spPr>
            <a:xfrm flipH="1">
              <a:off x="7106684" y="2456739"/>
              <a:ext cx="27848" cy="16389"/>
            </a:xfrm>
            <a:custGeom>
              <a:avLst/>
              <a:gdLst/>
              <a:ahLst/>
              <a:cxnLst/>
              <a:rect l="l" t="t" r="r" b="b"/>
              <a:pathLst>
                <a:path w="853" h="502" extrusionOk="0">
                  <a:moveTo>
                    <a:pt x="190" y="1"/>
                  </a:moveTo>
                  <a:cubicBezTo>
                    <a:pt x="163" y="1"/>
                    <a:pt x="135" y="2"/>
                    <a:pt x="107" y="6"/>
                  </a:cubicBezTo>
                  <a:cubicBezTo>
                    <a:pt x="19" y="17"/>
                    <a:pt x="0" y="143"/>
                    <a:pt x="58" y="200"/>
                  </a:cubicBezTo>
                  <a:cubicBezTo>
                    <a:pt x="133" y="276"/>
                    <a:pt x="228" y="326"/>
                    <a:pt x="328" y="375"/>
                  </a:cubicBezTo>
                  <a:cubicBezTo>
                    <a:pt x="430" y="428"/>
                    <a:pt x="529" y="493"/>
                    <a:pt x="647" y="501"/>
                  </a:cubicBezTo>
                  <a:cubicBezTo>
                    <a:pt x="652" y="501"/>
                    <a:pt x="658" y="501"/>
                    <a:pt x="663" y="501"/>
                  </a:cubicBezTo>
                  <a:cubicBezTo>
                    <a:pt x="810" y="501"/>
                    <a:pt x="853" y="307"/>
                    <a:pt x="768" y="208"/>
                  </a:cubicBezTo>
                  <a:cubicBezTo>
                    <a:pt x="693" y="120"/>
                    <a:pt x="552" y="78"/>
                    <a:pt x="442" y="45"/>
                  </a:cubicBezTo>
                  <a:cubicBezTo>
                    <a:pt x="358" y="18"/>
                    <a:pt x="27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843;p61"/>
            <p:cNvSpPr/>
            <p:nvPr/>
          </p:nvSpPr>
          <p:spPr>
            <a:xfrm flipH="1">
              <a:off x="7128232" y="2403817"/>
              <a:ext cx="26183" cy="16781"/>
            </a:xfrm>
            <a:custGeom>
              <a:avLst/>
              <a:gdLst/>
              <a:ahLst/>
              <a:cxnLst/>
              <a:rect l="l" t="t" r="r" b="b"/>
              <a:pathLst>
                <a:path w="802" h="514" extrusionOk="0">
                  <a:moveTo>
                    <a:pt x="119" y="1"/>
                  </a:moveTo>
                  <a:cubicBezTo>
                    <a:pt x="42" y="1"/>
                    <a:pt x="0" y="118"/>
                    <a:pt x="77" y="160"/>
                  </a:cubicBezTo>
                  <a:cubicBezTo>
                    <a:pt x="180" y="213"/>
                    <a:pt x="279" y="278"/>
                    <a:pt x="370" y="350"/>
                  </a:cubicBezTo>
                  <a:cubicBezTo>
                    <a:pt x="412" y="380"/>
                    <a:pt x="446" y="415"/>
                    <a:pt x="488" y="445"/>
                  </a:cubicBezTo>
                  <a:cubicBezTo>
                    <a:pt x="537" y="479"/>
                    <a:pt x="594" y="490"/>
                    <a:pt x="651" y="509"/>
                  </a:cubicBezTo>
                  <a:cubicBezTo>
                    <a:pt x="660" y="512"/>
                    <a:pt x="669" y="514"/>
                    <a:pt x="677" y="514"/>
                  </a:cubicBezTo>
                  <a:cubicBezTo>
                    <a:pt x="747" y="514"/>
                    <a:pt x="802" y="426"/>
                    <a:pt x="761" y="365"/>
                  </a:cubicBezTo>
                  <a:cubicBezTo>
                    <a:pt x="728" y="315"/>
                    <a:pt x="705" y="262"/>
                    <a:pt x="655" y="224"/>
                  </a:cubicBezTo>
                  <a:cubicBezTo>
                    <a:pt x="605" y="190"/>
                    <a:pt x="541" y="164"/>
                    <a:pt x="484" y="137"/>
                  </a:cubicBezTo>
                  <a:cubicBezTo>
                    <a:pt x="374" y="87"/>
                    <a:pt x="260" y="41"/>
                    <a:pt x="142" y="4"/>
                  </a:cubicBezTo>
                  <a:cubicBezTo>
                    <a:pt x="134" y="2"/>
                    <a:pt x="126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844;p61"/>
            <p:cNvSpPr/>
            <p:nvPr/>
          </p:nvSpPr>
          <p:spPr>
            <a:xfrm flipH="1">
              <a:off x="7069466" y="2439403"/>
              <a:ext cx="19719" cy="11329"/>
            </a:xfrm>
            <a:custGeom>
              <a:avLst/>
              <a:gdLst/>
              <a:ahLst/>
              <a:cxnLst/>
              <a:rect l="l" t="t" r="r" b="b"/>
              <a:pathLst>
                <a:path w="604" h="347" extrusionOk="0">
                  <a:moveTo>
                    <a:pt x="61" y="0"/>
                  </a:moveTo>
                  <a:cubicBezTo>
                    <a:pt x="13" y="0"/>
                    <a:pt x="1" y="75"/>
                    <a:pt x="41" y="96"/>
                  </a:cubicBezTo>
                  <a:cubicBezTo>
                    <a:pt x="159" y="160"/>
                    <a:pt x="273" y="252"/>
                    <a:pt x="383" y="328"/>
                  </a:cubicBezTo>
                  <a:cubicBezTo>
                    <a:pt x="403" y="341"/>
                    <a:pt x="428" y="347"/>
                    <a:pt x="453" y="347"/>
                  </a:cubicBezTo>
                  <a:cubicBezTo>
                    <a:pt x="479" y="347"/>
                    <a:pt x="506" y="340"/>
                    <a:pt x="527" y="328"/>
                  </a:cubicBezTo>
                  <a:cubicBezTo>
                    <a:pt x="532" y="325"/>
                    <a:pt x="535" y="320"/>
                    <a:pt x="543" y="320"/>
                  </a:cubicBezTo>
                  <a:cubicBezTo>
                    <a:pt x="573" y="302"/>
                    <a:pt x="604" y="260"/>
                    <a:pt x="600" y="221"/>
                  </a:cubicBezTo>
                  <a:cubicBezTo>
                    <a:pt x="600" y="214"/>
                    <a:pt x="596" y="211"/>
                    <a:pt x="596" y="206"/>
                  </a:cubicBezTo>
                  <a:cubicBezTo>
                    <a:pt x="588" y="142"/>
                    <a:pt x="558" y="88"/>
                    <a:pt x="493" y="69"/>
                  </a:cubicBezTo>
                  <a:cubicBezTo>
                    <a:pt x="421" y="46"/>
                    <a:pt x="349" y="28"/>
                    <a:pt x="276" y="13"/>
                  </a:cubicBezTo>
                  <a:cubicBezTo>
                    <a:pt x="208" y="1"/>
                    <a:pt x="136" y="9"/>
                    <a:pt x="67" y="1"/>
                  </a:cubicBezTo>
                  <a:cubicBezTo>
                    <a:pt x="65" y="0"/>
                    <a:pt x="63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845;p61"/>
            <p:cNvSpPr/>
            <p:nvPr/>
          </p:nvSpPr>
          <p:spPr>
            <a:xfrm flipH="1">
              <a:off x="7071327" y="2383804"/>
              <a:ext cx="40124" cy="18903"/>
            </a:xfrm>
            <a:custGeom>
              <a:avLst/>
              <a:gdLst/>
              <a:ahLst/>
              <a:cxnLst/>
              <a:rect l="l" t="t" r="r" b="b"/>
              <a:pathLst>
                <a:path w="1229" h="579" extrusionOk="0">
                  <a:moveTo>
                    <a:pt x="287" y="1"/>
                  </a:moveTo>
                  <a:cubicBezTo>
                    <a:pt x="240" y="1"/>
                    <a:pt x="195" y="3"/>
                    <a:pt x="153" y="8"/>
                  </a:cubicBezTo>
                  <a:cubicBezTo>
                    <a:pt x="65" y="16"/>
                    <a:pt x="0" y="149"/>
                    <a:pt x="100" y="194"/>
                  </a:cubicBezTo>
                  <a:cubicBezTo>
                    <a:pt x="270" y="275"/>
                    <a:pt x="445" y="328"/>
                    <a:pt x="616" y="408"/>
                  </a:cubicBezTo>
                  <a:cubicBezTo>
                    <a:pt x="773" y="482"/>
                    <a:pt x="908" y="579"/>
                    <a:pt x="1085" y="579"/>
                  </a:cubicBezTo>
                  <a:cubicBezTo>
                    <a:pt x="1089" y="579"/>
                    <a:pt x="1092" y="579"/>
                    <a:pt x="1095" y="579"/>
                  </a:cubicBezTo>
                  <a:cubicBezTo>
                    <a:pt x="1156" y="575"/>
                    <a:pt x="1228" y="506"/>
                    <a:pt x="1198" y="438"/>
                  </a:cubicBezTo>
                  <a:cubicBezTo>
                    <a:pt x="1072" y="135"/>
                    <a:pt x="626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846;p61"/>
            <p:cNvSpPr/>
            <p:nvPr/>
          </p:nvSpPr>
          <p:spPr>
            <a:xfrm flipH="1">
              <a:off x="7185887" y="1800589"/>
              <a:ext cx="669796" cy="628334"/>
            </a:xfrm>
            <a:custGeom>
              <a:avLst/>
              <a:gdLst/>
              <a:ahLst/>
              <a:cxnLst/>
              <a:rect l="l" t="t" r="r" b="b"/>
              <a:pathLst>
                <a:path w="20516" h="19246" extrusionOk="0">
                  <a:moveTo>
                    <a:pt x="12371" y="0"/>
                  </a:moveTo>
                  <a:cubicBezTo>
                    <a:pt x="10886" y="0"/>
                    <a:pt x="10119" y="5006"/>
                    <a:pt x="10216" y="8067"/>
                  </a:cubicBezTo>
                  <a:cubicBezTo>
                    <a:pt x="9992" y="7779"/>
                    <a:pt x="9756" y="7500"/>
                    <a:pt x="9513" y="7231"/>
                  </a:cubicBezTo>
                  <a:cubicBezTo>
                    <a:pt x="8607" y="6235"/>
                    <a:pt x="7570" y="5322"/>
                    <a:pt x="6414" y="4562"/>
                  </a:cubicBezTo>
                  <a:cubicBezTo>
                    <a:pt x="5650" y="4056"/>
                    <a:pt x="4783" y="3474"/>
                    <a:pt x="3817" y="3341"/>
                  </a:cubicBezTo>
                  <a:cubicBezTo>
                    <a:pt x="3725" y="3328"/>
                    <a:pt x="3633" y="3322"/>
                    <a:pt x="3541" y="3322"/>
                  </a:cubicBezTo>
                  <a:cubicBezTo>
                    <a:pt x="2954" y="3322"/>
                    <a:pt x="2393" y="3588"/>
                    <a:pt x="2300" y="4166"/>
                  </a:cubicBezTo>
                  <a:cubicBezTo>
                    <a:pt x="2209" y="4714"/>
                    <a:pt x="2490" y="5322"/>
                    <a:pt x="2848" y="5752"/>
                  </a:cubicBezTo>
                  <a:cubicBezTo>
                    <a:pt x="3197" y="6166"/>
                    <a:pt x="3715" y="6691"/>
                    <a:pt x="4243" y="6926"/>
                  </a:cubicBezTo>
                  <a:cubicBezTo>
                    <a:pt x="4241" y="6926"/>
                    <a:pt x="2845" y="6306"/>
                    <a:pt x="1707" y="6306"/>
                  </a:cubicBezTo>
                  <a:cubicBezTo>
                    <a:pt x="1016" y="6306"/>
                    <a:pt x="419" y="6535"/>
                    <a:pt x="286" y="7268"/>
                  </a:cubicBezTo>
                  <a:cubicBezTo>
                    <a:pt x="0" y="8835"/>
                    <a:pt x="5426" y="10109"/>
                    <a:pt x="8479" y="10197"/>
                  </a:cubicBezTo>
                  <a:cubicBezTo>
                    <a:pt x="7426" y="10899"/>
                    <a:pt x="6429" y="11729"/>
                    <a:pt x="5551" y="12678"/>
                  </a:cubicBezTo>
                  <a:cubicBezTo>
                    <a:pt x="4927" y="13356"/>
                    <a:pt x="4213" y="14116"/>
                    <a:pt x="3924" y="15044"/>
                  </a:cubicBezTo>
                  <a:cubicBezTo>
                    <a:pt x="3718" y="15698"/>
                    <a:pt x="3852" y="16462"/>
                    <a:pt x="4490" y="16679"/>
                  </a:cubicBezTo>
                  <a:cubicBezTo>
                    <a:pt x="4635" y="16727"/>
                    <a:pt x="4789" y="16748"/>
                    <a:pt x="4947" y="16748"/>
                  </a:cubicBezTo>
                  <a:cubicBezTo>
                    <a:pt x="5360" y="16748"/>
                    <a:pt x="5797" y="16600"/>
                    <a:pt x="6144" y="16393"/>
                  </a:cubicBezTo>
                  <a:cubicBezTo>
                    <a:pt x="6608" y="16116"/>
                    <a:pt x="7212" y="15690"/>
                    <a:pt x="7531" y="15207"/>
                  </a:cubicBezTo>
                  <a:lnTo>
                    <a:pt x="7531" y="15207"/>
                  </a:lnTo>
                  <a:cubicBezTo>
                    <a:pt x="7520" y="15226"/>
                    <a:pt x="5874" y="18543"/>
                    <a:pt x="7730" y="19207"/>
                  </a:cubicBezTo>
                  <a:cubicBezTo>
                    <a:pt x="7802" y="19233"/>
                    <a:pt x="7875" y="19246"/>
                    <a:pt x="7948" y="19246"/>
                  </a:cubicBezTo>
                  <a:cubicBezTo>
                    <a:pt x="9326" y="19246"/>
                    <a:pt x="10744" y="14770"/>
                    <a:pt x="11379" y="11896"/>
                  </a:cubicBezTo>
                  <a:cubicBezTo>
                    <a:pt x="12136" y="12762"/>
                    <a:pt x="12995" y="13564"/>
                    <a:pt x="13942" y="14264"/>
                  </a:cubicBezTo>
                  <a:cubicBezTo>
                    <a:pt x="14680" y="14808"/>
                    <a:pt x="15516" y="15431"/>
                    <a:pt x="16470" y="15618"/>
                  </a:cubicBezTo>
                  <a:cubicBezTo>
                    <a:pt x="16595" y="15642"/>
                    <a:pt x="16723" y="15655"/>
                    <a:pt x="16849" y="15655"/>
                  </a:cubicBezTo>
                  <a:cubicBezTo>
                    <a:pt x="17400" y="15655"/>
                    <a:pt x="17915" y="15412"/>
                    <a:pt x="18033" y="14873"/>
                  </a:cubicBezTo>
                  <a:cubicBezTo>
                    <a:pt x="18147" y="14333"/>
                    <a:pt x="17904" y="13710"/>
                    <a:pt x="17565" y="13261"/>
                  </a:cubicBezTo>
                  <a:cubicBezTo>
                    <a:pt x="17238" y="12831"/>
                    <a:pt x="16751" y="12280"/>
                    <a:pt x="16235" y="12017"/>
                  </a:cubicBezTo>
                  <a:lnTo>
                    <a:pt x="16235" y="12017"/>
                  </a:lnTo>
                  <a:cubicBezTo>
                    <a:pt x="16240" y="12019"/>
                    <a:pt x="17723" y="12772"/>
                    <a:pt x="18886" y="12772"/>
                  </a:cubicBezTo>
                  <a:cubicBezTo>
                    <a:pt x="19513" y="12772"/>
                    <a:pt x="20048" y="12553"/>
                    <a:pt x="20208" y="11880"/>
                  </a:cubicBezTo>
                  <a:cubicBezTo>
                    <a:pt x="20515" y="10565"/>
                    <a:pt x="16714" y="9249"/>
                    <a:pt x="13694" y="8725"/>
                  </a:cubicBezTo>
                  <a:cubicBezTo>
                    <a:pt x="14440" y="7858"/>
                    <a:pt x="15113" y="6903"/>
                    <a:pt x="15668" y="5877"/>
                  </a:cubicBezTo>
                  <a:cubicBezTo>
                    <a:pt x="16105" y="5068"/>
                    <a:pt x="16607" y="4155"/>
                    <a:pt x="16656" y="3181"/>
                  </a:cubicBezTo>
                  <a:cubicBezTo>
                    <a:pt x="16691" y="2497"/>
                    <a:pt x="16375" y="1790"/>
                    <a:pt x="15698" y="1741"/>
                  </a:cubicBezTo>
                  <a:cubicBezTo>
                    <a:pt x="15666" y="1738"/>
                    <a:pt x="15635" y="1737"/>
                    <a:pt x="15603" y="1737"/>
                  </a:cubicBezTo>
                  <a:cubicBezTo>
                    <a:pt x="15081" y="1737"/>
                    <a:pt x="14543" y="2053"/>
                    <a:pt x="14170" y="2425"/>
                  </a:cubicBezTo>
                  <a:cubicBezTo>
                    <a:pt x="13794" y="2806"/>
                    <a:pt x="13320" y="3361"/>
                    <a:pt x="13126" y="3904"/>
                  </a:cubicBezTo>
                  <a:lnTo>
                    <a:pt x="13126" y="3904"/>
                  </a:lnTo>
                  <a:cubicBezTo>
                    <a:pt x="13213" y="3649"/>
                    <a:pt x="14330" y="179"/>
                    <a:pt x="12432" y="3"/>
                  </a:cubicBezTo>
                  <a:cubicBezTo>
                    <a:pt x="12412" y="1"/>
                    <a:pt x="12391" y="0"/>
                    <a:pt x="12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847;p61"/>
            <p:cNvSpPr/>
            <p:nvPr/>
          </p:nvSpPr>
          <p:spPr>
            <a:xfrm flipH="1">
              <a:off x="7382262" y="1933432"/>
              <a:ext cx="121188" cy="180182"/>
            </a:xfrm>
            <a:custGeom>
              <a:avLst/>
              <a:gdLst/>
              <a:ahLst/>
              <a:cxnLst/>
              <a:rect l="l" t="t" r="r" b="b"/>
              <a:pathLst>
                <a:path w="3712" h="5519" extrusionOk="0">
                  <a:moveTo>
                    <a:pt x="1872" y="1515"/>
                  </a:moveTo>
                  <a:lnTo>
                    <a:pt x="1872" y="1515"/>
                  </a:lnTo>
                  <a:cubicBezTo>
                    <a:pt x="1921" y="1873"/>
                    <a:pt x="1887" y="2257"/>
                    <a:pt x="1705" y="2573"/>
                  </a:cubicBezTo>
                  <a:cubicBezTo>
                    <a:pt x="1673" y="2627"/>
                    <a:pt x="1527" y="2873"/>
                    <a:pt x="1398" y="2873"/>
                  </a:cubicBezTo>
                  <a:cubicBezTo>
                    <a:pt x="1356" y="2873"/>
                    <a:pt x="1316" y="2846"/>
                    <a:pt x="1282" y="2778"/>
                  </a:cubicBezTo>
                  <a:cubicBezTo>
                    <a:pt x="1240" y="2690"/>
                    <a:pt x="1354" y="2409"/>
                    <a:pt x="1385" y="2318"/>
                  </a:cubicBezTo>
                  <a:cubicBezTo>
                    <a:pt x="1484" y="2040"/>
                    <a:pt x="1651" y="1755"/>
                    <a:pt x="1872" y="1515"/>
                  </a:cubicBezTo>
                  <a:close/>
                  <a:moveTo>
                    <a:pt x="1073" y="0"/>
                  </a:moveTo>
                  <a:cubicBezTo>
                    <a:pt x="1020" y="0"/>
                    <a:pt x="964" y="10"/>
                    <a:pt x="906" y="32"/>
                  </a:cubicBezTo>
                  <a:cubicBezTo>
                    <a:pt x="624" y="139"/>
                    <a:pt x="506" y="508"/>
                    <a:pt x="423" y="762"/>
                  </a:cubicBezTo>
                  <a:cubicBezTo>
                    <a:pt x="301" y="1116"/>
                    <a:pt x="245" y="1485"/>
                    <a:pt x="199" y="1854"/>
                  </a:cubicBezTo>
                  <a:cubicBezTo>
                    <a:pt x="77" y="2820"/>
                    <a:pt x="1" y="3835"/>
                    <a:pt x="115" y="4804"/>
                  </a:cubicBezTo>
                  <a:cubicBezTo>
                    <a:pt x="117" y="4825"/>
                    <a:pt x="132" y="4835"/>
                    <a:pt x="147" y="4835"/>
                  </a:cubicBezTo>
                  <a:cubicBezTo>
                    <a:pt x="162" y="4835"/>
                    <a:pt x="176" y="4825"/>
                    <a:pt x="176" y="4804"/>
                  </a:cubicBezTo>
                  <a:cubicBezTo>
                    <a:pt x="248" y="3496"/>
                    <a:pt x="138" y="2067"/>
                    <a:pt x="575" y="808"/>
                  </a:cubicBezTo>
                  <a:cubicBezTo>
                    <a:pt x="624" y="671"/>
                    <a:pt x="674" y="527"/>
                    <a:pt x="750" y="405"/>
                  </a:cubicBezTo>
                  <a:cubicBezTo>
                    <a:pt x="830" y="269"/>
                    <a:pt x="937" y="215"/>
                    <a:pt x="1047" y="215"/>
                  </a:cubicBezTo>
                  <a:cubicBezTo>
                    <a:pt x="1220" y="215"/>
                    <a:pt x="1401" y="348"/>
                    <a:pt x="1503" y="508"/>
                  </a:cubicBezTo>
                  <a:cubicBezTo>
                    <a:pt x="1655" y="748"/>
                    <a:pt x="1761" y="1021"/>
                    <a:pt x="1826" y="1299"/>
                  </a:cubicBezTo>
                  <a:cubicBezTo>
                    <a:pt x="1457" y="1648"/>
                    <a:pt x="1069" y="2250"/>
                    <a:pt x="1085" y="2778"/>
                  </a:cubicBezTo>
                  <a:cubicBezTo>
                    <a:pt x="1093" y="3011"/>
                    <a:pt x="1190" y="3097"/>
                    <a:pt x="1314" y="3097"/>
                  </a:cubicBezTo>
                  <a:cubicBezTo>
                    <a:pt x="1485" y="3097"/>
                    <a:pt x="1708" y="2934"/>
                    <a:pt x="1819" y="2766"/>
                  </a:cubicBezTo>
                  <a:cubicBezTo>
                    <a:pt x="2096" y="2344"/>
                    <a:pt x="2130" y="1839"/>
                    <a:pt x="2028" y="1360"/>
                  </a:cubicBezTo>
                  <a:cubicBezTo>
                    <a:pt x="2210" y="1196"/>
                    <a:pt x="2419" y="1071"/>
                    <a:pt x="2640" y="1002"/>
                  </a:cubicBezTo>
                  <a:cubicBezTo>
                    <a:pt x="2727" y="976"/>
                    <a:pt x="2803" y="964"/>
                    <a:pt x="2870" y="964"/>
                  </a:cubicBezTo>
                  <a:cubicBezTo>
                    <a:pt x="3311" y="964"/>
                    <a:pt x="3328" y="1490"/>
                    <a:pt x="3153" y="1850"/>
                  </a:cubicBezTo>
                  <a:cubicBezTo>
                    <a:pt x="3031" y="2097"/>
                    <a:pt x="2872" y="2333"/>
                    <a:pt x="2723" y="2561"/>
                  </a:cubicBezTo>
                  <a:cubicBezTo>
                    <a:pt x="2031" y="3610"/>
                    <a:pt x="1161" y="4534"/>
                    <a:pt x="168" y="5302"/>
                  </a:cubicBezTo>
                  <a:cubicBezTo>
                    <a:pt x="74" y="5374"/>
                    <a:pt x="132" y="5518"/>
                    <a:pt x="221" y="5518"/>
                  </a:cubicBezTo>
                  <a:cubicBezTo>
                    <a:pt x="241" y="5518"/>
                    <a:pt x="261" y="5512"/>
                    <a:pt x="282" y="5496"/>
                  </a:cubicBezTo>
                  <a:cubicBezTo>
                    <a:pt x="1434" y="4614"/>
                    <a:pt x="2431" y="3522"/>
                    <a:pt x="3168" y="2268"/>
                  </a:cubicBezTo>
                  <a:cubicBezTo>
                    <a:pt x="3404" y="1869"/>
                    <a:pt x="3712" y="1211"/>
                    <a:pt x="3221" y="858"/>
                  </a:cubicBezTo>
                  <a:cubicBezTo>
                    <a:pt x="3115" y="782"/>
                    <a:pt x="2999" y="750"/>
                    <a:pt x="2878" y="750"/>
                  </a:cubicBezTo>
                  <a:cubicBezTo>
                    <a:pt x="2565" y="750"/>
                    <a:pt x="2225" y="963"/>
                    <a:pt x="1978" y="1166"/>
                  </a:cubicBezTo>
                  <a:cubicBezTo>
                    <a:pt x="1947" y="1063"/>
                    <a:pt x="1913" y="964"/>
                    <a:pt x="1875" y="869"/>
                  </a:cubicBezTo>
                  <a:cubicBezTo>
                    <a:pt x="1748" y="564"/>
                    <a:pt x="1475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848;p61"/>
            <p:cNvSpPr/>
            <p:nvPr/>
          </p:nvSpPr>
          <p:spPr>
            <a:xfrm flipH="1">
              <a:off x="7513864" y="1996344"/>
              <a:ext cx="233103" cy="121155"/>
            </a:xfrm>
            <a:custGeom>
              <a:avLst/>
              <a:gdLst/>
              <a:ahLst/>
              <a:cxnLst/>
              <a:rect l="l" t="t" r="r" b="b"/>
              <a:pathLst>
                <a:path w="7140" h="3711" extrusionOk="0">
                  <a:moveTo>
                    <a:pt x="2567" y="1509"/>
                  </a:moveTo>
                  <a:lnTo>
                    <a:pt x="2567" y="1509"/>
                  </a:lnTo>
                  <a:cubicBezTo>
                    <a:pt x="2826" y="1550"/>
                    <a:pt x="3080" y="1611"/>
                    <a:pt x="3324" y="1695"/>
                  </a:cubicBezTo>
                  <a:cubicBezTo>
                    <a:pt x="3517" y="1760"/>
                    <a:pt x="3738" y="1801"/>
                    <a:pt x="3772" y="2014"/>
                  </a:cubicBezTo>
                  <a:cubicBezTo>
                    <a:pt x="3790" y="2122"/>
                    <a:pt x="3800" y="2145"/>
                    <a:pt x="3776" y="2145"/>
                  </a:cubicBezTo>
                  <a:cubicBezTo>
                    <a:pt x="3759" y="2145"/>
                    <a:pt x="3728" y="2135"/>
                    <a:pt x="3673" y="2132"/>
                  </a:cubicBezTo>
                  <a:cubicBezTo>
                    <a:pt x="3624" y="2128"/>
                    <a:pt x="3548" y="2086"/>
                    <a:pt x="3510" y="2071"/>
                  </a:cubicBezTo>
                  <a:cubicBezTo>
                    <a:pt x="3243" y="1965"/>
                    <a:pt x="2985" y="1820"/>
                    <a:pt x="2753" y="1649"/>
                  </a:cubicBezTo>
                  <a:cubicBezTo>
                    <a:pt x="2689" y="1607"/>
                    <a:pt x="2628" y="1558"/>
                    <a:pt x="2567" y="1509"/>
                  </a:cubicBezTo>
                  <a:close/>
                  <a:moveTo>
                    <a:pt x="2081" y="1"/>
                  </a:moveTo>
                  <a:cubicBezTo>
                    <a:pt x="1757" y="1"/>
                    <a:pt x="1484" y="105"/>
                    <a:pt x="1525" y="470"/>
                  </a:cubicBezTo>
                  <a:cubicBezTo>
                    <a:pt x="1555" y="763"/>
                    <a:pt x="1780" y="1014"/>
                    <a:pt x="1966" y="1227"/>
                  </a:cubicBezTo>
                  <a:cubicBezTo>
                    <a:pt x="1891" y="1223"/>
                    <a:pt x="1815" y="1221"/>
                    <a:pt x="1739" y="1221"/>
                  </a:cubicBezTo>
                  <a:cubicBezTo>
                    <a:pt x="1686" y="1221"/>
                    <a:pt x="1632" y="1222"/>
                    <a:pt x="1578" y="1223"/>
                  </a:cubicBezTo>
                  <a:cubicBezTo>
                    <a:pt x="1221" y="1230"/>
                    <a:pt x="776" y="1242"/>
                    <a:pt x="483" y="1478"/>
                  </a:cubicBezTo>
                  <a:cubicBezTo>
                    <a:pt x="1" y="1858"/>
                    <a:pt x="251" y="2383"/>
                    <a:pt x="704" y="2637"/>
                  </a:cubicBezTo>
                  <a:cubicBezTo>
                    <a:pt x="1506" y="3083"/>
                    <a:pt x="2480" y="3334"/>
                    <a:pt x="3377" y="3504"/>
                  </a:cubicBezTo>
                  <a:cubicBezTo>
                    <a:pt x="4098" y="3643"/>
                    <a:pt x="4832" y="3711"/>
                    <a:pt x="5568" y="3711"/>
                  </a:cubicBezTo>
                  <a:cubicBezTo>
                    <a:pt x="5840" y="3711"/>
                    <a:pt x="6112" y="3702"/>
                    <a:pt x="6384" y="3683"/>
                  </a:cubicBezTo>
                  <a:cubicBezTo>
                    <a:pt x="6521" y="3672"/>
                    <a:pt x="6525" y="3458"/>
                    <a:pt x="6394" y="3458"/>
                  </a:cubicBezTo>
                  <a:cubicBezTo>
                    <a:pt x="6391" y="3458"/>
                    <a:pt x="6388" y="3458"/>
                    <a:pt x="6384" y="3459"/>
                  </a:cubicBezTo>
                  <a:cubicBezTo>
                    <a:pt x="6111" y="3477"/>
                    <a:pt x="5839" y="3487"/>
                    <a:pt x="5566" y="3487"/>
                  </a:cubicBezTo>
                  <a:cubicBezTo>
                    <a:pt x="4612" y="3487"/>
                    <a:pt x="3664" y="3371"/>
                    <a:pt x="2738" y="3132"/>
                  </a:cubicBezTo>
                  <a:cubicBezTo>
                    <a:pt x="2141" y="2980"/>
                    <a:pt x="1544" y="2786"/>
                    <a:pt x="985" y="2527"/>
                  </a:cubicBezTo>
                  <a:cubicBezTo>
                    <a:pt x="727" y="2409"/>
                    <a:pt x="404" y="2246"/>
                    <a:pt x="469" y="1919"/>
                  </a:cubicBezTo>
                  <a:cubicBezTo>
                    <a:pt x="560" y="1470"/>
                    <a:pt x="1145" y="1459"/>
                    <a:pt x="1518" y="1444"/>
                  </a:cubicBezTo>
                  <a:cubicBezTo>
                    <a:pt x="1588" y="1441"/>
                    <a:pt x="1659" y="1440"/>
                    <a:pt x="1730" y="1440"/>
                  </a:cubicBezTo>
                  <a:cubicBezTo>
                    <a:pt x="1883" y="1440"/>
                    <a:pt x="2037" y="1446"/>
                    <a:pt x="2190" y="1459"/>
                  </a:cubicBezTo>
                  <a:cubicBezTo>
                    <a:pt x="2385" y="1649"/>
                    <a:pt x="2597" y="1816"/>
                    <a:pt x="2826" y="1960"/>
                  </a:cubicBezTo>
                  <a:cubicBezTo>
                    <a:pt x="2990" y="2063"/>
                    <a:pt x="3474" y="2372"/>
                    <a:pt x="3815" y="2372"/>
                  </a:cubicBezTo>
                  <a:cubicBezTo>
                    <a:pt x="3954" y="2372"/>
                    <a:pt x="4070" y="2321"/>
                    <a:pt x="4129" y="2181"/>
                  </a:cubicBezTo>
                  <a:cubicBezTo>
                    <a:pt x="4365" y="1641"/>
                    <a:pt x="3054" y="1379"/>
                    <a:pt x="2764" y="1322"/>
                  </a:cubicBezTo>
                  <a:cubicBezTo>
                    <a:pt x="2605" y="1292"/>
                    <a:pt x="2445" y="1269"/>
                    <a:pt x="2285" y="1250"/>
                  </a:cubicBezTo>
                  <a:cubicBezTo>
                    <a:pt x="2240" y="1208"/>
                    <a:pt x="2198" y="1162"/>
                    <a:pt x="2157" y="1116"/>
                  </a:cubicBezTo>
                  <a:cubicBezTo>
                    <a:pt x="2065" y="1014"/>
                    <a:pt x="1978" y="907"/>
                    <a:pt x="1898" y="793"/>
                  </a:cubicBezTo>
                  <a:cubicBezTo>
                    <a:pt x="1867" y="751"/>
                    <a:pt x="1837" y="710"/>
                    <a:pt x="1815" y="668"/>
                  </a:cubicBezTo>
                  <a:cubicBezTo>
                    <a:pt x="1711" y="478"/>
                    <a:pt x="1845" y="272"/>
                    <a:pt x="2034" y="219"/>
                  </a:cubicBezTo>
                  <a:cubicBezTo>
                    <a:pt x="2085" y="205"/>
                    <a:pt x="2139" y="199"/>
                    <a:pt x="2197" y="199"/>
                  </a:cubicBezTo>
                  <a:cubicBezTo>
                    <a:pt x="2453" y="199"/>
                    <a:pt x="2765" y="323"/>
                    <a:pt x="2973" y="395"/>
                  </a:cubicBezTo>
                  <a:cubicBezTo>
                    <a:pt x="3278" y="505"/>
                    <a:pt x="3575" y="634"/>
                    <a:pt x="3868" y="771"/>
                  </a:cubicBezTo>
                  <a:cubicBezTo>
                    <a:pt x="5023" y="1311"/>
                    <a:pt x="6007" y="2048"/>
                    <a:pt x="7027" y="2801"/>
                  </a:cubicBezTo>
                  <a:cubicBezTo>
                    <a:pt x="7037" y="2808"/>
                    <a:pt x="7047" y="2812"/>
                    <a:pt x="7057" y="2812"/>
                  </a:cubicBezTo>
                  <a:cubicBezTo>
                    <a:pt x="7103" y="2812"/>
                    <a:pt x="7140" y="2743"/>
                    <a:pt x="7102" y="2702"/>
                  </a:cubicBezTo>
                  <a:cubicBezTo>
                    <a:pt x="6544" y="2116"/>
                    <a:pt x="5844" y="1634"/>
                    <a:pt x="5152" y="1220"/>
                  </a:cubicBezTo>
                  <a:cubicBezTo>
                    <a:pt x="4449" y="793"/>
                    <a:pt x="3689" y="402"/>
                    <a:pt x="2905" y="147"/>
                  </a:cubicBezTo>
                  <a:cubicBezTo>
                    <a:pt x="2731" y="92"/>
                    <a:pt x="2384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849;p61"/>
            <p:cNvSpPr/>
            <p:nvPr/>
          </p:nvSpPr>
          <p:spPr>
            <a:xfrm flipH="1">
              <a:off x="7495059" y="2126673"/>
              <a:ext cx="165882" cy="165882"/>
            </a:xfrm>
            <a:custGeom>
              <a:avLst/>
              <a:gdLst/>
              <a:ahLst/>
              <a:cxnLst/>
              <a:rect l="l" t="t" r="r" b="b"/>
              <a:pathLst>
                <a:path w="5081" h="5081" extrusionOk="0">
                  <a:moveTo>
                    <a:pt x="2665" y="2908"/>
                  </a:moveTo>
                  <a:cubicBezTo>
                    <a:pt x="2726" y="2950"/>
                    <a:pt x="2787" y="2992"/>
                    <a:pt x="2848" y="3033"/>
                  </a:cubicBezTo>
                  <a:cubicBezTo>
                    <a:pt x="2821" y="3083"/>
                    <a:pt x="2798" y="3132"/>
                    <a:pt x="2772" y="3181"/>
                  </a:cubicBezTo>
                  <a:cubicBezTo>
                    <a:pt x="2582" y="3543"/>
                    <a:pt x="2316" y="3885"/>
                    <a:pt x="2004" y="4159"/>
                  </a:cubicBezTo>
                  <a:cubicBezTo>
                    <a:pt x="1996" y="4098"/>
                    <a:pt x="1996" y="4036"/>
                    <a:pt x="2000" y="3980"/>
                  </a:cubicBezTo>
                  <a:cubicBezTo>
                    <a:pt x="2019" y="3722"/>
                    <a:pt x="2110" y="3478"/>
                    <a:pt x="2263" y="3269"/>
                  </a:cubicBezTo>
                  <a:cubicBezTo>
                    <a:pt x="2335" y="3170"/>
                    <a:pt x="2419" y="3086"/>
                    <a:pt x="2517" y="3010"/>
                  </a:cubicBezTo>
                  <a:cubicBezTo>
                    <a:pt x="2536" y="2995"/>
                    <a:pt x="2631" y="2908"/>
                    <a:pt x="2665" y="2908"/>
                  </a:cubicBezTo>
                  <a:close/>
                  <a:moveTo>
                    <a:pt x="4253" y="1"/>
                  </a:moveTo>
                  <a:cubicBezTo>
                    <a:pt x="4247" y="1"/>
                    <a:pt x="4242" y="1"/>
                    <a:pt x="4236" y="3"/>
                  </a:cubicBezTo>
                  <a:cubicBezTo>
                    <a:pt x="3506" y="223"/>
                    <a:pt x="2893" y="642"/>
                    <a:pt x="2331" y="1144"/>
                  </a:cubicBezTo>
                  <a:cubicBezTo>
                    <a:pt x="1753" y="1657"/>
                    <a:pt x="1175" y="2234"/>
                    <a:pt x="703" y="2850"/>
                  </a:cubicBezTo>
                  <a:cubicBezTo>
                    <a:pt x="358" y="3303"/>
                    <a:pt x="1" y="4064"/>
                    <a:pt x="338" y="4622"/>
                  </a:cubicBezTo>
                  <a:cubicBezTo>
                    <a:pt x="461" y="4820"/>
                    <a:pt x="652" y="4894"/>
                    <a:pt x="863" y="4894"/>
                  </a:cubicBezTo>
                  <a:cubicBezTo>
                    <a:pt x="1213" y="4894"/>
                    <a:pt x="1619" y="4694"/>
                    <a:pt x="1867" y="4524"/>
                  </a:cubicBezTo>
                  <a:cubicBezTo>
                    <a:pt x="1871" y="4535"/>
                    <a:pt x="1875" y="4546"/>
                    <a:pt x="1879" y="4561"/>
                  </a:cubicBezTo>
                  <a:cubicBezTo>
                    <a:pt x="2014" y="4904"/>
                    <a:pt x="2279" y="5081"/>
                    <a:pt x="2572" y="5081"/>
                  </a:cubicBezTo>
                  <a:cubicBezTo>
                    <a:pt x="2746" y="5081"/>
                    <a:pt x="2930" y="5018"/>
                    <a:pt x="3103" y="4892"/>
                  </a:cubicBezTo>
                  <a:cubicBezTo>
                    <a:pt x="3734" y="4436"/>
                    <a:pt x="4137" y="3626"/>
                    <a:pt x="4411" y="2919"/>
                  </a:cubicBezTo>
                  <a:cubicBezTo>
                    <a:pt x="4726" y="2109"/>
                    <a:pt x="4897" y="1253"/>
                    <a:pt x="5065" y="402"/>
                  </a:cubicBezTo>
                  <a:cubicBezTo>
                    <a:pt x="5081" y="322"/>
                    <a:pt x="5013" y="269"/>
                    <a:pt x="4950" y="269"/>
                  </a:cubicBezTo>
                  <a:cubicBezTo>
                    <a:pt x="4909" y="269"/>
                    <a:pt x="4870" y="292"/>
                    <a:pt x="4860" y="345"/>
                  </a:cubicBezTo>
                  <a:cubicBezTo>
                    <a:pt x="4669" y="1314"/>
                    <a:pt x="4475" y="2295"/>
                    <a:pt x="4065" y="3201"/>
                  </a:cubicBezTo>
                  <a:cubicBezTo>
                    <a:pt x="3856" y="3660"/>
                    <a:pt x="3589" y="4101"/>
                    <a:pt x="3244" y="4474"/>
                  </a:cubicBezTo>
                  <a:cubicBezTo>
                    <a:pt x="3070" y="4665"/>
                    <a:pt x="2836" y="4871"/>
                    <a:pt x="2580" y="4871"/>
                  </a:cubicBezTo>
                  <a:cubicBezTo>
                    <a:pt x="2505" y="4871"/>
                    <a:pt x="2428" y="4853"/>
                    <a:pt x="2350" y="4812"/>
                  </a:cubicBezTo>
                  <a:cubicBezTo>
                    <a:pt x="2191" y="4725"/>
                    <a:pt x="2091" y="4566"/>
                    <a:pt x="2042" y="4387"/>
                  </a:cubicBezTo>
                  <a:cubicBezTo>
                    <a:pt x="2251" y="4212"/>
                    <a:pt x="2442" y="4014"/>
                    <a:pt x="2609" y="3797"/>
                  </a:cubicBezTo>
                  <a:cubicBezTo>
                    <a:pt x="2784" y="3576"/>
                    <a:pt x="3026" y="3273"/>
                    <a:pt x="3065" y="2983"/>
                  </a:cubicBezTo>
                  <a:cubicBezTo>
                    <a:pt x="3095" y="2748"/>
                    <a:pt x="3004" y="2666"/>
                    <a:pt x="2871" y="2666"/>
                  </a:cubicBezTo>
                  <a:cubicBezTo>
                    <a:pt x="2664" y="2666"/>
                    <a:pt x="2356" y="2862"/>
                    <a:pt x="2236" y="2987"/>
                  </a:cubicBezTo>
                  <a:cubicBezTo>
                    <a:pt x="1901" y="3329"/>
                    <a:pt x="1726" y="3843"/>
                    <a:pt x="1810" y="4315"/>
                  </a:cubicBezTo>
                  <a:cubicBezTo>
                    <a:pt x="1753" y="4356"/>
                    <a:pt x="1696" y="4398"/>
                    <a:pt x="1639" y="4432"/>
                  </a:cubicBezTo>
                  <a:cubicBezTo>
                    <a:pt x="1421" y="4569"/>
                    <a:pt x="1167" y="4677"/>
                    <a:pt x="907" y="4677"/>
                  </a:cubicBezTo>
                  <a:cubicBezTo>
                    <a:pt x="886" y="4677"/>
                    <a:pt x="866" y="4677"/>
                    <a:pt x="845" y="4675"/>
                  </a:cubicBezTo>
                  <a:cubicBezTo>
                    <a:pt x="350" y="4649"/>
                    <a:pt x="373" y="4033"/>
                    <a:pt x="475" y="3676"/>
                  </a:cubicBezTo>
                  <a:cubicBezTo>
                    <a:pt x="631" y="3136"/>
                    <a:pt x="1054" y="2722"/>
                    <a:pt x="1426" y="2318"/>
                  </a:cubicBezTo>
                  <a:cubicBezTo>
                    <a:pt x="2247" y="1432"/>
                    <a:pt x="3121" y="562"/>
                    <a:pt x="4262" y="102"/>
                  </a:cubicBezTo>
                  <a:cubicBezTo>
                    <a:pt x="4317" y="78"/>
                    <a:pt x="4304" y="1"/>
                    <a:pt x="4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850;p61"/>
            <p:cNvSpPr/>
            <p:nvPr/>
          </p:nvSpPr>
          <p:spPr>
            <a:xfrm flipH="1">
              <a:off x="7289902" y="2104538"/>
              <a:ext cx="205092" cy="136858"/>
            </a:xfrm>
            <a:custGeom>
              <a:avLst/>
              <a:gdLst/>
              <a:ahLst/>
              <a:cxnLst/>
              <a:rect l="l" t="t" r="r" b="b"/>
              <a:pathLst>
                <a:path w="6282" h="4192" extrusionOk="0">
                  <a:moveTo>
                    <a:pt x="3189" y="1568"/>
                  </a:moveTo>
                  <a:cubicBezTo>
                    <a:pt x="3222" y="1568"/>
                    <a:pt x="3257" y="1582"/>
                    <a:pt x="3297" y="1608"/>
                  </a:cubicBezTo>
                  <a:cubicBezTo>
                    <a:pt x="3434" y="1635"/>
                    <a:pt x="3604" y="1749"/>
                    <a:pt x="3730" y="1822"/>
                  </a:cubicBezTo>
                  <a:cubicBezTo>
                    <a:pt x="3875" y="1905"/>
                    <a:pt x="4027" y="2004"/>
                    <a:pt x="4171" y="2114"/>
                  </a:cubicBezTo>
                  <a:cubicBezTo>
                    <a:pt x="3886" y="2087"/>
                    <a:pt x="3597" y="2038"/>
                    <a:pt x="3327" y="1936"/>
                  </a:cubicBezTo>
                  <a:cubicBezTo>
                    <a:pt x="3213" y="1901"/>
                    <a:pt x="3111" y="1848"/>
                    <a:pt x="3020" y="1772"/>
                  </a:cubicBezTo>
                  <a:cubicBezTo>
                    <a:pt x="3059" y="1637"/>
                    <a:pt x="3115" y="1568"/>
                    <a:pt x="3189" y="1568"/>
                  </a:cubicBezTo>
                  <a:close/>
                  <a:moveTo>
                    <a:pt x="1224" y="0"/>
                  </a:moveTo>
                  <a:cubicBezTo>
                    <a:pt x="1081" y="0"/>
                    <a:pt x="1083" y="225"/>
                    <a:pt x="1232" y="232"/>
                  </a:cubicBezTo>
                  <a:cubicBezTo>
                    <a:pt x="2646" y="308"/>
                    <a:pt x="4042" y="673"/>
                    <a:pt x="5304" y="1331"/>
                  </a:cubicBezTo>
                  <a:cubicBezTo>
                    <a:pt x="5441" y="1399"/>
                    <a:pt x="5666" y="1487"/>
                    <a:pt x="5761" y="1612"/>
                  </a:cubicBezTo>
                  <a:cubicBezTo>
                    <a:pt x="6068" y="2023"/>
                    <a:pt x="5612" y="2103"/>
                    <a:pt x="5392" y="2126"/>
                  </a:cubicBezTo>
                  <a:cubicBezTo>
                    <a:pt x="5235" y="2140"/>
                    <a:pt x="5075" y="2146"/>
                    <a:pt x="4915" y="2146"/>
                  </a:cubicBezTo>
                  <a:cubicBezTo>
                    <a:pt x="4783" y="2146"/>
                    <a:pt x="4652" y="2142"/>
                    <a:pt x="4521" y="2137"/>
                  </a:cubicBezTo>
                  <a:cubicBezTo>
                    <a:pt x="4327" y="1959"/>
                    <a:pt x="4115" y="1799"/>
                    <a:pt x="3890" y="1666"/>
                  </a:cubicBezTo>
                  <a:cubicBezTo>
                    <a:pt x="3690" y="1547"/>
                    <a:pt x="3334" y="1321"/>
                    <a:pt x="3074" y="1321"/>
                  </a:cubicBezTo>
                  <a:cubicBezTo>
                    <a:pt x="3058" y="1321"/>
                    <a:pt x="3042" y="1322"/>
                    <a:pt x="3027" y="1324"/>
                  </a:cubicBezTo>
                  <a:cubicBezTo>
                    <a:pt x="2864" y="1343"/>
                    <a:pt x="2749" y="1464"/>
                    <a:pt x="2746" y="1631"/>
                  </a:cubicBezTo>
                  <a:cubicBezTo>
                    <a:pt x="2742" y="1859"/>
                    <a:pt x="2939" y="1996"/>
                    <a:pt x="3130" y="2084"/>
                  </a:cubicBezTo>
                  <a:cubicBezTo>
                    <a:pt x="3529" y="2263"/>
                    <a:pt x="3997" y="2338"/>
                    <a:pt x="4464" y="2357"/>
                  </a:cubicBezTo>
                  <a:cubicBezTo>
                    <a:pt x="4753" y="2631"/>
                    <a:pt x="4996" y="2958"/>
                    <a:pt x="5106" y="3312"/>
                  </a:cubicBezTo>
                  <a:cubicBezTo>
                    <a:pt x="5201" y="3619"/>
                    <a:pt x="5137" y="3928"/>
                    <a:pt x="4741" y="3958"/>
                  </a:cubicBezTo>
                  <a:cubicBezTo>
                    <a:pt x="4720" y="3960"/>
                    <a:pt x="4698" y="3961"/>
                    <a:pt x="4676" y="3961"/>
                  </a:cubicBezTo>
                  <a:cubicBezTo>
                    <a:pt x="4517" y="3961"/>
                    <a:pt x="4341" y="3917"/>
                    <a:pt x="4190" y="3890"/>
                  </a:cubicBezTo>
                  <a:cubicBezTo>
                    <a:pt x="3871" y="3840"/>
                    <a:pt x="3555" y="3772"/>
                    <a:pt x="3251" y="3658"/>
                  </a:cubicBezTo>
                  <a:cubicBezTo>
                    <a:pt x="2582" y="3400"/>
                    <a:pt x="2092" y="2878"/>
                    <a:pt x="1579" y="2396"/>
                  </a:cubicBezTo>
                  <a:cubicBezTo>
                    <a:pt x="1084" y="1928"/>
                    <a:pt x="605" y="1426"/>
                    <a:pt x="61" y="1015"/>
                  </a:cubicBezTo>
                  <a:cubicBezTo>
                    <a:pt x="55" y="1011"/>
                    <a:pt x="49" y="1009"/>
                    <a:pt x="44" y="1009"/>
                  </a:cubicBezTo>
                  <a:cubicBezTo>
                    <a:pt x="18" y="1009"/>
                    <a:pt x="1" y="1047"/>
                    <a:pt x="19" y="1073"/>
                  </a:cubicBezTo>
                  <a:cubicBezTo>
                    <a:pt x="575" y="1757"/>
                    <a:pt x="1259" y="2369"/>
                    <a:pt x="1898" y="2981"/>
                  </a:cubicBezTo>
                  <a:cubicBezTo>
                    <a:pt x="2430" y="3487"/>
                    <a:pt x="2989" y="3852"/>
                    <a:pt x="3715" y="4019"/>
                  </a:cubicBezTo>
                  <a:cubicBezTo>
                    <a:pt x="3941" y="4071"/>
                    <a:pt x="4356" y="4192"/>
                    <a:pt x="4715" y="4192"/>
                  </a:cubicBezTo>
                  <a:cubicBezTo>
                    <a:pt x="4990" y="4192"/>
                    <a:pt x="5232" y="4121"/>
                    <a:pt x="5331" y="3893"/>
                  </a:cubicBezTo>
                  <a:cubicBezTo>
                    <a:pt x="5555" y="3377"/>
                    <a:pt x="5118" y="2757"/>
                    <a:pt x="4753" y="2365"/>
                  </a:cubicBezTo>
                  <a:cubicBezTo>
                    <a:pt x="4973" y="2365"/>
                    <a:pt x="5187" y="2350"/>
                    <a:pt x="5392" y="2335"/>
                  </a:cubicBezTo>
                  <a:cubicBezTo>
                    <a:pt x="5772" y="2301"/>
                    <a:pt x="6282" y="2061"/>
                    <a:pt x="6019" y="1601"/>
                  </a:cubicBezTo>
                  <a:cubicBezTo>
                    <a:pt x="5845" y="1301"/>
                    <a:pt x="5422" y="1145"/>
                    <a:pt x="5129" y="1001"/>
                  </a:cubicBezTo>
                  <a:cubicBezTo>
                    <a:pt x="4741" y="814"/>
                    <a:pt x="4339" y="650"/>
                    <a:pt x="3932" y="510"/>
                  </a:cubicBezTo>
                  <a:cubicBezTo>
                    <a:pt x="3057" y="217"/>
                    <a:pt x="2153" y="53"/>
                    <a:pt x="1232" y="1"/>
                  </a:cubicBezTo>
                  <a:cubicBezTo>
                    <a:pt x="1229" y="0"/>
                    <a:pt x="122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851;p61"/>
            <p:cNvSpPr/>
            <p:nvPr/>
          </p:nvSpPr>
          <p:spPr>
            <a:xfrm flipH="1">
              <a:off x="7442562" y="2048188"/>
              <a:ext cx="115735" cy="115703"/>
            </a:xfrm>
            <a:custGeom>
              <a:avLst/>
              <a:gdLst/>
              <a:ahLst/>
              <a:cxnLst/>
              <a:rect l="l" t="t" r="r" b="b"/>
              <a:pathLst>
                <a:path w="3545" h="3544" extrusionOk="0">
                  <a:moveTo>
                    <a:pt x="1772" y="0"/>
                  </a:moveTo>
                  <a:cubicBezTo>
                    <a:pt x="795" y="0"/>
                    <a:pt x="0" y="795"/>
                    <a:pt x="0" y="1772"/>
                  </a:cubicBezTo>
                  <a:cubicBezTo>
                    <a:pt x="0" y="2749"/>
                    <a:pt x="795" y="3543"/>
                    <a:pt x="1772" y="3543"/>
                  </a:cubicBezTo>
                  <a:cubicBezTo>
                    <a:pt x="2749" y="3543"/>
                    <a:pt x="3544" y="2749"/>
                    <a:pt x="3544" y="1772"/>
                  </a:cubicBezTo>
                  <a:cubicBezTo>
                    <a:pt x="3544" y="795"/>
                    <a:pt x="2749" y="0"/>
                    <a:pt x="1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852;p61"/>
            <p:cNvSpPr/>
            <p:nvPr/>
          </p:nvSpPr>
          <p:spPr>
            <a:xfrm flipH="1">
              <a:off x="7407955" y="2013418"/>
              <a:ext cx="184981" cy="185111"/>
            </a:xfrm>
            <a:custGeom>
              <a:avLst/>
              <a:gdLst/>
              <a:ahLst/>
              <a:cxnLst/>
              <a:rect l="l" t="t" r="r" b="b"/>
              <a:pathLst>
                <a:path w="5666" h="5670" extrusionOk="0">
                  <a:moveTo>
                    <a:pt x="2826" y="0"/>
                  </a:moveTo>
                  <a:cubicBezTo>
                    <a:pt x="2726" y="5"/>
                    <a:pt x="2647" y="84"/>
                    <a:pt x="2647" y="179"/>
                  </a:cubicBezTo>
                  <a:cubicBezTo>
                    <a:pt x="2647" y="279"/>
                    <a:pt x="2726" y="358"/>
                    <a:pt x="2826" y="358"/>
                  </a:cubicBezTo>
                  <a:cubicBezTo>
                    <a:pt x="2924" y="358"/>
                    <a:pt x="3005" y="279"/>
                    <a:pt x="3005" y="179"/>
                  </a:cubicBezTo>
                  <a:cubicBezTo>
                    <a:pt x="3005" y="81"/>
                    <a:pt x="2924" y="0"/>
                    <a:pt x="2826" y="0"/>
                  </a:cubicBezTo>
                  <a:close/>
                  <a:moveTo>
                    <a:pt x="3647" y="129"/>
                  </a:moveTo>
                  <a:cubicBezTo>
                    <a:pt x="3572" y="129"/>
                    <a:pt x="3501" y="177"/>
                    <a:pt x="3476" y="251"/>
                  </a:cubicBezTo>
                  <a:cubicBezTo>
                    <a:pt x="3445" y="347"/>
                    <a:pt x="3498" y="446"/>
                    <a:pt x="3590" y="476"/>
                  </a:cubicBezTo>
                  <a:cubicBezTo>
                    <a:pt x="3609" y="484"/>
                    <a:pt x="3628" y="488"/>
                    <a:pt x="3647" y="488"/>
                  </a:cubicBezTo>
                  <a:cubicBezTo>
                    <a:pt x="3723" y="488"/>
                    <a:pt x="3791" y="438"/>
                    <a:pt x="3814" y="362"/>
                  </a:cubicBezTo>
                  <a:cubicBezTo>
                    <a:pt x="3844" y="267"/>
                    <a:pt x="3795" y="168"/>
                    <a:pt x="3700" y="137"/>
                  </a:cubicBezTo>
                  <a:cubicBezTo>
                    <a:pt x="3683" y="131"/>
                    <a:pt x="3665" y="129"/>
                    <a:pt x="3647" y="129"/>
                  </a:cubicBezTo>
                  <a:close/>
                  <a:moveTo>
                    <a:pt x="2004" y="133"/>
                  </a:moveTo>
                  <a:cubicBezTo>
                    <a:pt x="1987" y="133"/>
                    <a:pt x="1968" y="136"/>
                    <a:pt x="1951" y="142"/>
                  </a:cubicBezTo>
                  <a:cubicBezTo>
                    <a:pt x="1856" y="172"/>
                    <a:pt x="1807" y="274"/>
                    <a:pt x="1837" y="365"/>
                  </a:cubicBezTo>
                  <a:cubicBezTo>
                    <a:pt x="1860" y="442"/>
                    <a:pt x="1933" y="491"/>
                    <a:pt x="2005" y="491"/>
                  </a:cubicBezTo>
                  <a:cubicBezTo>
                    <a:pt x="2024" y="491"/>
                    <a:pt x="2042" y="488"/>
                    <a:pt x="2061" y="479"/>
                  </a:cubicBezTo>
                  <a:cubicBezTo>
                    <a:pt x="2153" y="449"/>
                    <a:pt x="2206" y="351"/>
                    <a:pt x="2175" y="256"/>
                  </a:cubicBezTo>
                  <a:cubicBezTo>
                    <a:pt x="2151" y="182"/>
                    <a:pt x="2079" y="133"/>
                    <a:pt x="2004" y="133"/>
                  </a:cubicBezTo>
                  <a:close/>
                  <a:moveTo>
                    <a:pt x="4388" y="504"/>
                  </a:moveTo>
                  <a:cubicBezTo>
                    <a:pt x="4333" y="504"/>
                    <a:pt x="4278" y="530"/>
                    <a:pt x="4244" y="579"/>
                  </a:cubicBezTo>
                  <a:cubicBezTo>
                    <a:pt x="4186" y="658"/>
                    <a:pt x="4202" y="769"/>
                    <a:pt x="4282" y="826"/>
                  </a:cubicBezTo>
                  <a:cubicBezTo>
                    <a:pt x="4316" y="849"/>
                    <a:pt x="4351" y="860"/>
                    <a:pt x="4388" y="860"/>
                  </a:cubicBezTo>
                  <a:cubicBezTo>
                    <a:pt x="4442" y="860"/>
                    <a:pt x="4498" y="837"/>
                    <a:pt x="4533" y="788"/>
                  </a:cubicBezTo>
                  <a:cubicBezTo>
                    <a:pt x="4590" y="707"/>
                    <a:pt x="4571" y="598"/>
                    <a:pt x="4491" y="537"/>
                  </a:cubicBezTo>
                  <a:cubicBezTo>
                    <a:pt x="4460" y="514"/>
                    <a:pt x="4424" y="504"/>
                    <a:pt x="4388" y="504"/>
                  </a:cubicBezTo>
                  <a:close/>
                  <a:moveTo>
                    <a:pt x="1267" y="514"/>
                  </a:moveTo>
                  <a:cubicBezTo>
                    <a:pt x="1230" y="514"/>
                    <a:pt x="1193" y="525"/>
                    <a:pt x="1161" y="548"/>
                  </a:cubicBezTo>
                  <a:cubicBezTo>
                    <a:pt x="1080" y="605"/>
                    <a:pt x="1066" y="716"/>
                    <a:pt x="1122" y="795"/>
                  </a:cubicBezTo>
                  <a:cubicBezTo>
                    <a:pt x="1157" y="844"/>
                    <a:pt x="1214" y="872"/>
                    <a:pt x="1266" y="872"/>
                  </a:cubicBezTo>
                  <a:cubicBezTo>
                    <a:pt x="1305" y="872"/>
                    <a:pt x="1339" y="860"/>
                    <a:pt x="1373" y="837"/>
                  </a:cubicBezTo>
                  <a:cubicBezTo>
                    <a:pt x="1454" y="776"/>
                    <a:pt x="1468" y="666"/>
                    <a:pt x="1412" y="586"/>
                  </a:cubicBezTo>
                  <a:cubicBezTo>
                    <a:pt x="1377" y="539"/>
                    <a:pt x="1323" y="514"/>
                    <a:pt x="1267" y="514"/>
                  </a:cubicBezTo>
                  <a:close/>
                  <a:moveTo>
                    <a:pt x="4974" y="1089"/>
                  </a:moveTo>
                  <a:cubicBezTo>
                    <a:pt x="4938" y="1089"/>
                    <a:pt x="4902" y="1100"/>
                    <a:pt x="4871" y="1123"/>
                  </a:cubicBezTo>
                  <a:cubicBezTo>
                    <a:pt x="4791" y="1183"/>
                    <a:pt x="4776" y="1293"/>
                    <a:pt x="4833" y="1374"/>
                  </a:cubicBezTo>
                  <a:cubicBezTo>
                    <a:pt x="4867" y="1419"/>
                    <a:pt x="4921" y="1446"/>
                    <a:pt x="4978" y="1446"/>
                  </a:cubicBezTo>
                  <a:cubicBezTo>
                    <a:pt x="5012" y="1446"/>
                    <a:pt x="5050" y="1434"/>
                    <a:pt x="5081" y="1411"/>
                  </a:cubicBezTo>
                  <a:cubicBezTo>
                    <a:pt x="5160" y="1354"/>
                    <a:pt x="5179" y="1240"/>
                    <a:pt x="5118" y="1164"/>
                  </a:cubicBezTo>
                  <a:lnTo>
                    <a:pt x="5122" y="1164"/>
                  </a:lnTo>
                  <a:cubicBezTo>
                    <a:pt x="5085" y="1115"/>
                    <a:pt x="5030" y="1089"/>
                    <a:pt x="4974" y="1089"/>
                  </a:cubicBezTo>
                  <a:close/>
                  <a:moveTo>
                    <a:pt x="679" y="1102"/>
                  </a:moveTo>
                  <a:cubicBezTo>
                    <a:pt x="624" y="1102"/>
                    <a:pt x="571" y="1127"/>
                    <a:pt x="537" y="1176"/>
                  </a:cubicBezTo>
                  <a:cubicBezTo>
                    <a:pt x="480" y="1255"/>
                    <a:pt x="495" y="1365"/>
                    <a:pt x="575" y="1426"/>
                  </a:cubicBezTo>
                  <a:cubicBezTo>
                    <a:pt x="610" y="1449"/>
                    <a:pt x="643" y="1460"/>
                    <a:pt x="682" y="1460"/>
                  </a:cubicBezTo>
                  <a:cubicBezTo>
                    <a:pt x="735" y="1460"/>
                    <a:pt x="792" y="1434"/>
                    <a:pt x="826" y="1385"/>
                  </a:cubicBezTo>
                  <a:cubicBezTo>
                    <a:pt x="883" y="1305"/>
                    <a:pt x="864" y="1195"/>
                    <a:pt x="784" y="1137"/>
                  </a:cubicBezTo>
                  <a:cubicBezTo>
                    <a:pt x="752" y="1113"/>
                    <a:pt x="715" y="1102"/>
                    <a:pt x="679" y="1102"/>
                  </a:cubicBezTo>
                  <a:close/>
                  <a:moveTo>
                    <a:pt x="5357" y="1828"/>
                  </a:moveTo>
                  <a:cubicBezTo>
                    <a:pt x="5338" y="1828"/>
                    <a:pt x="5319" y="1831"/>
                    <a:pt x="5301" y="1837"/>
                  </a:cubicBezTo>
                  <a:cubicBezTo>
                    <a:pt x="5206" y="1867"/>
                    <a:pt x="5156" y="1970"/>
                    <a:pt x="5186" y="2062"/>
                  </a:cubicBezTo>
                  <a:cubicBezTo>
                    <a:pt x="5213" y="2137"/>
                    <a:pt x="5281" y="2183"/>
                    <a:pt x="5358" y="2183"/>
                  </a:cubicBezTo>
                  <a:cubicBezTo>
                    <a:pt x="5377" y="2183"/>
                    <a:pt x="5395" y="2183"/>
                    <a:pt x="5411" y="2176"/>
                  </a:cubicBezTo>
                  <a:cubicBezTo>
                    <a:pt x="5506" y="2145"/>
                    <a:pt x="5555" y="2042"/>
                    <a:pt x="5525" y="1951"/>
                  </a:cubicBezTo>
                  <a:cubicBezTo>
                    <a:pt x="5501" y="1875"/>
                    <a:pt x="5432" y="1828"/>
                    <a:pt x="5357" y="1828"/>
                  </a:cubicBezTo>
                  <a:close/>
                  <a:moveTo>
                    <a:pt x="303" y="1843"/>
                  </a:moveTo>
                  <a:cubicBezTo>
                    <a:pt x="229" y="1843"/>
                    <a:pt x="158" y="1890"/>
                    <a:pt x="134" y="1967"/>
                  </a:cubicBezTo>
                  <a:cubicBezTo>
                    <a:pt x="108" y="2062"/>
                    <a:pt x="157" y="2160"/>
                    <a:pt x="252" y="2190"/>
                  </a:cubicBezTo>
                  <a:cubicBezTo>
                    <a:pt x="267" y="2198"/>
                    <a:pt x="286" y="2198"/>
                    <a:pt x="305" y="2198"/>
                  </a:cubicBezTo>
                  <a:cubicBezTo>
                    <a:pt x="381" y="2198"/>
                    <a:pt x="450" y="2153"/>
                    <a:pt x="476" y="2076"/>
                  </a:cubicBezTo>
                  <a:cubicBezTo>
                    <a:pt x="503" y="1981"/>
                    <a:pt x="453" y="1883"/>
                    <a:pt x="359" y="1853"/>
                  </a:cubicBezTo>
                  <a:cubicBezTo>
                    <a:pt x="340" y="1846"/>
                    <a:pt x="321" y="1843"/>
                    <a:pt x="303" y="1843"/>
                  </a:cubicBezTo>
                  <a:close/>
                  <a:moveTo>
                    <a:pt x="5487" y="2646"/>
                  </a:moveTo>
                  <a:cubicBezTo>
                    <a:pt x="5388" y="2646"/>
                    <a:pt x="5312" y="2727"/>
                    <a:pt x="5312" y="2825"/>
                  </a:cubicBezTo>
                  <a:lnTo>
                    <a:pt x="5312" y="2834"/>
                  </a:lnTo>
                  <a:lnTo>
                    <a:pt x="5312" y="2837"/>
                  </a:lnTo>
                  <a:cubicBezTo>
                    <a:pt x="5312" y="2936"/>
                    <a:pt x="5392" y="3016"/>
                    <a:pt x="5491" y="3016"/>
                  </a:cubicBezTo>
                  <a:cubicBezTo>
                    <a:pt x="5586" y="3016"/>
                    <a:pt x="5666" y="2936"/>
                    <a:pt x="5666" y="2837"/>
                  </a:cubicBezTo>
                  <a:lnTo>
                    <a:pt x="5666" y="2829"/>
                  </a:lnTo>
                  <a:lnTo>
                    <a:pt x="5666" y="2825"/>
                  </a:lnTo>
                  <a:cubicBezTo>
                    <a:pt x="5666" y="2727"/>
                    <a:pt x="5586" y="2646"/>
                    <a:pt x="5487" y="2646"/>
                  </a:cubicBezTo>
                  <a:close/>
                  <a:moveTo>
                    <a:pt x="176" y="2662"/>
                  </a:moveTo>
                  <a:cubicBezTo>
                    <a:pt x="80" y="2662"/>
                    <a:pt x="1" y="2742"/>
                    <a:pt x="1" y="2841"/>
                  </a:cubicBezTo>
                  <a:cubicBezTo>
                    <a:pt x="1" y="2939"/>
                    <a:pt x="80" y="3020"/>
                    <a:pt x="180" y="3020"/>
                  </a:cubicBezTo>
                  <a:cubicBezTo>
                    <a:pt x="275" y="3020"/>
                    <a:pt x="354" y="2939"/>
                    <a:pt x="354" y="2841"/>
                  </a:cubicBezTo>
                  <a:cubicBezTo>
                    <a:pt x="354" y="2742"/>
                    <a:pt x="275" y="2662"/>
                    <a:pt x="176" y="2662"/>
                  </a:cubicBezTo>
                  <a:close/>
                  <a:moveTo>
                    <a:pt x="5360" y="3478"/>
                  </a:moveTo>
                  <a:cubicBezTo>
                    <a:pt x="5284" y="3478"/>
                    <a:pt x="5215" y="3527"/>
                    <a:pt x="5190" y="3601"/>
                  </a:cubicBezTo>
                  <a:cubicBezTo>
                    <a:pt x="5160" y="3696"/>
                    <a:pt x="5209" y="3795"/>
                    <a:pt x="5304" y="3825"/>
                  </a:cubicBezTo>
                  <a:cubicBezTo>
                    <a:pt x="5323" y="3833"/>
                    <a:pt x="5342" y="3837"/>
                    <a:pt x="5362" y="3837"/>
                  </a:cubicBezTo>
                  <a:cubicBezTo>
                    <a:pt x="5434" y="3837"/>
                    <a:pt x="5506" y="3787"/>
                    <a:pt x="5529" y="3711"/>
                  </a:cubicBezTo>
                  <a:cubicBezTo>
                    <a:pt x="5560" y="3616"/>
                    <a:pt x="5509" y="3518"/>
                    <a:pt x="5415" y="3487"/>
                  </a:cubicBezTo>
                  <a:cubicBezTo>
                    <a:pt x="5396" y="3481"/>
                    <a:pt x="5378" y="3478"/>
                    <a:pt x="5360" y="3478"/>
                  </a:cubicBezTo>
                  <a:close/>
                  <a:moveTo>
                    <a:pt x="306" y="3482"/>
                  </a:moveTo>
                  <a:cubicBezTo>
                    <a:pt x="288" y="3482"/>
                    <a:pt x="270" y="3485"/>
                    <a:pt x="252" y="3491"/>
                  </a:cubicBezTo>
                  <a:cubicBezTo>
                    <a:pt x="161" y="3522"/>
                    <a:pt x="108" y="3624"/>
                    <a:pt x="138" y="3715"/>
                  </a:cubicBezTo>
                  <a:cubicBezTo>
                    <a:pt x="164" y="3792"/>
                    <a:pt x="233" y="3841"/>
                    <a:pt x="308" y="3841"/>
                  </a:cubicBezTo>
                  <a:cubicBezTo>
                    <a:pt x="328" y="3841"/>
                    <a:pt x="343" y="3837"/>
                    <a:pt x="362" y="3829"/>
                  </a:cubicBezTo>
                  <a:cubicBezTo>
                    <a:pt x="457" y="3799"/>
                    <a:pt x="506" y="3700"/>
                    <a:pt x="476" y="3605"/>
                  </a:cubicBezTo>
                  <a:cubicBezTo>
                    <a:pt x="451" y="3531"/>
                    <a:pt x="382" y="3482"/>
                    <a:pt x="306" y="3482"/>
                  </a:cubicBezTo>
                  <a:close/>
                  <a:moveTo>
                    <a:pt x="4985" y="4218"/>
                  </a:moveTo>
                  <a:cubicBezTo>
                    <a:pt x="4929" y="4218"/>
                    <a:pt x="4874" y="4245"/>
                    <a:pt x="4837" y="4293"/>
                  </a:cubicBezTo>
                  <a:cubicBezTo>
                    <a:pt x="4779" y="4373"/>
                    <a:pt x="4799" y="4483"/>
                    <a:pt x="4879" y="4540"/>
                  </a:cubicBezTo>
                  <a:cubicBezTo>
                    <a:pt x="4909" y="4563"/>
                    <a:pt x="4947" y="4575"/>
                    <a:pt x="4981" y="4575"/>
                  </a:cubicBezTo>
                  <a:cubicBezTo>
                    <a:pt x="5039" y="4575"/>
                    <a:pt x="5092" y="4548"/>
                    <a:pt x="5126" y="4502"/>
                  </a:cubicBezTo>
                  <a:cubicBezTo>
                    <a:pt x="5183" y="4422"/>
                    <a:pt x="5167" y="4312"/>
                    <a:pt x="5088" y="4252"/>
                  </a:cubicBezTo>
                  <a:cubicBezTo>
                    <a:pt x="5057" y="4229"/>
                    <a:pt x="5021" y="4218"/>
                    <a:pt x="4985" y="4218"/>
                  </a:cubicBezTo>
                  <a:close/>
                  <a:moveTo>
                    <a:pt x="688" y="4223"/>
                  </a:moveTo>
                  <a:cubicBezTo>
                    <a:pt x="651" y="4223"/>
                    <a:pt x="614" y="4234"/>
                    <a:pt x="582" y="4259"/>
                  </a:cubicBezTo>
                  <a:cubicBezTo>
                    <a:pt x="503" y="4316"/>
                    <a:pt x="484" y="4426"/>
                    <a:pt x="545" y="4506"/>
                  </a:cubicBezTo>
                  <a:cubicBezTo>
                    <a:pt x="578" y="4555"/>
                    <a:pt x="632" y="4578"/>
                    <a:pt x="685" y="4578"/>
                  </a:cubicBezTo>
                  <a:cubicBezTo>
                    <a:pt x="724" y="4578"/>
                    <a:pt x="761" y="4567"/>
                    <a:pt x="792" y="4544"/>
                  </a:cubicBezTo>
                  <a:cubicBezTo>
                    <a:pt x="871" y="4487"/>
                    <a:pt x="887" y="4377"/>
                    <a:pt x="829" y="4297"/>
                  </a:cubicBezTo>
                  <a:cubicBezTo>
                    <a:pt x="795" y="4249"/>
                    <a:pt x="742" y="4223"/>
                    <a:pt x="688" y="4223"/>
                  </a:cubicBezTo>
                  <a:close/>
                  <a:moveTo>
                    <a:pt x="4396" y="4806"/>
                  </a:moveTo>
                  <a:cubicBezTo>
                    <a:pt x="4359" y="4806"/>
                    <a:pt x="4322" y="4818"/>
                    <a:pt x="4290" y="4841"/>
                  </a:cubicBezTo>
                  <a:cubicBezTo>
                    <a:pt x="4209" y="4898"/>
                    <a:pt x="4195" y="5008"/>
                    <a:pt x="4251" y="5087"/>
                  </a:cubicBezTo>
                  <a:cubicBezTo>
                    <a:pt x="4286" y="5138"/>
                    <a:pt x="4342" y="5164"/>
                    <a:pt x="4396" y="5164"/>
                  </a:cubicBezTo>
                  <a:cubicBezTo>
                    <a:pt x="4434" y="5164"/>
                    <a:pt x="4468" y="5152"/>
                    <a:pt x="4502" y="5129"/>
                  </a:cubicBezTo>
                  <a:cubicBezTo>
                    <a:pt x="4579" y="5069"/>
                    <a:pt x="4597" y="4959"/>
                    <a:pt x="4540" y="4878"/>
                  </a:cubicBezTo>
                  <a:cubicBezTo>
                    <a:pt x="4504" y="4831"/>
                    <a:pt x="4450" y="4806"/>
                    <a:pt x="4396" y="4806"/>
                  </a:cubicBezTo>
                  <a:close/>
                  <a:moveTo>
                    <a:pt x="1274" y="4809"/>
                  </a:moveTo>
                  <a:cubicBezTo>
                    <a:pt x="1219" y="4809"/>
                    <a:pt x="1164" y="4834"/>
                    <a:pt x="1130" y="4882"/>
                  </a:cubicBezTo>
                  <a:cubicBezTo>
                    <a:pt x="1073" y="4962"/>
                    <a:pt x="1092" y="5073"/>
                    <a:pt x="1172" y="5133"/>
                  </a:cubicBezTo>
                  <a:cubicBezTo>
                    <a:pt x="1203" y="5152"/>
                    <a:pt x="1240" y="5168"/>
                    <a:pt x="1275" y="5168"/>
                  </a:cubicBezTo>
                  <a:cubicBezTo>
                    <a:pt x="1331" y="5168"/>
                    <a:pt x="1385" y="5141"/>
                    <a:pt x="1419" y="5092"/>
                  </a:cubicBezTo>
                  <a:cubicBezTo>
                    <a:pt x="1476" y="5012"/>
                    <a:pt x="1461" y="4901"/>
                    <a:pt x="1381" y="4845"/>
                  </a:cubicBezTo>
                  <a:cubicBezTo>
                    <a:pt x="1349" y="4820"/>
                    <a:pt x="1311" y="4809"/>
                    <a:pt x="1274" y="4809"/>
                  </a:cubicBezTo>
                  <a:close/>
                  <a:moveTo>
                    <a:pt x="2016" y="5186"/>
                  </a:moveTo>
                  <a:cubicBezTo>
                    <a:pt x="1941" y="5186"/>
                    <a:pt x="1869" y="5234"/>
                    <a:pt x="1845" y="5308"/>
                  </a:cubicBezTo>
                  <a:cubicBezTo>
                    <a:pt x="1814" y="5403"/>
                    <a:pt x="1868" y="5503"/>
                    <a:pt x="1959" y="5533"/>
                  </a:cubicBezTo>
                  <a:cubicBezTo>
                    <a:pt x="1978" y="5540"/>
                    <a:pt x="1996" y="5540"/>
                    <a:pt x="2016" y="5540"/>
                  </a:cubicBezTo>
                  <a:cubicBezTo>
                    <a:pt x="2092" y="5540"/>
                    <a:pt x="2161" y="5494"/>
                    <a:pt x="2184" y="5419"/>
                  </a:cubicBezTo>
                  <a:cubicBezTo>
                    <a:pt x="2214" y="5324"/>
                    <a:pt x="2164" y="5224"/>
                    <a:pt x="2069" y="5194"/>
                  </a:cubicBezTo>
                  <a:cubicBezTo>
                    <a:pt x="2052" y="5188"/>
                    <a:pt x="2034" y="5186"/>
                    <a:pt x="2016" y="5186"/>
                  </a:cubicBezTo>
                  <a:close/>
                  <a:moveTo>
                    <a:pt x="3658" y="5185"/>
                  </a:moveTo>
                  <a:cubicBezTo>
                    <a:pt x="3639" y="5185"/>
                    <a:pt x="3620" y="5188"/>
                    <a:pt x="3602" y="5194"/>
                  </a:cubicBezTo>
                  <a:cubicBezTo>
                    <a:pt x="3507" y="5224"/>
                    <a:pt x="3456" y="5324"/>
                    <a:pt x="3487" y="5419"/>
                  </a:cubicBezTo>
                  <a:cubicBezTo>
                    <a:pt x="3510" y="5494"/>
                    <a:pt x="3582" y="5540"/>
                    <a:pt x="3654" y="5540"/>
                  </a:cubicBezTo>
                  <a:cubicBezTo>
                    <a:pt x="3674" y="5540"/>
                    <a:pt x="3693" y="5536"/>
                    <a:pt x="3712" y="5533"/>
                  </a:cubicBezTo>
                  <a:cubicBezTo>
                    <a:pt x="3807" y="5503"/>
                    <a:pt x="3856" y="5399"/>
                    <a:pt x="3826" y="5308"/>
                  </a:cubicBezTo>
                  <a:cubicBezTo>
                    <a:pt x="3801" y="5232"/>
                    <a:pt x="3733" y="5185"/>
                    <a:pt x="3658" y="5185"/>
                  </a:cubicBezTo>
                  <a:close/>
                  <a:moveTo>
                    <a:pt x="2837" y="5312"/>
                  </a:moveTo>
                  <a:cubicBezTo>
                    <a:pt x="2738" y="5315"/>
                    <a:pt x="2658" y="5392"/>
                    <a:pt x="2658" y="5494"/>
                  </a:cubicBezTo>
                  <a:cubicBezTo>
                    <a:pt x="2658" y="5589"/>
                    <a:pt x="2738" y="5669"/>
                    <a:pt x="2837" y="5669"/>
                  </a:cubicBezTo>
                  <a:cubicBezTo>
                    <a:pt x="2936" y="5669"/>
                    <a:pt x="3016" y="5589"/>
                    <a:pt x="3016" y="5491"/>
                  </a:cubicBezTo>
                  <a:cubicBezTo>
                    <a:pt x="3016" y="5392"/>
                    <a:pt x="2932" y="5312"/>
                    <a:pt x="2837" y="5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5355;p61"/>
          <p:cNvGrpSpPr/>
          <p:nvPr/>
        </p:nvGrpSpPr>
        <p:grpSpPr>
          <a:xfrm>
            <a:off x="1471989" y="465506"/>
            <a:ext cx="1489053" cy="1369290"/>
            <a:chOff x="1118621" y="1421096"/>
            <a:chExt cx="1489053" cy="1369290"/>
          </a:xfrm>
        </p:grpSpPr>
        <p:sp>
          <p:nvSpPr>
            <p:cNvPr id="241" name="Google Shape;5356;p61"/>
            <p:cNvSpPr/>
            <p:nvPr/>
          </p:nvSpPr>
          <p:spPr>
            <a:xfrm>
              <a:off x="1285824" y="1659908"/>
              <a:ext cx="602070" cy="465655"/>
            </a:xfrm>
            <a:custGeom>
              <a:avLst/>
              <a:gdLst/>
              <a:ahLst/>
              <a:cxnLst/>
              <a:rect l="l" t="t" r="r" b="b"/>
              <a:pathLst>
                <a:path w="26106" h="20191" extrusionOk="0">
                  <a:moveTo>
                    <a:pt x="5385" y="0"/>
                  </a:moveTo>
                  <a:cubicBezTo>
                    <a:pt x="2344" y="0"/>
                    <a:pt x="183" y="451"/>
                    <a:pt x="9" y="490"/>
                  </a:cubicBezTo>
                  <a:lnTo>
                    <a:pt x="1" y="493"/>
                  </a:lnTo>
                  <a:cubicBezTo>
                    <a:pt x="575" y="11211"/>
                    <a:pt x="9334" y="18013"/>
                    <a:pt x="9334" y="18013"/>
                  </a:cubicBezTo>
                  <a:lnTo>
                    <a:pt x="18866" y="20191"/>
                  </a:lnTo>
                  <a:cubicBezTo>
                    <a:pt x="18866" y="20191"/>
                    <a:pt x="20999" y="19187"/>
                    <a:pt x="22661" y="17302"/>
                  </a:cubicBezTo>
                  <a:cubicBezTo>
                    <a:pt x="24748" y="14944"/>
                    <a:pt x="26106" y="11196"/>
                    <a:pt x="21607" y="6299"/>
                  </a:cubicBezTo>
                  <a:cubicBezTo>
                    <a:pt x="16796" y="1061"/>
                    <a:pt x="10054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357;p61"/>
            <p:cNvSpPr/>
            <p:nvPr/>
          </p:nvSpPr>
          <p:spPr>
            <a:xfrm>
              <a:off x="1285824" y="1671186"/>
              <a:ext cx="522619" cy="454377"/>
            </a:xfrm>
            <a:custGeom>
              <a:avLst/>
              <a:gdLst/>
              <a:ahLst/>
              <a:cxnLst/>
              <a:rect l="l" t="t" r="r" b="b"/>
              <a:pathLst>
                <a:path w="22661" h="19702" extrusionOk="0">
                  <a:moveTo>
                    <a:pt x="9" y="1"/>
                  </a:moveTo>
                  <a:lnTo>
                    <a:pt x="1" y="4"/>
                  </a:lnTo>
                  <a:cubicBezTo>
                    <a:pt x="575" y="10722"/>
                    <a:pt x="9334" y="17524"/>
                    <a:pt x="9334" y="17524"/>
                  </a:cubicBezTo>
                  <a:lnTo>
                    <a:pt x="18866" y="19702"/>
                  </a:lnTo>
                  <a:cubicBezTo>
                    <a:pt x="18866" y="19702"/>
                    <a:pt x="20999" y="18698"/>
                    <a:pt x="22661" y="16813"/>
                  </a:cubicBezTo>
                  <a:cubicBezTo>
                    <a:pt x="22581" y="15954"/>
                    <a:pt x="22205" y="14992"/>
                    <a:pt x="21452" y="13950"/>
                  </a:cubicBezTo>
                  <a:cubicBezTo>
                    <a:pt x="15361" y="5472"/>
                    <a:pt x="3419" y="1236"/>
                    <a:pt x="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358;p61"/>
            <p:cNvSpPr/>
            <p:nvPr/>
          </p:nvSpPr>
          <p:spPr>
            <a:xfrm>
              <a:off x="1285917" y="1671278"/>
              <a:ext cx="522273" cy="361712"/>
            </a:xfrm>
            <a:custGeom>
              <a:avLst/>
              <a:gdLst/>
              <a:ahLst/>
              <a:cxnLst/>
              <a:rect l="l" t="t" r="r" b="b"/>
              <a:pathLst>
                <a:path w="22646" h="15684" extrusionOk="0">
                  <a:moveTo>
                    <a:pt x="0" y="0"/>
                  </a:moveTo>
                  <a:lnTo>
                    <a:pt x="0" y="0"/>
                  </a:lnTo>
                  <a:cubicBezTo>
                    <a:pt x="1077" y="449"/>
                    <a:pt x="2149" y="901"/>
                    <a:pt x="3194" y="1411"/>
                  </a:cubicBezTo>
                  <a:cubicBezTo>
                    <a:pt x="4252" y="1897"/>
                    <a:pt x="5293" y="2415"/>
                    <a:pt x="6319" y="2954"/>
                  </a:cubicBezTo>
                  <a:cubicBezTo>
                    <a:pt x="8369" y="4034"/>
                    <a:pt x="10388" y="5182"/>
                    <a:pt x="12308" y="6475"/>
                  </a:cubicBezTo>
                  <a:cubicBezTo>
                    <a:pt x="14266" y="7714"/>
                    <a:pt x="16075" y="9159"/>
                    <a:pt x="17832" y="10661"/>
                  </a:cubicBezTo>
                  <a:lnTo>
                    <a:pt x="19117" y="11832"/>
                  </a:lnTo>
                  <a:cubicBezTo>
                    <a:pt x="19550" y="12220"/>
                    <a:pt x="19923" y="12661"/>
                    <a:pt x="20334" y="13072"/>
                  </a:cubicBezTo>
                  <a:cubicBezTo>
                    <a:pt x="21185" y="13866"/>
                    <a:pt x="21859" y="14816"/>
                    <a:pt x="22645" y="15683"/>
                  </a:cubicBezTo>
                  <a:cubicBezTo>
                    <a:pt x="21387" y="13718"/>
                    <a:pt x="19900" y="11885"/>
                    <a:pt x="18197" y="10266"/>
                  </a:cubicBezTo>
                  <a:cubicBezTo>
                    <a:pt x="16490" y="8657"/>
                    <a:pt x="14645" y="7190"/>
                    <a:pt x="12692" y="5893"/>
                  </a:cubicBezTo>
                  <a:cubicBezTo>
                    <a:pt x="10715" y="4631"/>
                    <a:pt x="8681" y="3461"/>
                    <a:pt x="6556" y="2471"/>
                  </a:cubicBezTo>
                  <a:cubicBezTo>
                    <a:pt x="4434" y="1491"/>
                    <a:pt x="2255" y="61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359;p61"/>
            <p:cNvSpPr/>
            <p:nvPr/>
          </p:nvSpPr>
          <p:spPr>
            <a:xfrm>
              <a:off x="1360616" y="1810599"/>
              <a:ext cx="225989" cy="85516"/>
            </a:xfrm>
            <a:custGeom>
              <a:avLst/>
              <a:gdLst/>
              <a:ahLst/>
              <a:cxnLst/>
              <a:rect l="l" t="t" r="r" b="b"/>
              <a:pathLst>
                <a:path w="9799" h="3708" extrusionOk="0">
                  <a:moveTo>
                    <a:pt x="9715" y="1"/>
                  </a:moveTo>
                  <a:cubicBezTo>
                    <a:pt x="7958" y="252"/>
                    <a:pt x="6259" y="731"/>
                    <a:pt x="4643" y="1373"/>
                  </a:cubicBezTo>
                  <a:cubicBezTo>
                    <a:pt x="3024" y="2012"/>
                    <a:pt x="1461" y="2784"/>
                    <a:pt x="1" y="3707"/>
                  </a:cubicBezTo>
                  <a:cubicBezTo>
                    <a:pt x="1537" y="2921"/>
                    <a:pt x="3153" y="2297"/>
                    <a:pt x="4791" y="1814"/>
                  </a:cubicBezTo>
                  <a:cubicBezTo>
                    <a:pt x="6434" y="1331"/>
                    <a:pt x="8122" y="1019"/>
                    <a:pt x="9799" y="933"/>
                  </a:cubicBezTo>
                  <a:lnTo>
                    <a:pt x="97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360;p61"/>
            <p:cNvSpPr/>
            <p:nvPr/>
          </p:nvSpPr>
          <p:spPr>
            <a:xfrm>
              <a:off x="1642071" y="1722223"/>
              <a:ext cx="27052" cy="156433"/>
            </a:xfrm>
            <a:custGeom>
              <a:avLst/>
              <a:gdLst/>
              <a:ahLst/>
              <a:cxnLst/>
              <a:rect l="l" t="t" r="r" b="b"/>
              <a:pathLst>
                <a:path w="1173" h="6783" extrusionOk="0">
                  <a:moveTo>
                    <a:pt x="1089" y="1"/>
                  </a:moveTo>
                  <a:cubicBezTo>
                    <a:pt x="439" y="947"/>
                    <a:pt x="142" y="2114"/>
                    <a:pt x="47" y="3274"/>
                  </a:cubicBezTo>
                  <a:cubicBezTo>
                    <a:pt x="1" y="3856"/>
                    <a:pt x="5" y="4441"/>
                    <a:pt x="43" y="5023"/>
                  </a:cubicBezTo>
                  <a:cubicBezTo>
                    <a:pt x="85" y="5612"/>
                    <a:pt x="150" y="6179"/>
                    <a:pt x="279" y="6783"/>
                  </a:cubicBezTo>
                  <a:lnTo>
                    <a:pt x="1172" y="6513"/>
                  </a:lnTo>
                  <a:cubicBezTo>
                    <a:pt x="994" y="6019"/>
                    <a:pt x="849" y="5467"/>
                    <a:pt x="739" y="4932"/>
                  </a:cubicBezTo>
                  <a:cubicBezTo>
                    <a:pt x="629" y="4388"/>
                    <a:pt x="548" y="3837"/>
                    <a:pt x="515" y="3277"/>
                  </a:cubicBezTo>
                  <a:cubicBezTo>
                    <a:pt x="453" y="2171"/>
                    <a:pt x="576" y="1027"/>
                    <a:pt x="1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361;p61"/>
            <p:cNvSpPr/>
            <p:nvPr/>
          </p:nvSpPr>
          <p:spPr>
            <a:xfrm>
              <a:off x="1118621" y="1421096"/>
              <a:ext cx="1489053" cy="1369290"/>
            </a:xfrm>
            <a:custGeom>
              <a:avLst/>
              <a:gdLst/>
              <a:ahLst/>
              <a:cxnLst/>
              <a:rect l="l" t="t" r="r" b="b"/>
              <a:pathLst>
                <a:path w="64566" h="59373" extrusionOk="0">
                  <a:moveTo>
                    <a:pt x="29941" y="1"/>
                  </a:moveTo>
                  <a:lnTo>
                    <a:pt x="29941" y="1"/>
                  </a:lnTo>
                  <a:cubicBezTo>
                    <a:pt x="29945" y="78"/>
                    <a:pt x="29964" y="161"/>
                    <a:pt x="29968" y="237"/>
                  </a:cubicBezTo>
                  <a:cubicBezTo>
                    <a:pt x="30408" y="3998"/>
                    <a:pt x="28644" y="7711"/>
                    <a:pt x="27123" y="11027"/>
                  </a:cubicBezTo>
                  <a:cubicBezTo>
                    <a:pt x="25786" y="13947"/>
                    <a:pt x="23531" y="17726"/>
                    <a:pt x="24394" y="21061"/>
                  </a:cubicBezTo>
                  <a:cubicBezTo>
                    <a:pt x="24477" y="21346"/>
                    <a:pt x="24573" y="21631"/>
                    <a:pt x="24694" y="21905"/>
                  </a:cubicBezTo>
                  <a:cubicBezTo>
                    <a:pt x="24801" y="22137"/>
                    <a:pt x="24915" y="22365"/>
                    <a:pt x="25037" y="22581"/>
                  </a:cubicBezTo>
                  <a:cubicBezTo>
                    <a:pt x="24922" y="22558"/>
                    <a:pt x="24805" y="22532"/>
                    <a:pt x="24683" y="22521"/>
                  </a:cubicBezTo>
                  <a:cubicBezTo>
                    <a:pt x="24070" y="22415"/>
                    <a:pt x="23417" y="22355"/>
                    <a:pt x="22724" y="22355"/>
                  </a:cubicBezTo>
                  <a:cubicBezTo>
                    <a:pt x="20725" y="22355"/>
                    <a:pt x="18387" y="22852"/>
                    <a:pt x="15714" y="24181"/>
                  </a:cubicBezTo>
                  <a:cubicBezTo>
                    <a:pt x="9801" y="27119"/>
                    <a:pt x="4772" y="27608"/>
                    <a:pt x="2081" y="27608"/>
                  </a:cubicBezTo>
                  <a:cubicBezTo>
                    <a:pt x="870" y="27608"/>
                    <a:pt x="132" y="27509"/>
                    <a:pt x="0" y="27489"/>
                  </a:cubicBezTo>
                  <a:lnTo>
                    <a:pt x="0" y="27489"/>
                  </a:lnTo>
                  <a:cubicBezTo>
                    <a:pt x="2023" y="28208"/>
                    <a:pt x="3992" y="29269"/>
                    <a:pt x="5749" y="30489"/>
                  </a:cubicBezTo>
                  <a:cubicBezTo>
                    <a:pt x="9235" y="32904"/>
                    <a:pt x="11334" y="37295"/>
                    <a:pt x="15330" y="39074"/>
                  </a:cubicBezTo>
                  <a:cubicBezTo>
                    <a:pt x="16835" y="39746"/>
                    <a:pt x="18429" y="40046"/>
                    <a:pt x="20031" y="40046"/>
                  </a:cubicBezTo>
                  <a:cubicBezTo>
                    <a:pt x="20730" y="40046"/>
                    <a:pt x="21432" y="39989"/>
                    <a:pt x="22128" y="39881"/>
                  </a:cubicBezTo>
                  <a:cubicBezTo>
                    <a:pt x="22142" y="39881"/>
                    <a:pt x="22154" y="39881"/>
                    <a:pt x="22166" y="39881"/>
                  </a:cubicBezTo>
                  <a:cubicBezTo>
                    <a:pt x="22178" y="39881"/>
                    <a:pt x="22190" y="39880"/>
                    <a:pt x="22204" y="39876"/>
                  </a:cubicBezTo>
                  <a:lnTo>
                    <a:pt x="22204" y="39876"/>
                  </a:lnTo>
                  <a:cubicBezTo>
                    <a:pt x="21170" y="41158"/>
                    <a:pt x="20462" y="42743"/>
                    <a:pt x="20565" y="44671"/>
                  </a:cubicBezTo>
                  <a:cubicBezTo>
                    <a:pt x="20896" y="51069"/>
                    <a:pt x="24591" y="56373"/>
                    <a:pt x="24109" y="59373"/>
                  </a:cubicBezTo>
                  <a:cubicBezTo>
                    <a:pt x="24265" y="58392"/>
                    <a:pt x="26059" y="56928"/>
                    <a:pt x="26702" y="56282"/>
                  </a:cubicBezTo>
                  <a:cubicBezTo>
                    <a:pt x="28937" y="54050"/>
                    <a:pt x="31899" y="52838"/>
                    <a:pt x="34252" y="50754"/>
                  </a:cubicBezTo>
                  <a:cubicBezTo>
                    <a:pt x="36043" y="49165"/>
                    <a:pt x="37659" y="46811"/>
                    <a:pt x="38613" y="44256"/>
                  </a:cubicBezTo>
                  <a:cubicBezTo>
                    <a:pt x="43521" y="47416"/>
                    <a:pt x="53620" y="47769"/>
                    <a:pt x="55478" y="50248"/>
                  </a:cubicBezTo>
                  <a:cubicBezTo>
                    <a:pt x="55478" y="50248"/>
                    <a:pt x="58220" y="36721"/>
                    <a:pt x="49658" y="31934"/>
                  </a:cubicBezTo>
                  <a:cubicBezTo>
                    <a:pt x="49631" y="31915"/>
                    <a:pt x="49593" y="31896"/>
                    <a:pt x="49559" y="31877"/>
                  </a:cubicBezTo>
                  <a:cubicBezTo>
                    <a:pt x="52890" y="31539"/>
                    <a:pt x="55939" y="30242"/>
                    <a:pt x="58166" y="27083"/>
                  </a:cubicBezTo>
                  <a:cubicBezTo>
                    <a:pt x="59364" y="25383"/>
                    <a:pt x="59912" y="23349"/>
                    <a:pt x="61063" y="21623"/>
                  </a:cubicBezTo>
                  <a:cubicBezTo>
                    <a:pt x="62144" y="20003"/>
                    <a:pt x="63527" y="18536"/>
                    <a:pt x="64566" y="16939"/>
                  </a:cubicBezTo>
                  <a:lnTo>
                    <a:pt x="64566" y="16939"/>
                  </a:lnTo>
                  <a:cubicBezTo>
                    <a:pt x="64428" y="17147"/>
                    <a:pt x="63824" y="17210"/>
                    <a:pt x="63127" y="17210"/>
                  </a:cubicBezTo>
                  <a:cubicBezTo>
                    <a:pt x="62167" y="17210"/>
                    <a:pt x="61031" y="17090"/>
                    <a:pt x="60702" y="17069"/>
                  </a:cubicBezTo>
                  <a:cubicBezTo>
                    <a:pt x="59433" y="16985"/>
                    <a:pt x="58166" y="16795"/>
                    <a:pt x="56908" y="16601"/>
                  </a:cubicBezTo>
                  <a:cubicBezTo>
                    <a:pt x="54865" y="16286"/>
                    <a:pt x="52794" y="15952"/>
                    <a:pt x="50722" y="15952"/>
                  </a:cubicBezTo>
                  <a:cubicBezTo>
                    <a:pt x="50192" y="15952"/>
                    <a:pt x="49662" y="15973"/>
                    <a:pt x="49133" y="16023"/>
                  </a:cubicBezTo>
                  <a:cubicBezTo>
                    <a:pt x="46837" y="16243"/>
                    <a:pt x="44799" y="17076"/>
                    <a:pt x="43039" y="18342"/>
                  </a:cubicBezTo>
                  <a:cubicBezTo>
                    <a:pt x="43023" y="18357"/>
                    <a:pt x="42997" y="18364"/>
                    <a:pt x="42982" y="18380"/>
                  </a:cubicBezTo>
                  <a:cubicBezTo>
                    <a:pt x="43198" y="16897"/>
                    <a:pt x="43172" y="15418"/>
                    <a:pt x="42640" y="14114"/>
                  </a:cubicBezTo>
                  <a:cubicBezTo>
                    <a:pt x="41750" y="11966"/>
                    <a:pt x="39689" y="10905"/>
                    <a:pt x="37913" y="9601"/>
                  </a:cubicBezTo>
                  <a:cubicBezTo>
                    <a:pt x="36062" y="8244"/>
                    <a:pt x="34305" y="6758"/>
                    <a:pt x="32949" y="4898"/>
                  </a:cubicBezTo>
                  <a:cubicBezTo>
                    <a:pt x="32165" y="3819"/>
                    <a:pt x="30166" y="685"/>
                    <a:pt x="29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362;p61"/>
            <p:cNvSpPr/>
            <p:nvPr/>
          </p:nvSpPr>
          <p:spPr>
            <a:xfrm>
              <a:off x="1664211" y="2319242"/>
              <a:ext cx="27490" cy="25184"/>
            </a:xfrm>
            <a:custGeom>
              <a:avLst/>
              <a:gdLst/>
              <a:ahLst/>
              <a:cxnLst/>
              <a:rect l="l" t="t" r="r" b="b"/>
              <a:pathLst>
                <a:path w="1192" h="1092" extrusionOk="0">
                  <a:moveTo>
                    <a:pt x="1056" y="1"/>
                  </a:moveTo>
                  <a:cubicBezTo>
                    <a:pt x="1037" y="1"/>
                    <a:pt x="1017" y="6"/>
                    <a:pt x="995" y="20"/>
                  </a:cubicBezTo>
                  <a:cubicBezTo>
                    <a:pt x="638" y="237"/>
                    <a:pt x="341" y="647"/>
                    <a:pt x="53" y="947"/>
                  </a:cubicBezTo>
                  <a:cubicBezTo>
                    <a:pt x="1" y="1002"/>
                    <a:pt x="56" y="1091"/>
                    <a:pt x="118" y="1091"/>
                  </a:cubicBezTo>
                  <a:cubicBezTo>
                    <a:pt x="133" y="1091"/>
                    <a:pt x="149" y="1086"/>
                    <a:pt x="163" y="1073"/>
                  </a:cubicBezTo>
                  <a:cubicBezTo>
                    <a:pt x="337" y="925"/>
                    <a:pt x="513" y="772"/>
                    <a:pt x="683" y="621"/>
                  </a:cubicBezTo>
                  <a:cubicBezTo>
                    <a:pt x="839" y="488"/>
                    <a:pt x="1022" y="351"/>
                    <a:pt x="1136" y="179"/>
                  </a:cubicBezTo>
                  <a:cubicBezTo>
                    <a:pt x="1191" y="102"/>
                    <a:pt x="1137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363;p61"/>
            <p:cNvSpPr/>
            <p:nvPr/>
          </p:nvSpPr>
          <p:spPr>
            <a:xfrm>
              <a:off x="1679870" y="2336331"/>
              <a:ext cx="23063" cy="18750"/>
            </a:xfrm>
            <a:custGeom>
              <a:avLst/>
              <a:gdLst/>
              <a:ahLst/>
              <a:cxnLst/>
              <a:rect l="l" t="t" r="r" b="b"/>
              <a:pathLst>
                <a:path w="1000" h="813" extrusionOk="0">
                  <a:moveTo>
                    <a:pt x="885" y="0"/>
                  </a:moveTo>
                  <a:cubicBezTo>
                    <a:pt x="872" y="0"/>
                    <a:pt x="860" y="3"/>
                    <a:pt x="848" y="8"/>
                  </a:cubicBezTo>
                  <a:cubicBezTo>
                    <a:pt x="564" y="154"/>
                    <a:pt x="313" y="450"/>
                    <a:pt x="65" y="652"/>
                  </a:cubicBezTo>
                  <a:cubicBezTo>
                    <a:pt x="0" y="708"/>
                    <a:pt x="45" y="813"/>
                    <a:pt x="113" y="813"/>
                  </a:cubicBezTo>
                  <a:cubicBezTo>
                    <a:pt x="128" y="813"/>
                    <a:pt x="144" y="808"/>
                    <a:pt x="160" y="796"/>
                  </a:cubicBezTo>
                  <a:cubicBezTo>
                    <a:pt x="430" y="602"/>
                    <a:pt x="780" y="393"/>
                    <a:pt x="962" y="108"/>
                  </a:cubicBezTo>
                  <a:cubicBezTo>
                    <a:pt x="1000" y="49"/>
                    <a:pt x="941" y="0"/>
                    <a:pt x="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364;p61"/>
            <p:cNvSpPr/>
            <p:nvPr/>
          </p:nvSpPr>
          <p:spPr>
            <a:xfrm>
              <a:off x="1711005" y="2293643"/>
              <a:ext cx="15152" cy="14714"/>
            </a:xfrm>
            <a:custGeom>
              <a:avLst/>
              <a:gdLst/>
              <a:ahLst/>
              <a:cxnLst/>
              <a:rect l="l" t="t" r="r" b="b"/>
              <a:pathLst>
                <a:path w="657" h="638" extrusionOk="0">
                  <a:moveTo>
                    <a:pt x="523" y="1"/>
                  </a:moveTo>
                  <a:cubicBezTo>
                    <a:pt x="513" y="1"/>
                    <a:pt x="502" y="2"/>
                    <a:pt x="491" y="4"/>
                  </a:cubicBezTo>
                  <a:cubicBezTo>
                    <a:pt x="381" y="27"/>
                    <a:pt x="309" y="153"/>
                    <a:pt x="237" y="236"/>
                  </a:cubicBezTo>
                  <a:cubicBezTo>
                    <a:pt x="160" y="327"/>
                    <a:pt x="77" y="411"/>
                    <a:pt x="31" y="522"/>
                  </a:cubicBezTo>
                  <a:cubicBezTo>
                    <a:pt x="0" y="586"/>
                    <a:pt x="49" y="638"/>
                    <a:pt x="106" y="638"/>
                  </a:cubicBezTo>
                  <a:cubicBezTo>
                    <a:pt x="120" y="638"/>
                    <a:pt x="135" y="634"/>
                    <a:pt x="149" y="628"/>
                  </a:cubicBezTo>
                  <a:cubicBezTo>
                    <a:pt x="256" y="571"/>
                    <a:pt x="339" y="483"/>
                    <a:pt x="426" y="404"/>
                  </a:cubicBezTo>
                  <a:cubicBezTo>
                    <a:pt x="507" y="327"/>
                    <a:pt x="621" y="255"/>
                    <a:pt x="644" y="138"/>
                  </a:cubicBezTo>
                  <a:cubicBezTo>
                    <a:pt x="656" y="58"/>
                    <a:pt x="597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365;p61"/>
            <p:cNvSpPr/>
            <p:nvPr/>
          </p:nvSpPr>
          <p:spPr>
            <a:xfrm>
              <a:off x="1716055" y="2317697"/>
              <a:ext cx="14552" cy="12938"/>
            </a:xfrm>
            <a:custGeom>
              <a:avLst/>
              <a:gdLst/>
              <a:ahLst/>
              <a:cxnLst/>
              <a:rect l="l" t="t" r="r" b="b"/>
              <a:pathLst>
                <a:path w="631" h="561" extrusionOk="0">
                  <a:moveTo>
                    <a:pt x="497" y="1"/>
                  </a:moveTo>
                  <a:cubicBezTo>
                    <a:pt x="488" y="1"/>
                    <a:pt x="479" y="2"/>
                    <a:pt x="470" y="3"/>
                  </a:cubicBezTo>
                  <a:cubicBezTo>
                    <a:pt x="371" y="23"/>
                    <a:pt x="310" y="118"/>
                    <a:pt x="246" y="190"/>
                  </a:cubicBezTo>
                  <a:cubicBezTo>
                    <a:pt x="174" y="265"/>
                    <a:pt x="105" y="342"/>
                    <a:pt x="44" y="425"/>
                  </a:cubicBezTo>
                  <a:cubicBezTo>
                    <a:pt x="1" y="484"/>
                    <a:pt x="43" y="561"/>
                    <a:pt x="103" y="561"/>
                  </a:cubicBezTo>
                  <a:cubicBezTo>
                    <a:pt x="117" y="561"/>
                    <a:pt x="131" y="556"/>
                    <a:pt x="146" y="547"/>
                  </a:cubicBezTo>
                  <a:cubicBezTo>
                    <a:pt x="242" y="486"/>
                    <a:pt x="325" y="418"/>
                    <a:pt x="413" y="349"/>
                  </a:cubicBezTo>
                  <a:cubicBezTo>
                    <a:pt x="493" y="285"/>
                    <a:pt x="580" y="232"/>
                    <a:pt x="611" y="125"/>
                  </a:cubicBezTo>
                  <a:cubicBezTo>
                    <a:pt x="631" y="48"/>
                    <a:pt x="563" y="1"/>
                    <a:pt x="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366;p61"/>
            <p:cNvSpPr/>
            <p:nvPr/>
          </p:nvSpPr>
          <p:spPr>
            <a:xfrm>
              <a:off x="1710267" y="2349869"/>
              <a:ext cx="18957" cy="16236"/>
            </a:xfrm>
            <a:custGeom>
              <a:avLst/>
              <a:gdLst/>
              <a:ahLst/>
              <a:cxnLst/>
              <a:rect l="l" t="t" r="r" b="b"/>
              <a:pathLst>
                <a:path w="822" h="704" extrusionOk="0">
                  <a:moveTo>
                    <a:pt x="691" y="1"/>
                  </a:moveTo>
                  <a:cubicBezTo>
                    <a:pt x="681" y="1"/>
                    <a:pt x="670" y="3"/>
                    <a:pt x="660" y="7"/>
                  </a:cubicBezTo>
                  <a:cubicBezTo>
                    <a:pt x="539" y="60"/>
                    <a:pt x="451" y="167"/>
                    <a:pt x="356" y="262"/>
                  </a:cubicBezTo>
                  <a:cubicBezTo>
                    <a:pt x="249" y="365"/>
                    <a:pt x="146" y="475"/>
                    <a:pt x="44" y="585"/>
                  </a:cubicBezTo>
                  <a:cubicBezTo>
                    <a:pt x="1" y="632"/>
                    <a:pt x="46" y="704"/>
                    <a:pt x="101" y="704"/>
                  </a:cubicBezTo>
                  <a:cubicBezTo>
                    <a:pt x="113" y="704"/>
                    <a:pt x="126" y="700"/>
                    <a:pt x="139" y="692"/>
                  </a:cubicBezTo>
                  <a:cubicBezTo>
                    <a:pt x="257" y="600"/>
                    <a:pt x="379" y="513"/>
                    <a:pt x="497" y="422"/>
                  </a:cubicBezTo>
                  <a:cubicBezTo>
                    <a:pt x="599" y="339"/>
                    <a:pt x="717" y="266"/>
                    <a:pt x="785" y="151"/>
                  </a:cubicBezTo>
                  <a:cubicBezTo>
                    <a:pt x="821" y="89"/>
                    <a:pt x="760" y="1"/>
                    <a:pt x="6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367;p61"/>
            <p:cNvSpPr/>
            <p:nvPr/>
          </p:nvSpPr>
          <p:spPr>
            <a:xfrm>
              <a:off x="1744145" y="2287900"/>
              <a:ext cx="17043" cy="14183"/>
            </a:xfrm>
            <a:custGeom>
              <a:avLst/>
              <a:gdLst/>
              <a:ahLst/>
              <a:cxnLst/>
              <a:rect l="l" t="t" r="r" b="b"/>
              <a:pathLst>
                <a:path w="739" h="615" extrusionOk="0">
                  <a:moveTo>
                    <a:pt x="465" y="1"/>
                  </a:moveTo>
                  <a:cubicBezTo>
                    <a:pt x="288" y="1"/>
                    <a:pt x="93" y="421"/>
                    <a:pt x="28" y="520"/>
                  </a:cubicBezTo>
                  <a:cubicBezTo>
                    <a:pt x="0" y="562"/>
                    <a:pt x="45" y="614"/>
                    <a:pt x="90" y="614"/>
                  </a:cubicBezTo>
                  <a:cubicBezTo>
                    <a:pt x="101" y="614"/>
                    <a:pt x="113" y="611"/>
                    <a:pt x="123" y="603"/>
                  </a:cubicBezTo>
                  <a:cubicBezTo>
                    <a:pt x="221" y="520"/>
                    <a:pt x="739" y="204"/>
                    <a:pt x="544" y="33"/>
                  </a:cubicBezTo>
                  <a:cubicBezTo>
                    <a:pt x="519" y="11"/>
                    <a:pt x="492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368;p61"/>
            <p:cNvSpPr/>
            <p:nvPr/>
          </p:nvSpPr>
          <p:spPr>
            <a:xfrm>
              <a:off x="1755746" y="2302245"/>
              <a:ext cx="18381" cy="17850"/>
            </a:xfrm>
            <a:custGeom>
              <a:avLst/>
              <a:gdLst/>
              <a:ahLst/>
              <a:cxnLst/>
              <a:rect l="l" t="t" r="r" b="b"/>
              <a:pathLst>
                <a:path w="797" h="774" extrusionOk="0">
                  <a:moveTo>
                    <a:pt x="680" y="0"/>
                  </a:moveTo>
                  <a:cubicBezTo>
                    <a:pt x="654" y="0"/>
                    <a:pt x="627" y="9"/>
                    <a:pt x="608" y="27"/>
                  </a:cubicBezTo>
                  <a:cubicBezTo>
                    <a:pt x="406" y="214"/>
                    <a:pt x="269" y="453"/>
                    <a:pt x="60" y="635"/>
                  </a:cubicBezTo>
                  <a:cubicBezTo>
                    <a:pt x="1" y="689"/>
                    <a:pt x="37" y="773"/>
                    <a:pt x="101" y="773"/>
                  </a:cubicBezTo>
                  <a:cubicBezTo>
                    <a:pt x="114" y="773"/>
                    <a:pt x="129" y="770"/>
                    <a:pt x="144" y="761"/>
                  </a:cubicBezTo>
                  <a:cubicBezTo>
                    <a:pt x="418" y="612"/>
                    <a:pt x="680" y="419"/>
                    <a:pt x="775" y="110"/>
                  </a:cubicBezTo>
                  <a:cubicBezTo>
                    <a:pt x="796" y="40"/>
                    <a:pt x="738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369;p61"/>
            <p:cNvSpPr/>
            <p:nvPr/>
          </p:nvSpPr>
          <p:spPr>
            <a:xfrm>
              <a:off x="1779200" y="2256212"/>
              <a:ext cx="21610" cy="14483"/>
            </a:xfrm>
            <a:custGeom>
              <a:avLst/>
              <a:gdLst/>
              <a:ahLst/>
              <a:cxnLst/>
              <a:rect l="l" t="t" r="r" b="b"/>
              <a:pathLst>
                <a:path w="937" h="628" extrusionOk="0">
                  <a:moveTo>
                    <a:pt x="763" y="1"/>
                  </a:moveTo>
                  <a:cubicBezTo>
                    <a:pt x="753" y="1"/>
                    <a:pt x="742" y="2"/>
                    <a:pt x="731" y="4"/>
                  </a:cubicBezTo>
                  <a:cubicBezTo>
                    <a:pt x="595" y="38"/>
                    <a:pt x="480" y="134"/>
                    <a:pt x="370" y="213"/>
                  </a:cubicBezTo>
                  <a:cubicBezTo>
                    <a:pt x="264" y="297"/>
                    <a:pt x="142" y="369"/>
                    <a:pt x="59" y="471"/>
                  </a:cubicBezTo>
                  <a:cubicBezTo>
                    <a:pt x="1" y="540"/>
                    <a:pt x="53" y="627"/>
                    <a:pt x="131" y="627"/>
                  </a:cubicBezTo>
                  <a:cubicBezTo>
                    <a:pt x="139" y="627"/>
                    <a:pt x="148" y="626"/>
                    <a:pt x="157" y="624"/>
                  </a:cubicBezTo>
                  <a:cubicBezTo>
                    <a:pt x="287" y="590"/>
                    <a:pt x="408" y="510"/>
                    <a:pt x="526" y="445"/>
                  </a:cubicBezTo>
                  <a:cubicBezTo>
                    <a:pt x="647" y="380"/>
                    <a:pt x="781" y="320"/>
                    <a:pt x="865" y="209"/>
                  </a:cubicBezTo>
                  <a:cubicBezTo>
                    <a:pt x="937" y="116"/>
                    <a:pt x="868" y="1"/>
                    <a:pt x="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370;p61"/>
            <p:cNvSpPr/>
            <p:nvPr/>
          </p:nvSpPr>
          <p:spPr>
            <a:xfrm>
              <a:off x="1790524" y="2274109"/>
              <a:ext cx="17297" cy="10655"/>
            </a:xfrm>
            <a:custGeom>
              <a:avLst/>
              <a:gdLst/>
              <a:ahLst/>
              <a:cxnLst/>
              <a:rect l="l" t="t" r="r" b="b"/>
              <a:pathLst>
                <a:path w="750" h="462" extrusionOk="0">
                  <a:moveTo>
                    <a:pt x="606" y="1"/>
                  </a:moveTo>
                  <a:cubicBezTo>
                    <a:pt x="400" y="1"/>
                    <a:pt x="182" y="199"/>
                    <a:pt x="51" y="334"/>
                  </a:cubicBezTo>
                  <a:cubicBezTo>
                    <a:pt x="1" y="384"/>
                    <a:pt x="52" y="461"/>
                    <a:pt x="110" y="461"/>
                  </a:cubicBezTo>
                  <a:cubicBezTo>
                    <a:pt x="123" y="461"/>
                    <a:pt x="136" y="457"/>
                    <a:pt x="149" y="448"/>
                  </a:cubicBezTo>
                  <a:cubicBezTo>
                    <a:pt x="240" y="380"/>
                    <a:pt x="335" y="323"/>
                    <a:pt x="442" y="281"/>
                  </a:cubicBezTo>
                  <a:cubicBezTo>
                    <a:pt x="533" y="243"/>
                    <a:pt x="625" y="225"/>
                    <a:pt x="697" y="156"/>
                  </a:cubicBezTo>
                  <a:cubicBezTo>
                    <a:pt x="750" y="111"/>
                    <a:pt x="712" y="11"/>
                    <a:pt x="647" y="4"/>
                  </a:cubicBezTo>
                  <a:cubicBezTo>
                    <a:pt x="634" y="2"/>
                    <a:pt x="620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371;p61"/>
            <p:cNvSpPr/>
            <p:nvPr/>
          </p:nvSpPr>
          <p:spPr>
            <a:xfrm>
              <a:off x="1698620" y="2381465"/>
              <a:ext cx="25622" cy="33579"/>
            </a:xfrm>
            <a:custGeom>
              <a:avLst/>
              <a:gdLst/>
              <a:ahLst/>
              <a:cxnLst/>
              <a:rect l="l" t="t" r="r" b="b"/>
              <a:pathLst>
                <a:path w="1111" h="1456" extrusionOk="0">
                  <a:moveTo>
                    <a:pt x="973" y="1"/>
                  </a:moveTo>
                  <a:cubicBezTo>
                    <a:pt x="948" y="1"/>
                    <a:pt x="922" y="12"/>
                    <a:pt x="902" y="41"/>
                  </a:cubicBezTo>
                  <a:cubicBezTo>
                    <a:pt x="628" y="447"/>
                    <a:pt x="351" y="854"/>
                    <a:pt x="66" y="1253"/>
                  </a:cubicBezTo>
                  <a:cubicBezTo>
                    <a:pt x="1" y="1347"/>
                    <a:pt x="75" y="1455"/>
                    <a:pt x="162" y="1455"/>
                  </a:cubicBezTo>
                  <a:cubicBezTo>
                    <a:pt x="191" y="1455"/>
                    <a:pt x="222" y="1443"/>
                    <a:pt x="249" y="1413"/>
                  </a:cubicBezTo>
                  <a:cubicBezTo>
                    <a:pt x="598" y="1044"/>
                    <a:pt x="879" y="626"/>
                    <a:pt x="1077" y="158"/>
                  </a:cubicBezTo>
                  <a:cubicBezTo>
                    <a:pt x="1111" y="83"/>
                    <a:pt x="1042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372;p61"/>
            <p:cNvSpPr/>
            <p:nvPr/>
          </p:nvSpPr>
          <p:spPr>
            <a:xfrm>
              <a:off x="1673874" y="2384232"/>
              <a:ext cx="17020" cy="20503"/>
            </a:xfrm>
            <a:custGeom>
              <a:avLst/>
              <a:gdLst/>
              <a:ahLst/>
              <a:cxnLst/>
              <a:rect l="l" t="t" r="r" b="b"/>
              <a:pathLst>
                <a:path w="738" h="889" extrusionOk="0">
                  <a:moveTo>
                    <a:pt x="586" y="0"/>
                  </a:moveTo>
                  <a:cubicBezTo>
                    <a:pt x="558" y="0"/>
                    <a:pt x="530" y="11"/>
                    <a:pt x="508" y="38"/>
                  </a:cubicBezTo>
                  <a:cubicBezTo>
                    <a:pt x="325" y="258"/>
                    <a:pt x="90" y="498"/>
                    <a:pt x="18" y="783"/>
                  </a:cubicBezTo>
                  <a:cubicBezTo>
                    <a:pt x="1" y="842"/>
                    <a:pt x="52" y="888"/>
                    <a:pt x="106" y="888"/>
                  </a:cubicBezTo>
                  <a:cubicBezTo>
                    <a:pt x="123" y="888"/>
                    <a:pt x="140" y="884"/>
                    <a:pt x="155" y="874"/>
                  </a:cubicBezTo>
                  <a:cubicBezTo>
                    <a:pt x="398" y="711"/>
                    <a:pt x="543" y="403"/>
                    <a:pt x="690" y="160"/>
                  </a:cubicBezTo>
                  <a:cubicBezTo>
                    <a:pt x="738" y="82"/>
                    <a:pt x="662" y="0"/>
                    <a:pt x="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373;p61"/>
            <p:cNvSpPr/>
            <p:nvPr/>
          </p:nvSpPr>
          <p:spPr>
            <a:xfrm>
              <a:off x="1644746" y="2378974"/>
              <a:ext cx="14852" cy="16997"/>
            </a:xfrm>
            <a:custGeom>
              <a:avLst/>
              <a:gdLst/>
              <a:ahLst/>
              <a:cxnLst/>
              <a:rect l="l" t="t" r="r" b="b"/>
              <a:pathLst>
                <a:path w="644" h="737" extrusionOk="0">
                  <a:moveTo>
                    <a:pt x="522" y="0"/>
                  </a:moveTo>
                  <a:cubicBezTo>
                    <a:pt x="504" y="0"/>
                    <a:pt x="486" y="5"/>
                    <a:pt x="471" y="15"/>
                  </a:cubicBezTo>
                  <a:cubicBezTo>
                    <a:pt x="368" y="88"/>
                    <a:pt x="288" y="171"/>
                    <a:pt x="201" y="266"/>
                  </a:cubicBezTo>
                  <a:cubicBezTo>
                    <a:pt x="163" y="308"/>
                    <a:pt x="121" y="354"/>
                    <a:pt x="87" y="400"/>
                  </a:cubicBezTo>
                  <a:cubicBezTo>
                    <a:pt x="56" y="441"/>
                    <a:pt x="49" y="479"/>
                    <a:pt x="49" y="521"/>
                  </a:cubicBezTo>
                  <a:cubicBezTo>
                    <a:pt x="45" y="532"/>
                    <a:pt x="37" y="544"/>
                    <a:pt x="34" y="555"/>
                  </a:cubicBezTo>
                  <a:cubicBezTo>
                    <a:pt x="1" y="635"/>
                    <a:pt x="63" y="737"/>
                    <a:pt x="144" y="737"/>
                  </a:cubicBezTo>
                  <a:cubicBezTo>
                    <a:pt x="166" y="737"/>
                    <a:pt x="189" y="729"/>
                    <a:pt x="212" y="711"/>
                  </a:cubicBezTo>
                  <a:cubicBezTo>
                    <a:pt x="232" y="696"/>
                    <a:pt x="239" y="688"/>
                    <a:pt x="243" y="684"/>
                  </a:cubicBezTo>
                  <a:cubicBezTo>
                    <a:pt x="243" y="684"/>
                    <a:pt x="246" y="684"/>
                    <a:pt x="246" y="681"/>
                  </a:cubicBezTo>
                  <a:cubicBezTo>
                    <a:pt x="281" y="665"/>
                    <a:pt x="315" y="658"/>
                    <a:pt x="346" y="628"/>
                  </a:cubicBezTo>
                  <a:cubicBezTo>
                    <a:pt x="387" y="582"/>
                    <a:pt x="421" y="514"/>
                    <a:pt x="455" y="460"/>
                  </a:cubicBezTo>
                  <a:cubicBezTo>
                    <a:pt x="524" y="349"/>
                    <a:pt x="585" y="244"/>
                    <a:pt x="623" y="118"/>
                  </a:cubicBezTo>
                  <a:cubicBezTo>
                    <a:pt x="643" y="54"/>
                    <a:pt x="582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374;p61"/>
            <p:cNvSpPr/>
            <p:nvPr/>
          </p:nvSpPr>
          <p:spPr>
            <a:xfrm>
              <a:off x="1623667" y="2359601"/>
              <a:ext cx="11900" cy="15936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388" y="0"/>
                  </a:moveTo>
                  <a:cubicBezTo>
                    <a:pt x="363" y="0"/>
                    <a:pt x="338" y="11"/>
                    <a:pt x="316" y="38"/>
                  </a:cubicBezTo>
                  <a:cubicBezTo>
                    <a:pt x="251" y="122"/>
                    <a:pt x="195" y="205"/>
                    <a:pt x="137" y="292"/>
                  </a:cubicBezTo>
                  <a:cubicBezTo>
                    <a:pt x="84" y="376"/>
                    <a:pt x="0" y="464"/>
                    <a:pt x="16" y="570"/>
                  </a:cubicBezTo>
                  <a:cubicBezTo>
                    <a:pt x="26" y="629"/>
                    <a:pt x="75" y="690"/>
                    <a:pt x="136" y="690"/>
                  </a:cubicBezTo>
                  <a:cubicBezTo>
                    <a:pt x="150" y="690"/>
                    <a:pt x="165" y="687"/>
                    <a:pt x="179" y="680"/>
                  </a:cubicBezTo>
                  <a:cubicBezTo>
                    <a:pt x="286" y="635"/>
                    <a:pt x="313" y="547"/>
                    <a:pt x="362" y="445"/>
                  </a:cubicBezTo>
                  <a:cubicBezTo>
                    <a:pt x="407" y="350"/>
                    <a:pt x="449" y="254"/>
                    <a:pt x="488" y="156"/>
                  </a:cubicBezTo>
                  <a:cubicBezTo>
                    <a:pt x="515" y="81"/>
                    <a:pt x="454" y="0"/>
                    <a:pt x="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375;p61"/>
            <p:cNvSpPr/>
            <p:nvPr/>
          </p:nvSpPr>
          <p:spPr>
            <a:xfrm>
              <a:off x="1647283" y="2352752"/>
              <a:ext cx="16397" cy="19119"/>
            </a:xfrm>
            <a:custGeom>
              <a:avLst/>
              <a:gdLst/>
              <a:ahLst/>
              <a:cxnLst/>
              <a:rect l="l" t="t" r="r" b="b"/>
              <a:pathLst>
                <a:path w="711" h="829" extrusionOk="0">
                  <a:moveTo>
                    <a:pt x="589" y="0"/>
                  </a:moveTo>
                  <a:cubicBezTo>
                    <a:pt x="564" y="0"/>
                    <a:pt x="539" y="6"/>
                    <a:pt x="517" y="19"/>
                  </a:cubicBezTo>
                  <a:cubicBezTo>
                    <a:pt x="403" y="84"/>
                    <a:pt x="334" y="236"/>
                    <a:pt x="273" y="346"/>
                  </a:cubicBezTo>
                  <a:cubicBezTo>
                    <a:pt x="205" y="472"/>
                    <a:pt x="87" y="567"/>
                    <a:pt x="30" y="696"/>
                  </a:cubicBezTo>
                  <a:cubicBezTo>
                    <a:pt x="1" y="751"/>
                    <a:pt x="44" y="829"/>
                    <a:pt x="104" y="829"/>
                  </a:cubicBezTo>
                  <a:cubicBezTo>
                    <a:pt x="114" y="829"/>
                    <a:pt x="125" y="826"/>
                    <a:pt x="136" y="821"/>
                  </a:cubicBezTo>
                  <a:cubicBezTo>
                    <a:pt x="277" y="756"/>
                    <a:pt x="380" y="624"/>
                    <a:pt x="487" y="517"/>
                  </a:cubicBezTo>
                  <a:cubicBezTo>
                    <a:pt x="592" y="407"/>
                    <a:pt x="710" y="277"/>
                    <a:pt x="710" y="114"/>
                  </a:cubicBezTo>
                  <a:cubicBezTo>
                    <a:pt x="710" y="41"/>
                    <a:pt x="651" y="0"/>
                    <a:pt x="5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376;p61"/>
            <p:cNvSpPr/>
            <p:nvPr/>
          </p:nvSpPr>
          <p:spPr>
            <a:xfrm>
              <a:off x="1658883" y="2427267"/>
              <a:ext cx="15844" cy="29889"/>
            </a:xfrm>
            <a:custGeom>
              <a:avLst/>
              <a:gdLst/>
              <a:ahLst/>
              <a:cxnLst/>
              <a:rect l="l" t="t" r="r" b="b"/>
              <a:pathLst>
                <a:path w="687" h="1296" extrusionOk="0">
                  <a:moveTo>
                    <a:pt x="559" y="0"/>
                  </a:moveTo>
                  <a:cubicBezTo>
                    <a:pt x="525" y="0"/>
                    <a:pt x="490" y="21"/>
                    <a:pt x="474" y="66"/>
                  </a:cubicBezTo>
                  <a:cubicBezTo>
                    <a:pt x="412" y="248"/>
                    <a:pt x="367" y="434"/>
                    <a:pt x="287" y="610"/>
                  </a:cubicBezTo>
                  <a:cubicBezTo>
                    <a:pt x="253" y="685"/>
                    <a:pt x="215" y="757"/>
                    <a:pt x="173" y="830"/>
                  </a:cubicBezTo>
                  <a:cubicBezTo>
                    <a:pt x="116" y="924"/>
                    <a:pt x="82" y="1005"/>
                    <a:pt x="37" y="1103"/>
                  </a:cubicBezTo>
                  <a:cubicBezTo>
                    <a:pt x="1" y="1187"/>
                    <a:pt x="72" y="1295"/>
                    <a:pt x="155" y="1295"/>
                  </a:cubicBezTo>
                  <a:cubicBezTo>
                    <a:pt x="179" y="1295"/>
                    <a:pt x="203" y="1287"/>
                    <a:pt x="226" y="1267"/>
                  </a:cubicBezTo>
                  <a:cubicBezTo>
                    <a:pt x="303" y="1198"/>
                    <a:pt x="379" y="1145"/>
                    <a:pt x="432" y="1054"/>
                  </a:cubicBezTo>
                  <a:cubicBezTo>
                    <a:pt x="489" y="955"/>
                    <a:pt x="535" y="845"/>
                    <a:pt x="572" y="738"/>
                  </a:cubicBezTo>
                  <a:cubicBezTo>
                    <a:pt x="641" y="529"/>
                    <a:pt x="686" y="298"/>
                    <a:pt x="645" y="80"/>
                  </a:cubicBezTo>
                  <a:cubicBezTo>
                    <a:pt x="637" y="28"/>
                    <a:pt x="599" y="0"/>
                    <a:pt x="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377;p61"/>
            <p:cNvSpPr/>
            <p:nvPr/>
          </p:nvSpPr>
          <p:spPr>
            <a:xfrm>
              <a:off x="1622329" y="2430380"/>
              <a:ext cx="13538" cy="25323"/>
            </a:xfrm>
            <a:custGeom>
              <a:avLst/>
              <a:gdLst/>
              <a:ahLst/>
              <a:cxnLst/>
              <a:rect l="l" t="t" r="r" b="b"/>
              <a:pathLst>
                <a:path w="587" h="1098" extrusionOk="0">
                  <a:moveTo>
                    <a:pt x="491" y="0"/>
                  </a:moveTo>
                  <a:cubicBezTo>
                    <a:pt x="454" y="0"/>
                    <a:pt x="416" y="22"/>
                    <a:pt x="401" y="68"/>
                  </a:cubicBezTo>
                  <a:cubicBezTo>
                    <a:pt x="344" y="231"/>
                    <a:pt x="276" y="387"/>
                    <a:pt x="204" y="543"/>
                  </a:cubicBezTo>
                  <a:cubicBezTo>
                    <a:pt x="146" y="675"/>
                    <a:pt x="28" y="820"/>
                    <a:pt x="9" y="965"/>
                  </a:cubicBezTo>
                  <a:cubicBezTo>
                    <a:pt x="1" y="1032"/>
                    <a:pt x="55" y="1098"/>
                    <a:pt x="117" y="1098"/>
                  </a:cubicBezTo>
                  <a:cubicBezTo>
                    <a:pt x="135" y="1098"/>
                    <a:pt x="154" y="1092"/>
                    <a:pt x="173" y="1079"/>
                  </a:cubicBezTo>
                  <a:cubicBezTo>
                    <a:pt x="309" y="980"/>
                    <a:pt x="374" y="778"/>
                    <a:pt x="435" y="630"/>
                  </a:cubicBezTo>
                  <a:cubicBezTo>
                    <a:pt x="504" y="463"/>
                    <a:pt x="546" y="284"/>
                    <a:pt x="576" y="105"/>
                  </a:cubicBezTo>
                  <a:cubicBezTo>
                    <a:pt x="587" y="38"/>
                    <a:pt x="540" y="0"/>
                    <a:pt x="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378;p61"/>
            <p:cNvSpPr/>
            <p:nvPr/>
          </p:nvSpPr>
          <p:spPr>
            <a:xfrm>
              <a:off x="1638842" y="2470555"/>
              <a:ext cx="14137" cy="29751"/>
            </a:xfrm>
            <a:custGeom>
              <a:avLst/>
              <a:gdLst/>
              <a:ahLst/>
              <a:cxnLst/>
              <a:rect l="l" t="t" r="r" b="b"/>
              <a:pathLst>
                <a:path w="613" h="1290" extrusionOk="0">
                  <a:moveTo>
                    <a:pt x="482" y="0"/>
                  </a:moveTo>
                  <a:cubicBezTo>
                    <a:pt x="449" y="0"/>
                    <a:pt x="416" y="16"/>
                    <a:pt x="404" y="47"/>
                  </a:cubicBezTo>
                  <a:cubicBezTo>
                    <a:pt x="332" y="234"/>
                    <a:pt x="286" y="428"/>
                    <a:pt x="218" y="614"/>
                  </a:cubicBezTo>
                  <a:cubicBezTo>
                    <a:pt x="153" y="786"/>
                    <a:pt x="0" y="964"/>
                    <a:pt x="12" y="1151"/>
                  </a:cubicBezTo>
                  <a:cubicBezTo>
                    <a:pt x="15" y="1239"/>
                    <a:pt x="85" y="1289"/>
                    <a:pt x="162" y="1289"/>
                  </a:cubicBezTo>
                  <a:cubicBezTo>
                    <a:pt x="191" y="1289"/>
                    <a:pt x="220" y="1283"/>
                    <a:pt x="248" y="1268"/>
                  </a:cubicBezTo>
                  <a:cubicBezTo>
                    <a:pt x="426" y="1173"/>
                    <a:pt x="483" y="877"/>
                    <a:pt x="537" y="694"/>
                  </a:cubicBezTo>
                  <a:cubicBezTo>
                    <a:pt x="593" y="485"/>
                    <a:pt x="613" y="272"/>
                    <a:pt x="571" y="59"/>
                  </a:cubicBezTo>
                  <a:cubicBezTo>
                    <a:pt x="560" y="21"/>
                    <a:pt x="521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379;p61"/>
            <p:cNvSpPr/>
            <p:nvPr/>
          </p:nvSpPr>
          <p:spPr>
            <a:xfrm>
              <a:off x="1686904" y="2445048"/>
              <a:ext cx="15936" cy="23962"/>
            </a:xfrm>
            <a:custGeom>
              <a:avLst/>
              <a:gdLst/>
              <a:ahLst/>
              <a:cxnLst/>
              <a:rect l="l" t="t" r="r" b="b"/>
              <a:pathLst>
                <a:path w="691" h="1039" extrusionOk="0">
                  <a:moveTo>
                    <a:pt x="594" y="0"/>
                  </a:moveTo>
                  <a:cubicBezTo>
                    <a:pt x="570" y="0"/>
                    <a:pt x="546" y="10"/>
                    <a:pt x="529" y="32"/>
                  </a:cubicBezTo>
                  <a:cubicBezTo>
                    <a:pt x="422" y="173"/>
                    <a:pt x="343" y="332"/>
                    <a:pt x="247" y="481"/>
                  </a:cubicBezTo>
                  <a:cubicBezTo>
                    <a:pt x="152" y="621"/>
                    <a:pt x="23" y="762"/>
                    <a:pt x="4" y="937"/>
                  </a:cubicBezTo>
                  <a:cubicBezTo>
                    <a:pt x="1" y="997"/>
                    <a:pt x="38" y="1039"/>
                    <a:pt x="90" y="1039"/>
                  </a:cubicBezTo>
                  <a:cubicBezTo>
                    <a:pt x="98" y="1039"/>
                    <a:pt x="106" y="1038"/>
                    <a:pt x="114" y="1036"/>
                  </a:cubicBezTo>
                  <a:cubicBezTo>
                    <a:pt x="308" y="994"/>
                    <a:pt x="434" y="804"/>
                    <a:pt x="521" y="644"/>
                  </a:cubicBezTo>
                  <a:cubicBezTo>
                    <a:pt x="616" y="469"/>
                    <a:pt x="688" y="290"/>
                    <a:pt x="688" y="90"/>
                  </a:cubicBezTo>
                  <a:cubicBezTo>
                    <a:pt x="691" y="37"/>
                    <a:pt x="642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380;p61"/>
            <p:cNvSpPr/>
            <p:nvPr/>
          </p:nvSpPr>
          <p:spPr>
            <a:xfrm>
              <a:off x="1666932" y="2497169"/>
              <a:ext cx="14921" cy="23847"/>
            </a:xfrm>
            <a:custGeom>
              <a:avLst/>
              <a:gdLst/>
              <a:ahLst/>
              <a:cxnLst/>
              <a:rect l="l" t="t" r="r" b="b"/>
              <a:pathLst>
                <a:path w="647" h="1034" extrusionOk="0">
                  <a:moveTo>
                    <a:pt x="538" y="1"/>
                  </a:moveTo>
                  <a:cubicBezTo>
                    <a:pt x="510" y="1"/>
                    <a:pt x="483" y="16"/>
                    <a:pt x="467" y="53"/>
                  </a:cubicBezTo>
                  <a:cubicBezTo>
                    <a:pt x="356" y="293"/>
                    <a:pt x="231" y="529"/>
                    <a:pt x="91" y="749"/>
                  </a:cubicBezTo>
                  <a:cubicBezTo>
                    <a:pt x="1" y="896"/>
                    <a:pt x="150" y="1033"/>
                    <a:pt x="286" y="1033"/>
                  </a:cubicBezTo>
                  <a:cubicBezTo>
                    <a:pt x="351" y="1033"/>
                    <a:pt x="413" y="1002"/>
                    <a:pt x="444" y="924"/>
                  </a:cubicBezTo>
                  <a:cubicBezTo>
                    <a:pt x="551" y="658"/>
                    <a:pt x="616" y="403"/>
                    <a:pt x="642" y="118"/>
                  </a:cubicBezTo>
                  <a:cubicBezTo>
                    <a:pt x="647" y="54"/>
                    <a:pt x="590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381;p61"/>
            <p:cNvSpPr/>
            <p:nvPr/>
          </p:nvSpPr>
          <p:spPr>
            <a:xfrm>
              <a:off x="1640618" y="2528696"/>
              <a:ext cx="9479" cy="28920"/>
            </a:xfrm>
            <a:custGeom>
              <a:avLst/>
              <a:gdLst/>
              <a:ahLst/>
              <a:cxnLst/>
              <a:rect l="l" t="t" r="r" b="b"/>
              <a:pathLst>
                <a:path w="411" h="1254" extrusionOk="0">
                  <a:moveTo>
                    <a:pt x="236" y="1"/>
                  </a:moveTo>
                  <a:cubicBezTo>
                    <a:pt x="192" y="1"/>
                    <a:pt x="148" y="27"/>
                    <a:pt x="141" y="78"/>
                  </a:cubicBezTo>
                  <a:cubicBezTo>
                    <a:pt x="114" y="272"/>
                    <a:pt x="99" y="469"/>
                    <a:pt x="76" y="664"/>
                  </a:cubicBezTo>
                  <a:cubicBezTo>
                    <a:pt x="57" y="842"/>
                    <a:pt x="0" y="1017"/>
                    <a:pt x="79" y="1185"/>
                  </a:cubicBezTo>
                  <a:cubicBezTo>
                    <a:pt x="100" y="1230"/>
                    <a:pt x="136" y="1254"/>
                    <a:pt x="174" y="1254"/>
                  </a:cubicBezTo>
                  <a:cubicBezTo>
                    <a:pt x="200" y="1254"/>
                    <a:pt x="227" y="1243"/>
                    <a:pt x="251" y="1222"/>
                  </a:cubicBezTo>
                  <a:cubicBezTo>
                    <a:pt x="402" y="1081"/>
                    <a:pt x="399" y="883"/>
                    <a:pt x="402" y="690"/>
                  </a:cubicBezTo>
                  <a:cubicBezTo>
                    <a:pt x="411" y="477"/>
                    <a:pt x="391" y="268"/>
                    <a:pt x="330" y="67"/>
                  </a:cubicBezTo>
                  <a:cubicBezTo>
                    <a:pt x="318" y="23"/>
                    <a:pt x="277" y="1"/>
                    <a:pt x="2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382;p61"/>
            <p:cNvSpPr/>
            <p:nvPr/>
          </p:nvSpPr>
          <p:spPr>
            <a:xfrm>
              <a:off x="1657523" y="2554410"/>
              <a:ext cx="10793" cy="28851"/>
            </a:xfrm>
            <a:custGeom>
              <a:avLst/>
              <a:gdLst/>
              <a:ahLst/>
              <a:cxnLst/>
              <a:rect l="l" t="t" r="r" b="b"/>
              <a:pathLst>
                <a:path w="468" h="1251" extrusionOk="0">
                  <a:moveTo>
                    <a:pt x="203" y="0"/>
                  </a:moveTo>
                  <a:cubicBezTo>
                    <a:pt x="158" y="0"/>
                    <a:pt x="112" y="29"/>
                    <a:pt x="103" y="77"/>
                  </a:cubicBezTo>
                  <a:cubicBezTo>
                    <a:pt x="65" y="275"/>
                    <a:pt x="92" y="480"/>
                    <a:pt x="73" y="677"/>
                  </a:cubicBezTo>
                  <a:cubicBezTo>
                    <a:pt x="57" y="845"/>
                    <a:pt x="1" y="1058"/>
                    <a:pt x="118" y="1195"/>
                  </a:cubicBezTo>
                  <a:cubicBezTo>
                    <a:pt x="148" y="1229"/>
                    <a:pt x="185" y="1250"/>
                    <a:pt x="224" y="1250"/>
                  </a:cubicBezTo>
                  <a:cubicBezTo>
                    <a:pt x="245" y="1250"/>
                    <a:pt x="267" y="1243"/>
                    <a:pt x="289" y="1228"/>
                  </a:cubicBezTo>
                  <a:cubicBezTo>
                    <a:pt x="468" y="1114"/>
                    <a:pt x="449" y="860"/>
                    <a:pt x="434" y="674"/>
                  </a:cubicBezTo>
                  <a:cubicBezTo>
                    <a:pt x="415" y="465"/>
                    <a:pt x="388" y="225"/>
                    <a:pt x="282" y="42"/>
                  </a:cubicBezTo>
                  <a:cubicBezTo>
                    <a:pt x="263" y="13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383;p61"/>
            <p:cNvSpPr/>
            <p:nvPr/>
          </p:nvSpPr>
          <p:spPr>
            <a:xfrm>
              <a:off x="1679962" y="2529987"/>
              <a:ext cx="15313" cy="30189"/>
            </a:xfrm>
            <a:custGeom>
              <a:avLst/>
              <a:gdLst/>
              <a:ahLst/>
              <a:cxnLst/>
              <a:rect l="l" t="t" r="r" b="b"/>
              <a:pathLst>
                <a:path w="664" h="1309" extrusionOk="0">
                  <a:moveTo>
                    <a:pt x="558" y="0"/>
                  </a:moveTo>
                  <a:cubicBezTo>
                    <a:pt x="527" y="0"/>
                    <a:pt x="496" y="15"/>
                    <a:pt x="479" y="48"/>
                  </a:cubicBezTo>
                  <a:cubicBezTo>
                    <a:pt x="384" y="239"/>
                    <a:pt x="282" y="425"/>
                    <a:pt x="198" y="622"/>
                  </a:cubicBezTo>
                  <a:cubicBezTo>
                    <a:pt x="126" y="794"/>
                    <a:pt x="0" y="983"/>
                    <a:pt x="9" y="1174"/>
                  </a:cubicBezTo>
                  <a:cubicBezTo>
                    <a:pt x="13" y="1259"/>
                    <a:pt x="83" y="1309"/>
                    <a:pt x="155" y="1309"/>
                  </a:cubicBezTo>
                  <a:cubicBezTo>
                    <a:pt x="195" y="1309"/>
                    <a:pt x="236" y="1293"/>
                    <a:pt x="267" y="1261"/>
                  </a:cubicBezTo>
                  <a:cubicBezTo>
                    <a:pt x="396" y="1129"/>
                    <a:pt x="426" y="896"/>
                    <a:pt x="484" y="722"/>
                  </a:cubicBezTo>
                  <a:cubicBezTo>
                    <a:pt x="548" y="520"/>
                    <a:pt x="593" y="311"/>
                    <a:pt x="647" y="106"/>
                  </a:cubicBezTo>
                  <a:cubicBezTo>
                    <a:pt x="664" y="43"/>
                    <a:pt x="611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384;p61"/>
            <p:cNvSpPr/>
            <p:nvPr/>
          </p:nvSpPr>
          <p:spPr>
            <a:xfrm>
              <a:off x="1692670" y="2549498"/>
              <a:ext cx="14944" cy="31342"/>
            </a:xfrm>
            <a:custGeom>
              <a:avLst/>
              <a:gdLst/>
              <a:ahLst/>
              <a:cxnLst/>
              <a:rect l="l" t="t" r="r" b="b"/>
              <a:pathLst>
                <a:path w="648" h="1359" extrusionOk="0">
                  <a:moveTo>
                    <a:pt x="546" y="0"/>
                  </a:moveTo>
                  <a:cubicBezTo>
                    <a:pt x="501" y="0"/>
                    <a:pt x="455" y="25"/>
                    <a:pt x="446" y="77"/>
                  </a:cubicBezTo>
                  <a:cubicBezTo>
                    <a:pt x="407" y="286"/>
                    <a:pt x="344" y="495"/>
                    <a:pt x="256" y="689"/>
                  </a:cubicBezTo>
                  <a:cubicBezTo>
                    <a:pt x="179" y="860"/>
                    <a:pt x="39" y="1035"/>
                    <a:pt x="12" y="1222"/>
                  </a:cubicBezTo>
                  <a:cubicBezTo>
                    <a:pt x="0" y="1297"/>
                    <a:pt x="60" y="1359"/>
                    <a:pt x="128" y="1359"/>
                  </a:cubicBezTo>
                  <a:cubicBezTo>
                    <a:pt x="149" y="1359"/>
                    <a:pt x="170" y="1353"/>
                    <a:pt x="191" y="1339"/>
                  </a:cubicBezTo>
                  <a:cubicBezTo>
                    <a:pt x="370" y="1229"/>
                    <a:pt x="458" y="978"/>
                    <a:pt x="521" y="784"/>
                  </a:cubicBezTo>
                  <a:cubicBezTo>
                    <a:pt x="598" y="556"/>
                    <a:pt x="632" y="332"/>
                    <a:pt x="644" y="92"/>
                  </a:cubicBezTo>
                  <a:cubicBezTo>
                    <a:pt x="648" y="32"/>
                    <a:pt x="597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385;p61"/>
            <p:cNvSpPr/>
            <p:nvPr/>
          </p:nvSpPr>
          <p:spPr>
            <a:xfrm>
              <a:off x="1707430" y="2483493"/>
              <a:ext cx="13215" cy="22094"/>
            </a:xfrm>
            <a:custGeom>
              <a:avLst/>
              <a:gdLst/>
              <a:ahLst/>
              <a:cxnLst/>
              <a:rect l="l" t="t" r="r" b="b"/>
              <a:pathLst>
                <a:path w="573" h="958" extrusionOk="0">
                  <a:moveTo>
                    <a:pt x="471" y="0"/>
                  </a:moveTo>
                  <a:cubicBezTo>
                    <a:pt x="440" y="0"/>
                    <a:pt x="408" y="15"/>
                    <a:pt x="388" y="49"/>
                  </a:cubicBezTo>
                  <a:cubicBezTo>
                    <a:pt x="311" y="179"/>
                    <a:pt x="232" y="304"/>
                    <a:pt x="163" y="437"/>
                  </a:cubicBezTo>
                  <a:cubicBezTo>
                    <a:pt x="95" y="567"/>
                    <a:pt x="0" y="707"/>
                    <a:pt x="49" y="855"/>
                  </a:cubicBezTo>
                  <a:cubicBezTo>
                    <a:pt x="70" y="923"/>
                    <a:pt x="130" y="957"/>
                    <a:pt x="194" y="957"/>
                  </a:cubicBezTo>
                  <a:cubicBezTo>
                    <a:pt x="223" y="957"/>
                    <a:pt x="253" y="950"/>
                    <a:pt x="281" y="935"/>
                  </a:cubicBezTo>
                  <a:cubicBezTo>
                    <a:pt x="406" y="859"/>
                    <a:pt x="429" y="676"/>
                    <a:pt x="467" y="544"/>
                  </a:cubicBezTo>
                  <a:cubicBezTo>
                    <a:pt x="506" y="399"/>
                    <a:pt x="528" y="255"/>
                    <a:pt x="559" y="106"/>
                  </a:cubicBezTo>
                  <a:cubicBezTo>
                    <a:pt x="573" y="42"/>
                    <a:pt x="523" y="0"/>
                    <a:pt x="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386;p61"/>
            <p:cNvSpPr/>
            <p:nvPr/>
          </p:nvSpPr>
          <p:spPr>
            <a:xfrm>
              <a:off x="1719699" y="2516934"/>
              <a:ext cx="18704" cy="26153"/>
            </a:xfrm>
            <a:custGeom>
              <a:avLst/>
              <a:gdLst/>
              <a:ahLst/>
              <a:cxnLst/>
              <a:rect l="l" t="t" r="r" b="b"/>
              <a:pathLst>
                <a:path w="811" h="1134" extrusionOk="0">
                  <a:moveTo>
                    <a:pt x="674" y="0"/>
                  </a:moveTo>
                  <a:cubicBezTo>
                    <a:pt x="650" y="0"/>
                    <a:pt x="626" y="11"/>
                    <a:pt x="609" y="37"/>
                  </a:cubicBezTo>
                  <a:cubicBezTo>
                    <a:pt x="498" y="196"/>
                    <a:pt x="369" y="344"/>
                    <a:pt x="255" y="504"/>
                  </a:cubicBezTo>
                  <a:cubicBezTo>
                    <a:pt x="152" y="653"/>
                    <a:pt x="0" y="816"/>
                    <a:pt x="7" y="1002"/>
                  </a:cubicBezTo>
                  <a:cubicBezTo>
                    <a:pt x="10" y="1068"/>
                    <a:pt x="76" y="1134"/>
                    <a:pt x="143" y="1134"/>
                  </a:cubicBezTo>
                  <a:cubicBezTo>
                    <a:pt x="158" y="1134"/>
                    <a:pt x="172" y="1131"/>
                    <a:pt x="186" y="1124"/>
                  </a:cubicBezTo>
                  <a:cubicBezTo>
                    <a:pt x="358" y="1044"/>
                    <a:pt x="426" y="861"/>
                    <a:pt x="509" y="702"/>
                  </a:cubicBezTo>
                  <a:cubicBezTo>
                    <a:pt x="604" y="519"/>
                    <a:pt x="677" y="326"/>
                    <a:pt x="772" y="147"/>
                  </a:cubicBezTo>
                  <a:cubicBezTo>
                    <a:pt x="811" y="78"/>
                    <a:pt x="740" y="0"/>
                    <a:pt x="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387;p61"/>
            <p:cNvSpPr/>
            <p:nvPr/>
          </p:nvSpPr>
          <p:spPr>
            <a:xfrm>
              <a:off x="1740478" y="2469148"/>
              <a:ext cx="17643" cy="25876"/>
            </a:xfrm>
            <a:custGeom>
              <a:avLst/>
              <a:gdLst/>
              <a:ahLst/>
              <a:cxnLst/>
              <a:rect l="l" t="t" r="r" b="b"/>
              <a:pathLst>
                <a:path w="765" h="1122" extrusionOk="0">
                  <a:moveTo>
                    <a:pt x="595" y="0"/>
                  </a:moveTo>
                  <a:cubicBezTo>
                    <a:pt x="563" y="0"/>
                    <a:pt x="531" y="15"/>
                    <a:pt x="506" y="48"/>
                  </a:cubicBezTo>
                  <a:cubicBezTo>
                    <a:pt x="403" y="189"/>
                    <a:pt x="361" y="371"/>
                    <a:pt x="270" y="523"/>
                  </a:cubicBezTo>
                  <a:cubicBezTo>
                    <a:pt x="179" y="668"/>
                    <a:pt x="19" y="796"/>
                    <a:pt x="8" y="975"/>
                  </a:cubicBezTo>
                  <a:cubicBezTo>
                    <a:pt x="0" y="1047"/>
                    <a:pt x="80" y="1121"/>
                    <a:pt x="153" y="1121"/>
                  </a:cubicBezTo>
                  <a:cubicBezTo>
                    <a:pt x="158" y="1121"/>
                    <a:pt x="163" y="1121"/>
                    <a:pt x="168" y="1120"/>
                  </a:cubicBezTo>
                  <a:cubicBezTo>
                    <a:pt x="361" y="1089"/>
                    <a:pt x="487" y="861"/>
                    <a:pt x="570" y="698"/>
                  </a:cubicBezTo>
                  <a:cubicBezTo>
                    <a:pt x="650" y="542"/>
                    <a:pt x="764" y="306"/>
                    <a:pt x="742" y="131"/>
                  </a:cubicBezTo>
                  <a:cubicBezTo>
                    <a:pt x="731" y="60"/>
                    <a:pt x="662" y="0"/>
                    <a:pt x="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388;p61"/>
            <p:cNvSpPr/>
            <p:nvPr/>
          </p:nvSpPr>
          <p:spPr>
            <a:xfrm>
              <a:off x="1719861" y="2443780"/>
              <a:ext cx="14806" cy="17758"/>
            </a:xfrm>
            <a:custGeom>
              <a:avLst/>
              <a:gdLst/>
              <a:ahLst/>
              <a:cxnLst/>
              <a:rect l="l" t="t" r="r" b="b"/>
              <a:pathLst>
                <a:path w="642" h="770" extrusionOk="0">
                  <a:moveTo>
                    <a:pt x="484" y="1"/>
                  </a:moveTo>
                  <a:cubicBezTo>
                    <a:pt x="455" y="1"/>
                    <a:pt x="426" y="10"/>
                    <a:pt x="404" y="30"/>
                  </a:cubicBezTo>
                  <a:cubicBezTo>
                    <a:pt x="305" y="117"/>
                    <a:pt x="214" y="205"/>
                    <a:pt x="141" y="315"/>
                  </a:cubicBezTo>
                  <a:cubicBezTo>
                    <a:pt x="84" y="406"/>
                    <a:pt x="0" y="578"/>
                    <a:pt x="46" y="684"/>
                  </a:cubicBezTo>
                  <a:cubicBezTo>
                    <a:pt x="67" y="727"/>
                    <a:pt x="113" y="769"/>
                    <a:pt x="163" y="769"/>
                  </a:cubicBezTo>
                  <a:cubicBezTo>
                    <a:pt x="176" y="769"/>
                    <a:pt x="189" y="767"/>
                    <a:pt x="202" y="760"/>
                  </a:cubicBezTo>
                  <a:cubicBezTo>
                    <a:pt x="312" y="710"/>
                    <a:pt x="362" y="578"/>
                    <a:pt x="415" y="475"/>
                  </a:cubicBezTo>
                  <a:cubicBezTo>
                    <a:pt x="472" y="364"/>
                    <a:pt x="518" y="254"/>
                    <a:pt x="586" y="152"/>
                  </a:cubicBezTo>
                  <a:cubicBezTo>
                    <a:pt x="642" y="68"/>
                    <a:pt x="563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389;p61"/>
            <p:cNvSpPr/>
            <p:nvPr/>
          </p:nvSpPr>
          <p:spPr>
            <a:xfrm>
              <a:off x="1774380" y="2484370"/>
              <a:ext cx="10493" cy="17251"/>
            </a:xfrm>
            <a:custGeom>
              <a:avLst/>
              <a:gdLst/>
              <a:ahLst/>
              <a:cxnLst/>
              <a:rect l="l" t="t" r="r" b="b"/>
              <a:pathLst>
                <a:path w="455" h="748" extrusionOk="0">
                  <a:moveTo>
                    <a:pt x="331" y="0"/>
                  </a:moveTo>
                  <a:cubicBezTo>
                    <a:pt x="281" y="0"/>
                    <a:pt x="231" y="30"/>
                    <a:pt x="214" y="91"/>
                  </a:cubicBezTo>
                  <a:cubicBezTo>
                    <a:pt x="188" y="178"/>
                    <a:pt x="149" y="262"/>
                    <a:pt x="116" y="350"/>
                  </a:cubicBezTo>
                  <a:cubicBezTo>
                    <a:pt x="108" y="373"/>
                    <a:pt x="100" y="399"/>
                    <a:pt x="100" y="426"/>
                  </a:cubicBezTo>
                  <a:cubicBezTo>
                    <a:pt x="104" y="441"/>
                    <a:pt x="104" y="456"/>
                    <a:pt x="108" y="468"/>
                  </a:cubicBezTo>
                  <a:cubicBezTo>
                    <a:pt x="104" y="464"/>
                    <a:pt x="104" y="456"/>
                    <a:pt x="100" y="449"/>
                  </a:cubicBezTo>
                  <a:cubicBezTo>
                    <a:pt x="81" y="498"/>
                    <a:pt x="66" y="547"/>
                    <a:pt x="40" y="593"/>
                  </a:cubicBezTo>
                  <a:cubicBezTo>
                    <a:pt x="1" y="673"/>
                    <a:pt x="70" y="747"/>
                    <a:pt x="142" y="747"/>
                  </a:cubicBezTo>
                  <a:cubicBezTo>
                    <a:pt x="169" y="747"/>
                    <a:pt x="196" y="736"/>
                    <a:pt x="218" y="711"/>
                  </a:cubicBezTo>
                  <a:cubicBezTo>
                    <a:pt x="256" y="669"/>
                    <a:pt x="294" y="624"/>
                    <a:pt x="324" y="578"/>
                  </a:cubicBezTo>
                  <a:cubicBezTo>
                    <a:pt x="330" y="569"/>
                    <a:pt x="356" y="540"/>
                    <a:pt x="353" y="540"/>
                  </a:cubicBezTo>
                  <a:lnTo>
                    <a:pt x="353" y="540"/>
                  </a:lnTo>
                  <a:cubicBezTo>
                    <a:pt x="352" y="540"/>
                    <a:pt x="349" y="542"/>
                    <a:pt x="344" y="547"/>
                  </a:cubicBezTo>
                  <a:cubicBezTo>
                    <a:pt x="377" y="513"/>
                    <a:pt x="393" y="498"/>
                    <a:pt x="408" y="452"/>
                  </a:cubicBezTo>
                  <a:cubicBezTo>
                    <a:pt x="446" y="338"/>
                    <a:pt x="454" y="224"/>
                    <a:pt x="446" y="106"/>
                  </a:cubicBezTo>
                  <a:cubicBezTo>
                    <a:pt x="440" y="36"/>
                    <a:pt x="386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390;p61"/>
            <p:cNvSpPr/>
            <p:nvPr/>
          </p:nvSpPr>
          <p:spPr>
            <a:xfrm>
              <a:off x="1770713" y="2520601"/>
              <a:ext cx="19465" cy="28782"/>
            </a:xfrm>
            <a:custGeom>
              <a:avLst/>
              <a:gdLst/>
              <a:ahLst/>
              <a:cxnLst/>
              <a:rect l="l" t="t" r="r" b="b"/>
              <a:pathLst>
                <a:path w="844" h="1248" extrusionOk="0">
                  <a:moveTo>
                    <a:pt x="694" y="1"/>
                  </a:moveTo>
                  <a:cubicBezTo>
                    <a:pt x="665" y="1"/>
                    <a:pt x="635" y="15"/>
                    <a:pt x="609" y="48"/>
                  </a:cubicBezTo>
                  <a:cubicBezTo>
                    <a:pt x="487" y="208"/>
                    <a:pt x="369" y="372"/>
                    <a:pt x="263" y="543"/>
                  </a:cubicBezTo>
                  <a:cubicBezTo>
                    <a:pt x="160" y="710"/>
                    <a:pt x="1" y="878"/>
                    <a:pt x="4" y="1083"/>
                  </a:cubicBezTo>
                  <a:cubicBezTo>
                    <a:pt x="7" y="1185"/>
                    <a:pt x="94" y="1247"/>
                    <a:pt x="184" y="1247"/>
                  </a:cubicBezTo>
                  <a:cubicBezTo>
                    <a:pt x="218" y="1247"/>
                    <a:pt x="252" y="1239"/>
                    <a:pt x="282" y="1220"/>
                  </a:cubicBezTo>
                  <a:cubicBezTo>
                    <a:pt x="445" y="1125"/>
                    <a:pt x="503" y="900"/>
                    <a:pt x="578" y="737"/>
                  </a:cubicBezTo>
                  <a:cubicBezTo>
                    <a:pt x="666" y="555"/>
                    <a:pt x="738" y="372"/>
                    <a:pt x="810" y="181"/>
                  </a:cubicBezTo>
                  <a:cubicBezTo>
                    <a:pt x="843" y="96"/>
                    <a:pt x="771" y="1"/>
                    <a:pt x="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391;p61"/>
            <p:cNvSpPr/>
            <p:nvPr/>
          </p:nvSpPr>
          <p:spPr>
            <a:xfrm>
              <a:off x="1727102" y="2543940"/>
              <a:ext cx="19603" cy="31365"/>
            </a:xfrm>
            <a:custGeom>
              <a:avLst/>
              <a:gdLst/>
              <a:ahLst/>
              <a:cxnLst/>
              <a:rect l="l" t="t" r="r" b="b"/>
              <a:pathLst>
                <a:path w="850" h="1360" extrusionOk="0">
                  <a:moveTo>
                    <a:pt x="742" y="0"/>
                  </a:moveTo>
                  <a:cubicBezTo>
                    <a:pt x="708" y="0"/>
                    <a:pt x="674" y="15"/>
                    <a:pt x="653" y="48"/>
                  </a:cubicBezTo>
                  <a:cubicBezTo>
                    <a:pt x="530" y="238"/>
                    <a:pt x="425" y="436"/>
                    <a:pt x="302" y="629"/>
                  </a:cubicBezTo>
                  <a:cubicBezTo>
                    <a:pt x="196" y="801"/>
                    <a:pt x="29" y="994"/>
                    <a:pt x="9" y="1200"/>
                  </a:cubicBezTo>
                  <a:cubicBezTo>
                    <a:pt x="1" y="1293"/>
                    <a:pt x="64" y="1360"/>
                    <a:pt x="141" y="1360"/>
                  </a:cubicBezTo>
                  <a:cubicBezTo>
                    <a:pt x="165" y="1360"/>
                    <a:pt x="190" y="1354"/>
                    <a:pt x="215" y="1340"/>
                  </a:cubicBezTo>
                  <a:cubicBezTo>
                    <a:pt x="413" y="1231"/>
                    <a:pt x="511" y="975"/>
                    <a:pt x="602" y="778"/>
                  </a:cubicBezTo>
                  <a:cubicBezTo>
                    <a:pt x="702" y="561"/>
                    <a:pt x="785" y="348"/>
                    <a:pt x="835" y="113"/>
                  </a:cubicBezTo>
                  <a:cubicBezTo>
                    <a:pt x="849" y="42"/>
                    <a:pt x="797" y="0"/>
                    <a:pt x="7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392;p61"/>
            <p:cNvSpPr/>
            <p:nvPr/>
          </p:nvSpPr>
          <p:spPr>
            <a:xfrm>
              <a:off x="1713126" y="2596153"/>
              <a:ext cx="24031" cy="32126"/>
            </a:xfrm>
            <a:custGeom>
              <a:avLst/>
              <a:gdLst/>
              <a:ahLst/>
              <a:cxnLst/>
              <a:rect l="l" t="t" r="r" b="b"/>
              <a:pathLst>
                <a:path w="1042" h="1393" extrusionOk="0">
                  <a:moveTo>
                    <a:pt x="876" y="0"/>
                  </a:moveTo>
                  <a:cubicBezTo>
                    <a:pt x="845" y="0"/>
                    <a:pt x="813" y="12"/>
                    <a:pt x="787" y="39"/>
                  </a:cubicBezTo>
                  <a:cubicBezTo>
                    <a:pt x="627" y="206"/>
                    <a:pt x="487" y="377"/>
                    <a:pt x="361" y="567"/>
                  </a:cubicBezTo>
                  <a:cubicBezTo>
                    <a:pt x="239" y="750"/>
                    <a:pt x="87" y="947"/>
                    <a:pt x="38" y="1164"/>
                  </a:cubicBezTo>
                  <a:cubicBezTo>
                    <a:pt x="0" y="1283"/>
                    <a:pt x="114" y="1392"/>
                    <a:pt x="228" y="1392"/>
                  </a:cubicBezTo>
                  <a:cubicBezTo>
                    <a:pt x="275" y="1392"/>
                    <a:pt x="321" y="1374"/>
                    <a:pt x="357" y="1331"/>
                  </a:cubicBezTo>
                  <a:cubicBezTo>
                    <a:pt x="494" y="1168"/>
                    <a:pt x="570" y="951"/>
                    <a:pt x="673" y="764"/>
                  </a:cubicBezTo>
                  <a:cubicBezTo>
                    <a:pt x="780" y="567"/>
                    <a:pt x="882" y="373"/>
                    <a:pt x="989" y="176"/>
                  </a:cubicBezTo>
                  <a:cubicBezTo>
                    <a:pt x="1041" y="84"/>
                    <a:pt x="960" y="0"/>
                    <a:pt x="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393;p61"/>
            <p:cNvSpPr/>
            <p:nvPr/>
          </p:nvSpPr>
          <p:spPr>
            <a:xfrm>
              <a:off x="1746682" y="2588566"/>
              <a:ext cx="20849" cy="28344"/>
            </a:xfrm>
            <a:custGeom>
              <a:avLst/>
              <a:gdLst/>
              <a:ahLst/>
              <a:cxnLst/>
              <a:rect l="l" t="t" r="r" b="b"/>
              <a:pathLst>
                <a:path w="904" h="1229" extrusionOk="0">
                  <a:moveTo>
                    <a:pt x="696" y="0"/>
                  </a:moveTo>
                  <a:cubicBezTo>
                    <a:pt x="658" y="0"/>
                    <a:pt x="619" y="16"/>
                    <a:pt x="590" y="56"/>
                  </a:cubicBezTo>
                  <a:cubicBezTo>
                    <a:pt x="473" y="219"/>
                    <a:pt x="355" y="379"/>
                    <a:pt x="248" y="550"/>
                  </a:cubicBezTo>
                  <a:cubicBezTo>
                    <a:pt x="149" y="714"/>
                    <a:pt x="1" y="907"/>
                    <a:pt x="58" y="1105"/>
                  </a:cubicBezTo>
                  <a:cubicBezTo>
                    <a:pt x="83" y="1192"/>
                    <a:pt x="155" y="1229"/>
                    <a:pt x="231" y="1229"/>
                  </a:cubicBezTo>
                  <a:cubicBezTo>
                    <a:pt x="268" y="1229"/>
                    <a:pt x="306" y="1220"/>
                    <a:pt x="339" y="1204"/>
                  </a:cubicBezTo>
                  <a:cubicBezTo>
                    <a:pt x="495" y="1124"/>
                    <a:pt x="545" y="881"/>
                    <a:pt x="609" y="733"/>
                  </a:cubicBezTo>
                  <a:cubicBezTo>
                    <a:pt x="685" y="561"/>
                    <a:pt x="757" y="391"/>
                    <a:pt x="845" y="226"/>
                  </a:cubicBezTo>
                  <a:cubicBezTo>
                    <a:pt x="903" y="116"/>
                    <a:pt x="799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394;p61"/>
            <p:cNvSpPr/>
            <p:nvPr/>
          </p:nvSpPr>
          <p:spPr>
            <a:xfrm>
              <a:off x="1682430" y="2598644"/>
              <a:ext cx="11070" cy="27583"/>
            </a:xfrm>
            <a:custGeom>
              <a:avLst/>
              <a:gdLst/>
              <a:ahLst/>
              <a:cxnLst/>
              <a:rect l="l" t="t" r="r" b="b"/>
              <a:pathLst>
                <a:path w="480" h="1196" extrusionOk="0">
                  <a:moveTo>
                    <a:pt x="337" y="0"/>
                  </a:moveTo>
                  <a:cubicBezTo>
                    <a:pt x="294" y="0"/>
                    <a:pt x="250" y="20"/>
                    <a:pt x="232" y="60"/>
                  </a:cubicBezTo>
                  <a:cubicBezTo>
                    <a:pt x="160" y="235"/>
                    <a:pt x="141" y="428"/>
                    <a:pt x="91" y="611"/>
                  </a:cubicBezTo>
                  <a:cubicBezTo>
                    <a:pt x="46" y="798"/>
                    <a:pt x="0" y="946"/>
                    <a:pt x="46" y="1135"/>
                  </a:cubicBezTo>
                  <a:cubicBezTo>
                    <a:pt x="56" y="1178"/>
                    <a:pt x="90" y="1196"/>
                    <a:pt x="125" y="1196"/>
                  </a:cubicBezTo>
                  <a:cubicBezTo>
                    <a:pt x="153" y="1196"/>
                    <a:pt x="182" y="1185"/>
                    <a:pt x="202" y="1166"/>
                  </a:cubicBezTo>
                  <a:cubicBezTo>
                    <a:pt x="358" y="1030"/>
                    <a:pt x="388" y="847"/>
                    <a:pt x="418" y="649"/>
                  </a:cubicBezTo>
                  <a:cubicBezTo>
                    <a:pt x="449" y="459"/>
                    <a:pt x="479" y="265"/>
                    <a:pt x="441" y="75"/>
                  </a:cubicBezTo>
                  <a:cubicBezTo>
                    <a:pt x="431" y="25"/>
                    <a:pt x="384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395;p61"/>
            <p:cNvSpPr/>
            <p:nvPr/>
          </p:nvSpPr>
          <p:spPr>
            <a:xfrm>
              <a:off x="1657084" y="2607223"/>
              <a:ext cx="12039" cy="31988"/>
            </a:xfrm>
            <a:custGeom>
              <a:avLst/>
              <a:gdLst/>
              <a:ahLst/>
              <a:cxnLst/>
              <a:rect l="l" t="t" r="r" b="b"/>
              <a:pathLst>
                <a:path w="522" h="1387" extrusionOk="0">
                  <a:moveTo>
                    <a:pt x="252" y="0"/>
                  </a:moveTo>
                  <a:cubicBezTo>
                    <a:pt x="211" y="0"/>
                    <a:pt x="167" y="32"/>
                    <a:pt x="167" y="84"/>
                  </a:cubicBezTo>
                  <a:cubicBezTo>
                    <a:pt x="167" y="289"/>
                    <a:pt x="145" y="501"/>
                    <a:pt x="111" y="707"/>
                  </a:cubicBezTo>
                  <a:cubicBezTo>
                    <a:pt x="80" y="889"/>
                    <a:pt x="0" y="1064"/>
                    <a:pt x="4" y="1251"/>
                  </a:cubicBezTo>
                  <a:cubicBezTo>
                    <a:pt x="4" y="1331"/>
                    <a:pt x="81" y="1386"/>
                    <a:pt x="155" y="1386"/>
                  </a:cubicBezTo>
                  <a:cubicBezTo>
                    <a:pt x="194" y="1386"/>
                    <a:pt x="232" y="1372"/>
                    <a:pt x="259" y="1338"/>
                  </a:cubicBezTo>
                  <a:cubicBezTo>
                    <a:pt x="521" y="1000"/>
                    <a:pt x="438" y="433"/>
                    <a:pt x="320" y="53"/>
                  </a:cubicBezTo>
                  <a:cubicBezTo>
                    <a:pt x="309" y="16"/>
                    <a:pt x="281" y="0"/>
                    <a:pt x="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396;p61"/>
            <p:cNvSpPr/>
            <p:nvPr/>
          </p:nvSpPr>
          <p:spPr>
            <a:xfrm>
              <a:off x="1693477" y="2648159"/>
              <a:ext cx="9433" cy="23478"/>
            </a:xfrm>
            <a:custGeom>
              <a:avLst/>
              <a:gdLst/>
              <a:ahLst/>
              <a:cxnLst/>
              <a:rect l="l" t="t" r="r" b="b"/>
              <a:pathLst>
                <a:path w="409" h="1018" extrusionOk="0">
                  <a:moveTo>
                    <a:pt x="291" y="0"/>
                  </a:moveTo>
                  <a:cubicBezTo>
                    <a:pt x="258" y="0"/>
                    <a:pt x="226" y="16"/>
                    <a:pt x="209" y="53"/>
                  </a:cubicBezTo>
                  <a:cubicBezTo>
                    <a:pt x="149" y="197"/>
                    <a:pt x="95" y="346"/>
                    <a:pt x="53" y="498"/>
                  </a:cubicBezTo>
                  <a:cubicBezTo>
                    <a:pt x="7" y="662"/>
                    <a:pt x="0" y="783"/>
                    <a:pt x="38" y="947"/>
                  </a:cubicBezTo>
                  <a:cubicBezTo>
                    <a:pt x="46" y="992"/>
                    <a:pt x="93" y="1018"/>
                    <a:pt x="139" y="1018"/>
                  </a:cubicBezTo>
                  <a:cubicBezTo>
                    <a:pt x="177" y="1018"/>
                    <a:pt x="215" y="1000"/>
                    <a:pt x="228" y="962"/>
                  </a:cubicBezTo>
                  <a:cubicBezTo>
                    <a:pt x="278" y="818"/>
                    <a:pt x="297" y="704"/>
                    <a:pt x="312" y="551"/>
                  </a:cubicBezTo>
                  <a:cubicBezTo>
                    <a:pt x="327" y="407"/>
                    <a:pt x="354" y="259"/>
                    <a:pt x="392" y="114"/>
                  </a:cubicBezTo>
                  <a:cubicBezTo>
                    <a:pt x="408" y="49"/>
                    <a:pt x="348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397;p61"/>
            <p:cNvSpPr/>
            <p:nvPr/>
          </p:nvSpPr>
          <p:spPr>
            <a:xfrm>
              <a:off x="1755907" y="2632454"/>
              <a:ext cx="14368" cy="23316"/>
            </a:xfrm>
            <a:custGeom>
              <a:avLst/>
              <a:gdLst/>
              <a:ahLst/>
              <a:cxnLst/>
              <a:rect l="l" t="t" r="r" b="b"/>
              <a:pathLst>
                <a:path w="623" h="1011" extrusionOk="0">
                  <a:moveTo>
                    <a:pt x="464" y="1"/>
                  </a:moveTo>
                  <a:cubicBezTo>
                    <a:pt x="421" y="1"/>
                    <a:pt x="380" y="21"/>
                    <a:pt x="362" y="69"/>
                  </a:cubicBezTo>
                  <a:cubicBezTo>
                    <a:pt x="304" y="221"/>
                    <a:pt x="229" y="358"/>
                    <a:pt x="152" y="499"/>
                  </a:cubicBezTo>
                  <a:cubicBezTo>
                    <a:pt x="83" y="620"/>
                    <a:pt x="0" y="780"/>
                    <a:pt x="11" y="920"/>
                  </a:cubicBezTo>
                  <a:cubicBezTo>
                    <a:pt x="14" y="979"/>
                    <a:pt x="59" y="1011"/>
                    <a:pt x="109" y="1011"/>
                  </a:cubicBezTo>
                  <a:cubicBezTo>
                    <a:pt x="127" y="1011"/>
                    <a:pt x="146" y="1006"/>
                    <a:pt x="164" y="997"/>
                  </a:cubicBezTo>
                  <a:cubicBezTo>
                    <a:pt x="297" y="932"/>
                    <a:pt x="388" y="750"/>
                    <a:pt x="437" y="616"/>
                  </a:cubicBezTo>
                  <a:cubicBezTo>
                    <a:pt x="499" y="464"/>
                    <a:pt x="540" y="304"/>
                    <a:pt x="594" y="148"/>
                  </a:cubicBezTo>
                  <a:cubicBezTo>
                    <a:pt x="623" y="64"/>
                    <a:pt x="54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398;p61"/>
            <p:cNvSpPr/>
            <p:nvPr/>
          </p:nvSpPr>
          <p:spPr>
            <a:xfrm>
              <a:off x="1788056" y="2642325"/>
              <a:ext cx="13076" cy="24077"/>
            </a:xfrm>
            <a:custGeom>
              <a:avLst/>
              <a:gdLst/>
              <a:ahLst/>
              <a:cxnLst/>
              <a:rect l="l" t="t" r="r" b="b"/>
              <a:pathLst>
                <a:path w="567" h="1044" extrusionOk="0">
                  <a:moveTo>
                    <a:pt x="429" y="0"/>
                  </a:moveTo>
                  <a:cubicBezTo>
                    <a:pt x="395" y="0"/>
                    <a:pt x="363" y="17"/>
                    <a:pt x="344" y="59"/>
                  </a:cubicBezTo>
                  <a:cubicBezTo>
                    <a:pt x="214" y="348"/>
                    <a:pt x="47" y="641"/>
                    <a:pt x="5" y="957"/>
                  </a:cubicBezTo>
                  <a:cubicBezTo>
                    <a:pt x="0" y="1001"/>
                    <a:pt x="39" y="1043"/>
                    <a:pt x="79" y="1043"/>
                  </a:cubicBezTo>
                  <a:cubicBezTo>
                    <a:pt x="96" y="1043"/>
                    <a:pt x="113" y="1035"/>
                    <a:pt x="127" y="1017"/>
                  </a:cubicBezTo>
                  <a:cubicBezTo>
                    <a:pt x="321" y="766"/>
                    <a:pt x="419" y="447"/>
                    <a:pt x="534" y="154"/>
                  </a:cubicBezTo>
                  <a:cubicBezTo>
                    <a:pt x="566" y="70"/>
                    <a:pt x="496" y="0"/>
                    <a:pt x="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399;p61"/>
            <p:cNvSpPr/>
            <p:nvPr/>
          </p:nvSpPr>
          <p:spPr>
            <a:xfrm>
              <a:off x="1822120" y="2614004"/>
              <a:ext cx="13630" cy="22578"/>
            </a:xfrm>
            <a:custGeom>
              <a:avLst/>
              <a:gdLst/>
              <a:ahLst/>
              <a:cxnLst/>
              <a:rect l="l" t="t" r="r" b="b"/>
              <a:pathLst>
                <a:path w="591" h="979" extrusionOk="0">
                  <a:moveTo>
                    <a:pt x="427" y="0"/>
                  </a:moveTo>
                  <a:cubicBezTo>
                    <a:pt x="385" y="0"/>
                    <a:pt x="342" y="20"/>
                    <a:pt x="311" y="67"/>
                  </a:cubicBezTo>
                  <a:cubicBezTo>
                    <a:pt x="171" y="291"/>
                    <a:pt x="0" y="606"/>
                    <a:pt x="79" y="880"/>
                  </a:cubicBezTo>
                  <a:cubicBezTo>
                    <a:pt x="98" y="946"/>
                    <a:pt x="155" y="978"/>
                    <a:pt x="214" y="978"/>
                  </a:cubicBezTo>
                  <a:cubicBezTo>
                    <a:pt x="268" y="978"/>
                    <a:pt x="322" y="952"/>
                    <a:pt x="350" y="899"/>
                  </a:cubicBezTo>
                  <a:cubicBezTo>
                    <a:pt x="411" y="785"/>
                    <a:pt x="414" y="667"/>
                    <a:pt x="441" y="542"/>
                  </a:cubicBezTo>
                  <a:cubicBezTo>
                    <a:pt x="467" y="424"/>
                    <a:pt x="502" y="299"/>
                    <a:pt x="548" y="185"/>
                  </a:cubicBezTo>
                  <a:cubicBezTo>
                    <a:pt x="590" y="81"/>
                    <a:pt x="511" y="0"/>
                    <a:pt x="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400;p61"/>
            <p:cNvSpPr/>
            <p:nvPr/>
          </p:nvSpPr>
          <p:spPr>
            <a:xfrm>
              <a:off x="1798596" y="2585545"/>
              <a:ext cx="13953" cy="23293"/>
            </a:xfrm>
            <a:custGeom>
              <a:avLst/>
              <a:gdLst/>
              <a:ahLst/>
              <a:cxnLst/>
              <a:rect l="l" t="t" r="r" b="b"/>
              <a:pathLst>
                <a:path w="605" h="1010" extrusionOk="0">
                  <a:moveTo>
                    <a:pt x="516" y="1"/>
                  </a:moveTo>
                  <a:cubicBezTo>
                    <a:pt x="497" y="1"/>
                    <a:pt x="477" y="9"/>
                    <a:pt x="461" y="27"/>
                  </a:cubicBezTo>
                  <a:cubicBezTo>
                    <a:pt x="347" y="157"/>
                    <a:pt x="263" y="312"/>
                    <a:pt x="176" y="461"/>
                  </a:cubicBezTo>
                  <a:cubicBezTo>
                    <a:pt x="88" y="613"/>
                    <a:pt x="1" y="750"/>
                    <a:pt x="31" y="932"/>
                  </a:cubicBezTo>
                  <a:cubicBezTo>
                    <a:pt x="40" y="979"/>
                    <a:pt x="74" y="1010"/>
                    <a:pt x="116" y="1010"/>
                  </a:cubicBezTo>
                  <a:cubicBezTo>
                    <a:pt x="131" y="1010"/>
                    <a:pt x="148" y="1006"/>
                    <a:pt x="164" y="996"/>
                  </a:cubicBezTo>
                  <a:cubicBezTo>
                    <a:pt x="324" y="905"/>
                    <a:pt x="373" y="757"/>
                    <a:pt x="438" y="594"/>
                  </a:cubicBezTo>
                  <a:cubicBezTo>
                    <a:pt x="499" y="430"/>
                    <a:pt x="567" y="266"/>
                    <a:pt x="594" y="96"/>
                  </a:cubicBezTo>
                  <a:cubicBezTo>
                    <a:pt x="605" y="43"/>
                    <a:pt x="561" y="1"/>
                    <a:pt x="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01;p61"/>
            <p:cNvSpPr/>
            <p:nvPr/>
          </p:nvSpPr>
          <p:spPr>
            <a:xfrm>
              <a:off x="1782037" y="2557547"/>
              <a:ext cx="13791" cy="23086"/>
            </a:xfrm>
            <a:custGeom>
              <a:avLst/>
              <a:gdLst/>
              <a:ahLst/>
              <a:cxnLst/>
              <a:rect l="l" t="t" r="r" b="b"/>
              <a:pathLst>
                <a:path w="598" h="1001" extrusionOk="0">
                  <a:moveTo>
                    <a:pt x="423" y="0"/>
                  </a:moveTo>
                  <a:cubicBezTo>
                    <a:pt x="359" y="0"/>
                    <a:pt x="294" y="37"/>
                    <a:pt x="270" y="120"/>
                  </a:cubicBezTo>
                  <a:cubicBezTo>
                    <a:pt x="232" y="257"/>
                    <a:pt x="164" y="378"/>
                    <a:pt x="114" y="511"/>
                  </a:cubicBezTo>
                  <a:cubicBezTo>
                    <a:pt x="91" y="572"/>
                    <a:pt x="84" y="636"/>
                    <a:pt x="57" y="701"/>
                  </a:cubicBezTo>
                  <a:cubicBezTo>
                    <a:pt x="31" y="769"/>
                    <a:pt x="4" y="819"/>
                    <a:pt x="4" y="892"/>
                  </a:cubicBezTo>
                  <a:cubicBezTo>
                    <a:pt x="1" y="951"/>
                    <a:pt x="60" y="1000"/>
                    <a:pt x="117" y="1000"/>
                  </a:cubicBezTo>
                  <a:cubicBezTo>
                    <a:pt x="129" y="1000"/>
                    <a:pt x="141" y="998"/>
                    <a:pt x="152" y="994"/>
                  </a:cubicBezTo>
                  <a:cubicBezTo>
                    <a:pt x="224" y="960"/>
                    <a:pt x="266" y="914"/>
                    <a:pt x="316" y="850"/>
                  </a:cubicBezTo>
                  <a:cubicBezTo>
                    <a:pt x="361" y="789"/>
                    <a:pt x="422" y="727"/>
                    <a:pt x="461" y="655"/>
                  </a:cubicBezTo>
                  <a:cubicBezTo>
                    <a:pt x="533" y="518"/>
                    <a:pt x="559" y="336"/>
                    <a:pt x="582" y="184"/>
                  </a:cubicBezTo>
                  <a:cubicBezTo>
                    <a:pt x="597" y="68"/>
                    <a:pt x="511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402;p61"/>
            <p:cNvSpPr/>
            <p:nvPr/>
          </p:nvSpPr>
          <p:spPr>
            <a:xfrm>
              <a:off x="1825787" y="2539996"/>
              <a:ext cx="9963" cy="26107"/>
            </a:xfrm>
            <a:custGeom>
              <a:avLst/>
              <a:gdLst/>
              <a:ahLst/>
              <a:cxnLst/>
              <a:rect l="l" t="t" r="r" b="b"/>
              <a:pathLst>
                <a:path w="432" h="1132" extrusionOk="0">
                  <a:moveTo>
                    <a:pt x="283" y="0"/>
                  </a:moveTo>
                  <a:cubicBezTo>
                    <a:pt x="232" y="0"/>
                    <a:pt x="182" y="31"/>
                    <a:pt x="168" y="101"/>
                  </a:cubicBezTo>
                  <a:cubicBezTo>
                    <a:pt x="138" y="265"/>
                    <a:pt x="107" y="428"/>
                    <a:pt x="76" y="591"/>
                  </a:cubicBezTo>
                  <a:cubicBezTo>
                    <a:pt x="50" y="744"/>
                    <a:pt x="1" y="888"/>
                    <a:pt x="38" y="1040"/>
                  </a:cubicBezTo>
                  <a:cubicBezTo>
                    <a:pt x="56" y="1104"/>
                    <a:pt x="106" y="1131"/>
                    <a:pt x="159" y="1131"/>
                  </a:cubicBezTo>
                  <a:cubicBezTo>
                    <a:pt x="211" y="1131"/>
                    <a:pt x="265" y="1105"/>
                    <a:pt x="293" y="1060"/>
                  </a:cubicBezTo>
                  <a:cubicBezTo>
                    <a:pt x="369" y="934"/>
                    <a:pt x="357" y="767"/>
                    <a:pt x="373" y="622"/>
                  </a:cubicBezTo>
                  <a:cubicBezTo>
                    <a:pt x="389" y="466"/>
                    <a:pt x="407" y="310"/>
                    <a:pt x="422" y="154"/>
                  </a:cubicBezTo>
                  <a:cubicBezTo>
                    <a:pt x="431" y="59"/>
                    <a:pt x="35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403;p61"/>
            <p:cNvSpPr/>
            <p:nvPr/>
          </p:nvSpPr>
          <p:spPr>
            <a:xfrm>
              <a:off x="1819375" y="2505426"/>
              <a:ext cx="9456" cy="22417"/>
            </a:xfrm>
            <a:custGeom>
              <a:avLst/>
              <a:gdLst/>
              <a:ahLst/>
              <a:cxnLst/>
              <a:rect l="l" t="t" r="r" b="b"/>
              <a:pathLst>
                <a:path w="410" h="972" extrusionOk="0">
                  <a:moveTo>
                    <a:pt x="274" y="0"/>
                  </a:moveTo>
                  <a:cubicBezTo>
                    <a:pt x="225" y="0"/>
                    <a:pt x="176" y="28"/>
                    <a:pt x="160" y="90"/>
                  </a:cubicBezTo>
                  <a:cubicBezTo>
                    <a:pt x="92" y="349"/>
                    <a:pt x="16" y="592"/>
                    <a:pt x="5" y="859"/>
                  </a:cubicBezTo>
                  <a:cubicBezTo>
                    <a:pt x="0" y="928"/>
                    <a:pt x="67" y="971"/>
                    <a:pt x="132" y="971"/>
                  </a:cubicBezTo>
                  <a:cubicBezTo>
                    <a:pt x="176" y="971"/>
                    <a:pt x="220" y="951"/>
                    <a:pt x="237" y="904"/>
                  </a:cubicBezTo>
                  <a:cubicBezTo>
                    <a:pt x="328" y="657"/>
                    <a:pt x="354" y="402"/>
                    <a:pt x="396" y="141"/>
                  </a:cubicBezTo>
                  <a:cubicBezTo>
                    <a:pt x="410" y="52"/>
                    <a:pt x="34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404;p61"/>
            <p:cNvSpPr/>
            <p:nvPr/>
          </p:nvSpPr>
          <p:spPr>
            <a:xfrm>
              <a:off x="1860081" y="2496570"/>
              <a:ext cx="12546" cy="27629"/>
            </a:xfrm>
            <a:custGeom>
              <a:avLst/>
              <a:gdLst/>
              <a:ahLst/>
              <a:cxnLst/>
              <a:rect l="l" t="t" r="r" b="b"/>
              <a:pathLst>
                <a:path w="544" h="1198" extrusionOk="0">
                  <a:moveTo>
                    <a:pt x="376" y="1"/>
                  </a:moveTo>
                  <a:cubicBezTo>
                    <a:pt x="312" y="1"/>
                    <a:pt x="250" y="38"/>
                    <a:pt x="239" y="118"/>
                  </a:cubicBezTo>
                  <a:cubicBezTo>
                    <a:pt x="216" y="285"/>
                    <a:pt x="179" y="448"/>
                    <a:pt x="137" y="611"/>
                  </a:cubicBezTo>
                  <a:cubicBezTo>
                    <a:pt x="91" y="775"/>
                    <a:pt x="0" y="916"/>
                    <a:pt x="34" y="1083"/>
                  </a:cubicBezTo>
                  <a:cubicBezTo>
                    <a:pt x="49" y="1158"/>
                    <a:pt x="125" y="1198"/>
                    <a:pt x="196" y="1198"/>
                  </a:cubicBezTo>
                  <a:cubicBezTo>
                    <a:pt x="230" y="1198"/>
                    <a:pt x="263" y="1189"/>
                    <a:pt x="288" y="1171"/>
                  </a:cubicBezTo>
                  <a:cubicBezTo>
                    <a:pt x="437" y="1067"/>
                    <a:pt x="464" y="858"/>
                    <a:pt x="498" y="688"/>
                  </a:cubicBezTo>
                  <a:cubicBezTo>
                    <a:pt x="536" y="505"/>
                    <a:pt x="544" y="327"/>
                    <a:pt x="532" y="140"/>
                  </a:cubicBezTo>
                  <a:cubicBezTo>
                    <a:pt x="528" y="50"/>
                    <a:pt x="451" y="1"/>
                    <a:pt x="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405;p61"/>
            <p:cNvSpPr/>
            <p:nvPr/>
          </p:nvSpPr>
          <p:spPr>
            <a:xfrm>
              <a:off x="1863471" y="2565480"/>
              <a:ext cx="12131" cy="22255"/>
            </a:xfrm>
            <a:custGeom>
              <a:avLst/>
              <a:gdLst/>
              <a:ahLst/>
              <a:cxnLst/>
              <a:rect l="l" t="t" r="r" b="b"/>
              <a:pathLst>
                <a:path w="526" h="965" extrusionOk="0">
                  <a:moveTo>
                    <a:pt x="374" y="0"/>
                  </a:moveTo>
                  <a:cubicBezTo>
                    <a:pt x="336" y="0"/>
                    <a:pt x="298" y="18"/>
                    <a:pt x="275" y="60"/>
                  </a:cubicBezTo>
                  <a:cubicBezTo>
                    <a:pt x="199" y="190"/>
                    <a:pt x="141" y="323"/>
                    <a:pt x="96" y="467"/>
                  </a:cubicBezTo>
                  <a:cubicBezTo>
                    <a:pt x="55" y="597"/>
                    <a:pt x="1" y="753"/>
                    <a:pt x="43" y="890"/>
                  </a:cubicBezTo>
                  <a:cubicBezTo>
                    <a:pt x="57" y="940"/>
                    <a:pt x="100" y="964"/>
                    <a:pt x="145" y="964"/>
                  </a:cubicBezTo>
                  <a:cubicBezTo>
                    <a:pt x="185" y="964"/>
                    <a:pt x="227" y="944"/>
                    <a:pt x="248" y="904"/>
                  </a:cubicBezTo>
                  <a:cubicBezTo>
                    <a:pt x="306" y="794"/>
                    <a:pt x="301" y="657"/>
                    <a:pt x="332" y="536"/>
                  </a:cubicBezTo>
                  <a:cubicBezTo>
                    <a:pt x="366" y="406"/>
                    <a:pt x="420" y="281"/>
                    <a:pt x="480" y="164"/>
                  </a:cubicBezTo>
                  <a:cubicBezTo>
                    <a:pt x="526" y="74"/>
                    <a:pt x="450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406;p61"/>
            <p:cNvSpPr/>
            <p:nvPr/>
          </p:nvSpPr>
          <p:spPr>
            <a:xfrm>
              <a:off x="1901339" y="2541057"/>
              <a:ext cx="13215" cy="25784"/>
            </a:xfrm>
            <a:custGeom>
              <a:avLst/>
              <a:gdLst/>
              <a:ahLst/>
              <a:cxnLst/>
              <a:rect l="l" t="t" r="r" b="b"/>
              <a:pathLst>
                <a:path w="573" h="1118" extrusionOk="0">
                  <a:moveTo>
                    <a:pt x="394" y="0"/>
                  </a:moveTo>
                  <a:cubicBezTo>
                    <a:pt x="346" y="0"/>
                    <a:pt x="301" y="25"/>
                    <a:pt x="279" y="82"/>
                  </a:cubicBezTo>
                  <a:cubicBezTo>
                    <a:pt x="226" y="219"/>
                    <a:pt x="173" y="356"/>
                    <a:pt x="119" y="493"/>
                  </a:cubicBezTo>
                  <a:cubicBezTo>
                    <a:pt x="63" y="640"/>
                    <a:pt x="32" y="770"/>
                    <a:pt x="13" y="922"/>
                  </a:cubicBezTo>
                  <a:cubicBezTo>
                    <a:pt x="1" y="1034"/>
                    <a:pt x="93" y="1118"/>
                    <a:pt x="184" y="1118"/>
                  </a:cubicBezTo>
                  <a:cubicBezTo>
                    <a:pt x="235" y="1118"/>
                    <a:pt x="286" y="1091"/>
                    <a:pt x="317" y="1028"/>
                  </a:cubicBezTo>
                  <a:cubicBezTo>
                    <a:pt x="386" y="891"/>
                    <a:pt x="431" y="766"/>
                    <a:pt x="461" y="614"/>
                  </a:cubicBezTo>
                  <a:cubicBezTo>
                    <a:pt x="492" y="470"/>
                    <a:pt x="522" y="321"/>
                    <a:pt x="553" y="177"/>
                  </a:cubicBezTo>
                  <a:cubicBezTo>
                    <a:pt x="572" y="77"/>
                    <a:pt x="480" y="0"/>
                    <a:pt x="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407;p61"/>
            <p:cNvSpPr/>
            <p:nvPr/>
          </p:nvSpPr>
          <p:spPr>
            <a:xfrm>
              <a:off x="1894190" y="2495393"/>
              <a:ext cx="13907" cy="24585"/>
            </a:xfrm>
            <a:custGeom>
              <a:avLst/>
              <a:gdLst/>
              <a:ahLst/>
              <a:cxnLst/>
              <a:rect l="l" t="t" r="r" b="b"/>
              <a:pathLst>
                <a:path w="603" h="1066" extrusionOk="0">
                  <a:moveTo>
                    <a:pt x="443" y="1"/>
                  </a:moveTo>
                  <a:cubicBezTo>
                    <a:pt x="399" y="1"/>
                    <a:pt x="356" y="21"/>
                    <a:pt x="334" y="69"/>
                  </a:cubicBezTo>
                  <a:cubicBezTo>
                    <a:pt x="269" y="214"/>
                    <a:pt x="201" y="351"/>
                    <a:pt x="144" y="495"/>
                  </a:cubicBezTo>
                  <a:cubicBezTo>
                    <a:pt x="87" y="632"/>
                    <a:pt x="0" y="776"/>
                    <a:pt x="18" y="925"/>
                  </a:cubicBezTo>
                  <a:cubicBezTo>
                    <a:pt x="29" y="1013"/>
                    <a:pt x="96" y="1065"/>
                    <a:pt x="169" y="1065"/>
                  </a:cubicBezTo>
                  <a:cubicBezTo>
                    <a:pt x="208" y="1065"/>
                    <a:pt x="250" y="1050"/>
                    <a:pt x="285" y="1016"/>
                  </a:cubicBezTo>
                  <a:cubicBezTo>
                    <a:pt x="392" y="913"/>
                    <a:pt x="415" y="742"/>
                    <a:pt x="456" y="606"/>
                  </a:cubicBezTo>
                  <a:cubicBezTo>
                    <a:pt x="502" y="457"/>
                    <a:pt x="540" y="305"/>
                    <a:pt x="578" y="157"/>
                  </a:cubicBezTo>
                  <a:cubicBezTo>
                    <a:pt x="602" y="65"/>
                    <a:pt x="521" y="1"/>
                    <a:pt x="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408;p61"/>
            <p:cNvSpPr/>
            <p:nvPr/>
          </p:nvSpPr>
          <p:spPr>
            <a:xfrm>
              <a:off x="1919605" y="2497423"/>
              <a:ext cx="11001" cy="28436"/>
            </a:xfrm>
            <a:custGeom>
              <a:avLst/>
              <a:gdLst/>
              <a:ahLst/>
              <a:cxnLst/>
              <a:rect l="l" t="t" r="r" b="b"/>
              <a:pathLst>
                <a:path w="477" h="1233" extrusionOk="0">
                  <a:moveTo>
                    <a:pt x="311" y="0"/>
                  </a:moveTo>
                  <a:cubicBezTo>
                    <a:pt x="254" y="0"/>
                    <a:pt x="201" y="34"/>
                    <a:pt x="187" y="111"/>
                  </a:cubicBezTo>
                  <a:cubicBezTo>
                    <a:pt x="122" y="437"/>
                    <a:pt x="1" y="825"/>
                    <a:pt x="88" y="1156"/>
                  </a:cubicBezTo>
                  <a:cubicBezTo>
                    <a:pt x="100" y="1209"/>
                    <a:pt x="141" y="1232"/>
                    <a:pt x="185" y="1232"/>
                  </a:cubicBezTo>
                  <a:cubicBezTo>
                    <a:pt x="227" y="1232"/>
                    <a:pt x="271" y="1211"/>
                    <a:pt x="293" y="1172"/>
                  </a:cubicBezTo>
                  <a:cubicBezTo>
                    <a:pt x="457" y="890"/>
                    <a:pt x="441" y="491"/>
                    <a:pt x="468" y="172"/>
                  </a:cubicBezTo>
                  <a:cubicBezTo>
                    <a:pt x="477" y="67"/>
                    <a:pt x="391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409;p61"/>
            <p:cNvSpPr/>
            <p:nvPr/>
          </p:nvSpPr>
          <p:spPr>
            <a:xfrm>
              <a:off x="1941952" y="2486814"/>
              <a:ext cx="10378" cy="26337"/>
            </a:xfrm>
            <a:custGeom>
              <a:avLst/>
              <a:gdLst/>
              <a:ahLst/>
              <a:cxnLst/>
              <a:rect l="l" t="t" r="r" b="b"/>
              <a:pathLst>
                <a:path w="450" h="1142" extrusionOk="0">
                  <a:moveTo>
                    <a:pt x="280" y="0"/>
                  </a:moveTo>
                  <a:cubicBezTo>
                    <a:pt x="234" y="0"/>
                    <a:pt x="190" y="22"/>
                    <a:pt x="168" y="72"/>
                  </a:cubicBezTo>
                  <a:cubicBezTo>
                    <a:pt x="100" y="248"/>
                    <a:pt x="51" y="415"/>
                    <a:pt x="35" y="601"/>
                  </a:cubicBezTo>
                  <a:cubicBezTo>
                    <a:pt x="20" y="772"/>
                    <a:pt x="1" y="978"/>
                    <a:pt x="130" y="1103"/>
                  </a:cubicBezTo>
                  <a:cubicBezTo>
                    <a:pt x="157" y="1129"/>
                    <a:pt x="192" y="1141"/>
                    <a:pt x="228" y="1141"/>
                  </a:cubicBezTo>
                  <a:cubicBezTo>
                    <a:pt x="285" y="1141"/>
                    <a:pt x="343" y="1111"/>
                    <a:pt x="366" y="1057"/>
                  </a:cubicBezTo>
                  <a:cubicBezTo>
                    <a:pt x="430" y="920"/>
                    <a:pt x="370" y="772"/>
                    <a:pt x="366" y="628"/>
                  </a:cubicBezTo>
                  <a:cubicBezTo>
                    <a:pt x="362" y="472"/>
                    <a:pt x="381" y="312"/>
                    <a:pt x="423" y="164"/>
                  </a:cubicBezTo>
                  <a:cubicBezTo>
                    <a:pt x="450" y="69"/>
                    <a:pt x="363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410;p61"/>
            <p:cNvSpPr/>
            <p:nvPr/>
          </p:nvSpPr>
          <p:spPr>
            <a:xfrm>
              <a:off x="1922649" y="2443157"/>
              <a:ext cx="8187" cy="17758"/>
            </a:xfrm>
            <a:custGeom>
              <a:avLst/>
              <a:gdLst/>
              <a:ahLst/>
              <a:cxnLst/>
              <a:rect l="l" t="t" r="r" b="b"/>
              <a:pathLst>
                <a:path w="355" h="770" extrusionOk="0">
                  <a:moveTo>
                    <a:pt x="246" y="0"/>
                  </a:moveTo>
                  <a:cubicBezTo>
                    <a:pt x="190" y="0"/>
                    <a:pt x="133" y="39"/>
                    <a:pt x="130" y="110"/>
                  </a:cubicBezTo>
                  <a:cubicBezTo>
                    <a:pt x="127" y="202"/>
                    <a:pt x="112" y="293"/>
                    <a:pt x="89" y="380"/>
                  </a:cubicBezTo>
                  <a:cubicBezTo>
                    <a:pt x="62" y="472"/>
                    <a:pt x="13" y="547"/>
                    <a:pt x="5" y="642"/>
                  </a:cubicBezTo>
                  <a:cubicBezTo>
                    <a:pt x="0" y="716"/>
                    <a:pt x="53" y="770"/>
                    <a:pt x="113" y="770"/>
                  </a:cubicBezTo>
                  <a:cubicBezTo>
                    <a:pt x="140" y="770"/>
                    <a:pt x="169" y="759"/>
                    <a:pt x="195" y="734"/>
                  </a:cubicBezTo>
                  <a:cubicBezTo>
                    <a:pt x="344" y="593"/>
                    <a:pt x="355" y="293"/>
                    <a:pt x="348" y="99"/>
                  </a:cubicBezTo>
                  <a:cubicBezTo>
                    <a:pt x="344" y="32"/>
                    <a:pt x="29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411;p61"/>
            <p:cNvSpPr/>
            <p:nvPr/>
          </p:nvSpPr>
          <p:spPr>
            <a:xfrm>
              <a:off x="1890708" y="2459693"/>
              <a:ext cx="10770" cy="19396"/>
            </a:xfrm>
            <a:custGeom>
              <a:avLst/>
              <a:gdLst/>
              <a:ahLst/>
              <a:cxnLst/>
              <a:rect l="l" t="t" r="r" b="b"/>
              <a:pathLst>
                <a:path w="467" h="841" extrusionOk="0">
                  <a:moveTo>
                    <a:pt x="300" y="1"/>
                  </a:moveTo>
                  <a:cubicBezTo>
                    <a:pt x="256" y="1"/>
                    <a:pt x="215" y="21"/>
                    <a:pt x="197" y="70"/>
                  </a:cubicBezTo>
                  <a:cubicBezTo>
                    <a:pt x="155" y="180"/>
                    <a:pt x="113" y="290"/>
                    <a:pt x="75" y="401"/>
                  </a:cubicBezTo>
                  <a:cubicBezTo>
                    <a:pt x="33" y="515"/>
                    <a:pt x="6" y="610"/>
                    <a:pt x="3" y="732"/>
                  </a:cubicBezTo>
                  <a:cubicBezTo>
                    <a:pt x="0" y="795"/>
                    <a:pt x="64" y="841"/>
                    <a:pt x="123" y="841"/>
                  </a:cubicBezTo>
                  <a:cubicBezTo>
                    <a:pt x="153" y="841"/>
                    <a:pt x="182" y="829"/>
                    <a:pt x="201" y="800"/>
                  </a:cubicBezTo>
                  <a:cubicBezTo>
                    <a:pt x="231" y="755"/>
                    <a:pt x="265" y="713"/>
                    <a:pt x="288" y="664"/>
                  </a:cubicBezTo>
                  <a:cubicBezTo>
                    <a:pt x="311" y="610"/>
                    <a:pt x="326" y="549"/>
                    <a:pt x="341" y="496"/>
                  </a:cubicBezTo>
                  <a:cubicBezTo>
                    <a:pt x="375" y="382"/>
                    <a:pt x="409" y="271"/>
                    <a:pt x="440" y="157"/>
                  </a:cubicBezTo>
                  <a:cubicBezTo>
                    <a:pt x="466" y="67"/>
                    <a:pt x="379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412;p61"/>
            <p:cNvSpPr/>
            <p:nvPr/>
          </p:nvSpPr>
          <p:spPr>
            <a:xfrm>
              <a:off x="1934434" y="2398254"/>
              <a:ext cx="8072" cy="21886"/>
            </a:xfrm>
            <a:custGeom>
              <a:avLst/>
              <a:gdLst/>
              <a:ahLst/>
              <a:cxnLst/>
              <a:rect l="l" t="t" r="r" b="b"/>
              <a:pathLst>
                <a:path w="350" h="949" extrusionOk="0">
                  <a:moveTo>
                    <a:pt x="120" y="1"/>
                  </a:moveTo>
                  <a:cubicBezTo>
                    <a:pt x="60" y="1"/>
                    <a:pt x="1" y="41"/>
                    <a:pt x="12" y="115"/>
                  </a:cubicBezTo>
                  <a:cubicBezTo>
                    <a:pt x="35" y="240"/>
                    <a:pt x="49" y="366"/>
                    <a:pt x="65" y="494"/>
                  </a:cubicBezTo>
                  <a:cubicBezTo>
                    <a:pt x="80" y="620"/>
                    <a:pt x="53" y="750"/>
                    <a:pt x="76" y="875"/>
                  </a:cubicBezTo>
                  <a:cubicBezTo>
                    <a:pt x="83" y="918"/>
                    <a:pt x="122" y="948"/>
                    <a:pt x="160" y="948"/>
                  </a:cubicBezTo>
                  <a:cubicBezTo>
                    <a:pt x="186" y="948"/>
                    <a:pt x="211" y="935"/>
                    <a:pt x="228" y="905"/>
                  </a:cubicBezTo>
                  <a:cubicBezTo>
                    <a:pt x="349" y="670"/>
                    <a:pt x="308" y="316"/>
                    <a:pt x="228" y="73"/>
                  </a:cubicBezTo>
                  <a:cubicBezTo>
                    <a:pt x="211" y="24"/>
                    <a:pt x="166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413;p61"/>
            <p:cNvSpPr/>
            <p:nvPr/>
          </p:nvSpPr>
          <p:spPr>
            <a:xfrm>
              <a:off x="1948364" y="2422793"/>
              <a:ext cx="9686" cy="32011"/>
            </a:xfrm>
            <a:custGeom>
              <a:avLst/>
              <a:gdLst/>
              <a:ahLst/>
              <a:cxnLst/>
              <a:rect l="l" t="t" r="r" b="b"/>
              <a:pathLst>
                <a:path w="420" h="1388" extrusionOk="0">
                  <a:moveTo>
                    <a:pt x="275" y="0"/>
                  </a:moveTo>
                  <a:cubicBezTo>
                    <a:pt x="214" y="0"/>
                    <a:pt x="154" y="33"/>
                    <a:pt x="145" y="104"/>
                  </a:cubicBezTo>
                  <a:cubicBezTo>
                    <a:pt x="119" y="316"/>
                    <a:pt x="92" y="525"/>
                    <a:pt x="65" y="739"/>
                  </a:cubicBezTo>
                  <a:cubicBezTo>
                    <a:pt x="42" y="921"/>
                    <a:pt x="1" y="1115"/>
                    <a:pt x="50" y="1294"/>
                  </a:cubicBezTo>
                  <a:cubicBezTo>
                    <a:pt x="66" y="1356"/>
                    <a:pt x="123" y="1388"/>
                    <a:pt x="180" y="1388"/>
                  </a:cubicBezTo>
                  <a:cubicBezTo>
                    <a:pt x="230" y="1388"/>
                    <a:pt x="280" y="1363"/>
                    <a:pt x="301" y="1313"/>
                  </a:cubicBezTo>
                  <a:cubicBezTo>
                    <a:pt x="380" y="1146"/>
                    <a:pt x="369" y="944"/>
                    <a:pt x="380" y="765"/>
                  </a:cubicBezTo>
                  <a:cubicBezTo>
                    <a:pt x="392" y="553"/>
                    <a:pt x="403" y="339"/>
                    <a:pt x="415" y="127"/>
                  </a:cubicBezTo>
                  <a:cubicBezTo>
                    <a:pt x="419" y="45"/>
                    <a:pt x="346" y="0"/>
                    <a:pt x="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414;p61"/>
            <p:cNvSpPr/>
            <p:nvPr/>
          </p:nvSpPr>
          <p:spPr>
            <a:xfrm>
              <a:off x="1976246" y="2418572"/>
              <a:ext cx="11324" cy="29428"/>
            </a:xfrm>
            <a:custGeom>
              <a:avLst/>
              <a:gdLst/>
              <a:ahLst/>
              <a:cxnLst/>
              <a:rect l="l" t="t" r="r" b="b"/>
              <a:pathLst>
                <a:path w="491" h="1276" extrusionOk="0">
                  <a:moveTo>
                    <a:pt x="320" y="0"/>
                  </a:moveTo>
                  <a:cubicBezTo>
                    <a:pt x="265" y="0"/>
                    <a:pt x="210" y="31"/>
                    <a:pt x="206" y="89"/>
                  </a:cubicBezTo>
                  <a:cubicBezTo>
                    <a:pt x="187" y="271"/>
                    <a:pt x="152" y="450"/>
                    <a:pt x="110" y="625"/>
                  </a:cubicBezTo>
                  <a:cubicBezTo>
                    <a:pt x="77" y="781"/>
                    <a:pt x="1" y="987"/>
                    <a:pt x="27" y="1142"/>
                  </a:cubicBezTo>
                  <a:cubicBezTo>
                    <a:pt x="40" y="1227"/>
                    <a:pt x="99" y="1275"/>
                    <a:pt x="165" y="1275"/>
                  </a:cubicBezTo>
                  <a:cubicBezTo>
                    <a:pt x="202" y="1275"/>
                    <a:pt x="240" y="1261"/>
                    <a:pt x="275" y="1229"/>
                  </a:cubicBezTo>
                  <a:cubicBezTo>
                    <a:pt x="407" y="1112"/>
                    <a:pt x="464" y="850"/>
                    <a:pt x="475" y="678"/>
                  </a:cubicBezTo>
                  <a:cubicBezTo>
                    <a:pt x="491" y="473"/>
                    <a:pt x="472" y="279"/>
                    <a:pt x="430" y="78"/>
                  </a:cubicBezTo>
                  <a:cubicBezTo>
                    <a:pt x="419" y="25"/>
                    <a:pt x="370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415;p61"/>
            <p:cNvSpPr/>
            <p:nvPr/>
          </p:nvSpPr>
          <p:spPr>
            <a:xfrm>
              <a:off x="1985356" y="2362254"/>
              <a:ext cx="12269" cy="26522"/>
            </a:xfrm>
            <a:custGeom>
              <a:avLst/>
              <a:gdLst/>
              <a:ahLst/>
              <a:cxnLst/>
              <a:rect l="l" t="t" r="r" b="b"/>
              <a:pathLst>
                <a:path w="532" h="1150" extrusionOk="0">
                  <a:moveTo>
                    <a:pt x="397" y="1"/>
                  </a:moveTo>
                  <a:cubicBezTo>
                    <a:pt x="346" y="1"/>
                    <a:pt x="292" y="30"/>
                    <a:pt x="271" y="94"/>
                  </a:cubicBezTo>
                  <a:cubicBezTo>
                    <a:pt x="172" y="390"/>
                    <a:pt x="77" y="676"/>
                    <a:pt x="20" y="988"/>
                  </a:cubicBezTo>
                  <a:cubicBezTo>
                    <a:pt x="0" y="1092"/>
                    <a:pt x="74" y="1150"/>
                    <a:pt x="152" y="1150"/>
                  </a:cubicBezTo>
                  <a:cubicBezTo>
                    <a:pt x="210" y="1150"/>
                    <a:pt x="271" y="1116"/>
                    <a:pt x="294" y="1044"/>
                  </a:cubicBezTo>
                  <a:cubicBezTo>
                    <a:pt x="396" y="748"/>
                    <a:pt x="454" y="451"/>
                    <a:pt x="514" y="144"/>
                  </a:cubicBezTo>
                  <a:cubicBezTo>
                    <a:pt x="531" y="53"/>
                    <a:pt x="466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416;p61"/>
            <p:cNvSpPr/>
            <p:nvPr/>
          </p:nvSpPr>
          <p:spPr>
            <a:xfrm>
              <a:off x="1953876" y="2363084"/>
              <a:ext cx="13469" cy="30419"/>
            </a:xfrm>
            <a:custGeom>
              <a:avLst/>
              <a:gdLst/>
              <a:ahLst/>
              <a:cxnLst/>
              <a:rect l="l" t="t" r="r" b="b"/>
              <a:pathLst>
                <a:path w="584" h="1319" extrusionOk="0">
                  <a:moveTo>
                    <a:pt x="410" y="0"/>
                  </a:moveTo>
                  <a:cubicBezTo>
                    <a:pt x="359" y="0"/>
                    <a:pt x="308" y="29"/>
                    <a:pt x="301" y="89"/>
                  </a:cubicBezTo>
                  <a:cubicBezTo>
                    <a:pt x="282" y="286"/>
                    <a:pt x="218" y="487"/>
                    <a:pt x="153" y="673"/>
                  </a:cubicBezTo>
                  <a:cubicBezTo>
                    <a:pt x="92" y="849"/>
                    <a:pt x="1" y="1008"/>
                    <a:pt x="31" y="1194"/>
                  </a:cubicBezTo>
                  <a:cubicBezTo>
                    <a:pt x="43" y="1265"/>
                    <a:pt x="100" y="1319"/>
                    <a:pt x="166" y="1319"/>
                  </a:cubicBezTo>
                  <a:cubicBezTo>
                    <a:pt x="189" y="1319"/>
                    <a:pt x="213" y="1312"/>
                    <a:pt x="236" y="1298"/>
                  </a:cubicBezTo>
                  <a:cubicBezTo>
                    <a:pt x="583" y="1061"/>
                    <a:pt x="522" y="473"/>
                    <a:pt x="529" y="108"/>
                  </a:cubicBezTo>
                  <a:cubicBezTo>
                    <a:pt x="531" y="38"/>
                    <a:pt x="470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417;p61"/>
            <p:cNvSpPr/>
            <p:nvPr/>
          </p:nvSpPr>
          <p:spPr>
            <a:xfrm>
              <a:off x="1941007" y="2347816"/>
              <a:ext cx="9133" cy="16351"/>
            </a:xfrm>
            <a:custGeom>
              <a:avLst/>
              <a:gdLst/>
              <a:ahLst/>
              <a:cxnLst/>
              <a:rect l="l" t="t" r="r" b="b"/>
              <a:pathLst>
                <a:path w="396" h="709" extrusionOk="0">
                  <a:moveTo>
                    <a:pt x="147" y="1"/>
                  </a:moveTo>
                  <a:cubicBezTo>
                    <a:pt x="75" y="1"/>
                    <a:pt x="6" y="63"/>
                    <a:pt x="27" y="161"/>
                  </a:cubicBezTo>
                  <a:cubicBezTo>
                    <a:pt x="46" y="237"/>
                    <a:pt x="42" y="313"/>
                    <a:pt x="34" y="389"/>
                  </a:cubicBezTo>
                  <a:cubicBezTo>
                    <a:pt x="31" y="473"/>
                    <a:pt x="0" y="545"/>
                    <a:pt x="23" y="625"/>
                  </a:cubicBezTo>
                  <a:cubicBezTo>
                    <a:pt x="42" y="678"/>
                    <a:pt x="93" y="708"/>
                    <a:pt x="144" y="708"/>
                  </a:cubicBezTo>
                  <a:cubicBezTo>
                    <a:pt x="167" y="708"/>
                    <a:pt x="189" y="702"/>
                    <a:pt x="209" y="689"/>
                  </a:cubicBezTo>
                  <a:cubicBezTo>
                    <a:pt x="396" y="568"/>
                    <a:pt x="343" y="249"/>
                    <a:pt x="262" y="81"/>
                  </a:cubicBezTo>
                  <a:cubicBezTo>
                    <a:pt x="237" y="25"/>
                    <a:pt x="192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418;p61"/>
            <p:cNvSpPr/>
            <p:nvPr/>
          </p:nvSpPr>
          <p:spPr>
            <a:xfrm>
              <a:off x="1960126" y="2317997"/>
              <a:ext cx="11139" cy="27214"/>
            </a:xfrm>
            <a:custGeom>
              <a:avLst/>
              <a:gdLst/>
              <a:ahLst/>
              <a:cxnLst/>
              <a:rect l="l" t="t" r="r" b="b"/>
              <a:pathLst>
                <a:path w="483" h="1180" extrusionOk="0">
                  <a:moveTo>
                    <a:pt x="300" y="1"/>
                  </a:moveTo>
                  <a:cubicBezTo>
                    <a:pt x="241" y="1"/>
                    <a:pt x="178" y="45"/>
                    <a:pt x="182" y="115"/>
                  </a:cubicBezTo>
                  <a:cubicBezTo>
                    <a:pt x="190" y="279"/>
                    <a:pt x="163" y="450"/>
                    <a:pt x="121" y="606"/>
                  </a:cubicBezTo>
                  <a:cubicBezTo>
                    <a:pt x="79" y="754"/>
                    <a:pt x="0" y="910"/>
                    <a:pt x="46" y="1063"/>
                  </a:cubicBezTo>
                  <a:cubicBezTo>
                    <a:pt x="69" y="1135"/>
                    <a:pt x="139" y="1180"/>
                    <a:pt x="210" y="1180"/>
                  </a:cubicBezTo>
                  <a:cubicBezTo>
                    <a:pt x="242" y="1180"/>
                    <a:pt x="275" y="1170"/>
                    <a:pt x="304" y="1150"/>
                  </a:cubicBezTo>
                  <a:cubicBezTo>
                    <a:pt x="456" y="1043"/>
                    <a:pt x="479" y="815"/>
                    <a:pt x="479" y="637"/>
                  </a:cubicBezTo>
                  <a:cubicBezTo>
                    <a:pt x="483" y="439"/>
                    <a:pt x="441" y="261"/>
                    <a:pt x="395" y="74"/>
                  </a:cubicBezTo>
                  <a:cubicBezTo>
                    <a:pt x="383" y="23"/>
                    <a:pt x="342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419;p61"/>
            <p:cNvSpPr/>
            <p:nvPr/>
          </p:nvSpPr>
          <p:spPr>
            <a:xfrm>
              <a:off x="2027030" y="2001671"/>
              <a:ext cx="19926" cy="25692"/>
            </a:xfrm>
            <a:custGeom>
              <a:avLst/>
              <a:gdLst/>
              <a:ahLst/>
              <a:cxnLst/>
              <a:rect l="l" t="t" r="r" b="b"/>
              <a:pathLst>
                <a:path w="864" h="1114" extrusionOk="0">
                  <a:moveTo>
                    <a:pt x="693" y="1"/>
                  </a:moveTo>
                  <a:cubicBezTo>
                    <a:pt x="651" y="1"/>
                    <a:pt x="609" y="14"/>
                    <a:pt x="577" y="42"/>
                  </a:cubicBezTo>
                  <a:cubicBezTo>
                    <a:pt x="445" y="164"/>
                    <a:pt x="354" y="335"/>
                    <a:pt x="263" y="487"/>
                  </a:cubicBezTo>
                  <a:cubicBezTo>
                    <a:pt x="171" y="643"/>
                    <a:pt x="75" y="795"/>
                    <a:pt x="26" y="969"/>
                  </a:cubicBezTo>
                  <a:cubicBezTo>
                    <a:pt x="1" y="1063"/>
                    <a:pt x="72" y="1114"/>
                    <a:pt x="148" y="1114"/>
                  </a:cubicBezTo>
                  <a:cubicBezTo>
                    <a:pt x="183" y="1114"/>
                    <a:pt x="219" y="1103"/>
                    <a:pt x="247" y="1080"/>
                  </a:cubicBezTo>
                  <a:cubicBezTo>
                    <a:pt x="380" y="958"/>
                    <a:pt x="479" y="795"/>
                    <a:pt x="577" y="646"/>
                  </a:cubicBezTo>
                  <a:cubicBezTo>
                    <a:pt x="677" y="495"/>
                    <a:pt x="783" y="342"/>
                    <a:pt x="833" y="167"/>
                  </a:cubicBezTo>
                  <a:cubicBezTo>
                    <a:pt x="864" y="61"/>
                    <a:pt x="780" y="1"/>
                    <a:pt x="6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420;p61"/>
            <p:cNvSpPr/>
            <p:nvPr/>
          </p:nvSpPr>
          <p:spPr>
            <a:xfrm>
              <a:off x="2013954" y="1990786"/>
              <a:ext cx="14599" cy="15913"/>
            </a:xfrm>
            <a:custGeom>
              <a:avLst/>
              <a:gdLst/>
              <a:ahLst/>
              <a:cxnLst/>
              <a:rect l="l" t="t" r="r" b="b"/>
              <a:pathLst>
                <a:path w="633" h="690" extrusionOk="0">
                  <a:moveTo>
                    <a:pt x="522" y="0"/>
                  </a:moveTo>
                  <a:cubicBezTo>
                    <a:pt x="506" y="0"/>
                    <a:pt x="489" y="4"/>
                    <a:pt x="472" y="12"/>
                  </a:cubicBezTo>
                  <a:cubicBezTo>
                    <a:pt x="381" y="62"/>
                    <a:pt x="316" y="146"/>
                    <a:pt x="240" y="209"/>
                  </a:cubicBezTo>
                  <a:cubicBezTo>
                    <a:pt x="156" y="274"/>
                    <a:pt x="107" y="385"/>
                    <a:pt x="61" y="476"/>
                  </a:cubicBezTo>
                  <a:cubicBezTo>
                    <a:pt x="0" y="596"/>
                    <a:pt x="96" y="690"/>
                    <a:pt x="197" y="690"/>
                  </a:cubicBezTo>
                  <a:cubicBezTo>
                    <a:pt x="246" y="690"/>
                    <a:pt x="297" y="667"/>
                    <a:pt x="331" y="613"/>
                  </a:cubicBezTo>
                  <a:cubicBezTo>
                    <a:pt x="381" y="533"/>
                    <a:pt x="445" y="460"/>
                    <a:pt x="479" y="369"/>
                  </a:cubicBezTo>
                  <a:cubicBezTo>
                    <a:pt x="510" y="286"/>
                    <a:pt x="574" y="218"/>
                    <a:pt x="605" y="130"/>
                  </a:cubicBezTo>
                  <a:cubicBezTo>
                    <a:pt x="632" y="60"/>
                    <a:pt x="585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421;p61"/>
            <p:cNvSpPr/>
            <p:nvPr/>
          </p:nvSpPr>
          <p:spPr>
            <a:xfrm>
              <a:off x="2017390" y="1949296"/>
              <a:ext cx="24654" cy="27698"/>
            </a:xfrm>
            <a:custGeom>
              <a:avLst/>
              <a:gdLst/>
              <a:ahLst/>
              <a:cxnLst/>
              <a:rect l="l" t="t" r="r" b="b"/>
              <a:pathLst>
                <a:path w="1069" h="1201" extrusionOk="0">
                  <a:moveTo>
                    <a:pt x="960" y="0"/>
                  </a:moveTo>
                  <a:cubicBezTo>
                    <a:pt x="944" y="0"/>
                    <a:pt x="928" y="4"/>
                    <a:pt x="912" y="13"/>
                  </a:cubicBezTo>
                  <a:cubicBezTo>
                    <a:pt x="535" y="215"/>
                    <a:pt x="293" y="644"/>
                    <a:pt x="65" y="994"/>
                  </a:cubicBezTo>
                  <a:cubicBezTo>
                    <a:pt x="1" y="1091"/>
                    <a:pt x="105" y="1201"/>
                    <a:pt x="203" y="1201"/>
                  </a:cubicBezTo>
                  <a:cubicBezTo>
                    <a:pt x="239" y="1201"/>
                    <a:pt x="274" y="1186"/>
                    <a:pt x="300" y="1150"/>
                  </a:cubicBezTo>
                  <a:cubicBezTo>
                    <a:pt x="535" y="811"/>
                    <a:pt x="874" y="507"/>
                    <a:pt x="1041" y="123"/>
                  </a:cubicBezTo>
                  <a:cubicBezTo>
                    <a:pt x="1068" y="57"/>
                    <a:pt x="1019" y="0"/>
                    <a:pt x="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422;p61"/>
            <p:cNvSpPr/>
            <p:nvPr/>
          </p:nvSpPr>
          <p:spPr>
            <a:xfrm>
              <a:off x="2041237" y="1954278"/>
              <a:ext cx="16374" cy="18242"/>
            </a:xfrm>
            <a:custGeom>
              <a:avLst/>
              <a:gdLst/>
              <a:ahLst/>
              <a:cxnLst/>
              <a:rect l="l" t="t" r="r" b="b"/>
              <a:pathLst>
                <a:path w="710" h="791" extrusionOk="0">
                  <a:moveTo>
                    <a:pt x="584" y="1"/>
                  </a:moveTo>
                  <a:cubicBezTo>
                    <a:pt x="571" y="1"/>
                    <a:pt x="558" y="3"/>
                    <a:pt x="543" y="9"/>
                  </a:cubicBezTo>
                  <a:cubicBezTo>
                    <a:pt x="422" y="67"/>
                    <a:pt x="345" y="177"/>
                    <a:pt x="266" y="287"/>
                  </a:cubicBezTo>
                  <a:cubicBezTo>
                    <a:pt x="186" y="394"/>
                    <a:pt x="114" y="511"/>
                    <a:pt x="49" y="629"/>
                  </a:cubicBezTo>
                  <a:cubicBezTo>
                    <a:pt x="1" y="718"/>
                    <a:pt x="75" y="791"/>
                    <a:pt x="153" y="791"/>
                  </a:cubicBezTo>
                  <a:cubicBezTo>
                    <a:pt x="191" y="791"/>
                    <a:pt x="229" y="773"/>
                    <a:pt x="254" y="732"/>
                  </a:cubicBezTo>
                  <a:cubicBezTo>
                    <a:pt x="319" y="629"/>
                    <a:pt x="391" y="531"/>
                    <a:pt x="468" y="436"/>
                  </a:cubicBezTo>
                  <a:cubicBezTo>
                    <a:pt x="540" y="348"/>
                    <a:pt x="638" y="272"/>
                    <a:pt x="680" y="169"/>
                  </a:cubicBezTo>
                  <a:cubicBezTo>
                    <a:pt x="709" y="98"/>
                    <a:pt x="661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423;p61"/>
            <p:cNvSpPr/>
            <p:nvPr/>
          </p:nvSpPr>
          <p:spPr>
            <a:xfrm>
              <a:off x="2055743" y="1959167"/>
              <a:ext cx="30281" cy="23731"/>
            </a:xfrm>
            <a:custGeom>
              <a:avLst/>
              <a:gdLst/>
              <a:ahLst/>
              <a:cxnLst/>
              <a:rect l="l" t="t" r="r" b="b"/>
              <a:pathLst>
                <a:path w="1313" h="1029" extrusionOk="0">
                  <a:moveTo>
                    <a:pt x="1174" y="0"/>
                  </a:moveTo>
                  <a:cubicBezTo>
                    <a:pt x="1159" y="0"/>
                    <a:pt x="1144" y="4"/>
                    <a:pt x="1127" y="11"/>
                  </a:cubicBezTo>
                  <a:cubicBezTo>
                    <a:pt x="736" y="178"/>
                    <a:pt x="390" y="539"/>
                    <a:pt x="85" y="828"/>
                  </a:cubicBezTo>
                  <a:cubicBezTo>
                    <a:pt x="1" y="907"/>
                    <a:pt x="86" y="1029"/>
                    <a:pt x="183" y="1029"/>
                  </a:cubicBezTo>
                  <a:cubicBezTo>
                    <a:pt x="203" y="1029"/>
                    <a:pt x="225" y="1023"/>
                    <a:pt x="245" y="1010"/>
                  </a:cubicBezTo>
                  <a:cubicBezTo>
                    <a:pt x="436" y="885"/>
                    <a:pt x="618" y="764"/>
                    <a:pt x="792" y="619"/>
                  </a:cubicBezTo>
                  <a:cubicBezTo>
                    <a:pt x="948" y="490"/>
                    <a:pt x="1134" y="368"/>
                    <a:pt x="1257" y="204"/>
                  </a:cubicBezTo>
                  <a:cubicBezTo>
                    <a:pt x="1313" y="129"/>
                    <a:pt x="1263" y="0"/>
                    <a:pt x="1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424;p61"/>
            <p:cNvSpPr/>
            <p:nvPr/>
          </p:nvSpPr>
          <p:spPr>
            <a:xfrm>
              <a:off x="2105788" y="1921529"/>
              <a:ext cx="21540" cy="16167"/>
            </a:xfrm>
            <a:custGeom>
              <a:avLst/>
              <a:gdLst/>
              <a:ahLst/>
              <a:cxnLst/>
              <a:rect l="l" t="t" r="r" b="b"/>
              <a:pathLst>
                <a:path w="934" h="701" extrusionOk="0">
                  <a:moveTo>
                    <a:pt x="827" y="0"/>
                  </a:moveTo>
                  <a:cubicBezTo>
                    <a:pt x="823" y="0"/>
                    <a:pt x="820" y="0"/>
                    <a:pt x="817" y="1"/>
                  </a:cubicBezTo>
                  <a:cubicBezTo>
                    <a:pt x="672" y="15"/>
                    <a:pt x="573" y="115"/>
                    <a:pt x="463" y="201"/>
                  </a:cubicBezTo>
                  <a:cubicBezTo>
                    <a:pt x="338" y="297"/>
                    <a:pt x="215" y="396"/>
                    <a:pt x="94" y="494"/>
                  </a:cubicBezTo>
                  <a:cubicBezTo>
                    <a:pt x="0" y="566"/>
                    <a:pt x="61" y="701"/>
                    <a:pt x="155" y="701"/>
                  </a:cubicBezTo>
                  <a:cubicBezTo>
                    <a:pt x="175" y="701"/>
                    <a:pt x="197" y="694"/>
                    <a:pt x="219" y="680"/>
                  </a:cubicBezTo>
                  <a:cubicBezTo>
                    <a:pt x="349" y="594"/>
                    <a:pt x="478" y="506"/>
                    <a:pt x="607" y="418"/>
                  </a:cubicBezTo>
                  <a:cubicBezTo>
                    <a:pt x="721" y="343"/>
                    <a:pt x="854" y="274"/>
                    <a:pt x="908" y="145"/>
                  </a:cubicBezTo>
                  <a:cubicBezTo>
                    <a:pt x="933" y="83"/>
                    <a:pt x="896" y="0"/>
                    <a:pt x="8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425;p61"/>
            <p:cNvSpPr/>
            <p:nvPr/>
          </p:nvSpPr>
          <p:spPr>
            <a:xfrm>
              <a:off x="2072371" y="1923005"/>
              <a:ext cx="21056" cy="18819"/>
            </a:xfrm>
            <a:custGeom>
              <a:avLst/>
              <a:gdLst/>
              <a:ahLst/>
              <a:cxnLst/>
              <a:rect l="l" t="t" r="r" b="b"/>
              <a:pathLst>
                <a:path w="913" h="816" extrusionOk="0">
                  <a:moveTo>
                    <a:pt x="800" y="0"/>
                  </a:moveTo>
                  <a:cubicBezTo>
                    <a:pt x="784" y="0"/>
                    <a:pt x="766" y="5"/>
                    <a:pt x="748" y="16"/>
                  </a:cubicBezTo>
                  <a:cubicBezTo>
                    <a:pt x="464" y="179"/>
                    <a:pt x="254" y="404"/>
                    <a:pt x="53" y="658"/>
                  </a:cubicBezTo>
                  <a:cubicBezTo>
                    <a:pt x="1" y="723"/>
                    <a:pt x="53" y="815"/>
                    <a:pt x="123" y="815"/>
                  </a:cubicBezTo>
                  <a:cubicBezTo>
                    <a:pt x="140" y="815"/>
                    <a:pt x="157" y="810"/>
                    <a:pt x="174" y="799"/>
                  </a:cubicBezTo>
                  <a:cubicBezTo>
                    <a:pt x="444" y="613"/>
                    <a:pt x="684" y="423"/>
                    <a:pt x="866" y="153"/>
                  </a:cubicBezTo>
                  <a:cubicBezTo>
                    <a:pt x="913" y="85"/>
                    <a:pt x="86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426;p61"/>
            <p:cNvSpPr/>
            <p:nvPr/>
          </p:nvSpPr>
          <p:spPr>
            <a:xfrm>
              <a:off x="2053667" y="1907715"/>
              <a:ext cx="24677" cy="21679"/>
            </a:xfrm>
            <a:custGeom>
              <a:avLst/>
              <a:gdLst/>
              <a:ahLst/>
              <a:cxnLst/>
              <a:rect l="l" t="t" r="r" b="b"/>
              <a:pathLst>
                <a:path w="1070" h="940" extrusionOk="0">
                  <a:moveTo>
                    <a:pt x="917" y="0"/>
                  </a:moveTo>
                  <a:cubicBezTo>
                    <a:pt x="899" y="0"/>
                    <a:pt x="881" y="4"/>
                    <a:pt x="864" y="14"/>
                  </a:cubicBezTo>
                  <a:cubicBezTo>
                    <a:pt x="536" y="184"/>
                    <a:pt x="217" y="432"/>
                    <a:pt x="43" y="767"/>
                  </a:cubicBezTo>
                  <a:cubicBezTo>
                    <a:pt x="0" y="851"/>
                    <a:pt x="72" y="940"/>
                    <a:pt x="153" y="940"/>
                  </a:cubicBezTo>
                  <a:cubicBezTo>
                    <a:pt x="174" y="940"/>
                    <a:pt x="196" y="933"/>
                    <a:pt x="217" y="919"/>
                  </a:cubicBezTo>
                  <a:cubicBezTo>
                    <a:pt x="514" y="717"/>
                    <a:pt x="761" y="432"/>
                    <a:pt x="1001" y="166"/>
                  </a:cubicBezTo>
                  <a:cubicBezTo>
                    <a:pt x="1069" y="91"/>
                    <a:pt x="999" y="0"/>
                    <a:pt x="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427;p61"/>
            <p:cNvSpPr/>
            <p:nvPr/>
          </p:nvSpPr>
          <p:spPr>
            <a:xfrm>
              <a:off x="2101591" y="1856147"/>
              <a:ext cx="24585" cy="19534"/>
            </a:xfrm>
            <a:custGeom>
              <a:avLst/>
              <a:gdLst/>
              <a:ahLst/>
              <a:cxnLst/>
              <a:rect l="l" t="t" r="r" b="b"/>
              <a:pathLst>
                <a:path w="1066" h="847" extrusionOk="0">
                  <a:moveTo>
                    <a:pt x="994" y="0"/>
                  </a:moveTo>
                  <a:cubicBezTo>
                    <a:pt x="986" y="0"/>
                    <a:pt x="977" y="2"/>
                    <a:pt x="968" y="7"/>
                  </a:cubicBezTo>
                  <a:cubicBezTo>
                    <a:pt x="606" y="167"/>
                    <a:pt x="345" y="428"/>
                    <a:pt x="63" y="699"/>
                  </a:cubicBezTo>
                  <a:cubicBezTo>
                    <a:pt x="1" y="757"/>
                    <a:pt x="63" y="847"/>
                    <a:pt x="132" y="847"/>
                  </a:cubicBezTo>
                  <a:cubicBezTo>
                    <a:pt x="147" y="847"/>
                    <a:pt x="163" y="842"/>
                    <a:pt x="178" y="832"/>
                  </a:cubicBezTo>
                  <a:cubicBezTo>
                    <a:pt x="501" y="618"/>
                    <a:pt x="808" y="425"/>
                    <a:pt x="1036" y="109"/>
                  </a:cubicBezTo>
                  <a:cubicBezTo>
                    <a:pt x="1066" y="70"/>
                    <a:pt x="1042" y="0"/>
                    <a:pt x="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428;p61"/>
            <p:cNvSpPr/>
            <p:nvPr/>
          </p:nvSpPr>
          <p:spPr>
            <a:xfrm>
              <a:off x="2095157" y="1883983"/>
              <a:ext cx="29843" cy="21425"/>
            </a:xfrm>
            <a:custGeom>
              <a:avLst/>
              <a:gdLst/>
              <a:ahLst/>
              <a:cxnLst/>
              <a:rect l="l" t="t" r="r" b="b"/>
              <a:pathLst>
                <a:path w="1294" h="929" extrusionOk="0">
                  <a:moveTo>
                    <a:pt x="1061" y="1"/>
                  </a:moveTo>
                  <a:cubicBezTo>
                    <a:pt x="1050" y="1"/>
                    <a:pt x="1038" y="2"/>
                    <a:pt x="1027" y="4"/>
                  </a:cubicBezTo>
                  <a:cubicBezTo>
                    <a:pt x="840" y="50"/>
                    <a:pt x="685" y="214"/>
                    <a:pt x="536" y="332"/>
                  </a:cubicBezTo>
                  <a:cubicBezTo>
                    <a:pt x="384" y="453"/>
                    <a:pt x="236" y="575"/>
                    <a:pt x="95" y="712"/>
                  </a:cubicBezTo>
                  <a:cubicBezTo>
                    <a:pt x="0" y="810"/>
                    <a:pt x="100" y="929"/>
                    <a:pt x="208" y="929"/>
                  </a:cubicBezTo>
                  <a:cubicBezTo>
                    <a:pt x="230" y="929"/>
                    <a:pt x="253" y="924"/>
                    <a:pt x="274" y="913"/>
                  </a:cubicBezTo>
                  <a:cubicBezTo>
                    <a:pt x="460" y="818"/>
                    <a:pt x="631" y="704"/>
                    <a:pt x="802" y="587"/>
                  </a:cubicBezTo>
                  <a:cubicBezTo>
                    <a:pt x="954" y="483"/>
                    <a:pt x="1122" y="392"/>
                    <a:pt x="1220" y="232"/>
                  </a:cubicBezTo>
                  <a:cubicBezTo>
                    <a:pt x="1293" y="112"/>
                    <a:pt x="1175" y="1"/>
                    <a:pt x="10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429;p61"/>
            <p:cNvSpPr/>
            <p:nvPr/>
          </p:nvSpPr>
          <p:spPr>
            <a:xfrm>
              <a:off x="2128666" y="1894085"/>
              <a:ext cx="22878" cy="13791"/>
            </a:xfrm>
            <a:custGeom>
              <a:avLst/>
              <a:gdLst/>
              <a:ahLst/>
              <a:cxnLst/>
              <a:rect l="l" t="t" r="r" b="b"/>
              <a:pathLst>
                <a:path w="992" h="598" extrusionOk="0">
                  <a:moveTo>
                    <a:pt x="755" y="0"/>
                  </a:moveTo>
                  <a:cubicBezTo>
                    <a:pt x="487" y="0"/>
                    <a:pt x="226" y="239"/>
                    <a:pt x="60" y="419"/>
                  </a:cubicBezTo>
                  <a:cubicBezTo>
                    <a:pt x="1" y="485"/>
                    <a:pt x="57" y="597"/>
                    <a:pt x="137" y="597"/>
                  </a:cubicBezTo>
                  <a:cubicBezTo>
                    <a:pt x="149" y="597"/>
                    <a:pt x="162" y="595"/>
                    <a:pt x="174" y="589"/>
                  </a:cubicBezTo>
                  <a:cubicBezTo>
                    <a:pt x="413" y="491"/>
                    <a:pt x="767" y="430"/>
                    <a:pt x="934" y="213"/>
                  </a:cubicBezTo>
                  <a:cubicBezTo>
                    <a:pt x="992" y="137"/>
                    <a:pt x="957" y="42"/>
                    <a:pt x="870" y="15"/>
                  </a:cubicBezTo>
                  <a:cubicBezTo>
                    <a:pt x="831" y="5"/>
                    <a:pt x="793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430;p61"/>
            <p:cNvSpPr/>
            <p:nvPr/>
          </p:nvSpPr>
          <p:spPr>
            <a:xfrm>
              <a:off x="2160101" y="1896460"/>
              <a:ext cx="27675" cy="16421"/>
            </a:xfrm>
            <a:custGeom>
              <a:avLst/>
              <a:gdLst/>
              <a:ahLst/>
              <a:cxnLst/>
              <a:rect l="l" t="t" r="r" b="b"/>
              <a:pathLst>
                <a:path w="1200" h="712" extrusionOk="0">
                  <a:moveTo>
                    <a:pt x="1024" y="1"/>
                  </a:moveTo>
                  <a:cubicBezTo>
                    <a:pt x="852" y="1"/>
                    <a:pt x="717" y="72"/>
                    <a:pt x="564" y="163"/>
                  </a:cubicBezTo>
                  <a:cubicBezTo>
                    <a:pt x="385" y="266"/>
                    <a:pt x="203" y="380"/>
                    <a:pt x="59" y="528"/>
                  </a:cubicBezTo>
                  <a:cubicBezTo>
                    <a:pt x="1" y="589"/>
                    <a:pt x="45" y="712"/>
                    <a:pt x="130" y="712"/>
                  </a:cubicBezTo>
                  <a:cubicBezTo>
                    <a:pt x="135" y="712"/>
                    <a:pt x="140" y="712"/>
                    <a:pt x="145" y="711"/>
                  </a:cubicBezTo>
                  <a:cubicBezTo>
                    <a:pt x="351" y="672"/>
                    <a:pt x="541" y="593"/>
                    <a:pt x="731" y="505"/>
                  </a:cubicBezTo>
                  <a:cubicBezTo>
                    <a:pt x="910" y="421"/>
                    <a:pt x="1066" y="346"/>
                    <a:pt x="1164" y="167"/>
                  </a:cubicBezTo>
                  <a:cubicBezTo>
                    <a:pt x="1199" y="110"/>
                    <a:pt x="1157" y="11"/>
                    <a:pt x="1085" y="4"/>
                  </a:cubicBezTo>
                  <a:cubicBezTo>
                    <a:pt x="1064" y="2"/>
                    <a:pt x="1044" y="1"/>
                    <a:pt x="1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431;p61"/>
            <p:cNvSpPr/>
            <p:nvPr/>
          </p:nvSpPr>
          <p:spPr>
            <a:xfrm>
              <a:off x="2172324" y="1868854"/>
              <a:ext cx="33579" cy="16697"/>
            </a:xfrm>
            <a:custGeom>
              <a:avLst/>
              <a:gdLst/>
              <a:ahLst/>
              <a:cxnLst/>
              <a:rect l="l" t="t" r="r" b="b"/>
              <a:pathLst>
                <a:path w="1456" h="724" extrusionOk="0">
                  <a:moveTo>
                    <a:pt x="1159" y="1"/>
                  </a:moveTo>
                  <a:cubicBezTo>
                    <a:pt x="810" y="1"/>
                    <a:pt x="405" y="242"/>
                    <a:pt x="140" y="418"/>
                  </a:cubicBezTo>
                  <a:cubicBezTo>
                    <a:pt x="1" y="509"/>
                    <a:pt x="84" y="723"/>
                    <a:pt x="232" y="723"/>
                  </a:cubicBezTo>
                  <a:cubicBezTo>
                    <a:pt x="249" y="723"/>
                    <a:pt x="266" y="720"/>
                    <a:pt x="285" y="714"/>
                  </a:cubicBezTo>
                  <a:cubicBezTo>
                    <a:pt x="487" y="642"/>
                    <a:pt x="687" y="555"/>
                    <a:pt x="893" y="486"/>
                  </a:cubicBezTo>
                  <a:cubicBezTo>
                    <a:pt x="1075" y="425"/>
                    <a:pt x="1243" y="376"/>
                    <a:pt x="1384" y="235"/>
                  </a:cubicBezTo>
                  <a:cubicBezTo>
                    <a:pt x="1456" y="158"/>
                    <a:pt x="1403" y="41"/>
                    <a:pt x="1312" y="18"/>
                  </a:cubicBezTo>
                  <a:cubicBezTo>
                    <a:pt x="1262" y="6"/>
                    <a:pt x="1211" y="1"/>
                    <a:pt x="1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432;p61"/>
            <p:cNvSpPr/>
            <p:nvPr/>
          </p:nvSpPr>
          <p:spPr>
            <a:xfrm>
              <a:off x="2140567" y="1854440"/>
              <a:ext cx="24861" cy="14645"/>
            </a:xfrm>
            <a:custGeom>
              <a:avLst/>
              <a:gdLst/>
              <a:ahLst/>
              <a:cxnLst/>
              <a:rect l="l" t="t" r="r" b="b"/>
              <a:pathLst>
                <a:path w="1078" h="635" extrusionOk="0">
                  <a:moveTo>
                    <a:pt x="903" y="0"/>
                  </a:moveTo>
                  <a:cubicBezTo>
                    <a:pt x="900" y="0"/>
                    <a:pt x="897" y="0"/>
                    <a:pt x="894" y="1"/>
                  </a:cubicBezTo>
                  <a:cubicBezTo>
                    <a:pt x="753" y="8"/>
                    <a:pt x="632" y="92"/>
                    <a:pt x="513" y="160"/>
                  </a:cubicBezTo>
                  <a:cubicBezTo>
                    <a:pt x="381" y="232"/>
                    <a:pt x="248" y="313"/>
                    <a:pt x="114" y="385"/>
                  </a:cubicBezTo>
                  <a:cubicBezTo>
                    <a:pt x="0" y="452"/>
                    <a:pt x="70" y="634"/>
                    <a:pt x="182" y="634"/>
                  </a:cubicBezTo>
                  <a:cubicBezTo>
                    <a:pt x="197" y="634"/>
                    <a:pt x="212" y="631"/>
                    <a:pt x="229" y="624"/>
                  </a:cubicBezTo>
                  <a:cubicBezTo>
                    <a:pt x="369" y="564"/>
                    <a:pt x="510" y="502"/>
                    <a:pt x="650" y="438"/>
                  </a:cubicBezTo>
                  <a:cubicBezTo>
                    <a:pt x="772" y="381"/>
                    <a:pt x="917" y="335"/>
                    <a:pt x="1004" y="229"/>
                  </a:cubicBezTo>
                  <a:cubicBezTo>
                    <a:pt x="1078" y="140"/>
                    <a:pt x="1018" y="0"/>
                    <a:pt x="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433;p61"/>
            <p:cNvSpPr/>
            <p:nvPr/>
          </p:nvSpPr>
          <p:spPr>
            <a:xfrm>
              <a:off x="2165267" y="1824528"/>
              <a:ext cx="34086" cy="14991"/>
            </a:xfrm>
            <a:custGeom>
              <a:avLst/>
              <a:gdLst/>
              <a:ahLst/>
              <a:cxnLst/>
              <a:rect l="l" t="t" r="r" b="b"/>
              <a:pathLst>
                <a:path w="1478" h="650" extrusionOk="0">
                  <a:moveTo>
                    <a:pt x="1256" y="1"/>
                  </a:moveTo>
                  <a:cubicBezTo>
                    <a:pt x="1074" y="5"/>
                    <a:pt x="891" y="96"/>
                    <a:pt x="716" y="157"/>
                  </a:cubicBezTo>
                  <a:cubicBezTo>
                    <a:pt x="526" y="225"/>
                    <a:pt x="340" y="306"/>
                    <a:pt x="149" y="381"/>
                  </a:cubicBezTo>
                  <a:cubicBezTo>
                    <a:pt x="0" y="444"/>
                    <a:pt x="54" y="649"/>
                    <a:pt x="195" y="649"/>
                  </a:cubicBezTo>
                  <a:cubicBezTo>
                    <a:pt x="208" y="649"/>
                    <a:pt x="222" y="647"/>
                    <a:pt x="237" y="643"/>
                  </a:cubicBezTo>
                  <a:cubicBezTo>
                    <a:pt x="435" y="594"/>
                    <a:pt x="633" y="545"/>
                    <a:pt x="826" y="484"/>
                  </a:cubicBezTo>
                  <a:cubicBezTo>
                    <a:pt x="1002" y="431"/>
                    <a:pt x="1199" y="397"/>
                    <a:pt x="1351" y="287"/>
                  </a:cubicBezTo>
                  <a:cubicBezTo>
                    <a:pt x="1477" y="195"/>
                    <a:pt x="1412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434;p61"/>
            <p:cNvSpPr/>
            <p:nvPr/>
          </p:nvSpPr>
          <p:spPr>
            <a:xfrm>
              <a:off x="2228343" y="1810345"/>
              <a:ext cx="32449" cy="11347"/>
            </a:xfrm>
            <a:custGeom>
              <a:avLst/>
              <a:gdLst/>
              <a:ahLst/>
              <a:cxnLst/>
              <a:rect l="l" t="t" r="r" b="b"/>
              <a:pathLst>
                <a:path w="1407" h="492" extrusionOk="0">
                  <a:moveTo>
                    <a:pt x="1186" y="1"/>
                  </a:moveTo>
                  <a:cubicBezTo>
                    <a:pt x="1015" y="1"/>
                    <a:pt x="849" y="59"/>
                    <a:pt x="681" y="103"/>
                  </a:cubicBezTo>
                  <a:cubicBezTo>
                    <a:pt x="483" y="152"/>
                    <a:pt x="285" y="202"/>
                    <a:pt x="103" y="297"/>
                  </a:cubicBezTo>
                  <a:cubicBezTo>
                    <a:pt x="0" y="346"/>
                    <a:pt x="76" y="487"/>
                    <a:pt x="167" y="491"/>
                  </a:cubicBezTo>
                  <a:cubicBezTo>
                    <a:pt x="176" y="491"/>
                    <a:pt x="185" y="491"/>
                    <a:pt x="193" y="491"/>
                  </a:cubicBezTo>
                  <a:cubicBezTo>
                    <a:pt x="379" y="491"/>
                    <a:pt x="560" y="455"/>
                    <a:pt x="741" y="419"/>
                  </a:cubicBezTo>
                  <a:cubicBezTo>
                    <a:pt x="932" y="381"/>
                    <a:pt x="1137" y="369"/>
                    <a:pt x="1304" y="270"/>
                  </a:cubicBezTo>
                  <a:cubicBezTo>
                    <a:pt x="1406" y="209"/>
                    <a:pt x="1380" y="16"/>
                    <a:pt x="1251" y="4"/>
                  </a:cubicBezTo>
                  <a:cubicBezTo>
                    <a:pt x="1229" y="2"/>
                    <a:pt x="1207" y="1"/>
                    <a:pt x="1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435;p61"/>
            <p:cNvSpPr/>
            <p:nvPr/>
          </p:nvSpPr>
          <p:spPr>
            <a:xfrm>
              <a:off x="2221977" y="1830594"/>
              <a:ext cx="31457" cy="13930"/>
            </a:xfrm>
            <a:custGeom>
              <a:avLst/>
              <a:gdLst/>
              <a:ahLst/>
              <a:cxnLst/>
              <a:rect l="l" t="t" r="r" b="b"/>
              <a:pathLst>
                <a:path w="1364" h="604" extrusionOk="0">
                  <a:moveTo>
                    <a:pt x="1162" y="1"/>
                  </a:moveTo>
                  <a:cubicBezTo>
                    <a:pt x="991" y="1"/>
                    <a:pt x="824" y="80"/>
                    <a:pt x="664" y="141"/>
                  </a:cubicBezTo>
                  <a:cubicBezTo>
                    <a:pt x="493" y="206"/>
                    <a:pt x="318" y="275"/>
                    <a:pt x="147" y="343"/>
                  </a:cubicBezTo>
                  <a:cubicBezTo>
                    <a:pt x="1" y="398"/>
                    <a:pt x="52" y="603"/>
                    <a:pt x="190" y="603"/>
                  </a:cubicBezTo>
                  <a:cubicBezTo>
                    <a:pt x="203" y="603"/>
                    <a:pt x="216" y="601"/>
                    <a:pt x="231" y="598"/>
                  </a:cubicBezTo>
                  <a:cubicBezTo>
                    <a:pt x="410" y="548"/>
                    <a:pt x="587" y="499"/>
                    <a:pt x="766" y="449"/>
                  </a:cubicBezTo>
                  <a:cubicBezTo>
                    <a:pt x="930" y="400"/>
                    <a:pt x="1112" y="366"/>
                    <a:pt x="1249" y="263"/>
                  </a:cubicBezTo>
                  <a:cubicBezTo>
                    <a:pt x="1363" y="180"/>
                    <a:pt x="1306" y="1"/>
                    <a:pt x="1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436;p61"/>
            <p:cNvSpPr/>
            <p:nvPr/>
          </p:nvSpPr>
          <p:spPr>
            <a:xfrm>
              <a:off x="2238259" y="1860137"/>
              <a:ext cx="28667" cy="11139"/>
            </a:xfrm>
            <a:custGeom>
              <a:avLst/>
              <a:gdLst/>
              <a:ahLst/>
              <a:cxnLst/>
              <a:rect l="l" t="t" r="r" b="b"/>
              <a:pathLst>
                <a:path w="1243" h="483" extrusionOk="0">
                  <a:moveTo>
                    <a:pt x="957" y="0"/>
                  </a:moveTo>
                  <a:cubicBezTo>
                    <a:pt x="836" y="0"/>
                    <a:pt x="719" y="42"/>
                    <a:pt x="597" y="77"/>
                  </a:cubicBezTo>
                  <a:cubicBezTo>
                    <a:pt x="418" y="126"/>
                    <a:pt x="220" y="161"/>
                    <a:pt x="72" y="271"/>
                  </a:cubicBezTo>
                  <a:cubicBezTo>
                    <a:pt x="0" y="324"/>
                    <a:pt x="11" y="453"/>
                    <a:pt x="110" y="473"/>
                  </a:cubicBezTo>
                  <a:cubicBezTo>
                    <a:pt x="148" y="479"/>
                    <a:pt x="186" y="482"/>
                    <a:pt x="225" y="482"/>
                  </a:cubicBezTo>
                  <a:cubicBezTo>
                    <a:pt x="383" y="482"/>
                    <a:pt x="543" y="435"/>
                    <a:pt x="695" y="408"/>
                  </a:cubicBezTo>
                  <a:cubicBezTo>
                    <a:pt x="882" y="373"/>
                    <a:pt x="1041" y="354"/>
                    <a:pt x="1178" y="213"/>
                  </a:cubicBezTo>
                  <a:cubicBezTo>
                    <a:pt x="1243" y="145"/>
                    <a:pt x="1190" y="54"/>
                    <a:pt x="1118" y="27"/>
                  </a:cubicBezTo>
                  <a:cubicBezTo>
                    <a:pt x="1063" y="8"/>
                    <a:pt x="1010" y="0"/>
                    <a:pt x="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437;p61"/>
            <p:cNvSpPr/>
            <p:nvPr/>
          </p:nvSpPr>
          <p:spPr>
            <a:xfrm>
              <a:off x="2256502" y="1887374"/>
              <a:ext cx="40267" cy="11324"/>
            </a:xfrm>
            <a:custGeom>
              <a:avLst/>
              <a:gdLst/>
              <a:ahLst/>
              <a:cxnLst/>
              <a:rect l="l" t="t" r="r" b="b"/>
              <a:pathLst>
                <a:path w="1746" h="491" extrusionOk="0">
                  <a:moveTo>
                    <a:pt x="1224" y="1"/>
                  </a:moveTo>
                  <a:cubicBezTo>
                    <a:pt x="843" y="1"/>
                    <a:pt x="432" y="90"/>
                    <a:pt x="110" y="245"/>
                  </a:cubicBezTo>
                  <a:cubicBezTo>
                    <a:pt x="1" y="297"/>
                    <a:pt x="3" y="490"/>
                    <a:pt x="136" y="490"/>
                  </a:cubicBezTo>
                  <a:cubicBezTo>
                    <a:pt x="142" y="490"/>
                    <a:pt x="149" y="490"/>
                    <a:pt x="155" y="489"/>
                  </a:cubicBezTo>
                  <a:cubicBezTo>
                    <a:pt x="503" y="441"/>
                    <a:pt x="832" y="396"/>
                    <a:pt x="1181" y="396"/>
                  </a:cubicBezTo>
                  <a:cubicBezTo>
                    <a:pt x="1218" y="396"/>
                    <a:pt x="1255" y="396"/>
                    <a:pt x="1292" y="398"/>
                  </a:cubicBezTo>
                  <a:cubicBezTo>
                    <a:pt x="1305" y="398"/>
                    <a:pt x="1318" y="398"/>
                    <a:pt x="1333" y="398"/>
                  </a:cubicBezTo>
                  <a:cubicBezTo>
                    <a:pt x="1497" y="398"/>
                    <a:pt x="1745" y="371"/>
                    <a:pt x="1668" y="150"/>
                  </a:cubicBezTo>
                  <a:cubicBezTo>
                    <a:pt x="1650" y="90"/>
                    <a:pt x="1592" y="33"/>
                    <a:pt x="1528" y="22"/>
                  </a:cubicBezTo>
                  <a:cubicBezTo>
                    <a:pt x="1430" y="8"/>
                    <a:pt x="1328" y="1"/>
                    <a:pt x="1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438;p61"/>
            <p:cNvSpPr/>
            <p:nvPr/>
          </p:nvSpPr>
          <p:spPr>
            <a:xfrm>
              <a:off x="2209823" y="1884445"/>
              <a:ext cx="30027" cy="9317"/>
            </a:xfrm>
            <a:custGeom>
              <a:avLst/>
              <a:gdLst/>
              <a:ahLst/>
              <a:cxnLst/>
              <a:rect l="l" t="t" r="r" b="b"/>
              <a:pathLst>
                <a:path w="1302" h="404" extrusionOk="0">
                  <a:moveTo>
                    <a:pt x="1000" y="1"/>
                  </a:moveTo>
                  <a:cubicBezTo>
                    <a:pt x="709" y="1"/>
                    <a:pt x="416" y="73"/>
                    <a:pt x="142" y="144"/>
                  </a:cubicBezTo>
                  <a:cubicBezTo>
                    <a:pt x="0" y="181"/>
                    <a:pt x="40" y="404"/>
                    <a:pt x="181" y="404"/>
                  </a:cubicBezTo>
                  <a:cubicBezTo>
                    <a:pt x="184" y="404"/>
                    <a:pt x="188" y="403"/>
                    <a:pt x="191" y="403"/>
                  </a:cubicBezTo>
                  <a:cubicBezTo>
                    <a:pt x="526" y="384"/>
                    <a:pt x="895" y="358"/>
                    <a:pt x="1198" y="212"/>
                  </a:cubicBezTo>
                  <a:cubicBezTo>
                    <a:pt x="1279" y="175"/>
                    <a:pt x="1302" y="26"/>
                    <a:pt x="1187" y="12"/>
                  </a:cubicBezTo>
                  <a:cubicBezTo>
                    <a:pt x="1125" y="4"/>
                    <a:pt x="1062" y="1"/>
                    <a:pt x="10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439;p61"/>
            <p:cNvSpPr/>
            <p:nvPr/>
          </p:nvSpPr>
          <p:spPr>
            <a:xfrm>
              <a:off x="2303457" y="1849505"/>
              <a:ext cx="23616" cy="8210"/>
            </a:xfrm>
            <a:custGeom>
              <a:avLst/>
              <a:gdLst/>
              <a:ahLst/>
              <a:cxnLst/>
              <a:rect l="l" t="t" r="r" b="b"/>
              <a:pathLst>
                <a:path w="1024" h="356" extrusionOk="0">
                  <a:moveTo>
                    <a:pt x="786" y="0"/>
                  </a:moveTo>
                  <a:cubicBezTo>
                    <a:pt x="563" y="0"/>
                    <a:pt x="343" y="75"/>
                    <a:pt x="127" y="127"/>
                  </a:cubicBezTo>
                  <a:cubicBezTo>
                    <a:pt x="1" y="157"/>
                    <a:pt x="37" y="356"/>
                    <a:pt x="162" y="356"/>
                  </a:cubicBezTo>
                  <a:cubicBezTo>
                    <a:pt x="165" y="356"/>
                    <a:pt x="169" y="355"/>
                    <a:pt x="172" y="355"/>
                  </a:cubicBezTo>
                  <a:cubicBezTo>
                    <a:pt x="412" y="332"/>
                    <a:pt x="667" y="336"/>
                    <a:pt x="891" y="241"/>
                  </a:cubicBezTo>
                  <a:cubicBezTo>
                    <a:pt x="1024" y="188"/>
                    <a:pt x="983" y="9"/>
                    <a:pt x="846" y="2"/>
                  </a:cubicBezTo>
                  <a:cubicBezTo>
                    <a:pt x="826" y="1"/>
                    <a:pt x="806" y="0"/>
                    <a:pt x="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440;p61"/>
            <p:cNvSpPr/>
            <p:nvPr/>
          </p:nvSpPr>
          <p:spPr>
            <a:xfrm>
              <a:off x="2291764" y="1816295"/>
              <a:ext cx="35309" cy="11969"/>
            </a:xfrm>
            <a:custGeom>
              <a:avLst/>
              <a:gdLst/>
              <a:ahLst/>
              <a:cxnLst/>
              <a:rect l="l" t="t" r="r" b="b"/>
              <a:pathLst>
                <a:path w="1531" h="519" extrusionOk="0">
                  <a:moveTo>
                    <a:pt x="1164" y="1"/>
                  </a:moveTo>
                  <a:cubicBezTo>
                    <a:pt x="820" y="1"/>
                    <a:pt x="467" y="156"/>
                    <a:pt x="144" y="244"/>
                  </a:cubicBezTo>
                  <a:cubicBezTo>
                    <a:pt x="0" y="284"/>
                    <a:pt x="34" y="519"/>
                    <a:pt x="180" y="519"/>
                  </a:cubicBezTo>
                  <a:cubicBezTo>
                    <a:pt x="185" y="519"/>
                    <a:pt x="191" y="518"/>
                    <a:pt x="197" y="518"/>
                  </a:cubicBezTo>
                  <a:cubicBezTo>
                    <a:pt x="611" y="465"/>
                    <a:pt x="1113" y="491"/>
                    <a:pt x="1459" y="221"/>
                  </a:cubicBezTo>
                  <a:cubicBezTo>
                    <a:pt x="1531" y="165"/>
                    <a:pt x="1512" y="58"/>
                    <a:pt x="1425" y="35"/>
                  </a:cubicBezTo>
                  <a:cubicBezTo>
                    <a:pt x="1339" y="11"/>
                    <a:pt x="1252" y="1"/>
                    <a:pt x="1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441;p61"/>
            <p:cNvSpPr/>
            <p:nvPr/>
          </p:nvSpPr>
          <p:spPr>
            <a:xfrm>
              <a:off x="2274329" y="1843901"/>
              <a:ext cx="18957" cy="6458"/>
            </a:xfrm>
            <a:custGeom>
              <a:avLst/>
              <a:gdLst/>
              <a:ahLst/>
              <a:cxnLst/>
              <a:rect l="l" t="t" r="r" b="b"/>
              <a:pathLst>
                <a:path w="822" h="280" extrusionOk="0">
                  <a:moveTo>
                    <a:pt x="696" y="0"/>
                  </a:moveTo>
                  <a:cubicBezTo>
                    <a:pt x="690" y="0"/>
                    <a:pt x="685" y="1"/>
                    <a:pt x="679" y="1"/>
                  </a:cubicBezTo>
                  <a:cubicBezTo>
                    <a:pt x="485" y="24"/>
                    <a:pt x="298" y="47"/>
                    <a:pt x="109" y="85"/>
                  </a:cubicBezTo>
                  <a:cubicBezTo>
                    <a:pt x="1" y="108"/>
                    <a:pt x="35" y="279"/>
                    <a:pt x="135" y="279"/>
                  </a:cubicBezTo>
                  <a:cubicBezTo>
                    <a:pt x="138" y="279"/>
                    <a:pt x="140" y="279"/>
                    <a:pt x="142" y="279"/>
                  </a:cubicBezTo>
                  <a:cubicBezTo>
                    <a:pt x="329" y="268"/>
                    <a:pt x="507" y="245"/>
                    <a:pt x="690" y="222"/>
                  </a:cubicBezTo>
                  <a:cubicBezTo>
                    <a:pt x="821" y="204"/>
                    <a:pt x="820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442;p61"/>
            <p:cNvSpPr/>
            <p:nvPr/>
          </p:nvSpPr>
          <p:spPr>
            <a:xfrm>
              <a:off x="2332562" y="1879140"/>
              <a:ext cx="22232" cy="8303"/>
            </a:xfrm>
            <a:custGeom>
              <a:avLst/>
              <a:gdLst/>
              <a:ahLst/>
              <a:cxnLst/>
              <a:rect l="l" t="t" r="r" b="b"/>
              <a:pathLst>
                <a:path w="964" h="360" extrusionOk="0">
                  <a:moveTo>
                    <a:pt x="616" y="1"/>
                  </a:moveTo>
                  <a:cubicBezTo>
                    <a:pt x="580" y="1"/>
                    <a:pt x="544" y="4"/>
                    <a:pt x="504" y="14"/>
                  </a:cubicBezTo>
                  <a:cubicBezTo>
                    <a:pt x="374" y="44"/>
                    <a:pt x="249" y="89"/>
                    <a:pt x="127" y="139"/>
                  </a:cubicBezTo>
                  <a:cubicBezTo>
                    <a:pt x="1" y="192"/>
                    <a:pt x="46" y="360"/>
                    <a:pt x="163" y="360"/>
                  </a:cubicBezTo>
                  <a:cubicBezTo>
                    <a:pt x="173" y="360"/>
                    <a:pt x="184" y="358"/>
                    <a:pt x="195" y="356"/>
                  </a:cubicBezTo>
                  <a:cubicBezTo>
                    <a:pt x="314" y="325"/>
                    <a:pt x="435" y="306"/>
                    <a:pt x="553" y="295"/>
                  </a:cubicBezTo>
                  <a:cubicBezTo>
                    <a:pt x="671" y="283"/>
                    <a:pt x="762" y="237"/>
                    <a:pt x="872" y="211"/>
                  </a:cubicBezTo>
                  <a:cubicBezTo>
                    <a:pt x="963" y="192"/>
                    <a:pt x="952" y="47"/>
                    <a:pt x="865" y="36"/>
                  </a:cubicBezTo>
                  <a:cubicBezTo>
                    <a:pt x="772" y="20"/>
                    <a:pt x="697" y="1"/>
                    <a:pt x="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443;p61"/>
            <p:cNvSpPr/>
            <p:nvPr/>
          </p:nvSpPr>
          <p:spPr>
            <a:xfrm>
              <a:off x="2379517" y="1856170"/>
              <a:ext cx="27098" cy="12246"/>
            </a:xfrm>
            <a:custGeom>
              <a:avLst/>
              <a:gdLst/>
              <a:ahLst/>
              <a:cxnLst/>
              <a:rect l="l" t="t" r="r" b="b"/>
              <a:pathLst>
                <a:path w="1175" h="531" extrusionOk="0">
                  <a:moveTo>
                    <a:pt x="959" y="0"/>
                  </a:moveTo>
                  <a:cubicBezTo>
                    <a:pt x="681" y="0"/>
                    <a:pt x="379" y="180"/>
                    <a:pt x="136" y="287"/>
                  </a:cubicBezTo>
                  <a:cubicBezTo>
                    <a:pt x="1" y="350"/>
                    <a:pt x="47" y="531"/>
                    <a:pt x="179" y="531"/>
                  </a:cubicBezTo>
                  <a:cubicBezTo>
                    <a:pt x="191" y="531"/>
                    <a:pt x="204" y="529"/>
                    <a:pt x="217" y="526"/>
                  </a:cubicBezTo>
                  <a:cubicBezTo>
                    <a:pt x="501" y="466"/>
                    <a:pt x="897" y="424"/>
                    <a:pt x="1110" y="211"/>
                  </a:cubicBezTo>
                  <a:cubicBezTo>
                    <a:pt x="1175" y="146"/>
                    <a:pt x="1133" y="17"/>
                    <a:pt x="1042" y="6"/>
                  </a:cubicBezTo>
                  <a:cubicBezTo>
                    <a:pt x="1014" y="2"/>
                    <a:pt x="987" y="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444;p61"/>
            <p:cNvSpPr/>
            <p:nvPr/>
          </p:nvSpPr>
          <p:spPr>
            <a:xfrm>
              <a:off x="2357931" y="1846645"/>
              <a:ext cx="23962" cy="9940"/>
            </a:xfrm>
            <a:custGeom>
              <a:avLst/>
              <a:gdLst/>
              <a:ahLst/>
              <a:cxnLst/>
              <a:rect l="l" t="t" r="r" b="b"/>
              <a:pathLst>
                <a:path w="1039" h="431" extrusionOk="0">
                  <a:moveTo>
                    <a:pt x="796" y="1"/>
                  </a:moveTo>
                  <a:cubicBezTo>
                    <a:pt x="566" y="1"/>
                    <a:pt x="327" y="95"/>
                    <a:pt x="122" y="179"/>
                  </a:cubicBezTo>
                  <a:cubicBezTo>
                    <a:pt x="1" y="226"/>
                    <a:pt x="15" y="431"/>
                    <a:pt x="156" y="431"/>
                  </a:cubicBezTo>
                  <a:cubicBezTo>
                    <a:pt x="161" y="431"/>
                    <a:pt x="166" y="430"/>
                    <a:pt x="172" y="430"/>
                  </a:cubicBezTo>
                  <a:cubicBezTo>
                    <a:pt x="437" y="403"/>
                    <a:pt x="769" y="365"/>
                    <a:pt x="981" y="186"/>
                  </a:cubicBezTo>
                  <a:cubicBezTo>
                    <a:pt x="1039" y="137"/>
                    <a:pt x="1030" y="35"/>
                    <a:pt x="947" y="16"/>
                  </a:cubicBezTo>
                  <a:cubicBezTo>
                    <a:pt x="898" y="5"/>
                    <a:pt x="847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445;p61"/>
            <p:cNvSpPr/>
            <p:nvPr/>
          </p:nvSpPr>
          <p:spPr>
            <a:xfrm>
              <a:off x="2342525" y="1828149"/>
              <a:ext cx="20526" cy="9732"/>
            </a:xfrm>
            <a:custGeom>
              <a:avLst/>
              <a:gdLst/>
              <a:ahLst/>
              <a:cxnLst/>
              <a:rect l="l" t="t" r="r" b="b"/>
              <a:pathLst>
                <a:path w="890" h="422" extrusionOk="0">
                  <a:moveTo>
                    <a:pt x="649" y="0"/>
                  </a:moveTo>
                  <a:cubicBezTo>
                    <a:pt x="579" y="0"/>
                    <a:pt x="506" y="19"/>
                    <a:pt x="444" y="35"/>
                  </a:cubicBezTo>
                  <a:cubicBezTo>
                    <a:pt x="330" y="65"/>
                    <a:pt x="224" y="118"/>
                    <a:pt x="121" y="172"/>
                  </a:cubicBezTo>
                  <a:cubicBezTo>
                    <a:pt x="1" y="240"/>
                    <a:pt x="78" y="421"/>
                    <a:pt x="197" y="421"/>
                  </a:cubicBezTo>
                  <a:cubicBezTo>
                    <a:pt x="211" y="421"/>
                    <a:pt x="224" y="419"/>
                    <a:pt x="239" y="414"/>
                  </a:cubicBezTo>
                  <a:cubicBezTo>
                    <a:pt x="333" y="384"/>
                    <a:pt x="425" y="361"/>
                    <a:pt x="520" y="346"/>
                  </a:cubicBezTo>
                  <a:cubicBezTo>
                    <a:pt x="615" y="331"/>
                    <a:pt x="726" y="335"/>
                    <a:pt x="802" y="274"/>
                  </a:cubicBezTo>
                  <a:cubicBezTo>
                    <a:pt x="889" y="205"/>
                    <a:pt x="877" y="91"/>
                    <a:pt x="786" y="35"/>
                  </a:cubicBezTo>
                  <a:cubicBezTo>
                    <a:pt x="745" y="9"/>
                    <a:pt x="698" y="0"/>
                    <a:pt x="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446;p61"/>
            <p:cNvSpPr/>
            <p:nvPr/>
          </p:nvSpPr>
          <p:spPr>
            <a:xfrm>
              <a:off x="2297599" y="1914818"/>
              <a:ext cx="29151" cy="15498"/>
            </a:xfrm>
            <a:custGeom>
              <a:avLst/>
              <a:gdLst/>
              <a:ahLst/>
              <a:cxnLst/>
              <a:rect l="l" t="t" r="r" b="b"/>
              <a:pathLst>
                <a:path w="1264" h="672" extrusionOk="0">
                  <a:moveTo>
                    <a:pt x="1088" y="1"/>
                  </a:moveTo>
                  <a:cubicBezTo>
                    <a:pt x="1082" y="1"/>
                    <a:pt x="1075" y="1"/>
                    <a:pt x="1069" y="2"/>
                  </a:cubicBezTo>
                  <a:cubicBezTo>
                    <a:pt x="902" y="32"/>
                    <a:pt x="780" y="139"/>
                    <a:pt x="632" y="215"/>
                  </a:cubicBezTo>
                  <a:cubicBezTo>
                    <a:pt x="468" y="295"/>
                    <a:pt x="297" y="352"/>
                    <a:pt x="130" y="424"/>
                  </a:cubicBezTo>
                  <a:cubicBezTo>
                    <a:pt x="0" y="478"/>
                    <a:pt x="28" y="671"/>
                    <a:pt x="175" y="671"/>
                  </a:cubicBezTo>
                  <a:cubicBezTo>
                    <a:pt x="377" y="667"/>
                    <a:pt x="579" y="611"/>
                    <a:pt x="761" y="531"/>
                  </a:cubicBezTo>
                  <a:cubicBezTo>
                    <a:pt x="932" y="459"/>
                    <a:pt x="1114" y="383"/>
                    <a:pt x="1214" y="223"/>
                  </a:cubicBezTo>
                  <a:cubicBezTo>
                    <a:pt x="1264" y="137"/>
                    <a:pt x="1189" y="1"/>
                    <a:pt x="10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5447;p61"/>
            <p:cNvSpPr/>
            <p:nvPr/>
          </p:nvSpPr>
          <p:spPr>
            <a:xfrm>
              <a:off x="2130465" y="2102316"/>
              <a:ext cx="37015" cy="16213"/>
            </a:xfrm>
            <a:custGeom>
              <a:avLst/>
              <a:gdLst/>
              <a:ahLst/>
              <a:cxnLst/>
              <a:rect l="l" t="t" r="r" b="b"/>
              <a:pathLst>
                <a:path w="1605" h="703" extrusionOk="0">
                  <a:moveTo>
                    <a:pt x="1476" y="1"/>
                  </a:moveTo>
                  <a:cubicBezTo>
                    <a:pt x="1475" y="1"/>
                    <a:pt x="1474" y="1"/>
                    <a:pt x="1472" y="1"/>
                  </a:cubicBezTo>
                  <a:cubicBezTo>
                    <a:pt x="990" y="12"/>
                    <a:pt x="537" y="252"/>
                    <a:pt x="115" y="465"/>
                  </a:cubicBezTo>
                  <a:cubicBezTo>
                    <a:pt x="0" y="522"/>
                    <a:pt x="72" y="702"/>
                    <a:pt x="185" y="702"/>
                  </a:cubicBezTo>
                  <a:cubicBezTo>
                    <a:pt x="199" y="702"/>
                    <a:pt x="214" y="699"/>
                    <a:pt x="229" y="693"/>
                  </a:cubicBezTo>
                  <a:cubicBezTo>
                    <a:pt x="655" y="514"/>
                    <a:pt x="1126" y="404"/>
                    <a:pt x="1526" y="164"/>
                  </a:cubicBezTo>
                  <a:cubicBezTo>
                    <a:pt x="1604" y="115"/>
                    <a:pt x="1558" y="1"/>
                    <a:pt x="1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5448;p61"/>
            <p:cNvSpPr/>
            <p:nvPr/>
          </p:nvSpPr>
          <p:spPr>
            <a:xfrm>
              <a:off x="2116605" y="2126347"/>
              <a:ext cx="23616" cy="11001"/>
            </a:xfrm>
            <a:custGeom>
              <a:avLst/>
              <a:gdLst/>
              <a:ahLst/>
              <a:cxnLst/>
              <a:rect l="l" t="t" r="r" b="b"/>
              <a:pathLst>
                <a:path w="1024" h="477" extrusionOk="0">
                  <a:moveTo>
                    <a:pt x="834" y="0"/>
                  </a:moveTo>
                  <a:cubicBezTo>
                    <a:pt x="600" y="0"/>
                    <a:pt x="342" y="131"/>
                    <a:pt x="138" y="225"/>
                  </a:cubicBezTo>
                  <a:cubicBezTo>
                    <a:pt x="1" y="292"/>
                    <a:pt x="50" y="476"/>
                    <a:pt x="187" y="476"/>
                  </a:cubicBezTo>
                  <a:cubicBezTo>
                    <a:pt x="198" y="476"/>
                    <a:pt x="210" y="475"/>
                    <a:pt x="222" y="472"/>
                  </a:cubicBezTo>
                  <a:cubicBezTo>
                    <a:pt x="462" y="419"/>
                    <a:pt x="781" y="366"/>
                    <a:pt x="964" y="190"/>
                  </a:cubicBezTo>
                  <a:cubicBezTo>
                    <a:pt x="1024" y="134"/>
                    <a:pt x="982" y="16"/>
                    <a:pt x="903" y="4"/>
                  </a:cubicBezTo>
                  <a:cubicBezTo>
                    <a:pt x="880" y="2"/>
                    <a:pt x="857" y="0"/>
                    <a:pt x="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5449;p61"/>
            <p:cNvSpPr/>
            <p:nvPr/>
          </p:nvSpPr>
          <p:spPr>
            <a:xfrm>
              <a:off x="2178159" y="2116961"/>
              <a:ext cx="30742" cy="10240"/>
            </a:xfrm>
            <a:custGeom>
              <a:avLst/>
              <a:gdLst/>
              <a:ahLst/>
              <a:cxnLst/>
              <a:rect l="l" t="t" r="r" b="b"/>
              <a:pathLst>
                <a:path w="1333" h="444" extrusionOk="0">
                  <a:moveTo>
                    <a:pt x="1173" y="1"/>
                  </a:moveTo>
                  <a:cubicBezTo>
                    <a:pt x="819" y="8"/>
                    <a:pt x="434" y="187"/>
                    <a:pt x="97" y="286"/>
                  </a:cubicBezTo>
                  <a:cubicBezTo>
                    <a:pt x="0" y="315"/>
                    <a:pt x="41" y="443"/>
                    <a:pt x="131" y="443"/>
                  </a:cubicBezTo>
                  <a:cubicBezTo>
                    <a:pt x="137" y="443"/>
                    <a:pt x="143" y="443"/>
                    <a:pt x="150" y="441"/>
                  </a:cubicBezTo>
                  <a:cubicBezTo>
                    <a:pt x="499" y="373"/>
                    <a:pt x="913" y="350"/>
                    <a:pt x="1233" y="190"/>
                  </a:cubicBezTo>
                  <a:cubicBezTo>
                    <a:pt x="1332" y="145"/>
                    <a:pt x="1264" y="1"/>
                    <a:pt x="1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5450;p61"/>
            <p:cNvSpPr/>
            <p:nvPr/>
          </p:nvSpPr>
          <p:spPr>
            <a:xfrm>
              <a:off x="2193149" y="2089447"/>
              <a:ext cx="30396" cy="13999"/>
            </a:xfrm>
            <a:custGeom>
              <a:avLst/>
              <a:gdLst/>
              <a:ahLst/>
              <a:cxnLst/>
              <a:rect l="l" t="t" r="r" b="b"/>
              <a:pathLst>
                <a:path w="1318" h="607" extrusionOk="0">
                  <a:moveTo>
                    <a:pt x="1074" y="1"/>
                  </a:moveTo>
                  <a:cubicBezTo>
                    <a:pt x="956" y="1"/>
                    <a:pt x="841" y="61"/>
                    <a:pt x="716" y="114"/>
                  </a:cubicBezTo>
                  <a:cubicBezTo>
                    <a:pt x="503" y="197"/>
                    <a:pt x="298" y="293"/>
                    <a:pt x="93" y="395"/>
                  </a:cubicBezTo>
                  <a:cubicBezTo>
                    <a:pt x="0" y="442"/>
                    <a:pt x="45" y="606"/>
                    <a:pt x="143" y="606"/>
                  </a:cubicBezTo>
                  <a:cubicBezTo>
                    <a:pt x="149" y="606"/>
                    <a:pt x="155" y="606"/>
                    <a:pt x="161" y="604"/>
                  </a:cubicBezTo>
                  <a:cubicBezTo>
                    <a:pt x="389" y="567"/>
                    <a:pt x="610" y="517"/>
                    <a:pt x="830" y="460"/>
                  </a:cubicBezTo>
                  <a:cubicBezTo>
                    <a:pt x="1028" y="407"/>
                    <a:pt x="1226" y="384"/>
                    <a:pt x="1302" y="171"/>
                  </a:cubicBezTo>
                  <a:cubicBezTo>
                    <a:pt x="1317" y="125"/>
                    <a:pt x="1305" y="88"/>
                    <a:pt x="1264" y="60"/>
                  </a:cubicBezTo>
                  <a:cubicBezTo>
                    <a:pt x="1198" y="17"/>
                    <a:pt x="1136" y="1"/>
                    <a:pt x="1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5451;p61"/>
            <p:cNvSpPr/>
            <p:nvPr/>
          </p:nvSpPr>
          <p:spPr>
            <a:xfrm>
              <a:off x="2194902" y="2071897"/>
              <a:ext cx="22417" cy="11992"/>
            </a:xfrm>
            <a:custGeom>
              <a:avLst/>
              <a:gdLst/>
              <a:ahLst/>
              <a:cxnLst/>
              <a:rect l="l" t="t" r="r" b="b"/>
              <a:pathLst>
                <a:path w="972" h="520" extrusionOk="0">
                  <a:moveTo>
                    <a:pt x="789" y="0"/>
                  </a:moveTo>
                  <a:cubicBezTo>
                    <a:pt x="671" y="0"/>
                    <a:pt x="572" y="80"/>
                    <a:pt x="469" y="133"/>
                  </a:cubicBezTo>
                  <a:cubicBezTo>
                    <a:pt x="355" y="195"/>
                    <a:pt x="241" y="240"/>
                    <a:pt x="119" y="282"/>
                  </a:cubicBezTo>
                  <a:cubicBezTo>
                    <a:pt x="0" y="318"/>
                    <a:pt x="22" y="519"/>
                    <a:pt x="145" y="519"/>
                  </a:cubicBezTo>
                  <a:cubicBezTo>
                    <a:pt x="151" y="519"/>
                    <a:pt x="158" y="519"/>
                    <a:pt x="165" y="518"/>
                  </a:cubicBezTo>
                  <a:cubicBezTo>
                    <a:pt x="397" y="479"/>
                    <a:pt x="792" y="423"/>
                    <a:pt x="917" y="198"/>
                  </a:cubicBezTo>
                  <a:cubicBezTo>
                    <a:pt x="971" y="103"/>
                    <a:pt x="887" y="0"/>
                    <a:pt x="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5452;p61"/>
            <p:cNvSpPr/>
            <p:nvPr/>
          </p:nvSpPr>
          <p:spPr>
            <a:xfrm>
              <a:off x="2243287" y="2098372"/>
              <a:ext cx="30419" cy="14852"/>
            </a:xfrm>
            <a:custGeom>
              <a:avLst/>
              <a:gdLst/>
              <a:ahLst/>
              <a:cxnLst/>
              <a:rect l="l" t="t" r="r" b="b"/>
              <a:pathLst>
                <a:path w="1319" h="644" extrusionOk="0">
                  <a:moveTo>
                    <a:pt x="1156" y="0"/>
                  </a:moveTo>
                  <a:cubicBezTo>
                    <a:pt x="1152" y="0"/>
                    <a:pt x="1147" y="1"/>
                    <a:pt x="1143" y="1"/>
                  </a:cubicBezTo>
                  <a:cubicBezTo>
                    <a:pt x="964" y="12"/>
                    <a:pt x="800" y="107"/>
                    <a:pt x="641" y="183"/>
                  </a:cubicBezTo>
                  <a:cubicBezTo>
                    <a:pt x="462" y="263"/>
                    <a:pt x="288" y="350"/>
                    <a:pt x="109" y="431"/>
                  </a:cubicBezTo>
                  <a:cubicBezTo>
                    <a:pt x="1" y="481"/>
                    <a:pt x="34" y="644"/>
                    <a:pt x="136" y="644"/>
                  </a:cubicBezTo>
                  <a:cubicBezTo>
                    <a:pt x="149" y="644"/>
                    <a:pt x="163" y="641"/>
                    <a:pt x="177" y="636"/>
                  </a:cubicBezTo>
                  <a:cubicBezTo>
                    <a:pt x="360" y="575"/>
                    <a:pt x="546" y="517"/>
                    <a:pt x="732" y="457"/>
                  </a:cubicBezTo>
                  <a:cubicBezTo>
                    <a:pt x="900" y="400"/>
                    <a:pt x="1086" y="362"/>
                    <a:pt x="1227" y="248"/>
                  </a:cubicBezTo>
                  <a:cubicBezTo>
                    <a:pt x="1318" y="171"/>
                    <a:pt x="1290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5453;p61"/>
            <p:cNvSpPr/>
            <p:nvPr/>
          </p:nvSpPr>
          <p:spPr>
            <a:xfrm>
              <a:off x="2244210" y="2117653"/>
              <a:ext cx="38560" cy="12984"/>
            </a:xfrm>
            <a:custGeom>
              <a:avLst/>
              <a:gdLst/>
              <a:ahLst/>
              <a:cxnLst/>
              <a:rect l="l" t="t" r="r" b="b"/>
              <a:pathLst>
                <a:path w="1672" h="563" extrusionOk="0">
                  <a:moveTo>
                    <a:pt x="1445" y="1"/>
                  </a:moveTo>
                  <a:cubicBezTo>
                    <a:pt x="1444" y="1"/>
                    <a:pt x="1443" y="1"/>
                    <a:pt x="1441" y="1"/>
                  </a:cubicBezTo>
                  <a:cubicBezTo>
                    <a:pt x="1239" y="5"/>
                    <a:pt x="1057" y="100"/>
                    <a:pt x="860" y="142"/>
                  </a:cubicBezTo>
                  <a:cubicBezTo>
                    <a:pt x="693" y="180"/>
                    <a:pt x="521" y="195"/>
                    <a:pt x="351" y="195"/>
                  </a:cubicBezTo>
                  <a:cubicBezTo>
                    <a:pt x="300" y="195"/>
                    <a:pt x="249" y="194"/>
                    <a:pt x="198" y="191"/>
                  </a:cubicBezTo>
                  <a:cubicBezTo>
                    <a:pt x="195" y="191"/>
                    <a:pt x="191" y="191"/>
                    <a:pt x="188" y="191"/>
                  </a:cubicBezTo>
                  <a:cubicBezTo>
                    <a:pt x="11" y="191"/>
                    <a:pt x="0" y="477"/>
                    <a:pt x="171" y="511"/>
                  </a:cubicBezTo>
                  <a:cubicBezTo>
                    <a:pt x="328" y="540"/>
                    <a:pt x="514" y="562"/>
                    <a:pt x="702" y="562"/>
                  </a:cubicBezTo>
                  <a:cubicBezTo>
                    <a:pt x="1029" y="562"/>
                    <a:pt x="1364" y="495"/>
                    <a:pt x="1574" y="275"/>
                  </a:cubicBezTo>
                  <a:cubicBezTo>
                    <a:pt x="1672" y="170"/>
                    <a:pt x="1580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5454;p61"/>
            <p:cNvSpPr/>
            <p:nvPr/>
          </p:nvSpPr>
          <p:spPr>
            <a:xfrm>
              <a:off x="2245386" y="2069498"/>
              <a:ext cx="26568" cy="10378"/>
            </a:xfrm>
            <a:custGeom>
              <a:avLst/>
              <a:gdLst/>
              <a:ahLst/>
              <a:cxnLst/>
              <a:rect l="l" t="t" r="r" b="b"/>
              <a:pathLst>
                <a:path w="1152" h="450" extrusionOk="0">
                  <a:moveTo>
                    <a:pt x="867" y="0"/>
                  </a:moveTo>
                  <a:cubicBezTo>
                    <a:pt x="769" y="0"/>
                    <a:pt x="666" y="27"/>
                    <a:pt x="573" y="51"/>
                  </a:cubicBezTo>
                  <a:cubicBezTo>
                    <a:pt x="413" y="90"/>
                    <a:pt x="269" y="158"/>
                    <a:pt x="120" y="230"/>
                  </a:cubicBezTo>
                  <a:cubicBezTo>
                    <a:pt x="0" y="294"/>
                    <a:pt x="90" y="449"/>
                    <a:pt x="201" y="449"/>
                  </a:cubicBezTo>
                  <a:cubicBezTo>
                    <a:pt x="209" y="449"/>
                    <a:pt x="218" y="448"/>
                    <a:pt x="227" y="446"/>
                  </a:cubicBezTo>
                  <a:cubicBezTo>
                    <a:pt x="371" y="416"/>
                    <a:pt x="520" y="397"/>
                    <a:pt x="664" y="382"/>
                  </a:cubicBezTo>
                  <a:cubicBezTo>
                    <a:pt x="801" y="367"/>
                    <a:pt x="938" y="382"/>
                    <a:pt x="1052" y="302"/>
                  </a:cubicBezTo>
                  <a:cubicBezTo>
                    <a:pt x="1151" y="237"/>
                    <a:pt x="1139" y="90"/>
                    <a:pt x="1037" y="36"/>
                  </a:cubicBezTo>
                  <a:cubicBezTo>
                    <a:pt x="984" y="10"/>
                    <a:pt x="926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5455;p61"/>
            <p:cNvSpPr/>
            <p:nvPr/>
          </p:nvSpPr>
          <p:spPr>
            <a:xfrm>
              <a:off x="2250736" y="2050379"/>
              <a:ext cx="23847" cy="11554"/>
            </a:xfrm>
            <a:custGeom>
              <a:avLst/>
              <a:gdLst/>
              <a:ahLst/>
              <a:cxnLst/>
              <a:rect l="l" t="t" r="r" b="b"/>
              <a:pathLst>
                <a:path w="1034" h="501" extrusionOk="0">
                  <a:moveTo>
                    <a:pt x="830" y="1"/>
                  </a:moveTo>
                  <a:cubicBezTo>
                    <a:pt x="728" y="1"/>
                    <a:pt x="634" y="47"/>
                    <a:pt x="535" y="82"/>
                  </a:cubicBezTo>
                  <a:cubicBezTo>
                    <a:pt x="409" y="127"/>
                    <a:pt x="288" y="169"/>
                    <a:pt x="162" y="215"/>
                  </a:cubicBezTo>
                  <a:cubicBezTo>
                    <a:pt x="1" y="274"/>
                    <a:pt x="56" y="500"/>
                    <a:pt x="204" y="500"/>
                  </a:cubicBezTo>
                  <a:cubicBezTo>
                    <a:pt x="219" y="500"/>
                    <a:pt x="236" y="498"/>
                    <a:pt x="253" y="492"/>
                  </a:cubicBezTo>
                  <a:cubicBezTo>
                    <a:pt x="379" y="454"/>
                    <a:pt x="508" y="417"/>
                    <a:pt x="633" y="378"/>
                  </a:cubicBezTo>
                  <a:cubicBezTo>
                    <a:pt x="755" y="340"/>
                    <a:pt x="873" y="322"/>
                    <a:pt x="960" y="226"/>
                  </a:cubicBezTo>
                  <a:cubicBezTo>
                    <a:pt x="1033" y="154"/>
                    <a:pt x="987" y="21"/>
                    <a:pt x="888" y="6"/>
                  </a:cubicBezTo>
                  <a:cubicBezTo>
                    <a:pt x="868" y="2"/>
                    <a:pt x="849" y="1"/>
                    <a:pt x="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5456;p61"/>
            <p:cNvSpPr/>
            <p:nvPr/>
          </p:nvSpPr>
          <p:spPr>
            <a:xfrm>
              <a:off x="2287867" y="2003194"/>
              <a:ext cx="26799" cy="17366"/>
            </a:xfrm>
            <a:custGeom>
              <a:avLst/>
              <a:gdLst/>
              <a:ahLst/>
              <a:cxnLst/>
              <a:rect l="l" t="t" r="r" b="b"/>
              <a:pathLst>
                <a:path w="1162" h="753" extrusionOk="0">
                  <a:moveTo>
                    <a:pt x="956" y="1"/>
                  </a:moveTo>
                  <a:cubicBezTo>
                    <a:pt x="941" y="1"/>
                    <a:pt x="925" y="3"/>
                    <a:pt x="910" y="6"/>
                  </a:cubicBezTo>
                  <a:cubicBezTo>
                    <a:pt x="750" y="45"/>
                    <a:pt x="636" y="189"/>
                    <a:pt x="506" y="284"/>
                  </a:cubicBezTo>
                  <a:cubicBezTo>
                    <a:pt x="369" y="383"/>
                    <a:pt x="225" y="474"/>
                    <a:pt x="80" y="566"/>
                  </a:cubicBezTo>
                  <a:cubicBezTo>
                    <a:pt x="1" y="613"/>
                    <a:pt x="39" y="753"/>
                    <a:pt x="131" y="753"/>
                  </a:cubicBezTo>
                  <a:cubicBezTo>
                    <a:pt x="136" y="753"/>
                    <a:pt x="140" y="752"/>
                    <a:pt x="145" y="752"/>
                  </a:cubicBezTo>
                  <a:cubicBezTo>
                    <a:pt x="336" y="729"/>
                    <a:pt x="499" y="680"/>
                    <a:pt x="673" y="596"/>
                  </a:cubicBezTo>
                  <a:cubicBezTo>
                    <a:pt x="837" y="515"/>
                    <a:pt x="1043" y="417"/>
                    <a:pt x="1111" y="242"/>
                  </a:cubicBezTo>
                  <a:cubicBezTo>
                    <a:pt x="1162" y="117"/>
                    <a:pt x="1077" y="1"/>
                    <a:pt x="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5457;p61"/>
            <p:cNvSpPr/>
            <p:nvPr/>
          </p:nvSpPr>
          <p:spPr>
            <a:xfrm>
              <a:off x="2295616" y="2044983"/>
              <a:ext cx="29359" cy="16951"/>
            </a:xfrm>
            <a:custGeom>
              <a:avLst/>
              <a:gdLst/>
              <a:ahLst/>
              <a:cxnLst/>
              <a:rect l="l" t="t" r="r" b="b"/>
              <a:pathLst>
                <a:path w="1273" h="735" extrusionOk="0">
                  <a:moveTo>
                    <a:pt x="1099" y="0"/>
                  </a:moveTo>
                  <a:cubicBezTo>
                    <a:pt x="1090" y="0"/>
                    <a:pt x="1081" y="1"/>
                    <a:pt x="1072" y="4"/>
                  </a:cubicBezTo>
                  <a:cubicBezTo>
                    <a:pt x="900" y="49"/>
                    <a:pt x="744" y="163"/>
                    <a:pt x="593" y="255"/>
                  </a:cubicBezTo>
                  <a:cubicBezTo>
                    <a:pt x="425" y="354"/>
                    <a:pt x="258" y="460"/>
                    <a:pt x="91" y="563"/>
                  </a:cubicBezTo>
                  <a:cubicBezTo>
                    <a:pt x="0" y="621"/>
                    <a:pt x="64" y="734"/>
                    <a:pt x="152" y="734"/>
                  </a:cubicBezTo>
                  <a:cubicBezTo>
                    <a:pt x="168" y="734"/>
                    <a:pt x="184" y="731"/>
                    <a:pt x="200" y="723"/>
                  </a:cubicBezTo>
                  <a:cubicBezTo>
                    <a:pt x="520" y="567"/>
                    <a:pt x="930" y="430"/>
                    <a:pt x="1189" y="186"/>
                  </a:cubicBezTo>
                  <a:cubicBezTo>
                    <a:pt x="1272" y="111"/>
                    <a:pt x="1189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5458;p61"/>
            <p:cNvSpPr/>
            <p:nvPr/>
          </p:nvSpPr>
          <p:spPr>
            <a:xfrm>
              <a:off x="2293725" y="2086472"/>
              <a:ext cx="16951" cy="10171"/>
            </a:xfrm>
            <a:custGeom>
              <a:avLst/>
              <a:gdLst/>
              <a:ahLst/>
              <a:cxnLst/>
              <a:rect l="l" t="t" r="r" b="b"/>
              <a:pathLst>
                <a:path w="735" h="441" extrusionOk="0">
                  <a:moveTo>
                    <a:pt x="554" y="0"/>
                  </a:moveTo>
                  <a:cubicBezTo>
                    <a:pt x="487" y="0"/>
                    <a:pt x="430" y="11"/>
                    <a:pt x="359" y="45"/>
                  </a:cubicBezTo>
                  <a:cubicBezTo>
                    <a:pt x="275" y="87"/>
                    <a:pt x="196" y="133"/>
                    <a:pt x="119" y="189"/>
                  </a:cubicBezTo>
                  <a:cubicBezTo>
                    <a:pt x="0" y="281"/>
                    <a:pt x="75" y="440"/>
                    <a:pt x="203" y="440"/>
                  </a:cubicBezTo>
                  <a:cubicBezTo>
                    <a:pt x="214" y="440"/>
                    <a:pt x="225" y="439"/>
                    <a:pt x="237" y="437"/>
                  </a:cubicBezTo>
                  <a:cubicBezTo>
                    <a:pt x="324" y="418"/>
                    <a:pt x="405" y="391"/>
                    <a:pt x="484" y="357"/>
                  </a:cubicBezTo>
                  <a:cubicBezTo>
                    <a:pt x="572" y="319"/>
                    <a:pt x="633" y="277"/>
                    <a:pt x="689" y="198"/>
                  </a:cubicBezTo>
                  <a:cubicBezTo>
                    <a:pt x="735" y="136"/>
                    <a:pt x="724" y="11"/>
                    <a:pt x="624" y="3"/>
                  </a:cubicBezTo>
                  <a:cubicBezTo>
                    <a:pt x="599" y="1"/>
                    <a:pt x="576" y="0"/>
                    <a:pt x="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5459;p61"/>
            <p:cNvSpPr/>
            <p:nvPr/>
          </p:nvSpPr>
          <p:spPr>
            <a:xfrm>
              <a:off x="2306409" y="2118091"/>
              <a:ext cx="27329" cy="10862"/>
            </a:xfrm>
            <a:custGeom>
              <a:avLst/>
              <a:gdLst/>
              <a:ahLst/>
              <a:cxnLst/>
              <a:rect l="l" t="t" r="r" b="b"/>
              <a:pathLst>
                <a:path w="1185" h="471" extrusionOk="0">
                  <a:moveTo>
                    <a:pt x="1007" y="1"/>
                  </a:moveTo>
                  <a:cubicBezTo>
                    <a:pt x="866" y="1"/>
                    <a:pt x="722" y="70"/>
                    <a:pt x="588" y="111"/>
                  </a:cubicBezTo>
                  <a:cubicBezTo>
                    <a:pt x="436" y="157"/>
                    <a:pt x="284" y="199"/>
                    <a:pt x="128" y="233"/>
                  </a:cubicBezTo>
                  <a:cubicBezTo>
                    <a:pt x="0" y="259"/>
                    <a:pt x="34" y="470"/>
                    <a:pt x="158" y="470"/>
                  </a:cubicBezTo>
                  <a:cubicBezTo>
                    <a:pt x="163" y="470"/>
                    <a:pt x="168" y="470"/>
                    <a:pt x="174" y="469"/>
                  </a:cubicBezTo>
                  <a:cubicBezTo>
                    <a:pt x="444" y="434"/>
                    <a:pt x="881" y="412"/>
                    <a:pt x="1094" y="229"/>
                  </a:cubicBezTo>
                  <a:cubicBezTo>
                    <a:pt x="1185" y="150"/>
                    <a:pt x="1147" y="5"/>
                    <a:pt x="1018" y="1"/>
                  </a:cubicBezTo>
                  <a:cubicBezTo>
                    <a:pt x="1014" y="1"/>
                    <a:pt x="1011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5460;p61"/>
            <p:cNvSpPr/>
            <p:nvPr/>
          </p:nvSpPr>
          <p:spPr>
            <a:xfrm>
              <a:off x="2359130" y="2079946"/>
              <a:ext cx="32403" cy="21886"/>
            </a:xfrm>
            <a:custGeom>
              <a:avLst/>
              <a:gdLst/>
              <a:ahLst/>
              <a:cxnLst/>
              <a:rect l="l" t="t" r="r" b="b"/>
              <a:pathLst>
                <a:path w="1405" h="949" extrusionOk="0">
                  <a:moveTo>
                    <a:pt x="1242" y="0"/>
                  </a:moveTo>
                  <a:cubicBezTo>
                    <a:pt x="1034" y="0"/>
                    <a:pt x="875" y="136"/>
                    <a:pt x="705" y="252"/>
                  </a:cubicBezTo>
                  <a:cubicBezTo>
                    <a:pt x="496" y="397"/>
                    <a:pt x="298" y="556"/>
                    <a:pt x="101" y="712"/>
                  </a:cubicBezTo>
                  <a:cubicBezTo>
                    <a:pt x="0" y="797"/>
                    <a:pt x="68" y="948"/>
                    <a:pt x="173" y="948"/>
                  </a:cubicBezTo>
                  <a:cubicBezTo>
                    <a:pt x="196" y="948"/>
                    <a:pt x="220" y="941"/>
                    <a:pt x="245" y="925"/>
                  </a:cubicBezTo>
                  <a:cubicBezTo>
                    <a:pt x="454" y="788"/>
                    <a:pt x="671" y="655"/>
                    <a:pt x="887" y="530"/>
                  </a:cubicBezTo>
                  <a:cubicBezTo>
                    <a:pt x="1073" y="419"/>
                    <a:pt x="1271" y="340"/>
                    <a:pt x="1366" y="138"/>
                  </a:cubicBezTo>
                  <a:cubicBezTo>
                    <a:pt x="1405" y="70"/>
                    <a:pt x="1347" y="5"/>
                    <a:pt x="1275" y="2"/>
                  </a:cubicBezTo>
                  <a:cubicBezTo>
                    <a:pt x="1264" y="1"/>
                    <a:pt x="1253" y="0"/>
                    <a:pt x="1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5461;p61"/>
            <p:cNvSpPr/>
            <p:nvPr/>
          </p:nvSpPr>
          <p:spPr>
            <a:xfrm>
              <a:off x="2340818" y="2073280"/>
              <a:ext cx="24193" cy="17182"/>
            </a:xfrm>
            <a:custGeom>
              <a:avLst/>
              <a:gdLst/>
              <a:ahLst/>
              <a:cxnLst/>
              <a:rect l="l" t="t" r="r" b="b"/>
              <a:pathLst>
                <a:path w="1049" h="745" extrusionOk="0">
                  <a:moveTo>
                    <a:pt x="911" y="1"/>
                  </a:moveTo>
                  <a:cubicBezTo>
                    <a:pt x="907" y="1"/>
                    <a:pt x="903" y="1"/>
                    <a:pt x="898" y="1"/>
                  </a:cubicBezTo>
                  <a:cubicBezTo>
                    <a:pt x="602" y="40"/>
                    <a:pt x="324" y="291"/>
                    <a:pt x="115" y="492"/>
                  </a:cubicBezTo>
                  <a:cubicBezTo>
                    <a:pt x="1" y="607"/>
                    <a:pt x="120" y="745"/>
                    <a:pt x="247" y="745"/>
                  </a:cubicBezTo>
                  <a:cubicBezTo>
                    <a:pt x="272" y="745"/>
                    <a:pt x="297" y="739"/>
                    <a:pt x="321" y="728"/>
                  </a:cubicBezTo>
                  <a:cubicBezTo>
                    <a:pt x="461" y="659"/>
                    <a:pt x="602" y="579"/>
                    <a:pt x="727" y="484"/>
                  </a:cubicBezTo>
                  <a:cubicBezTo>
                    <a:pt x="830" y="405"/>
                    <a:pt x="955" y="291"/>
                    <a:pt x="1012" y="173"/>
                  </a:cubicBezTo>
                  <a:cubicBezTo>
                    <a:pt x="1049" y="100"/>
                    <a:pt x="995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5462;p61"/>
            <p:cNvSpPr/>
            <p:nvPr/>
          </p:nvSpPr>
          <p:spPr>
            <a:xfrm>
              <a:off x="2342202" y="2044545"/>
              <a:ext cx="26591" cy="16813"/>
            </a:xfrm>
            <a:custGeom>
              <a:avLst/>
              <a:gdLst/>
              <a:ahLst/>
              <a:cxnLst/>
              <a:rect l="l" t="t" r="r" b="b"/>
              <a:pathLst>
                <a:path w="1153" h="729" extrusionOk="0">
                  <a:moveTo>
                    <a:pt x="990" y="1"/>
                  </a:moveTo>
                  <a:cubicBezTo>
                    <a:pt x="980" y="1"/>
                    <a:pt x="970" y="2"/>
                    <a:pt x="960" y="5"/>
                  </a:cubicBezTo>
                  <a:cubicBezTo>
                    <a:pt x="823" y="35"/>
                    <a:pt x="659" y="119"/>
                    <a:pt x="542" y="191"/>
                  </a:cubicBezTo>
                  <a:cubicBezTo>
                    <a:pt x="401" y="274"/>
                    <a:pt x="268" y="365"/>
                    <a:pt x="135" y="453"/>
                  </a:cubicBezTo>
                  <a:cubicBezTo>
                    <a:pt x="1" y="543"/>
                    <a:pt x="85" y="729"/>
                    <a:pt x="224" y="729"/>
                  </a:cubicBezTo>
                  <a:cubicBezTo>
                    <a:pt x="238" y="729"/>
                    <a:pt x="253" y="727"/>
                    <a:pt x="268" y="723"/>
                  </a:cubicBezTo>
                  <a:cubicBezTo>
                    <a:pt x="576" y="639"/>
                    <a:pt x="941" y="464"/>
                    <a:pt x="1105" y="171"/>
                  </a:cubicBezTo>
                  <a:cubicBezTo>
                    <a:pt x="1152" y="83"/>
                    <a:pt x="1075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5463;p61"/>
            <p:cNvSpPr/>
            <p:nvPr/>
          </p:nvSpPr>
          <p:spPr>
            <a:xfrm>
              <a:off x="2327650" y="2007737"/>
              <a:ext cx="30788" cy="17458"/>
            </a:xfrm>
            <a:custGeom>
              <a:avLst/>
              <a:gdLst/>
              <a:ahLst/>
              <a:cxnLst/>
              <a:rect l="l" t="t" r="r" b="b"/>
              <a:pathLst>
                <a:path w="1335" h="757" extrusionOk="0">
                  <a:moveTo>
                    <a:pt x="1248" y="1"/>
                  </a:moveTo>
                  <a:cubicBezTo>
                    <a:pt x="1239" y="1"/>
                    <a:pt x="1229" y="3"/>
                    <a:pt x="1218" y="7"/>
                  </a:cubicBezTo>
                  <a:cubicBezTo>
                    <a:pt x="846" y="186"/>
                    <a:pt x="485" y="391"/>
                    <a:pt x="101" y="551"/>
                  </a:cubicBezTo>
                  <a:cubicBezTo>
                    <a:pt x="1" y="591"/>
                    <a:pt x="16" y="757"/>
                    <a:pt x="131" y="757"/>
                  </a:cubicBezTo>
                  <a:cubicBezTo>
                    <a:pt x="135" y="757"/>
                    <a:pt x="139" y="757"/>
                    <a:pt x="143" y="756"/>
                  </a:cubicBezTo>
                  <a:cubicBezTo>
                    <a:pt x="595" y="718"/>
                    <a:pt x="1040" y="520"/>
                    <a:pt x="1302" y="136"/>
                  </a:cubicBezTo>
                  <a:cubicBezTo>
                    <a:pt x="1335" y="87"/>
                    <a:pt x="1308" y="1"/>
                    <a:pt x="1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5464;p61"/>
            <p:cNvSpPr/>
            <p:nvPr/>
          </p:nvSpPr>
          <p:spPr>
            <a:xfrm>
              <a:off x="2318955" y="1964587"/>
              <a:ext cx="31365" cy="19349"/>
            </a:xfrm>
            <a:custGeom>
              <a:avLst/>
              <a:gdLst/>
              <a:ahLst/>
              <a:cxnLst/>
              <a:rect l="l" t="t" r="r" b="b"/>
              <a:pathLst>
                <a:path w="1360" h="839" extrusionOk="0">
                  <a:moveTo>
                    <a:pt x="1263" y="1"/>
                  </a:moveTo>
                  <a:cubicBezTo>
                    <a:pt x="1256" y="1"/>
                    <a:pt x="1249" y="2"/>
                    <a:pt x="1241" y="4"/>
                  </a:cubicBezTo>
                  <a:cubicBezTo>
                    <a:pt x="843" y="141"/>
                    <a:pt x="462" y="392"/>
                    <a:pt x="97" y="605"/>
                  </a:cubicBezTo>
                  <a:cubicBezTo>
                    <a:pt x="1" y="662"/>
                    <a:pt x="46" y="838"/>
                    <a:pt x="157" y="838"/>
                  </a:cubicBezTo>
                  <a:cubicBezTo>
                    <a:pt x="164" y="838"/>
                    <a:pt x="170" y="838"/>
                    <a:pt x="177" y="836"/>
                  </a:cubicBezTo>
                  <a:cubicBezTo>
                    <a:pt x="630" y="761"/>
                    <a:pt x="1104" y="521"/>
                    <a:pt x="1333" y="110"/>
                  </a:cubicBezTo>
                  <a:cubicBezTo>
                    <a:pt x="1360" y="60"/>
                    <a:pt x="1316" y="1"/>
                    <a:pt x="1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5465;p61"/>
            <p:cNvSpPr/>
            <p:nvPr/>
          </p:nvSpPr>
          <p:spPr>
            <a:xfrm>
              <a:off x="2321630" y="1947636"/>
              <a:ext cx="20756" cy="11577"/>
            </a:xfrm>
            <a:custGeom>
              <a:avLst/>
              <a:gdLst/>
              <a:ahLst/>
              <a:cxnLst/>
              <a:rect l="l" t="t" r="r" b="b"/>
              <a:pathLst>
                <a:path w="900" h="502" extrusionOk="0">
                  <a:moveTo>
                    <a:pt x="708" y="1"/>
                  </a:moveTo>
                  <a:cubicBezTo>
                    <a:pt x="706" y="1"/>
                    <a:pt x="703" y="1"/>
                    <a:pt x="700" y="1"/>
                  </a:cubicBezTo>
                  <a:cubicBezTo>
                    <a:pt x="476" y="13"/>
                    <a:pt x="290" y="183"/>
                    <a:pt x="103" y="290"/>
                  </a:cubicBezTo>
                  <a:cubicBezTo>
                    <a:pt x="1" y="348"/>
                    <a:pt x="67" y="502"/>
                    <a:pt x="167" y="502"/>
                  </a:cubicBezTo>
                  <a:cubicBezTo>
                    <a:pt x="178" y="502"/>
                    <a:pt x="190" y="500"/>
                    <a:pt x="202" y="495"/>
                  </a:cubicBezTo>
                  <a:cubicBezTo>
                    <a:pt x="407" y="423"/>
                    <a:pt x="655" y="397"/>
                    <a:pt x="814" y="237"/>
                  </a:cubicBezTo>
                  <a:cubicBezTo>
                    <a:pt x="900" y="148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5466;p61"/>
            <p:cNvSpPr/>
            <p:nvPr/>
          </p:nvSpPr>
          <p:spPr>
            <a:xfrm>
              <a:off x="2367663" y="1968185"/>
              <a:ext cx="19811" cy="16328"/>
            </a:xfrm>
            <a:custGeom>
              <a:avLst/>
              <a:gdLst/>
              <a:ahLst/>
              <a:cxnLst/>
              <a:rect l="l" t="t" r="r" b="b"/>
              <a:pathLst>
                <a:path w="859" h="708" extrusionOk="0">
                  <a:moveTo>
                    <a:pt x="752" y="1"/>
                  </a:moveTo>
                  <a:cubicBezTo>
                    <a:pt x="744" y="1"/>
                    <a:pt x="735" y="2"/>
                    <a:pt x="726" y="3"/>
                  </a:cubicBezTo>
                  <a:cubicBezTo>
                    <a:pt x="461" y="64"/>
                    <a:pt x="259" y="357"/>
                    <a:pt x="69" y="536"/>
                  </a:cubicBezTo>
                  <a:cubicBezTo>
                    <a:pt x="1" y="601"/>
                    <a:pt x="70" y="708"/>
                    <a:pt x="150" y="708"/>
                  </a:cubicBezTo>
                  <a:cubicBezTo>
                    <a:pt x="160" y="708"/>
                    <a:pt x="169" y="706"/>
                    <a:pt x="179" y="703"/>
                  </a:cubicBezTo>
                  <a:cubicBezTo>
                    <a:pt x="441" y="612"/>
                    <a:pt x="814" y="429"/>
                    <a:pt x="852" y="114"/>
                  </a:cubicBezTo>
                  <a:cubicBezTo>
                    <a:pt x="859" y="47"/>
                    <a:pt x="815" y="1"/>
                    <a:pt x="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5467;p61"/>
            <p:cNvSpPr/>
            <p:nvPr/>
          </p:nvSpPr>
          <p:spPr>
            <a:xfrm>
              <a:off x="2371399" y="2002963"/>
              <a:ext cx="20872" cy="16905"/>
            </a:xfrm>
            <a:custGeom>
              <a:avLst/>
              <a:gdLst/>
              <a:ahLst/>
              <a:cxnLst/>
              <a:rect l="l" t="t" r="r" b="b"/>
              <a:pathLst>
                <a:path w="905" h="733" extrusionOk="0">
                  <a:moveTo>
                    <a:pt x="735" y="0"/>
                  </a:moveTo>
                  <a:cubicBezTo>
                    <a:pt x="722" y="0"/>
                    <a:pt x="710" y="2"/>
                    <a:pt x="697" y="5"/>
                  </a:cubicBezTo>
                  <a:cubicBezTo>
                    <a:pt x="569" y="43"/>
                    <a:pt x="466" y="160"/>
                    <a:pt x="371" y="252"/>
                  </a:cubicBezTo>
                  <a:cubicBezTo>
                    <a:pt x="264" y="359"/>
                    <a:pt x="165" y="469"/>
                    <a:pt x="59" y="576"/>
                  </a:cubicBezTo>
                  <a:cubicBezTo>
                    <a:pt x="0" y="640"/>
                    <a:pt x="62" y="732"/>
                    <a:pt x="134" y="732"/>
                  </a:cubicBezTo>
                  <a:cubicBezTo>
                    <a:pt x="151" y="732"/>
                    <a:pt x="168" y="727"/>
                    <a:pt x="185" y="716"/>
                  </a:cubicBezTo>
                  <a:cubicBezTo>
                    <a:pt x="310" y="636"/>
                    <a:pt x="436" y="553"/>
                    <a:pt x="557" y="469"/>
                  </a:cubicBezTo>
                  <a:cubicBezTo>
                    <a:pt x="667" y="389"/>
                    <a:pt x="797" y="313"/>
                    <a:pt x="857" y="188"/>
                  </a:cubicBezTo>
                  <a:cubicBezTo>
                    <a:pt x="905" y="97"/>
                    <a:pt x="82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5468;p61"/>
            <p:cNvSpPr/>
            <p:nvPr/>
          </p:nvSpPr>
          <p:spPr>
            <a:xfrm>
              <a:off x="2382354" y="2039955"/>
              <a:ext cx="18727" cy="16720"/>
            </a:xfrm>
            <a:custGeom>
              <a:avLst/>
              <a:gdLst/>
              <a:ahLst/>
              <a:cxnLst/>
              <a:rect l="l" t="t" r="r" b="b"/>
              <a:pathLst>
                <a:path w="812" h="725" extrusionOk="0">
                  <a:moveTo>
                    <a:pt x="657" y="1"/>
                  </a:moveTo>
                  <a:cubicBezTo>
                    <a:pt x="652" y="1"/>
                    <a:pt x="647" y="1"/>
                    <a:pt x="641" y="2"/>
                  </a:cubicBezTo>
                  <a:cubicBezTo>
                    <a:pt x="500" y="25"/>
                    <a:pt x="447" y="123"/>
                    <a:pt x="352" y="214"/>
                  </a:cubicBezTo>
                  <a:cubicBezTo>
                    <a:pt x="268" y="298"/>
                    <a:pt x="180" y="386"/>
                    <a:pt x="94" y="462"/>
                  </a:cubicBezTo>
                  <a:cubicBezTo>
                    <a:pt x="0" y="545"/>
                    <a:pt x="41" y="724"/>
                    <a:pt x="160" y="724"/>
                  </a:cubicBezTo>
                  <a:cubicBezTo>
                    <a:pt x="177" y="724"/>
                    <a:pt x="195" y="721"/>
                    <a:pt x="215" y="713"/>
                  </a:cubicBezTo>
                  <a:cubicBezTo>
                    <a:pt x="348" y="655"/>
                    <a:pt x="466" y="591"/>
                    <a:pt x="576" y="496"/>
                  </a:cubicBezTo>
                  <a:cubicBezTo>
                    <a:pt x="682" y="401"/>
                    <a:pt x="812" y="302"/>
                    <a:pt x="805" y="150"/>
                  </a:cubicBezTo>
                  <a:cubicBezTo>
                    <a:pt x="801" y="79"/>
                    <a:pt x="734" y="1"/>
                    <a:pt x="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5469;p61"/>
            <p:cNvSpPr/>
            <p:nvPr/>
          </p:nvSpPr>
          <p:spPr>
            <a:xfrm>
              <a:off x="2418308" y="2053839"/>
              <a:ext cx="15152" cy="14068"/>
            </a:xfrm>
            <a:custGeom>
              <a:avLst/>
              <a:gdLst/>
              <a:ahLst/>
              <a:cxnLst/>
              <a:rect l="l" t="t" r="r" b="b"/>
              <a:pathLst>
                <a:path w="657" h="610" extrusionOk="0">
                  <a:moveTo>
                    <a:pt x="511" y="0"/>
                  </a:moveTo>
                  <a:cubicBezTo>
                    <a:pt x="401" y="0"/>
                    <a:pt x="306" y="103"/>
                    <a:pt x="234" y="179"/>
                  </a:cubicBezTo>
                  <a:cubicBezTo>
                    <a:pt x="154" y="263"/>
                    <a:pt x="93" y="358"/>
                    <a:pt x="44" y="460"/>
                  </a:cubicBezTo>
                  <a:cubicBezTo>
                    <a:pt x="1" y="544"/>
                    <a:pt x="68" y="609"/>
                    <a:pt x="137" y="609"/>
                  </a:cubicBezTo>
                  <a:cubicBezTo>
                    <a:pt x="172" y="609"/>
                    <a:pt x="207" y="593"/>
                    <a:pt x="230" y="555"/>
                  </a:cubicBezTo>
                  <a:cubicBezTo>
                    <a:pt x="283" y="476"/>
                    <a:pt x="344" y="400"/>
                    <a:pt x="416" y="339"/>
                  </a:cubicBezTo>
                  <a:cubicBezTo>
                    <a:pt x="485" y="281"/>
                    <a:pt x="576" y="248"/>
                    <a:pt x="618" y="160"/>
                  </a:cubicBezTo>
                  <a:cubicBezTo>
                    <a:pt x="656" y="84"/>
                    <a:pt x="595" y="0"/>
                    <a:pt x="5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5470;p61"/>
            <p:cNvSpPr/>
            <p:nvPr/>
          </p:nvSpPr>
          <p:spPr>
            <a:xfrm>
              <a:off x="2434614" y="2005777"/>
              <a:ext cx="18934" cy="18219"/>
            </a:xfrm>
            <a:custGeom>
              <a:avLst/>
              <a:gdLst/>
              <a:ahLst/>
              <a:cxnLst/>
              <a:rect l="l" t="t" r="r" b="b"/>
              <a:pathLst>
                <a:path w="821" h="790" extrusionOk="0">
                  <a:moveTo>
                    <a:pt x="676" y="0"/>
                  </a:moveTo>
                  <a:cubicBezTo>
                    <a:pt x="656" y="0"/>
                    <a:pt x="635" y="5"/>
                    <a:pt x="614" y="16"/>
                  </a:cubicBezTo>
                  <a:cubicBezTo>
                    <a:pt x="500" y="77"/>
                    <a:pt x="413" y="198"/>
                    <a:pt x="332" y="298"/>
                  </a:cubicBezTo>
                  <a:cubicBezTo>
                    <a:pt x="241" y="408"/>
                    <a:pt x="155" y="518"/>
                    <a:pt x="63" y="624"/>
                  </a:cubicBezTo>
                  <a:cubicBezTo>
                    <a:pt x="0" y="702"/>
                    <a:pt x="66" y="790"/>
                    <a:pt x="141" y="790"/>
                  </a:cubicBezTo>
                  <a:cubicBezTo>
                    <a:pt x="166" y="790"/>
                    <a:pt x="192" y="780"/>
                    <a:pt x="215" y="758"/>
                  </a:cubicBezTo>
                  <a:cubicBezTo>
                    <a:pt x="318" y="663"/>
                    <a:pt x="420" y="563"/>
                    <a:pt x="523" y="468"/>
                  </a:cubicBezTo>
                  <a:cubicBezTo>
                    <a:pt x="618" y="377"/>
                    <a:pt x="728" y="286"/>
                    <a:pt x="781" y="164"/>
                  </a:cubicBezTo>
                  <a:cubicBezTo>
                    <a:pt x="821" y="76"/>
                    <a:pt x="756" y="0"/>
                    <a:pt x="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5471;p61"/>
            <p:cNvSpPr/>
            <p:nvPr/>
          </p:nvSpPr>
          <p:spPr>
            <a:xfrm>
              <a:off x="2411736" y="1992285"/>
              <a:ext cx="20503" cy="19488"/>
            </a:xfrm>
            <a:custGeom>
              <a:avLst/>
              <a:gdLst/>
              <a:ahLst/>
              <a:cxnLst/>
              <a:rect l="l" t="t" r="r" b="b"/>
              <a:pathLst>
                <a:path w="889" h="845" extrusionOk="0">
                  <a:moveTo>
                    <a:pt x="704" y="1"/>
                  </a:moveTo>
                  <a:cubicBezTo>
                    <a:pt x="680" y="1"/>
                    <a:pt x="655" y="8"/>
                    <a:pt x="633" y="23"/>
                  </a:cubicBezTo>
                  <a:cubicBezTo>
                    <a:pt x="584" y="58"/>
                    <a:pt x="534" y="61"/>
                    <a:pt x="480" y="103"/>
                  </a:cubicBezTo>
                  <a:cubicBezTo>
                    <a:pt x="428" y="149"/>
                    <a:pt x="382" y="217"/>
                    <a:pt x="336" y="274"/>
                  </a:cubicBezTo>
                  <a:cubicBezTo>
                    <a:pt x="241" y="388"/>
                    <a:pt x="146" y="498"/>
                    <a:pt x="66" y="620"/>
                  </a:cubicBezTo>
                  <a:cubicBezTo>
                    <a:pt x="0" y="723"/>
                    <a:pt x="106" y="845"/>
                    <a:pt x="212" y="845"/>
                  </a:cubicBezTo>
                  <a:cubicBezTo>
                    <a:pt x="239" y="845"/>
                    <a:pt x="266" y="837"/>
                    <a:pt x="291" y="818"/>
                  </a:cubicBezTo>
                  <a:cubicBezTo>
                    <a:pt x="405" y="727"/>
                    <a:pt x="508" y="623"/>
                    <a:pt x="614" y="518"/>
                  </a:cubicBezTo>
                  <a:cubicBezTo>
                    <a:pt x="659" y="472"/>
                    <a:pt x="717" y="426"/>
                    <a:pt x="754" y="377"/>
                  </a:cubicBezTo>
                  <a:cubicBezTo>
                    <a:pt x="782" y="339"/>
                    <a:pt x="785" y="304"/>
                    <a:pt x="800" y="263"/>
                  </a:cubicBezTo>
                  <a:cubicBezTo>
                    <a:pt x="804" y="251"/>
                    <a:pt x="804" y="248"/>
                    <a:pt x="808" y="244"/>
                  </a:cubicBezTo>
                  <a:cubicBezTo>
                    <a:pt x="808" y="240"/>
                    <a:pt x="815" y="232"/>
                    <a:pt x="834" y="198"/>
                  </a:cubicBezTo>
                  <a:cubicBezTo>
                    <a:pt x="889" y="105"/>
                    <a:pt x="799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5472;p61"/>
            <p:cNvSpPr/>
            <p:nvPr/>
          </p:nvSpPr>
          <p:spPr>
            <a:xfrm>
              <a:off x="2401196" y="1940579"/>
              <a:ext cx="30235" cy="18773"/>
            </a:xfrm>
            <a:custGeom>
              <a:avLst/>
              <a:gdLst/>
              <a:ahLst/>
              <a:cxnLst/>
              <a:rect l="l" t="t" r="r" b="b"/>
              <a:pathLst>
                <a:path w="1311" h="814" extrusionOk="0">
                  <a:moveTo>
                    <a:pt x="1095" y="0"/>
                  </a:moveTo>
                  <a:cubicBezTo>
                    <a:pt x="1080" y="0"/>
                    <a:pt x="1064" y="2"/>
                    <a:pt x="1048" y="7"/>
                  </a:cubicBezTo>
                  <a:cubicBezTo>
                    <a:pt x="877" y="56"/>
                    <a:pt x="744" y="205"/>
                    <a:pt x="595" y="300"/>
                  </a:cubicBezTo>
                  <a:cubicBezTo>
                    <a:pt x="440" y="395"/>
                    <a:pt x="272" y="482"/>
                    <a:pt x="109" y="570"/>
                  </a:cubicBezTo>
                  <a:cubicBezTo>
                    <a:pt x="0" y="632"/>
                    <a:pt x="54" y="814"/>
                    <a:pt x="172" y="814"/>
                  </a:cubicBezTo>
                  <a:cubicBezTo>
                    <a:pt x="177" y="814"/>
                    <a:pt x="183" y="813"/>
                    <a:pt x="189" y="812"/>
                  </a:cubicBezTo>
                  <a:cubicBezTo>
                    <a:pt x="402" y="786"/>
                    <a:pt x="581" y="726"/>
                    <a:pt x="770" y="626"/>
                  </a:cubicBezTo>
                  <a:cubicBezTo>
                    <a:pt x="949" y="535"/>
                    <a:pt x="1166" y="433"/>
                    <a:pt x="1253" y="247"/>
                  </a:cubicBezTo>
                  <a:cubicBezTo>
                    <a:pt x="1311" y="125"/>
                    <a:pt x="1215" y="0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5473;p61"/>
            <p:cNvSpPr/>
            <p:nvPr/>
          </p:nvSpPr>
          <p:spPr>
            <a:xfrm>
              <a:off x="2384683" y="1926142"/>
              <a:ext cx="26845" cy="12984"/>
            </a:xfrm>
            <a:custGeom>
              <a:avLst/>
              <a:gdLst/>
              <a:ahLst/>
              <a:cxnLst/>
              <a:rect l="l" t="t" r="r" b="b"/>
              <a:pathLst>
                <a:path w="1164" h="563" extrusionOk="0">
                  <a:moveTo>
                    <a:pt x="990" y="1"/>
                  </a:moveTo>
                  <a:cubicBezTo>
                    <a:pt x="973" y="1"/>
                    <a:pt x="955" y="4"/>
                    <a:pt x="935" y="13"/>
                  </a:cubicBezTo>
                  <a:cubicBezTo>
                    <a:pt x="791" y="74"/>
                    <a:pt x="642" y="138"/>
                    <a:pt x="495" y="196"/>
                  </a:cubicBezTo>
                  <a:cubicBezTo>
                    <a:pt x="358" y="249"/>
                    <a:pt x="205" y="275"/>
                    <a:pt x="79" y="352"/>
                  </a:cubicBezTo>
                  <a:cubicBezTo>
                    <a:pt x="0" y="401"/>
                    <a:pt x="34" y="522"/>
                    <a:pt x="118" y="541"/>
                  </a:cubicBezTo>
                  <a:cubicBezTo>
                    <a:pt x="170" y="556"/>
                    <a:pt x="225" y="562"/>
                    <a:pt x="281" y="562"/>
                  </a:cubicBezTo>
                  <a:cubicBezTo>
                    <a:pt x="555" y="562"/>
                    <a:pt x="858" y="409"/>
                    <a:pt x="1057" y="260"/>
                  </a:cubicBezTo>
                  <a:cubicBezTo>
                    <a:pt x="1163" y="184"/>
                    <a:pt x="1107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5474;p61"/>
            <p:cNvSpPr/>
            <p:nvPr/>
          </p:nvSpPr>
          <p:spPr>
            <a:xfrm>
              <a:off x="2351335" y="1919315"/>
              <a:ext cx="26799" cy="12408"/>
            </a:xfrm>
            <a:custGeom>
              <a:avLst/>
              <a:gdLst/>
              <a:ahLst/>
              <a:cxnLst/>
              <a:rect l="l" t="t" r="r" b="b"/>
              <a:pathLst>
                <a:path w="1162" h="538" extrusionOk="0">
                  <a:moveTo>
                    <a:pt x="981" y="0"/>
                  </a:moveTo>
                  <a:cubicBezTo>
                    <a:pt x="978" y="0"/>
                    <a:pt x="974" y="0"/>
                    <a:pt x="971" y="1"/>
                  </a:cubicBezTo>
                  <a:cubicBezTo>
                    <a:pt x="891" y="13"/>
                    <a:pt x="811" y="1"/>
                    <a:pt x="735" y="16"/>
                  </a:cubicBezTo>
                  <a:cubicBezTo>
                    <a:pt x="663" y="32"/>
                    <a:pt x="586" y="66"/>
                    <a:pt x="522" y="88"/>
                  </a:cubicBezTo>
                  <a:cubicBezTo>
                    <a:pt x="378" y="142"/>
                    <a:pt x="241" y="206"/>
                    <a:pt x="107" y="290"/>
                  </a:cubicBezTo>
                  <a:cubicBezTo>
                    <a:pt x="0" y="357"/>
                    <a:pt x="55" y="538"/>
                    <a:pt x="180" y="538"/>
                  </a:cubicBezTo>
                  <a:cubicBezTo>
                    <a:pt x="184" y="538"/>
                    <a:pt x="188" y="538"/>
                    <a:pt x="191" y="537"/>
                  </a:cubicBezTo>
                  <a:cubicBezTo>
                    <a:pt x="344" y="525"/>
                    <a:pt x="492" y="495"/>
                    <a:pt x="640" y="450"/>
                  </a:cubicBezTo>
                  <a:cubicBezTo>
                    <a:pt x="709" y="431"/>
                    <a:pt x="788" y="411"/>
                    <a:pt x="853" y="381"/>
                  </a:cubicBezTo>
                  <a:cubicBezTo>
                    <a:pt x="925" y="347"/>
                    <a:pt x="986" y="294"/>
                    <a:pt x="1055" y="252"/>
                  </a:cubicBezTo>
                  <a:cubicBezTo>
                    <a:pt x="1162" y="185"/>
                    <a:pt x="1104" y="0"/>
                    <a:pt x="9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5475;p61"/>
            <p:cNvSpPr/>
            <p:nvPr/>
          </p:nvSpPr>
          <p:spPr>
            <a:xfrm>
              <a:off x="2412912" y="1879971"/>
              <a:ext cx="28690" cy="12385"/>
            </a:xfrm>
            <a:custGeom>
              <a:avLst/>
              <a:gdLst/>
              <a:ahLst/>
              <a:cxnLst/>
              <a:rect l="l" t="t" r="r" b="b"/>
              <a:pathLst>
                <a:path w="1244" h="537" extrusionOk="0">
                  <a:moveTo>
                    <a:pt x="1079" y="0"/>
                  </a:moveTo>
                  <a:cubicBezTo>
                    <a:pt x="921" y="0"/>
                    <a:pt x="799" y="85"/>
                    <a:pt x="658" y="148"/>
                  </a:cubicBezTo>
                  <a:cubicBezTo>
                    <a:pt x="498" y="220"/>
                    <a:pt x="327" y="281"/>
                    <a:pt x="152" y="304"/>
                  </a:cubicBezTo>
                  <a:cubicBezTo>
                    <a:pt x="34" y="320"/>
                    <a:pt x="1" y="510"/>
                    <a:pt x="133" y="521"/>
                  </a:cubicBezTo>
                  <a:cubicBezTo>
                    <a:pt x="216" y="529"/>
                    <a:pt x="315" y="536"/>
                    <a:pt x="420" y="536"/>
                  </a:cubicBezTo>
                  <a:cubicBezTo>
                    <a:pt x="735" y="536"/>
                    <a:pt x="1097" y="471"/>
                    <a:pt x="1205" y="183"/>
                  </a:cubicBezTo>
                  <a:cubicBezTo>
                    <a:pt x="1243" y="92"/>
                    <a:pt x="1187" y="4"/>
                    <a:pt x="1091" y="0"/>
                  </a:cubicBezTo>
                  <a:cubicBezTo>
                    <a:pt x="1087" y="0"/>
                    <a:pt x="1083" y="0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5476;p61"/>
            <p:cNvSpPr/>
            <p:nvPr/>
          </p:nvSpPr>
          <p:spPr>
            <a:xfrm>
              <a:off x="2436966" y="1916432"/>
              <a:ext cx="20641" cy="14714"/>
            </a:xfrm>
            <a:custGeom>
              <a:avLst/>
              <a:gdLst/>
              <a:ahLst/>
              <a:cxnLst/>
              <a:rect l="l" t="t" r="r" b="b"/>
              <a:pathLst>
                <a:path w="895" h="638" extrusionOk="0">
                  <a:moveTo>
                    <a:pt x="706" y="0"/>
                  </a:moveTo>
                  <a:cubicBezTo>
                    <a:pt x="701" y="0"/>
                    <a:pt x="696" y="0"/>
                    <a:pt x="691" y="1"/>
                  </a:cubicBezTo>
                  <a:cubicBezTo>
                    <a:pt x="562" y="8"/>
                    <a:pt x="463" y="85"/>
                    <a:pt x="360" y="157"/>
                  </a:cubicBezTo>
                  <a:cubicBezTo>
                    <a:pt x="261" y="229"/>
                    <a:pt x="158" y="305"/>
                    <a:pt x="83" y="399"/>
                  </a:cubicBezTo>
                  <a:cubicBezTo>
                    <a:pt x="1" y="502"/>
                    <a:pt x="78" y="638"/>
                    <a:pt x="196" y="638"/>
                  </a:cubicBezTo>
                  <a:cubicBezTo>
                    <a:pt x="210" y="638"/>
                    <a:pt x="224" y="636"/>
                    <a:pt x="239" y="632"/>
                  </a:cubicBezTo>
                  <a:cubicBezTo>
                    <a:pt x="356" y="601"/>
                    <a:pt x="467" y="536"/>
                    <a:pt x="569" y="472"/>
                  </a:cubicBezTo>
                  <a:cubicBezTo>
                    <a:pt x="679" y="408"/>
                    <a:pt x="783" y="347"/>
                    <a:pt x="843" y="233"/>
                  </a:cubicBezTo>
                  <a:cubicBezTo>
                    <a:pt x="894" y="130"/>
                    <a:pt x="819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5477;p61"/>
            <p:cNvSpPr/>
            <p:nvPr/>
          </p:nvSpPr>
          <p:spPr>
            <a:xfrm>
              <a:off x="2451265" y="1957045"/>
              <a:ext cx="19880" cy="20295"/>
            </a:xfrm>
            <a:custGeom>
              <a:avLst/>
              <a:gdLst/>
              <a:ahLst/>
              <a:cxnLst/>
              <a:rect l="l" t="t" r="r" b="b"/>
              <a:pathLst>
                <a:path w="862" h="880" extrusionOk="0">
                  <a:moveTo>
                    <a:pt x="699" y="0"/>
                  </a:moveTo>
                  <a:cubicBezTo>
                    <a:pt x="685" y="0"/>
                    <a:pt x="671" y="2"/>
                    <a:pt x="656" y="7"/>
                  </a:cubicBezTo>
                  <a:cubicBezTo>
                    <a:pt x="512" y="57"/>
                    <a:pt x="413" y="209"/>
                    <a:pt x="318" y="323"/>
                  </a:cubicBezTo>
                  <a:cubicBezTo>
                    <a:pt x="219" y="441"/>
                    <a:pt x="94" y="570"/>
                    <a:pt x="37" y="711"/>
                  </a:cubicBezTo>
                  <a:cubicBezTo>
                    <a:pt x="0" y="801"/>
                    <a:pt x="63" y="880"/>
                    <a:pt x="143" y="880"/>
                  </a:cubicBezTo>
                  <a:cubicBezTo>
                    <a:pt x="164" y="880"/>
                    <a:pt x="186" y="875"/>
                    <a:pt x="208" y="863"/>
                  </a:cubicBezTo>
                  <a:cubicBezTo>
                    <a:pt x="340" y="791"/>
                    <a:pt x="459" y="650"/>
                    <a:pt x="565" y="544"/>
                  </a:cubicBezTo>
                  <a:cubicBezTo>
                    <a:pt x="672" y="433"/>
                    <a:pt x="809" y="323"/>
                    <a:pt x="842" y="175"/>
                  </a:cubicBezTo>
                  <a:cubicBezTo>
                    <a:pt x="862" y="83"/>
                    <a:pt x="786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478;p61"/>
            <p:cNvSpPr/>
            <p:nvPr/>
          </p:nvSpPr>
          <p:spPr>
            <a:xfrm>
              <a:off x="2490725" y="1899182"/>
              <a:ext cx="27237" cy="19234"/>
            </a:xfrm>
            <a:custGeom>
              <a:avLst/>
              <a:gdLst/>
              <a:ahLst/>
              <a:cxnLst/>
              <a:rect l="l" t="t" r="r" b="b"/>
              <a:pathLst>
                <a:path w="1181" h="834" extrusionOk="0">
                  <a:moveTo>
                    <a:pt x="937" y="1"/>
                  </a:moveTo>
                  <a:cubicBezTo>
                    <a:pt x="844" y="1"/>
                    <a:pt x="738" y="70"/>
                    <a:pt x="668" y="126"/>
                  </a:cubicBezTo>
                  <a:cubicBezTo>
                    <a:pt x="505" y="258"/>
                    <a:pt x="307" y="361"/>
                    <a:pt x="147" y="498"/>
                  </a:cubicBezTo>
                  <a:cubicBezTo>
                    <a:pt x="0" y="627"/>
                    <a:pt x="85" y="833"/>
                    <a:pt x="259" y="833"/>
                  </a:cubicBezTo>
                  <a:cubicBezTo>
                    <a:pt x="274" y="833"/>
                    <a:pt x="290" y="832"/>
                    <a:pt x="307" y="828"/>
                  </a:cubicBezTo>
                  <a:cubicBezTo>
                    <a:pt x="500" y="787"/>
                    <a:pt x="714" y="646"/>
                    <a:pt x="865" y="524"/>
                  </a:cubicBezTo>
                  <a:cubicBezTo>
                    <a:pt x="987" y="426"/>
                    <a:pt x="1181" y="262"/>
                    <a:pt x="1078" y="87"/>
                  </a:cubicBezTo>
                  <a:cubicBezTo>
                    <a:pt x="1042" y="24"/>
                    <a:pt x="992" y="1"/>
                    <a:pt x="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479;p61"/>
            <p:cNvSpPr/>
            <p:nvPr/>
          </p:nvSpPr>
          <p:spPr>
            <a:xfrm>
              <a:off x="2469461" y="1876857"/>
              <a:ext cx="26983" cy="16790"/>
            </a:xfrm>
            <a:custGeom>
              <a:avLst/>
              <a:gdLst/>
              <a:ahLst/>
              <a:cxnLst/>
              <a:rect l="l" t="t" r="r" b="b"/>
              <a:pathLst>
                <a:path w="1170" h="728" extrusionOk="0">
                  <a:moveTo>
                    <a:pt x="1051" y="1"/>
                  </a:moveTo>
                  <a:cubicBezTo>
                    <a:pt x="1045" y="1"/>
                    <a:pt x="1040" y="1"/>
                    <a:pt x="1034" y="2"/>
                  </a:cubicBezTo>
                  <a:cubicBezTo>
                    <a:pt x="711" y="59"/>
                    <a:pt x="449" y="306"/>
                    <a:pt x="156" y="439"/>
                  </a:cubicBezTo>
                  <a:cubicBezTo>
                    <a:pt x="1" y="508"/>
                    <a:pt x="49" y="728"/>
                    <a:pt x="201" y="728"/>
                  </a:cubicBezTo>
                  <a:cubicBezTo>
                    <a:pt x="217" y="728"/>
                    <a:pt x="234" y="725"/>
                    <a:pt x="251" y="720"/>
                  </a:cubicBezTo>
                  <a:cubicBezTo>
                    <a:pt x="574" y="633"/>
                    <a:pt x="993" y="500"/>
                    <a:pt x="1141" y="166"/>
                  </a:cubicBezTo>
                  <a:cubicBezTo>
                    <a:pt x="1169" y="102"/>
                    <a:pt x="1128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480;p61"/>
            <p:cNvSpPr/>
            <p:nvPr/>
          </p:nvSpPr>
          <p:spPr>
            <a:xfrm>
              <a:off x="2444830" y="1850497"/>
              <a:ext cx="28136" cy="11877"/>
            </a:xfrm>
            <a:custGeom>
              <a:avLst/>
              <a:gdLst/>
              <a:ahLst/>
              <a:cxnLst/>
              <a:rect l="l" t="t" r="r" b="b"/>
              <a:pathLst>
                <a:path w="1220" h="515" extrusionOk="0">
                  <a:moveTo>
                    <a:pt x="943" y="1"/>
                  </a:moveTo>
                  <a:cubicBezTo>
                    <a:pt x="942" y="1"/>
                    <a:pt x="940" y="1"/>
                    <a:pt x="939" y="1"/>
                  </a:cubicBezTo>
                  <a:cubicBezTo>
                    <a:pt x="658" y="5"/>
                    <a:pt x="369" y="164"/>
                    <a:pt x="118" y="270"/>
                  </a:cubicBezTo>
                  <a:cubicBezTo>
                    <a:pt x="1" y="322"/>
                    <a:pt x="14" y="515"/>
                    <a:pt x="148" y="515"/>
                  </a:cubicBezTo>
                  <a:cubicBezTo>
                    <a:pt x="153" y="515"/>
                    <a:pt x="158" y="514"/>
                    <a:pt x="163" y="514"/>
                  </a:cubicBezTo>
                  <a:cubicBezTo>
                    <a:pt x="452" y="484"/>
                    <a:pt x="791" y="475"/>
                    <a:pt x="1049" y="339"/>
                  </a:cubicBezTo>
                  <a:cubicBezTo>
                    <a:pt x="1219" y="248"/>
                    <a:pt x="1109" y="1"/>
                    <a:pt x="9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481;p61"/>
            <p:cNvSpPr/>
            <p:nvPr/>
          </p:nvSpPr>
          <p:spPr>
            <a:xfrm>
              <a:off x="2418262" y="1829879"/>
              <a:ext cx="30004" cy="9064"/>
            </a:xfrm>
            <a:custGeom>
              <a:avLst/>
              <a:gdLst/>
              <a:ahLst/>
              <a:cxnLst/>
              <a:rect l="l" t="t" r="r" b="b"/>
              <a:pathLst>
                <a:path w="1301" h="393" extrusionOk="0">
                  <a:moveTo>
                    <a:pt x="963" y="1"/>
                  </a:moveTo>
                  <a:cubicBezTo>
                    <a:pt x="845" y="1"/>
                    <a:pt x="720" y="30"/>
                    <a:pt x="608" y="43"/>
                  </a:cubicBezTo>
                  <a:cubicBezTo>
                    <a:pt x="437" y="66"/>
                    <a:pt x="270" y="97"/>
                    <a:pt x="106" y="149"/>
                  </a:cubicBezTo>
                  <a:cubicBezTo>
                    <a:pt x="0" y="180"/>
                    <a:pt x="0" y="362"/>
                    <a:pt x="118" y="374"/>
                  </a:cubicBezTo>
                  <a:cubicBezTo>
                    <a:pt x="224" y="387"/>
                    <a:pt x="329" y="393"/>
                    <a:pt x="434" y="393"/>
                  </a:cubicBezTo>
                  <a:cubicBezTo>
                    <a:pt x="510" y="393"/>
                    <a:pt x="585" y="390"/>
                    <a:pt x="662" y="385"/>
                  </a:cubicBezTo>
                  <a:cubicBezTo>
                    <a:pt x="841" y="370"/>
                    <a:pt x="1019" y="381"/>
                    <a:pt x="1175" y="294"/>
                  </a:cubicBezTo>
                  <a:cubicBezTo>
                    <a:pt x="1301" y="225"/>
                    <a:pt x="1232" y="58"/>
                    <a:pt x="1122" y="24"/>
                  </a:cubicBezTo>
                  <a:cubicBezTo>
                    <a:pt x="1071" y="7"/>
                    <a:pt x="1018" y="1"/>
                    <a:pt x="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482;p61"/>
            <p:cNvSpPr/>
            <p:nvPr/>
          </p:nvSpPr>
          <p:spPr>
            <a:xfrm>
              <a:off x="2502971" y="1836106"/>
              <a:ext cx="24285" cy="10632"/>
            </a:xfrm>
            <a:custGeom>
              <a:avLst/>
              <a:gdLst/>
              <a:ahLst/>
              <a:cxnLst/>
              <a:rect l="l" t="t" r="r" b="b"/>
              <a:pathLst>
                <a:path w="1053" h="461" extrusionOk="0">
                  <a:moveTo>
                    <a:pt x="814" y="0"/>
                  </a:moveTo>
                  <a:cubicBezTo>
                    <a:pt x="779" y="0"/>
                    <a:pt x="745" y="5"/>
                    <a:pt x="714" y="13"/>
                  </a:cubicBezTo>
                  <a:cubicBezTo>
                    <a:pt x="616" y="39"/>
                    <a:pt x="525" y="81"/>
                    <a:pt x="425" y="111"/>
                  </a:cubicBezTo>
                  <a:cubicBezTo>
                    <a:pt x="323" y="141"/>
                    <a:pt x="213" y="164"/>
                    <a:pt x="114" y="210"/>
                  </a:cubicBezTo>
                  <a:cubicBezTo>
                    <a:pt x="11" y="260"/>
                    <a:pt x="0" y="420"/>
                    <a:pt x="125" y="446"/>
                  </a:cubicBezTo>
                  <a:cubicBezTo>
                    <a:pt x="164" y="455"/>
                    <a:pt x="228" y="460"/>
                    <a:pt x="303" y="460"/>
                  </a:cubicBezTo>
                  <a:cubicBezTo>
                    <a:pt x="591" y="460"/>
                    <a:pt x="1052" y="383"/>
                    <a:pt x="1007" y="127"/>
                  </a:cubicBezTo>
                  <a:cubicBezTo>
                    <a:pt x="991" y="31"/>
                    <a:pt x="902" y="0"/>
                    <a:pt x="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483;p61"/>
            <p:cNvSpPr/>
            <p:nvPr/>
          </p:nvSpPr>
          <p:spPr>
            <a:xfrm>
              <a:off x="2511988" y="1859791"/>
              <a:ext cx="22993" cy="12661"/>
            </a:xfrm>
            <a:custGeom>
              <a:avLst/>
              <a:gdLst/>
              <a:ahLst/>
              <a:cxnLst/>
              <a:rect l="l" t="t" r="r" b="b"/>
              <a:pathLst>
                <a:path w="997" h="549" extrusionOk="0">
                  <a:moveTo>
                    <a:pt x="764" y="0"/>
                  </a:moveTo>
                  <a:cubicBezTo>
                    <a:pt x="518" y="0"/>
                    <a:pt x="259" y="195"/>
                    <a:pt x="73" y="339"/>
                  </a:cubicBezTo>
                  <a:cubicBezTo>
                    <a:pt x="0" y="401"/>
                    <a:pt x="21" y="549"/>
                    <a:pt x="125" y="549"/>
                  </a:cubicBezTo>
                  <a:cubicBezTo>
                    <a:pt x="130" y="549"/>
                    <a:pt x="136" y="549"/>
                    <a:pt x="141" y="548"/>
                  </a:cubicBezTo>
                  <a:cubicBezTo>
                    <a:pt x="396" y="514"/>
                    <a:pt x="711" y="465"/>
                    <a:pt x="894" y="270"/>
                  </a:cubicBezTo>
                  <a:cubicBezTo>
                    <a:pt x="997" y="164"/>
                    <a:pt x="897" y="0"/>
                    <a:pt x="7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484;p61"/>
            <p:cNvSpPr/>
            <p:nvPr/>
          </p:nvSpPr>
          <p:spPr>
            <a:xfrm>
              <a:off x="1782314" y="2004024"/>
              <a:ext cx="28505" cy="33002"/>
            </a:xfrm>
            <a:custGeom>
              <a:avLst/>
              <a:gdLst/>
              <a:ahLst/>
              <a:cxnLst/>
              <a:rect l="l" t="t" r="r" b="b"/>
              <a:pathLst>
                <a:path w="1236" h="1431" extrusionOk="0">
                  <a:moveTo>
                    <a:pt x="115" y="0"/>
                  </a:moveTo>
                  <a:cubicBezTo>
                    <a:pt x="56" y="0"/>
                    <a:pt x="1" y="55"/>
                    <a:pt x="19" y="130"/>
                  </a:cubicBezTo>
                  <a:cubicBezTo>
                    <a:pt x="125" y="598"/>
                    <a:pt x="540" y="1263"/>
                    <a:pt x="1007" y="1423"/>
                  </a:cubicBezTo>
                  <a:cubicBezTo>
                    <a:pt x="1023" y="1428"/>
                    <a:pt x="1038" y="1431"/>
                    <a:pt x="1053" y="1431"/>
                  </a:cubicBezTo>
                  <a:cubicBezTo>
                    <a:pt x="1170" y="1431"/>
                    <a:pt x="1235" y="1270"/>
                    <a:pt x="1179" y="1172"/>
                  </a:cubicBezTo>
                  <a:cubicBezTo>
                    <a:pt x="1056" y="978"/>
                    <a:pt x="844" y="841"/>
                    <a:pt x="688" y="670"/>
                  </a:cubicBezTo>
                  <a:cubicBezTo>
                    <a:pt x="509" y="472"/>
                    <a:pt x="365" y="251"/>
                    <a:pt x="198" y="42"/>
                  </a:cubicBezTo>
                  <a:cubicBezTo>
                    <a:pt x="174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485;p61"/>
            <p:cNvSpPr/>
            <p:nvPr/>
          </p:nvSpPr>
          <p:spPr>
            <a:xfrm>
              <a:off x="1808928" y="1991593"/>
              <a:ext cx="14737" cy="25207"/>
            </a:xfrm>
            <a:custGeom>
              <a:avLst/>
              <a:gdLst/>
              <a:ahLst/>
              <a:cxnLst/>
              <a:rect l="l" t="t" r="r" b="b"/>
              <a:pathLst>
                <a:path w="639" h="1093" extrusionOk="0">
                  <a:moveTo>
                    <a:pt x="94" y="0"/>
                  </a:moveTo>
                  <a:cubicBezTo>
                    <a:pt x="48" y="0"/>
                    <a:pt x="1" y="33"/>
                    <a:pt x="5" y="88"/>
                  </a:cubicBezTo>
                  <a:cubicBezTo>
                    <a:pt x="36" y="411"/>
                    <a:pt x="127" y="893"/>
                    <a:pt x="427" y="1076"/>
                  </a:cubicBezTo>
                  <a:cubicBezTo>
                    <a:pt x="446" y="1087"/>
                    <a:pt x="466" y="1092"/>
                    <a:pt x="485" y="1092"/>
                  </a:cubicBezTo>
                  <a:cubicBezTo>
                    <a:pt x="567" y="1092"/>
                    <a:pt x="638" y="996"/>
                    <a:pt x="613" y="913"/>
                  </a:cubicBezTo>
                  <a:cubicBezTo>
                    <a:pt x="572" y="772"/>
                    <a:pt x="453" y="658"/>
                    <a:pt x="381" y="528"/>
                  </a:cubicBezTo>
                  <a:cubicBezTo>
                    <a:pt x="290" y="380"/>
                    <a:pt x="222" y="225"/>
                    <a:pt x="172" y="57"/>
                  </a:cubicBezTo>
                  <a:cubicBezTo>
                    <a:pt x="161" y="18"/>
                    <a:pt x="128" y="0"/>
                    <a:pt x="9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486;p61"/>
            <p:cNvSpPr/>
            <p:nvPr/>
          </p:nvSpPr>
          <p:spPr>
            <a:xfrm>
              <a:off x="1789579" y="1941132"/>
              <a:ext cx="9294" cy="24631"/>
            </a:xfrm>
            <a:custGeom>
              <a:avLst/>
              <a:gdLst/>
              <a:ahLst/>
              <a:cxnLst/>
              <a:rect l="l" t="t" r="r" b="b"/>
              <a:pathLst>
                <a:path w="403" h="1068" extrusionOk="0">
                  <a:moveTo>
                    <a:pt x="140" y="1"/>
                  </a:moveTo>
                  <a:cubicBezTo>
                    <a:pt x="88" y="1"/>
                    <a:pt x="38" y="30"/>
                    <a:pt x="30" y="93"/>
                  </a:cubicBezTo>
                  <a:cubicBezTo>
                    <a:pt x="0" y="405"/>
                    <a:pt x="8" y="839"/>
                    <a:pt x="285" y="1051"/>
                  </a:cubicBezTo>
                  <a:cubicBezTo>
                    <a:pt x="299" y="1062"/>
                    <a:pt x="315" y="1067"/>
                    <a:pt x="329" y="1067"/>
                  </a:cubicBezTo>
                  <a:cubicBezTo>
                    <a:pt x="363" y="1067"/>
                    <a:pt x="393" y="1038"/>
                    <a:pt x="395" y="998"/>
                  </a:cubicBezTo>
                  <a:cubicBezTo>
                    <a:pt x="403" y="865"/>
                    <a:pt x="365" y="716"/>
                    <a:pt x="343" y="588"/>
                  </a:cubicBezTo>
                  <a:cubicBezTo>
                    <a:pt x="316" y="428"/>
                    <a:pt x="278" y="276"/>
                    <a:pt x="270" y="112"/>
                  </a:cubicBezTo>
                  <a:cubicBezTo>
                    <a:pt x="266" y="41"/>
                    <a:pt x="201" y="1"/>
                    <a:pt x="14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487;p61"/>
            <p:cNvSpPr/>
            <p:nvPr/>
          </p:nvSpPr>
          <p:spPr>
            <a:xfrm>
              <a:off x="1748873" y="1956008"/>
              <a:ext cx="13953" cy="24562"/>
            </a:xfrm>
            <a:custGeom>
              <a:avLst/>
              <a:gdLst/>
              <a:ahLst/>
              <a:cxnLst/>
              <a:rect l="l" t="t" r="r" b="b"/>
              <a:pathLst>
                <a:path w="605" h="1065" extrusionOk="0">
                  <a:moveTo>
                    <a:pt x="144" y="0"/>
                  </a:moveTo>
                  <a:cubicBezTo>
                    <a:pt x="80" y="0"/>
                    <a:pt x="14" y="58"/>
                    <a:pt x="9" y="132"/>
                  </a:cubicBezTo>
                  <a:cubicBezTo>
                    <a:pt x="1" y="311"/>
                    <a:pt x="54" y="475"/>
                    <a:pt x="119" y="642"/>
                  </a:cubicBezTo>
                  <a:cubicBezTo>
                    <a:pt x="179" y="798"/>
                    <a:pt x="233" y="950"/>
                    <a:pt x="378" y="1045"/>
                  </a:cubicBezTo>
                  <a:cubicBezTo>
                    <a:pt x="399" y="1059"/>
                    <a:pt x="422" y="1065"/>
                    <a:pt x="444" y="1065"/>
                  </a:cubicBezTo>
                  <a:cubicBezTo>
                    <a:pt x="527" y="1065"/>
                    <a:pt x="605" y="980"/>
                    <a:pt x="602" y="896"/>
                  </a:cubicBezTo>
                  <a:cubicBezTo>
                    <a:pt x="594" y="737"/>
                    <a:pt x="488" y="612"/>
                    <a:pt x="427" y="471"/>
                  </a:cubicBezTo>
                  <a:cubicBezTo>
                    <a:pt x="362" y="330"/>
                    <a:pt x="316" y="189"/>
                    <a:pt x="237" y="57"/>
                  </a:cubicBezTo>
                  <a:cubicBezTo>
                    <a:pt x="213" y="17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488;p61"/>
            <p:cNvSpPr/>
            <p:nvPr/>
          </p:nvSpPr>
          <p:spPr>
            <a:xfrm>
              <a:off x="1753001" y="1923328"/>
              <a:ext cx="10609" cy="18473"/>
            </a:xfrm>
            <a:custGeom>
              <a:avLst/>
              <a:gdLst/>
              <a:ahLst/>
              <a:cxnLst/>
              <a:rect l="l" t="t" r="r" b="b"/>
              <a:pathLst>
                <a:path w="460" h="801" extrusionOk="0">
                  <a:moveTo>
                    <a:pt x="100" y="0"/>
                  </a:moveTo>
                  <a:cubicBezTo>
                    <a:pt x="49" y="0"/>
                    <a:pt x="0" y="43"/>
                    <a:pt x="23" y="109"/>
                  </a:cubicBezTo>
                  <a:cubicBezTo>
                    <a:pt x="65" y="230"/>
                    <a:pt x="111" y="351"/>
                    <a:pt x="153" y="470"/>
                  </a:cubicBezTo>
                  <a:cubicBezTo>
                    <a:pt x="191" y="580"/>
                    <a:pt x="218" y="690"/>
                    <a:pt x="297" y="774"/>
                  </a:cubicBezTo>
                  <a:cubicBezTo>
                    <a:pt x="315" y="792"/>
                    <a:pt x="335" y="800"/>
                    <a:pt x="356" y="800"/>
                  </a:cubicBezTo>
                  <a:cubicBezTo>
                    <a:pt x="408" y="800"/>
                    <a:pt x="459" y="751"/>
                    <a:pt x="457" y="694"/>
                  </a:cubicBezTo>
                  <a:cubicBezTo>
                    <a:pt x="453" y="584"/>
                    <a:pt x="388" y="481"/>
                    <a:pt x="339" y="382"/>
                  </a:cubicBezTo>
                  <a:cubicBezTo>
                    <a:pt x="290" y="272"/>
                    <a:pt x="237" y="162"/>
                    <a:pt x="183" y="55"/>
                  </a:cubicBezTo>
                  <a:cubicBezTo>
                    <a:pt x="165" y="17"/>
                    <a:pt x="132" y="0"/>
                    <a:pt x="10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489;p61"/>
            <p:cNvSpPr/>
            <p:nvPr/>
          </p:nvSpPr>
          <p:spPr>
            <a:xfrm>
              <a:off x="1769007" y="1894200"/>
              <a:ext cx="11393" cy="22163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28" y="0"/>
                  </a:moveTo>
                  <a:cubicBezTo>
                    <a:pt x="64" y="0"/>
                    <a:pt x="1" y="56"/>
                    <a:pt x="22" y="140"/>
                  </a:cubicBezTo>
                  <a:cubicBezTo>
                    <a:pt x="90" y="391"/>
                    <a:pt x="131" y="687"/>
                    <a:pt x="276" y="912"/>
                  </a:cubicBezTo>
                  <a:cubicBezTo>
                    <a:pt x="298" y="946"/>
                    <a:pt x="332" y="961"/>
                    <a:pt x="367" y="961"/>
                  </a:cubicBezTo>
                  <a:cubicBezTo>
                    <a:pt x="429" y="961"/>
                    <a:pt x="494" y="912"/>
                    <a:pt x="489" y="839"/>
                  </a:cubicBezTo>
                  <a:cubicBezTo>
                    <a:pt x="470" y="577"/>
                    <a:pt x="326" y="310"/>
                    <a:pt x="227" y="71"/>
                  </a:cubicBezTo>
                  <a:cubicBezTo>
                    <a:pt x="208" y="22"/>
                    <a:pt x="168" y="0"/>
                    <a:pt x="12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490;p61"/>
            <p:cNvSpPr/>
            <p:nvPr/>
          </p:nvSpPr>
          <p:spPr>
            <a:xfrm>
              <a:off x="1787088" y="1863043"/>
              <a:ext cx="12223" cy="30535"/>
            </a:xfrm>
            <a:custGeom>
              <a:avLst/>
              <a:gdLst/>
              <a:ahLst/>
              <a:cxnLst/>
              <a:rect l="l" t="t" r="r" b="b"/>
              <a:pathLst>
                <a:path w="530" h="1324" extrusionOk="0">
                  <a:moveTo>
                    <a:pt x="48" y="1"/>
                  </a:moveTo>
                  <a:cubicBezTo>
                    <a:pt x="24" y="1"/>
                    <a:pt x="1" y="17"/>
                    <a:pt x="5" y="46"/>
                  </a:cubicBezTo>
                  <a:cubicBezTo>
                    <a:pt x="36" y="247"/>
                    <a:pt x="63" y="452"/>
                    <a:pt x="97" y="654"/>
                  </a:cubicBezTo>
                  <a:cubicBezTo>
                    <a:pt x="128" y="844"/>
                    <a:pt x="112" y="1054"/>
                    <a:pt x="184" y="1232"/>
                  </a:cubicBezTo>
                  <a:cubicBezTo>
                    <a:pt x="206" y="1293"/>
                    <a:pt x="262" y="1323"/>
                    <a:pt x="316" y="1323"/>
                  </a:cubicBezTo>
                  <a:cubicBezTo>
                    <a:pt x="374" y="1323"/>
                    <a:pt x="431" y="1289"/>
                    <a:pt x="447" y="1221"/>
                  </a:cubicBezTo>
                  <a:cubicBezTo>
                    <a:pt x="530" y="826"/>
                    <a:pt x="298" y="338"/>
                    <a:pt x="86" y="19"/>
                  </a:cubicBezTo>
                  <a:cubicBezTo>
                    <a:pt x="77" y="6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491;p61"/>
            <p:cNvSpPr/>
            <p:nvPr/>
          </p:nvSpPr>
          <p:spPr>
            <a:xfrm>
              <a:off x="1714925" y="1882323"/>
              <a:ext cx="13284" cy="31319"/>
            </a:xfrm>
            <a:custGeom>
              <a:avLst/>
              <a:gdLst/>
              <a:ahLst/>
              <a:cxnLst/>
              <a:rect l="l" t="t" r="r" b="b"/>
              <a:pathLst>
                <a:path w="576" h="1358" extrusionOk="0">
                  <a:moveTo>
                    <a:pt x="120" y="0"/>
                  </a:moveTo>
                  <a:cubicBezTo>
                    <a:pt x="61" y="0"/>
                    <a:pt x="1" y="41"/>
                    <a:pt x="9" y="111"/>
                  </a:cubicBezTo>
                  <a:cubicBezTo>
                    <a:pt x="47" y="514"/>
                    <a:pt x="116" y="959"/>
                    <a:pt x="340" y="1301"/>
                  </a:cubicBezTo>
                  <a:cubicBezTo>
                    <a:pt x="367" y="1341"/>
                    <a:pt x="401" y="1357"/>
                    <a:pt x="434" y="1357"/>
                  </a:cubicBezTo>
                  <a:cubicBezTo>
                    <a:pt x="506" y="1357"/>
                    <a:pt x="576" y="1280"/>
                    <a:pt x="560" y="1194"/>
                  </a:cubicBezTo>
                  <a:cubicBezTo>
                    <a:pt x="484" y="815"/>
                    <a:pt x="317" y="450"/>
                    <a:pt x="218" y="73"/>
                  </a:cubicBezTo>
                  <a:cubicBezTo>
                    <a:pt x="205" y="23"/>
                    <a:pt x="163" y="0"/>
                    <a:pt x="12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492;p61"/>
            <p:cNvSpPr/>
            <p:nvPr/>
          </p:nvSpPr>
          <p:spPr>
            <a:xfrm>
              <a:off x="1737734" y="1874182"/>
              <a:ext cx="11739" cy="26637"/>
            </a:xfrm>
            <a:custGeom>
              <a:avLst/>
              <a:gdLst/>
              <a:ahLst/>
              <a:cxnLst/>
              <a:rect l="l" t="t" r="r" b="b"/>
              <a:pathLst>
                <a:path w="509" h="1155" extrusionOk="0">
                  <a:moveTo>
                    <a:pt x="139" y="1"/>
                  </a:moveTo>
                  <a:cubicBezTo>
                    <a:pt x="72" y="1"/>
                    <a:pt x="0" y="50"/>
                    <a:pt x="5" y="129"/>
                  </a:cubicBezTo>
                  <a:cubicBezTo>
                    <a:pt x="27" y="471"/>
                    <a:pt x="73" y="863"/>
                    <a:pt x="317" y="1126"/>
                  </a:cubicBezTo>
                  <a:cubicBezTo>
                    <a:pt x="336" y="1146"/>
                    <a:pt x="360" y="1155"/>
                    <a:pt x="385" y="1155"/>
                  </a:cubicBezTo>
                  <a:cubicBezTo>
                    <a:pt x="446" y="1155"/>
                    <a:pt x="509" y="1100"/>
                    <a:pt x="503" y="1034"/>
                  </a:cubicBezTo>
                  <a:cubicBezTo>
                    <a:pt x="484" y="711"/>
                    <a:pt x="324" y="396"/>
                    <a:pt x="248" y="84"/>
                  </a:cubicBezTo>
                  <a:cubicBezTo>
                    <a:pt x="234" y="26"/>
                    <a:pt x="188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493;p61"/>
            <p:cNvSpPr/>
            <p:nvPr/>
          </p:nvSpPr>
          <p:spPr>
            <a:xfrm>
              <a:off x="1758675" y="1838596"/>
              <a:ext cx="10055" cy="20825"/>
            </a:xfrm>
            <a:custGeom>
              <a:avLst/>
              <a:gdLst/>
              <a:ahLst/>
              <a:cxnLst/>
              <a:rect l="l" t="t" r="r" b="b"/>
              <a:pathLst>
                <a:path w="436" h="903" extrusionOk="0">
                  <a:moveTo>
                    <a:pt x="145" y="1"/>
                  </a:moveTo>
                  <a:cubicBezTo>
                    <a:pt x="73" y="1"/>
                    <a:pt x="0" y="51"/>
                    <a:pt x="14" y="136"/>
                  </a:cubicBezTo>
                  <a:cubicBezTo>
                    <a:pt x="32" y="261"/>
                    <a:pt x="44" y="387"/>
                    <a:pt x="63" y="517"/>
                  </a:cubicBezTo>
                  <a:cubicBezTo>
                    <a:pt x="70" y="570"/>
                    <a:pt x="70" y="638"/>
                    <a:pt x="89" y="688"/>
                  </a:cubicBezTo>
                  <a:cubicBezTo>
                    <a:pt x="109" y="741"/>
                    <a:pt x="151" y="772"/>
                    <a:pt x="173" y="824"/>
                  </a:cubicBezTo>
                  <a:cubicBezTo>
                    <a:pt x="198" y="877"/>
                    <a:pt x="247" y="903"/>
                    <a:pt x="295" y="903"/>
                  </a:cubicBezTo>
                  <a:cubicBezTo>
                    <a:pt x="357" y="903"/>
                    <a:pt x="416" y="860"/>
                    <a:pt x="416" y="779"/>
                  </a:cubicBezTo>
                  <a:cubicBezTo>
                    <a:pt x="412" y="722"/>
                    <a:pt x="435" y="680"/>
                    <a:pt x="435" y="623"/>
                  </a:cubicBezTo>
                  <a:cubicBezTo>
                    <a:pt x="432" y="570"/>
                    <a:pt x="401" y="505"/>
                    <a:pt x="386" y="456"/>
                  </a:cubicBezTo>
                  <a:cubicBezTo>
                    <a:pt x="348" y="330"/>
                    <a:pt x="306" y="209"/>
                    <a:pt x="268" y="87"/>
                  </a:cubicBezTo>
                  <a:cubicBezTo>
                    <a:pt x="250" y="28"/>
                    <a:pt x="198" y="1"/>
                    <a:pt x="14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494;p61"/>
            <p:cNvSpPr/>
            <p:nvPr/>
          </p:nvSpPr>
          <p:spPr>
            <a:xfrm>
              <a:off x="1716609" y="1797084"/>
              <a:ext cx="15014" cy="33787"/>
            </a:xfrm>
            <a:custGeom>
              <a:avLst/>
              <a:gdLst/>
              <a:ahLst/>
              <a:cxnLst/>
              <a:rect l="l" t="t" r="r" b="b"/>
              <a:pathLst>
                <a:path w="651" h="1465" extrusionOk="0">
                  <a:moveTo>
                    <a:pt x="475" y="1"/>
                  </a:moveTo>
                  <a:cubicBezTo>
                    <a:pt x="433" y="1"/>
                    <a:pt x="390" y="21"/>
                    <a:pt x="362" y="70"/>
                  </a:cubicBezTo>
                  <a:cubicBezTo>
                    <a:pt x="255" y="268"/>
                    <a:pt x="168" y="473"/>
                    <a:pt x="99" y="689"/>
                  </a:cubicBezTo>
                  <a:cubicBezTo>
                    <a:pt x="69" y="789"/>
                    <a:pt x="43" y="891"/>
                    <a:pt x="27" y="998"/>
                  </a:cubicBezTo>
                  <a:cubicBezTo>
                    <a:pt x="1" y="1131"/>
                    <a:pt x="24" y="1214"/>
                    <a:pt x="39" y="1351"/>
                  </a:cubicBezTo>
                  <a:cubicBezTo>
                    <a:pt x="47" y="1424"/>
                    <a:pt x="107" y="1465"/>
                    <a:pt x="166" y="1465"/>
                  </a:cubicBezTo>
                  <a:cubicBezTo>
                    <a:pt x="216" y="1465"/>
                    <a:pt x="266" y="1435"/>
                    <a:pt x="282" y="1370"/>
                  </a:cubicBezTo>
                  <a:cubicBezTo>
                    <a:pt x="301" y="1279"/>
                    <a:pt x="339" y="1195"/>
                    <a:pt x="355" y="1100"/>
                  </a:cubicBezTo>
                  <a:cubicBezTo>
                    <a:pt x="369" y="998"/>
                    <a:pt x="381" y="891"/>
                    <a:pt x="404" y="789"/>
                  </a:cubicBezTo>
                  <a:cubicBezTo>
                    <a:pt x="446" y="583"/>
                    <a:pt x="515" y="382"/>
                    <a:pt x="601" y="191"/>
                  </a:cubicBezTo>
                  <a:cubicBezTo>
                    <a:pt x="650" y="87"/>
                    <a:pt x="563" y="1"/>
                    <a:pt x="47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495;p61"/>
            <p:cNvSpPr/>
            <p:nvPr/>
          </p:nvSpPr>
          <p:spPr>
            <a:xfrm>
              <a:off x="1761604" y="1791964"/>
              <a:ext cx="10632" cy="33394"/>
            </a:xfrm>
            <a:custGeom>
              <a:avLst/>
              <a:gdLst/>
              <a:ahLst/>
              <a:cxnLst/>
              <a:rect l="l" t="t" r="r" b="b"/>
              <a:pathLst>
                <a:path w="461" h="1448" extrusionOk="0">
                  <a:moveTo>
                    <a:pt x="204" y="0"/>
                  </a:moveTo>
                  <a:cubicBezTo>
                    <a:pt x="145" y="0"/>
                    <a:pt x="87" y="35"/>
                    <a:pt x="69" y="109"/>
                  </a:cubicBezTo>
                  <a:cubicBezTo>
                    <a:pt x="15" y="326"/>
                    <a:pt x="1" y="554"/>
                    <a:pt x="4" y="774"/>
                  </a:cubicBezTo>
                  <a:cubicBezTo>
                    <a:pt x="8" y="885"/>
                    <a:pt x="15" y="999"/>
                    <a:pt x="31" y="1105"/>
                  </a:cubicBezTo>
                  <a:cubicBezTo>
                    <a:pt x="46" y="1220"/>
                    <a:pt x="99" y="1284"/>
                    <a:pt x="149" y="1383"/>
                  </a:cubicBezTo>
                  <a:cubicBezTo>
                    <a:pt x="170" y="1427"/>
                    <a:pt x="214" y="1447"/>
                    <a:pt x="261" y="1447"/>
                  </a:cubicBezTo>
                  <a:cubicBezTo>
                    <a:pt x="329" y="1447"/>
                    <a:pt x="402" y="1404"/>
                    <a:pt x="411" y="1334"/>
                  </a:cubicBezTo>
                  <a:cubicBezTo>
                    <a:pt x="461" y="946"/>
                    <a:pt x="388" y="523"/>
                    <a:pt x="350" y="132"/>
                  </a:cubicBezTo>
                  <a:cubicBezTo>
                    <a:pt x="342" y="46"/>
                    <a:pt x="273" y="0"/>
                    <a:pt x="20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496;p61"/>
            <p:cNvSpPr/>
            <p:nvPr/>
          </p:nvSpPr>
          <p:spPr>
            <a:xfrm>
              <a:off x="1789048" y="1762675"/>
              <a:ext cx="12408" cy="31619"/>
            </a:xfrm>
            <a:custGeom>
              <a:avLst/>
              <a:gdLst/>
              <a:ahLst/>
              <a:cxnLst/>
              <a:rect l="l" t="t" r="r" b="b"/>
              <a:pathLst>
                <a:path w="538" h="1371" extrusionOk="0">
                  <a:moveTo>
                    <a:pt x="378" y="1"/>
                  </a:moveTo>
                  <a:cubicBezTo>
                    <a:pt x="321" y="1"/>
                    <a:pt x="267" y="35"/>
                    <a:pt x="251" y="113"/>
                  </a:cubicBezTo>
                  <a:cubicBezTo>
                    <a:pt x="171" y="474"/>
                    <a:pt x="1" y="923"/>
                    <a:pt x="103" y="1291"/>
                  </a:cubicBezTo>
                  <a:cubicBezTo>
                    <a:pt x="118" y="1347"/>
                    <a:pt x="161" y="1370"/>
                    <a:pt x="207" y="1370"/>
                  </a:cubicBezTo>
                  <a:cubicBezTo>
                    <a:pt x="252" y="1370"/>
                    <a:pt x="301" y="1347"/>
                    <a:pt x="327" y="1307"/>
                  </a:cubicBezTo>
                  <a:cubicBezTo>
                    <a:pt x="525" y="1003"/>
                    <a:pt x="494" y="524"/>
                    <a:pt x="529" y="170"/>
                  </a:cubicBezTo>
                  <a:cubicBezTo>
                    <a:pt x="538" y="66"/>
                    <a:pt x="456" y="1"/>
                    <a:pt x="37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497;p61"/>
            <p:cNvSpPr/>
            <p:nvPr/>
          </p:nvSpPr>
          <p:spPr>
            <a:xfrm>
              <a:off x="1762826" y="1743971"/>
              <a:ext cx="10332" cy="23777"/>
            </a:xfrm>
            <a:custGeom>
              <a:avLst/>
              <a:gdLst/>
              <a:ahLst/>
              <a:cxnLst/>
              <a:rect l="l" t="t" r="r" b="b"/>
              <a:pathLst>
                <a:path w="448" h="1031" extrusionOk="0">
                  <a:moveTo>
                    <a:pt x="310" y="1"/>
                  </a:moveTo>
                  <a:cubicBezTo>
                    <a:pt x="258" y="1"/>
                    <a:pt x="204" y="30"/>
                    <a:pt x="183" y="95"/>
                  </a:cubicBezTo>
                  <a:cubicBezTo>
                    <a:pt x="137" y="240"/>
                    <a:pt x="76" y="384"/>
                    <a:pt x="39" y="528"/>
                  </a:cubicBezTo>
                  <a:cubicBezTo>
                    <a:pt x="1" y="662"/>
                    <a:pt x="4" y="814"/>
                    <a:pt x="12" y="955"/>
                  </a:cubicBezTo>
                  <a:cubicBezTo>
                    <a:pt x="14" y="1004"/>
                    <a:pt x="52" y="1031"/>
                    <a:pt x="92" y="1031"/>
                  </a:cubicBezTo>
                  <a:cubicBezTo>
                    <a:pt x="122" y="1031"/>
                    <a:pt x="154" y="1016"/>
                    <a:pt x="171" y="985"/>
                  </a:cubicBezTo>
                  <a:cubicBezTo>
                    <a:pt x="244" y="867"/>
                    <a:pt x="320" y="730"/>
                    <a:pt x="350" y="597"/>
                  </a:cubicBezTo>
                  <a:cubicBezTo>
                    <a:pt x="385" y="449"/>
                    <a:pt x="404" y="297"/>
                    <a:pt x="430" y="149"/>
                  </a:cubicBezTo>
                  <a:cubicBezTo>
                    <a:pt x="448" y="55"/>
                    <a:pt x="380" y="1"/>
                    <a:pt x="31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498;p61"/>
            <p:cNvSpPr/>
            <p:nvPr/>
          </p:nvSpPr>
          <p:spPr>
            <a:xfrm>
              <a:off x="1731161" y="1727804"/>
              <a:ext cx="15014" cy="33164"/>
            </a:xfrm>
            <a:custGeom>
              <a:avLst/>
              <a:gdLst/>
              <a:ahLst/>
              <a:cxnLst/>
              <a:rect l="l" t="t" r="r" b="b"/>
              <a:pathLst>
                <a:path w="651" h="1438" extrusionOk="0">
                  <a:moveTo>
                    <a:pt x="557" y="1"/>
                  </a:moveTo>
                  <a:cubicBezTo>
                    <a:pt x="524" y="1"/>
                    <a:pt x="491" y="20"/>
                    <a:pt x="480" y="62"/>
                  </a:cubicBezTo>
                  <a:cubicBezTo>
                    <a:pt x="431" y="291"/>
                    <a:pt x="332" y="511"/>
                    <a:pt x="240" y="720"/>
                  </a:cubicBezTo>
                  <a:cubicBezTo>
                    <a:pt x="157" y="914"/>
                    <a:pt x="47" y="1093"/>
                    <a:pt x="9" y="1302"/>
                  </a:cubicBezTo>
                  <a:cubicBezTo>
                    <a:pt x="0" y="1366"/>
                    <a:pt x="59" y="1437"/>
                    <a:pt x="123" y="1437"/>
                  </a:cubicBezTo>
                  <a:cubicBezTo>
                    <a:pt x="142" y="1437"/>
                    <a:pt x="162" y="1431"/>
                    <a:pt x="180" y="1416"/>
                  </a:cubicBezTo>
                  <a:cubicBezTo>
                    <a:pt x="549" y="1104"/>
                    <a:pt x="594" y="545"/>
                    <a:pt x="644" y="97"/>
                  </a:cubicBezTo>
                  <a:cubicBezTo>
                    <a:pt x="650" y="37"/>
                    <a:pt x="603" y="1"/>
                    <a:pt x="55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499;p61"/>
            <p:cNvSpPr/>
            <p:nvPr/>
          </p:nvSpPr>
          <p:spPr>
            <a:xfrm>
              <a:off x="1767646" y="1679488"/>
              <a:ext cx="13353" cy="32726"/>
            </a:xfrm>
            <a:custGeom>
              <a:avLst/>
              <a:gdLst/>
              <a:ahLst/>
              <a:cxnLst/>
              <a:rect l="l" t="t" r="r" b="b"/>
              <a:pathLst>
                <a:path w="579" h="1419" extrusionOk="0">
                  <a:moveTo>
                    <a:pt x="463" y="0"/>
                  </a:moveTo>
                  <a:cubicBezTo>
                    <a:pt x="424" y="0"/>
                    <a:pt x="386" y="23"/>
                    <a:pt x="373" y="71"/>
                  </a:cubicBezTo>
                  <a:cubicBezTo>
                    <a:pt x="324" y="294"/>
                    <a:pt x="255" y="511"/>
                    <a:pt x="183" y="728"/>
                  </a:cubicBezTo>
                  <a:cubicBezTo>
                    <a:pt x="115" y="926"/>
                    <a:pt x="1" y="1097"/>
                    <a:pt x="23" y="1313"/>
                  </a:cubicBezTo>
                  <a:cubicBezTo>
                    <a:pt x="32" y="1377"/>
                    <a:pt x="81" y="1419"/>
                    <a:pt x="136" y="1419"/>
                  </a:cubicBezTo>
                  <a:cubicBezTo>
                    <a:pt x="157" y="1419"/>
                    <a:pt x="178" y="1413"/>
                    <a:pt x="199" y="1401"/>
                  </a:cubicBezTo>
                  <a:cubicBezTo>
                    <a:pt x="408" y="1280"/>
                    <a:pt x="457" y="1040"/>
                    <a:pt x="514" y="819"/>
                  </a:cubicBezTo>
                  <a:cubicBezTo>
                    <a:pt x="575" y="580"/>
                    <a:pt x="578" y="332"/>
                    <a:pt x="555" y="85"/>
                  </a:cubicBezTo>
                  <a:cubicBezTo>
                    <a:pt x="551" y="30"/>
                    <a:pt x="507" y="0"/>
                    <a:pt x="463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500;p61"/>
            <p:cNvSpPr/>
            <p:nvPr/>
          </p:nvSpPr>
          <p:spPr>
            <a:xfrm>
              <a:off x="1792992" y="1707186"/>
              <a:ext cx="6596" cy="23478"/>
            </a:xfrm>
            <a:custGeom>
              <a:avLst/>
              <a:gdLst/>
              <a:ahLst/>
              <a:cxnLst/>
              <a:rect l="l" t="t" r="r" b="b"/>
              <a:pathLst>
                <a:path w="286" h="1018" extrusionOk="0">
                  <a:moveTo>
                    <a:pt x="172" y="1"/>
                  </a:moveTo>
                  <a:cubicBezTo>
                    <a:pt x="132" y="1"/>
                    <a:pt x="93" y="23"/>
                    <a:pt x="88" y="70"/>
                  </a:cubicBezTo>
                  <a:cubicBezTo>
                    <a:pt x="69" y="219"/>
                    <a:pt x="42" y="363"/>
                    <a:pt x="35" y="512"/>
                  </a:cubicBezTo>
                  <a:cubicBezTo>
                    <a:pt x="23" y="653"/>
                    <a:pt x="0" y="816"/>
                    <a:pt x="42" y="953"/>
                  </a:cubicBezTo>
                  <a:cubicBezTo>
                    <a:pt x="57" y="994"/>
                    <a:pt x="99" y="1017"/>
                    <a:pt x="140" y="1017"/>
                  </a:cubicBezTo>
                  <a:cubicBezTo>
                    <a:pt x="175" y="1017"/>
                    <a:pt x="209" y="1000"/>
                    <a:pt x="225" y="964"/>
                  </a:cubicBezTo>
                  <a:cubicBezTo>
                    <a:pt x="278" y="839"/>
                    <a:pt x="270" y="695"/>
                    <a:pt x="278" y="558"/>
                  </a:cubicBezTo>
                  <a:cubicBezTo>
                    <a:pt x="286" y="402"/>
                    <a:pt x="274" y="246"/>
                    <a:pt x="267" y="86"/>
                  </a:cubicBezTo>
                  <a:cubicBezTo>
                    <a:pt x="267" y="31"/>
                    <a:pt x="219" y="1"/>
                    <a:pt x="17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501;p61"/>
            <p:cNvSpPr/>
            <p:nvPr/>
          </p:nvSpPr>
          <p:spPr>
            <a:xfrm>
              <a:off x="1812895" y="1711568"/>
              <a:ext cx="9663" cy="24400"/>
            </a:xfrm>
            <a:custGeom>
              <a:avLst/>
              <a:gdLst/>
              <a:ahLst/>
              <a:cxnLst/>
              <a:rect l="l" t="t" r="r" b="b"/>
              <a:pathLst>
                <a:path w="419" h="1058" extrusionOk="0">
                  <a:moveTo>
                    <a:pt x="178" y="0"/>
                  </a:moveTo>
                  <a:cubicBezTo>
                    <a:pt x="136" y="0"/>
                    <a:pt x="90" y="33"/>
                    <a:pt x="88" y="82"/>
                  </a:cubicBezTo>
                  <a:cubicBezTo>
                    <a:pt x="84" y="375"/>
                    <a:pt x="0" y="710"/>
                    <a:pt x="99" y="991"/>
                  </a:cubicBezTo>
                  <a:cubicBezTo>
                    <a:pt x="114" y="1034"/>
                    <a:pt x="154" y="1057"/>
                    <a:pt x="194" y="1057"/>
                  </a:cubicBezTo>
                  <a:cubicBezTo>
                    <a:pt x="228" y="1057"/>
                    <a:pt x="261" y="1041"/>
                    <a:pt x="278" y="1006"/>
                  </a:cubicBezTo>
                  <a:cubicBezTo>
                    <a:pt x="418" y="710"/>
                    <a:pt x="316" y="352"/>
                    <a:pt x="244" y="52"/>
                  </a:cubicBezTo>
                  <a:cubicBezTo>
                    <a:pt x="235" y="16"/>
                    <a:pt x="207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502;p61"/>
            <p:cNvSpPr/>
            <p:nvPr/>
          </p:nvSpPr>
          <p:spPr>
            <a:xfrm>
              <a:off x="1818983" y="1657441"/>
              <a:ext cx="10678" cy="27929"/>
            </a:xfrm>
            <a:custGeom>
              <a:avLst/>
              <a:gdLst/>
              <a:ahLst/>
              <a:cxnLst/>
              <a:rect l="l" t="t" r="r" b="b"/>
              <a:pathLst>
                <a:path w="463" h="1211" extrusionOk="0">
                  <a:moveTo>
                    <a:pt x="151" y="1"/>
                  </a:moveTo>
                  <a:cubicBezTo>
                    <a:pt x="86" y="1"/>
                    <a:pt x="23" y="57"/>
                    <a:pt x="45" y="144"/>
                  </a:cubicBezTo>
                  <a:cubicBezTo>
                    <a:pt x="117" y="475"/>
                    <a:pt x="14" y="790"/>
                    <a:pt x="3" y="1118"/>
                  </a:cubicBezTo>
                  <a:cubicBezTo>
                    <a:pt x="0" y="1178"/>
                    <a:pt x="50" y="1211"/>
                    <a:pt x="102" y="1211"/>
                  </a:cubicBezTo>
                  <a:cubicBezTo>
                    <a:pt x="131" y="1211"/>
                    <a:pt x="161" y="1200"/>
                    <a:pt x="182" y="1178"/>
                  </a:cubicBezTo>
                  <a:cubicBezTo>
                    <a:pt x="463" y="881"/>
                    <a:pt x="398" y="414"/>
                    <a:pt x="254" y="72"/>
                  </a:cubicBezTo>
                  <a:cubicBezTo>
                    <a:pt x="232" y="23"/>
                    <a:pt x="191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503;p61"/>
            <p:cNvSpPr/>
            <p:nvPr/>
          </p:nvSpPr>
          <p:spPr>
            <a:xfrm>
              <a:off x="1792369" y="1654788"/>
              <a:ext cx="9294" cy="21656"/>
            </a:xfrm>
            <a:custGeom>
              <a:avLst/>
              <a:gdLst/>
              <a:ahLst/>
              <a:cxnLst/>
              <a:rect l="l" t="t" r="r" b="b"/>
              <a:pathLst>
                <a:path w="403" h="939" extrusionOk="0">
                  <a:moveTo>
                    <a:pt x="298" y="0"/>
                  </a:moveTo>
                  <a:cubicBezTo>
                    <a:pt x="271" y="0"/>
                    <a:pt x="245" y="14"/>
                    <a:pt x="232" y="47"/>
                  </a:cubicBezTo>
                  <a:cubicBezTo>
                    <a:pt x="145" y="278"/>
                    <a:pt x="1" y="612"/>
                    <a:pt x="81" y="863"/>
                  </a:cubicBezTo>
                  <a:cubicBezTo>
                    <a:pt x="98" y="911"/>
                    <a:pt x="148" y="939"/>
                    <a:pt x="197" y="939"/>
                  </a:cubicBezTo>
                  <a:cubicBezTo>
                    <a:pt x="237" y="939"/>
                    <a:pt x="276" y="920"/>
                    <a:pt x="294" y="879"/>
                  </a:cubicBezTo>
                  <a:cubicBezTo>
                    <a:pt x="339" y="761"/>
                    <a:pt x="336" y="631"/>
                    <a:pt x="343" y="506"/>
                  </a:cubicBezTo>
                  <a:cubicBezTo>
                    <a:pt x="350" y="370"/>
                    <a:pt x="366" y="236"/>
                    <a:pt x="392" y="103"/>
                  </a:cubicBezTo>
                  <a:cubicBezTo>
                    <a:pt x="402" y="45"/>
                    <a:pt x="348" y="0"/>
                    <a:pt x="2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504;p61"/>
            <p:cNvSpPr/>
            <p:nvPr/>
          </p:nvSpPr>
          <p:spPr>
            <a:xfrm>
              <a:off x="1851202" y="1656103"/>
              <a:ext cx="14599" cy="30189"/>
            </a:xfrm>
            <a:custGeom>
              <a:avLst/>
              <a:gdLst/>
              <a:ahLst/>
              <a:cxnLst/>
              <a:rect l="l" t="t" r="r" b="b"/>
              <a:pathLst>
                <a:path w="633" h="1309" extrusionOk="0">
                  <a:moveTo>
                    <a:pt x="139" y="1"/>
                  </a:moveTo>
                  <a:cubicBezTo>
                    <a:pt x="69" y="1"/>
                    <a:pt x="0" y="63"/>
                    <a:pt x="24" y="157"/>
                  </a:cubicBezTo>
                  <a:cubicBezTo>
                    <a:pt x="103" y="499"/>
                    <a:pt x="157" y="971"/>
                    <a:pt x="381" y="1252"/>
                  </a:cubicBezTo>
                  <a:cubicBezTo>
                    <a:pt x="411" y="1291"/>
                    <a:pt x="450" y="1308"/>
                    <a:pt x="489" y="1308"/>
                  </a:cubicBezTo>
                  <a:cubicBezTo>
                    <a:pt x="557" y="1308"/>
                    <a:pt x="622" y="1256"/>
                    <a:pt x="624" y="1171"/>
                  </a:cubicBezTo>
                  <a:cubicBezTo>
                    <a:pt x="632" y="811"/>
                    <a:pt x="396" y="400"/>
                    <a:pt x="252" y="81"/>
                  </a:cubicBezTo>
                  <a:cubicBezTo>
                    <a:pt x="228" y="25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505;p61"/>
            <p:cNvSpPr/>
            <p:nvPr/>
          </p:nvSpPr>
          <p:spPr>
            <a:xfrm>
              <a:off x="1868452" y="1645540"/>
              <a:ext cx="12085" cy="22763"/>
            </a:xfrm>
            <a:custGeom>
              <a:avLst/>
              <a:gdLst/>
              <a:ahLst/>
              <a:cxnLst/>
              <a:rect l="l" t="t" r="r" b="b"/>
              <a:pathLst>
                <a:path w="524" h="987" extrusionOk="0">
                  <a:moveTo>
                    <a:pt x="117" y="0"/>
                  </a:moveTo>
                  <a:cubicBezTo>
                    <a:pt x="58" y="0"/>
                    <a:pt x="0" y="52"/>
                    <a:pt x="17" y="132"/>
                  </a:cubicBezTo>
                  <a:cubicBezTo>
                    <a:pt x="48" y="280"/>
                    <a:pt x="78" y="428"/>
                    <a:pt x="113" y="576"/>
                  </a:cubicBezTo>
                  <a:cubicBezTo>
                    <a:pt x="143" y="717"/>
                    <a:pt x="162" y="846"/>
                    <a:pt x="264" y="949"/>
                  </a:cubicBezTo>
                  <a:cubicBezTo>
                    <a:pt x="290" y="975"/>
                    <a:pt x="323" y="986"/>
                    <a:pt x="357" y="986"/>
                  </a:cubicBezTo>
                  <a:cubicBezTo>
                    <a:pt x="425" y="986"/>
                    <a:pt x="494" y="941"/>
                    <a:pt x="504" y="873"/>
                  </a:cubicBezTo>
                  <a:cubicBezTo>
                    <a:pt x="523" y="725"/>
                    <a:pt x="462" y="611"/>
                    <a:pt x="401" y="478"/>
                  </a:cubicBezTo>
                  <a:cubicBezTo>
                    <a:pt x="341" y="341"/>
                    <a:pt x="276" y="204"/>
                    <a:pt x="211" y="67"/>
                  </a:cubicBezTo>
                  <a:cubicBezTo>
                    <a:pt x="191" y="20"/>
                    <a:pt x="153" y="0"/>
                    <a:pt x="11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506;p61"/>
            <p:cNvSpPr/>
            <p:nvPr/>
          </p:nvSpPr>
          <p:spPr>
            <a:xfrm>
              <a:off x="1846981" y="1596348"/>
              <a:ext cx="15475" cy="27260"/>
            </a:xfrm>
            <a:custGeom>
              <a:avLst/>
              <a:gdLst/>
              <a:ahLst/>
              <a:cxnLst/>
              <a:rect l="l" t="t" r="r" b="b"/>
              <a:pathLst>
                <a:path w="671" h="1182" extrusionOk="0">
                  <a:moveTo>
                    <a:pt x="161" y="1"/>
                  </a:moveTo>
                  <a:cubicBezTo>
                    <a:pt x="84" y="1"/>
                    <a:pt x="1" y="71"/>
                    <a:pt x="40" y="154"/>
                  </a:cubicBezTo>
                  <a:cubicBezTo>
                    <a:pt x="112" y="299"/>
                    <a:pt x="146" y="463"/>
                    <a:pt x="172" y="619"/>
                  </a:cubicBezTo>
                  <a:cubicBezTo>
                    <a:pt x="203" y="778"/>
                    <a:pt x="184" y="949"/>
                    <a:pt x="252" y="1093"/>
                  </a:cubicBezTo>
                  <a:cubicBezTo>
                    <a:pt x="278" y="1148"/>
                    <a:pt x="333" y="1182"/>
                    <a:pt x="387" y="1182"/>
                  </a:cubicBezTo>
                  <a:cubicBezTo>
                    <a:pt x="431" y="1182"/>
                    <a:pt x="474" y="1160"/>
                    <a:pt x="500" y="1109"/>
                  </a:cubicBezTo>
                  <a:cubicBezTo>
                    <a:pt x="670" y="774"/>
                    <a:pt x="423" y="337"/>
                    <a:pt x="252" y="52"/>
                  </a:cubicBezTo>
                  <a:cubicBezTo>
                    <a:pt x="232" y="16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507;p61"/>
            <p:cNvSpPr/>
            <p:nvPr/>
          </p:nvSpPr>
          <p:spPr>
            <a:xfrm>
              <a:off x="1821543" y="1612192"/>
              <a:ext cx="9963" cy="25738"/>
            </a:xfrm>
            <a:custGeom>
              <a:avLst/>
              <a:gdLst/>
              <a:ahLst/>
              <a:cxnLst/>
              <a:rect l="l" t="t" r="r" b="b"/>
              <a:pathLst>
                <a:path w="432" h="1116" extrusionOk="0">
                  <a:moveTo>
                    <a:pt x="138" y="0"/>
                  </a:moveTo>
                  <a:cubicBezTo>
                    <a:pt x="80" y="0"/>
                    <a:pt x="25" y="49"/>
                    <a:pt x="43" y="125"/>
                  </a:cubicBezTo>
                  <a:cubicBezTo>
                    <a:pt x="78" y="262"/>
                    <a:pt x="93" y="411"/>
                    <a:pt x="82" y="551"/>
                  </a:cubicBezTo>
                  <a:cubicBezTo>
                    <a:pt x="71" y="688"/>
                    <a:pt x="20" y="817"/>
                    <a:pt x="6" y="950"/>
                  </a:cubicBezTo>
                  <a:cubicBezTo>
                    <a:pt x="0" y="1031"/>
                    <a:pt x="74" y="1115"/>
                    <a:pt x="148" y="1115"/>
                  </a:cubicBezTo>
                  <a:cubicBezTo>
                    <a:pt x="179" y="1115"/>
                    <a:pt x="209" y="1100"/>
                    <a:pt x="234" y="1064"/>
                  </a:cubicBezTo>
                  <a:cubicBezTo>
                    <a:pt x="431" y="779"/>
                    <a:pt x="375" y="365"/>
                    <a:pt x="234" y="64"/>
                  </a:cubicBezTo>
                  <a:cubicBezTo>
                    <a:pt x="213" y="20"/>
                    <a:pt x="175" y="0"/>
                    <a:pt x="13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508;p61"/>
            <p:cNvSpPr/>
            <p:nvPr/>
          </p:nvSpPr>
          <p:spPr>
            <a:xfrm>
              <a:off x="1796405" y="1608064"/>
              <a:ext cx="9502" cy="22025"/>
            </a:xfrm>
            <a:custGeom>
              <a:avLst/>
              <a:gdLst/>
              <a:ahLst/>
              <a:cxnLst/>
              <a:rect l="l" t="t" r="r" b="b"/>
              <a:pathLst>
                <a:path w="412" h="955" extrusionOk="0">
                  <a:moveTo>
                    <a:pt x="167" y="1"/>
                  </a:moveTo>
                  <a:cubicBezTo>
                    <a:pt x="102" y="1"/>
                    <a:pt x="35" y="57"/>
                    <a:pt x="66" y="129"/>
                  </a:cubicBezTo>
                  <a:cubicBezTo>
                    <a:pt x="115" y="243"/>
                    <a:pt x="130" y="380"/>
                    <a:pt x="107" y="502"/>
                  </a:cubicBezTo>
                  <a:cubicBezTo>
                    <a:pt x="80" y="631"/>
                    <a:pt x="1" y="718"/>
                    <a:pt x="35" y="852"/>
                  </a:cubicBezTo>
                  <a:cubicBezTo>
                    <a:pt x="47" y="913"/>
                    <a:pt x="114" y="954"/>
                    <a:pt x="175" y="954"/>
                  </a:cubicBezTo>
                  <a:cubicBezTo>
                    <a:pt x="189" y="954"/>
                    <a:pt x="204" y="952"/>
                    <a:pt x="217" y="947"/>
                  </a:cubicBezTo>
                  <a:cubicBezTo>
                    <a:pt x="392" y="878"/>
                    <a:pt x="412" y="673"/>
                    <a:pt x="408" y="506"/>
                  </a:cubicBezTo>
                  <a:cubicBezTo>
                    <a:pt x="403" y="331"/>
                    <a:pt x="343" y="187"/>
                    <a:pt x="248" y="42"/>
                  </a:cubicBezTo>
                  <a:cubicBezTo>
                    <a:pt x="229" y="13"/>
                    <a:pt x="198" y="1"/>
                    <a:pt x="16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509;p61"/>
            <p:cNvSpPr/>
            <p:nvPr/>
          </p:nvSpPr>
          <p:spPr>
            <a:xfrm>
              <a:off x="1817438" y="1560716"/>
              <a:ext cx="10909" cy="23824"/>
            </a:xfrm>
            <a:custGeom>
              <a:avLst/>
              <a:gdLst/>
              <a:ahLst/>
              <a:cxnLst/>
              <a:rect l="l" t="t" r="r" b="b"/>
              <a:pathLst>
                <a:path w="473" h="1033" extrusionOk="0">
                  <a:moveTo>
                    <a:pt x="112" y="0"/>
                  </a:moveTo>
                  <a:cubicBezTo>
                    <a:pt x="57" y="0"/>
                    <a:pt x="0" y="43"/>
                    <a:pt x="5" y="106"/>
                  </a:cubicBezTo>
                  <a:cubicBezTo>
                    <a:pt x="21" y="248"/>
                    <a:pt x="39" y="388"/>
                    <a:pt x="39" y="529"/>
                  </a:cubicBezTo>
                  <a:cubicBezTo>
                    <a:pt x="39" y="666"/>
                    <a:pt x="5" y="806"/>
                    <a:pt x="62" y="939"/>
                  </a:cubicBezTo>
                  <a:cubicBezTo>
                    <a:pt x="83" y="992"/>
                    <a:pt x="143" y="1033"/>
                    <a:pt x="200" y="1033"/>
                  </a:cubicBezTo>
                  <a:cubicBezTo>
                    <a:pt x="233" y="1033"/>
                    <a:pt x="266" y="1019"/>
                    <a:pt x="290" y="985"/>
                  </a:cubicBezTo>
                  <a:cubicBezTo>
                    <a:pt x="472" y="727"/>
                    <a:pt x="340" y="297"/>
                    <a:pt x="191" y="46"/>
                  </a:cubicBezTo>
                  <a:cubicBezTo>
                    <a:pt x="173" y="14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510;p61"/>
            <p:cNvSpPr/>
            <p:nvPr/>
          </p:nvSpPr>
          <p:spPr>
            <a:xfrm>
              <a:off x="1877262" y="1566528"/>
              <a:ext cx="24792" cy="25392"/>
            </a:xfrm>
            <a:custGeom>
              <a:avLst/>
              <a:gdLst/>
              <a:ahLst/>
              <a:cxnLst/>
              <a:rect l="l" t="t" r="r" b="b"/>
              <a:pathLst>
                <a:path w="1075" h="1101" extrusionOk="0">
                  <a:moveTo>
                    <a:pt x="124" y="1"/>
                  </a:moveTo>
                  <a:cubicBezTo>
                    <a:pt x="59" y="1"/>
                    <a:pt x="0" y="57"/>
                    <a:pt x="23" y="136"/>
                  </a:cubicBezTo>
                  <a:cubicBezTo>
                    <a:pt x="87" y="341"/>
                    <a:pt x="213" y="531"/>
                    <a:pt x="354" y="695"/>
                  </a:cubicBezTo>
                  <a:cubicBezTo>
                    <a:pt x="487" y="854"/>
                    <a:pt x="620" y="1033"/>
                    <a:pt x="821" y="1094"/>
                  </a:cubicBezTo>
                  <a:cubicBezTo>
                    <a:pt x="834" y="1098"/>
                    <a:pt x="847" y="1100"/>
                    <a:pt x="861" y="1100"/>
                  </a:cubicBezTo>
                  <a:cubicBezTo>
                    <a:pt x="970" y="1100"/>
                    <a:pt x="1074" y="971"/>
                    <a:pt x="1026" y="866"/>
                  </a:cubicBezTo>
                  <a:cubicBezTo>
                    <a:pt x="947" y="687"/>
                    <a:pt x="784" y="577"/>
                    <a:pt x="643" y="440"/>
                  </a:cubicBezTo>
                  <a:cubicBezTo>
                    <a:pt x="498" y="299"/>
                    <a:pt x="354" y="143"/>
                    <a:pt x="190" y="22"/>
                  </a:cubicBezTo>
                  <a:cubicBezTo>
                    <a:pt x="170" y="7"/>
                    <a:pt x="147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511;p61"/>
            <p:cNvSpPr/>
            <p:nvPr/>
          </p:nvSpPr>
          <p:spPr>
            <a:xfrm>
              <a:off x="1870920" y="1609563"/>
              <a:ext cx="20134" cy="26176"/>
            </a:xfrm>
            <a:custGeom>
              <a:avLst/>
              <a:gdLst/>
              <a:ahLst/>
              <a:cxnLst/>
              <a:rect l="l" t="t" r="r" b="b"/>
              <a:pathLst>
                <a:path w="873" h="1135" extrusionOk="0">
                  <a:moveTo>
                    <a:pt x="129" y="1"/>
                  </a:moveTo>
                  <a:cubicBezTo>
                    <a:pt x="62" y="1"/>
                    <a:pt x="0" y="78"/>
                    <a:pt x="47" y="148"/>
                  </a:cubicBezTo>
                  <a:cubicBezTo>
                    <a:pt x="153" y="311"/>
                    <a:pt x="256" y="479"/>
                    <a:pt x="355" y="650"/>
                  </a:cubicBezTo>
                  <a:cubicBezTo>
                    <a:pt x="443" y="806"/>
                    <a:pt x="511" y="981"/>
                    <a:pt x="648" y="1102"/>
                  </a:cubicBezTo>
                  <a:cubicBezTo>
                    <a:pt x="671" y="1125"/>
                    <a:pt x="700" y="1134"/>
                    <a:pt x="730" y="1134"/>
                  </a:cubicBezTo>
                  <a:cubicBezTo>
                    <a:pt x="801" y="1134"/>
                    <a:pt x="873" y="1077"/>
                    <a:pt x="864" y="999"/>
                  </a:cubicBezTo>
                  <a:cubicBezTo>
                    <a:pt x="827" y="616"/>
                    <a:pt x="462" y="266"/>
                    <a:pt x="188" y="23"/>
                  </a:cubicBezTo>
                  <a:cubicBezTo>
                    <a:pt x="170" y="7"/>
                    <a:pt x="149" y="1"/>
                    <a:pt x="12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512;p61"/>
            <p:cNvSpPr/>
            <p:nvPr/>
          </p:nvSpPr>
          <p:spPr>
            <a:xfrm>
              <a:off x="1914462" y="1657348"/>
              <a:ext cx="22371" cy="17458"/>
            </a:xfrm>
            <a:custGeom>
              <a:avLst/>
              <a:gdLst/>
              <a:ahLst/>
              <a:cxnLst/>
              <a:rect l="l" t="t" r="r" b="b"/>
              <a:pathLst>
                <a:path w="970" h="757" extrusionOk="0">
                  <a:moveTo>
                    <a:pt x="115" y="0"/>
                  </a:moveTo>
                  <a:cubicBezTo>
                    <a:pt x="47" y="0"/>
                    <a:pt x="0" y="107"/>
                    <a:pt x="60" y="164"/>
                  </a:cubicBezTo>
                  <a:cubicBezTo>
                    <a:pt x="174" y="270"/>
                    <a:pt x="288" y="380"/>
                    <a:pt x="406" y="483"/>
                  </a:cubicBezTo>
                  <a:cubicBezTo>
                    <a:pt x="513" y="578"/>
                    <a:pt x="627" y="696"/>
                    <a:pt x="759" y="749"/>
                  </a:cubicBezTo>
                  <a:cubicBezTo>
                    <a:pt x="774" y="754"/>
                    <a:pt x="789" y="757"/>
                    <a:pt x="804" y="757"/>
                  </a:cubicBezTo>
                  <a:cubicBezTo>
                    <a:pt x="892" y="757"/>
                    <a:pt x="970" y="666"/>
                    <a:pt x="908" y="578"/>
                  </a:cubicBezTo>
                  <a:cubicBezTo>
                    <a:pt x="820" y="448"/>
                    <a:pt x="672" y="361"/>
                    <a:pt x="550" y="273"/>
                  </a:cubicBezTo>
                  <a:cubicBezTo>
                    <a:pt x="422" y="187"/>
                    <a:pt x="288" y="103"/>
                    <a:pt x="159" y="15"/>
                  </a:cubicBezTo>
                  <a:cubicBezTo>
                    <a:pt x="144" y="5"/>
                    <a:pt x="129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513;p61"/>
            <p:cNvSpPr/>
            <p:nvPr/>
          </p:nvSpPr>
          <p:spPr>
            <a:xfrm>
              <a:off x="1934642" y="1635554"/>
              <a:ext cx="20549" cy="16213"/>
            </a:xfrm>
            <a:custGeom>
              <a:avLst/>
              <a:gdLst/>
              <a:ahLst/>
              <a:cxnLst/>
              <a:rect l="l" t="t" r="r" b="b"/>
              <a:pathLst>
                <a:path w="891" h="703" extrusionOk="0">
                  <a:moveTo>
                    <a:pt x="155" y="1"/>
                  </a:moveTo>
                  <a:cubicBezTo>
                    <a:pt x="71" y="1"/>
                    <a:pt x="0" y="114"/>
                    <a:pt x="82" y="181"/>
                  </a:cubicBezTo>
                  <a:cubicBezTo>
                    <a:pt x="189" y="265"/>
                    <a:pt x="276" y="379"/>
                    <a:pt x="375" y="474"/>
                  </a:cubicBezTo>
                  <a:cubicBezTo>
                    <a:pt x="463" y="565"/>
                    <a:pt x="554" y="690"/>
                    <a:pt x="691" y="702"/>
                  </a:cubicBezTo>
                  <a:cubicBezTo>
                    <a:pt x="695" y="702"/>
                    <a:pt x="699" y="702"/>
                    <a:pt x="704" y="702"/>
                  </a:cubicBezTo>
                  <a:cubicBezTo>
                    <a:pt x="804" y="702"/>
                    <a:pt x="891" y="620"/>
                    <a:pt x="858" y="511"/>
                  </a:cubicBezTo>
                  <a:cubicBezTo>
                    <a:pt x="816" y="382"/>
                    <a:pt x="691" y="321"/>
                    <a:pt x="580" y="253"/>
                  </a:cubicBezTo>
                  <a:cubicBezTo>
                    <a:pt x="463" y="177"/>
                    <a:pt x="329" y="112"/>
                    <a:pt x="219" y="25"/>
                  </a:cubicBezTo>
                  <a:cubicBezTo>
                    <a:pt x="198" y="8"/>
                    <a:pt x="17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514;p61"/>
            <p:cNvSpPr/>
            <p:nvPr/>
          </p:nvSpPr>
          <p:spPr>
            <a:xfrm>
              <a:off x="1970804" y="1655988"/>
              <a:ext cx="15890" cy="17643"/>
            </a:xfrm>
            <a:custGeom>
              <a:avLst/>
              <a:gdLst/>
              <a:ahLst/>
              <a:cxnLst/>
              <a:rect l="l" t="t" r="r" b="b"/>
              <a:pathLst>
                <a:path w="689" h="765" extrusionOk="0">
                  <a:moveTo>
                    <a:pt x="135" y="0"/>
                  </a:moveTo>
                  <a:cubicBezTo>
                    <a:pt x="70" y="0"/>
                    <a:pt x="1" y="60"/>
                    <a:pt x="20" y="142"/>
                  </a:cubicBezTo>
                  <a:cubicBezTo>
                    <a:pt x="54" y="295"/>
                    <a:pt x="104" y="428"/>
                    <a:pt x="199" y="549"/>
                  </a:cubicBezTo>
                  <a:cubicBezTo>
                    <a:pt x="277" y="647"/>
                    <a:pt x="384" y="765"/>
                    <a:pt x="513" y="765"/>
                  </a:cubicBezTo>
                  <a:cubicBezTo>
                    <a:pt x="535" y="765"/>
                    <a:pt x="557" y="762"/>
                    <a:pt x="579" y="755"/>
                  </a:cubicBezTo>
                  <a:cubicBezTo>
                    <a:pt x="651" y="728"/>
                    <a:pt x="689" y="648"/>
                    <a:pt x="666" y="576"/>
                  </a:cubicBezTo>
                  <a:cubicBezTo>
                    <a:pt x="632" y="454"/>
                    <a:pt x="511" y="428"/>
                    <a:pt x="423" y="351"/>
                  </a:cubicBezTo>
                  <a:cubicBezTo>
                    <a:pt x="339" y="279"/>
                    <a:pt x="263" y="181"/>
                    <a:pt x="229" y="74"/>
                  </a:cubicBezTo>
                  <a:cubicBezTo>
                    <a:pt x="213" y="22"/>
                    <a:pt x="175" y="0"/>
                    <a:pt x="13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5515;p61"/>
            <p:cNvSpPr/>
            <p:nvPr/>
          </p:nvSpPr>
          <p:spPr>
            <a:xfrm>
              <a:off x="1916215" y="1608179"/>
              <a:ext cx="17827" cy="20710"/>
            </a:xfrm>
            <a:custGeom>
              <a:avLst/>
              <a:gdLst/>
              <a:ahLst/>
              <a:cxnLst/>
              <a:rect l="l" t="t" r="r" b="b"/>
              <a:pathLst>
                <a:path w="773" h="898" extrusionOk="0">
                  <a:moveTo>
                    <a:pt x="161" y="1"/>
                  </a:moveTo>
                  <a:cubicBezTo>
                    <a:pt x="79" y="1"/>
                    <a:pt x="0" y="79"/>
                    <a:pt x="26" y="178"/>
                  </a:cubicBezTo>
                  <a:cubicBezTo>
                    <a:pt x="64" y="329"/>
                    <a:pt x="140" y="478"/>
                    <a:pt x="231" y="608"/>
                  </a:cubicBezTo>
                  <a:cubicBezTo>
                    <a:pt x="311" y="722"/>
                    <a:pt x="425" y="881"/>
                    <a:pt x="574" y="896"/>
                  </a:cubicBezTo>
                  <a:cubicBezTo>
                    <a:pt x="582" y="897"/>
                    <a:pt x="591" y="898"/>
                    <a:pt x="599" y="898"/>
                  </a:cubicBezTo>
                  <a:cubicBezTo>
                    <a:pt x="703" y="898"/>
                    <a:pt x="772" y="811"/>
                    <a:pt x="748" y="703"/>
                  </a:cubicBezTo>
                  <a:cubicBezTo>
                    <a:pt x="718" y="577"/>
                    <a:pt x="592" y="494"/>
                    <a:pt x="509" y="394"/>
                  </a:cubicBezTo>
                  <a:cubicBezTo>
                    <a:pt x="418" y="292"/>
                    <a:pt x="346" y="174"/>
                    <a:pt x="269" y="60"/>
                  </a:cubicBezTo>
                  <a:cubicBezTo>
                    <a:pt x="240" y="18"/>
                    <a:pt x="200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5516;p61"/>
            <p:cNvSpPr/>
            <p:nvPr/>
          </p:nvSpPr>
          <p:spPr>
            <a:xfrm>
              <a:off x="1912340" y="1698215"/>
              <a:ext cx="16236" cy="29566"/>
            </a:xfrm>
            <a:custGeom>
              <a:avLst/>
              <a:gdLst/>
              <a:ahLst/>
              <a:cxnLst/>
              <a:rect l="l" t="t" r="r" b="b"/>
              <a:pathLst>
                <a:path w="704" h="1282" extrusionOk="0">
                  <a:moveTo>
                    <a:pt x="151" y="0"/>
                  </a:moveTo>
                  <a:cubicBezTo>
                    <a:pt x="77" y="0"/>
                    <a:pt x="0" y="70"/>
                    <a:pt x="34" y="156"/>
                  </a:cubicBezTo>
                  <a:cubicBezTo>
                    <a:pt x="163" y="494"/>
                    <a:pt x="224" y="935"/>
                    <a:pt x="452" y="1228"/>
                  </a:cubicBezTo>
                  <a:cubicBezTo>
                    <a:pt x="481" y="1265"/>
                    <a:pt x="520" y="1281"/>
                    <a:pt x="557" y="1281"/>
                  </a:cubicBezTo>
                  <a:cubicBezTo>
                    <a:pt x="623" y="1281"/>
                    <a:pt x="685" y="1230"/>
                    <a:pt x="688" y="1147"/>
                  </a:cubicBezTo>
                  <a:cubicBezTo>
                    <a:pt x="703" y="768"/>
                    <a:pt x="426" y="368"/>
                    <a:pt x="240" y="52"/>
                  </a:cubicBezTo>
                  <a:cubicBezTo>
                    <a:pt x="219" y="16"/>
                    <a:pt x="185" y="0"/>
                    <a:pt x="15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5517;p61"/>
            <p:cNvSpPr/>
            <p:nvPr/>
          </p:nvSpPr>
          <p:spPr>
            <a:xfrm>
              <a:off x="1886026" y="1696278"/>
              <a:ext cx="11762" cy="24423"/>
            </a:xfrm>
            <a:custGeom>
              <a:avLst/>
              <a:gdLst/>
              <a:ahLst/>
              <a:cxnLst/>
              <a:rect l="l" t="t" r="r" b="b"/>
              <a:pathLst>
                <a:path w="510" h="1059" extrusionOk="0">
                  <a:moveTo>
                    <a:pt x="77" y="1"/>
                  </a:moveTo>
                  <a:cubicBezTo>
                    <a:pt x="38" y="1"/>
                    <a:pt x="0" y="30"/>
                    <a:pt x="0" y="76"/>
                  </a:cubicBezTo>
                  <a:cubicBezTo>
                    <a:pt x="0" y="232"/>
                    <a:pt x="46" y="392"/>
                    <a:pt x="81" y="540"/>
                  </a:cubicBezTo>
                  <a:cubicBezTo>
                    <a:pt x="118" y="692"/>
                    <a:pt x="133" y="878"/>
                    <a:pt x="240" y="1000"/>
                  </a:cubicBezTo>
                  <a:cubicBezTo>
                    <a:pt x="274" y="1040"/>
                    <a:pt x="316" y="1059"/>
                    <a:pt x="356" y="1059"/>
                  </a:cubicBezTo>
                  <a:cubicBezTo>
                    <a:pt x="426" y="1059"/>
                    <a:pt x="491" y="1004"/>
                    <a:pt x="498" y="912"/>
                  </a:cubicBezTo>
                  <a:cubicBezTo>
                    <a:pt x="509" y="752"/>
                    <a:pt x="411" y="597"/>
                    <a:pt x="350" y="452"/>
                  </a:cubicBezTo>
                  <a:cubicBezTo>
                    <a:pt x="289" y="308"/>
                    <a:pt x="228" y="156"/>
                    <a:pt x="137" y="31"/>
                  </a:cubicBezTo>
                  <a:cubicBezTo>
                    <a:pt x="121" y="10"/>
                    <a:pt x="98" y="1"/>
                    <a:pt x="7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5518;p61"/>
            <p:cNvSpPr/>
            <p:nvPr/>
          </p:nvSpPr>
          <p:spPr>
            <a:xfrm>
              <a:off x="1858051" y="1707509"/>
              <a:ext cx="10978" cy="21217"/>
            </a:xfrm>
            <a:custGeom>
              <a:avLst/>
              <a:gdLst/>
              <a:ahLst/>
              <a:cxnLst/>
              <a:rect l="l" t="t" r="r" b="b"/>
              <a:pathLst>
                <a:path w="476" h="920" extrusionOk="0">
                  <a:moveTo>
                    <a:pt x="109" y="0"/>
                  </a:moveTo>
                  <a:cubicBezTo>
                    <a:pt x="56" y="0"/>
                    <a:pt x="1" y="41"/>
                    <a:pt x="8" y="102"/>
                  </a:cubicBezTo>
                  <a:cubicBezTo>
                    <a:pt x="23" y="232"/>
                    <a:pt x="53" y="357"/>
                    <a:pt x="84" y="486"/>
                  </a:cubicBezTo>
                  <a:cubicBezTo>
                    <a:pt x="115" y="616"/>
                    <a:pt x="134" y="753"/>
                    <a:pt x="217" y="863"/>
                  </a:cubicBezTo>
                  <a:cubicBezTo>
                    <a:pt x="249" y="902"/>
                    <a:pt x="291" y="919"/>
                    <a:pt x="331" y="919"/>
                  </a:cubicBezTo>
                  <a:cubicBezTo>
                    <a:pt x="402" y="919"/>
                    <a:pt x="469" y="866"/>
                    <a:pt x="472" y="779"/>
                  </a:cubicBezTo>
                  <a:cubicBezTo>
                    <a:pt x="476" y="639"/>
                    <a:pt x="407" y="521"/>
                    <a:pt x="354" y="395"/>
                  </a:cubicBezTo>
                  <a:cubicBezTo>
                    <a:pt x="301" y="274"/>
                    <a:pt x="251" y="156"/>
                    <a:pt x="183" y="42"/>
                  </a:cubicBezTo>
                  <a:cubicBezTo>
                    <a:pt x="167" y="13"/>
                    <a:pt x="138" y="0"/>
                    <a:pt x="1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5519;p61"/>
            <p:cNvSpPr/>
            <p:nvPr/>
          </p:nvSpPr>
          <p:spPr>
            <a:xfrm>
              <a:off x="1842461" y="1734792"/>
              <a:ext cx="7726" cy="15636"/>
            </a:xfrm>
            <a:custGeom>
              <a:avLst/>
              <a:gdLst/>
              <a:ahLst/>
              <a:cxnLst/>
              <a:rect l="l" t="t" r="r" b="b"/>
              <a:pathLst>
                <a:path w="335" h="678" extrusionOk="0">
                  <a:moveTo>
                    <a:pt x="108" y="1"/>
                  </a:moveTo>
                  <a:cubicBezTo>
                    <a:pt x="56" y="1"/>
                    <a:pt x="1" y="49"/>
                    <a:pt x="26" y="105"/>
                  </a:cubicBezTo>
                  <a:cubicBezTo>
                    <a:pt x="94" y="242"/>
                    <a:pt x="114" y="428"/>
                    <a:pt x="114" y="577"/>
                  </a:cubicBezTo>
                  <a:cubicBezTo>
                    <a:pt x="115" y="646"/>
                    <a:pt x="163" y="677"/>
                    <a:pt x="213" y="677"/>
                  </a:cubicBezTo>
                  <a:cubicBezTo>
                    <a:pt x="268" y="677"/>
                    <a:pt x="326" y="639"/>
                    <a:pt x="331" y="570"/>
                  </a:cubicBezTo>
                  <a:cubicBezTo>
                    <a:pt x="334" y="470"/>
                    <a:pt x="327" y="375"/>
                    <a:pt x="300" y="284"/>
                  </a:cubicBezTo>
                  <a:cubicBezTo>
                    <a:pt x="273" y="193"/>
                    <a:pt x="217" y="117"/>
                    <a:pt x="171" y="37"/>
                  </a:cubicBezTo>
                  <a:cubicBezTo>
                    <a:pt x="156" y="11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5520;p61"/>
            <p:cNvSpPr/>
            <p:nvPr/>
          </p:nvSpPr>
          <p:spPr>
            <a:xfrm>
              <a:off x="1953461" y="1744617"/>
              <a:ext cx="18081" cy="24193"/>
            </a:xfrm>
            <a:custGeom>
              <a:avLst/>
              <a:gdLst/>
              <a:ahLst/>
              <a:cxnLst/>
              <a:rect l="l" t="t" r="r" b="b"/>
              <a:pathLst>
                <a:path w="784" h="1049" extrusionOk="0">
                  <a:moveTo>
                    <a:pt x="151" y="1"/>
                  </a:moveTo>
                  <a:cubicBezTo>
                    <a:pt x="72" y="1"/>
                    <a:pt x="0" y="80"/>
                    <a:pt x="54" y="166"/>
                  </a:cubicBezTo>
                  <a:cubicBezTo>
                    <a:pt x="148" y="307"/>
                    <a:pt x="243" y="440"/>
                    <a:pt x="312" y="600"/>
                  </a:cubicBezTo>
                  <a:cubicBezTo>
                    <a:pt x="373" y="744"/>
                    <a:pt x="384" y="892"/>
                    <a:pt x="491" y="1006"/>
                  </a:cubicBezTo>
                  <a:cubicBezTo>
                    <a:pt x="518" y="1036"/>
                    <a:pt x="552" y="1049"/>
                    <a:pt x="586" y="1049"/>
                  </a:cubicBezTo>
                  <a:cubicBezTo>
                    <a:pt x="657" y="1049"/>
                    <a:pt x="730" y="994"/>
                    <a:pt x="745" y="923"/>
                  </a:cubicBezTo>
                  <a:cubicBezTo>
                    <a:pt x="784" y="751"/>
                    <a:pt x="673" y="581"/>
                    <a:pt x="582" y="432"/>
                  </a:cubicBezTo>
                  <a:cubicBezTo>
                    <a:pt x="491" y="281"/>
                    <a:pt x="365" y="128"/>
                    <a:pt x="217" y="21"/>
                  </a:cubicBezTo>
                  <a:cubicBezTo>
                    <a:pt x="196" y="7"/>
                    <a:pt x="173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5521;p61"/>
            <p:cNvSpPr/>
            <p:nvPr/>
          </p:nvSpPr>
          <p:spPr>
            <a:xfrm>
              <a:off x="1959549" y="1711453"/>
              <a:ext cx="19165" cy="21748"/>
            </a:xfrm>
            <a:custGeom>
              <a:avLst/>
              <a:gdLst/>
              <a:ahLst/>
              <a:cxnLst/>
              <a:rect l="l" t="t" r="r" b="b"/>
              <a:pathLst>
                <a:path w="831" h="943" extrusionOk="0">
                  <a:moveTo>
                    <a:pt x="158" y="0"/>
                  </a:moveTo>
                  <a:cubicBezTo>
                    <a:pt x="70" y="0"/>
                    <a:pt x="0" y="114"/>
                    <a:pt x="82" y="190"/>
                  </a:cubicBezTo>
                  <a:cubicBezTo>
                    <a:pt x="314" y="399"/>
                    <a:pt x="420" y="726"/>
                    <a:pt x="660" y="920"/>
                  </a:cubicBezTo>
                  <a:cubicBezTo>
                    <a:pt x="680" y="936"/>
                    <a:pt x="703" y="943"/>
                    <a:pt x="725" y="943"/>
                  </a:cubicBezTo>
                  <a:cubicBezTo>
                    <a:pt x="779" y="943"/>
                    <a:pt x="831" y="901"/>
                    <a:pt x="831" y="836"/>
                  </a:cubicBezTo>
                  <a:cubicBezTo>
                    <a:pt x="820" y="482"/>
                    <a:pt x="478" y="228"/>
                    <a:pt x="227" y="26"/>
                  </a:cubicBezTo>
                  <a:cubicBezTo>
                    <a:pt x="204" y="8"/>
                    <a:pt x="180" y="0"/>
                    <a:pt x="1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5522;p61"/>
            <p:cNvSpPr/>
            <p:nvPr/>
          </p:nvSpPr>
          <p:spPr>
            <a:xfrm>
              <a:off x="1965545" y="1680895"/>
              <a:ext cx="15221" cy="19165"/>
            </a:xfrm>
            <a:custGeom>
              <a:avLst/>
              <a:gdLst/>
              <a:ahLst/>
              <a:cxnLst/>
              <a:rect l="l" t="t" r="r" b="b"/>
              <a:pathLst>
                <a:path w="660" h="831" extrusionOk="0">
                  <a:moveTo>
                    <a:pt x="124" y="1"/>
                  </a:moveTo>
                  <a:cubicBezTo>
                    <a:pt x="61" y="1"/>
                    <a:pt x="0" y="64"/>
                    <a:pt x="16" y="142"/>
                  </a:cubicBezTo>
                  <a:cubicBezTo>
                    <a:pt x="62" y="366"/>
                    <a:pt x="198" y="728"/>
                    <a:pt x="427" y="819"/>
                  </a:cubicBezTo>
                  <a:cubicBezTo>
                    <a:pt x="447" y="827"/>
                    <a:pt x="468" y="831"/>
                    <a:pt x="488" y="831"/>
                  </a:cubicBezTo>
                  <a:cubicBezTo>
                    <a:pt x="582" y="831"/>
                    <a:pt x="660" y="748"/>
                    <a:pt x="632" y="644"/>
                  </a:cubicBezTo>
                  <a:cubicBezTo>
                    <a:pt x="594" y="522"/>
                    <a:pt x="499" y="443"/>
                    <a:pt x="423" y="347"/>
                  </a:cubicBezTo>
                  <a:cubicBezTo>
                    <a:pt x="346" y="252"/>
                    <a:pt x="278" y="150"/>
                    <a:pt x="206" y="47"/>
                  </a:cubicBezTo>
                  <a:cubicBezTo>
                    <a:pt x="183" y="14"/>
                    <a:pt x="153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5523;p61"/>
            <p:cNvSpPr/>
            <p:nvPr/>
          </p:nvSpPr>
          <p:spPr>
            <a:xfrm>
              <a:off x="2011693" y="1716642"/>
              <a:ext cx="18658" cy="23293"/>
            </a:xfrm>
            <a:custGeom>
              <a:avLst/>
              <a:gdLst/>
              <a:ahLst/>
              <a:cxnLst/>
              <a:rect l="l" t="t" r="r" b="b"/>
              <a:pathLst>
                <a:path w="809" h="1010" extrusionOk="0">
                  <a:moveTo>
                    <a:pt x="103" y="1"/>
                  </a:moveTo>
                  <a:cubicBezTo>
                    <a:pt x="52" y="1"/>
                    <a:pt x="0" y="45"/>
                    <a:pt x="22" y="102"/>
                  </a:cubicBezTo>
                  <a:cubicBezTo>
                    <a:pt x="83" y="250"/>
                    <a:pt x="186" y="387"/>
                    <a:pt x="266" y="527"/>
                  </a:cubicBezTo>
                  <a:cubicBezTo>
                    <a:pt x="345" y="668"/>
                    <a:pt x="387" y="869"/>
                    <a:pt x="521" y="969"/>
                  </a:cubicBezTo>
                  <a:cubicBezTo>
                    <a:pt x="556" y="997"/>
                    <a:pt x="594" y="1009"/>
                    <a:pt x="630" y="1009"/>
                  </a:cubicBezTo>
                  <a:cubicBezTo>
                    <a:pt x="717" y="1009"/>
                    <a:pt x="793" y="937"/>
                    <a:pt x="798" y="836"/>
                  </a:cubicBezTo>
                  <a:cubicBezTo>
                    <a:pt x="809" y="653"/>
                    <a:pt x="646" y="478"/>
                    <a:pt x="535" y="345"/>
                  </a:cubicBezTo>
                  <a:cubicBezTo>
                    <a:pt x="433" y="220"/>
                    <a:pt x="289" y="71"/>
                    <a:pt x="133" y="6"/>
                  </a:cubicBezTo>
                  <a:cubicBezTo>
                    <a:pt x="123" y="2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5524;p61"/>
            <p:cNvSpPr/>
            <p:nvPr/>
          </p:nvSpPr>
          <p:spPr>
            <a:xfrm>
              <a:off x="2033095" y="1700798"/>
              <a:ext cx="21817" cy="25761"/>
            </a:xfrm>
            <a:custGeom>
              <a:avLst/>
              <a:gdLst/>
              <a:ahLst/>
              <a:cxnLst/>
              <a:rect l="l" t="t" r="r" b="b"/>
              <a:pathLst>
                <a:path w="946" h="1117" extrusionOk="0">
                  <a:moveTo>
                    <a:pt x="123" y="1"/>
                  </a:moveTo>
                  <a:cubicBezTo>
                    <a:pt x="55" y="1"/>
                    <a:pt x="1" y="87"/>
                    <a:pt x="45" y="150"/>
                  </a:cubicBezTo>
                  <a:cubicBezTo>
                    <a:pt x="155" y="302"/>
                    <a:pt x="261" y="450"/>
                    <a:pt x="356" y="614"/>
                  </a:cubicBezTo>
                  <a:cubicBezTo>
                    <a:pt x="444" y="766"/>
                    <a:pt x="497" y="975"/>
                    <a:pt x="642" y="1077"/>
                  </a:cubicBezTo>
                  <a:cubicBezTo>
                    <a:pt x="680" y="1104"/>
                    <a:pt x="720" y="1117"/>
                    <a:pt x="759" y="1117"/>
                  </a:cubicBezTo>
                  <a:cubicBezTo>
                    <a:pt x="852" y="1117"/>
                    <a:pt x="933" y="1046"/>
                    <a:pt x="938" y="933"/>
                  </a:cubicBezTo>
                  <a:cubicBezTo>
                    <a:pt x="946" y="735"/>
                    <a:pt x="767" y="538"/>
                    <a:pt x="638" y="397"/>
                  </a:cubicBezTo>
                  <a:cubicBezTo>
                    <a:pt x="497" y="249"/>
                    <a:pt x="345" y="112"/>
                    <a:pt x="167" y="13"/>
                  </a:cubicBezTo>
                  <a:cubicBezTo>
                    <a:pt x="152" y="5"/>
                    <a:pt x="137" y="1"/>
                    <a:pt x="123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5525;p61"/>
            <p:cNvSpPr/>
            <p:nvPr/>
          </p:nvSpPr>
          <p:spPr>
            <a:xfrm>
              <a:off x="1985218" y="1738897"/>
              <a:ext cx="19626" cy="25415"/>
            </a:xfrm>
            <a:custGeom>
              <a:avLst/>
              <a:gdLst/>
              <a:ahLst/>
              <a:cxnLst/>
              <a:rect l="l" t="t" r="r" b="b"/>
              <a:pathLst>
                <a:path w="851" h="1102" extrusionOk="0">
                  <a:moveTo>
                    <a:pt x="178" y="0"/>
                  </a:moveTo>
                  <a:cubicBezTo>
                    <a:pt x="89" y="0"/>
                    <a:pt x="1" y="99"/>
                    <a:pt x="72" y="182"/>
                  </a:cubicBezTo>
                  <a:cubicBezTo>
                    <a:pt x="182" y="319"/>
                    <a:pt x="258" y="460"/>
                    <a:pt x="323" y="620"/>
                  </a:cubicBezTo>
                  <a:cubicBezTo>
                    <a:pt x="379" y="757"/>
                    <a:pt x="421" y="924"/>
                    <a:pt x="509" y="1041"/>
                  </a:cubicBezTo>
                  <a:cubicBezTo>
                    <a:pt x="539" y="1083"/>
                    <a:pt x="582" y="1102"/>
                    <a:pt x="625" y="1102"/>
                  </a:cubicBezTo>
                  <a:cubicBezTo>
                    <a:pt x="684" y="1102"/>
                    <a:pt x="742" y="1064"/>
                    <a:pt x="760" y="996"/>
                  </a:cubicBezTo>
                  <a:cubicBezTo>
                    <a:pt x="851" y="623"/>
                    <a:pt x="509" y="247"/>
                    <a:pt x="251" y="27"/>
                  </a:cubicBezTo>
                  <a:cubicBezTo>
                    <a:pt x="229" y="8"/>
                    <a:pt x="203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5526;p61"/>
            <p:cNvSpPr/>
            <p:nvPr/>
          </p:nvSpPr>
          <p:spPr>
            <a:xfrm>
              <a:off x="1993220" y="1791849"/>
              <a:ext cx="12246" cy="24054"/>
            </a:xfrm>
            <a:custGeom>
              <a:avLst/>
              <a:gdLst/>
              <a:ahLst/>
              <a:cxnLst/>
              <a:rect l="l" t="t" r="r" b="b"/>
              <a:pathLst>
                <a:path w="531" h="1043" extrusionOk="0">
                  <a:moveTo>
                    <a:pt x="107" y="0"/>
                  </a:moveTo>
                  <a:cubicBezTo>
                    <a:pt x="55" y="0"/>
                    <a:pt x="0" y="51"/>
                    <a:pt x="21" y="110"/>
                  </a:cubicBezTo>
                  <a:cubicBezTo>
                    <a:pt x="82" y="274"/>
                    <a:pt x="123" y="441"/>
                    <a:pt x="155" y="612"/>
                  </a:cubicBezTo>
                  <a:cubicBezTo>
                    <a:pt x="177" y="753"/>
                    <a:pt x="181" y="882"/>
                    <a:pt x="260" y="1000"/>
                  </a:cubicBezTo>
                  <a:cubicBezTo>
                    <a:pt x="280" y="1030"/>
                    <a:pt x="307" y="1043"/>
                    <a:pt x="335" y="1043"/>
                  </a:cubicBezTo>
                  <a:cubicBezTo>
                    <a:pt x="378" y="1043"/>
                    <a:pt x="422" y="1012"/>
                    <a:pt x="436" y="965"/>
                  </a:cubicBezTo>
                  <a:cubicBezTo>
                    <a:pt x="530" y="673"/>
                    <a:pt x="299" y="293"/>
                    <a:pt x="169" y="38"/>
                  </a:cubicBezTo>
                  <a:cubicBezTo>
                    <a:pt x="155" y="11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5527;p61"/>
            <p:cNvSpPr/>
            <p:nvPr/>
          </p:nvSpPr>
          <p:spPr>
            <a:xfrm>
              <a:off x="2015799" y="1789981"/>
              <a:ext cx="11600" cy="26084"/>
            </a:xfrm>
            <a:custGeom>
              <a:avLst/>
              <a:gdLst/>
              <a:ahLst/>
              <a:cxnLst/>
              <a:rect l="l" t="t" r="r" b="b"/>
              <a:pathLst>
                <a:path w="503" h="1131" extrusionOk="0">
                  <a:moveTo>
                    <a:pt x="140" y="1"/>
                  </a:moveTo>
                  <a:cubicBezTo>
                    <a:pt x="73" y="1"/>
                    <a:pt x="2" y="52"/>
                    <a:pt x="4" y="134"/>
                  </a:cubicBezTo>
                  <a:cubicBezTo>
                    <a:pt x="8" y="305"/>
                    <a:pt x="0" y="476"/>
                    <a:pt x="15" y="651"/>
                  </a:cubicBezTo>
                  <a:cubicBezTo>
                    <a:pt x="27" y="815"/>
                    <a:pt x="8" y="974"/>
                    <a:pt x="145" y="1088"/>
                  </a:cubicBezTo>
                  <a:cubicBezTo>
                    <a:pt x="179" y="1117"/>
                    <a:pt x="217" y="1130"/>
                    <a:pt x="253" y="1130"/>
                  </a:cubicBezTo>
                  <a:cubicBezTo>
                    <a:pt x="314" y="1130"/>
                    <a:pt x="373" y="1095"/>
                    <a:pt x="411" y="1035"/>
                  </a:cubicBezTo>
                  <a:cubicBezTo>
                    <a:pt x="502" y="895"/>
                    <a:pt x="430" y="732"/>
                    <a:pt x="392" y="579"/>
                  </a:cubicBezTo>
                  <a:cubicBezTo>
                    <a:pt x="354" y="412"/>
                    <a:pt x="297" y="253"/>
                    <a:pt x="251" y="85"/>
                  </a:cubicBezTo>
                  <a:cubicBezTo>
                    <a:pt x="234" y="26"/>
                    <a:pt x="188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5528;p61"/>
            <p:cNvSpPr/>
            <p:nvPr/>
          </p:nvSpPr>
          <p:spPr>
            <a:xfrm>
              <a:off x="2038238" y="1749391"/>
              <a:ext cx="10447" cy="20110"/>
            </a:xfrm>
            <a:custGeom>
              <a:avLst/>
              <a:gdLst/>
              <a:ahLst/>
              <a:cxnLst/>
              <a:rect l="l" t="t" r="r" b="b"/>
              <a:pathLst>
                <a:path w="453" h="872" extrusionOk="0">
                  <a:moveTo>
                    <a:pt x="158" y="1"/>
                  </a:moveTo>
                  <a:cubicBezTo>
                    <a:pt x="80" y="1"/>
                    <a:pt x="0" y="54"/>
                    <a:pt x="16" y="146"/>
                  </a:cubicBezTo>
                  <a:cubicBezTo>
                    <a:pt x="54" y="370"/>
                    <a:pt x="69" y="616"/>
                    <a:pt x="191" y="814"/>
                  </a:cubicBezTo>
                  <a:cubicBezTo>
                    <a:pt x="215" y="853"/>
                    <a:pt x="260" y="872"/>
                    <a:pt x="305" y="872"/>
                  </a:cubicBezTo>
                  <a:cubicBezTo>
                    <a:pt x="367" y="872"/>
                    <a:pt x="429" y="836"/>
                    <a:pt x="434" y="765"/>
                  </a:cubicBezTo>
                  <a:cubicBezTo>
                    <a:pt x="453" y="533"/>
                    <a:pt x="361" y="313"/>
                    <a:pt x="293" y="92"/>
                  </a:cubicBezTo>
                  <a:cubicBezTo>
                    <a:pt x="274" y="29"/>
                    <a:pt x="216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5529;p61"/>
            <p:cNvSpPr/>
            <p:nvPr/>
          </p:nvSpPr>
          <p:spPr>
            <a:xfrm>
              <a:off x="2065406" y="1805709"/>
              <a:ext cx="9778" cy="29681"/>
            </a:xfrm>
            <a:custGeom>
              <a:avLst/>
              <a:gdLst/>
              <a:ahLst/>
              <a:cxnLst/>
              <a:rect l="l" t="t" r="r" b="b"/>
              <a:pathLst>
                <a:path w="424" h="1287" extrusionOk="0">
                  <a:moveTo>
                    <a:pt x="244" y="0"/>
                  </a:moveTo>
                  <a:cubicBezTo>
                    <a:pt x="199" y="0"/>
                    <a:pt x="156" y="26"/>
                    <a:pt x="150" y="80"/>
                  </a:cubicBezTo>
                  <a:cubicBezTo>
                    <a:pt x="100" y="441"/>
                    <a:pt x="1" y="855"/>
                    <a:pt x="92" y="1213"/>
                  </a:cubicBezTo>
                  <a:cubicBezTo>
                    <a:pt x="105" y="1260"/>
                    <a:pt x="153" y="1286"/>
                    <a:pt x="200" y="1286"/>
                  </a:cubicBezTo>
                  <a:cubicBezTo>
                    <a:pt x="239" y="1286"/>
                    <a:pt x="278" y="1268"/>
                    <a:pt x="294" y="1228"/>
                  </a:cubicBezTo>
                  <a:cubicBezTo>
                    <a:pt x="423" y="878"/>
                    <a:pt x="366" y="464"/>
                    <a:pt x="355" y="99"/>
                  </a:cubicBezTo>
                  <a:cubicBezTo>
                    <a:pt x="353" y="35"/>
                    <a:pt x="297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5530;p61"/>
            <p:cNvSpPr/>
            <p:nvPr/>
          </p:nvSpPr>
          <p:spPr>
            <a:xfrm>
              <a:off x="2082219" y="1773099"/>
              <a:ext cx="15406" cy="24285"/>
            </a:xfrm>
            <a:custGeom>
              <a:avLst/>
              <a:gdLst/>
              <a:ahLst/>
              <a:cxnLst/>
              <a:rect l="l" t="t" r="r" b="b"/>
              <a:pathLst>
                <a:path w="668" h="1053" extrusionOk="0">
                  <a:moveTo>
                    <a:pt x="162" y="0"/>
                  </a:moveTo>
                  <a:cubicBezTo>
                    <a:pt x="81" y="0"/>
                    <a:pt x="0" y="72"/>
                    <a:pt x="37" y="167"/>
                  </a:cubicBezTo>
                  <a:cubicBezTo>
                    <a:pt x="90" y="300"/>
                    <a:pt x="112" y="448"/>
                    <a:pt x="123" y="589"/>
                  </a:cubicBezTo>
                  <a:cubicBezTo>
                    <a:pt x="132" y="725"/>
                    <a:pt x="116" y="866"/>
                    <a:pt x="188" y="985"/>
                  </a:cubicBezTo>
                  <a:cubicBezTo>
                    <a:pt x="217" y="1030"/>
                    <a:pt x="266" y="1052"/>
                    <a:pt x="315" y="1052"/>
                  </a:cubicBezTo>
                  <a:cubicBezTo>
                    <a:pt x="359" y="1052"/>
                    <a:pt x="403" y="1035"/>
                    <a:pt x="432" y="1003"/>
                  </a:cubicBezTo>
                  <a:cubicBezTo>
                    <a:pt x="667" y="741"/>
                    <a:pt x="428" y="288"/>
                    <a:pt x="265" y="53"/>
                  </a:cubicBezTo>
                  <a:cubicBezTo>
                    <a:pt x="239" y="16"/>
                    <a:pt x="201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5531;p61"/>
            <p:cNvSpPr/>
            <p:nvPr/>
          </p:nvSpPr>
          <p:spPr>
            <a:xfrm>
              <a:off x="2038677" y="1792840"/>
              <a:ext cx="8118" cy="16674"/>
            </a:xfrm>
            <a:custGeom>
              <a:avLst/>
              <a:gdLst/>
              <a:ahLst/>
              <a:cxnLst/>
              <a:rect l="l" t="t" r="r" b="b"/>
              <a:pathLst>
                <a:path w="352" h="723" extrusionOk="0">
                  <a:moveTo>
                    <a:pt x="220" y="0"/>
                  </a:moveTo>
                  <a:cubicBezTo>
                    <a:pt x="173" y="0"/>
                    <a:pt x="127" y="28"/>
                    <a:pt x="114" y="90"/>
                  </a:cubicBezTo>
                  <a:cubicBezTo>
                    <a:pt x="95" y="185"/>
                    <a:pt x="77" y="276"/>
                    <a:pt x="54" y="371"/>
                  </a:cubicBezTo>
                  <a:cubicBezTo>
                    <a:pt x="31" y="462"/>
                    <a:pt x="0" y="546"/>
                    <a:pt x="31" y="641"/>
                  </a:cubicBezTo>
                  <a:cubicBezTo>
                    <a:pt x="48" y="691"/>
                    <a:pt x="99" y="723"/>
                    <a:pt x="149" y="723"/>
                  </a:cubicBezTo>
                  <a:cubicBezTo>
                    <a:pt x="180" y="723"/>
                    <a:pt x="210" y="711"/>
                    <a:pt x="232" y="683"/>
                  </a:cubicBezTo>
                  <a:cubicBezTo>
                    <a:pt x="293" y="603"/>
                    <a:pt x="293" y="520"/>
                    <a:pt x="305" y="425"/>
                  </a:cubicBezTo>
                  <a:cubicBezTo>
                    <a:pt x="312" y="329"/>
                    <a:pt x="328" y="234"/>
                    <a:pt x="339" y="136"/>
                  </a:cubicBezTo>
                  <a:cubicBezTo>
                    <a:pt x="352" y="52"/>
                    <a:pt x="285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5532;p61"/>
            <p:cNvSpPr/>
            <p:nvPr/>
          </p:nvSpPr>
          <p:spPr>
            <a:xfrm>
              <a:off x="2052814" y="1865741"/>
              <a:ext cx="10263" cy="21425"/>
            </a:xfrm>
            <a:custGeom>
              <a:avLst/>
              <a:gdLst/>
              <a:ahLst/>
              <a:cxnLst/>
              <a:rect l="l" t="t" r="r" b="b"/>
              <a:pathLst>
                <a:path w="445" h="929" extrusionOk="0">
                  <a:moveTo>
                    <a:pt x="295" y="0"/>
                  </a:moveTo>
                  <a:cubicBezTo>
                    <a:pt x="242" y="0"/>
                    <a:pt x="190" y="32"/>
                    <a:pt x="175" y="104"/>
                  </a:cubicBezTo>
                  <a:cubicBezTo>
                    <a:pt x="121" y="358"/>
                    <a:pt x="22" y="598"/>
                    <a:pt x="3" y="860"/>
                  </a:cubicBezTo>
                  <a:cubicBezTo>
                    <a:pt x="1" y="906"/>
                    <a:pt x="38" y="929"/>
                    <a:pt x="76" y="929"/>
                  </a:cubicBezTo>
                  <a:cubicBezTo>
                    <a:pt x="99" y="929"/>
                    <a:pt x="121" y="921"/>
                    <a:pt x="136" y="906"/>
                  </a:cubicBezTo>
                  <a:cubicBezTo>
                    <a:pt x="338" y="709"/>
                    <a:pt x="399" y="427"/>
                    <a:pt x="433" y="157"/>
                  </a:cubicBezTo>
                  <a:cubicBezTo>
                    <a:pt x="444" y="60"/>
                    <a:pt x="36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5533;p61"/>
            <p:cNvSpPr/>
            <p:nvPr/>
          </p:nvSpPr>
          <p:spPr>
            <a:xfrm>
              <a:off x="2029382" y="1849182"/>
              <a:ext cx="12292" cy="27421"/>
            </a:xfrm>
            <a:custGeom>
              <a:avLst/>
              <a:gdLst/>
              <a:ahLst/>
              <a:cxnLst/>
              <a:rect l="l" t="t" r="r" b="b"/>
              <a:pathLst>
                <a:path w="533" h="1189" extrusionOk="0">
                  <a:moveTo>
                    <a:pt x="332" y="1"/>
                  </a:moveTo>
                  <a:cubicBezTo>
                    <a:pt x="275" y="1"/>
                    <a:pt x="213" y="40"/>
                    <a:pt x="202" y="95"/>
                  </a:cubicBezTo>
                  <a:cubicBezTo>
                    <a:pt x="164" y="274"/>
                    <a:pt x="161" y="453"/>
                    <a:pt x="122" y="632"/>
                  </a:cubicBezTo>
                  <a:cubicBezTo>
                    <a:pt x="80" y="806"/>
                    <a:pt x="1" y="951"/>
                    <a:pt x="92" y="1122"/>
                  </a:cubicBezTo>
                  <a:cubicBezTo>
                    <a:pt x="114" y="1165"/>
                    <a:pt x="166" y="1188"/>
                    <a:pt x="213" y="1188"/>
                  </a:cubicBezTo>
                  <a:cubicBezTo>
                    <a:pt x="230" y="1188"/>
                    <a:pt x="245" y="1185"/>
                    <a:pt x="259" y="1179"/>
                  </a:cubicBezTo>
                  <a:cubicBezTo>
                    <a:pt x="475" y="1103"/>
                    <a:pt x="498" y="860"/>
                    <a:pt x="514" y="658"/>
                  </a:cubicBezTo>
                  <a:cubicBezTo>
                    <a:pt x="533" y="457"/>
                    <a:pt x="514" y="236"/>
                    <a:pt x="422" y="53"/>
                  </a:cubicBezTo>
                  <a:cubicBezTo>
                    <a:pt x="403" y="17"/>
                    <a:pt x="369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5534;p61"/>
            <p:cNvSpPr/>
            <p:nvPr/>
          </p:nvSpPr>
          <p:spPr>
            <a:xfrm>
              <a:off x="2004775" y="1842494"/>
              <a:ext cx="10240" cy="30812"/>
            </a:xfrm>
            <a:custGeom>
              <a:avLst/>
              <a:gdLst/>
              <a:ahLst/>
              <a:cxnLst/>
              <a:rect l="l" t="t" r="r" b="b"/>
              <a:pathLst>
                <a:path w="444" h="1336" extrusionOk="0">
                  <a:moveTo>
                    <a:pt x="311" y="0"/>
                  </a:moveTo>
                  <a:cubicBezTo>
                    <a:pt x="244" y="0"/>
                    <a:pt x="173" y="48"/>
                    <a:pt x="166" y="134"/>
                  </a:cubicBezTo>
                  <a:cubicBezTo>
                    <a:pt x="151" y="352"/>
                    <a:pt x="64" y="557"/>
                    <a:pt x="41" y="770"/>
                  </a:cubicBezTo>
                  <a:cubicBezTo>
                    <a:pt x="33" y="838"/>
                    <a:pt x="49" y="903"/>
                    <a:pt x="37" y="975"/>
                  </a:cubicBezTo>
                  <a:cubicBezTo>
                    <a:pt x="26" y="1073"/>
                    <a:pt x="7" y="1165"/>
                    <a:pt x="3" y="1264"/>
                  </a:cubicBezTo>
                  <a:cubicBezTo>
                    <a:pt x="1" y="1308"/>
                    <a:pt x="40" y="1335"/>
                    <a:pt x="79" y="1335"/>
                  </a:cubicBezTo>
                  <a:cubicBezTo>
                    <a:pt x="100" y="1335"/>
                    <a:pt x="121" y="1327"/>
                    <a:pt x="136" y="1310"/>
                  </a:cubicBezTo>
                  <a:cubicBezTo>
                    <a:pt x="250" y="1169"/>
                    <a:pt x="379" y="956"/>
                    <a:pt x="410" y="777"/>
                  </a:cubicBezTo>
                  <a:cubicBezTo>
                    <a:pt x="444" y="561"/>
                    <a:pt x="440" y="340"/>
                    <a:pt x="433" y="123"/>
                  </a:cubicBezTo>
                  <a:cubicBezTo>
                    <a:pt x="429" y="39"/>
                    <a:pt x="372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5535;p61"/>
            <p:cNvSpPr/>
            <p:nvPr/>
          </p:nvSpPr>
          <p:spPr>
            <a:xfrm>
              <a:off x="2002123" y="1905063"/>
              <a:ext cx="12039" cy="30212"/>
            </a:xfrm>
            <a:custGeom>
              <a:avLst/>
              <a:gdLst/>
              <a:ahLst/>
              <a:cxnLst/>
              <a:rect l="l" t="t" r="r" b="b"/>
              <a:pathLst>
                <a:path w="522" h="1310" extrusionOk="0">
                  <a:moveTo>
                    <a:pt x="192" y="1"/>
                  </a:moveTo>
                  <a:cubicBezTo>
                    <a:pt x="119" y="1"/>
                    <a:pt x="49" y="51"/>
                    <a:pt x="53" y="140"/>
                  </a:cubicBezTo>
                  <a:cubicBezTo>
                    <a:pt x="69" y="319"/>
                    <a:pt x="102" y="497"/>
                    <a:pt x="88" y="673"/>
                  </a:cubicBezTo>
                  <a:cubicBezTo>
                    <a:pt x="76" y="851"/>
                    <a:pt x="0" y="1007"/>
                    <a:pt x="46" y="1185"/>
                  </a:cubicBezTo>
                  <a:cubicBezTo>
                    <a:pt x="67" y="1272"/>
                    <a:pt x="137" y="1309"/>
                    <a:pt x="210" y="1309"/>
                  </a:cubicBezTo>
                  <a:cubicBezTo>
                    <a:pt x="266" y="1309"/>
                    <a:pt x="324" y="1288"/>
                    <a:pt x="365" y="1250"/>
                  </a:cubicBezTo>
                  <a:cubicBezTo>
                    <a:pt x="521" y="1110"/>
                    <a:pt x="513" y="840"/>
                    <a:pt x="502" y="650"/>
                  </a:cubicBezTo>
                  <a:cubicBezTo>
                    <a:pt x="483" y="436"/>
                    <a:pt x="434" y="231"/>
                    <a:pt x="308" y="57"/>
                  </a:cubicBezTo>
                  <a:cubicBezTo>
                    <a:pt x="278" y="18"/>
                    <a:pt x="23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5536;p61"/>
            <p:cNvSpPr/>
            <p:nvPr/>
          </p:nvSpPr>
          <p:spPr>
            <a:xfrm>
              <a:off x="2020688" y="1893324"/>
              <a:ext cx="12569" cy="25276"/>
            </a:xfrm>
            <a:custGeom>
              <a:avLst/>
              <a:gdLst/>
              <a:ahLst/>
              <a:cxnLst/>
              <a:rect l="l" t="t" r="r" b="b"/>
              <a:pathLst>
                <a:path w="545" h="1096" extrusionOk="0">
                  <a:moveTo>
                    <a:pt x="386" y="1"/>
                  </a:moveTo>
                  <a:cubicBezTo>
                    <a:pt x="328" y="1"/>
                    <a:pt x="268" y="35"/>
                    <a:pt x="252" y="106"/>
                  </a:cubicBezTo>
                  <a:cubicBezTo>
                    <a:pt x="183" y="371"/>
                    <a:pt x="1" y="763"/>
                    <a:pt x="164" y="1022"/>
                  </a:cubicBezTo>
                  <a:cubicBezTo>
                    <a:pt x="197" y="1072"/>
                    <a:pt x="249" y="1096"/>
                    <a:pt x="302" y="1096"/>
                  </a:cubicBezTo>
                  <a:cubicBezTo>
                    <a:pt x="349" y="1096"/>
                    <a:pt x="397" y="1077"/>
                    <a:pt x="431" y="1041"/>
                  </a:cubicBezTo>
                  <a:cubicBezTo>
                    <a:pt x="541" y="927"/>
                    <a:pt x="541" y="755"/>
                    <a:pt x="541" y="603"/>
                  </a:cubicBezTo>
                  <a:cubicBezTo>
                    <a:pt x="545" y="443"/>
                    <a:pt x="526" y="288"/>
                    <a:pt x="518" y="124"/>
                  </a:cubicBezTo>
                  <a:cubicBezTo>
                    <a:pt x="514" y="43"/>
                    <a:pt x="45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5537;p61"/>
            <p:cNvSpPr/>
            <p:nvPr/>
          </p:nvSpPr>
          <p:spPr>
            <a:xfrm>
              <a:off x="2009549" y="2285617"/>
              <a:ext cx="23293" cy="25138"/>
            </a:xfrm>
            <a:custGeom>
              <a:avLst/>
              <a:gdLst/>
              <a:ahLst/>
              <a:cxnLst/>
              <a:rect l="l" t="t" r="r" b="b"/>
              <a:pathLst>
                <a:path w="1010" h="1090" extrusionOk="0">
                  <a:moveTo>
                    <a:pt x="129" y="0"/>
                  </a:moveTo>
                  <a:cubicBezTo>
                    <a:pt x="61" y="0"/>
                    <a:pt x="0" y="82"/>
                    <a:pt x="47" y="154"/>
                  </a:cubicBezTo>
                  <a:cubicBezTo>
                    <a:pt x="237" y="466"/>
                    <a:pt x="473" y="889"/>
                    <a:pt x="800" y="1075"/>
                  </a:cubicBezTo>
                  <a:cubicBezTo>
                    <a:pt x="817" y="1085"/>
                    <a:pt x="835" y="1089"/>
                    <a:pt x="853" y="1089"/>
                  </a:cubicBezTo>
                  <a:cubicBezTo>
                    <a:pt x="934" y="1089"/>
                    <a:pt x="1009" y="1003"/>
                    <a:pt x="979" y="923"/>
                  </a:cubicBezTo>
                  <a:cubicBezTo>
                    <a:pt x="849" y="570"/>
                    <a:pt x="468" y="265"/>
                    <a:pt x="191" y="26"/>
                  </a:cubicBezTo>
                  <a:cubicBezTo>
                    <a:pt x="172" y="8"/>
                    <a:pt x="150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5538;p61"/>
            <p:cNvSpPr/>
            <p:nvPr/>
          </p:nvSpPr>
          <p:spPr>
            <a:xfrm>
              <a:off x="2009134" y="2316936"/>
              <a:ext cx="14414" cy="23547"/>
            </a:xfrm>
            <a:custGeom>
              <a:avLst/>
              <a:gdLst/>
              <a:ahLst/>
              <a:cxnLst/>
              <a:rect l="l" t="t" r="r" b="b"/>
              <a:pathLst>
                <a:path w="625" h="1021" extrusionOk="0">
                  <a:moveTo>
                    <a:pt x="101" y="1"/>
                  </a:moveTo>
                  <a:cubicBezTo>
                    <a:pt x="50" y="1"/>
                    <a:pt x="0" y="43"/>
                    <a:pt x="0" y="101"/>
                  </a:cubicBezTo>
                  <a:cubicBezTo>
                    <a:pt x="0" y="405"/>
                    <a:pt x="167" y="854"/>
                    <a:pt x="445" y="1006"/>
                  </a:cubicBezTo>
                  <a:cubicBezTo>
                    <a:pt x="464" y="1016"/>
                    <a:pt x="483" y="1020"/>
                    <a:pt x="500" y="1020"/>
                  </a:cubicBezTo>
                  <a:cubicBezTo>
                    <a:pt x="572" y="1020"/>
                    <a:pt x="624" y="939"/>
                    <a:pt x="609" y="865"/>
                  </a:cubicBezTo>
                  <a:cubicBezTo>
                    <a:pt x="578" y="717"/>
                    <a:pt x="479" y="588"/>
                    <a:pt x="407" y="458"/>
                  </a:cubicBezTo>
                  <a:cubicBezTo>
                    <a:pt x="327" y="321"/>
                    <a:pt x="267" y="173"/>
                    <a:pt x="179" y="44"/>
                  </a:cubicBezTo>
                  <a:cubicBezTo>
                    <a:pt x="158" y="14"/>
                    <a:pt x="130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5539;p61"/>
            <p:cNvSpPr/>
            <p:nvPr/>
          </p:nvSpPr>
          <p:spPr>
            <a:xfrm>
              <a:off x="2037016" y="2328421"/>
              <a:ext cx="24492" cy="18242"/>
            </a:xfrm>
            <a:custGeom>
              <a:avLst/>
              <a:gdLst/>
              <a:ahLst/>
              <a:cxnLst/>
              <a:rect l="l" t="t" r="r" b="b"/>
              <a:pathLst>
                <a:path w="1062" h="791" extrusionOk="0">
                  <a:moveTo>
                    <a:pt x="132" y="0"/>
                  </a:moveTo>
                  <a:cubicBezTo>
                    <a:pt x="55" y="0"/>
                    <a:pt x="1" y="81"/>
                    <a:pt x="19" y="162"/>
                  </a:cubicBezTo>
                  <a:cubicBezTo>
                    <a:pt x="61" y="360"/>
                    <a:pt x="258" y="530"/>
                    <a:pt x="414" y="644"/>
                  </a:cubicBezTo>
                  <a:cubicBezTo>
                    <a:pt x="495" y="702"/>
                    <a:pt x="659" y="791"/>
                    <a:pt x="793" y="791"/>
                  </a:cubicBezTo>
                  <a:cubicBezTo>
                    <a:pt x="856" y="791"/>
                    <a:pt x="912" y="772"/>
                    <a:pt x="951" y="721"/>
                  </a:cubicBezTo>
                  <a:cubicBezTo>
                    <a:pt x="1061" y="576"/>
                    <a:pt x="825" y="420"/>
                    <a:pt x="715" y="363"/>
                  </a:cubicBezTo>
                  <a:cubicBezTo>
                    <a:pt x="620" y="310"/>
                    <a:pt x="528" y="257"/>
                    <a:pt x="441" y="196"/>
                  </a:cubicBezTo>
                  <a:cubicBezTo>
                    <a:pt x="358" y="135"/>
                    <a:pt x="278" y="59"/>
                    <a:pt x="186" y="14"/>
                  </a:cubicBezTo>
                  <a:cubicBezTo>
                    <a:pt x="167" y="5"/>
                    <a:pt x="149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5540;p61"/>
            <p:cNvSpPr/>
            <p:nvPr/>
          </p:nvSpPr>
          <p:spPr>
            <a:xfrm>
              <a:off x="2038538" y="2359186"/>
              <a:ext cx="19972" cy="20710"/>
            </a:xfrm>
            <a:custGeom>
              <a:avLst/>
              <a:gdLst/>
              <a:ahLst/>
              <a:cxnLst/>
              <a:rect l="l" t="t" r="r" b="b"/>
              <a:pathLst>
                <a:path w="866" h="898" extrusionOk="0">
                  <a:moveTo>
                    <a:pt x="117" y="1"/>
                  </a:moveTo>
                  <a:cubicBezTo>
                    <a:pt x="58" y="1"/>
                    <a:pt x="0" y="72"/>
                    <a:pt x="45" y="128"/>
                  </a:cubicBezTo>
                  <a:cubicBezTo>
                    <a:pt x="166" y="277"/>
                    <a:pt x="269" y="451"/>
                    <a:pt x="387" y="603"/>
                  </a:cubicBezTo>
                  <a:cubicBezTo>
                    <a:pt x="485" y="737"/>
                    <a:pt x="580" y="865"/>
                    <a:pt x="748" y="896"/>
                  </a:cubicBezTo>
                  <a:cubicBezTo>
                    <a:pt x="754" y="897"/>
                    <a:pt x="760" y="898"/>
                    <a:pt x="765" y="898"/>
                  </a:cubicBezTo>
                  <a:cubicBezTo>
                    <a:pt x="816" y="898"/>
                    <a:pt x="865" y="856"/>
                    <a:pt x="862" y="801"/>
                  </a:cubicBezTo>
                  <a:cubicBezTo>
                    <a:pt x="847" y="626"/>
                    <a:pt x="733" y="523"/>
                    <a:pt x="611" y="409"/>
                  </a:cubicBezTo>
                  <a:cubicBezTo>
                    <a:pt x="466" y="277"/>
                    <a:pt x="303" y="158"/>
                    <a:pt x="166" y="21"/>
                  </a:cubicBezTo>
                  <a:cubicBezTo>
                    <a:pt x="151" y="7"/>
                    <a:pt x="13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5541;p61"/>
            <p:cNvSpPr/>
            <p:nvPr/>
          </p:nvSpPr>
          <p:spPr>
            <a:xfrm>
              <a:off x="2026799" y="2389329"/>
              <a:ext cx="21333" cy="19834"/>
            </a:xfrm>
            <a:custGeom>
              <a:avLst/>
              <a:gdLst/>
              <a:ahLst/>
              <a:cxnLst/>
              <a:rect l="l" t="t" r="r" b="b"/>
              <a:pathLst>
                <a:path w="925" h="860" extrusionOk="0">
                  <a:moveTo>
                    <a:pt x="135" y="1"/>
                  </a:moveTo>
                  <a:cubicBezTo>
                    <a:pt x="61" y="1"/>
                    <a:pt x="0" y="102"/>
                    <a:pt x="48" y="171"/>
                  </a:cubicBezTo>
                  <a:cubicBezTo>
                    <a:pt x="143" y="307"/>
                    <a:pt x="238" y="448"/>
                    <a:pt x="348" y="574"/>
                  </a:cubicBezTo>
                  <a:cubicBezTo>
                    <a:pt x="459" y="692"/>
                    <a:pt x="565" y="836"/>
                    <a:pt x="736" y="859"/>
                  </a:cubicBezTo>
                  <a:cubicBezTo>
                    <a:pt x="743" y="859"/>
                    <a:pt x="749" y="860"/>
                    <a:pt x="756" y="860"/>
                  </a:cubicBezTo>
                  <a:cubicBezTo>
                    <a:pt x="833" y="860"/>
                    <a:pt x="925" y="801"/>
                    <a:pt x="911" y="707"/>
                  </a:cubicBezTo>
                  <a:cubicBezTo>
                    <a:pt x="850" y="379"/>
                    <a:pt x="440" y="179"/>
                    <a:pt x="181" y="14"/>
                  </a:cubicBezTo>
                  <a:cubicBezTo>
                    <a:pt x="166" y="5"/>
                    <a:pt x="150" y="1"/>
                    <a:pt x="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5542;p61"/>
            <p:cNvSpPr/>
            <p:nvPr/>
          </p:nvSpPr>
          <p:spPr>
            <a:xfrm>
              <a:off x="2050208" y="2434232"/>
              <a:ext cx="31019" cy="15844"/>
            </a:xfrm>
            <a:custGeom>
              <a:avLst/>
              <a:gdLst/>
              <a:ahLst/>
              <a:cxnLst/>
              <a:rect l="l" t="t" r="r" b="b"/>
              <a:pathLst>
                <a:path w="1345" h="687" extrusionOk="0">
                  <a:moveTo>
                    <a:pt x="138" y="1"/>
                  </a:moveTo>
                  <a:cubicBezTo>
                    <a:pt x="48" y="1"/>
                    <a:pt x="0" y="115"/>
                    <a:pt x="71" y="182"/>
                  </a:cubicBezTo>
                  <a:cubicBezTo>
                    <a:pt x="227" y="338"/>
                    <a:pt x="439" y="448"/>
                    <a:pt x="637" y="539"/>
                  </a:cubicBezTo>
                  <a:cubicBezTo>
                    <a:pt x="784" y="610"/>
                    <a:pt x="935" y="687"/>
                    <a:pt x="1094" y="687"/>
                  </a:cubicBezTo>
                  <a:cubicBezTo>
                    <a:pt x="1141" y="687"/>
                    <a:pt x="1189" y="680"/>
                    <a:pt x="1238" y="664"/>
                  </a:cubicBezTo>
                  <a:cubicBezTo>
                    <a:pt x="1311" y="642"/>
                    <a:pt x="1344" y="547"/>
                    <a:pt x="1299" y="486"/>
                  </a:cubicBezTo>
                  <a:cubicBezTo>
                    <a:pt x="1174" y="308"/>
                    <a:pt x="972" y="269"/>
                    <a:pt x="781" y="201"/>
                  </a:cubicBezTo>
                  <a:cubicBezTo>
                    <a:pt x="581" y="132"/>
                    <a:pt x="371" y="41"/>
                    <a:pt x="158" y="3"/>
                  </a:cubicBezTo>
                  <a:cubicBezTo>
                    <a:pt x="151" y="2"/>
                    <a:pt x="144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5543;p61"/>
            <p:cNvSpPr/>
            <p:nvPr/>
          </p:nvSpPr>
          <p:spPr>
            <a:xfrm>
              <a:off x="2058234" y="2409785"/>
              <a:ext cx="32103" cy="12892"/>
            </a:xfrm>
            <a:custGeom>
              <a:avLst/>
              <a:gdLst/>
              <a:ahLst/>
              <a:cxnLst/>
              <a:rect l="l" t="t" r="r" b="b"/>
              <a:pathLst>
                <a:path w="1392" h="559" extrusionOk="0">
                  <a:moveTo>
                    <a:pt x="186" y="0"/>
                  </a:moveTo>
                  <a:cubicBezTo>
                    <a:pt x="64" y="0"/>
                    <a:pt x="1" y="185"/>
                    <a:pt x="129" y="238"/>
                  </a:cubicBezTo>
                  <a:cubicBezTo>
                    <a:pt x="350" y="333"/>
                    <a:pt x="567" y="432"/>
                    <a:pt x="798" y="496"/>
                  </a:cubicBezTo>
                  <a:cubicBezTo>
                    <a:pt x="872" y="517"/>
                    <a:pt x="1002" y="558"/>
                    <a:pt x="1117" y="558"/>
                  </a:cubicBezTo>
                  <a:cubicBezTo>
                    <a:pt x="1215" y="558"/>
                    <a:pt x="1301" y="528"/>
                    <a:pt x="1331" y="428"/>
                  </a:cubicBezTo>
                  <a:cubicBezTo>
                    <a:pt x="1391" y="238"/>
                    <a:pt x="1107" y="159"/>
                    <a:pt x="977" y="131"/>
                  </a:cubicBezTo>
                  <a:cubicBezTo>
                    <a:pt x="723" y="82"/>
                    <a:pt x="468" y="48"/>
                    <a:pt x="210" y="3"/>
                  </a:cubicBezTo>
                  <a:cubicBezTo>
                    <a:pt x="202" y="1"/>
                    <a:pt x="194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544;p61"/>
            <p:cNvSpPr/>
            <p:nvPr/>
          </p:nvSpPr>
          <p:spPr>
            <a:xfrm>
              <a:off x="2080074" y="2380173"/>
              <a:ext cx="24562" cy="14968"/>
            </a:xfrm>
            <a:custGeom>
              <a:avLst/>
              <a:gdLst/>
              <a:ahLst/>
              <a:cxnLst/>
              <a:rect l="l" t="t" r="r" b="b"/>
              <a:pathLst>
                <a:path w="1065" h="649" extrusionOk="0">
                  <a:moveTo>
                    <a:pt x="128" y="0"/>
                  </a:moveTo>
                  <a:cubicBezTo>
                    <a:pt x="121" y="0"/>
                    <a:pt x="114" y="1"/>
                    <a:pt x="107" y="1"/>
                  </a:cubicBezTo>
                  <a:cubicBezTo>
                    <a:pt x="34" y="5"/>
                    <a:pt x="0" y="85"/>
                    <a:pt x="34" y="146"/>
                  </a:cubicBezTo>
                  <a:cubicBezTo>
                    <a:pt x="114" y="275"/>
                    <a:pt x="251" y="359"/>
                    <a:pt x="381" y="434"/>
                  </a:cubicBezTo>
                  <a:cubicBezTo>
                    <a:pt x="513" y="518"/>
                    <a:pt x="650" y="632"/>
                    <a:pt x="809" y="648"/>
                  </a:cubicBezTo>
                  <a:cubicBezTo>
                    <a:pt x="814" y="648"/>
                    <a:pt x="819" y="648"/>
                    <a:pt x="824" y="648"/>
                  </a:cubicBezTo>
                  <a:cubicBezTo>
                    <a:pt x="942" y="648"/>
                    <a:pt x="1065" y="521"/>
                    <a:pt x="974" y="404"/>
                  </a:cubicBezTo>
                  <a:cubicBezTo>
                    <a:pt x="867" y="267"/>
                    <a:pt x="707" y="211"/>
                    <a:pt x="555" y="134"/>
                  </a:cubicBezTo>
                  <a:cubicBezTo>
                    <a:pt x="424" y="72"/>
                    <a:pt x="276" y="0"/>
                    <a:pt x="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545;p61"/>
            <p:cNvSpPr/>
            <p:nvPr/>
          </p:nvSpPr>
          <p:spPr>
            <a:xfrm>
              <a:off x="2218357" y="2399038"/>
              <a:ext cx="23408" cy="10240"/>
            </a:xfrm>
            <a:custGeom>
              <a:avLst/>
              <a:gdLst/>
              <a:ahLst/>
              <a:cxnLst/>
              <a:rect l="l" t="t" r="r" b="b"/>
              <a:pathLst>
                <a:path w="1015" h="444" extrusionOk="0">
                  <a:moveTo>
                    <a:pt x="147" y="1"/>
                  </a:moveTo>
                  <a:cubicBezTo>
                    <a:pt x="51" y="1"/>
                    <a:pt x="0" y="163"/>
                    <a:pt x="106" y="198"/>
                  </a:cubicBezTo>
                  <a:cubicBezTo>
                    <a:pt x="239" y="244"/>
                    <a:pt x="372" y="293"/>
                    <a:pt x="505" y="343"/>
                  </a:cubicBezTo>
                  <a:cubicBezTo>
                    <a:pt x="615" y="382"/>
                    <a:pt x="734" y="443"/>
                    <a:pt x="850" y="443"/>
                  </a:cubicBezTo>
                  <a:cubicBezTo>
                    <a:pt x="860" y="443"/>
                    <a:pt x="869" y="443"/>
                    <a:pt x="878" y="442"/>
                  </a:cubicBezTo>
                  <a:cubicBezTo>
                    <a:pt x="969" y="434"/>
                    <a:pt x="1015" y="320"/>
                    <a:pt x="942" y="260"/>
                  </a:cubicBezTo>
                  <a:cubicBezTo>
                    <a:pt x="848" y="176"/>
                    <a:pt x="703" y="156"/>
                    <a:pt x="581" y="123"/>
                  </a:cubicBezTo>
                  <a:cubicBezTo>
                    <a:pt x="444" y="81"/>
                    <a:pt x="307" y="42"/>
                    <a:pt x="171" y="4"/>
                  </a:cubicBezTo>
                  <a:cubicBezTo>
                    <a:pt x="162" y="2"/>
                    <a:pt x="154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5546;p61"/>
            <p:cNvSpPr/>
            <p:nvPr/>
          </p:nvSpPr>
          <p:spPr>
            <a:xfrm>
              <a:off x="2202835" y="2417073"/>
              <a:ext cx="23501" cy="10171"/>
            </a:xfrm>
            <a:custGeom>
              <a:avLst/>
              <a:gdLst/>
              <a:ahLst/>
              <a:cxnLst/>
              <a:rect l="l" t="t" r="r" b="b"/>
              <a:pathLst>
                <a:path w="1019" h="441" extrusionOk="0">
                  <a:moveTo>
                    <a:pt x="147" y="1"/>
                  </a:moveTo>
                  <a:cubicBezTo>
                    <a:pt x="25" y="1"/>
                    <a:pt x="0" y="199"/>
                    <a:pt x="133" y="241"/>
                  </a:cubicBezTo>
                  <a:cubicBezTo>
                    <a:pt x="259" y="280"/>
                    <a:pt x="387" y="322"/>
                    <a:pt x="517" y="363"/>
                  </a:cubicBezTo>
                  <a:cubicBezTo>
                    <a:pt x="617" y="392"/>
                    <a:pt x="725" y="441"/>
                    <a:pt x="832" y="441"/>
                  </a:cubicBezTo>
                  <a:cubicBezTo>
                    <a:pt x="851" y="441"/>
                    <a:pt x="870" y="439"/>
                    <a:pt x="889" y="436"/>
                  </a:cubicBezTo>
                  <a:cubicBezTo>
                    <a:pt x="973" y="420"/>
                    <a:pt x="1019" y="329"/>
                    <a:pt x="950" y="264"/>
                  </a:cubicBezTo>
                  <a:cubicBezTo>
                    <a:pt x="855" y="173"/>
                    <a:pt x="715" y="154"/>
                    <a:pt x="593" y="120"/>
                  </a:cubicBezTo>
                  <a:cubicBezTo>
                    <a:pt x="456" y="82"/>
                    <a:pt x="319" y="43"/>
                    <a:pt x="182" y="6"/>
                  </a:cubicBezTo>
                  <a:cubicBezTo>
                    <a:pt x="170" y="2"/>
                    <a:pt x="158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5547;p61"/>
            <p:cNvSpPr/>
            <p:nvPr/>
          </p:nvSpPr>
          <p:spPr>
            <a:xfrm>
              <a:off x="2156826" y="2394057"/>
              <a:ext cx="22763" cy="13561"/>
            </a:xfrm>
            <a:custGeom>
              <a:avLst/>
              <a:gdLst/>
              <a:ahLst/>
              <a:cxnLst/>
              <a:rect l="l" t="t" r="r" b="b"/>
              <a:pathLst>
                <a:path w="987" h="588" extrusionOk="0">
                  <a:moveTo>
                    <a:pt x="195" y="0"/>
                  </a:moveTo>
                  <a:cubicBezTo>
                    <a:pt x="95" y="0"/>
                    <a:pt x="1" y="128"/>
                    <a:pt x="105" y="202"/>
                  </a:cubicBezTo>
                  <a:cubicBezTo>
                    <a:pt x="223" y="281"/>
                    <a:pt x="337" y="365"/>
                    <a:pt x="452" y="445"/>
                  </a:cubicBezTo>
                  <a:cubicBezTo>
                    <a:pt x="549" y="514"/>
                    <a:pt x="639" y="588"/>
                    <a:pt x="742" y="588"/>
                  </a:cubicBezTo>
                  <a:cubicBezTo>
                    <a:pt x="759" y="588"/>
                    <a:pt x="776" y="586"/>
                    <a:pt x="794" y="581"/>
                  </a:cubicBezTo>
                  <a:lnTo>
                    <a:pt x="820" y="581"/>
                  </a:lnTo>
                  <a:cubicBezTo>
                    <a:pt x="821" y="581"/>
                    <a:pt x="823" y="582"/>
                    <a:pt x="824" y="582"/>
                  </a:cubicBezTo>
                  <a:cubicBezTo>
                    <a:pt x="924" y="582"/>
                    <a:pt x="986" y="447"/>
                    <a:pt x="926" y="369"/>
                  </a:cubicBezTo>
                  <a:cubicBezTo>
                    <a:pt x="922" y="365"/>
                    <a:pt x="922" y="362"/>
                    <a:pt x="919" y="362"/>
                  </a:cubicBezTo>
                  <a:cubicBezTo>
                    <a:pt x="880" y="236"/>
                    <a:pt x="748" y="197"/>
                    <a:pt x="626" y="152"/>
                  </a:cubicBezTo>
                  <a:cubicBezTo>
                    <a:pt x="497" y="102"/>
                    <a:pt x="368" y="57"/>
                    <a:pt x="234" y="7"/>
                  </a:cubicBezTo>
                  <a:cubicBezTo>
                    <a:pt x="221" y="3"/>
                    <a:pt x="208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5548;p61"/>
            <p:cNvSpPr/>
            <p:nvPr/>
          </p:nvSpPr>
          <p:spPr>
            <a:xfrm>
              <a:off x="2133233" y="2410270"/>
              <a:ext cx="23639" cy="13538"/>
            </a:xfrm>
            <a:custGeom>
              <a:avLst/>
              <a:gdLst/>
              <a:ahLst/>
              <a:cxnLst/>
              <a:rect l="l" t="t" r="r" b="b"/>
              <a:pathLst>
                <a:path w="1025" h="587" extrusionOk="0">
                  <a:moveTo>
                    <a:pt x="178" y="0"/>
                  </a:moveTo>
                  <a:cubicBezTo>
                    <a:pt x="75" y="0"/>
                    <a:pt x="1" y="159"/>
                    <a:pt x="98" y="229"/>
                  </a:cubicBezTo>
                  <a:cubicBezTo>
                    <a:pt x="204" y="305"/>
                    <a:pt x="315" y="369"/>
                    <a:pt x="429" y="434"/>
                  </a:cubicBezTo>
                  <a:cubicBezTo>
                    <a:pt x="543" y="498"/>
                    <a:pt x="657" y="575"/>
                    <a:pt x="794" y="586"/>
                  </a:cubicBezTo>
                  <a:cubicBezTo>
                    <a:pt x="801" y="586"/>
                    <a:pt x="807" y="587"/>
                    <a:pt x="814" y="587"/>
                  </a:cubicBezTo>
                  <a:cubicBezTo>
                    <a:pt x="949" y="587"/>
                    <a:pt x="1024" y="436"/>
                    <a:pt x="922" y="327"/>
                  </a:cubicBezTo>
                  <a:cubicBezTo>
                    <a:pt x="828" y="229"/>
                    <a:pt x="699" y="187"/>
                    <a:pt x="577" y="138"/>
                  </a:cubicBezTo>
                  <a:cubicBezTo>
                    <a:pt x="455" y="87"/>
                    <a:pt x="334" y="38"/>
                    <a:pt x="208" y="4"/>
                  </a:cubicBezTo>
                  <a:cubicBezTo>
                    <a:pt x="198" y="1"/>
                    <a:pt x="188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5549;p61"/>
            <p:cNvSpPr/>
            <p:nvPr/>
          </p:nvSpPr>
          <p:spPr>
            <a:xfrm>
              <a:off x="2103321" y="2440297"/>
              <a:ext cx="25484" cy="18658"/>
            </a:xfrm>
            <a:custGeom>
              <a:avLst/>
              <a:gdLst/>
              <a:ahLst/>
              <a:cxnLst/>
              <a:rect l="l" t="t" r="r" b="b"/>
              <a:pathLst>
                <a:path w="1105" h="809" extrusionOk="0">
                  <a:moveTo>
                    <a:pt x="168" y="1"/>
                  </a:moveTo>
                  <a:cubicBezTo>
                    <a:pt x="73" y="1"/>
                    <a:pt x="1" y="142"/>
                    <a:pt x="91" y="215"/>
                  </a:cubicBezTo>
                  <a:cubicBezTo>
                    <a:pt x="220" y="326"/>
                    <a:pt x="349" y="436"/>
                    <a:pt x="482" y="546"/>
                  </a:cubicBezTo>
                  <a:cubicBezTo>
                    <a:pt x="608" y="645"/>
                    <a:pt x="726" y="766"/>
                    <a:pt x="885" y="805"/>
                  </a:cubicBezTo>
                  <a:cubicBezTo>
                    <a:pt x="897" y="807"/>
                    <a:pt x="907" y="808"/>
                    <a:pt x="918" y="808"/>
                  </a:cubicBezTo>
                  <a:cubicBezTo>
                    <a:pt x="1030" y="808"/>
                    <a:pt x="1104" y="670"/>
                    <a:pt x="1041" y="573"/>
                  </a:cubicBezTo>
                  <a:cubicBezTo>
                    <a:pt x="958" y="436"/>
                    <a:pt x="794" y="364"/>
                    <a:pt x="661" y="280"/>
                  </a:cubicBezTo>
                  <a:cubicBezTo>
                    <a:pt x="517" y="189"/>
                    <a:pt x="372" y="105"/>
                    <a:pt x="224" y="17"/>
                  </a:cubicBezTo>
                  <a:cubicBezTo>
                    <a:pt x="205" y="6"/>
                    <a:pt x="186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5550;p61"/>
            <p:cNvSpPr/>
            <p:nvPr/>
          </p:nvSpPr>
          <p:spPr>
            <a:xfrm>
              <a:off x="2156710" y="2448046"/>
              <a:ext cx="22278" cy="13330"/>
            </a:xfrm>
            <a:custGeom>
              <a:avLst/>
              <a:gdLst/>
              <a:ahLst/>
              <a:cxnLst/>
              <a:rect l="l" t="t" r="r" b="b"/>
              <a:pathLst>
                <a:path w="966" h="578" extrusionOk="0">
                  <a:moveTo>
                    <a:pt x="122" y="1"/>
                  </a:moveTo>
                  <a:cubicBezTo>
                    <a:pt x="46" y="1"/>
                    <a:pt x="0" y="96"/>
                    <a:pt x="46" y="153"/>
                  </a:cubicBezTo>
                  <a:cubicBezTo>
                    <a:pt x="141" y="283"/>
                    <a:pt x="285" y="362"/>
                    <a:pt x="422" y="442"/>
                  </a:cubicBezTo>
                  <a:cubicBezTo>
                    <a:pt x="535" y="511"/>
                    <a:pt x="652" y="577"/>
                    <a:pt x="782" y="577"/>
                  </a:cubicBezTo>
                  <a:cubicBezTo>
                    <a:pt x="810" y="577"/>
                    <a:pt x="838" y="574"/>
                    <a:pt x="867" y="567"/>
                  </a:cubicBezTo>
                  <a:cubicBezTo>
                    <a:pt x="924" y="556"/>
                    <a:pt x="966" y="476"/>
                    <a:pt x="943" y="419"/>
                  </a:cubicBezTo>
                  <a:cubicBezTo>
                    <a:pt x="874" y="263"/>
                    <a:pt x="722" y="199"/>
                    <a:pt x="574" y="134"/>
                  </a:cubicBezTo>
                  <a:cubicBezTo>
                    <a:pt x="429" y="74"/>
                    <a:pt x="281" y="5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5551;p61"/>
            <p:cNvSpPr/>
            <p:nvPr/>
          </p:nvSpPr>
          <p:spPr>
            <a:xfrm>
              <a:off x="2163975" y="2484162"/>
              <a:ext cx="31573" cy="11716"/>
            </a:xfrm>
            <a:custGeom>
              <a:avLst/>
              <a:gdLst/>
              <a:ahLst/>
              <a:cxnLst/>
              <a:rect l="l" t="t" r="r" b="b"/>
              <a:pathLst>
                <a:path w="1369" h="508" extrusionOk="0">
                  <a:moveTo>
                    <a:pt x="198" y="0"/>
                  </a:moveTo>
                  <a:cubicBezTo>
                    <a:pt x="68" y="0"/>
                    <a:pt x="1" y="215"/>
                    <a:pt x="137" y="268"/>
                  </a:cubicBezTo>
                  <a:cubicBezTo>
                    <a:pt x="404" y="375"/>
                    <a:pt x="731" y="507"/>
                    <a:pt x="1038" y="507"/>
                  </a:cubicBezTo>
                  <a:cubicBezTo>
                    <a:pt x="1124" y="507"/>
                    <a:pt x="1208" y="497"/>
                    <a:pt x="1289" y="473"/>
                  </a:cubicBezTo>
                  <a:cubicBezTo>
                    <a:pt x="1369" y="450"/>
                    <a:pt x="1365" y="343"/>
                    <a:pt x="1300" y="302"/>
                  </a:cubicBezTo>
                  <a:cubicBezTo>
                    <a:pt x="1145" y="210"/>
                    <a:pt x="958" y="180"/>
                    <a:pt x="788" y="145"/>
                  </a:cubicBezTo>
                  <a:cubicBezTo>
                    <a:pt x="601" y="108"/>
                    <a:pt x="415" y="59"/>
                    <a:pt x="233" y="5"/>
                  </a:cubicBezTo>
                  <a:cubicBezTo>
                    <a:pt x="221" y="2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5552;p61"/>
            <p:cNvSpPr/>
            <p:nvPr/>
          </p:nvSpPr>
          <p:spPr>
            <a:xfrm>
              <a:off x="2215405" y="2455449"/>
              <a:ext cx="32403" cy="12454"/>
            </a:xfrm>
            <a:custGeom>
              <a:avLst/>
              <a:gdLst/>
              <a:ahLst/>
              <a:cxnLst/>
              <a:rect l="l" t="t" r="r" b="b"/>
              <a:pathLst>
                <a:path w="1405" h="540" extrusionOk="0">
                  <a:moveTo>
                    <a:pt x="148" y="0"/>
                  </a:moveTo>
                  <a:cubicBezTo>
                    <a:pt x="21" y="0"/>
                    <a:pt x="0" y="189"/>
                    <a:pt x="128" y="235"/>
                  </a:cubicBezTo>
                  <a:cubicBezTo>
                    <a:pt x="504" y="364"/>
                    <a:pt x="872" y="520"/>
                    <a:pt x="1276" y="539"/>
                  </a:cubicBezTo>
                  <a:cubicBezTo>
                    <a:pt x="1277" y="539"/>
                    <a:pt x="1278" y="539"/>
                    <a:pt x="1280" y="539"/>
                  </a:cubicBezTo>
                  <a:cubicBezTo>
                    <a:pt x="1390" y="539"/>
                    <a:pt x="1404" y="383"/>
                    <a:pt x="1318" y="337"/>
                  </a:cubicBezTo>
                  <a:cubicBezTo>
                    <a:pt x="964" y="148"/>
                    <a:pt x="565" y="90"/>
                    <a:pt x="177" y="4"/>
                  </a:cubicBezTo>
                  <a:cubicBezTo>
                    <a:pt x="167" y="1"/>
                    <a:pt x="157" y="0"/>
                    <a:pt x="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5553;p61"/>
            <p:cNvSpPr/>
            <p:nvPr/>
          </p:nvSpPr>
          <p:spPr>
            <a:xfrm>
              <a:off x="2222877" y="2481717"/>
              <a:ext cx="37523" cy="15959"/>
            </a:xfrm>
            <a:custGeom>
              <a:avLst/>
              <a:gdLst/>
              <a:ahLst/>
              <a:cxnLst/>
              <a:rect l="l" t="t" r="r" b="b"/>
              <a:pathLst>
                <a:path w="1627" h="692" extrusionOk="0">
                  <a:moveTo>
                    <a:pt x="264" y="0"/>
                  </a:moveTo>
                  <a:cubicBezTo>
                    <a:pt x="223" y="0"/>
                    <a:pt x="183" y="2"/>
                    <a:pt x="142" y="5"/>
                  </a:cubicBezTo>
                  <a:cubicBezTo>
                    <a:pt x="1" y="16"/>
                    <a:pt x="1" y="199"/>
                    <a:pt x="123" y="237"/>
                  </a:cubicBezTo>
                  <a:cubicBezTo>
                    <a:pt x="336" y="305"/>
                    <a:pt x="557" y="347"/>
                    <a:pt x="769" y="423"/>
                  </a:cubicBezTo>
                  <a:cubicBezTo>
                    <a:pt x="971" y="499"/>
                    <a:pt x="1169" y="583"/>
                    <a:pt x="1362" y="674"/>
                  </a:cubicBezTo>
                  <a:cubicBezTo>
                    <a:pt x="1387" y="686"/>
                    <a:pt x="1411" y="691"/>
                    <a:pt x="1433" y="691"/>
                  </a:cubicBezTo>
                  <a:cubicBezTo>
                    <a:pt x="1564" y="691"/>
                    <a:pt x="1626" y="500"/>
                    <a:pt x="1496" y="411"/>
                  </a:cubicBezTo>
                  <a:cubicBezTo>
                    <a:pt x="1145" y="179"/>
                    <a:pt x="693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5554;p61"/>
            <p:cNvSpPr/>
            <p:nvPr/>
          </p:nvSpPr>
          <p:spPr>
            <a:xfrm>
              <a:off x="2107541" y="2377775"/>
              <a:ext cx="27606" cy="13515"/>
            </a:xfrm>
            <a:custGeom>
              <a:avLst/>
              <a:gdLst/>
              <a:ahLst/>
              <a:cxnLst/>
              <a:rect l="l" t="t" r="r" b="b"/>
              <a:pathLst>
                <a:path w="1197" h="586" extrusionOk="0">
                  <a:moveTo>
                    <a:pt x="197" y="1"/>
                  </a:moveTo>
                  <a:cubicBezTo>
                    <a:pt x="91" y="1"/>
                    <a:pt x="1" y="152"/>
                    <a:pt x="109" y="227"/>
                  </a:cubicBezTo>
                  <a:cubicBezTo>
                    <a:pt x="254" y="329"/>
                    <a:pt x="413" y="447"/>
                    <a:pt x="585" y="501"/>
                  </a:cubicBezTo>
                  <a:cubicBezTo>
                    <a:pt x="710" y="541"/>
                    <a:pt x="868" y="585"/>
                    <a:pt x="1008" y="585"/>
                  </a:cubicBezTo>
                  <a:cubicBezTo>
                    <a:pt x="1042" y="585"/>
                    <a:pt x="1075" y="582"/>
                    <a:pt x="1106" y="577"/>
                  </a:cubicBezTo>
                  <a:cubicBezTo>
                    <a:pt x="1178" y="561"/>
                    <a:pt x="1197" y="447"/>
                    <a:pt x="1140" y="410"/>
                  </a:cubicBezTo>
                  <a:cubicBezTo>
                    <a:pt x="1018" y="318"/>
                    <a:pt x="850" y="280"/>
                    <a:pt x="710" y="212"/>
                  </a:cubicBezTo>
                  <a:cubicBezTo>
                    <a:pt x="562" y="140"/>
                    <a:pt x="399" y="90"/>
                    <a:pt x="250" y="14"/>
                  </a:cubicBezTo>
                  <a:cubicBezTo>
                    <a:pt x="232" y="5"/>
                    <a:pt x="215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5555;p61"/>
            <p:cNvSpPr/>
            <p:nvPr/>
          </p:nvSpPr>
          <p:spPr>
            <a:xfrm>
              <a:off x="2225368" y="2375745"/>
              <a:ext cx="29312" cy="15729"/>
            </a:xfrm>
            <a:custGeom>
              <a:avLst/>
              <a:gdLst/>
              <a:ahLst/>
              <a:cxnLst/>
              <a:rect l="l" t="t" r="r" b="b"/>
              <a:pathLst>
                <a:path w="1271" h="682" extrusionOk="0">
                  <a:moveTo>
                    <a:pt x="121" y="0"/>
                  </a:moveTo>
                  <a:cubicBezTo>
                    <a:pt x="22" y="0"/>
                    <a:pt x="0" y="154"/>
                    <a:pt x="107" y="186"/>
                  </a:cubicBezTo>
                  <a:cubicBezTo>
                    <a:pt x="289" y="243"/>
                    <a:pt x="468" y="345"/>
                    <a:pt x="635" y="440"/>
                  </a:cubicBezTo>
                  <a:cubicBezTo>
                    <a:pt x="779" y="520"/>
                    <a:pt x="942" y="661"/>
                    <a:pt x="1110" y="680"/>
                  </a:cubicBezTo>
                  <a:cubicBezTo>
                    <a:pt x="1117" y="681"/>
                    <a:pt x="1124" y="682"/>
                    <a:pt x="1131" y="682"/>
                  </a:cubicBezTo>
                  <a:cubicBezTo>
                    <a:pt x="1223" y="682"/>
                    <a:pt x="1270" y="590"/>
                    <a:pt x="1228" y="505"/>
                  </a:cubicBezTo>
                  <a:cubicBezTo>
                    <a:pt x="1144" y="338"/>
                    <a:pt x="905" y="231"/>
                    <a:pt x="742" y="163"/>
                  </a:cubicBezTo>
                  <a:cubicBezTo>
                    <a:pt x="547" y="83"/>
                    <a:pt x="349" y="49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5556;p61"/>
            <p:cNvSpPr/>
            <p:nvPr/>
          </p:nvSpPr>
          <p:spPr>
            <a:xfrm>
              <a:off x="2250137" y="2345902"/>
              <a:ext cx="24169" cy="17366"/>
            </a:xfrm>
            <a:custGeom>
              <a:avLst/>
              <a:gdLst/>
              <a:ahLst/>
              <a:cxnLst/>
              <a:rect l="l" t="t" r="r" b="b"/>
              <a:pathLst>
                <a:path w="1048" h="753" extrusionOk="0">
                  <a:moveTo>
                    <a:pt x="222" y="1"/>
                  </a:moveTo>
                  <a:cubicBezTo>
                    <a:pt x="111" y="1"/>
                    <a:pt x="0" y="134"/>
                    <a:pt x="85" y="237"/>
                  </a:cubicBezTo>
                  <a:cubicBezTo>
                    <a:pt x="196" y="365"/>
                    <a:pt x="310" y="491"/>
                    <a:pt x="450" y="590"/>
                  </a:cubicBezTo>
                  <a:cubicBezTo>
                    <a:pt x="551" y="663"/>
                    <a:pt x="729" y="752"/>
                    <a:pt x="866" y="752"/>
                  </a:cubicBezTo>
                  <a:cubicBezTo>
                    <a:pt x="879" y="752"/>
                    <a:pt x="891" y="751"/>
                    <a:pt x="903" y="750"/>
                  </a:cubicBezTo>
                  <a:cubicBezTo>
                    <a:pt x="986" y="739"/>
                    <a:pt x="1047" y="647"/>
                    <a:pt x="994" y="571"/>
                  </a:cubicBezTo>
                  <a:cubicBezTo>
                    <a:pt x="918" y="465"/>
                    <a:pt x="770" y="385"/>
                    <a:pt x="663" y="313"/>
                  </a:cubicBezTo>
                  <a:cubicBezTo>
                    <a:pt x="538" y="229"/>
                    <a:pt x="420" y="146"/>
                    <a:pt x="314" y="39"/>
                  </a:cubicBezTo>
                  <a:cubicBezTo>
                    <a:pt x="286" y="12"/>
                    <a:pt x="254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5557;p61"/>
            <p:cNvSpPr/>
            <p:nvPr/>
          </p:nvSpPr>
          <p:spPr>
            <a:xfrm>
              <a:off x="2260399" y="2305151"/>
              <a:ext cx="24769" cy="23985"/>
            </a:xfrm>
            <a:custGeom>
              <a:avLst/>
              <a:gdLst/>
              <a:ahLst/>
              <a:cxnLst/>
              <a:rect l="l" t="t" r="r" b="b"/>
              <a:pathLst>
                <a:path w="1074" h="1040" extrusionOk="0">
                  <a:moveTo>
                    <a:pt x="208" y="0"/>
                  </a:moveTo>
                  <a:cubicBezTo>
                    <a:pt x="100" y="0"/>
                    <a:pt x="0" y="108"/>
                    <a:pt x="85" y="220"/>
                  </a:cubicBezTo>
                  <a:cubicBezTo>
                    <a:pt x="222" y="399"/>
                    <a:pt x="340" y="585"/>
                    <a:pt x="492" y="753"/>
                  </a:cubicBezTo>
                  <a:cubicBezTo>
                    <a:pt x="614" y="889"/>
                    <a:pt x="743" y="1039"/>
                    <a:pt x="936" y="1039"/>
                  </a:cubicBezTo>
                  <a:cubicBezTo>
                    <a:pt x="948" y="1039"/>
                    <a:pt x="959" y="1039"/>
                    <a:pt x="971" y="1037"/>
                  </a:cubicBezTo>
                  <a:cubicBezTo>
                    <a:pt x="1032" y="1034"/>
                    <a:pt x="1074" y="988"/>
                    <a:pt x="1074" y="927"/>
                  </a:cubicBezTo>
                  <a:cubicBezTo>
                    <a:pt x="1066" y="741"/>
                    <a:pt x="933" y="623"/>
                    <a:pt x="804" y="506"/>
                  </a:cubicBezTo>
                  <a:cubicBezTo>
                    <a:pt x="644" y="361"/>
                    <a:pt x="469" y="220"/>
                    <a:pt x="328" y="57"/>
                  </a:cubicBezTo>
                  <a:cubicBezTo>
                    <a:pt x="294" y="17"/>
                    <a:pt x="251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5558;p61"/>
            <p:cNvSpPr/>
            <p:nvPr/>
          </p:nvSpPr>
          <p:spPr>
            <a:xfrm>
              <a:off x="2297692" y="2377544"/>
              <a:ext cx="22348" cy="23593"/>
            </a:xfrm>
            <a:custGeom>
              <a:avLst/>
              <a:gdLst/>
              <a:ahLst/>
              <a:cxnLst/>
              <a:rect l="l" t="t" r="r" b="b"/>
              <a:pathLst>
                <a:path w="969" h="1023" extrusionOk="0">
                  <a:moveTo>
                    <a:pt x="171" y="1"/>
                  </a:moveTo>
                  <a:cubicBezTo>
                    <a:pt x="85" y="1"/>
                    <a:pt x="1" y="106"/>
                    <a:pt x="65" y="188"/>
                  </a:cubicBezTo>
                  <a:cubicBezTo>
                    <a:pt x="289" y="488"/>
                    <a:pt x="514" y="804"/>
                    <a:pt x="829" y="1013"/>
                  </a:cubicBezTo>
                  <a:cubicBezTo>
                    <a:pt x="840" y="1020"/>
                    <a:pt x="851" y="1023"/>
                    <a:pt x="863" y="1023"/>
                  </a:cubicBezTo>
                  <a:cubicBezTo>
                    <a:pt x="914" y="1023"/>
                    <a:pt x="969" y="963"/>
                    <a:pt x="947" y="913"/>
                  </a:cubicBezTo>
                  <a:cubicBezTo>
                    <a:pt x="784" y="567"/>
                    <a:pt x="506" y="297"/>
                    <a:pt x="244" y="32"/>
                  </a:cubicBezTo>
                  <a:cubicBezTo>
                    <a:pt x="222" y="10"/>
                    <a:pt x="196" y="1"/>
                    <a:pt x="1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5559;p61"/>
            <p:cNvSpPr/>
            <p:nvPr/>
          </p:nvSpPr>
          <p:spPr>
            <a:xfrm>
              <a:off x="2275782" y="2397539"/>
              <a:ext cx="23478" cy="20503"/>
            </a:xfrm>
            <a:custGeom>
              <a:avLst/>
              <a:gdLst/>
              <a:ahLst/>
              <a:cxnLst/>
              <a:rect l="l" t="t" r="r" b="b"/>
              <a:pathLst>
                <a:path w="1018" h="889" extrusionOk="0">
                  <a:moveTo>
                    <a:pt x="191" y="1"/>
                  </a:moveTo>
                  <a:cubicBezTo>
                    <a:pt x="86" y="1"/>
                    <a:pt x="0" y="164"/>
                    <a:pt x="102" y="244"/>
                  </a:cubicBezTo>
                  <a:cubicBezTo>
                    <a:pt x="228" y="339"/>
                    <a:pt x="349" y="446"/>
                    <a:pt x="464" y="560"/>
                  </a:cubicBezTo>
                  <a:cubicBezTo>
                    <a:pt x="570" y="667"/>
                    <a:pt x="658" y="788"/>
                    <a:pt x="791" y="872"/>
                  </a:cubicBezTo>
                  <a:cubicBezTo>
                    <a:pt x="810" y="883"/>
                    <a:pt x="830" y="888"/>
                    <a:pt x="849" y="888"/>
                  </a:cubicBezTo>
                  <a:cubicBezTo>
                    <a:pt x="935" y="888"/>
                    <a:pt x="1018" y="795"/>
                    <a:pt x="981" y="708"/>
                  </a:cubicBezTo>
                  <a:cubicBezTo>
                    <a:pt x="860" y="411"/>
                    <a:pt x="509" y="195"/>
                    <a:pt x="251" y="20"/>
                  </a:cubicBezTo>
                  <a:cubicBezTo>
                    <a:pt x="231" y="7"/>
                    <a:pt x="21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5560;p61"/>
            <p:cNvSpPr/>
            <p:nvPr/>
          </p:nvSpPr>
          <p:spPr>
            <a:xfrm>
              <a:off x="2260469" y="2420509"/>
              <a:ext cx="20849" cy="15406"/>
            </a:xfrm>
            <a:custGeom>
              <a:avLst/>
              <a:gdLst/>
              <a:ahLst/>
              <a:cxnLst/>
              <a:rect l="l" t="t" r="r" b="b"/>
              <a:pathLst>
                <a:path w="904" h="668" extrusionOk="0">
                  <a:moveTo>
                    <a:pt x="156" y="1"/>
                  </a:moveTo>
                  <a:cubicBezTo>
                    <a:pt x="78" y="1"/>
                    <a:pt x="1" y="77"/>
                    <a:pt x="64" y="157"/>
                  </a:cubicBezTo>
                  <a:cubicBezTo>
                    <a:pt x="166" y="278"/>
                    <a:pt x="276" y="401"/>
                    <a:pt x="401" y="496"/>
                  </a:cubicBezTo>
                  <a:cubicBezTo>
                    <a:pt x="502" y="574"/>
                    <a:pt x="647" y="667"/>
                    <a:pt x="778" y="667"/>
                  </a:cubicBezTo>
                  <a:cubicBezTo>
                    <a:pt x="786" y="667"/>
                    <a:pt x="793" y="667"/>
                    <a:pt x="801" y="666"/>
                  </a:cubicBezTo>
                  <a:cubicBezTo>
                    <a:pt x="850" y="663"/>
                    <a:pt x="903" y="606"/>
                    <a:pt x="877" y="556"/>
                  </a:cubicBezTo>
                  <a:cubicBezTo>
                    <a:pt x="824" y="438"/>
                    <a:pt x="702" y="351"/>
                    <a:pt x="599" y="278"/>
                  </a:cubicBezTo>
                  <a:cubicBezTo>
                    <a:pt x="474" y="191"/>
                    <a:pt x="345" y="108"/>
                    <a:pt x="219" y="20"/>
                  </a:cubicBezTo>
                  <a:cubicBezTo>
                    <a:pt x="200" y="7"/>
                    <a:pt x="178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561;p61"/>
            <p:cNvSpPr/>
            <p:nvPr/>
          </p:nvSpPr>
          <p:spPr>
            <a:xfrm>
              <a:off x="2268956" y="2457755"/>
              <a:ext cx="19788" cy="23016"/>
            </a:xfrm>
            <a:custGeom>
              <a:avLst/>
              <a:gdLst/>
              <a:ahLst/>
              <a:cxnLst/>
              <a:rect l="l" t="t" r="r" b="b"/>
              <a:pathLst>
                <a:path w="858" h="998" extrusionOk="0">
                  <a:moveTo>
                    <a:pt x="162" y="1"/>
                  </a:moveTo>
                  <a:cubicBezTo>
                    <a:pt x="78" y="1"/>
                    <a:pt x="1" y="86"/>
                    <a:pt x="61" y="181"/>
                  </a:cubicBezTo>
                  <a:cubicBezTo>
                    <a:pt x="159" y="329"/>
                    <a:pt x="254" y="477"/>
                    <a:pt x="357" y="625"/>
                  </a:cubicBezTo>
                  <a:cubicBezTo>
                    <a:pt x="448" y="755"/>
                    <a:pt x="524" y="895"/>
                    <a:pt x="661" y="979"/>
                  </a:cubicBezTo>
                  <a:cubicBezTo>
                    <a:pt x="680" y="992"/>
                    <a:pt x="700" y="997"/>
                    <a:pt x="718" y="997"/>
                  </a:cubicBezTo>
                  <a:cubicBezTo>
                    <a:pt x="795" y="997"/>
                    <a:pt x="857" y="903"/>
                    <a:pt x="836" y="827"/>
                  </a:cubicBezTo>
                  <a:cubicBezTo>
                    <a:pt x="798" y="679"/>
                    <a:pt x="672" y="557"/>
                    <a:pt x="577" y="439"/>
                  </a:cubicBezTo>
                  <a:cubicBezTo>
                    <a:pt x="475" y="306"/>
                    <a:pt x="368" y="177"/>
                    <a:pt x="258" y="48"/>
                  </a:cubicBezTo>
                  <a:cubicBezTo>
                    <a:pt x="230" y="15"/>
                    <a:pt x="195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562;p61"/>
            <p:cNvSpPr/>
            <p:nvPr/>
          </p:nvSpPr>
          <p:spPr>
            <a:xfrm>
              <a:off x="2301197" y="2450744"/>
              <a:ext cx="19672" cy="21033"/>
            </a:xfrm>
            <a:custGeom>
              <a:avLst/>
              <a:gdLst/>
              <a:ahLst/>
              <a:cxnLst/>
              <a:rect l="l" t="t" r="r" b="b"/>
              <a:pathLst>
                <a:path w="853" h="912" extrusionOk="0">
                  <a:moveTo>
                    <a:pt x="187" y="0"/>
                  </a:moveTo>
                  <a:cubicBezTo>
                    <a:pt x="84" y="0"/>
                    <a:pt x="0" y="137"/>
                    <a:pt x="100" y="230"/>
                  </a:cubicBezTo>
                  <a:cubicBezTo>
                    <a:pt x="323" y="439"/>
                    <a:pt x="415" y="747"/>
                    <a:pt x="696" y="899"/>
                  </a:cubicBezTo>
                  <a:cubicBezTo>
                    <a:pt x="711" y="907"/>
                    <a:pt x="726" y="911"/>
                    <a:pt x="740" y="911"/>
                  </a:cubicBezTo>
                  <a:cubicBezTo>
                    <a:pt x="790" y="911"/>
                    <a:pt x="830" y="862"/>
                    <a:pt x="833" y="812"/>
                  </a:cubicBezTo>
                  <a:cubicBezTo>
                    <a:pt x="853" y="439"/>
                    <a:pt x="525" y="238"/>
                    <a:pt x="270" y="32"/>
                  </a:cubicBezTo>
                  <a:cubicBezTo>
                    <a:pt x="243" y="10"/>
                    <a:pt x="215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563;p61"/>
            <p:cNvSpPr/>
            <p:nvPr/>
          </p:nvSpPr>
          <p:spPr>
            <a:xfrm>
              <a:off x="2328434" y="2427889"/>
              <a:ext cx="15752" cy="26130"/>
            </a:xfrm>
            <a:custGeom>
              <a:avLst/>
              <a:gdLst/>
              <a:ahLst/>
              <a:cxnLst/>
              <a:rect l="l" t="t" r="r" b="b"/>
              <a:pathLst>
                <a:path w="683" h="1133" extrusionOk="0">
                  <a:moveTo>
                    <a:pt x="174" y="0"/>
                  </a:moveTo>
                  <a:cubicBezTo>
                    <a:pt x="91" y="0"/>
                    <a:pt x="1" y="84"/>
                    <a:pt x="32" y="183"/>
                  </a:cubicBezTo>
                  <a:cubicBezTo>
                    <a:pt x="82" y="346"/>
                    <a:pt x="120" y="510"/>
                    <a:pt x="181" y="674"/>
                  </a:cubicBezTo>
                  <a:cubicBezTo>
                    <a:pt x="237" y="822"/>
                    <a:pt x="272" y="985"/>
                    <a:pt x="393" y="1092"/>
                  </a:cubicBezTo>
                  <a:cubicBezTo>
                    <a:pt x="428" y="1120"/>
                    <a:pt x="465" y="1132"/>
                    <a:pt x="501" y="1132"/>
                  </a:cubicBezTo>
                  <a:cubicBezTo>
                    <a:pt x="589" y="1132"/>
                    <a:pt x="667" y="1055"/>
                    <a:pt x="675" y="955"/>
                  </a:cubicBezTo>
                  <a:cubicBezTo>
                    <a:pt x="683" y="792"/>
                    <a:pt x="576" y="636"/>
                    <a:pt x="507" y="491"/>
                  </a:cubicBezTo>
                  <a:cubicBezTo>
                    <a:pt x="439" y="343"/>
                    <a:pt x="348" y="209"/>
                    <a:pt x="272" y="62"/>
                  </a:cubicBezTo>
                  <a:cubicBezTo>
                    <a:pt x="249" y="18"/>
                    <a:pt x="212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564;p61"/>
            <p:cNvSpPr/>
            <p:nvPr/>
          </p:nvSpPr>
          <p:spPr>
            <a:xfrm>
              <a:off x="2347299" y="2370879"/>
              <a:ext cx="18681" cy="26314"/>
            </a:xfrm>
            <a:custGeom>
              <a:avLst/>
              <a:gdLst/>
              <a:ahLst/>
              <a:cxnLst/>
              <a:rect l="l" t="t" r="r" b="b"/>
              <a:pathLst>
                <a:path w="810" h="1141" extrusionOk="0">
                  <a:moveTo>
                    <a:pt x="85" y="1"/>
                  </a:moveTo>
                  <a:cubicBezTo>
                    <a:pt x="43" y="1"/>
                    <a:pt x="0" y="48"/>
                    <a:pt x="17" y="93"/>
                  </a:cubicBezTo>
                  <a:cubicBezTo>
                    <a:pt x="85" y="267"/>
                    <a:pt x="165" y="442"/>
                    <a:pt x="249" y="614"/>
                  </a:cubicBezTo>
                  <a:cubicBezTo>
                    <a:pt x="332" y="781"/>
                    <a:pt x="405" y="982"/>
                    <a:pt x="553" y="1104"/>
                  </a:cubicBezTo>
                  <a:cubicBezTo>
                    <a:pt x="582" y="1129"/>
                    <a:pt x="614" y="1140"/>
                    <a:pt x="645" y="1140"/>
                  </a:cubicBezTo>
                  <a:cubicBezTo>
                    <a:pt x="733" y="1140"/>
                    <a:pt x="810" y="1050"/>
                    <a:pt x="784" y="951"/>
                  </a:cubicBezTo>
                  <a:cubicBezTo>
                    <a:pt x="742" y="769"/>
                    <a:pt x="595" y="606"/>
                    <a:pt x="480" y="458"/>
                  </a:cubicBezTo>
                  <a:cubicBezTo>
                    <a:pt x="370" y="305"/>
                    <a:pt x="252" y="161"/>
                    <a:pt x="126" y="21"/>
                  </a:cubicBezTo>
                  <a:cubicBezTo>
                    <a:pt x="114" y="7"/>
                    <a:pt x="100" y="1"/>
                    <a:pt x="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565;p61"/>
            <p:cNvSpPr/>
            <p:nvPr/>
          </p:nvSpPr>
          <p:spPr>
            <a:xfrm>
              <a:off x="2311229" y="2339491"/>
              <a:ext cx="15844" cy="23870"/>
            </a:xfrm>
            <a:custGeom>
              <a:avLst/>
              <a:gdLst/>
              <a:ahLst/>
              <a:cxnLst/>
              <a:rect l="l" t="t" r="r" b="b"/>
              <a:pathLst>
                <a:path w="687" h="1035" extrusionOk="0">
                  <a:moveTo>
                    <a:pt x="142" y="1"/>
                  </a:moveTo>
                  <a:cubicBezTo>
                    <a:pt x="70" y="1"/>
                    <a:pt x="0" y="61"/>
                    <a:pt x="33" y="145"/>
                  </a:cubicBezTo>
                  <a:cubicBezTo>
                    <a:pt x="158" y="473"/>
                    <a:pt x="272" y="819"/>
                    <a:pt x="573" y="1024"/>
                  </a:cubicBezTo>
                  <a:cubicBezTo>
                    <a:pt x="584" y="1031"/>
                    <a:pt x="596" y="1034"/>
                    <a:pt x="607" y="1034"/>
                  </a:cubicBezTo>
                  <a:cubicBezTo>
                    <a:pt x="649" y="1034"/>
                    <a:pt x="687" y="990"/>
                    <a:pt x="687" y="948"/>
                  </a:cubicBezTo>
                  <a:cubicBezTo>
                    <a:pt x="676" y="598"/>
                    <a:pt x="436" y="317"/>
                    <a:pt x="235" y="47"/>
                  </a:cubicBezTo>
                  <a:cubicBezTo>
                    <a:pt x="211" y="15"/>
                    <a:pt x="176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566;p61"/>
            <p:cNvSpPr/>
            <p:nvPr/>
          </p:nvSpPr>
          <p:spPr>
            <a:xfrm>
              <a:off x="2352511" y="2307549"/>
              <a:ext cx="14206" cy="29889"/>
            </a:xfrm>
            <a:custGeom>
              <a:avLst/>
              <a:gdLst/>
              <a:ahLst/>
              <a:cxnLst/>
              <a:rect l="l" t="t" r="r" b="b"/>
              <a:pathLst>
                <a:path w="616" h="1296" extrusionOk="0">
                  <a:moveTo>
                    <a:pt x="155" y="1"/>
                  </a:moveTo>
                  <a:cubicBezTo>
                    <a:pt x="77" y="1"/>
                    <a:pt x="0" y="69"/>
                    <a:pt x="26" y="170"/>
                  </a:cubicBezTo>
                  <a:cubicBezTo>
                    <a:pt x="118" y="538"/>
                    <a:pt x="179" y="937"/>
                    <a:pt x="410" y="1249"/>
                  </a:cubicBezTo>
                  <a:cubicBezTo>
                    <a:pt x="435" y="1281"/>
                    <a:pt x="469" y="1295"/>
                    <a:pt x="501" y="1295"/>
                  </a:cubicBezTo>
                  <a:cubicBezTo>
                    <a:pt x="558" y="1295"/>
                    <a:pt x="613" y="1251"/>
                    <a:pt x="616" y="1181"/>
                  </a:cubicBezTo>
                  <a:cubicBezTo>
                    <a:pt x="616" y="793"/>
                    <a:pt x="421" y="435"/>
                    <a:pt x="277" y="86"/>
                  </a:cubicBezTo>
                  <a:cubicBezTo>
                    <a:pt x="251" y="26"/>
                    <a:pt x="203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5567;p61"/>
            <p:cNvSpPr/>
            <p:nvPr/>
          </p:nvSpPr>
          <p:spPr>
            <a:xfrm>
              <a:off x="2386505" y="2406441"/>
              <a:ext cx="13607" cy="27767"/>
            </a:xfrm>
            <a:custGeom>
              <a:avLst/>
              <a:gdLst/>
              <a:ahLst/>
              <a:cxnLst/>
              <a:rect l="l" t="t" r="r" b="b"/>
              <a:pathLst>
                <a:path w="590" h="1204" extrusionOk="0">
                  <a:moveTo>
                    <a:pt x="87" y="1"/>
                  </a:moveTo>
                  <a:cubicBezTo>
                    <a:pt x="46" y="1"/>
                    <a:pt x="8" y="37"/>
                    <a:pt x="5" y="83"/>
                  </a:cubicBezTo>
                  <a:cubicBezTo>
                    <a:pt x="0" y="273"/>
                    <a:pt x="39" y="455"/>
                    <a:pt x="62" y="646"/>
                  </a:cubicBezTo>
                  <a:cubicBezTo>
                    <a:pt x="81" y="813"/>
                    <a:pt x="104" y="992"/>
                    <a:pt x="187" y="1143"/>
                  </a:cubicBezTo>
                  <a:cubicBezTo>
                    <a:pt x="210" y="1185"/>
                    <a:pt x="251" y="1203"/>
                    <a:pt x="293" y="1203"/>
                  </a:cubicBezTo>
                  <a:cubicBezTo>
                    <a:pt x="344" y="1203"/>
                    <a:pt x="396" y="1176"/>
                    <a:pt x="419" y="1128"/>
                  </a:cubicBezTo>
                  <a:cubicBezTo>
                    <a:pt x="590" y="786"/>
                    <a:pt x="407" y="265"/>
                    <a:pt x="137" y="22"/>
                  </a:cubicBezTo>
                  <a:cubicBezTo>
                    <a:pt x="122" y="7"/>
                    <a:pt x="104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5568;p61"/>
            <p:cNvSpPr/>
            <p:nvPr/>
          </p:nvSpPr>
          <p:spPr>
            <a:xfrm>
              <a:off x="2373821" y="2363314"/>
              <a:ext cx="11923" cy="27952"/>
            </a:xfrm>
            <a:custGeom>
              <a:avLst/>
              <a:gdLst/>
              <a:ahLst/>
              <a:cxnLst/>
              <a:rect l="l" t="t" r="r" b="b"/>
              <a:pathLst>
                <a:path w="517" h="1212" extrusionOk="0">
                  <a:moveTo>
                    <a:pt x="149" y="1"/>
                  </a:moveTo>
                  <a:cubicBezTo>
                    <a:pt x="78" y="1"/>
                    <a:pt x="0" y="70"/>
                    <a:pt x="34" y="151"/>
                  </a:cubicBezTo>
                  <a:cubicBezTo>
                    <a:pt x="99" y="314"/>
                    <a:pt x="140" y="500"/>
                    <a:pt x="167" y="675"/>
                  </a:cubicBezTo>
                  <a:cubicBezTo>
                    <a:pt x="190" y="835"/>
                    <a:pt x="220" y="979"/>
                    <a:pt x="258" y="1135"/>
                  </a:cubicBezTo>
                  <a:cubicBezTo>
                    <a:pt x="269" y="1188"/>
                    <a:pt x="311" y="1211"/>
                    <a:pt x="355" y="1211"/>
                  </a:cubicBezTo>
                  <a:cubicBezTo>
                    <a:pt x="407" y="1211"/>
                    <a:pt x="462" y="1179"/>
                    <a:pt x="475" y="1124"/>
                  </a:cubicBezTo>
                  <a:cubicBezTo>
                    <a:pt x="513" y="926"/>
                    <a:pt x="517" y="777"/>
                    <a:pt x="464" y="580"/>
                  </a:cubicBezTo>
                  <a:cubicBezTo>
                    <a:pt x="410" y="386"/>
                    <a:pt x="327" y="226"/>
                    <a:pt x="231" y="52"/>
                  </a:cubicBezTo>
                  <a:cubicBezTo>
                    <a:pt x="213" y="16"/>
                    <a:pt x="182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5569;p61"/>
            <p:cNvSpPr/>
            <p:nvPr/>
          </p:nvSpPr>
          <p:spPr>
            <a:xfrm>
              <a:off x="2358946" y="2437138"/>
              <a:ext cx="13538" cy="30004"/>
            </a:xfrm>
            <a:custGeom>
              <a:avLst/>
              <a:gdLst/>
              <a:ahLst/>
              <a:cxnLst/>
              <a:rect l="l" t="t" r="r" b="b"/>
              <a:pathLst>
                <a:path w="587" h="1301" extrusionOk="0">
                  <a:moveTo>
                    <a:pt x="155" y="0"/>
                  </a:moveTo>
                  <a:cubicBezTo>
                    <a:pt x="77" y="0"/>
                    <a:pt x="0" y="67"/>
                    <a:pt x="28" y="166"/>
                  </a:cubicBezTo>
                  <a:cubicBezTo>
                    <a:pt x="135" y="550"/>
                    <a:pt x="237" y="938"/>
                    <a:pt x="465" y="1272"/>
                  </a:cubicBezTo>
                  <a:cubicBezTo>
                    <a:pt x="480" y="1292"/>
                    <a:pt x="500" y="1301"/>
                    <a:pt x="520" y="1301"/>
                  </a:cubicBezTo>
                  <a:cubicBezTo>
                    <a:pt x="554" y="1301"/>
                    <a:pt x="586" y="1275"/>
                    <a:pt x="584" y="1235"/>
                  </a:cubicBezTo>
                  <a:cubicBezTo>
                    <a:pt x="565" y="828"/>
                    <a:pt x="416" y="455"/>
                    <a:pt x="272" y="82"/>
                  </a:cubicBezTo>
                  <a:cubicBezTo>
                    <a:pt x="249" y="25"/>
                    <a:pt x="202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5570;p61"/>
            <p:cNvSpPr/>
            <p:nvPr/>
          </p:nvSpPr>
          <p:spPr>
            <a:xfrm>
              <a:off x="2381362" y="2490274"/>
              <a:ext cx="13053" cy="26845"/>
            </a:xfrm>
            <a:custGeom>
              <a:avLst/>
              <a:gdLst/>
              <a:ahLst/>
              <a:cxnLst/>
              <a:rect l="l" t="t" r="r" b="b"/>
              <a:pathLst>
                <a:path w="566" h="1164" extrusionOk="0">
                  <a:moveTo>
                    <a:pt x="107" y="1"/>
                  </a:moveTo>
                  <a:cubicBezTo>
                    <a:pt x="53" y="1"/>
                    <a:pt x="1" y="44"/>
                    <a:pt x="4" y="109"/>
                  </a:cubicBezTo>
                  <a:cubicBezTo>
                    <a:pt x="11" y="276"/>
                    <a:pt x="60" y="436"/>
                    <a:pt x="76" y="603"/>
                  </a:cubicBezTo>
                  <a:cubicBezTo>
                    <a:pt x="87" y="770"/>
                    <a:pt x="60" y="934"/>
                    <a:pt x="148" y="1082"/>
                  </a:cubicBezTo>
                  <a:cubicBezTo>
                    <a:pt x="180" y="1140"/>
                    <a:pt x="230" y="1163"/>
                    <a:pt x="282" y="1163"/>
                  </a:cubicBezTo>
                  <a:cubicBezTo>
                    <a:pt x="350" y="1163"/>
                    <a:pt x="422" y="1122"/>
                    <a:pt x="463" y="1063"/>
                  </a:cubicBezTo>
                  <a:cubicBezTo>
                    <a:pt x="566" y="907"/>
                    <a:pt x="509" y="672"/>
                    <a:pt x="456" y="501"/>
                  </a:cubicBezTo>
                  <a:cubicBezTo>
                    <a:pt x="402" y="326"/>
                    <a:pt x="319" y="140"/>
                    <a:pt x="174" y="26"/>
                  </a:cubicBezTo>
                  <a:cubicBezTo>
                    <a:pt x="154" y="9"/>
                    <a:pt x="13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5571;p61"/>
            <p:cNvSpPr/>
            <p:nvPr/>
          </p:nvSpPr>
          <p:spPr>
            <a:xfrm>
              <a:off x="2340034" y="2481648"/>
              <a:ext cx="14391" cy="24169"/>
            </a:xfrm>
            <a:custGeom>
              <a:avLst/>
              <a:gdLst/>
              <a:ahLst/>
              <a:cxnLst/>
              <a:rect l="l" t="t" r="r" b="b"/>
              <a:pathLst>
                <a:path w="624" h="1048" extrusionOk="0">
                  <a:moveTo>
                    <a:pt x="145" y="0"/>
                  </a:moveTo>
                  <a:cubicBezTo>
                    <a:pt x="74" y="0"/>
                    <a:pt x="0" y="73"/>
                    <a:pt x="24" y="156"/>
                  </a:cubicBezTo>
                  <a:cubicBezTo>
                    <a:pt x="69" y="312"/>
                    <a:pt x="107" y="468"/>
                    <a:pt x="164" y="619"/>
                  </a:cubicBezTo>
                  <a:cubicBezTo>
                    <a:pt x="213" y="756"/>
                    <a:pt x="244" y="909"/>
                    <a:pt x="362" y="1007"/>
                  </a:cubicBezTo>
                  <a:cubicBezTo>
                    <a:pt x="394" y="1035"/>
                    <a:pt x="428" y="1047"/>
                    <a:pt x="461" y="1047"/>
                  </a:cubicBezTo>
                  <a:cubicBezTo>
                    <a:pt x="541" y="1047"/>
                    <a:pt x="611" y="975"/>
                    <a:pt x="617" y="886"/>
                  </a:cubicBezTo>
                  <a:cubicBezTo>
                    <a:pt x="624" y="734"/>
                    <a:pt x="525" y="593"/>
                    <a:pt x="461" y="464"/>
                  </a:cubicBezTo>
                  <a:cubicBezTo>
                    <a:pt x="392" y="323"/>
                    <a:pt x="309" y="191"/>
                    <a:pt x="232" y="54"/>
                  </a:cubicBezTo>
                  <a:cubicBezTo>
                    <a:pt x="211" y="16"/>
                    <a:pt x="178" y="0"/>
                    <a:pt x="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5572;p61"/>
            <p:cNvSpPr/>
            <p:nvPr/>
          </p:nvSpPr>
          <p:spPr>
            <a:xfrm>
              <a:off x="2307631" y="2499245"/>
              <a:ext cx="15221" cy="16582"/>
            </a:xfrm>
            <a:custGeom>
              <a:avLst/>
              <a:gdLst/>
              <a:ahLst/>
              <a:cxnLst/>
              <a:rect l="l" t="t" r="r" b="b"/>
              <a:pathLst>
                <a:path w="660" h="719" extrusionOk="0">
                  <a:moveTo>
                    <a:pt x="158" y="0"/>
                  </a:moveTo>
                  <a:cubicBezTo>
                    <a:pt x="76" y="0"/>
                    <a:pt x="1" y="82"/>
                    <a:pt x="63" y="169"/>
                  </a:cubicBezTo>
                  <a:cubicBezTo>
                    <a:pt x="132" y="272"/>
                    <a:pt x="200" y="367"/>
                    <a:pt x="265" y="472"/>
                  </a:cubicBezTo>
                  <a:cubicBezTo>
                    <a:pt x="326" y="583"/>
                    <a:pt x="372" y="670"/>
                    <a:pt x="493" y="712"/>
                  </a:cubicBezTo>
                  <a:cubicBezTo>
                    <a:pt x="505" y="717"/>
                    <a:pt x="516" y="718"/>
                    <a:pt x="528" y="718"/>
                  </a:cubicBezTo>
                  <a:cubicBezTo>
                    <a:pt x="598" y="718"/>
                    <a:pt x="660" y="644"/>
                    <a:pt x="657" y="575"/>
                  </a:cubicBezTo>
                  <a:cubicBezTo>
                    <a:pt x="649" y="458"/>
                    <a:pt x="565" y="389"/>
                    <a:pt x="486" y="305"/>
                  </a:cubicBezTo>
                  <a:cubicBezTo>
                    <a:pt x="402" y="221"/>
                    <a:pt x="326" y="135"/>
                    <a:pt x="250" y="44"/>
                  </a:cubicBezTo>
                  <a:cubicBezTo>
                    <a:pt x="224" y="13"/>
                    <a:pt x="190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5573;p61"/>
            <p:cNvSpPr/>
            <p:nvPr/>
          </p:nvSpPr>
          <p:spPr>
            <a:xfrm>
              <a:off x="2275944" y="2513152"/>
              <a:ext cx="31919" cy="12177"/>
            </a:xfrm>
            <a:custGeom>
              <a:avLst/>
              <a:gdLst/>
              <a:ahLst/>
              <a:cxnLst/>
              <a:rect l="l" t="t" r="r" b="b"/>
              <a:pathLst>
                <a:path w="1384" h="528" extrusionOk="0">
                  <a:moveTo>
                    <a:pt x="169" y="1"/>
                  </a:moveTo>
                  <a:cubicBezTo>
                    <a:pt x="54" y="1"/>
                    <a:pt x="0" y="162"/>
                    <a:pt x="111" y="220"/>
                  </a:cubicBezTo>
                  <a:cubicBezTo>
                    <a:pt x="449" y="399"/>
                    <a:pt x="871" y="508"/>
                    <a:pt x="1248" y="527"/>
                  </a:cubicBezTo>
                  <a:cubicBezTo>
                    <a:pt x="1249" y="527"/>
                    <a:pt x="1250" y="527"/>
                    <a:pt x="1251" y="527"/>
                  </a:cubicBezTo>
                  <a:cubicBezTo>
                    <a:pt x="1355" y="527"/>
                    <a:pt x="1384" y="363"/>
                    <a:pt x="1290" y="322"/>
                  </a:cubicBezTo>
                  <a:cubicBezTo>
                    <a:pt x="1111" y="243"/>
                    <a:pt x="951" y="197"/>
                    <a:pt x="765" y="148"/>
                  </a:cubicBezTo>
                  <a:cubicBezTo>
                    <a:pt x="571" y="97"/>
                    <a:pt x="384" y="34"/>
                    <a:pt x="191" y="3"/>
                  </a:cubicBezTo>
                  <a:cubicBezTo>
                    <a:pt x="183" y="1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5574;p61"/>
            <p:cNvSpPr/>
            <p:nvPr/>
          </p:nvSpPr>
          <p:spPr>
            <a:xfrm>
              <a:off x="2344578" y="2523161"/>
              <a:ext cx="20087" cy="16997"/>
            </a:xfrm>
            <a:custGeom>
              <a:avLst/>
              <a:gdLst/>
              <a:ahLst/>
              <a:cxnLst/>
              <a:rect l="l" t="t" r="r" b="b"/>
              <a:pathLst>
                <a:path w="871" h="737" extrusionOk="0">
                  <a:moveTo>
                    <a:pt x="178" y="1"/>
                  </a:moveTo>
                  <a:cubicBezTo>
                    <a:pt x="86" y="1"/>
                    <a:pt x="0" y="125"/>
                    <a:pt x="70" y="204"/>
                  </a:cubicBezTo>
                  <a:cubicBezTo>
                    <a:pt x="158" y="307"/>
                    <a:pt x="244" y="413"/>
                    <a:pt x="344" y="508"/>
                  </a:cubicBezTo>
                  <a:cubicBezTo>
                    <a:pt x="431" y="599"/>
                    <a:pt x="541" y="725"/>
                    <a:pt x="674" y="736"/>
                  </a:cubicBezTo>
                  <a:cubicBezTo>
                    <a:pt x="682" y="736"/>
                    <a:pt x="689" y="737"/>
                    <a:pt x="696" y="737"/>
                  </a:cubicBezTo>
                  <a:cubicBezTo>
                    <a:pt x="802" y="737"/>
                    <a:pt x="871" y="656"/>
                    <a:pt x="846" y="546"/>
                  </a:cubicBezTo>
                  <a:cubicBezTo>
                    <a:pt x="815" y="413"/>
                    <a:pt x="674" y="325"/>
                    <a:pt x="572" y="246"/>
                  </a:cubicBezTo>
                  <a:cubicBezTo>
                    <a:pt x="465" y="162"/>
                    <a:pt x="348" y="93"/>
                    <a:pt x="233" y="18"/>
                  </a:cubicBezTo>
                  <a:cubicBezTo>
                    <a:pt x="216" y="6"/>
                    <a:pt x="197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5575;p61"/>
            <p:cNvSpPr/>
            <p:nvPr/>
          </p:nvSpPr>
          <p:spPr>
            <a:xfrm>
              <a:off x="2233370" y="2263800"/>
              <a:ext cx="19811" cy="15129"/>
            </a:xfrm>
            <a:custGeom>
              <a:avLst/>
              <a:gdLst/>
              <a:ahLst/>
              <a:cxnLst/>
              <a:rect l="l" t="t" r="r" b="b"/>
              <a:pathLst>
                <a:path w="859" h="656" extrusionOk="0">
                  <a:moveTo>
                    <a:pt x="217" y="1"/>
                  </a:moveTo>
                  <a:cubicBezTo>
                    <a:pt x="98" y="1"/>
                    <a:pt x="0" y="144"/>
                    <a:pt x="116" y="245"/>
                  </a:cubicBezTo>
                  <a:cubicBezTo>
                    <a:pt x="281" y="390"/>
                    <a:pt x="444" y="580"/>
                    <a:pt x="656" y="649"/>
                  </a:cubicBezTo>
                  <a:cubicBezTo>
                    <a:pt x="670" y="653"/>
                    <a:pt x="683" y="655"/>
                    <a:pt x="696" y="655"/>
                  </a:cubicBezTo>
                  <a:cubicBezTo>
                    <a:pt x="799" y="655"/>
                    <a:pt x="859" y="516"/>
                    <a:pt x="805" y="428"/>
                  </a:cubicBezTo>
                  <a:cubicBezTo>
                    <a:pt x="695" y="253"/>
                    <a:pt x="474" y="147"/>
                    <a:pt x="303" y="28"/>
                  </a:cubicBezTo>
                  <a:cubicBezTo>
                    <a:pt x="275" y="9"/>
                    <a:pt x="246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5576;p61"/>
            <p:cNvSpPr/>
            <p:nvPr/>
          </p:nvSpPr>
          <p:spPr>
            <a:xfrm>
              <a:off x="2267779" y="2255128"/>
              <a:ext cx="23524" cy="24077"/>
            </a:xfrm>
            <a:custGeom>
              <a:avLst/>
              <a:gdLst/>
              <a:ahLst/>
              <a:cxnLst/>
              <a:rect l="l" t="t" r="r" b="b"/>
              <a:pathLst>
                <a:path w="1020" h="1044" extrusionOk="0">
                  <a:moveTo>
                    <a:pt x="124" y="1"/>
                  </a:moveTo>
                  <a:cubicBezTo>
                    <a:pt x="63" y="1"/>
                    <a:pt x="1" y="70"/>
                    <a:pt x="24" y="135"/>
                  </a:cubicBezTo>
                  <a:cubicBezTo>
                    <a:pt x="107" y="371"/>
                    <a:pt x="221" y="564"/>
                    <a:pt x="389" y="751"/>
                  </a:cubicBezTo>
                  <a:cubicBezTo>
                    <a:pt x="504" y="876"/>
                    <a:pt x="660" y="1044"/>
                    <a:pt x="838" y="1044"/>
                  </a:cubicBezTo>
                  <a:cubicBezTo>
                    <a:pt x="871" y="1044"/>
                    <a:pt x="905" y="1038"/>
                    <a:pt x="940" y="1025"/>
                  </a:cubicBezTo>
                  <a:cubicBezTo>
                    <a:pt x="986" y="1006"/>
                    <a:pt x="1020" y="960"/>
                    <a:pt x="1020" y="906"/>
                  </a:cubicBezTo>
                  <a:cubicBezTo>
                    <a:pt x="1009" y="701"/>
                    <a:pt x="803" y="602"/>
                    <a:pt x="659" y="485"/>
                  </a:cubicBezTo>
                  <a:cubicBezTo>
                    <a:pt x="491" y="348"/>
                    <a:pt x="328" y="188"/>
                    <a:pt x="184" y="28"/>
                  </a:cubicBezTo>
                  <a:cubicBezTo>
                    <a:pt x="166" y="9"/>
                    <a:pt x="145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5577;p61"/>
            <p:cNvSpPr/>
            <p:nvPr/>
          </p:nvSpPr>
          <p:spPr>
            <a:xfrm>
              <a:off x="2304541" y="2287600"/>
              <a:ext cx="19534" cy="19027"/>
            </a:xfrm>
            <a:custGeom>
              <a:avLst/>
              <a:gdLst/>
              <a:ahLst/>
              <a:cxnLst/>
              <a:rect l="l" t="t" r="r" b="b"/>
              <a:pathLst>
                <a:path w="847" h="825" extrusionOk="0">
                  <a:moveTo>
                    <a:pt x="197" y="0"/>
                  </a:moveTo>
                  <a:cubicBezTo>
                    <a:pt x="98" y="0"/>
                    <a:pt x="1" y="118"/>
                    <a:pt x="80" y="210"/>
                  </a:cubicBezTo>
                  <a:cubicBezTo>
                    <a:pt x="183" y="335"/>
                    <a:pt x="285" y="456"/>
                    <a:pt x="388" y="579"/>
                  </a:cubicBezTo>
                  <a:cubicBezTo>
                    <a:pt x="479" y="684"/>
                    <a:pt x="578" y="784"/>
                    <a:pt x="715" y="821"/>
                  </a:cubicBezTo>
                  <a:cubicBezTo>
                    <a:pt x="724" y="824"/>
                    <a:pt x="733" y="825"/>
                    <a:pt x="742" y="825"/>
                  </a:cubicBezTo>
                  <a:cubicBezTo>
                    <a:pt x="809" y="825"/>
                    <a:pt x="846" y="750"/>
                    <a:pt x="833" y="689"/>
                  </a:cubicBezTo>
                  <a:cubicBezTo>
                    <a:pt x="806" y="552"/>
                    <a:pt x="703" y="449"/>
                    <a:pt x="608" y="350"/>
                  </a:cubicBezTo>
                  <a:cubicBezTo>
                    <a:pt x="498" y="244"/>
                    <a:pt x="388" y="141"/>
                    <a:pt x="281" y="35"/>
                  </a:cubicBezTo>
                  <a:cubicBezTo>
                    <a:pt x="256" y="10"/>
                    <a:pt x="22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5578;p61"/>
            <p:cNvSpPr/>
            <p:nvPr/>
          </p:nvSpPr>
          <p:spPr>
            <a:xfrm>
              <a:off x="2313835" y="2236932"/>
              <a:ext cx="19211" cy="21425"/>
            </a:xfrm>
            <a:custGeom>
              <a:avLst/>
              <a:gdLst/>
              <a:ahLst/>
              <a:cxnLst/>
              <a:rect l="l" t="t" r="r" b="b"/>
              <a:pathLst>
                <a:path w="833" h="929" extrusionOk="0">
                  <a:moveTo>
                    <a:pt x="137" y="1"/>
                  </a:moveTo>
                  <a:cubicBezTo>
                    <a:pt x="67" y="1"/>
                    <a:pt x="0" y="56"/>
                    <a:pt x="38" y="137"/>
                  </a:cubicBezTo>
                  <a:cubicBezTo>
                    <a:pt x="122" y="319"/>
                    <a:pt x="182" y="498"/>
                    <a:pt x="300" y="665"/>
                  </a:cubicBezTo>
                  <a:cubicBezTo>
                    <a:pt x="384" y="780"/>
                    <a:pt x="495" y="929"/>
                    <a:pt x="641" y="929"/>
                  </a:cubicBezTo>
                  <a:cubicBezTo>
                    <a:pt x="668" y="929"/>
                    <a:pt x="696" y="923"/>
                    <a:pt x="726" y="912"/>
                  </a:cubicBezTo>
                  <a:cubicBezTo>
                    <a:pt x="768" y="897"/>
                    <a:pt x="802" y="863"/>
                    <a:pt x="810" y="821"/>
                  </a:cubicBezTo>
                  <a:cubicBezTo>
                    <a:pt x="833" y="650"/>
                    <a:pt x="719" y="570"/>
                    <a:pt x="605" y="472"/>
                  </a:cubicBezTo>
                  <a:cubicBezTo>
                    <a:pt x="475" y="361"/>
                    <a:pt x="319" y="221"/>
                    <a:pt x="247" y="68"/>
                  </a:cubicBezTo>
                  <a:cubicBezTo>
                    <a:pt x="224" y="21"/>
                    <a:pt x="180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5579;p61"/>
            <p:cNvSpPr/>
            <p:nvPr/>
          </p:nvSpPr>
          <p:spPr>
            <a:xfrm>
              <a:off x="2279980" y="2201208"/>
              <a:ext cx="20802" cy="14068"/>
            </a:xfrm>
            <a:custGeom>
              <a:avLst/>
              <a:gdLst/>
              <a:ahLst/>
              <a:cxnLst/>
              <a:rect l="l" t="t" r="r" b="b"/>
              <a:pathLst>
                <a:path w="902" h="610" extrusionOk="0">
                  <a:moveTo>
                    <a:pt x="162" y="0"/>
                  </a:moveTo>
                  <a:cubicBezTo>
                    <a:pt x="22" y="0"/>
                    <a:pt x="1" y="214"/>
                    <a:pt x="145" y="264"/>
                  </a:cubicBezTo>
                  <a:cubicBezTo>
                    <a:pt x="262" y="306"/>
                    <a:pt x="376" y="366"/>
                    <a:pt x="476" y="443"/>
                  </a:cubicBezTo>
                  <a:cubicBezTo>
                    <a:pt x="567" y="511"/>
                    <a:pt x="673" y="610"/>
                    <a:pt x="795" y="610"/>
                  </a:cubicBezTo>
                  <a:cubicBezTo>
                    <a:pt x="855" y="606"/>
                    <a:pt x="897" y="552"/>
                    <a:pt x="897" y="496"/>
                  </a:cubicBezTo>
                  <a:cubicBezTo>
                    <a:pt x="901" y="343"/>
                    <a:pt x="734" y="233"/>
                    <a:pt x="616" y="169"/>
                  </a:cubicBezTo>
                  <a:cubicBezTo>
                    <a:pt x="487" y="92"/>
                    <a:pt x="346" y="40"/>
                    <a:pt x="199" y="5"/>
                  </a:cubicBezTo>
                  <a:cubicBezTo>
                    <a:pt x="185" y="2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5580;p61"/>
            <p:cNvSpPr/>
            <p:nvPr/>
          </p:nvSpPr>
          <p:spPr>
            <a:xfrm>
              <a:off x="2237775" y="2202038"/>
              <a:ext cx="25346" cy="18127"/>
            </a:xfrm>
            <a:custGeom>
              <a:avLst/>
              <a:gdLst/>
              <a:ahLst/>
              <a:cxnLst/>
              <a:rect l="l" t="t" r="r" b="b"/>
              <a:pathLst>
                <a:path w="1099" h="786" extrusionOk="0">
                  <a:moveTo>
                    <a:pt x="115" y="0"/>
                  </a:moveTo>
                  <a:cubicBezTo>
                    <a:pt x="44" y="0"/>
                    <a:pt x="1" y="107"/>
                    <a:pt x="78" y="144"/>
                  </a:cubicBezTo>
                  <a:cubicBezTo>
                    <a:pt x="241" y="216"/>
                    <a:pt x="404" y="330"/>
                    <a:pt x="538" y="444"/>
                  </a:cubicBezTo>
                  <a:cubicBezTo>
                    <a:pt x="655" y="547"/>
                    <a:pt x="766" y="714"/>
                    <a:pt x="911" y="775"/>
                  </a:cubicBezTo>
                  <a:cubicBezTo>
                    <a:pt x="926" y="782"/>
                    <a:pt x="942" y="785"/>
                    <a:pt x="958" y="785"/>
                  </a:cubicBezTo>
                  <a:cubicBezTo>
                    <a:pt x="1031" y="785"/>
                    <a:pt x="1098" y="719"/>
                    <a:pt x="1070" y="635"/>
                  </a:cubicBezTo>
                  <a:cubicBezTo>
                    <a:pt x="1013" y="471"/>
                    <a:pt x="830" y="365"/>
                    <a:pt x="690" y="274"/>
                  </a:cubicBezTo>
                  <a:cubicBezTo>
                    <a:pt x="515" y="163"/>
                    <a:pt x="336" y="83"/>
                    <a:pt x="146" y="7"/>
                  </a:cubicBezTo>
                  <a:cubicBezTo>
                    <a:pt x="135" y="2"/>
                    <a:pt x="125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5581;p61"/>
            <p:cNvSpPr/>
            <p:nvPr/>
          </p:nvSpPr>
          <p:spPr>
            <a:xfrm>
              <a:off x="2219533" y="2222103"/>
              <a:ext cx="17989" cy="14160"/>
            </a:xfrm>
            <a:custGeom>
              <a:avLst/>
              <a:gdLst/>
              <a:ahLst/>
              <a:cxnLst/>
              <a:rect l="l" t="t" r="r" b="b"/>
              <a:pathLst>
                <a:path w="780" h="614" extrusionOk="0">
                  <a:moveTo>
                    <a:pt x="136" y="1"/>
                  </a:moveTo>
                  <a:cubicBezTo>
                    <a:pt x="52" y="1"/>
                    <a:pt x="0" y="121"/>
                    <a:pt x="70" y="190"/>
                  </a:cubicBezTo>
                  <a:cubicBezTo>
                    <a:pt x="219" y="335"/>
                    <a:pt x="382" y="563"/>
                    <a:pt x="591" y="609"/>
                  </a:cubicBezTo>
                  <a:cubicBezTo>
                    <a:pt x="603" y="612"/>
                    <a:pt x="615" y="613"/>
                    <a:pt x="626" y="613"/>
                  </a:cubicBezTo>
                  <a:cubicBezTo>
                    <a:pt x="728" y="613"/>
                    <a:pt x="780" y="493"/>
                    <a:pt x="732" y="404"/>
                  </a:cubicBezTo>
                  <a:cubicBezTo>
                    <a:pt x="675" y="297"/>
                    <a:pt x="572" y="244"/>
                    <a:pt x="474" y="183"/>
                  </a:cubicBezTo>
                  <a:cubicBezTo>
                    <a:pt x="382" y="125"/>
                    <a:pt x="283" y="72"/>
                    <a:pt x="188" y="16"/>
                  </a:cubicBezTo>
                  <a:cubicBezTo>
                    <a:pt x="170" y="5"/>
                    <a:pt x="152" y="1"/>
                    <a:pt x="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5582;p61"/>
            <p:cNvSpPr/>
            <p:nvPr/>
          </p:nvSpPr>
          <p:spPr>
            <a:xfrm>
              <a:off x="2166650" y="2204322"/>
              <a:ext cx="26453" cy="13007"/>
            </a:xfrm>
            <a:custGeom>
              <a:avLst/>
              <a:gdLst/>
              <a:ahLst/>
              <a:cxnLst/>
              <a:rect l="l" t="t" r="r" b="b"/>
              <a:pathLst>
                <a:path w="1147" h="564" extrusionOk="0">
                  <a:moveTo>
                    <a:pt x="95" y="0"/>
                  </a:moveTo>
                  <a:cubicBezTo>
                    <a:pt x="21" y="0"/>
                    <a:pt x="0" y="106"/>
                    <a:pt x="63" y="148"/>
                  </a:cubicBezTo>
                  <a:cubicBezTo>
                    <a:pt x="223" y="247"/>
                    <a:pt x="382" y="326"/>
                    <a:pt x="550" y="410"/>
                  </a:cubicBezTo>
                  <a:cubicBezTo>
                    <a:pt x="686" y="478"/>
                    <a:pt x="833" y="563"/>
                    <a:pt x="987" y="563"/>
                  </a:cubicBezTo>
                  <a:cubicBezTo>
                    <a:pt x="996" y="563"/>
                    <a:pt x="1005" y="563"/>
                    <a:pt x="1014" y="562"/>
                  </a:cubicBezTo>
                  <a:cubicBezTo>
                    <a:pt x="1086" y="559"/>
                    <a:pt x="1147" y="468"/>
                    <a:pt x="1093" y="406"/>
                  </a:cubicBezTo>
                  <a:cubicBezTo>
                    <a:pt x="975" y="270"/>
                    <a:pt x="805" y="224"/>
                    <a:pt x="641" y="163"/>
                  </a:cubicBezTo>
                  <a:cubicBezTo>
                    <a:pt x="466" y="103"/>
                    <a:pt x="295" y="45"/>
                    <a:pt x="117" y="3"/>
                  </a:cubicBezTo>
                  <a:cubicBezTo>
                    <a:pt x="109" y="1"/>
                    <a:pt x="102" y="0"/>
                    <a:pt x="9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5583;p61"/>
            <p:cNvSpPr/>
            <p:nvPr/>
          </p:nvSpPr>
          <p:spPr>
            <a:xfrm>
              <a:off x="2174768" y="2184349"/>
              <a:ext cx="33049" cy="14276"/>
            </a:xfrm>
            <a:custGeom>
              <a:avLst/>
              <a:gdLst/>
              <a:ahLst/>
              <a:cxnLst/>
              <a:rect l="l" t="t" r="r" b="b"/>
              <a:pathLst>
                <a:path w="1433" h="619" extrusionOk="0">
                  <a:moveTo>
                    <a:pt x="347" y="1"/>
                  </a:moveTo>
                  <a:cubicBezTo>
                    <a:pt x="279" y="1"/>
                    <a:pt x="210" y="6"/>
                    <a:pt x="141" y="18"/>
                  </a:cubicBezTo>
                  <a:cubicBezTo>
                    <a:pt x="16" y="41"/>
                    <a:pt x="0" y="197"/>
                    <a:pt x="125" y="239"/>
                  </a:cubicBezTo>
                  <a:cubicBezTo>
                    <a:pt x="320" y="299"/>
                    <a:pt x="521" y="341"/>
                    <a:pt x="707" y="421"/>
                  </a:cubicBezTo>
                  <a:cubicBezTo>
                    <a:pt x="883" y="493"/>
                    <a:pt x="1046" y="615"/>
                    <a:pt x="1236" y="618"/>
                  </a:cubicBezTo>
                  <a:cubicBezTo>
                    <a:pt x="1237" y="618"/>
                    <a:pt x="1239" y="618"/>
                    <a:pt x="1240" y="618"/>
                  </a:cubicBezTo>
                  <a:cubicBezTo>
                    <a:pt x="1370" y="618"/>
                    <a:pt x="1433" y="457"/>
                    <a:pt x="1369" y="356"/>
                  </a:cubicBezTo>
                  <a:cubicBezTo>
                    <a:pt x="1255" y="177"/>
                    <a:pt x="997" y="113"/>
                    <a:pt x="802" y="63"/>
                  </a:cubicBezTo>
                  <a:cubicBezTo>
                    <a:pt x="650" y="27"/>
                    <a:pt x="499" y="1"/>
                    <a:pt x="34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5584;p61"/>
            <p:cNvSpPr/>
            <p:nvPr/>
          </p:nvSpPr>
          <p:spPr>
            <a:xfrm>
              <a:off x="2204657" y="2164470"/>
              <a:ext cx="30881" cy="9940"/>
            </a:xfrm>
            <a:custGeom>
              <a:avLst/>
              <a:gdLst/>
              <a:ahLst/>
              <a:cxnLst/>
              <a:rect l="l" t="t" r="r" b="b"/>
              <a:pathLst>
                <a:path w="1339" h="431" extrusionOk="0">
                  <a:moveTo>
                    <a:pt x="123" y="0"/>
                  </a:moveTo>
                  <a:cubicBezTo>
                    <a:pt x="25" y="0"/>
                    <a:pt x="1" y="135"/>
                    <a:pt x="99" y="165"/>
                  </a:cubicBezTo>
                  <a:cubicBezTo>
                    <a:pt x="282" y="218"/>
                    <a:pt x="457" y="275"/>
                    <a:pt x="640" y="329"/>
                  </a:cubicBezTo>
                  <a:cubicBezTo>
                    <a:pt x="788" y="369"/>
                    <a:pt x="942" y="430"/>
                    <a:pt x="1097" y="430"/>
                  </a:cubicBezTo>
                  <a:cubicBezTo>
                    <a:pt x="1116" y="430"/>
                    <a:pt x="1136" y="429"/>
                    <a:pt x="1156" y="427"/>
                  </a:cubicBezTo>
                  <a:cubicBezTo>
                    <a:pt x="1297" y="408"/>
                    <a:pt x="1338" y="229"/>
                    <a:pt x="1213" y="161"/>
                  </a:cubicBezTo>
                  <a:cubicBezTo>
                    <a:pt x="1057" y="74"/>
                    <a:pt x="868" y="74"/>
                    <a:pt x="696" y="55"/>
                  </a:cubicBezTo>
                  <a:cubicBezTo>
                    <a:pt x="510" y="32"/>
                    <a:pt x="320" y="20"/>
                    <a:pt x="134" y="1"/>
                  </a:cubicBezTo>
                  <a:cubicBezTo>
                    <a:pt x="130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5585;p61"/>
            <p:cNvSpPr/>
            <p:nvPr/>
          </p:nvSpPr>
          <p:spPr>
            <a:xfrm>
              <a:off x="2124861" y="2170397"/>
              <a:ext cx="21079" cy="13999"/>
            </a:xfrm>
            <a:custGeom>
              <a:avLst/>
              <a:gdLst/>
              <a:ahLst/>
              <a:cxnLst/>
              <a:rect l="l" t="t" r="r" b="b"/>
              <a:pathLst>
                <a:path w="914" h="607" extrusionOk="0">
                  <a:moveTo>
                    <a:pt x="152" y="1"/>
                  </a:moveTo>
                  <a:cubicBezTo>
                    <a:pt x="75" y="1"/>
                    <a:pt x="1" y="80"/>
                    <a:pt x="35" y="159"/>
                  </a:cubicBezTo>
                  <a:cubicBezTo>
                    <a:pt x="96" y="296"/>
                    <a:pt x="244" y="391"/>
                    <a:pt x="369" y="470"/>
                  </a:cubicBezTo>
                  <a:cubicBezTo>
                    <a:pt x="467" y="534"/>
                    <a:pt x="582" y="607"/>
                    <a:pt x="698" y="607"/>
                  </a:cubicBezTo>
                  <a:cubicBezTo>
                    <a:pt x="741" y="607"/>
                    <a:pt x="784" y="597"/>
                    <a:pt x="826" y="573"/>
                  </a:cubicBezTo>
                  <a:cubicBezTo>
                    <a:pt x="879" y="547"/>
                    <a:pt x="913" y="456"/>
                    <a:pt x="887" y="398"/>
                  </a:cubicBezTo>
                  <a:cubicBezTo>
                    <a:pt x="822" y="254"/>
                    <a:pt x="670" y="231"/>
                    <a:pt x="533" y="174"/>
                  </a:cubicBezTo>
                  <a:cubicBezTo>
                    <a:pt x="415" y="125"/>
                    <a:pt x="301" y="30"/>
                    <a:pt x="176" y="3"/>
                  </a:cubicBezTo>
                  <a:cubicBezTo>
                    <a:pt x="168" y="1"/>
                    <a:pt x="160" y="1"/>
                    <a:pt x="15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5586;p61"/>
            <p:cNvSpPr/>
            <p:nvPr/>
          </p:nvSpPr>
          <p:spPr>
            <a:xfrm>
              <a:off x="2146817" y="2155291"/>
              <a:ext cx="28667" cy="14368"/>
            </a:xfrm>
            <a:custGeom>
              <a:avLst/>
              <a:gdLst/>
              <a:ahLst/>
              <a:cxnLst/>
              <a:rect l="l" t="t" r="r" b="b"/>
              <a:pathLst>
                <a:path w="1243" h="623" extrusionOk="0">
                  <a:moveTo>
                    <a:pt x="163" y="0"/>
                  </a:moveTo>
                  <a:cubicBezTo>
                    <a:pt x="41" y="0"/>
                    <a:pt x="1" y="174"/>
                    <a:pt x="83" y="259"/>
                  </a:cubicBezTo>
                  <a:cubicBezTo>
                    <a:pt x="212" y="399"/>
                    <a:pt x="398" y="490"/>
                    <a:pt x="581" y="551"/>
                  </a:cubicBezTo>
                  <a:cubicBezTo>
                    <a:pt x="682" y="587"/>
                    <a:pt x="801" y="622"/>
                    <a:pt x="914" y="622"/>
                  </a:cubicBezTo>
                  <a:cubicBezTo>
                    <a:pt x="1007" y="622"/>
                    <a:pt x="1096" y="598"/>
                    <a:pt x="1167" y="529"/>
                  </a:cubicBezTo>
                  <a:cubicBezTo>
                    <a:pt x="1242" y="449"/>
                    <a:pt x="1212" y="331"/>
                    <a:pt x="1147" y="262"/>
                  </a:cubicBezTo>
                  <a:cubicBezTo>
                    <a:pt x="1041" y="144"/>
                    <a:pt x="817" y="171"/>
                    <a:pt x="672" y="144"/>
                  </a:cubicBezTo>
                  <a:cubicBezTo>
                    <a:pt x="509" y="114"/>
                    <a:pt x="361" y="57"/>
                    <a:pt x="208" y="8"/>
                  </a:cubicBezTo>
                  <a:cubicBezTo>
                    <a:pt x="192" y="2"/>
                    <a:pt x="177" y="0"/>
                    <a:pt x="1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5587;p61"/>
            <p:cNvSpPr/>
            <p:nvPr/>
          </p:nvSpPr>
          <p:spPr>
            <a:xfrm>
              <a:off x="1767831" y="2069614"/>
              <a:ext cx="38284" cy="8810"/>
            </a:xfrm>
            <a:custGeom>
              <a:avLst/>
              <a:gdLst/>
              <a:ahLst/>
              <a:cxnLst/>
              <a:rect l="l" t="t" r="r" b="b"/>
              <a:pathLst>
                <a:path w="1660" h="382" extrusionOk="0">
                  <a:moveTo>
                    <a:pt x="179" y="1"/>
                  </a:moveTo>
                  <a:cubicBezTo>
                    <a:pt x="22" y="1"/>
                    <a:pt x="1" y="259"/>
                    <a:pt x="160" y="278"/>
                  </a:cubicBezTo>
                  <a:cubicBezTo>
                    <a:pt x="598" y="332"/>
                    <a:pt x="1026" y="369"/>
                    <a:pt x="1468" y="381"/>
                  </a:cubicBezTo>
                  <a:cubicBezTo>
                    <a:pt x="1470" y="381"/>
                    <a:pt x="1472" y="381"/>
                    <a:pt x="1474" y="381"/>
                  </a:cubicBezTo>
                  <a:cubicBezTo>
                    <a:pt x="1636" y="381"/>
                    <a:pt x="1659" y="107"/>
                    <a:pt x="1491" y="88"/>
                  </a:cubicBezTo>
                  <a:cubicBezTo>
                    <a:pt x="1054" y="35"/>
                    <a:pt x="624" y="12"/>
                    <a:pt x="182" y="1"/>
                  </a:cubicBezTo>
                  <a:cubicBezTo>
                    <a:pt x="181" y="1"/>
                    <a:pt x="180" y="1"/>
                    <a:pt x="1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5588;p61"/>
            <p:cNvSpPr/>
            <p:nvPr/>
          </p:nvSpPr>
          <p:spPr>
            <a:xfrm>
              <a:off x="1254067" y="2084097"/>
              <a:ext cx="31526" cy="7957"/>
            </a:xfrm>
            <a:custGeom>
              <a:avLst/>
              <a:gdLst/>
              <a:ahLst/>
              <a:cxnLst/>
              <a:rect l="l" t="t" r="r" b="b"/>
              <a:pathLst>
                <a:path w="1367" h="345" extrusionOk="0">
                  <a:moveTo>
                    <a:pt x="164" y="1"/>
                  </a:moveTo>
                  <a:cubicBezTo>
                    <a:pt x="30" y="1"/>
                    <a:pt x="0" y="209"/>
                    <a:pt x="142" y="251"/>
                  </a:cubicBezTo>
                  <a:cubicBezTo>
                    <a:pt x="318" y="303"/>
                    <a:pt x="522" y="345"/>
                    <a:pt x="722" y="345"/>
                  </a:cubicBezTo>
                  <a:cubicBezTo>
                    <a:pt x="928" y="345"/>
                    <a:pt x="1130" y="300"/>
                    <a:pt x="1290" y="178"/>
                  </a:cubicBezTo>
                  <a:cubicBezTo>
                    <a:pt x="1367" y="118"/>
                    <a:pt x="1325" y="8"/>
                    <a:pt x="1234" y="4"/>
                  </a:cubicBezTo>
                  <a:cubicBezTo>
                    <a:pt x="1211" y="3"/>
                    <a:pt x="1189" y="3"/>
                    <a:pt x="1167" y="3"/>
                  </a:cubicBezTo>
                  <a:cubicBezTo>
                    <a:pt x="945" y="3"/>
                    <a:pt x="735" y="37"/>
                    <a:pt x="519" y="37"/>
                  </a:cubicBezTo>
                  <a:cubicBezTo>
                    <a:pt x="413" y="37"/>
                    <a:pt x="306" y="29"/>
                    <a:pt x="195" y="4"/>
                  </a:cubicBezTo>
                  <a:cubicBezTo>
                    <a:pt x="184" y="2"/>
                    <a:pt x="174" y="1"/>
                    <a:pt x="16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5589;p61"/>
            <p:cNvSpPr/>
            <p:nvPr/>
          </p:nvSpPr>
          <p:spPr>
            <a:xfrm>
              <a:off x="1282365" y="2060458"/>
              <a:ext cx="35401" cy="11301"/>
            </a:xfrm>
            <a:custGeom>
              <a:avLst/>
              <a:gdLst/>
              <a:ahLst/>
              <a:cxnLst/>
              <a:rect l="l" t="t" r="r" b="b"/>
              <a:pathLst>
                <a:path w="1535" h="490" extrusionOk="0">
                  <a:moveTo>
                    <a:pt x="1276" y="0"/>
                  </a:moveTo>
                  <a:cubicBezTo>
                    <a:pt x="884" y="0"/>
                    <a:pt x="503" y="116"/>
                    <a:pt x="128" y="238"/>
                  </a:cubicBezTo>
                  <a:cubicBezTo>
                    <a:pt x="0" y="278"/>
                    <a:pt x="27" y="490"/>
                    <a:pt x="157" y="490"/>
                  </a:cubicBezTo>
                  <a:cubicBezTo>
                    <a:pt x="162" y="490"/>
                    <a:pt x="168" y="490"/>
                    <a:pt x="174" y="489"/>
                  </a:cubicBezTo>
                  <a:cubicBezTo>
                    <a:pt x="622" y="428"/>
                    <a:pt x="1071" y="359"/>
                    <a:pt x="1467" y="139"/>
                  </a:cubicBezTo>
                  <a:cubicBezTo>
                    <a:pt x="1535" y="97"/>
                    <a:pt x="1486" y="10"/>
                    <a:pt x="1425" y="6"/>
                  </a:cubicBezTo>
                  <a:cubicBezTo>
                    <a:pt x="1375" y="2"/>
                    <a:pt x="1326" y="0"/>
                    <a:pt x="127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5590;p61"/>
            <p:cNvSpPr/>
            <p:nvPr/>
          </p:nvSpPr>
          <p:spPr>
            <a:xfrm>
              <a:off x="1318619" y="2078101"/>
              <a:ext cx="37730" cy="12823"/>
            </a:xfrm>
            <a:custGeom>
              <a:avLst/>
              <a:gdLst/>
              <a:ahLst/>
              <a:cxnLst/>
              <a:rect l="l" t="t" r="r" b="b"/>
              <a:pathLst>
                <a:path w="1636" h="556" extrusionOk="0">
                  <a:moveTo>
                    <a:pt x="1299" y="0"/>
                  </a:moveTo>
                  <a:cubicBezTo>
                    <a:pt x="888" y="0"/>
                    <a:pt x="521" y="136"/>
                    <a:pt x="130" y="313"/>
                  </a:cubicBezTo>
                  <a:cubicBezTo>
                    <a:pt x="0" y="372"/>
                    <a:pt x="43" y="556"/>
                    <a:pt x="166" y="556"/>
                  </a:cubicBezTo>
                  <a:cubicBezTo>
                    <a:pt x="180" y="556"/>
                    <a:pt x="195" y="554"/>
                    <a:pt x="210" y="549"/>
                  </a:cubicBezTo>
                  <a:cubicBezTo>
                    <a:pt x="658" y="412"/>
                    <a:pt x="1114" y="347"/>
                    <a:pt x="1556" y="180"/>
                  </a:cubicBezTo>
                  <a:cubicBezTo>
                    <a:pt x="1628" y="154"/>
                    <a:pt x="1635" y="28"/>
                    <a:pt x="1548" y="17"/>
                  </a:cubicBezTo>
                  <a:cubicBezTo>
                    <a:pt x="1463" y="5"/>
                    <a:pt x="1380" y="0"/>
                    <a:pt x="12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5591;p61"/>
            <p:cNvSpPr/>
            <p:nvPr/>
          </p:nvSpPr>
          <p:spPr>
            <a:xfrm>
              <a:off x="1351253" y="2042492"/>
              <a:ext cx="42204" cy="14622"/>
            </a:xfrm>
            <a:custGeom>
              <a:avLst/>
              <a:gdLst/>
              <a:ahLst/>
              <a:cxnLst/>
              <a:rect l="l" t="t" r="r" b="b"/>
              <a:pathLst>
                <a:path w="1830" h="634" extrusionOk="0">
                  <a:moveTo>
                    <a:pt x="1555" y="1"/>
                  </a:moveTo>
                  <a:cubicBezTo>
                    <a:pt x="1327" y="1"/>
                    <a:pt x="1123" y="64"/>
                    <a:pt x="901" y="124"/>
                  </a:cubicBezTo>
                  <a:cubicBezTo>
                    <a:pt x="654" y="185"/>
                    <a:pt x="384" y="222"/>
                    <a:pt x="152" y="333"/>
                  </a:cubicBezTo>
                  <a:cubicBezTo>
                    <a:pt x="34" y="386"/>
                    <a:pt x="1" y="603"/>
                    <a:pt x="171" y="625"/>
                  </a:cubicBezTo>
                  <a:cubicBezTo>
                    <a:pt x="221" y="631"/>
                    <a:pt x="270" y="634"/>
                    <a:pt x="319" y="634"/>
                  </a:cubicBezTo>
                  <a:cubicBezTo>
                    <a:pt x="523" y="634"/>
                    <a:pt x="725" y="589"/>
                    <a:pt x="928" y="550"/>
                  </a:cubicBezTo>
                  <a:cubicBezTo>
                    <a:pt x="1205" y="496"/>
                    <a:pt x="1468" y="439"/>
                    <a:pt x="1703" y="271"/>
                  </a:cubicBezTo>
                  <a:cubicBezTo>
                    <a:pt x="1829" y="185"/>
                    <a:pt x="1757" y="6"/>
                    <a:pt x="1612" y="2"/>
                  </a:cubicBezTo>
                  <a:cubicBezTo>
                    <a:pt x="1593" y="1"/>
                    <a:pt x="1574" y="1"/>
                    <a:pt x="15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5592;p61"/>
            <p:cNvSpPr/>
            <p:nvPr/>
          </p:nvSpPr>
          <p:spPr>
            <a:xfrm>
              <a:off x="1378697" y="2077386"/>
              <a:ext cx="33602" cy="8948"/>
            </a:xfrm>
            <a:custGeom>
              <a:avLst/>
              <a:gdLst/>
              <a:ahLst/>
              <a:cxnLst/>
              <a:rect l="l" t="t" r="r" b="b"/>
              <a:pathLst>
                <a:path w="1457" h="388" extrusionOk="0">
                  <a:moveTo>
                    <a:pt x="941" y="1"/>
                  </a:moveTo>
                  <a:cubicBezTo>
                    <a:pt x="661" y="1"/>
                    <a:pt x="370" y="87"/>
                    <a:pt x="114" y="169"/>
                  </a:cubicBezTo>
                  <a:cubicBezTo>
                    <a:pt x="0" y="204"/>
                    <a:pt x="38" y="363"/>
                    <a:pt x="148" y="363"/>
                  </a:cubicBezTo>
                  <a:cubicBezTo>
                    <a:pt x="344" y="367"/>
                    <a:pt x="555" y="387"/>
                    <a:pt x="763" y="387"/>
                  </a:cubicBezTo>
                  <a:cubicBezTo>
                    <a:pt x="966" y="387"/>
                    <a:pt x="1166" y="368"/>
                    <a:pt x="1346" y="295"/>
                  </a:cubicBezTo>
                  <a:cubicBezTo>
                    <a:pt x="1429" y="260"/>
                    <a:pt x="1457" y="123"/>
                    <a:pt x="1361" y="82"/>
                  </a:cubicBezTo>
                  <a:cubicBezTo>
                    <a:pt x="1228" y="23"/>
                    <a:pt x="1086" y="1"/>
                    <a:pt x="94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5593;p61"/>
            <p:cNvSpPr/>
            <p:nvPr/>
          </p:nvSpPr>
          <p:spPr>
            <a:xfrm>
              <a:off x="1348393" y="2112510"/>
              <a:ext cx="31942" cy="20641"/>
            </a:xfrm>
            <a:custGeom>
              <a:avLst/>
              <a:gdLst/>
              <a:ahLst/>
              <a:cxnLst/>
              <a:rect l="l" t="t" r="r" b="b"/>
              <a:pathLst>
                <a:path w="1385" h="895" extrusionOk="0">
                  <a:moveTo>
                    <a:pt x="142" y="1"/>
                  </a:moveTo>
                  <a:cubicBezTo>
                    <a:pt x="24" y="1"/>
                    <a:pt x="1" y="177"/>
                    <a:pt x="125" y="216"/>
                  </a:cubicBezTo>
                  <a:cubicBezTo>
                    <a:pt x="348" y="292"/>
                    <a:pt x="569" y="411"/>
                    <a:pt x="759" y="555"/>
                  </a:cubicBezTo>
                  <a:cubicBezTo>
                    <a:pt x="915" y="676"/>
                    <a:pt x="1055" y="825"/>
                    <a:pt x="1250" y="890"/>
                  </a:cubicBezTo>
                  <a:cubicBezTo>
                    <a:pt x="1259" y="893"/>
                    <a:pt x="1268" y="894"/>
                    <a:pt x="1277" y="894"/>
                  </a:cubicBezTo>
                  <a:cubicBezTo>
                    <a:pt x="1341" y="894"/>
                    <a:pt x="1384" y="813"/>
                    <a:pt x="1367" y="753"/>
                  </a:cubicBezTo>
                  <a:cubicBezTo>
                    <a:pt x="1257" y="292"/>
                    <a:pt x="569" y="87"/>
                    <a:pt x="170" y="4"/>
                  </a:cubicBezTo>
                  <a:cubicBezTo>
                    <a:pt x="160" y="2"/>
                    <a:pt x="151" y="1"/>
                    <a:pt x="1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5594;p61"/>
            <p:cNvSpPr/>
            <p:nvPr/>
          </p:nvSpPr>
          <p:spPr>
            <a:xfrm>
              <a:off x="1306212" y="2115646"/>
              <a:ext cx="28344" cy="17343"/>
            </a:xfrm>
            <a:custGeom>
              <a:avLst/>
              <a:gdLst/>
              <a:ahLst/>
              <a:cxnLst/>
              <a:rect l="l" t="t" r="r" b="b"/>
              <a:pathLst>
                <a:path w="1229" h="752" extrusionOk="0">
                  <a:moveTo>
                    <a:pt x="106" y="1"/>
                  </a:moveTo>
                  <a:cubicBezTo>
                    <a:pt x="18" y="1"/>
                    <a:pt x="0" y="144"/>
                    <a:pt x="94" y="175"/>
                  </a:cubicBezTo>
                  <a:cubicBezTo>
                    <a:pt x="284" y="240"/>
                    <a:pt x="478" y="373"/>
                    <a:pt x="641" y="487"/>
                  </a:cubicBezTo>
                  <a:cubicBezTo>
                    <a:pt x="786" y="590"/>
                    <a:pt x="919" y="700"/>
                    <a:pt x="1094" y="749"/>
                  </a:cubicBezTo>
                  <a:cubicBezTo>
                    <a:pt x="1100" y="751"/>
                    <a:pt x="1106" y="751"/>
                    <a:pt x="1112" y="751"/>
                  </a:cubicBezTo>
                  <a:cubicBezTo>
                    <a:pt x="1174" y="751"/>
                    <a:pt x="1229" y="683"/>
                    <a:pt x="1204" y="624"/>
                  </a:cubicBezTo>
                  <a:cubicBezTo>
                    <a:pt x="1037" y="210"/>
                    <a:pt x="508" y="111"/>
                    <a:pt x="132" y="5"/>
                  </a:cubicBezTo>
                  <a:cubicBezTo>
                    <a:pt x="123" y="2"/>
                    <a:pt x="114" y="1"/>
                    <a:pt x="10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5595;p61"/>
            <p:cNvSpPr/>
            <p:nvPr/>
          </p:nvSpPr>
          <p:spPr>
            <a:xfrm>
              <a:off x="1305174" y="2141038"/>
              <a:ext cx="32311" cy="27790"/>
            </a:xfrm>
            <a:custGeom>
              <a:avLst/>
              <a:gdLst/>
              <a:ahLst/>
              <a:cxnLst/>
              <a:rect l="l" t="t" r="r" b="b"/>
              <a:pathLst>
                <a:path w="1401" h="1205" extrusionOk="0">
                  <a:moveTo>
                    <a:pt x="99" y="0"/>
                  </a:moveTo>
                  <a:cubicBezTo>
                    <a:pt x="48" y="0"/>
                    <a:pt x="1" y="57"/>
                    <a:pt x="21" y="105"/>
                  </a:cubicBezTo>
                  <a:cubicBezTo>
                    <a:pt x="120" y="333"/>
                    <a:pt x="311" y="501"/>
                    <a:pt x="478" y="679"/>
                  </a:cubicBezTo>
                  <a:cubicBezTo>
                    <a:pt x="656" y="873"/>
                    <a:pt x="865" y="1101"/>
                    <a:pt x="1116" y="1192"/>
                  </a:cubicBezTo>
                  <a:cubicBezTo>
                    <a:pt x="1141" y="1201"/>
                    <a:pt x="1165" y="1205"/>
                    <a:pt x="1187" y="1205"/>
                  </a:cubicBezTo>
                  <a:cubicBezTo>
                    <a:pt x="1315" y="1205"/>
                    <a:pt x="1401" y="1078"/>
                    <a:pt x="1332" y="945"/>
                  </a:cubicBezTo>
                  <a:cubicBezTo>
                    <a:pt x="1211" y="710"/>
                    <a:pt x="957" y="527"/>
                    <a:pt x="744" y="375"/>
                  </a:cubicBezTo>
                  <a:cubicBezTo>
                    <a:pt x="546" y="238"/>
                    <a:pt x="352" y="67"/>
                    <a:pt x="116" y="2"/>
                  </a:cubicBezTo>
                  <a:cubicBezTo>
                    <a:pt x="110" y="1"/>
                    <a:pt x="105" y="0"/>
                    <a:pt x="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5596;p61"/>
            <p:cNvSpPr/>
            <p:nvPr/>
          </p:nvSpPr>
          <p:spPr>
            <a:xfrm>
              <a:off x="1351368" y="2180198"/>
              <a:ext cx="29889" cy="26453"/>
            </a:xfrm>
            <a:custGeom>
              <a:avLst/>
              <a:gdLst/>
              <a:ahLst/>
              <a:cxnLst/>
              <a:rect l="l" t="t" r="r" b="b"/>
              <a:pathLst>
                <a:path w="1296" h="1147" extrusionOk="0">
                  <a:moveTo>
                    <a:pt x="166" y="0"/>
                  </a:moveTo>
                  <a:cubicBezTo>
                    <a:pt x="81" y="0"/>
                    <a:pt x="0" y="65"/>
                    <a:pt x="41" y="168"/>
                  </a:cubicBezTo>
                  <a:cubicBezTo>
                    <a:pt x="181" y="523"/>
                    <a:pt x="593" y="1147"/>
                    <a:pt x="1039" y="1147"/>
                  </a:cubicBezTo>
                  <a:cubicBezTo>
                    <a:pt x="1065" y="1147"/>
                    <a:pt x="1091" y="1145"/>
                    <a:pt x="1117" y="1140"/>
                  </a:cubicBezTo>
                  <a:cubicBezTo>
                    <a:pt x="1235" y="1121"/>
                    <a:pt x="1296" y="1012"/>
                    <a:pt x="1235" y="905"/>
                  </a:cubicBezTo>
                  <a:cubicBezTo>
                    <a:pt x="1132" y="719"/>
                    <a:pt x="931" y="638"/>
                    <a:pt x="763" y="521"/>
                  </a:cubicBezTo>
                  <a:cubicBezTo>
                    <a:pt x="577" y="388"/>
                    <a:pt x="424" y="224"/>
                    <a:pt x="277" y="49"/>
                  </a:cubicBezTo>
                  <a:cubicBezTo>
                    <a:pt x="248" y="16"/>
                    <a:pt x="206" y="0"/>
                    <a:pt x="16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5597;p61"/>
            <p:cNvSpPr/>
            <p:nvPr/>
          </p:nvSpPr>
          <p:spPr>
            <a:xfrm>
              <a:off x="1374454" y="2162947"/>
              <a:ext cx="35032" cy="18450"/>
            </a:xfrm>
            <a:custGeom>
              <a:avLst/>
              <a:gdLst/>
              <a:ahLst/>
              <a:cxnLst/>
              <a:rect l="l" t="t" r="r" b="b"/>
              <a:pathLst>
                <a:path w="1519" h="800" extrusionOk="0">
                  <a:moveTo>
                    <a:pt x="237" y="0"/>
                  </a:moveTo>
                  <a:cubicBezTo>
                    <a:pt x="112" y="0"/>
                    <a:pt x="1" y="153"/>
                    <a:pt x="90" y="265"/>
                  </a:cubicBezTo>
                  <a:cubicBezTo>
                    <a:pt x="237" y="451"/>
                    <a:pt x="477" y="573"/>
                    <a:pt x="697" y="665"/>
                  </a:cubicBezTo>
                  <a:cubicBezTo>
                    <a:pt x="842" y="723"/>
                    <a:pt x="1019" y="800"/>
                    <a:pt x="1185" y="800"/>
                  </a:cubicBezTo>
                  <a:cubicBezTo>
                    <a:pt x="1265" y="800"/>
                    <a:pt x="1342" y="782"/>
                    <a:pt x="1413" y="737"/>
                  </a:cubicBezTo>
                  <a:cubicBezTo>
                    <a:pt x="1492" y="683"/>
                    <a:pt x="1518" y="562"/>
                    <a:pt x="1462" y="482"/>
                  </a:cubicBezTo>
                  <a:cubicBezTo>
                    <a:pt x="1332" y="303"/>
                    <a:pt x="1081" y="284"/>
                    <a:pt x="883" y="219"/>
                  </a:cubicBezTo>
                  <a:cubicBezTo>
                    <a:pt x="674" y="158"/>
                    <a:pt x="477" y="44"/>
                    <a:pt x="267" y="3"/>
                  </a:cubicBezTo>
                  <a:cubicBezTo>
                    <a:pt x="257" y="1"/>
                    <a:pt x="247" y="0"/>
                    <a:pt x="23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5598;p61"/>
            <p:cNvSpPr/>
            <p:nvPr/>
          </p:nvSpPr>
          <p:spPr>
            <a:xfrm>
              <a:off x="1403974" y="2147473"/>
              <a:ext cx="25069" cy="14737"/>
            </a:xfrm>
            <a:custGeom>
              <a:avLst/>
              <a:gdLst/>
              <a:ahLst/>
              <a:cxnLst/>
              <a:rect l="l" t="t" r="r" b="b"/>
              <a:pathLst>
                <a:path w="1087" h="639" extrusionOk="0">
                  <a:moveTo>
                    <a:pt x="200" y="1"/>
                  </a:moveTo>
                  <a:cubicBezTo>
                    <a:pt x="36" y="1"/>
                    <a:pt x="0" y="207"/>
                    <a:pt x="98" y="305"/>
                  </a:cubicBezTo>
                  <a:cubicBezTo>
                    <a:pt x="189" y="400"/>
                    <a:pt x="322" y="457"/>
                    <a:pt x="440" y="518"/>
                  </a:cubicBezTo>
                  <a:cubicBezTo>
                    <a:pt x="552" y="576"/>
                    <a:pt x="663" y="639"/>
                    <a:pt x="791" y="639"/>
                  </a:cubicBezTo>
                  <a:cubicBezTo>
                    <a:pt x="807" y="639"/>
                    <a:pt x="823" y="638"/>
                    <a:pt x="840" y="636"/>
                  </a:cubicBezTo>
                  <a:cubicBezTo>
                    <a:pt x="980" y="620"/>
                    <a:pt x="1086" y="461"/>
                    <a:pt x="991" y="332"/>
                  </a:cubicBezTo>
                  <a:cubicBezTo>
                    <a:pt x="893" y="199"/>
                    <a:pt x="759" y="157"/>
                    <a:pt x="603" y="104"/>
                  </a:cubicBezTo>
                  <a:cubicBezTo>
                    <a:pt x="475" y="58"/>
                    <a:pt x="345" y="1"/>
                    <a:pt x="205" y="1"/>
                  </a:cubicBezTo>
                  <a:cubicBezTo>
                    <a:pt x="203" y="1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5599;p61"/>
            <p:cNvSpPr/>
            <p:nvPr/>
          </p:nvSpPr>
          <p:spPr>
            <a:xfrm>
              <a:off x="1420371" y="2117122"/>
              <a:ext cx="32864" cy="12131"/>
            </a:xfrm>
            <a:custGeom>
              <a:avLst/>
              <a:gdLst/>
              <a:ahLst/>
              <a:cxnLst/>
              <a:rect l="l" t="t" r="r" b="b"/>
              <a:pathLst>
                <a:path w="1425" h="526" extrusionOk="0">
                  <a:moveTo>
                    <a:pt x="197" y="1"/>
                  </a:moveTo>
                  <a:cubicBezTo>
                    <a:pt x="50" y="1"/>
                    <a:pt x="1" y="204"/>
                    <a:pt x="101" y="290"/>
                  </a:cubicBezTo>
                  <a:cubicBezTo>
                    <a:pt x="271" y="436"/>
                    <a:pt x="547" y="525"/>
                    <a:pt x="811" y="525"/>
                  </a:cubicBezTo>
                  <a:cubicBezTo>
                    <a:pt x="1010" y="525"/>
                    <a:pt x="1202" y="475"/>
                    <a:pt x="1338" y="359"/>
                  </a:cubicBezTo>
                  <a:cubicBezTo>
                    <a:pt x="1424" y="287"/>
                    <a:pt x="1410" y="150"/>
                    <a:pt x="1292" y="120"/>
                  </a:cubicBezTo>
                  <a:cubicBezTo>
                    <a:pt x="1117" y="74"/>
                    <a:pt x="923" y="85"/>
                    <a:pt x="745" y="74"/>
                  </a:cubicBezTo>
                  <a:cubicBezTo>
                    <a:pt x="562" y="62"/>
                    <a:pt x="387" y="13"/>
                    <a:pt x="205" y="1"/>
                  </a:cubicBezTo>
                  <a:cubicBezTo>
                    <a:pt x="202" y="1"/>
                    <a:pt x="199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5600;p61"/>
            <p:cNvSpPr/>
            <p:nvPr/>
          </p:nvSpPr>
          <p:spPr>
            <a:xfrm>
              <a:off x="1438452" y="2089309"/>
              <a:ext cx="29958" cy="9963"/>
            </a:xfrm>
            <a:custGeom>
              <a:avLst/>
              <a:gdLst/>
              <a:ahLst/>
              <a:cxnLst/>
              <a:rect l="l" t="t" r="r" b="b"/>
              <a:pathLst>
                <a:path w="1299" h="432" extrusionOk="0">
                  <a:moveTo>
                    <a:pt x="614" y="1"/>
                  </a:moveTo>
                  <a:cubicBezTo>
                    <a:pt x="474" y="1"/>
                    <a:pt x="328" y="44"/>
                    <a:pt x="196" y="82"/>
                  </a:cubicBezTo>
                  <a:cubicBezTo>
                    <a:pt x="1" y="134"/>
                    <a:pt x="61" y="432"/>
                    <a:pt x="257" y="432"/>
                  </a:cubicBezTo>
                  <a:cubicBezTo>
                    <a:pt x="259" y="432"/>
                    <a:pt x="262" y="431"/>
                    <a:pt x="265" y="431"/>
                  </a:cubicBezTo>
                  <a:cubicBezTo>
                    <a:pt x="299" y="430"/>
                    <a:pt x="334" y="429"/>
                    <a:pt x="369" y="429"/>
                  </a:cubicBezTo>
                  <a:cubicBezTo>
                    <a:pt x="424" y="429"/>
                    <a:pt x="479" y="430"/>
                    <a:pt x="533" y="430"/>
                  </a:cubicBezTo>
                  <a:cubicBezTo>
                    <a:pt x="600" y="430"/>
                    <a:pt x="667" y="429"/>
                    <a:pt x="732" y="420"/>
                  </a:cubicBezTo>
                  <a:cubicBezTo>
                    <a:pt x="877" y="398"/>
                    <a:pt x="1040" y="413"/>
                    <a:pt x="1177" y="363"/>
                  </a:cubicBezTo>
                  <a:cubicBezTo>
                    <a:pt x="1256" y="333"/>
                    <a:pt x="1298" y="211"/>
                    <a:pt x="1219" y="154"/>
                  </a:cubicBezTo>
                  <a:cubicBezTo>
                    <a:pt x="1078" y="52"/>
                    <a:pt x="900" y="44"/>
                    <a:pt x="736" y="13"/>
                  </a:cubicBezTo>
                  <a:cubicBezTo>
                    <a:pt x="696" y="5"/>
                    <a:pt x="655" y="1"/>
                    <a:pt x="61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5601;p61"/>
            <p:cNvSpPr/>
            <p:nvPr/>
          </p:nvSpPr>
          <p:spPr>
            <a:xfrm>
              <a:off x="1460131" y="2150009"/>
              <a:ext cx="27306" cy="13376"/>
            </a:xfrm>
            <a:custGeom>
              <a:avLst/>
              <a:gdLst/>
              <a:ahLst/>
              <a:cxnLst/>
              <a:rect l="l" t="t" r="r" b="b"/>
              <a:pathLst>
                <a:path w="1184" h="580" extrusionOk="0">
                  <a:moveTo>
                    <a:pt x="218" y="0"/>
                  </a:moveTo>
                  <a:cubicBezTo>
                    <a:pt x="113" y="0"/>
                    <a:pt x="0" y="92"/>
                    <a:pt x="51" y="206"/>
                  </a:cubicBezTo>
                  <a:cubicBezTo>
                    <a:pt x="134" y="389"/>
                    <a:pt x="370" y="488"/>
                    <a:pt x="553" y="537"/>
                  </a:cubicBezTo>
                  <a:cubicBezTo>
                    <a:pt x="629" y="560"/>
                    <a:pt x="730" y="580"/>
                    <a:pt x="828" y="580"/>
                  </a:cubicBezTo>
                  <a:cubicBezTo>
                    <a:pt x="962" y="580"/>
                    <a:pt x="1091" y="543"/>
                    <a:pt x="1146" y="427"/>
                  </a:cubicBezTo>
                  <a:cubicBezTo>
                    <a:pt x="1183" y="351"/>
                    <a:pt x="1160" y="275"/>
                    <a:pt x="1104" y="217"/>
                  </a:cubicBezTo>
                  <a:cubicBezTo>
                    <a:pt x="1047" y="155"/>
                    <a:pt x="966" y="144"/>
                    <a:pt x="880" y="144"/>
                  </a:cubicBezTo>
                  <a:cubicBezTo>
                    <a:pt x="834" y="144"/>
                    <a:pt x="787" y="147"/>
                    <a:pt x="741" y="147"/>
                  </a:cubicBezTo>
                  <a:cubicBezTo>
                    <a:pt x="712" y="147"/>
                    <a:pt x="685" y="146"/>
                    <a:pt x="659" y="142"/>
                  </a:cubicBezTo>
                  <a:cubicBezTo>
                    <a:pt x="590" y="131"/>
                    <a:pt x="526" y="119"/>
                    <a:pt x="465" y="96"/>
                  </a:cubicBezTo>
                  <a:cubicBezTo>
                    <a:pt x="385" y="66"/>
                    <a:pt x="321" y="8"/>
                    <a:pt x="237" y="1"/>
                  </a:cubicBezTo>
                  <a:cubicBezTo>
                    <a:pt x="231" y="0"/>
                    <a:pt x="225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5602;p61"/>
            <p:cNvSpPr/>
            <p:nvPr/>
          </p:nvSpPr>
          <p:spPr>
            <a:xfrm>
              <a:off x="1438314" y="2176416"/>
              <a:ext cx="27375" cy="9778"/>
            </a:xfrm>
            <a:custGeom>
              <a:avLst/>
              <a:gdLst/>
              <a:ahLst/>
              <a:cxnLst/>
              <a:rect l="l" t="t" r="r" b="b"/>
              <a:pathLst>
                <a:path w="1187" h="424" extrusionOk="0">
                  <a:moveTo>
                    <a:pt x="179" y="0"/>
                  </a:moveTo>
                  <a:cubicBezTo>
                    <a:pt x="8" y="0"/>
                    <a:pt x="0" y="248"/>
                    <a:pt x="156" y="286"/>
                  </a:cubicBezTo>
                  <a:cubicBezTo>
                    <a:pt x="304" y="323"/>
                    <a:pt x="449" y="358"/>
                    <a:pt x="601" y="381"/>
                  </a:cubicBezTo>
                  <a:cubicBezTo>
                    <a:pt x="692" y="394"/>
                    <a:pt x="794" y="423"/>
                    <a:pt x="890" y="423"/>
                  </a:cubicBezTo>
                  <a:cubicBezTo>
                    <a:pt x="937" y="423"/>
                    <a:pt x="984" y="416"/>
                    <a:pt x="1027" y="396"/>
                  </a:cubicBezTo>
                  <a:cubicBezTo>
                    <a:pt x="1130" y="350"/>
                    <a:pt x="1187" y="209"/>
                    <a:pt x="1084" y="126"/>
                  </a:cubicBezTo>
                  <a:cubicBezTo>
                    <a:pt x="959" y="27"/>
                    <a:pt x="799" y="39"/>
                    <a:pt x="646" y="23"/>
                  </a:cubicBezTo>
                  <a:cubicBezTo>
                    <a:pt x="491" y="8"/>
                    <a:pt x="335" y="0"/>
                    <a:pt x="17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5603;p61"/>
            <p:cNvSpPr/>
            <p:nvPr/>
          </p:nvSpPr>
          <p:spPr>
            <a:xfrm>
              <a:off x="1468156" y="2057252"/>
              <a:ext cx="30074" cy="9663"/>
            </a:xfrm>
            <a:custGeom>
              <a:avLst/>
              <a:gdLst/>
              <a:ahLst/>
              <a:cxnLst/>
              <a:rect l="l" t="t" r="r" b="b"/>
              <a:pathLst>
                <a:path w="1304" h="419" extrusionOk="0">
                  <a:moveTo>
                    <a:pt x="155" y="1"/>
                  </a:moveTo>
                  <a:cubicBezTo>
                    <a:pt x="36" y="1"/>
                    <a:pt x="1" y="188"/>
                    <a:pt x="110" y="236"/>
                  </a:cubicBezTo>
                  <a:cubicBezTo>
                    <a:pt x="273" y="305"/>
                    <a:pt x="440" y="350"/>
                    <a:pt x="615" y="381"/>
                  </a:cubicBezTo>
                  <a:cubicBezTo>
                    <a:pt x="719" y="397"/>
                    <a:pt x="831" y="419"/>
                    <a:pt x="939" y="419"/>
                  </a:cubicBezTo>
                  <a:cubicBezTo>
                    <a:pt x="1008" y="419"/>
                    <a:pt x="1076" y="410"/>
                    <a:pt x="1140" y="384"/>
                  </a:cubicBezTo>
                  <a:cubicBezTo>
                    <a:pt x="1265" y="335"/>
                    <a:pt x="1303" y="138"/>
                    <a:pt x="1163" y="77"/>
                  </a:cubicBezTo>
                  <a:cubicBezTo>
                    <a:pt x="1051" y="28"/>
                    <a:pt x="936" y="26"/>
                    <a:pt x="818" y="26"/>
                  </a:cubicBezTo>
                  <a:cubicBezTo>
                    <a:pt x="806" y="26"/>
                    <a:pt x="793" y="26"/>
                    <a:pt x="781" y="26"/>
                  </a:cubicBezTo>
                  <a:cubicBezTo>
                    <a:pt x="746" y="26"/>
                    <a:pt x="711" y="25"/>
                    <a:pt x="676" y="24"/>
                  </a:cubicBezTo>
                  <a:cubicBezTo>
                    <a:pt x="505" y="12"/>
                    <a:pt x="333" y="1"/>
                    <a:pt x="159" y="1"/>
                  </a:cubicBezTo>
                  <a:cubicBezTo>
                    <a:pt x="158" y="1"/>
                    <a:pt x="15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5604;p61"/>
            <p:cNvSpPr/>
            <p:nvPr/>
          </p:nvSpPr>
          <p:spPr>
            <a:xfrm>
              <a:off x="1421040" y="2051210"/>
              <a:ext cx="25023" cy="8326"/>
            </a:xfrm>
            <a:custGeom>
              <a:avLst/>
              <a:gdLst/>
              <a:ahLst/>
              <a:cxnLst/>
              <a:rect l="l" t="t" r="r" b="b"/>
              <a:pathLst>
                <a:path w="1085" h="361" extrusionOk="0">
                  <a:moveTo>
                    <a:pt x="936" y="0"/>
                  </a:moveTo>
                  <a:cubicBezTo>
                    <a:pt x="807" y="0"/>
                    <a:pt x="677" y="61"/>
                    <a:pt x="551" y="88"/>
                  </a:cubicBezTo>
                  <a:cubicBezTo>
                    <a:pt x="436" y="108"/>
                    <a:pt x="322" y="119"/>
                    <a:pt x="207" y="119"/>
                  </a:cubicBezTo>
                  <a:cubicBezTo>
                    <a:pt x="190" y="119"/>
                    <a:pt x="173" y="118"/>
                    <a:pt x="156" y="118"/>
                  </a:cubicBezTo>
                  <a:cubicBezTo>
                    <a:pt x="0" y="118"/>
                    <a:pt x="16" y="350"/>
                    <a:pt x="168" y="358"/>
                  </a:cubicBezTo>
                  <a:cubicBezTo>
                    <a:pt x="210" y="360"/>
                    <a:pt x="255" y="361"/>
                    <a:pt x="301" y="361"/>
                  </a:cubicBezTo>
                  <a:cubicBezTo>
                    <a:pt x="548" y="361"/>
                    <a:pt x="846" y="328"/>
                    <a:pt x="1016" y="167"/>
                  </a:cubicBezTo>
                  <a:cubicBezTo>
                    <a:pt x="1084" y="103"/>
                    <a:pt x="1016" y="0"/>
                    <a:pt x="93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5605;p61"/>
            <p:cNvSpPr/>
            <p:nvPr/>
          </p:nvSpPr>
          <p:spPr>
            <a:xfrm>
              <a:off x="1422516" y="2019360"/>
              <a:ext cx="26960" cy="9433"/>
            </a:xfrm>
            <a:custGeom>
              <a:avLst/>
              <a:gdLst/>
              <a:ahLst/>
              <a:cxnLst/>
              <a:rect l="l" t="t" r="r" b="b"/>
              <a:pathLst>
                <a:path w="1169" h="409" extrusionOk="0">
                  <a:moveTo>
                    <a:pt x="886" y="1"/>
                  </a:moveTo>
                  <a:cubicBezTo>
                    <a:pt x="780" y="1"/>
                    <a:pt x="669" y="35"/>
                    <a:pt x="568" y="54"/>
                  </a:cubicBezTo>
                  <a:cubicBezTo>
                    <a:pt x="424" y="81"/>
                    <a:pt x="287" y="123"/>
                    <a:pt x="142" y="153"/>
                  </a:cubicBezTo>
                  <a:cubicBezTo>
                    <a:pt x="1" y="183"/>
                    <a:pt x="44" y="408"/>
                    <a:pt x="180" y="408"/>
                  </a:cubicBezTo>
                  <a:cubicBezTo>
                    <a:pt x="184" y="408"/>
                    <a:pt x="187" y="408"/>
                    <a:pt x="191" y="408"/>
                  </a:cubicBezTo>
                  <a:cubicBezTo>
                    <a:pt x="343" y="397"/>
                    <a:pt x="492" y="397"/>
                    <a:pt x="643" y="381"/>
                  </a:cubicBezTo>
                  <a:cubicBezTo>
                    <a:pt x="784" y="367"/>
                    <a:pt x="929" y="374"/>
                    <a:pt x="1050" y="290"/>
                  </a:cubicBezTo>
                  <a:cubicBezTo>
                    <a:pt x="1168" y="214"/>
                    <a:pt x="1115" y="54"/>
                    <a:pt x="998" y="16"/>
                  </a:cubicBezTo>
                  <a:cubicBezTo>
                    <a:pt x="961" y="5"/>
                    <a:pt x="924" y="1"/>
                    <a:pt x="88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5606;p61"/>
            <p:cNvSpPr/>
            <p:nvPr/>
          </p:nvSpPr>
          <p:spPr>
            <a:xfrm>
              <a:off x="1476367" y="2022312"/>
              <a:ext cx="29382" cy="10932"/>
            </a:xfrm>
            <a:custGeom>
              <a:avLst/>
              <a:gdLst/>
              <a:ahLst/>
              <a:cxnLst/>
              <a:rect l="l" t="t" r="r" b="b"/>
              <a:pathLst>
                <a:path w="1274" h="474" extrusionOk="0">
                  <a:moveTo>
                    <a:pt x="998" y="0"/>
                  </a:moveTo>
                  <a:cubicBezTo>
                    <a:pt x="833" y="0"/>
                    <a:pt x="679" y="30"/>
                    <a:pt x="514" y="67"/>
                  </a:cubicBezTo>
                  <a:cubicBezTo>
                    <a:pt x="354" y="97"/>
                    <a:pt x="153" y="93"/>
                    <a:pt x="42" y="227"/>
                  </a:cubicBezTo>
                  <a:cubicBezTo>
                    <a:pt x="0" y="272"/>
                    <a:pt x="0" y="353"/>
                    <a:pt x="54" y="394"/>
                  </a:cubicBezTo>
                  <a:cubicBezTo>
                    <a:pt x="126" y="455"/>
                    <a:pt x="215" y="473"/>
                    <a:pt x="308" y="473"/>
                  </a:cubicBezTo>
                  <a:cubicBezTo>
                    <a:pt x="400" y="473"/>
                    <a:pt x="497" y="455"/>
                    <a:pt x="586" y="444"/>
                  </a:cubicBezTo>
                  <a:cubicBezTo>
                    <a:pt x="795" y="416"/>
                    <a:pt x="977" y="367"/>
                    <a:pt x="1156" y="249"/>
                  </a:cubicBezTo>
                  <a:cubicBezTo>
                    <a:pt x="1274" y="170"/>
                    <a:pt x="1198" y="10"/>
                    <a:pt x="1072" y="2"/>
                  </a:cubicBezTo>
                  <a:cubicBezTo>
                    <a:pt x="1047" y="1"/>
                    <a:pt x="1023" y="0"/>
                    <a:pt x="9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5607;p61"/>
            <p:cNvSpPr/>
            <p:nvPr/>
          </p:nvSpPr>
          <p:spPr>
            <a:xfrm>
              <a:off x="1493594" y="1982968"/>
              <a:ext cx="39921" cy="14299"/>
            </a:xfrm>
            <a:custGeom>
              <a:avLst/>
              <a:gdLst/>
              <a:ahLst/>
              <a:cxnLst/>
              <a:rect l="l" t="t" r="r" b="b"/>
              <a:pathLst>
                <a:path w="1731" h="620" extrusionOk="0">
                  <a:moveTo>
                    <a:pt x="1579" y="1"/>
                  </a:moveTo>
                  <a:cubicBezTo>
                    <a:pt x="1577" y="1"/>
                    <a:pt x="1575" y="1"/>
                    <a:pt x="1573" y="1"/>
                  </a:cubicBezTo>
                  <a:cubicBezTo>
                    <a:pt x="1078" y="43"/>
                    <a:pt x="604" y="211"/>
                    <a:pt x="139" y="385"/>
                  </a:cubicBezTo>
                  <a:cubicBezTo>
                    <a:pt x="1" y="439"/>
                    <a:pt x="58" y="619"/>
                    <a:pt x="192" y="619"/>
                  </a:cubicBezTo>
                  <a:cubicBezTo>
                    <a:pt x="201" y="619"/>
                    <a:pt x="210" y="619"/>
                    <a:pt x="220" y="617"/>
                  </a:cubicBezTo>
                  <a:cubicBezTo>
                    <a:pt x="706" y="522"/>
                    <a:pt x="1192" y="420"/>
                    <a:pt x="1637" y="195"/>
                  </a:cubicBezTo>
                  <a:cubicBezTo>
                    <a:pt x="1730" y="151"/>
                    <a:pt x="1674" y="1"/>
                    <a:pt x="15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5608;p61"/>
            <p:cNvSpPr/>
            <p:nvPr/>
          </p:nvSpPr>
          <p:spPr>
            <a:xfrm>
              <a:off x="1528327" y="2032206"/>
              <a:ext cx="39068" cy="10816"/>
            </a:xfrm>
            <a:custGeom>
              <a:avLst/>
              <a:gdLst/>
              <a:ahLst/>
              <a:cxnLst/>
              <a:rect l="l" t="t" r="r" b="b"/>
              <a:pathLst>
                <a:path w="1694" h="469" extrusionOk="0">
                  <a:moveTo>
                    <a:pt x="1288" y="0"/>
                  </a:moveTo>
                  <a:cubicBezTo>
                    <a:pt x="903" y="0"/>
                    <a:pt x="460" y="146"/>
                    <a:pt x="120" y="238"/>
                  </a:cubicBezTo>
                  <a:cubicBezTo>
                    <a:pt x="1" y="271"/>
                    <a:pt x="25" y="468"/>
                    <a:pt x="142" y="468"/>
                  </a:cubicBezTo>
                  <a:cubicBezTo>
                    <a:pt x="149" y="468"/>
                    <a:pt x="155" y="468"/>
                    <a:pt x="162" y="467"/>
                  </a:cubicBezTo>
                  <a:cubicBezTo>
                    <a:pt x="402" y="425"/>
                    <a:pt x="644" y="394"/>
                    <a:pt x="888" y="375"/>
                  </a:cubicBezTo>
                  <a:cubicBezTo>
                    <a:pt x="1109" y="357"/>
                    <a:pt x="1348" y="372"/>
                    <a:pt x="1557" y="300"/>
                  </a:cubicBezTo>
                  <a:cubicBezTo>
                    <a:pt x="1694" y="254"/>
                    <a:pt x="1683" y="56"/>
                    <a:pt x="1542" y="26"/>
                  </a:cubicBezTo>
                  <a:cubicBezTo>
                    <a:pt x="1462" y="8"/>
                    <a:pt x="1377" y="0"/>
                    <a:pt x="128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5609;p61"/>
            <p:cNvSpPr/>
            <p:nvPr/>
          </p:nvSpPr>
          <p:spPr>
            <a:xfrm>
              <a:off x="1552335" y="2002294"/>
              <a:ext cx="31365" cy="9778"/>
            </a:xfrm>
            <a:custGeom>
              <a:avLst/>
              <a:gdLst/>
              <a:ahLst/>
              <a:cxnLst/>
              <a:rect l="l" t="t" r="r" b="b"/>
              <a:pathLst>
                <a:path w="1360" h="424" extrusionOk="0">
                  <a:moveTo>
                    <a:pt x="982" y="1"/>
                  </a:moveTo>
                  <a:cubicBezTo>
                    <a:pt x="887" y="1"/>
                    <a:pt x="789" y="14"/>
                    <a:pt x="698" y="23"/>
                  </a:cubicBezTo>
                  <a:cubicBezTo>
                    <a:pt x="508" y="42"/>
                    <a:pt x="330" y="84"/>
                    <a:pt x="147" y="140"/>
                  </a:cubicBezTo>
                  <a:cubicBezTo>
                    <a:pt x="1" y="188"/>
                    <a:pt x="34" y="423"/>
                    <a:pt x="180" y="423"/>
                  </a:cubicBezTo>
                  <a:cubicBezTo>
                    <a:pt x="185" y="423"/>
                    <a:pt x="191" y="423"/>
                    <a:pt x="196" y="422"/>
                  </a:cubicBezTo>
                  <a:cubicBezTo>
                    <a:pt x="372" y="399"/>
                    <a:pt x="547" y="384"/>
                    <a:pt x="717" y="377"/>
                  </a:cubicBezTo>
                  <a:cubicBezTo>
                    <a:pt x="735" y="376"/>
                    <a:pt x="752" y="375"/>
                    <a:pt x="770" y="375"/>
                  </a:cubicBezTo>
                  <a:cubicBezTo>
                    <a:pt x="841" y="375"/>
                    <a:pt x="914" y="381"/>
                    <a:pt x="987" y="381"/>
                  </a:cubicBezTo>
                  <a:cubicBezTo>
                    <a:pt x="1066" y="381"/>
                    <a:pt x="1144" y="374"/>
                    <a:pt x="1216" y="346"/>
                  </a:cubicBezTo>
                  <a:cubicBezTo>
                    <a:pt x="1342" y="296"/>
                    <a:pt x="1360" y="121"/>
                    <a:pt x="1235" y="53"/>
                  </a:cubicBezTo>
                  <a:cubicBezTo>
                    <a:pt x="1158" y="13"/>
                    <a:pt x="1071" y="1"/>
                    <a:pt x="98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5610;p61"/>
            <p:cNvSpPr/>
            <p:nvPr/>
          </p:nvSpPr>
          <p:spPr>
            <a:xfrm>
              <a:off x="1575143" y="1969246"/>
              <a:ext cx="35908" cy="11093"/>
            </a:xfrm>
            <a:custGeom>
              <a:avLst/>
              <a:gdLst/>
              <a:ahLst/>
              <a:cxnLst/>
              <a:rect l="l" t="t" r="r" b="b"/>
              <a:pathLst>
                <a:path w="1557" h="481" extrusionOk="0">
                  <a:moveTo>
                    <a:pt x="942" y="1"/>
                  </a:moveTo>
                  <a:cubicBezTo>
                    <a:pt x="658" y="1"/>
                    <a:pt x="363" y="94"/>
                    <a:pt x="139" y="227"/>
                  </a:cubicBezTo>
                  <a:cubicBezTo>
                    <a:pt x="1" y="309"/>
                    <a:pt x="101" y="481"/>
                    <a:pt x="234" y="481"/>
                  </a:cubicBezTo>
                  <a:cubicBezTo>
                    <a:pt x="243" y="481"/>
                    <a:pt x="252" y="480"/>
                    <a:pt x="261" y="478"/>
                  </a:cubicBezTo>
                  <a:cubicBezTo>
                    <a:pt x="458" y="436"/>
                    <a:pt x="649" y="395"/>
                    <a:pt x="854" y="383"/>
                  </a:cubicBezTo>
                  <a:cubicBezTo>
                    <a:pt x="1041" y="376"/>
                    <a:pt x="1234" y="376"/>
                    <a:pt x="1413" y="341"/>
                  </a:cubicBezTo>
                  <a:cubicBezTo>
                    <a:pt x="1523" y="322"/>
                    <a:pt x="1557" y="194"/>
                    <a:pt x="1458" y="132"/>
                  </a:cubicBezTo>
                  <a:cubicBezTo>
                    <a:pt x="1306" y="40"/>
                    <a:pt x="1126" y="1"/>
                    <a:pt x="9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5611;p61"/>
            <p:cNvSpPr/>
            <p:nvPr/>
          </p:nvSpPr>
          <p:spPr>
            <a:xfrm>
              <a:off x="1589742" y="2028239"/>
              <a:ext cx="32126" cy="9871"/>
            </a:xfrm>
            <a:custGeom>
              <a:avLst/>
              <a:gdLst/>
              <a:ahLst/>
              <a:cxnLst/>
              <a:rect l="l" t="t" r="r" b="b"/>
              <a:pathLst>
                <a:path w="1393" h="428" extrusionOk="0">
                  <a:moveTo>
                    <a:pt x="834" y="0"/>
                  </a:moveTo>
                  <a:cubicBezTo>
                    <a:pt x="627" y="0"/>
                    <a:pt x="414" y="39"/>
                    <a:pt x="221" y="68"/>
                  </a:cubicBezTo>
                  <a:cubicBezTo>
                    <a:pt x="1" y="99"/>
                    <a:pt x="20" y="392"/>
                    <a:pt x="236" y="407"/>
                  </a:cubicBezTo>
                  <a:cubicBezTo>
                    <a:pt x="374" y="416"/>
                    <a:pt x="521" y="428"/>
                    <a:pt x="668" y="428"/>
                  </a:cubicBezTo>
                  <a:cubicBezTo>
                    <a:pt x="900" y="428"/>
                    <a:pt x="1132" y="397"/>
                    <a:pt x="1327" y="274"/>
                  </a:cubicBezTo>
                  <a:cubicBezTo>
                    <a:pt x="1392" y="236"/>
                    <a:pt x="1380" y="137"/>
                    <a:pt x="1316" y="103"/>
                  </a:cubicBezTo>
                  <a:cubicBezTo>
                    <a:pt x="1168" y="26"/>
                    <a:pt x="1003" y="0"/>
                    <a:pt x="83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5612;p61"/>
            <p:cNvSpPr/>
            <p:nvPr/>
          </p:nvSpPr>
          <p:spPr>
            <a:xfrm>
              <a:off x="1616310" y="1992193"/>
              <a:ext cx="34663" cy="10355"/>
            </a:xfrm>
            <a:custGeom>
              <a:avLst/>
              <a:gdLst/>
              <a:ahLst/>
              <a:cxnLst/>
              <a:rect l="l" t="t" r="r" b="b"/>
              <a:pathLst>
                <a:path w="1503" h="449" extrusionOk="0">
                  <a:moveTo>
                    <a:pt x="1205" y="0"/>
                  </a:moveTo>
                  <a:cubicBezTo>
                    <a:pt x="963" y="0"/>
                    <a:pt x="724" y="37"/>
                    <a:pt x="482" y="37"/>
                  </a:cubicBezTo>
                  <a:cubicBezTo>
                    <a:pt x="414" y="37"/>
                    <a:pt x="346" y="34"/>
                    <a:pt x="278" y="27"/>
                  </a:cubicBezTo>
                  <a:cubicBezTo>
                    <a:pt x="270" y="26"/>
                    <a:pt x="263" y="26"/>
                    <a:pt x="255" y="26"/>
                  </a:cubicBezTo>
                  <a:cubicBezTo>
                    <a:pt x="57" y="26"/>
                    <a:pt x="1" y="303"/>
                    <a:pt x="210" y="366"/>
                  </a:cubicBezTo>
                  <a:cubicBezTo>
                    <a:pt x="375" y="415"/>
                    <a:pt x="558" y="448"/>
                    <a:pt x="741" y="448"/>
                  </a:cubicBezTo>
                  <a:cubicBezTo>
                    <a:pt x="982" y="448"/>
                    <a:pt x="1221" y="389"/>
                    <a:pt x="1407" y="229"/>
                  </a:cubicBezTo>
                  <a:cubicBezTo>
                    <a:pt x="1502" y="148"/>
                    <a:pt x="1460" y="12"/>
                    <a:pt x="1335" y="4"/>
                  </a:cubicBezTo>
                  <a:cubicBezTo>
                    <a:pt x="1291" y="1"/>
                    <a:pt x="1248" y="0"/>
                    <a:pt x="120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5613;p61"/>
            <p:cNvSpPr/>
            <p:nvPr/>
          </p:nvSpPr>
          <p:spPr>
            <a:xfrm>
              <a:off x="1644216" y="1965071"/>
              <a:ext cx="24193" cy="8625"/>
            </a:xfrm>
            <a:custGeom>
              <a:avLst/>
              <a:gdLst/>
              <a:ahLst/>
              <a:cxnLst/>
              <a:rect l="l" t="t" r="r" b="b"/>
              <a:pathLst>
                <a:path w="1049" h="374" extrusionOk="0">
                  <a:moveTo>
                    <a:pt x="236" y="1"/>
                  </a:moveTo>
                  <a:cubicBezTo>
                    <a:pt x="61" y="1"/>
                    <a:pt x="0" y="272"/>
                    <a:pt x="190" y="294"/>
                  </a:cubicBezTo>
                  <a:cubicBezTo>
                    <a:pt x="315" y="310"/>
                    <a:pt x="444" y="329"/>
                    <a:pt x="569" y="344"/>
                  </a:cubicBezTo>
                  <a:cubicBezTo>
                    <a:pt x="647" y="354"/>
                    <a:pt x="728" y="373"/>
                    <a:pt x="807" y="373"/>
                  </a:cubicBezTo>
                  <a:cubicBezTo>
                    <a:pt x="849" y="373"/>
                    <a:pt x="891" y="368"/>
                    <a:pt x="931" y="352"/>
                  </a:cubicBezTo>
                  <a:cubicBezTo>
                    <a:pt x="1048" y="302"/>
                    <a:pt x="1048" y="166"/>
                    <a:pt x="950" y="101"/>
                  </a:cubicBezTo>
                  <a:cubicBezTo>
                    <a:pt x="855" y="36"/>
                    <a:pt x="722" y="43"/>
                    <a:pt x="611" y="36"/>
                  </a:cubicBezTo>
                  <a:cubicBezTo>
                    <a:pt x="490" y="24"/>
                    <a:pt x="372" y="13"/>
                    <a:pt x="250" y="1"/>
                  </a:cubicBezTo>
                  <a:cubicBezTo>
                    <a:pt x="245" y="1"/>
                    <a:pt x="241" y="1"/>
                    <a:pt x="23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5614;p61"/>
            <p:cNvSpPr/>
            <p:nvPr/>
          </p:nvSpPr>
          <p:spPr>
            <a:xfrm>
              <a:off x="1648390" y="2032783"/>
              <a:ext cx="27214" cy="9179"/>
            </a:xfrm>
            <a:custGeom>
              <a:avLst/>
              <a:gdLst/>
              <a:ahLst/>
              <a:cxnLst/>
              <a:rect l="l" t="t" r="r" b="b"/>
              <a:pathLst>
                <a:path w="1180" h="398" extrusionOk="0">
                  <a:moveTo>
                    <a:pt x="165" y="1"/>
                  </a:moveTo>
                  <a:cubicBezTo>
                    <a:pt x="58" y="1"/>
                    <a:pt x="1" y="157"/>
                    <a:pt x="88" y="225"/>
                  </a:cubicBezTo>
                  <a:cubicBezTo>
                    <a:pt x="249" y="346"/>
                    <a:pt x="469" y="397"/>
                    <a:pt x="685" y="397"/>
                  </a:cubicBezTo>
                  <a:cubicBezTo>
                    <a:pt x="824" y="397"/>
                    <a:pt x="960" y="376"/>
                    <a:pt x="1077" y="339"/>
                  </a:cubicBezTo>
                  <a:cubicBezTo>
                    <a:pt x="1180" y="305"/>
                    <a:pt x="1180" y="138"/>
                    <a:pt x="1065" y="118"/>
                  </a:cubicBezTo>
                  <a:cubicBezTo>
                    <a:pt x="913" y="99"/>
                    <a:pt x="762" y="81"/>
                    <a:pt x="609" y="66"/>
                  </a:cubicBezTo>
                  <a:cubicBezTo>
                    <a:pt x="461" y="46"/>
                    <a:pt x="313" y="1"/>
                    <a:pt x="16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615;p61"/>
            <p:cNvSpPr/>
            <p:nvPr/>
          </p:nvSpPr>
          <p:spPr>
            <a:xfrm>
              <a:off x="1676503" y="2009697"/>
              <a:ext cx="22947" cy="9179"/>
            </a:xfrm>
            <a:custGeom>
              <a:avLst/>
              <a:gdLst/>
              <a:ahLst/>
              <a:cxnLst/>
              <a:rect l="l" t="t" r="r" b="b"/>
              <a:pathLst>
                <a:path w="995" h="398" extrusionOk="0">
                  <a:moveTo>
                    <a:pt x="155" y="1"/>
                  </a:moveTo>
                  <a:cubicBezTo>
                    <a:pt x="49" y="1"/>
                    <a:pt x="1" y="174"/>
                    <a:pt x="109" y="223"/>
                  </a:cubicBezTo>
                  <a:cubicBezTo>
                    <a:pt x="238" y="279"/>
                    <a:pt x="375" y="325"/>
                    <a:pt x="512" y="356"/>
                  </a:cubicBezTo>
                  <a:cubicBezTo>
                    <a:pt x="586" y="374"/>
                    <a:pt x="675" y="398"/>
                    <a:pt x="758" y="398"/>
                  </a:cubicBezTo>
                  <a:cubicBezTo>
                    <a:pt x="816" y="398"/>
                    <a:pt x="872" y="386"/>
                    <a:pt x="919" y="352"/>
                  </a:cubicBezTo>
                  <a:cubicBezTo>
                    <a:pt x="980" y="310"/>
                    <a:pt x="994" y="207"/>
                    <a:pt x="930" y="154"/>
                  </a:cubicBezTo>
                  <a:cubicBezTo>
                    <a:pt x="824" y="74"/>
                    <a:pt x="694" y="105"/>
                    <a:pt x="569" y="89"/>
                  </a:cubicBezTo>
                  <a:cubicBezTo>
                    <a:pt x="436" y="74"/>
                    <a:pt x="310" y="47"/>
                    <a:pt x="185" y="5"/>
                  </a:cubicBezTo>
                  <a:cubicBezTo>
                    <a:pt x="174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616;p61"/>
            <p:cNvSpPr/>
            <p:nvPr/>
          </p:nvSpPr>
          <p:spPr>
            <a:xfrm>
              <a:off x="1681046" y="1983014"/>
              <a:ext cx="33763" cy="13123"/>
            </a:xfrm>
            <a:custGeom>
              <a:avLst/>
              <a:gdLst/>
              <a:ahLst/>
              <a:cxnLst/>
              <a:rect l="l" t="t" r="r" b="b"/>
              <a:pathLst>
                <a:path w="1464" h="569" extrusionOk="0">
                  <a:moveTo>
                    <a:pt x="218" y="0"/>
                  </a:moveTo>
                  <a:cubicBezTo>
                    <a:pt x="39" y="0"/>
                    <a:pt x="0" y="265"/>
                    <a:pt x="190" y="323"/>
                  </a:cubicBezTo>
                  <a:cubicBezTo>
                    <a:pt x="383" y="379"/>
                    <a:pt x="581" y="444"/>
                    <a:pt x="779" y="490"/>
                  </a:cubicBezTo>
                  <a:cubicBezTo>
                    <a:pt x="920" y="522"/>
                    <a:pt x="1058" y="568"/>
                    <a:pt x="1200" y="568"/>
                  </a:cubicBezTo>
                  <a:cubicBezTo>
                    <a:pt x="1242" y="568"/>
                    <a:pt x="1284" y="564"/>
                    <a:pt x="1327" y="555"/>
                  </a:cubicBezTo>
                  <a:cubicBezTo>
                    <a:pt x="1441" y="528"/>
                    <a:pt x="1463" y="360"/>
                    <a:pt x="1380" y="292"/>
                  </a:cubicBezTo>
                  <a:cubicBezTo>
                    <a:pt x="1235" y="174"/>
                    <a:pt x="1037" y="155"/>
                    <a:pt x="858" y="113"/>
                  </a:cubicBezTo>
                  <a:cubicBezTo>
                    <a:pt x="660" y="64"/>
                    <a:pt x="455" y="37"/>
                    <a:pt x="254" y="4"/>
                  </a:cubicBezTo>
                  <a:cubicBezTo>
                    <a:pt x="242" y="1"/>
                    <a:pt x="230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617;p61"/>
            <p:cNvSpPr/>
            <p:nvPr/>
          </p:nvSpPr>
          <p:spPr>
            <a:xfrm>
              <a:off x="1693108" y="2045859"/>
              <a:ext cx="19603" cy="8256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78" y="0"/>
                  </a:moveTo>
                  <a:cubicBezTo>
                    <a:pt x="19" y="0"/>
                    <a:pt x="0" y="275"/>
                    <a:pt x="165" y="297"/>
                  </a:cubicBezTo>
                  <a:cubicBezTo>
                    <a:pt x="267" y="308"/>
                    <a:pt x="366" y="323"/>
                    <a:pt x="469" y="339"/>
                  </a:cubicBezTo>
                  <a:cubicBezTo>
                    <a:pt x="524" y="346"/>
                    <a:pt x="576" y="357"/>
                    <a:pt x="627" y="357"/>
                  </a:cubicBezTo>
                  <a:cubicBezTo>
                    <a:pt x="676" y="357"/>
                    <a:pt x="723" y="348"/>
                    <a:pt x="769" y="316"/>
                  </a:cubicBezTo>
                  <a:cubicBezTo>
                    <a:pt x="849" y="267"/>
                    <a:pt x="845" y="160"/>
                    <a:pt x="784" y="99"/>
                  </a:cubicBezTo>
                  <a:cubicBezTo>
                    <a:pt x="704" y="20"/>
                    <a:pt x="594" y="31"/>
                    <a:pt x="492" y="23"/>
                  </a:cubicBezTo>
                  <a:lnTo>
                    <a:pt x="188" y="0"/>
                  </a:lnTo>
                  <a:cubicBezTo>
                    <a:pt x="184" y="0"/>
                    <a:pt x="181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618;p61"/>
            <p:cNvSpPr/>
            <p:nvPr/>
          </p:nvSpPr>
          <p:spPr>
            <a:xfrm>
              <a:off x="1723066" y="2024872"/>
              <a:ext cx="21540" cy="10678"/>
            </a:xfrm>
            <a:custGeom>
              <a:avLst/>
              <a:gdLst/>
              <a:ahLst/>
              <a:cxnLst/>
              <a:rect l="l" t="t" r="r" b="b"/>
              <a:pathLst>
                <a:path w="934" h="463" extrusionOk="0">
                  <a:moveTo>
                    <a:pt x="269" y="0"/>
                  </a:moveTo>
                  <a:cubicBezTo>
                    <a:pt x="65" y="0"/>
                    <a:pt x="0" y="300"/>
                    <a:pt x="223" y="351"/>
                  </a:cubicBezTo>
                  <a:cubicBezTo>
                    <a:pt x="371" y="389"/>
                    <a:pt x="519" y="424"/>
                    <a:pt x="672" y="458"/>
                  </a:cubicBezTo>
                  <a:cubicBezTo>
                    <a:pt x="685" y="461"/>
                    <a:pt x="699" y="463"/>
                    <a:pt x="714" y="463"/>
                  </a:cubicBezTo>
                  <a:cubicBezTo>
                    <a:pt x="772" y="463"/>
                    <a:pt x="836" y="439"/>
                    <a:pt x="869" y="393"/>
                  </a:cubicBezTo>
                  <a:cubicBezTo>
                    <a:pt x="919" y="325"/>
                    <a:pt x="934" y="268"/>
                    <a:pt x="911" y="188"/>
                  </a:cubicBezTo>
                  <a:cubicBezTo>
                    <a:pt x="888" y="128"/>
                    <a:pt x="823" y="59"/>
                    <a:pt x="755" y="51"/>
                  </a:cubicBezTo>
                  <a:cubicBezTo>
                    <a:pt x="603" y="36"/>
                    <a:pt x="447" y="17"/>
                    <a:pt x="295" y="2"/>
                  </a:cubicBezTo>
                  <a:cubicBezTo>
                    <a:pt x="286" y="1"/>
                    <a:pt x="277" y="0"/>
                    <a:pt x="26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619;p61"/>
            <p:cNvSpPr/>
            <p:nvPr/>
          </p:nvSpPr>
          <p:spPr>
            <a:xfrm>
              <a:off x="1570738" y="2056837"/>
              <a:ext cx="23316" cy="11370"/>
            </a:xfrm>
            <a:custGeom>
              <a:avLst/>
              <a:gdLst/>
              <a:ahLst/>
              <a:cxnLst/>
              <a:rect l="l" t="t" r="r" b="b"/>
              <a:pathLst>
                <a:path w="1011" h="493" extrusionOk="0">
                  <a:moveTo>
                    <a:pt x="197" y="1"/>
                  </a:moveTo>
                  <a:cubicBezTo>
                    <a:pt x="89" y="1"/>
                    <a:pt x="0" y="137"/>
                    <a:pt x="106" y="216"/>
                  </a:cubicBezTo>
                  <a:cubicBezTo>
                    <a:pt x="216" y="304"/>
                    <a:pt x="330" y="372"/>
                    <a:pt x="460" y="425"/>
                  </a:cubicBezTo>
                  <a:cubicBezTo>
                    <a:pt x="572" y="475"/>
                    <a:pt x="671" y="492"/>
                    <a:pt x="785" y="492"/>
                  </a:cubicBezTo>
                  <a:cubicBezTo>
                    <a:pt x="810" y="492"/>
                    <a:pt x="836" y="491"/>
                    <a:pt x="863" y="490"/>
                  </a:cubicBezTo>
                  <a:cubicBezTo>
                    <a:pt x="977" y="486"/>
                    <a:pt x="1011" y="326"/>
                    <a:pt x="909" y="277"/>
                  </a:cubicBezTo>
                  <a:cubicBezTo>
                    <a:pt x="798" y="224"/>
                    <a:pt x="699" y="174"/>
                    <a:pt x="581" y="137"/>
                  </a:cubicBezTo>
                  <a:cubicBezTo>
                    <a:pt x="467" y="102"/>
                    <a:pt x="356" y="56"/>
                    <a:pt x="247" y="11"/>
                  </a:cubicBezTo>
                  <a:cubicBezTo>
                    <a:pt x="230" y="4"/>
                    <a:pt x="214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620;p61"/>
            <p:cNvSpPr/>
            <p:nvPr/>
          </p:nvSpPr>
          <p:spPr>
            <a:xfrm>
              <a:off x="1526897" y="2074457"/>
              <a:ext cx="24469" cy="10124"/>
            </a:xfrm>
            <a:custGeom>
              <a:avLst/>
              <a:gdLst/>
              <a:ahLst/>
              <a:cxnLst/>
              <a:rect l="l" t="t" r="r" b="b"/>
              <a:pathLst>
                <a:path w="1061" h="439" extrusionOk="0">
                  <a:moveTo>
                    <a:pt x="160" y="1"/>
                  </a:moveTo>
                  <a:cubicBezTo>
                    <a:pt x="23" y="1"/>
                    <a:pt x="0" y="197"/>
                    <a:pt x="136" y="243"/>
                  </a:cubicBezTo>
                  <a:cubicBezTo>
                    <a:pt x="258" y="285"/>
                    <a:pt x="383" y="331"/>
                    <a:pt x="506" y="368"/>
                  </a:cubicBezTo>
                  <a:cubicBezTo>
                    <a:pt x="613" y="399"/>
                    <a:pt x="721" y="439"/>
                    <a:pt x="833" y="439"/>
                  </a:cubicBezTo>
                  <a:cubicBezTo>
                    <a:pt x="846" y="439"/>
                    <a:pt x="860" y="438"/>
                    <a:pt x="874" y="437"/>
                  </a:cubicBezTo>
                  <a:cubicBezTo>
                    <a:pt x="976" y="426"/>
                    <a:pt x="1060" y="273"/>
                    <a:pt x="954" y="201"/>
                  </a:cubicBezTo>
                  <a:cubicBezTo>
                    <a:pt x="745" y="57"/>
                    <a:pt x="437" y="45"/>
                    <a:pt x="186" y="3"/>
                  </a:cubicBezTo>
                  <a:cubicBezTo>
                    <a:pt x="177" y="2"/>
                    <a:pt x="168" y="1"/>
                    <a:pt x="16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621;p61"/>
            <p:cNvSpPr/>
            <p:nvPr/>
          </p:nvSpPr>
          <p:spPr>
            <a:xfrm>
              <a:off x="1521177" y="2106537"/>
              <a:ext cx="27191" cy="8994"/>
            </a:xfrm>
            <a:custGeom>
              <a:avLst/>
              <a:gdLst/>
              <a:ahLst/>
              <a:cxnLst/>
              <a:rect l="l" t="t" r="r" b="b"/>
              <a:pathLst>
                <a:path w="1179" h="390" extrusionOk="0">
                  <a:moveTo>
                    <a:pt x="658" y="0"/>
                  </a:moveTo>
                  <a:cubicBezTo>
                    <a:pt x="472" y="0"/>
                    <a:pt x="293" y="12"/>
                    <a:pt x="107" y="31"/>
                  </a:cubicBezTo>
                  <a:cubicBezTo>
                    <a:pt x="1" y="42"/>
                    <a:pt x="1" y="175"/>
                    <a:pt x="92" y="205"/>
                  </a:cubicBezTo>
                  <a:cubicBezTo>
                    <a:pt x="270" y="267"/>
                    <a:pt x="445" y="316"/>
                    <a:pt x="631" y="354"/>
                  </a:cubicBezTo>
                  <a:cubicBezTo>
                    <a:pt x="714" y="373"/>
                    <a:pt x="796" y="390"/>
                    <a:pt x="876" y="390"/>
                  </a:cubicBezTo>
                  <a:cubicBezTo>
                    <a:pt x="953" y="390"/>
                    <a:pt x="1028" y="374"/>
                    <a:pt x="1103" y="331"/>
                  </a:cubicBezTo>
                  <a:cubicBezTo>
                    <a:pt x="1179" y="286"/>
                    <a:pt x="1175" y="175"/>
                    <a:pt x="1119" y="118"/>
                  </a:cubicBezTo>
                  <a:cubicBezTo>
                    <a:pt x="989" y="0"/>
                    <a:pt x="822" y="4"/>
                    <a:pt x="6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622;p61"/>
            <p:cNvSpPr/>
            <p:nvPr/>
          </p:nvSpPr>
          <p:spPr>
            <a:xfrm>
              <a:off x="1474268" y="2105130"/>
              <a:ext cx="25622" cy="11393"/>
            </a:xfrm>
            <a:custGeom>
              <a:avLst/>
              <a:gdLst/>
              <a:ahLst/>
              <a:cxnLst/>
              <a:rect l="l" t="t" r="r" b="b"/>
              <a:pathLst>
                <a:path w="1111" h="494" extrusionOk="0">
                  <a:moveTo>
                    <a:pt x="201" y="0"/>
                  </a:moveTo>
                  <a:cubicBezTo>
                    <a:pt x="96" y="0"/>
                    <a:pt x="0" y="136"/>
                    <a:pt x="110" y="210"/>
                  </a:cubicBezTo>
                  <a:cubicBezTo>
                    <a:pt x="323" y="353"/>
                    <a:pt x="568" y="494"/>
                    <a:pt x="827" y="494"/>
                  </a:cubicBezTo>
                  <a:cubicBezTo>
                    <a:pt x="884" y="494"/>
                    <a:pt x="942" y="487"/>
                    <a:pt x="1000" y="472"/>
                  </a:cubicBezTo>
                  <a:cubicBezTo>
                    <a:pt x="1107" y="442"/>
                    <a:pt x="1110" y="286"/>
                    <a:pt x="1016" y="236"/>
                  </a:cubicBezTo>
                  <a:cubicBezTo>
                    <a:pt x="776" y="115"/>
                    <a:pt x="495" y="107"/>
                    <a:pt x="244" y="8"/>
                  </a:cubicBezTo>
                  <a:cubicBezTo>
                    <a:pt x="230" y="3"/>
                    <a:pt x="215" y="0"/>
                    <a:pt x="20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623;p61"/>
            <p:cNvSpPr/>
            <p:nvPr/>
          </p:nvSpPr>
          <p:spPr>
            <a:xfrm>
              <a:off x="1526874" y="2149733"/>
              <a:ext cx="30627" cy="10470"/>
            </a:xfrm>
            <a:custGeom>
              <a:avLst/>
              <a:gdLst/>
              <a:ahLst/>
              <a:cxnLst/>
              <a:rect l="l" t="t" r="r" b="b"/>
              <a:pathLst>
                <a:path w="1328" h="454" extrusionOk="0">
                  <a:moveTo>
                    <a:pt x="506" y="0"/>
                  </a:moveTo>
                  <a:cubicBezTo>
                    <a:pt x="401" y="0"/>
                    <a:pt x="296" y="5"/>
                    <a:pt x="187" y="10"/>
                  </a:cubicBezTo>
                  <a:cubicBezTo>
                    <a:pt x="31" y="17"/>
                    <a:pt x="0" y="275"/>
                    <a:pt x="168" y="294"/>
                  </a:cubicBezTo>
                  <a:cubicBezTo>
                    <a:pt x="342" y="310"/>
                    <a:pt x="517" y="348"/>
                    <a:pt x="689" y="385"/>
                  </a:cubicBezTo>
                  <a:cubicBezTo>
                    <a:pt x="806" y="413"/>
                    <a:pt x="928" y="454"/>
                    <a:pt x="1047" y="454"/>
                  </a:cubicBezTo>
                  <a:cubicBezTo>
                    <a:pt x="1094" y="454"/>
                    <a:pt x="1141" y="447"/>
                    <a:pt x="1186" y="431"/>
                  </a:cubicBezTo>
                  <a:cubicBezTo>
                    <a:pt x="1312" y="389"/>
                    <a:pt x="1328" y="245"/>
                    <a:pt x="1244" y="157"/>
                  </a:cubicBezTo>
                  <a:cubicBezTo>
                    <a:pt x="1122" y="32"/>
                    <a:pt x="913" y="20"/>
                    <a:pt x="746" y="10"/>
                  </a:cubicBezTo>
                  <a:cubicBezTo>
                    <a:pt x="664" y="3"/>
                    <a:pt x="585" y="0"/>
                    <a:pt x="50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624;p61"/>
            <p:cNvSpPr/>
            <p:nvPr/>
          </p:nvSpPr>
          <p:spPr>
            <a:xfrm>
              <a:off x="1497838" y="2166707"/>
              <a:ext cx="24585" cy="14737"/>
            </a:xfrm>
            <a:custGeom>
              <a:avLst/>
              <a:gdLst/>
              <a:ahLst/>
              <a:cxnLst/>
              <a:rect l="l" t="t" r="r" b="b"/>
              <a:pathLst>
                <a:path w="1066" h="639" extrusionOk="0">
                  <a:moveTo>
                    <a:pt x="232" y="0"/>
                  </a:moveTo>
                  <a:cubicBezTo>
                    <a:pt x="103" y="0"/>
                    <a:pt x="1" y="196"/>
                    <a:pt x="123" y="292"/>
                  </a:cubicBezTo>
                  <a:cubicBezTo>
                    <a:pt x="252" y="395"/>
                    <a:pt x="389" y="497"/>
                    <a:pt x="541" y="562"/>
                  </a:cubicBezTo>
                  <a:cubicBezTo>
                    <a:pt x="631" y="602"/>
                    <a:pt x="742" y="639"/>
                    <a:pt x="849" y="639"/>
                  </a:cubicBezTo>
                  <a:cubicBezTo>
                    <a:pt x="904" y="639"/>
                    <a:pt x="959" y="629"/>
                    <a:pt x="1008" y="604"/>
                  </a:cubicBezTo>
                  <a:cubicBezTo>
                    <a:pt x="1062" y="577"/>
                    <a:pt x="1066" y="493"/>
                    <a:pt x="1039" y="448"/>
                  </a:cubicBezTo>
                  <a:cubicBezTo>
                    <a:pt x="971" y="337"/>
                    <a:pt x="803" y="274"/>
                    <a:pt x="689" y="223"/>
                  </a:cubicBezTo>
                  <a:cubicBezTo>
                    <a:pt x="557" y="163"/>
                    <a:pt x="427" y="102"/>
                    <a:pt x="306" y="23"/>
                  </a:cubicBezTo>
                  <a:cubicBezTo>
                    <a:pt x="281" y="7"/>
                    <a:pt x="256" y="0"/>
                    <a:pt x="23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625;p61"/>
            <p:cNvSpPr/>
            <p:nvPr/>
          </p:nvSpPr>
          <p:spPr>
            <a:xfrm>
              <a:off x="1482363" y="2205382"/>
              <a:ext cx="25323" cy="15452"/>
            </a:xfrm>
            <a:custGeom>
              <a:avLst/>
              <a:gdLst/>
              <a:ahLst/>
              <a:cxnLst/>
              <a:rect l="l" t="t" r="r" b="b"/>
              <a:pathLst>
                <a:path w="1098" h="670" extrusionOk="0">
                  <a:moveTo>
                    <a:pt x="166" y="1"/>
                  </a:moveTo>
                  <a:cubicBezTo>
                    <a:pt x="63" y="1"/>
                    <a:pt x="1" y="158"/>
                    <a:pt x="91" y="224"/>
                  </a:cubicBezTo>
                  <a:cubicBezTo>
                    <a:pt x="219" y="326"/>
                    <a:pt x="352" y="425"/>
                    <a:pt x="493" y="508"/>
                  </a:cubicBezTo>
                  <a:cubicBezTo>
                    <a:pt x="566" y="550"/>
                    <a:pt x="642" y="573"/>
                    <a:pt x="714" y="608"/>
                  </a:cubicBezTo>
                  <a:cubicBezTo>
                    <a:pt x="786" y="638"/>
                    <a:pt x="842" y="669"/>
                    <a:pt x="919" y="669"/>
                  </a:cubicBezTo>
                  <a:cubicBezTo>
                    <a:pt x="927" y="669"/>
                    <a:pt x="936" y="669"/>
                    <a:pt x="946" y="668"/>
                  </a:cubicBezTo>
                  <a:cubicBezTo>
                    <a:pt x="1052" y="661"/>
                    <a:pt x="1098" y="554"/>
                    <a:pt x="1049" y="467"/>
                  </a:cubicBezTo>
                  <a:cubicBezTo>
                    <a:pt x="1010" y="394"/>
                    <a:pt x="949" y="364"/>
                    <a:pt x="885" y="322"/>
                  </a:cubicBezTo>
                  <a:cubicBezTo>
                    <a:pt x="809" y="276"/>
                    <a:pt x="740" y="220"/>
                    <a:pt x="661" y="182"/>
                  </a:cubicBezTo>
                  <a:cubicBezTo>
                    <a:pt x="512" y="109"/>
                    <a:pt x="356" y="57"/>
                    <a:pt x="201" y="6"/>
                  </a:cubicBezTo>
                  <a:cubicBezTo>
                    <a:pt x="189" y="2"/>
                    <a:pt x="177" y="1"/>
                    <a:pt x="16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626;p61"/>
            <p:cNvSpPr/>
            <p:nvPr/>
          </p:nvSpPr>
          <p:spPr>
            <a:xfrm>
              <a:off x="1443134" y="2218666"/>
              <a:ext cx="22970" cy="14806"/>
            </a:xfrm>
            <a:custGeom>
              <a:avLst/>
              <a:gdLst/>
              <a:ahLst/>
              <a:cxnLst/>
              <a:rect l="l" t="t" r="r" b="b"/>
              <a:pathLst>
                <a:path w="996" h="642" extrusionOk="0">
                  <a:moveTo>
                    <a:pt x="168" y="0"/>
                  </a:moveTo>
                  <a:cubicBezTo>
                    <a:pt x="57" y="0"/>
                    <a:pt x="1" y="169"/>
                    <a:pt x="114" y="244"/>
                  </a:cubicBezTo>
                  <a:cubicBezTo>
                    <a:pt x="328" y="381"/>
                    <a:pt x="548" y="567"/>
                    <a:pt x="795" y="636"/>
                  </a:cubicBezTo>
                  <a:cubicBezTo>
                    <a:pt x="809" y="640"/>
                    <a:pt x="821" y="642"/>
                    <a:pt x="833" y="642"/>
                  </a:cubicBezTo>
                  <a:cubicBezTo>
                    <a:pt x="945" y="642"/>
                    <a:pt x="995" y="479"/>
                    <a:pt x="913" y="400"/>
                  </a:cubicBezTo>
                  <a:cubicBezTo>
                    <a:pt x="727" y="225"/>
                    <a:pt x="453" y="130"/>
                    <a:pt x="229" y="16"/>
                  </a:cubicBezTo>
                  <a:cubicBezTo>
                    <a:pt x="207" y="5"/>
                    <a:pt x="187" y="0"/>
                    <a:pt x="16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627;p61"/>
            <p:cNvSpPr/>
            <p:nvPr/>
          </p:nvSpPr>
          <p:spPr>
            <a:xfrm>
              <a:off x="1398784" y="2219866"/>
              <a:ext cx="27514" cy="22647"/>
            </a:xfrm>
            <a:custGeom>
              <a:avLst/>
              <a:gdLst/>
              <a:ahLst/>
              <a:cxnLst/>
              <a:rect l="l" t="t" r="r" b="b"/>
              <a:pathLst>
                <a:path w="1193" h="982" extrusionOk="0">
                  <a:moveTo>
                    <a:pt x="156" y="0"/>
                  </a:moveTo>
                  <a:cubicBezTo>
                    <a:pt x="58" y="0"/>
                    <a:pt x="0" y="153"/>
                    <a:pt x="76" y="234"/>
                  </a:cubicBezTo>
                  <a:cubicBezTo>
                    <a:pt x="209" y="378"/>
                    <a:pt x="349" y="515"/>
                    <a:pt x="494" y="652"/>
                  </a:cubicBezTo>
                  <a:cubicBezTo>
                    <a:pt x="563" y="721"/>
                    <a:pt x="631" y="789"/>
                    <a:pt x="707" y="850"/>
                  </a:cubicBezTo>
                  <a:cubicBezTo>
                    <a:pt x="795" y="922"/>
                    <a:pt x="844" y="922"/>
                    <a:pt x="946" y="968"/>
                  </a:cubicBezTo>
                  <a:cubicBezTo>
                    <a:pt x="966" y="977"/>
                    <a:pt x="985" y="981"/>
                    <a:pt x="1005" y="981"/>
                  </a:cubicBezTo>
                  <a:cubicBezTo>
                    <a:pt x="1106" y="981"/>
                    <a:pt x="1193" y="865"/>
                    <a:pt x="1125" y="766"/>
                  </a:cubicBezTo>
                  <a:cubicBezTo>
                    <a:pt x="1068" y="679"/>
                    <a:pt x="1053" y="622"/>
                    <a:pt x="969" y="554"/>
                  </a:cubicBezTo>
                  <a:cubicBezTo>
                    <a:pt x="886" y="482"/>
                    <a:pt x="795" y="420"/>
                    <a:pt x="707" y="352"/>
                  </a:cubicBezTo>
                  <a:cubicBezTo>
                    <a:pt x="547" y="238"/>
                    <a:pt x="388" y="124"/>
                    <a:pt x="221" y="22"/>
                  </a:cubicBezTo>
                  <a:cubicBezTo>
                    <a:pt x="198" y="7"/>
                    <a:pt x="176" y="0"/>
                    <a:pt x="15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628;p61"/>
            <p:cNvSpPr/>
            <p:nvPr/>
          </p:nvSpPr>
          <p:spPr>
            <a:xfrm>
              <a:off x="1451736" y="2275354"/>
              <a:ext cx="30466" cy="14068"/>
            </a:xfrm>
            <a:custGeom>
              <a:avLst/>
              <a:gdLst/>
              <a:ahLst/>
              <a:cxnLst/>
              <a:rect l="l" t="t" r="r" b="b"/>
              <a:pathLst>
                <a:path w="1321" h="610" extrusionOk="0">
                  <a:moveTo>
                    <a:pt x="188" y="1"/>
                  </a:moveTo>
                  <a:cubicBezTo>
                    <a:pt x="63" y="1"/>
                    <a:pt x="1" y="210"/>
                    <a:pt x="133" y="265"/>
                  </a:cubicBezTo>
                  <a:cubicBezTo>
                    <a:pt x="297" y="334"/>
                    <a:pt x="449" y="413"/>
                    <a:pt x="612" y="482"/>
                  </a:cubicBezTo>
                  <a:cubicBezTo>
                    <a:pt x="685" y="513"/>
                    <a:pt x="761" y="550"/>
                    <a:pt x="836" y="573"/>
                  </a:cubicBezTo>
                  <a:cubicBezTo>
                    <a:pt x="920" y="596"/>
                    <a:pt x="1015" y="596"/>
                    <a:pt x="1107" y="608"/>
                  </a:cubicBezTo>
                  <a:cubicBezTo>
                    <a:pt x="1115" y="609"/>
                    <a:pt x="1123" y="609"/>
                    <a:pt x="1130" y="609"/>
                  </a:cubicBezTo>
                  <a:cubicBezTo>
                    <a:pt x="1266" y="609"/>
                    <a:pt x="1320" y="428"/>
                    <a:pt x="1194" y="353"/>
                  </a:cubicBezTo>
                  <a:cubicBezTo>
                    <a:pt x="1126" y="311"/>
                    <a:pt x="1057" y="254"/>
                    <a:pt x="985" y="220"/>
                  </a:cubicBezTo>
                  <a:cubicBezTo>
                    <a:pt x="909" y="182"/>
                    <a:pt x="814" y="166"/>
                    <a:pt x="731" y="140"/>
                  </a:cubicBezTo>
                  <a:cubicBezTo>
                    <a:pt x="563" y="90"/>
                    <a:pt x="392" y="57"/>
                    <a:pt x="224" y="6"/>
                  </a:cubicBezTo>
                  <a:cubicBezTo>
                    <a:pt x="212" y="2"/>
                    <a:pt x="200" y="1"/>
                    <a:pt x="18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629;p61"/>
            <p:cNvSpPr/>
            <p:nvPr/>
          </p:nvSpPr>
          <p:spPr>
            <a:xfrm>
              <a:off x="1476344" y="2252130"/>
              <a:ext cx="30996" cy="13146"/>
            </a:xfrm>
            <a:custGeom>
              <a:avLst/>
              <a:gdLst/>
              <a:ahLst/>
              <a:cxnLst/>
              <a:rect l="l" t="t" r="r" b="b"/>
              <a:pathLst>
                <a:path w="1344" h="570" extrusionOk="0">
                  <a:moveTo>
                    <a:pt x="196" y="0"/>
                  </a:moveTo>
                  <a:cubicBezTo>
                    <a:pt x="39" y="0"/>
                    <a:pt x="1" y="257"/>
                    <a:pt x="173" y="303"/>
                  </a:cubicBezTo>
                  <a:cubicBezTo>
                    <a:pt x="359" y="352"/>
                    <a:pt x="538" y="428"/>
                    <a:pt x="717" y="485"/>
                  </a:cubicBezTo>
                  <a:cubicBezTo>
                    <a:pt x="831" y="522"/>
                    <a:pt x="948" y="569"/>
                    <a:pt x="1064" y="569"/>
                  </a:cubicBezTo>
                  <a:cubicBezTo>
                    <a:pt x="1117" y="569"/>
                    <a:pt x="1170" y="559"/>
                    <a:pt x="1222" y="534"/>
                  </a:cubicBezTo>
                  <a:cubicBezTo>
                    <a:pt x="1298" y="501"/>
                    <a:pt x="1343" y="413"/>
                    <a:pt x="1291" y="334"/>
                  </a:cubicBezTo>
                  <a:cubicBezTo>
                    <a:pt x="1180" y="177"/>
                    <a:pt x="1005" y="155"/>
                    <a:pt x="831" y="116"/>
                  </a:cubicBezTo>
                  <a:cubicBezTo>
                    <a:pt x="633" y="74"/>
                    <a:pt x="431" y="55"/>
                    <a:pt x="238" y="6"/>
                  </a:cubicBezTo>
                  <a:cubicBezTo>
                    <a:pt x="223" y="2"/>
                    <a:pt x="209" y="0"/>
                    <a:pt x="19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630;p61"/>
            <p:cNvSpPr/>
            <p:nvPr/>
          </p:nvSpPr>
          <p:spPr>
            <a:xfrm>
              <a:off x="1516265" y="2223832"/>
              <a:ext cx="33694" cy="10839"/>
            </a:xfrm>
            <a:custGeom>
              <a:avLst/>
              <a:gdLst/>
              <a:ahLst/>
              <a:cxnLst/>
              <a:rect l="l" t="t" r="r" b="b"/>
              <a:pathLst>
                <a:path w="1461" h="470" extrusionOk="0">
                  <a:moveTo>
                    <a:pt x="1102" y="1"/>
                  </a:moveTo>
                  <a:cubicBezTo>
                    <a:pt x="1004" y="1"/>
                    <a:pt x="905" y="16"/>
                    <a:pt x="802" y="20"/>
                  </a:cubicBezTo>
                  <a:cubicBezTo>
                    <a:pt x="704" y="24"/>
                    <a:pt x="605" y="25"/>
                    <a:pt x="506" y="25"/>
                  </a:cubicBezTo>
                  <a:cubicBezTo>
                    <a:pt x="406" y="25"/>
                    <a:pt x="306" y="24"/>
                    <a:pt x="206" y="24"/>
                  </a:cubicBezTo>
                  <a:cubicBezTo>
                    <a:pt x="54" y="24"/>
                    <a:pt x="0" y="264"/>
                    <a:pt x="145" y="320"/>
                  </a:cubicBezTo>
                  <a:cubicBezTo>
                    <a:pt x="337" y="397"/>
                    <a:pt x="608" y="469"/>
                    <a:pt x="862" y="469"/>
                  </a:cubicBezTo>
                  <a:cubicBezTo>
                    <a:pt x="1064" y="469"/>
                    <a:pt x="1256" y="423"/>
                    <a:pt x="1388" y="294"/>
                  </a:cubicBezTo>
                  <a:cubicBezTo>
                    <a:pt x="1460" y="226"/>
                    <a:pt x="1430" y="89"/>
                    <a:pt x="1342" y="47"/>
                  </a:cubicBezTo>
                  <a:cubicBezTo>
                    <a:pt x="1262" y="11"/>
                    <a:pt x="1183" y="1"/>
                    <a:pt x="11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631;p61"/>
            <p:cNvSpPr/>
            <p:nvPr/>
          </p:nvSpPr>
          <p:spPr>
            <a:xfrm>
              <a:off x="1537206" y="2198694"/>
              <a:ext cx="35447" cy="12684"/>
            </a:xfrm>
            <a:custGeom>
              <a:avLst/>
              <a:gdLst/>
              <a:ahLst/>
              <a:cxnLst/>
              <a:rect l="l" t="t" r="r" b="b"/>
              <a:pathLst>
                <a:path w="1537" h="550" extrusionOk="0">
                  <a:moveTo>
                    <a:pt x="209" y="0"/>
                  </a:moveTo>
                  <a:cubicBezTo>
                    <a:pt x="72" y="0"/>
                    <a:pt x="1" y="242"/>
                    <a:pt x="153" y="301"/>
                  </a:cubicBezTo>
                  <a:cubicBezTo>
                    <a:pt x="392" y="394"/>
                    <a:pt x="759" y="549"/>
                    <a:pt x="1075" y="549"/>
                  </a:cubicBezTo>
                  <a:cubicBezTo>
                    <a:pt x="1222" y="549"/>
                    <a:pt x="1358" y="515"/>
                    <a:pt x="1465" y="426"/>
                  </a:cubicBezTo>
                  <a:cubicBezTo>
                    <a:pt x="1510" y="388"/>
                    <a:pt x="1537" y="301"/>
                    <a:pt x="1477" y="259"/>
                  </a:cubicBezTo>
                  <a:cubicBezTo>
                    <a:pt x="1294" y="137"/>
                    <a:pt x="1122" y="152"/>
                    <a:pt x="914" y="133"/>
                  </a:cubicBezTo>
                  <a:cubicBezTo>
                    <a:pt x="685" y="114"/>
                    <a:pt x="469" y="80"/>
                    <a:pt x="252" y="8"/>
                  </a:cubicBezTo>
                  <a:cubicBezTo>
                    <a:pt x="237" y="3"/>
                    <a:pt x="223" y="0"/>
                    <a:pt x="2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632;p61"/>
            <p:cNvSpPr/>
            <p:nvPr/>
          </p:nvSpPr>
          <p:spPr>
            <a:xfrm>
              <a:off x="1505126" y="2291152"/>
              <a:ext cx="23086" cy="11992"/>
            </a:xfrm>
            <a:custGeom>
              <a:avLst/>
              <a:gdLst/>
              <a:ahLst/>
              <a:cxnLst/>
              <a:rect l="l" t="t" r="r" b="b"/>
              <a:pathLst>
                <a:path w="1001" h="520" extrusionOk="0">
                  <a:moveTo>
                    <a:pt x="182" y="0"/>
                  </a:moveTo>
                  <a:cubicBezTo>
                    <a:pt x="124" y="0"/>
                    <a:pt x="67" y="34"/>
                    <a:pt x="43" y="86"/>
                  </a:cubicBezTo>
                  <a:cubicBezTo>
                    <a:pt x="1" y="170"/>
                    <a:pt x="43" y="249"/>
                    <a:pt x="111" y="295"/>
                  </a:cubicBezTo>
                  <a:cubicBezTo>
                    <a:pt x="277" y="405"/>
                    <a:pt x="492" y="520"/>
                    <a:pt x="699" y="520"/>
                  </a:cubicBezTo>
                  <a:cubicBezTo>
                    <a:pt x="729" y="520"/>
                    <a:pt x="759" y="517"/>
                    <a:pt x="788" y="512"/>
                  </a:cubicBezTo>
                  <a:cubicBezTo>
                    <a:pt x="920" y="489"/>
                    <a:pt x="1001" y="295"/>
                    <a:pt x="848" y="230"/>
                  </a:cubicBezTo>
                  <a:cubicBezTo>
                    <a:pt x="746" y="185"/>
                    <a:pt x="643" y="165"/>
                    <a:pt x="537" y="139"/>
                  </a:cubicBezTo>
                  <a:cubicBezTo>
                    <a:pt x="434" y="109"/>
                    <a:pt x="339" y="67"/>
                    <a:pt x="248" y="18"/>
                  </a:cubicBezTo>
                  <a:cubicBezTo>
                    <a:pt x="227" y="6"/>
                    <a:pt x="205" y="0"/>
                    <a:pt x="18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633;p61"/>
            <p:cNvSpPr/>
            <p:nvPr/>
          </p:nvSpPr>
          <p:spPr>
            <a:xfrm>
              <a:off x="1526758" y="2275908"/>
              <a:ext cx="27767" cy="8349"/>
            </a:xfrm>
            <a:custGeom>
              <a:avLst/>
              <a:gdLst/>
              <a:ahLst/>
              <a:cxnLst/>
              <a:rect l="l" t="t" r="r" b="b"/>
              <a:pathLst>
                <a:path w="1204" h="362" extrusionOk="0">
                  <a:moveTo>
                    <a:pt x="207" y="0"/>
                  </a:moveTo>
                  <a:cubicBezTo>
                    <a:pt x="47" y="0"/>
                    <a:pt x="1" y="228"/>
                    <a:pt x="169" y="272"/>
                  </a:cubicBezTo>
                  <a:cubicBezTo>
                    <a:pt x="324" y="314"/>
                    <a:pt x="484" y="344"/>
                    <a:pt x="648" y="356"/>
                  </a:cubicBezTo>
                  <a:cubicBezTo>
                    <a:pt x="698" y="358"/>
                    <a:pt x="752" y="361"/>
                    <a:pt x="806" y="361"/>
                  </a:cubicBezTo>
                  <a:cubicBezTo>
                    <a:pt x="915" y="361"/>
                    <a:pt x="1027" y="348"/>
                    <a:pt x="1108" y="287"/>
                  </a:cubicBezTo>
                  <a:cubicBezTo>
                    <a:pt x="1191" y="226"/>
                    <a:pt x="1203" y="78"/>
                    <a:pt x="1093" y="33"/>
                  </a:cubicBezTo>
                  <a:cubicBezTo>
                    <a:pt x="1036" y="9"/>
                    <a:pt x="979" y="3"/>
                    <a:pt x="921" y="3"/>
                  </a:cubicBezTo>
                  <a:cubicBezTo>
                    <a:pt x="844" y="3"/>
                    <a:pt x="766" y="15"/>
                    <a:pt x="686" y="17"/>
                  </a:cubicBezTo>
                  <a:cubicBezTo>
                    <a:pt x="637" y="19"/>
                    <a:pt x="589" y="20"/>
                    <a:pt x="541" y="20"/>
                  </a:cubicBezTo>
                  <a:cubicBezTo>
                    <a:pt x="435" y="20"/>
                    <a:pt x="331" y="15"/>
                    <a:pt x="226" y="1"/>
                  </a:cubicBezTo>
                  <a:cubicBezTo>
                    <a:pt x="219" y="1"/>
                    <a:pt x="213" y="0"/>
                    <a:pt x="2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634;p61"/>
            <p:cNvSpPr/>
            <p:nvPr/>
          </p:nvSpPr>
          <p:spPr>
            <a:xfrm>
              <a:off x="1556763" y="2242675"/>
              <a:ext cx="36323" cy="10470"/>
            </a:xfrm>
            <a:custGeom>
              <a:avLst/>
              <a:gdLst/>
              <a:ahLst/>
              <a:cxnLst/>
              <a:rect l="l" t="t" r="r" b="b"/>
              <a:pathLst>
                <a:path w="1575" h="454" extrusionOk="0">
                  <a:moveTo>
                    <a:pt x="1099" y="1"/>
                  </a:moveTo>
                  <a:cubicBezTo>
                    <a:pt x="1003" y="1"/>
                    <a:pt x="907" y="5"/>
                    <a:pt x="818" y="5"/>
                  </a:cubicBezTo>
                  <a:cubicBezTo>
                    <a:pt x="613" y="9"/>
                    <a:pt x="404" y="5"/>
                    <a:pt x="202" y="25"/>
                  </a:cubicBezTo>
                  <a:cubicBezTo>
                    <a:pt x="62" y="40"/>
                    <a:pt x="1" y="245"/>
                    <a:pt x="141" y="310"/>
                  </a:cubicBezTo>
                  <a:cubicBezTo>
                    <a:pt x="339" y="397"/>
                    <a:pt x="598" y="453"/>
                    <a:pt x="851" y="453"/>
                  </a:cubicBezTo>
                  <a:cubicBezTo>
                    <a:pt x="1072" y="453"/>
                    <a:pt x="1289" y="411"/>
                    <a:pt x="1457" y="310"/>
                  </a:cubicBezTo>
                  <a:cubicBezTo>
                    <a:pt x="1575" y="237"/>
                    <a:pt x="1525" y="59"/>
                    <a:pt x="1404" y="28"/>
                  </a:cubicBezTo>
                  <a:cubicBezTo>
                    <a:pt x="1309" y="6"/>
                    <a:pt x="1204" y="1"/>
                    <a:pt x="109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635;p61"/>
            <p:cNvSpPr/>
            <p:nvPr/>
          </p:nvSpPr>
          <p:spPr>
            <a:xfrm>
              <a:off x="1558631" y="2293966"/>
              <a:ext cx="44372" cy="12039"/>
            </a:xfrm>
            <a:custGeom>
              <a:avLst/>
              <a:gdLst/>
              <a:ahLst/>
              <a:cxnLst/>
              <a:rect l="l" t="t" r="r" b="b"/>
              <a:pathLst>
                <a:path w="1924" h="522" extrusionOk="0">
                  <a:moveTo>
                    <a:pt x="1576" y="1"/>
                  </a:moveTo>
                  <a:cubicBezTo>
                    <a:pt x="1385" y="1"/>
                    <a:pt x="1185" y="53"/>
                    <a:pt x="996" y="71"/>
                  </a:cubicBezTo>
                  <a:cubicBezTo>
                    <a:pt x="769" y="87"/>
                    <a:pt x="539" y="98"/>
                    <a:pt x="311" y="98"/>
                  </a:cubicBezTo>
                  <a:cubicBezTo>
                    <a:pt x="280" y="98"/>
                    <a:pt x="248" y="98"/>
                    <a:pt x="216" y="97"/>
                  </a:cubicBezTo>
                  <a:cubicBezTo>
                    <a:pt x="15" y="97"/>
                    <a:pt x="0" y="397"/>
                    <a:pt x="186" y="439"/>
                  </a:cubicBezTo>
                  <a:cubicBezTo>
                    <a:pt x="421" y="491"/>
                    <a:pt x="659" y="521"/>
                    <a:pt x="899" y="521"/>
                  </a:cubicBezTo>
                  <a:cubicBezTo>
                    <a:pt x="939" y="521"/>
                    <a:pt x="979" y="520"/>
                    <a:pt x="1018" y="519"/>
                  </a:cubicBezTo>
                  <a:cubicBezTo>
                    <a:pt x="1269" y="511"/>
                    <a:pt x="1578" y="500"/>
                    <a:pt x="1790" y="359"/>
                  </a:cubicBezTo>
                  <a:cubicBezTo>
                    <a:pt x="1924" y="268"/>
                    <a:pt x="1890" y="40"/>
                    <a:pt x="1726" y="13"/>
                  </a:cubicBezTo>
                  <a:cubicBezTo>
                    <a:pt x="1676" y="4"/>
                    <a:pt x="1626" y="1"/>
                    <a:pt x="1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636;p61"/>
            <p:cNvSpPr/>
            <p:nvPr/>
          </p:nvSpPr>
          <p:spPr>
            <a:xfrm>
              <a:off x="1598413" y="2261932"/>
              <a:ext cx="43796" cy="11739"/>
            </a:xfrm>
            <a:custGeom>
              <a:avLst/>
              <a:gdLst/>
              <a:ahLst/>
              <a:cxnLst/>
              <a:rect l="l" t="t" r="r" b="b"/>
              <a:pathLst>
                <a:path w="1899" h="509" extrusionOk="0">
                  <a:moveTo>
                    <a:pt x="1312" y="0"/>
                  </a:moveTo>
                  <a:cubicBezTo>
                    <a:pt x="1197" y="0"/>
                    <a:pt x="1080" y="9"/>
                    <a:pt x="967" y="14"/>
                  </a:cubicBezTo>
                  <a:cubicBezTo>
                    <a:pt x="708" y="23"/>
                    <a:pt x="423" y="14"/>
                    <a:pt x="176" y="106"/>
                  </a:cubicBezTo>
                  <a:cubicBezTo>
                    <a:pt x="1" y="170"/>
                    <a:pt x="32" y="399"/>
                    <a:pt x="195" y="451"/>
                  </a:cubicBezTo>
                  <a:cubicBezTo>
                    <a:pt x="349" y="499"/>
                    <a:pt x="519" y="508"/>
                    <a:pt x="685" y="508"/>
                  </a:cubicBezTo>
                  <a:cubicBezTo>
                    <a:pt x="773" y="508"/>
                    <a:pt x="860" y="505"/>
                    <a:pt x="944" y="505"/>
                  </a:cubicBezTo>
                  <a:cubicBezTo>
                    <a:pt x="1030" y="505"/>
                    <a:pt x="1121" y="509"/>
                    <a:pt x="1214" y="509"/>
                  </a:cubicBezTo>
                  <a:cubicBezTo>
                    <a:pt x="1380" y="509"/>
                    <a:pt x="1549" y="498"/>
                    <a:pt x="1693" y="437"/>
                  </a:cubicBezTo>
                  <a:cubicBezTo>
                    <a:pt x="1834" y="376"/>
                    <a:pt x="1898" y="132"/>
                    <a:pt x="1720" y="64"/>
                  </a:cubicBezTo>
                  <a:cubicBezTo>
                    <a:pt x="1590" y="14"/>
                    <a:pt x="1452" y="0"/>
                    <a:pt x="13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637;p61"/>
            <p:cNvSpPr/>
            <p:nvPr/>
          </p:nvSpPr>
          <p:spPr>
            <a:xfrm>
              <a:off x="1611928" y="2230082"/>
              <a:ext cx="38953" cy="9502"/>
            </a:xfrm>
            <a:custGeom>
              <a:avLst/>
              <a:gdLst/>
              <a:ahLst/>
              <a:cxnLst/>
              <a:rect l="l" t="t" r="r" b="b"/>
              <a:pathLst>
                <a:path w="1689" h="412" extrusionOk="0">
                  <a:moveTo>
                    <a:pt x="840" y="0"/>
                  </a:moveTo>
                  <a:cubicBezTo>
                    <a:pt x="628" y="0"/>
                    <a:pt x="414" y="16"/>
                    <a:pt x="206" y="23"/>
                  </a:cubicBezTo>
                  <a:cubicBezTo>
                    <a:pt x="35" y="30"/>
                    <a:pt x="0" y="316"/>
                    <a:pt x="183" y="335"/>
                  </a:cubicBezTo>
                  <a:cubicBezTo>
                    <a:pt x="466" y="364"/>
                    <a:pt x="760" y="412"/>
                    <a:pt x="1050" y="412"/>
                  </a:cubicBezTo>
                  <a:cubicBezTo>
                    <a:pt x="1224" y="412"/>
                    <a:pt x="1396" y="394"/>
                    <a:pt x="1563" y="346"/>
                  </a:cubicBezTo>
                  <a:cubicBezTo>
                    <a:pt x="1662" y="320"/>
                    <a:pt x="1688" y="144"/>
                    <a:pt x="1578" y="107"/>
                  </a:cubicBezTo>
                  <a:cubicBezTo>
                    <a:pt x="1341" y="22"/>
                    <a:pt x="1091" y="0"/>
                    <a:pt x="8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638;p61"/>
            <p:cNvSpPr/>
            <p:nvPr/>
          </p:nvSpPr>
          <p:spPr>
            <a:xfrm>
              <a:off x="1643570" y="2217352"/>
              <a:ext cx="22924" cy="9617"/>
            </a:xfrm>
            <a:custGeom>
              <a:avLst/>
              <a:gdLst/>
              <a:ahLst/>
              <a:cxnLst/>
              <a:rect l="l" t="t" r="r" b="b"/>
              <a:pathLst>
                <a:path w="994" h="417" extrusionOk="0">
                  <a:moveTo>
                    <a:pt x="602" y="1"/>
                  </a:moveTo>
                  <a:cubicBezTo>
                    <a:pt x="443" y="1"/>
                    <a:pt x="271" y="44"/>
                    <a:pt x="141" y="73"/>
                  </a:cubicBezTo>
                  <a:cubicBezTo>
                    <a:pt x="1" y="103"/>
                    <a:pt x="39" y="301"/>
                    <a:pt x="157" y="336"/>
                  </a:cubicBezTo>
                  <a:cubicBezTo>
                    <a:pt x="274" y="366"/>
                    <a:pt x="388" y="393"/>
                    <a:pt x="511" y="404"/>
                  </a:cubicBezTo>
                  <a:cubicBezTo>
                    <a:pt x="566" y="409"/>
                    <a:pt x="622" y="416"/>
                    <a:pt x="676" y="416"/>
                  </a:cubicBezTo>
                  <a:cubicBezTo>
                    <a:pt x="748" y="416"/>
                    <a:pt x="818" y="404"/>
                    <a:pt x="883" y="359"/>
                  </a:cubicBezTo>
                  <a:cubicBezTo>
                    <a:pt x="971" y="298"/>
                    <a:pt x="993" y="153"/>
                    <a:pt x="902" y="85"/>
                  </a:cubicBezTo>
                  <a:cubicBezTo>
                    <a:pt x="821" y="22"/>
                    <a:pt x="714" y="1"/>
                    <a:pt x="6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639;p61"/>
            <p:cNvSpPr/>
            <p:nvPr/>
          </p:nvSpPr>
          <p:spPr>
            <a:xfrm>
              <a:off x="1662781" y="2249639"/>
              <a:ext cx="32126" cy="9156"/>
            </a:xfrm>
            <a:custGeom>
              <a:avLst/>
              <a:gdLst/>
              <a:ahLst/>
              <a:cxnLst/>
              <a:rect l="l" t="t" r="r" b="b"/>
              <a:pathLst>
                <a:path w="1393" h="397" extrusionOk="0">
                  <a:moveTo>
                    <a:pt x="737" y="0"/>
                  </a:moveTo>
                  <a:cubicBezTo>
                    <a:pt x="533" y="0"/>
                    <a:pt x="327" y="29"/>
                    <a:pt x="138" y="68"/>
                  </a:cubicBezTo>
                  <a:cubicBezTo>
                    <a:pt x="1" y="95"/>
                    <a:pt x="35" y="296"/>
                    <a:pt x="152" y="323"/>
                  </a:cubicBezTo>
                  <a:cubicBezTo>
                    <a:pt x="341" y="364"/>
                    <a:pt x="556" y="397"/>
                    <a:pt x="767" y="397"/>
                  </a:cubicBezTo>
                  <a:cubicBezTo>
                    <a:pt x="946" y="397"/>
                    <a:pt x="1123" y="373"/>
                    <a:pt x="1278" y="312"/>
                  </a:cubicBezTo>
                  <a:cubicBezTo>
                    <a:pt x="1366" y="277"/>
                    <a:pt x="1392" y="137"/>
                    <a:pt x="1293" y="95"/>
                  </a:cubicBezTo>
                  <a:cubicBezTo>
                    <a:pt x="1121" y="26"/>
                    <a:pt x="930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640;p61"/>
            <p:cNvSpPr/>
            <p:nvPr/>
          </p:nvSpPr>
          <p:spPr>
            <a:xfrm>
              <a:off x="1692324" y="2221642"/>
              <a:ext cx="35539" cy="11185"/>
            </a:xfrm>
            <a:custGeom>
              <a:avLst/>
              <a:gdLst/>
              <a:ahLst/>
              <a:cxnLst/>
              <a:rect l="l" t="t" r="r" b="b"/>
              <a:pathLst>
                <a:path w="1541" h="485" extrusionOk="0">
                  <a:moveTo>
                    <a:pt x="1080" y="0"/>
                  </a:moveTo>
                  <a:cubicBezTo>
                    <a:pt x="778" y="0"/>
                    <a:pt x="446" y="93"/>
                    <a:pt x="187" y="157"/>
                  </a:cubicBezTo>
                  <a:cubicBezTo>
                    <a:pt x="1" y="207"/>
                    <a:pt x="77" y="473"/>
                    <a:pt x="248" y="477"/>
                  </a:cubicBezTo>
                  <a:cubicBezTo>
                    <a:pt x="350" y="480"/>
                    <a:pt x="467" y="484"/>
                    <a:pt x="589" y="484"/>
                  </a:cubicBezTo>
                  <a:cubicBezTo>
                    <a:pt x="895" y="484"/>
                    <a:pt x="1233" y="456"/>
                    <a:pt x="1454" y="310"/>
                  </a:cubicBezTo>
                  <a:cubicBezTo>
                    <a:pt x="1537" y="252"/>
                    <a:pt x="1540" y="100"/>
                    <a:pt x="1438" y="59"/>
                  </a:cubicBezTo>
                  <a:cubicBezTo>
                    <a:pt x="1329" y="17"/>
                    <a:pt x="1207" y="0"/>
                    <a:pt x="108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641;p61"/>
            <p:cNvSpPr/>
            <p:nvPr/>
          </p:nvSpPr>
          <p:spPr>
            <a:xfrm>
              <a:off x="1928438" y="2142722"/>
              <a:ext cx="532905" cy="437242"/>
            </a:xfrm>
            <a:custGeom>
              <a:avLst/>
              <a:gdLst/>
              <a:ahLst/>
              <a:cxnLst/>
              <a:rect l="l" t="t" r="r" b="b"/>
              <a:pathLst>
                <a:path w="23107" h="18959" extrusionOk="0">
                  <a:moveTo>
                    <a:pt x="10384" y="0"/>
                  </a:moveTo>
                  <a:cubicBezTo>
                    <a:pt x="7156" y="0"/>
                    <a:pt x="4781" y="1078"/>
                    <a:pt x="4685" y="1108"/>
                  </a:cubicBezTo>
                  <a:cubicBezTo>
                    <a:pt x="4685" y="1108"/>
                    <a:pt x="2547" y="206"/>
                    <a:pt x="1310" y="206"/>
                  </a:cubicBezTo>
                  <a:cubicBezTo>
                    <a:pt x="424" y="206"/>
                    <a:pt x="0" y="668"/>
                    <a:pt x="1153" y="2256"/>
                  </a:cubicBezTo>
                  <a:cubicBezTo>
                    <a:pt x="3917" y="6062"/>
                    <a:pt x="3499" y="12966"/>
                    <a:pt x="3499" y="12966"/>
                  </a:cubicBezTo>
                  <a:cubicBezTo>
                    <a:pt x="8407" y="16126"/>
                    <a:pt x="18506" y="16479"/>
                    <a:pt x="20364" y="18958"/>
                  </a:cubicBezTo>
                  <a:cubicBezTo>
                    <a:pt x="20364" y="18958"/>
                    <a:pt x="23106" y="5431"/>
                    <a:pt x="14544" y="644"/>
                  </a:cubicBezTo>
                  <a:cubicBezTo>
                    <a:pt x="13082" y="170"/>
                    <a:pt x="11666" y="0"/>
                    <a:pt x="10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642;p61"/>
            <p:cNvSpPr/>
            <p:nvPr/>
          </p:nvSpPr>
          <p:spPr>
            <a:xfrm>
              <a:off x="1652426" y="1421096"/>
              <a:ext cx="462472" cy="682835"/>
            </a:xfrm>
            <a:custGeom>
              <a:avLst/>
              <a:gdLst/>
              <a:ahLst/>
              <a:cxnLst/>
              <a:rect l="l" t="t" r="r" b="b"/>
              <a:pathLst>
                <a:path w="20053" h="29608" extrusionOk="0">
                  <a:moveTo>
                    <a:pt x="19893" y="18342"/>
                  </a:moveTo>
                  <a:cubicBezTo>
                    <a:pt x="19891" y="18343"/>
                    <a:pt x="19889" y="18345"/>
                    <a:pt x="19887" y="18347"/>
                  </a:cubicBezTo>
                  <a:lnTo>
                    <a:pt x="19887" y="18347"/>
                  </a:lnTo>
                  <a:cubicBezTo>
                    <a:pt x="19889" y="18345"/>
                    <a:pt x="19891" y="18343"/>
                    <a:pt x="19893" y="18342"/>
                  </a:cubicBezTo>
                  <a:close/>
                  <a:moveTo>
                    <a:pt x="6795" y="1"/>
                  </a:moveTo>
                  <a:lnTo>
                    <a:pt x="6795" y="1"/>
                  </a:lnTo>
                  <a:cubicBezTo>
                    <a:pt x="6799" y="78"/>
                    <a:pt x="6818" y="161"/>
                    <a:pt x="6822" y="237"/>
                  </a:cubicBezTo>
                  <a:cubicBezTo>
                    <a:pt x="7262" y="3998"/>
                    <a:pt x="5498" y="7711"/>
                    <a:pt x="3977" y="11027"/>
                  </a:cubicBezTo>
                  <a:cubicBezTo>
                    <a:pt x="2526" y="14194"/>
                    <a:pt x="1" y="18376"/>
                    <a:pt x="1548" y="21905"/>
                  </a:cubicBezTo>
                  <a:cubicBezTo>
                    <a:pt x="1655" y="22137"/>
                    <a:pt x="1826" y="22532"/>
                    <a:pt x="1947" y="22744"/>
                  </a:cubicBezTo>
                  <a:cubicBezTo>
                    <a:pt x="2807" y="23881"/>
                    <a:pt x="6209" y="27854"/>
                    <a:pt x="10597" y="29607"/>
                  </a:cubicBezTo>
                  <a:lnTo>
                    <a:pt x="13912" y="28508"/>
                  </a:lnTo>
                  <a:cubicBezTo>
                    <a:pt x="13912" y="28508"/>
                    <a:pt x="14547" y="25680"/>
                    <a:pt x="16486" y="22296"/>
                  </a:cubicBezTo>
                  <a:cubicBezTo>
                    <a:pt x="17235" y="20986"/>
                    <a:pt x="18013" y="19986"/>
                    <a:pt x="19887" y="18347"/>
                  </a:cubicBezTo>
                  <a:lnTo>
                    <a:pt x="19887" y="18347"/>
                  </a:lnTo>
                  <a:cubicBezTo>
                    <a:pt x="19871" y="18359"/>
                    <a:pt x="19849" y="18366"/>
                    <a:pt x="19836" y="18380"/>
                  </a:cubicBezTo>
                  <a:cubicBezTo>
                    <a:pt x="20052" y="16897"/>
                    <a:pt x="20026" y="15418"/>
                    <a:pt x="19494" y="14114"/>
                  </a:cubicBezTo>
                  <a:cubicBezTo>
                    <a:pt x="18604" y="11966"/>
                    <a:pt x="16543" y="10905"/>
                    <a:pt x="14767" y="9601"/>
                  </a:cubicBezTo>
                  <a:cubicBezTo>
                    <a:pt x="12916" y="8244"/>
                    <a:pt x="11159" y="6758"/>
                    <a:pt x="9803" y="4898"/>
                  </a:cubicBezTo>
                  <a:cubicBezTo>
                    <a:pt x="9019" y="3819"/>
                    <a:pt x="7020" y="685"/>
                    <a:pt x="6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643;p61"/>
            <p:cNvSpPr/>
            <p:nvPr/>
          </p:nvSpPr>
          <p:spPr>
            <a:xfrm>
              <a:off x="1118621" y="1906792"/>
              <a:ext cx="845195" cy="437888"/>
            </a:xfrm>
            <a:custGeom>
              <a:avLst/>
              <a:gdLst/>
              <a:ahLst/>
              <a:cxnLst/>
              <a:rect l="l" t="t" r="r" b="b"/>
              <a:pathLst>
                <a:path w="36648" h="18987" extrusionOk="0">
                  <a:moveTo>
                    <a:pt x="24394" y="1"/>
                  </a:moveTo>
                  <a:cubicBezTo>
                    <a:pt x="24477" y="286"/>
                    <a:pt x="24573" y="571"/>
                    <a:pt x="24694" y="845"/>
                  </a:cubicBezTo>
                  <a:cubicBezTo>
                    <a:pt x="24801" y="1077"/>
                    <a:pt x="24915" y="1305"/>
                    <a:pt x="25037" y="1521"/>
                  </a:cubicBezTo>
                  <a:cubicBezTo>
                    <a:pt x="24922" y="1498"/>
                    <a:pt x="24805" y="1472"/>
                    <a:pt x="24683" y="1461"/>
                  </a:cubicBezTo>
                  <a:cubicBezTo>
                    <a:pt x="24070" y="1355"/>
                    <a:pt x="23417" y="1295"/>
                    <a:pt x="22724" y="1295"/>
                  </a:cubicBezTo>
                  <a:cubicBezTo>
                    <a:pt x="20725" y="1295"/>
                    <a:pt x="18387" y="1792"/>
                    <a:pt x="15714" y="3121"/>
                  </a:cubicBezTo>
                  <a:cubicBezTo>
                    <a:pt x="9801" y="6059"/>
                    <a:pt x="4772" y="6548"/>
                    <a:pt x="2081" y="6548"/>
                  </a:cubicBezTo>
                  <a:cubicBezTo>
                    <a:pt x="870" y="6548"/>
                    <a:pt x="132" y="6449"/>
                    <a:pt x="0" y="6429"/>
                  </a:cubicBezTo>
                  <a:lnTo>
                    <a:pt x="0" y="6429"/>
                  </a:lnTo>
                  <a:cubicBezTo>
                    <a:pt x="2023" y="7148"/>
                    <a:pt x="3992" y="8209"/>
                    <a:pt x="5749" y="9429"/>
                  </a:cubicBezTo>
                  <a:cubicBezTo>
                    <a:pt x="9235" y="11844"/>
                    <a:pt x="11334" y="16235"/>
                    <a:pt x="15330" y="18014"/>
                  </a:cubicBezTo>
                  <a:cubicBezTo>
                    <a:pt x="16835" y="18686"/>
                    <a:pt x="18429" y="18986"/>
                    <a:pt x="20031" y="18986"/>
                  </a:cubicBezTo>
                  <a:cubicBezTo>
                    <a:pt x="20730" y="18986"/>
                    <a:pt x="21432" y="18929"/>
                    <a:pt x="22128" y="18821"/>
                  </a:cubicBezTo>
                  <a:cubicBezTo>
                    <a:pt x="24215" y="16649"/>
                    <a:pt x="28374" y="14053"/>
                    <a:pt x="36648" y="12121"/>
                  </a:cubicBezTo>
                  <a:lnTo>
                    <a:pt x="34291" y="7194"/>
                  </a:lnTo>
                  <a:cubicBezTo>
                    <a:pt x="34291" y="7194"/>
                    <a:pt x="30998" y="2035"/>
                    <a:pt x="24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644;p61"/>
            <p:cNvSpPr/>
            <p:nvPr/>
          </p:nvSpPr>
          <p:spPr>
            <a:xfrm>
              <a:off x="1657523" y="2167583"/>
              <a:ext cx="310813" cy="316118"/>
            </a:xfrm>
            <a:custGeom>
              <a:avLst/>
              <a:gdLst/>
              <a:ahLst/>
              <a:cxnLst/>
              <a:rect l="l" t="t" r="r" b="b"/>
              <a:pathLst>
                <a:path w="13477" h="13707" extrusionOk="0">
                  <a:moveTo>
                    <a:pt x="12734" y="1"/>
                  </a:moveTo>
                  <a:cubicBezTo>
                    <a:pt x="11944" y="1"/>
                    <a:pt x="10741" y="1486"/>
                    <a:pt x="10741" y="1486"/>
                  </a:cubicBezTo>
                  <a:cubicBezTo>
                    <a:pt x="10741" y="1486"/>
                    <a:pt x="1" y="8824"/>
                    <a:pt x="4814" y="12751"/>
                  </a:cubicBezTo>
                  <a:cubicBezTo>
                    <a:pt x="5630" y="13417"/>
                    <a:pt x="6394" y="13707"/>
                    <a:pt x="7103" y="13707"/>
                  </a:cubicBezTo>
                  <a:cubicBezTo>
                    <a:pt x="10966" y="13707"/>
                    <a:pt x="13212" y="5110"/>
                    <a:pt x="13398" y="1821"/>
                  </a:cubicBezTo>
                  <a:cubicBezTo>
                    <a:pt x="13476" y="445"/>
                    <a:pt x="13167" y="1"/>
                    <a:pt x="1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645;p61"/>
            <p:cNvSpPr/>
            <p:nvPr/>
          </p:nvSpPr>
          <p:spPr>
            <a:xfrm>
              <a:off x="1922718" y="2155498"/>
              <a:ext cx="378248" cy="222876"/>
            </a:xfrm>
            <a:custGeom>
              <a:avLst/>
              <a:gdLst/>
              <a:ahLst/>
              <a:cxnLst/>
              <a:rect l="l" t="t" r="r" b="b"/>
              <a:pathLst>
                <a:path w="16401" h="9664" extrusionOk="0">
                  <a:moveTo>
                    <a:pt x="2653" y="0"/>
                  </a:moveTo>
                  <a:cubicBezTo>
                    <a:pt x="0" y="0"/>
                    <a:pt x="1576" y="1953"/>
                    <a:pt x="1576" y="1953"/>
                  </a:cubicBezTo>
                  <a:cubicBezTo>
                    <a:pt x="1576" y="1953"/>
                    <a:pt x="7355" y="9663"/>
                    <a:pt x="10956" y="9663"/>
                  </a:cubicBezTo>
                  <a:cubicBezTo>
                    <a:pt x="11534" y="9663"/>
                    <a:pt x="12055" y="9465"/>
                    <a:pt x="12488" y="9006"/>
                  </a:cubicBezTo>
                  <a:cubicBezTo>
                    <a:pt x="16400" y="4850"/>
                    <a:pt x="7507" y="539"/>
                    <a:pt x="3587" y="63"/>
                  </a:cubicBezTo>
                  <a:cubicBezTo>
                    <a:pt x="3229" y="20"/>
                    <a:pt x="2920" y="0"/>
                    <a:pt x="26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646;p61"/>
            <p:cNvSpPr/>
            <p:nvPr/>
          </p:nvSpPr>
          <p:spPr>
            <a:xfrm>
              <a:off x="1894190" y="1906700"/>
              <a:ext cx="492684" cy="255279"/>
            </a:xfrm>
            <a:custGeom>
              <a:avLst/>
              <a:gdLst/>
              <a:ahLst/>
              <a:cxnLst/>
              <a:rect l="l" t="t" r="r" b="b"/>
              <a:pathLst>
                <a:path w="21363" h="11069" extrusionOk="0">
                  <a:moveTo>
                    <a:pt x="14364" y="0"/>
                  </a:moveTo>
                  <a:cubicBezTo>
                    <a:pt x="9198" y="0"/>
                    <a:pt x="3148" y="9772"/>
                    <a:pt x="3148" y="9772"/>
                  </a:cubicBezTo>
                  <a:cubicBezTo>
                    <a:pt x="3148" y="9772"/>
                    <a:pt x="0" y="11069"/>
                    <a:pt x="1543" y="11069"/>
                  </a:cubicBezTo>
                  <a:cubicBezTo>
                    <a:pt x="1989" y="11069"/>
                    <a:pt x="2827" y="10960"/>
                    <a:pt x="4247" y="10681"/>
                  </a:cubicBezTo>
                  <a:cubicBezTo>
                    <a:pt x="10577" y="9433"/>
                    <a:pt x="21363" y="2833"/>
                    <a:pt x="15946" y="342"/>
                  </a:cubicBezTo>
                  <a:cubicBezTo>
                    <a:pt x="15433" y="107"/>
                    <a:pt x="14903" y="0"/>
                    <a:pt x="14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647;p61"/>
            <p:cNvSpPr/>
            <p:nvPr/>
          </p:nvSpPr>
          <p:spPr>
            <a:xfrm>
              <a:off x="1724519" y="1747892"/>
              <a:ext cx="283553" cy="372598"/>
            </a:xfrm>
            <a:custGeom>
              <a:avLst/>
              <a:gdLst/>
              <a:ahLst/>
              <a:cxnLst/>
              <a:rect l="l" t="t" r="r" b="b"/>
              <a:pathLst>
                <a:path w="12295" h="16156" extrusionOk="0">
                  <a:moveTo>
                    <a:pt x="7110" y="1"/>
                  </a:moveTo>
                  <a:cubicBezTo>
                    <a:pt x="6812" y="1"/>
                    <a:pt x="6497" y="50"/>
                    <a:pt x="6163" y="153"/>
                  </a:cubicBezTo>
                  <a:cubicBezTo>
                    <a:pt x="0" y="2058"/>
                    <a:pt x="6152" y="14217"/>
                    <a:pt x="7813" y="15669"/>
                  </a:cubicBezTo>
                  <a:cubicBezTo>
                    <a:pt x="8216" y="16022"/>
                    <a:pt x="8671" y="16155"/>
                    <a:pt x="9129" y="16155"/>
                  </a:cubicBezTo>
                  <a:cubicBezTo>
                    <a:pt x="10562" y="16155"/>
                    <a:pt x="12029" y="14848"/>
                    <a:pt x="12029" y="14848"/>
                  </a:cubicBezTo>
                  <a:cubicBezTo>
                    <a:pt x="12029" y="14848"/>
                    <a:pt x="12294" y="1"/>
                    <a:pt x="7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648;p61"/>
            <p:cNvSpPr/>
            <p:nvPr/>
          </p:nvSpPr>
          <p:spPr>
            <a:xfrm>
              <a:off x="1533354" y="2070674"/>
              <a:ext cx="508413" cy="142642"/>
            </a:xfrm>
            <a:custGeom>
              <a:avLst/>
              <a:gdLst/>
              <a:ahLst/>
              <a:cxnLst/>
              <a:rect l="l" t="t" r="r" b="b"/>
              <a:pathLst>
                <a:path w="22045" h="6185" extrusionOk="0">
                  <a:moveTo>
                    <a:pt x="5934" y="1"/>
                  </a:moveTo>
                  <a:cubicBezTo>
                    <a:pt x="4004" y="1"/>
                    <a:pt x="2289" y="528"/>
                    <a:pt x="1480" y="2106"/>
                  </a:cubicBezTo>
                  <a:cubicBezTo>
                    <a:pt x="0" y="4997"/>
                    <a:pt x="4041" y="6184"/>
                    <a:pt x="8617" y="6184"/>
                  </a:cubicBezTo>
                  <a:cubicBezTo>
                    <a:pt x="11565" y="6184"/>
                    <a:pt x="14735" y="5691"/>
                    <a:pt x="16794" y="4844"/>
                  </a:cubicBezTo>
                  <a:cubicBezTo>
                    <a:pt x="22044" y="2677"/>
                    <a:pt x="14581" y="2137"/>
                    <a:pt x="14581" y="2137"/>
                  </a:cubicBezTo>
                  <a:cubicBezTo>
                    <a:pt x="14581" y="2137"/>
                    <a:pt x="9821" y="1"/>
                    <a:pt x="5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649;p61"/>
            <p:cNvSpPr/>
            <p:nvPr/>
          </p:nvSpPr>
          <p:spPr>
            <a:xfrm>
              <a:off x="1840685" y="2068599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5"/>
                  </a:cubicBezTo>
                  <a:cubicBezTo>
                    <a:pt x="134" y="109"/>
                    <a:pt x="1" y="376"/>
                    <a:pt x="80" y="627"/>
                  </a:cubicBezTo>
                  <a:cubicBezTo>
                    <a:pt x="147" y="824"/>
                    <a:pt x="334" y="951"/>
                    <a:pt x="535" y="951"/>
                  </a:cubicBezTo>
                  <a:cubicBezTo>
                    <a:pt x="585" y="951"/>
                    <a:pt x="635" y="943"/>
                    <a:pt x="685" y="927"/>
                  </a:cubicBezTo>
                  <a:cubicBezTo>
                    <a:pt x="932" y="843"/>
                    <a:pt x="1069" y="577"/>
                    <a:pt x="985" y="326"/>
                  </a:cubicBezTo>
                  <a:cubicBezTo>
                    <a:pt x="918" y="125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650;p61"/>
            <p:cNvSpPr/>
            <p:nvPr/>
          </p:nvSpPr>
          <p:spPr>
            <a:xfrm>
              <a:off x="1861557" y="20403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1" y="377"/>
                    <a:pt x="84" y="628"/>
                  </a:cubicBezTo>
                  <a:cubicBezTo>
                    <a:pt x="148" y="826"/>
                    <a:pt x="334" y="953"/>
                    <a:pt x="534" y="953"/>
                  </a:cubicBezTo>
                  <a:cubicBezTo>
                    <a:pt x="584" y="953"/>
                    <a:pt x="635" y="945"/>
                    <a:pt x="685" y="928"/>
                  </a:cubicBezTo>
                  <a:cubicBezTo>
                    <a:pt x="932" y="844"/>
                    <a:pt x="1069" y="575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651;p61"/>
            <p:cNvSpPr/>
            <p:nvPr/>
          </p:nvSpPr>
          <p:spPr>
            <a:xfrm>
              <a:off x="1930906" y="201548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5" y="0"/>
                  </a:moveTo>
                  <a:cubicBezTo>
                    <a:pt x="485" y="0"/>
                    <a:pt x="435" y="8"/>
                    <a:pt x="385" y="24"/>
                  </a:cubicBezTo>
                  <a:cubicBezTo>
                    <a:pt x="134" y="108"/>
                    <a:pt x="0" y="378"/>
                    <a:pt x="84" y="626"/>
                  </a:cubicBezTo>
                  <a:cubicBezTo>
                    <a:pt x="149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6" y="325"/>
                  </a:cubicBezTo>
                  <a:cubicBezTo>
                    <a:pt x="919" y="127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652;p61"/>
            <p:cNvSpPr/>
            <p:nvPr/>
          </p:nvSpPr>
          <p:spPr>
            <a:xfrm>
              <a:off x="2003160" y="2037741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6"/>
                  </a:cubicBezTo>
                  <a:cubicBezTo>
                    <a:pt x="134" y="105"/>
                    <a:pt x="1" y="375"/>
                    <a:pt x="80" y="626"/>
                  </a:cubicBezTo>
                  <a:cubicBezTo>
                    <a:pt x="147" y="824"/>
                    <a:pt x="334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3" y="842"/>
                    <a:pt x="1069" y="573"/>
                    <a:pt x="985" y="326"/>
                  </a:cubicBezTo>
                  <a:cubicBezTo>
                    <a:pt x="919" y="126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653;p61"/>
            <p:cNvSpPr/>
            <p:nvPr/>
          </p:nvSpPr>
          <p:spPr>
            <a:xfrm>
              <a:off x="2049908" y="2138663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0"/>
                  </a:moveTo>
                  <a:cubicBezTo>
                    <a:pt x="485" y="0"/>
                    <a:pt x="434" y="8"/>
                    <a:pt x="384" y="25"/>
                  </a:cubicBezTo>
                  <a:cubicBezTo>
                    <a:pt x="133" y="109"/>
                    <a:pt x="1" y="375"/>
                    <a:pt x="84" y="626"/>
                  </a:cubicBezTo>
                  <a:cubicBezTo>
                    <a:pt x="150" y="826"/>
                    <a:pt x="333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6" y="843"/>
                    <a:pt x="1068" y="577"/>
                    <a:pt x="985" y="326"/>
                  </a:cubicBezTo>
                  <a:cubicBezTo>
                    <a:pt x="918" y="126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654;p61"/>
            <p:cNvSpPr/>
            <p:nvPr/>
          </p:nvSpPr>
          <p:spPr>
            <a:xfrm>
              <a:off x="2045872" y="210035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8" y="0"/>
                  </a:moveTo>
                  <a:cubicBezTo>
                    <a:pt x="487" y="0"/>
                    <a:pt x="435" y="8"/>
                    <a:pt x="384" y="25"/>
                  </a:cubicBezTo>
                  <a:cubicBezTo>
                    <a:pt x="137" y="105"/>
                    <a:pt x="0" y="375"/>
                    <a:pt x="84" y="626"/>
                  </a:cubicBezTo>
                  <a:cubicBezTo>
                    <a:pt x="151" y="824"/>
                    <a:pt x="337" y="951"/>
                    <a:pt x="535" y="951"/>
                  </a:cubicBezTo>
                  <a:cubicBezTo>
                    <a:pt x="585" y="951"/>
                    <a:pt x="635" y="943"/>
                    <a:pt x="685" y="926"/>
                  </a:cubicBezTo>
                  <a:cubicBezTo>
                    <a:pt x="936" y="842"/>
                    <a:pt x="1069" y="573"/>
                    <a:pt x="989" y="326"/>
                  </a:cubicBezTo>
                  <a:cubicBezTo>
                    <a:pt x="922" y="126"/>
                    <a:pt x="737" y="0"/>
                    <a:pt x="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655;p61"/>
            <p:cNvSpPr/>
            <p:nvPr/>
          </p:nvSpPr>
          <p:spPr>
            <a:xfrm>
              <a:off x="2040868" y="2169797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6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7" y="109"/>
                    <a:pt x="0" y="379"/>
                    <a:pt x="84" y="626"/>
                  </a:cubicBezTo>
                  <a:cubicBezTo>
                    <a:pt x="151" y="826"/>
                    <a:pt x="336" y="951"/>
                    <a:pt x="534" y="951"/>
                  </a:cubicBezTo>
                  <a:cubicBezTo>
                    <a:pt x="584" y="951"/>
                    <a:pt x="635" y="943"/>
                    <a:pt x="684" y="926"/>
                  </a:cubicBezTo>
                  <a:cubicBezTo>
                    <a:pt x="935" y="847"/>
                    <a:pt x="1069" y="577"/>
                    <a:pt x="989" y="326"/>
                  </a:cubicBezTo>
                  <a:cubicBezTo>
                    <a:pt x="922" y="128"/>
                    <a:pt x="736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656;p61"/>
            <p:cNvSpPr/>
            <p:nvPr/>
          </p:nvSpPr>
          <p:spPr>
            <a:xfrm>
              <a:off x="2018243" y="22004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3" y="1"/>
                  </a:moveTo>
                  <a:cubicBezTo>
                    <a:pt x="484" y="1"/>
                    <a:pt x="434" y="8"/>
                    <a:pt x="384" y="24"/>
                  </a:cubicBezTo>
                  <a:cubicBezTo>
                    <a:pt x="137" y="107"/>
                    <a:pt x="0" y="377"/>
                    <a:pt x="84" y="628"/>
                  </a:cubicBezTo>
                  <a:cubicBezTo>
                    <a:pt x="151" y="826"/>
                    <a:pt x="338" y="953"/>
                    <a:pt x="536" y="953"/>
                  </a:cubicBezTo>
                  <a:cubicBezTo>
                    <a:pt x="585" y="953"/>
                    <a:pt x="635" y="945"/>
                    <a:pt x="685" y="929"/>
                  </a:cubicBezTo>
                  <a:cubicBezTo>
                    <a:pt x="936" y="845"/>
                    <a:pt x="1069" y="575"/>
                    <a:pt x="989" y="328"/>
                  </a:cubicBezTo>
                  <a:cubicBezTo>
                    <a:pt x="922" y="127"/>
                    <a:pt x="734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657;p61"/>
            <p:cNvSpPr/>
            <p:nvPr/>
          </p:nvSpPr>
          <p:spPr>
            <a:xfrm>
              <a:off x="1981412" y="2231443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6" y="0"/>
                  </a:moveTo>
                  <a:cubicBezTo>
                    <a:pt x="486" y="0"/>
                    <a:pt x="435" y="8"/>
                    <a:pt x="385" y="25"/>
                  </a:cubicBezTo>
                  <a:cubicBezTo>
                    <a:pt x="137" y="108"/>
                    <a:pt x="0" y="378"/>
                    <a:pt x="84" y="626"/>
                  </a:cubicBezTo>
                  <a:cubicBezTo>
                    <a:pt x="151" y="826"/>
                    <a:pt x="337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69" y="576"/>
                    <a:pt x="990" y="325"/>
                  </a:cubicBezTo>
                  <a:cubicBezTo>
                    <a:pt x="922" y="128"/>
                    <a:pt x="736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658;p61"/>
            <p:cNvSpPr/>
            <p:nvPr/>
          </p:nvSpPr>
          <p:spPr>
            <a:xfrm>
              <a:off x="1895228" y="2021390"/>
              <a:ext cx="24654" cy="21979"/>
            </a:xfrm>
            <a:custGeom>
              <a:avLst/>
              <a:gdLst/>
              <a:ahLst/>
              <a:cxnLst/>
              <a:rect l="l" t="t" r="r" b="b"/>
              <a:pathLst>
                <a:path w="1069" h="953" extrusionOk="0">
                  <a:moveTo>
                    <a:pt x="532" y="0"/>
                  </a:moveTo>
                  <a:cubicBezTo>
                    <a:pt x="483" y="0"/>
                    <a:pt x="433" y="8"/>
                    <a:pt x="384" y="23"/>
                  </a:cubicBezTo>
                  <a:cubicBezTo>
                    <a:pt x="138" y="107"/>
                    <a:pt x="1" y="377"/>
                    <a:pt x="84" y="628"/>
                  </a:cubicBezTo>
                  <a:cubicBezTo>
                    <a:pt x="151" y="826"/>
                    <a:pt x="337" y="953"/>
                    <a:pt x="536" y="953"/>
                  </a:cubicBezTo>
                  <a:cubicBezTo>
                    <a:pt x="585" y="953"/>
                    <a:pt x="636" y="945"/>
                    <a:pt x="685" y="928"/>
                  </a:cubicBezTo>
                  <a:cubicBezTo>
                    <a:pt x="936" y="844"/>
                    <a:pt x="1068" y="575"/>
                    <a:pt x="989" y="328"/>
                  </a:cubicBezTo>
                  <a:cubicBezTo>
                    <a:pt x="922" y="126"/>
                    <a:pt x="733" y="0"/>
                    <a:pt x="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659;p61"/>
            <p:cNvSpPr/>
            <p:nvPr/>
          </p:nvSpPr>
          <p:spPr>
            <a:xfrm>
              <a:off x="1969743" y="2019752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7" y="1"/>
                  </a:moveTo>
                  <a:cubicBezTo>
                    <a:pt x="487" y="1"/>
                    <a:pt x="436" y="9"/>
                    <a:pt x="385" y="26"/>
                  </a:cubicBezTo>
                  <a:cubicBezTo>
                    <a:pt x="138" y="106"/>
                    <a:pt x="1" y="376"/>
                    <a:pt x="85" y="627"/>
                  </a:cubicBezTo>
                  <a:cubicBezTo>
                    <a:pt x="152" y="825"/>
                    <a:pt x="338" y="952"/>
                    <a:pt x="536" y="952"/>
                  </a:cubicBezTo>
                  <a:cubicBezTo>
                    <a:pt x="585" y="952"/>
                    <a:pt x="636" y="944"/>
                    <a:pt x="685" y="927"/>
                  </a:cubicBezTo>
                  <a:cubicBezTo>
                    <a:pt x="936" y="843"/>
                    <a:pt x="1069" y="578"/>
                    <a:pt x="990" y="327"/>
                  </a:cubicBezTo>
                  <a:cubicBezTo>
                    <a:pt x="923" y="126"/>
                    <a:pt x="737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660;p61"/>
            <p:cNvSpPr/>
            <p:nvPr/>
          </p:nvSpPr>
          <p:spPr>
            <a:xfrm>
              <a:off x="2029036" y="2064471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4" y="106"/>
                    <a:pt x="0" y="376"/>
                    <a:pt x="80" y="627"/>
                  </a:cubicBezTo>
                  <a:cubicBezTo>
                    <a:pt x="147" y="825"/>
                    <a:pt x="333" y="952"/>
                    <a:pt x="533" y="952"/>
                  </a:cubicBezTo>
                  <a:cubicBezTo>
                    <a:pt x="584" y="952"/>
                    <a:pt x="634" y="944"/>
                    <a:pt x="685" y="927"/>
                  </a:cubicBezTo>
                  <a:cubicBezTo>
                    <a:pt x="932" y="843"/>
                    <a:pt x="1069" y="573"/>
                    <a:pt x="985" y="327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661;p61"/>
            <p:cNvSpPr/>
            <p:nvPr/>
          </p:nvSpPr>
          <p:spPr>
            <a:xfrm>
              <a:off x="1823942" y="210630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4" y="1"/>
                  </a:moveTo>
                  <a:cubicBezTo>
                    <a:pt x="484" y="1"/>
                    <a:pt x="434" y="9"/>
                    <a:pt x="385" y="26"/>
                  </a:cubicBezTo>
                  <a:cubicBezTo>
                    <a:pt x="134" y="110"/>
                    <a:pt x="0" y="379"/>
                    <a:pt x="84" y="626"/>
                  </a:cubicBezTo>
                  <a:cubicBezTo>
                    <a:pt x="148" y="828"/>
                    <a:pt x="336" y="954"/>
                    <a:pt x="537" y="954"/>
                  </a:cubicBezTo>
                  <a:cubicBezTo>
                    <a:pt x="586" y="954"/>
                    <a:pt x="636" y="946"/>
                    <a:pt x="685" y="931"/>
                  </a:cubicBezTo>
                  <a:cubicBezTo>
                    <a:pt x="932" y="847"/>
                    <a:pt x="1069" y="577"/>
                    <a:pt x="985" y="326"/>
                  </a:cubicBezTo>
                  <a:cubicBezTo>
                    <a:pt x="919" y="128"/>
                    <a:pt x="732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662;p61"/>
            <p:cNvSpPr/>
            <p:nvPr/>
          </p:nvSpPr>
          <p:spPr>
            <a:xfrm>
              <a:off x="1825348" y="2145512"/>
              <a:ext cx="24746" cy="2195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537" y="0"/>
                  </a:moveTo>
                  <a:cubicBezTo>
                    <a:pt x="487" y="0"/>
                    <a:pt x="437" y="8"/>
                    <a:pt x="388" y="25"/>
                  </a:cubicBezTo>
                  <a:cubicBezTo>
                    <a:pt x="137" y="109"/>
                    <a:pt x="1" y="379"/>
                    <a:pt x="84" y="626"/>
                  </a:cubicBezTo>
                  <a:cubicBezTo>
                    <a:pt x="151" y="826"/>
                    <a:pt x="336" y="951"/>
                    <a:pt x="533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73" y="577"/>
                    <a:pt x="989" y="326"/>
                  </a:cubicBezTo>
                  <a:cubicBezTo>
                    <a:pt x="921" y="128"/>
                    <a:pt x="735" y="0"/>
                    <a:pt x="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663;p61"/>
            <p:cNvSpPr/>
            <p:nvPr/>
          </p:nvSpPr>
          <p:spPr>
            <a:xfrm>
              <a:off x="1837272" y="218123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0" y="377"/>
                    <a:pt x="84" y="628"/>
                  </a:cubicBezTo>
                  <a:cubicBezTo>
                    <a:pt x="148" y="826"/>
                    <a:pt x="333" y="953"/>
                    <a:pt x="533" y="953"/>
                  </a:cubicBezTo>
                  <a:cubicBezTo>
                    <a:pt x="583" y="953"/>
                    <a:pt x="634" y="945"/>
                    <a:pt x="684" y="928"/>
                  </a:cubicBezTo>
                  <a:cubicBezTo>
                    <a:pt x="932" y="844"/>
                    <a:pt x="1069" y="574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664;p61"/>
            <p:cNvSpPr/>
            <p:nvPr/>
          </p:nvSpPr>
          <p:spPr>
            <a:xfrm>
              <a:off x="1862617" y="2212486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3" y="109"/>
                    <a:pt x="1" y="375"/>
                    <a:pt x="80" y="626"/>
                  </a:cubicBezTo>
                  <a:cubicBezTo>
                    <a:pt x="147" y="826"/>
                    <a:pt x="332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1" y="844"/>
                    <a:pt x="1068" y="577"/>
                    <a:pt x="985" y="326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665;p61"/>
            <p:cNvSpPr/>
            <p:nvPr/>
          </p:nvSpPr>
          <p:spPr>
            <a:xfrm>
              <a:off x="1892506" y="2230682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2" y="1"/>
                  </a:moveTo>
                  <a:cubicBezTo>
                    <a:pt x="483" y="1"/>
                    <a:pt x="433" y="8"/>
                    <a:pt x="384" y="23"/>
                  </a:cubicBezTo>
                  <a:cubicBezTo>
                    <a:pt x="133" y="107"/>
                    <a:pt x="0" y="378"/>
                    <a:pt x="84" y="628"/>
                  </a:cubicBezTo>
                  <a:cubicBezTo>
                    <a:pt x="151" y="826"/>
                    <a:pt x="335" y="953"/>
                    <a:pt x="534" y="953"/>
                  </a:cubicBezTo>
                  <a:cubicBezTo>
                    <a:pt x="584" y="953"/>
                    <a:pt x="634" y="945"/>
                    <a:pt x="685" y="929"/>
                  </a:cubicBezTo>
                  <a:cubicBezTo>
                    <a:pt x="936" y="845"/>
                    <a:pt x="1069" y="575"/>
                    <a:pt x="986" y="328"/>
                  </a:cubicBezTo>
                  <a:cubicBezTo>
                    <a:pt x="918" y="126"/>
                    <a:pt x="732" y="1"/>
                    <a:pt x="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666;p61"/>
            <p:cNvSpPr/>
            <p:nvPr/>
          </p:nvSpPr>
          <p:spPr>
            <a:xfrm>
              <a:off x="1936879" y="2239077"/>
              <a:ext cx="24677" cy="21932"/>
            </a:xfrm>
            <a:custGeom>
              <a:avLst/>
              <a:gdLst/>
              <a:ahLst/>
              <a:cxnLst/>
              <a:rect l="l" t="t" r="r" b="b"/>
              <a:pathLst>
                <a:path w="1070" h="951" extrusionOk="0">
                  <a:moveTo>
                    <a:pt x="533" y="0"/>
                  </a:moveTo>
                  <a:cubicBezTo>
                    <a:pt x="484" y="0"/>
                    <a:pt x="434" y="8"/>
                    <a:pt x="385" y="24"/>
                  </a:cubicBezTo>
                  <a:cubicBezTo>
                    <a:pt x="134" y="108"/>
                    <a:pt x="1" y="379"/>
                    <a:pt x="80" y="626"/>
                  </a:cubicBezTo>
                  <a:cubicBezTo>
                    <a:pt x="147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5" y="325"/>
                  </a:cubicBezTo>
                  <a:cubicBezTo>
                    <a:pt x="918" y="127"/>
                    <a:pt x="731" y="0"/>
                    <a:pt x="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667;p61"/>
            <p:cNvSpPr/>
            <p:nvPr/>
          </p:nvSpPr>
          <p:spPr>
            <a:xfrm>
              <a:off x="1846843" y="2048327"/>
              <a:ext cx="202120" cy="180003"/>
            </a:xfrm>
            <a:custGeom>
              <a:avLst/>
              <a:gdLst/>
              <a:ahLst/>
              <a:cxnLst/>
              <a:rect l="l" t="t" r="r" b="b"/>
              <a:pathLst>
                <a:path w="8764" h="7805" extrusionOk="0">
                  <a:moveTo>
                    <a:pt x="4380" y="1"/>
                  </a:moveTo>
                  <a:cubicBezTo>
                    <a:pt x="3972" y="1"/>
                    <a:pt x="3557" y="65"/>
                    <a:pt x="3148" y="201"/>
                  </a:cubicBezTo>
                  <a:cubicBezTo>
                    <a:pt x="1106" y="882"/>
                    <a:pt x="0" y="3091"/>
                    <a:pt x="676" y="5133"/>
                  </a:cubicBezTo>
                  <a:cubicBezTo>
                    <a:pt x="1221" y="6769"/>
                    <a:pt x="2744" y="7805"/>
                    <a:pt x="4379" y="7805"/>
                  </a:cubicBezTo>
                  <a:cubicBezTo>
                    <a:pt x="4787" y="7805"/>
                    <a:pt x="5203" y="7740"/>
                    <a:pt x="5612" y="7604"/>
                  </a:cubicBezTo>
                  <a:cubicBezTo>
                    <a:pt x="7657" y="6927"/>
                    <a:pt x="8764" y="4718"/>
                    <a:pt x="8083" y="2673"/>
                  </a:cubicBezTo>
                  <a:cubicBezTo>
                    <a:pt x="7538" y="1036"/>
                    <a:pt x="6015" y="1"/>
                    <a:pt x="4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668;p61"/>
            <p:cNvSpPr/>
            <p:nvPr/>
          </p:nvSpPr>
          <p:spPr>
            <a:xfrm>
              <a:off x="1891192" y="2082529"/>
              <a:ext cx="113906" cy="110308"/>
            </a:xfrm>
            <a:custGeom>
              <a:avLst/>
              <a:gdLst/>
              <a:ahLst/>
              <a:cxnLst/>
              <a:rect l="l" t="t" r="r" b="b"/>
              <a:pathLst>
                <a:path w="4939" h="4783" extrusionOk="0">
                  <a:moveTo>
                    <a:pt x="2472" y="471"/>
                  </a:moveTo>
                  <a:cubicBezTo>
                    <a:pt x="2765" y="471"/>
                    <a:pt x="3057" y="539"/>
                    <a:pt x="3331" y="676"/>
                  </a:cubicBezTo>
                  <a:cubicBezTo>
                    <a:pt x="3787" y="904"/>
                    <a:pt x="4130" y="1300"/>
                    <a:pt x="4289" y="1787"/>
                  </a:cubicBezTo>
                  <a:cubicBezTo>
                    <a:pt x="4453" y="2273"/>
                    <a:pt x="4414" y="2790"/>
                    <a:pt x="4186" y="3250"/>
                  </a:cubicBezTo>
                  <a:cubicBezTo>
                    <a:pt x="3954" y="3710"/>
                    <a:pt x="3563" y="4049"/>
                    <a:pt x="3077" y="4212"/>
                  </a:cubicBezTo>
                  <a:cubicBezTo>
                    <a:pt x="2876" y="4279"/>
                    <a:pt x="2672" y="4310"/>
                    <a:pt x="2471" y="4310"/>
                  </a:cubicBezTo>
                  <a:cubicBezTo>
                    <a:pt x="1665" y="4310"/>
                    <a:pt x="915" y="3799"/>
                    <a:pt x="647" y="2996"/>
                  </a:cubicBezTo>
                  <a:cubicBezTo>
                    <a:pt x="487" y="2509"/>
                    <a:pt x="525" y="1988"/>
                    <a:pt x="753" y="1532"/>
                  </a:cubicBezTo>
                  <a:cubicBezTo>
                    <a:pt x="982" y="1072"/>
                    <a:pt x="1377" y="730"/>
                    <a:pt x="1864" y="570"/>
                  </a:cubicBezTo>
                  <a:cubicBezTo>
                    <a:pt x="2061" y="502"/>
                    <a:pt x="2266" y="471"/>
                    <a:pt x="2472" y="471"/>
                  </a:cubicBezTo>
                  <a:close/>
                  <a:moveTo>
                    <a:pt x="2469" y="0"/>
                  </a:moveTo>
                  <a:cubicBezTo>
                    <a:pt x="2216" y="0"/>
                    <a:pt x="1962" y="41"/>
                    <a:pt x="1715" y="121"/>
                  </a:cubicBezTo>
                  <a:cubicBezTo>
                    <a:pt x="1111" y="323"/>
                    <a:pt x="620" y="748"/>
                    <a:pt x="331" y="1318"/>
                  </a:cubicBezTo>
                  <a:cubicBezTo>
                    <a:pt x="46" y="1889"/>
                    <a:pt x="1" y="2539"/>
                    <a:pt x="202" y="3143"/>
                  </a:cubicBezTo>
                  <a:cubicBezTo>
                    <a:pt x="533" y="4143"/>
                    <a:pt x="1468" y="4782"/>
                    <a:pt x="2472" y="4782"/>
                  </a:cubicBezTo>
                  <a:cubicBezTo>
                    <a:pt x="2719" y="4782"/>
                    <a:pt x="2973" y="4740"/>
                    <a:pt x="3224" y="4657"/>
                  </a:cubicBezTo>
                  <a:cubicBezTo>
                    <a:pt x="3829" y="4456"/>
                    <a:pt x="4319" y="4033"/>
                    <a:pt x="4605" y="3459"/>
                  </a:cubicBezTo>
                  <a:cubicBezTo>
                    <a:pt x="4893" y="2889"/>
                    <a:pt x="4939" y="2243"/>
                    <a:pt x="4738" y="1638"/>
                  </a:cubicBezTo>
                  <a:cubicBezTo>
                    <a:pt x="4537" y="1030"/>
                    <a:pt x="4110" y="539"/>
                    <a:pt x="3540" y="255"/>
                  </a:cubicBezTo>
                  <a:cubicBezTo>
                    <a:pt x="3202" y="85"/>
                    <a:pt x="2837" y="0"/>
                    <a:pt x="24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7" name="explod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33"/>
          <p:cNvSpPr/>
          <p:nvPr/>
        </p:nvSpPr>
        <p:spPr>
          <a:xfrm>
            <a:off x="5324214" y="238775"/>
            <a:ext cx="39" cy="19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0"/>
                </a:moveTo>
                <a:lnTo>
                  <a:pt x="1" y="4"/>
                </a:lnTo>
                <a:lnTo>
                  <a:pt x="1" y="4"/>
                </a:lnTo>
                <a:close/>
              </a:path>
            </a:pathLst>
          </a:custGeom>
          <a:solidFill>
            <a:srgbClr val="9FA3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1" name="Google Shape;1761;p33"/>
          <p:cNvGrpSpPr/>
          <p:nvPr/>
        </p:nvGrpSpPr>
        <p:grpSpPr>
          <a:xfrm>
            <a:off x="7418325" y="-49354"/>
            <a:ext cx="1778985" cy="1644422"/>
            <a:chOff x="7418325" y="-49354"/>
            <a:chExt cx="1778985" cy="1644422"/>
          </a:xfrm>
        </p:grpSpPr>
        <p:sp>
          <p:nvSpPr>
            <p:cNvPr id="1762" name="Google Shape;1762;p33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3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3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3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3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3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3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3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3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3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3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3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3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3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3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3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3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3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3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3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3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3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3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3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3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3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3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3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3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3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3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3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3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3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3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3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3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3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3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3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3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3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3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3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3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3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3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3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3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3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3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3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3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3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3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3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3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3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3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3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3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3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3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3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3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3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3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3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3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3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3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3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3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3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3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3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3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3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3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3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3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3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3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3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3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3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3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3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3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3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3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3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3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3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3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3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5669;p61"/>
          <p:cNvGrpSpPr/>
          <p:nvPr/>
        </p:nvGrpSpPr>
        <p:grpSpPr>
          <a:xfrm>
            <a:off x="-211335" y="2929150"/>
            <a:ext cx="1862770" cy="1868394"/>
            <a:chOff x="6568148" y="1125402"/>
            <a:chExt cx="1862770" cy="1868394"/>
          </a:xfrm>
        </p:grpSpPr>
        <p:sp>
          <p:nvSpPr>
            <p:cNvPr id="104" name="Google Shape;5670;p61"/>
            <p:cNvSpPr/>
            <p:nvPr/>
          </p:nvSpPr>
          <p:spPr>
            <a:xfrm rot="7985726">
              <a:off x="6809674" y="1429563"/>
              <a:ext cx="1379718" cy="1260071"/>
            </a:xfrm>
            <a:custGeom>
              <a:avLst/>
              <a:gdLst/>
              <a:ahLst/>
              <a:cxnLst/>
              <a:rect l="l" t="t" r="r" b="b"/>
              <a:pathLst>
                <a:path w="55190" h="50404" extrusionOk="0">
                  <a:moveTo>
                    <a:pt x="19501" y="0"/>
                  </a:moveTo>
                  <a:lnTo>
                    <a:pt x="19501" y="0"/>
                  </a:lnTo>
                  <a:cubicBezTo>
                    <a:pt x="16558" y="8832"/>
                    <a:pt x="20793" y="17386"/>
                    <a:pt x="20793" y="17386"/>
                  </a:cubicBezTo>
                  <a:cubicBezTo>
                    <a:pt x="20793" y="17386"/>
                    <a:pt x="25557" y="20120"/>
                    <a:pt x="21356" y="21736"/>
                  </a:cubicBezTo>
                  <a:cubicBezTo>
                    <a:pt x="20235" y="22170"/>
                    <a:pt x="18478" y="22519"/>
                    <a:pt x="15825" y="22721"/>
                  </a:cubicBezTo>
                  <a:cubicBezTo>
                    <a:pt x="3210" y="23668"/>
                    <a:pt x="1" y="32469"/>
                    <a:pt x="1" y="32469"/>
                  </a:cubicBezTo>
                  <a:cubicBezTo>
                    <a:pt x="3570" y="33921"/>
                    <a:pt x="7246" y="34398"/>
                    <a:pt x="10535" y="34398"/>
                  </a:cubicBezTo>
                  <a:cubicBezTo>
                    <a:pt x="16831" y="34398"/>
                    <a:pt x="21710" y="32651"/>
                    <a:pt x="21710" y="32651"/>
                  </a:cubicBezTo>
                  <a:lnTo>
                    <a:pt x="26584" y="34769"/>
                  </a:lnTo>
                  <a:cubicBezTo>
                    <a:pt x="26626" y="35404"/>
                    <a:pt x="26706" y="36024"/>
                    <a:pt x="26812" y="36617"/>
                  </a:cubicBezTo>
                  <a:cubicBezTo>
                    <a:pt x="28481" y="46012"/>
                    <a:pt x="37347" y="50403"/>
                    <a:pt x="37347" y="50403"/>
                  </a:cubicBezTo>
                  <a:cubicBezTo>
                    <a:pt x="41483" y="43046"/>
                    <a:pt x="37161" y="33021"/>
                    <a:pt x="37161" y="33021"/>
                  </a:cubicBezTo>
                  <a:cubicBezTo>
                    <a:pt x="37161" y="33021"/>
                    <a:pt x="29097" y="26778"/>
                    <a:pt x="40685" y="26314"/>
                  </a:cubicBezTo>
                  <a:cubicBezTo>
                    <a:pt x="41564" y="26279"/>
                    <a:pt x="42392" y="26195"/>
                    <a:pt x="43171" y="26074"/>
                  </a:cubicBezTo>
                  <a:lnTo>
                    <a:pt x="43176" y="26074"/>
                  </a:lnTo>
                  <a:cubicBezTo>
                    <a:pt x="52171" y="24717"/>
                    <a:pt x="54889" y="18307"/>
                    <a:pt x="55167" y="17595"/>
                  </a:cubicBezTo>
                  <a:cubicBezTo>
                    <a:pt x="55182" y="17550"/>
                    <a:pt x="55190" y="17527"/>
                    <a:pt x="55190" y="17527"/>
                  </a:cubicBezTo>
                  <a:cubicBezTo>
                    <a:pt x="51832" y="15996"/>
                    <a:pt x="48268" y="15542"/>
                    <a:pt x="45217" y="15542"/>
                  </a:cubicBezTo>
                  <a:cubicBezTo>
                    <a:pt x="40752" y="15542"/>
                    <a:pt x="37389" y="16516"/>
                    <a:pt x="37389" y="16516"/>
                  </a:cubicBezTo>
                  <a:cubicBezTo>
                    <a:pt x="37389" y="16516"/>
                    <a:pt x="34208" y="20286"/>
                    <a:pt x="31426" y="20286"/>
                  </a:cubicBezTo>
                  <a:cubicBezTo>
                    <a:pt x="30184" y="20286"/>
                    <a:pt x="29022" y="19535"/>
                    <a:pt x="28257" y="17364"/>
                  </a:cubicBezTo>
                  <a:cubicBezTo>
                    <a:pt x="28024" y="16710"/>
                    <a:pt x="27831" y="15923"/>
                    <a:pt x="27682" y="14991"/>
                  </a:cubicBezTo>
                  <a:cubicBezTo>
                    <a:pt x="25926" y="4045"/>
                    <a:pt x="19501" y="0"/>
                    <a:pt x="19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671;p61"/>
            <p:cNvSpPr/>
            <p:nvPr/>
          </p:nvSpPr>
          <p:spPr>
            <a:xfrm rot="7985726">
              <a:off x="7013702" y="1631798"/>
              <a:ext cx="263419" cy="500014"/>
            </a:xfrm>
            <a:custGeom>
              <a:avLst/>
              <a:gdLst/>
              <a:ahLst/>
              <a:cxnLst/>
              <a:rect l="l" t="t" r="r" b="b"/>
              <a:pathLst>
                <a:path w="10537" h="20001" extrusionOk="0">
                  <a:moveTo>
                    <a:pt x="3673" y="0"/>
                  </a:moveTo>
                  <a:cubicBezTo>
                    <a:pt x="2018" y="0"/>
                    <a:pt x="798" y="3155"/>
                    <a:pt x="1" y="6214"/>
                  </a:cubicBezTo>
                  <a:cubicBezTo>
                    <a:pt x="1670" y="15609"/>
                    <a:pt x="10536" y="20000"/>
                    <a:pt x="10536" y="20000"/>
                  </a:cubicBezTo>
                  <a:cubicBezTo>
                    <a:pt x="10536" y="20000"/>
                    <a:pt x="8867" y="3952"/>
                    <a:pt x="4860" y="519"/>
                  </a:cubicBezTo>
                  <a:cubicBezTo>
                    <a:pt x="4442" y="161"/>
                    <a:pt x="4047" y="0"/>
                    <a:pt x="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72;p61"/>
            <p:cNvSpPr/>
            <p:nvPr/>
          </p:nvSpPr>
          <p:spPr>
            <a:xfrm rot="7985726">
              <a:off x="7013349" y="2337648"/>
              <a:ext cx="484189" cy="211995"/>
            </a:xfrm>
            <a:custGeom>
              <a:avLst/>
              <a:gdLst/>
              <a:ahLst/>
              <a:cxnLst/>
              <a:rect l="l" t="t" r="r" b="b"/>
              <a:pathLst>
                <a:path w="19368" h="8480" extrusionOk="0">
                  <a:moveTo>
                    <a:pt x="19368" y="0"/>
                  </a:moveTo>
                  <a:cubicBezTo>
                    <a:pt x="11076" y="593"/>
                    <a:pt x="1" y="4852"/>
                    <a:pt x="1" y="4852"/>
                  </a:cubicBezTo>
                  <a:lnTo>
                    <a:pt x="7372" y="8479"/>
                  </a:lnTo>
                  <a:lnTo>
                    <a:pt x="7377" y="8479"/>
                  </a:lnTo>
                  <a:cubicBezTo>
                    <a:pt x="16372" y="7122"/>
                    <a:pt x="19090" y="712"/>
                    <a:pt x="19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73;p61"/>
            <p:cNvSpPr/>
            <p:nvPr/>
          </p:nvSpPr>
          <p:spPr>
            <a:xfrm rot="7985726">
              <a:off x="7715197" y="1964927"/>
              <a:ext cx="218920" cy="543363"/>
            </a:xfrm>
            <a:custGeom>
              <a:avLst/>
              <a:gdLst/>
              <a:ahLst/>
              <a:cxnLst/>
              <a:rect l="l" t="t" r="r" b="b"/>
              <a:pathLst>
                <a:path w="8757" h="21735" extrusionOk="0">
                  <a:moveTo>
                    <a:pt x="0" y="0"/>
                  </a:moveTo>
                  <a:cubicBezTo>
                    <a:pt x="0" y="1"/>
                    <a:pt x="5585" y="15809"/>
                    <a:pt x="5703" y="20831"/>
                  </a:cubicBezTo>
                  <a:cubicBezTo>
                    <a:pt x="5716" y="21460"/>
                    <a:pt x="5834" y="21735"/>
                    <a:pt x="6030" y="21735"/>
                  </a:cubicBezTo>
                  <a:cubicBezTo>
                    <a:pt x="6553" y="21735"/>
                    <a:pt x="7628" y="19783"/>
                    <a:pt x="8756" y="17364"/>
                  </a:cubicBezTo>
                  <a:cubicBezTo>
                    <a:pt x="8523" y="16710"/>
                    <a:pt x="8330" y="15923"/>
                    <a:pt x="8181" y="14991"/>
                  </a:cubicBezTo>
                  <a:cubicBezTo>
                    <a:pt x="6425" y="404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74;p61"/>
            <p:cNvSpPr/>
            <p:nvPr/>
          </p:nvSpPr>
          <p:spPr>
            <a:xfrm rot="7985726">
              <a:off x="7131747" y="1738189"/>
              <a:ext cx="955803" cy="268319"/>
            </a:xfrm>
            <a:custGeom>
              <a:avLst/>
              <a:gdLst/>
              <a:ahLst/>
              <a:cxnLst/>
              <a:rect l="l" t="t" r="r" b="b"/>
              <a:pathLst>
                <a:path w="38233" h="10733" extrusionOk="0">
                  <a:moveTo>
                    <a:pt x="21356" y="0"/>
                  </a:moveTo>
                  <a:cubicBezTo>
                    <a:pt x="20235" y="434"/>
                    <a:pt x="18478" y="783"/>
                    <a:pt x="15825" y="985"/>
                  </a:cubicBezTo>
                  <a:cubicBezTo>
                    <a:pt x="3210" y="1932"/>
                    <a:pt x="1" y="10733"/>
                    <a:pt x="1" y="10733"/>
                  </a:cubicBezTo>
                  <a:cubicBezTo>
                    <a:pt x="1" y="10733"/>
                    <a:pt x="15230" y="6003"/>
                    <a:pt x="28561" y="6003"/>
                  </a:cubicBezTo>
                  <a:cubicBezTo>
                    <a:pt x="29468" y="6003"/>
                    <a:pt x="30366" y="6025"/>
                    <a:pt x="31249" y="6072"/>
                  </a:cubicBezTo>
                  <a:cubicBezTo>
                    <a:pt x="31700" y="6096"/>
                    <a:pt x="32097" y="6107"/>
                    <a:pt x="32443" y="6107"/>
                  </a:cubicBezTo>
                  <a:cubicBezTo>
                    <a:pt x="38233" y="6107"/>
                    <a:pt x="29837" y="2856"/>
                    <a:pt x="21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75;p61"/>
            <p:cNvSpPr/>
            <p:nvPr/>
          </p:nvSpPr>
          <p:spPr>
            <a:xfrm flipH="1">
              <a:off x="6955624" y="2163499"/>
              <a:ext cx="25106" cy="12145"/>
            </a:xfrm>
            <a:custGeom>
              <a:avLst/>
              <a:gdLst/>
              <a:ahLst/>
              <a:cxnLst/>
              <a:rect l="l" t="t" r="r" b="b"/>
              <a:pathLst>
                <a:path w="769" h="372" extrusionOk="0">
                  <a:moveTo>
                    <a:pt x="156" y="0"/>
                  </a:moveTo>
                  <a:cubicBezTo>
                    <a:pt x="34" y="0"/>
                    <a:pt x="0" y="198"/>
                    <a:pt x="125" y="217"/>
                  </a:cubicBezTo>
                  <a:cubicBezTo>
                    <a:pt x="216" y="236"/>
                    <a:pt x="308" y="259"/>
                    <a:pt x="392" y="293"/>
                  </a:cubicBezTo>
                  <a:cubicBezTo>
                    <a:pt x="462" y="323"/>
                    <a:pt x="530" y="371"/>
                    <a:pt x="603" y="371"/>
                  </a:cubicBezTo>
                  <a:cubicBezTo>
                    <a:pt x="621" y="371"/>
                    <a:pt x="639" y="368"/>
                    <a:pt x="658" y="362"/>
                  </a:cubicBezTo>
                  <a:cubicBezTo>
                    <a:pt x="723" y="343"/>
                    <a:pt x="768" y="278"/>
                    <a:pt x="746" y="209"/>
                  </a:cubicBezTo>
                  <a:cubicBezTo>
                    <a:pt x="684" y="11"/>
                    <a:pt x="330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76;p61"/>
            <p:cNvSpPr/>
            <p:nvPr/>
          </p:nvSpPr>
          <p:spPr>
            <a:xfrm flipH="1">
              <a:off x="7106815" y="1510418"/>
              <a:ext cx="481387" cy="590691"/>
            </a:xfrm>
            <a:custGeom>
              <a:avLst/>
              <a:gdLst/>
              <a:ahLst/>
              <a:cxnLst/>
              <a:rect l="l" t="t" r="r" b="b"/>
              <a:pathLst>
                <a:path w="14745" h="18093" extrusionOk="0">
                  <a:moveTo>
                    <a:pt x="6241" y="0"/>
                  </a:moveTo>
                  <a:cubicBezTo>
                    <a:pt x="4617" y="0"/>
                    <a:pt x="2764" y="1908"/>
                    <a:pt x="2164" y="3166"/>
                  </a:cubicBezTo>
                  <a:cubicBezTo>
                    <a:pt x="1042" y="5522"/>
                    <a:pt x="840" y="8264"/>
                    <a:pt x="711" y="10834"/>
                  </a:cubicBezTo>
                  <a:cubicBezTo>
                    <a:pt x="632" y="12469"/>
                    <a:pt x="612" y="14119"/>
                    <a:pt x="726" y="15754"/>
                  </a:cubicBezTo>
                  <a:cubicBezTo>
                    <a:pt x="726" y="15754"/>
                    <a:pt x="0" y="17799"/>
                    <a:pt x="1939" y="18043"/>
                  </a:cubicBezTo>
                  <a:cubicBezTo>
                    <a:pt x="2209" y="18077"/>
                    <a:pt x="2478" y="18093"/>
                    <a:pt x="2747" y="18093"/>
                  </a:cubicBezTo>
                  <a:cubicBezTo>
                    <a:pt x="5267" y="18093"/>
                    <a:pt x="7707" y="16668"/>
                    <a:pt x="9638" y="15184"/>
                  </a:cubicBezTo>
                  <a:cubicBezTo>
                    <a:pt x="11779" y="13541"/>
                    <a:pt x="13527" y="11317"/>
                    <a:pt x="14155" y="8655"/>
                  </a:cubicBezTo>
                  <a:cubicBezTo>
                    <a:pt x="14626" y="6663"/>
                    <a:pt x="14745" y="3648"/>
                    <a:pt x="12418" y="2770"/>
                  </a:cubicBezTo>
                  <a:cubicBezTo>
                    <a:pt x="12255" y="2709"/>
                    <a:pt x="11950" y="2642"/>
                    <a:pt x="11542" y="2642"/>
                  </a:cubicBezTo>
                  <a:cubicBezTo>
                    <a:pt x="10793" y="2642"/>
                    <a:pt x="9696" y="2870"/>
                    <a:pt x="8498" y="3792"/>
                  </a:cubicBezTo>
                  <a:cubicBezTo>
                    <a:pt x="8570" y="2854"/>
                    <a:pt x="8433" y="1717"/>
                    <a:pt x="7886" y="930"/>
                  </a:cubicBezTo>
                  <a:cubicBezTo>
                    <a:pt x="7421" y="266"/>
                    <a:pt x="6847" y="0"/>
                    <a:pt x="6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77;p61"/>
            <p:cNvSpPr/>
            <p:nvPr/>
          </p:nvSpPr>
          <p:spPr>
            <a:xfrm flipH="1">
              <a:off x="6888436" y="2043193"/>
              <a:ext cx="617005" cy="449425"/>
            </a:xfrm>
            <a:custGeom>
              <a:avLst/>
              <a:gdLst/>
              <a:ahLst/>
              <a:cxnLst/>
              <a:rect l="l" t="t" r="r" b="b"/>
              <a:pathLst>
                <a:path w="18899" h="13766" extrusionOk="0">
                  <a:moveTo>
                    <a:pt x="4424" y="0"/>
                  </a:moveTo>
                  <a:cubicBezTo>
                    <a:pt x="4372" y="0"/>
                    <a:pt x="4319" y="1"/>
                    <a:pt x="4267" y="1"/>
                  </a:cubicBezTo>
                  <a:cubicBezTo>
                    <a:pt x="2050" y="13"/>
                    <a:pt x="1" y="20"/>
                    <a:pt x="1" y="20"/>
                  </a:cubicBezTo>
                  <a:cubicBezTo>
                    <a:pt x="1" y="20"/>
                    <a:pt x="3624" y="13129"/>
                    <a:pt x="10920" y="13733"/>
                  </a:cubicBezTo>
                  <a:cubicBezTo>
                    <a:pt x="11180" y="13755"/>
                    <a:pt x="11423" y="13765"/>
                    <a:pt x="11651" y="13765"/>
                  </a:cubicBezTo>
                  <a:cubicBezTo>
                    <a:pt x="16959" y="13765"/>
                    <a:pt x="13852" y="8145"/>
                    <a:pt x="13852" y="8145"/>
                  </a:cubicBezTo>
                  <a:lnTo>
                    <a:pt x="13852" y="8145"/>
                  </a:lnTo>
                  <a:cubicBezTo>
                    <a:pt x="13852" y="8145"/>
                    <a:pt x="14347" y="8240"/>
                    <a:pt x="15005" y="8240"/>
                  </a:cubicBezTo>
                  <a:cubicBezTo>
                    <a:pt x="16216" y="8240"/>
                    <a:pt x="17979" y="7918"/>
                    <a:pt x="18236" y="6088"/>
                  </a:cubicBezTo>
                  <a:cubicBezTo>
                    <a:pt x="18899" y="1327"/>
                    <a:pt x="10569" y="0"/>
                    <a:pt x="4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78;p61"/>
            <p:cNvSpPr/>
            <p:nvPr/>
          </p:nvSpPr>
          <p:spPr>
            <a:xfrm flipH="1">
              <a:off x="7393166" y="2107672"/>
              <a:ext cx="527094" cy="501204"/>
            </a:xfrm>
            <a:custGeom>
              <a:avLst/>
              <a:gdLst/>
              <a:ahLst/>
              <a:cxnLst/>
              <a:rect l="l" t="t" r="r" b="b"/>
              <a:pathLst>
                <a:path w="16145" h="15352" extrusionOk="0">
                  <a:moveTo>
                    <a:pt x="12593" y="0"/>
                  </a:moveTo>
                  <a:cubicBezTo>
                    <a:pt x="12287" y="0"/>
                    <a:pt x="12091" y="98"/>
                    <a:pt x="12091" y="98"/>
                  </a:cubicBezTo>
                  <a:cubicBezTo>
                    <a:pt x="10418" y="680"/>
                    <a:pt x="8783" y="1410"/>
                    <a:pt x="7209" y="2216"/>
                  </a:cubicBezTo>
                  <a:cubicBezTo>
                    <a:pt x="7149" y="2246"/>
                    <a:pt x="7084" y="2281"/>
                    <a:pt x="7019" y="2311"/>
                  </a:cubicBezTo>
                  <a:lnTo>
                    <a:pt x="7019" y="2314"/>
                  </a:lnTo>
                  <a:cubicBezTo>
                    <a:pt x="7012" y="2319"/>
                    <a:pt x="7000" y="2323"/>
                    <a:pt x="6986" y="2330"/>
                  </a:cubicBezTo>
                  <a:cubicBezTo>
                    <a:pt x="4659" y="3509"/>
                    <a:pt x="1613" y="4897"/>
                    <a:pt x="716" y="7512"/>
                  </a:cubicBezTo>
                  <a:cubicBezTo>
                    <a:pt x="1" y="9603"/>
                    <a:pt x="853" y="12497"/>
                    <a:pt x="3252" y="13013"/>
                  </a:cubicBezTo>
                  <a:cubicBezTo>
                    <a:pt x="3500" y="13067"/>
                    <a:pt x="3758" y="13092"/>
                    <a:pt x="4020" y="13092"/>
                  </a:cubicBezTo>
                  <a:cubicBezTo>
                    <a:pt x="4787" y="13092"/>
                    <a:pt x="5583" y="12876"/>
                    <a:pt x="6233" y="12516"/>
                  </a:cubicBezTo>
                  <a:cubicBezTo>
                    <a:pt x="6233" y="12516"/>
                    <a:pt x="6653" y="15351"/>
                    <a:pt x="10481" y="15351"/>
                  </a:cubicBezTo>
                  <a:cubicBezTo>
                    <a:pt x="10556" y="15351"/>
                    <a:pt x="10631" y="15350"/>
                    <a:pt x="10708" y="15348"/>
                  </a:cubicBezTo>
                  <a:cubicBezTo>
                    <a:pt x="13924" y="15257"/>
                    <a:pt x="16144" y="10321"/>
                    <a:pt x="15692" y="5554"/>
                  </a:cubicBezTo>
                  <a:cubicBezTo>
                    <a:pt x="15574" y="4345"/>
                    <a:pt x="15285" y="3147"/>
                    <a:pt x="14802" y="2041"/>
                  </a:cubicBezTo>
                  <a:cubicBezTo>
                    <a:pt x="14037" y="311"/>
                    <a:pt x="13139" y="0"/>
                    <a:pt x="12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9;p61"/>
            <p:cNvSpPr/>
            <p:nvPr/>
          </p:nvSpPr>
          <p:spPr>
            <a:xfrm flipH="1">
              <a:off x="7426826" y="1705357"/>
              <a:ext cx="662320" cy="482138"/>
            </a:xfrm>
            <a:custGeom>
              <a:avLst/>
              <a:gdLst/>
              <a:ahLst/>
              <a:cxnLst/>
              <a:rect l="l" t="t" r="r" b="b"/>
              <a:pathLst>
                <a:path w="20287" h="14768" extrusionOk="0">
                  <a:moveTo>
                    <a:pt x="6939" y="1"/>
                  </a:moveTo>
                  <a:cubicBezTo>
                    <a:pt x="6231" y="1"/>
                    <a:pt x="5529" y="120"/>
                    <a:pt x="4847" y="407"/>
                  </a:cubicBezTo>
                  <a:cubicBezTo>
                    <a:pt x="3201" y="1103"/>
                    <a:pt x="2110" y="3346"/>
                    <a:pt x="3185" y="4958"/>
                  </a:cubicBezTo>
                  <a:cubicBezTo>
                    <a:pt x="3185" y="4958"/>
                    <a:pt x="0" y="5068"/>
                    <a:pt x="228" y="8539"/>
                  </a:cubicBezTo>
                  <a:cubicBezTo>
                    <a:pt x="413" y="11354"/>
                    <a:pt x="8241" y="14767"/>
                    <a:pt x="14406" y="14767"/>
                  </a:cubicBezTo>
                  <a:cubicBezTo>
                    <a:pt x="15835" y="14767"/>
                    <a:pt x="17175" y="14584"/>
                    <a:pt x="18310" y="14167"/>
                  </a:cubicBezTo>
                  <a:cubicBezTo>
                    <a:pt x="20287" y="10889"/>
                    <a:pt x="18820" y="10185"/>
                    <a:pt x="18820" y="10185"/>
                  </a:cubicBezTo>
                  <a:cubicBezTo>
                    <a:pt x="18798" y="10175"/>
                    <a:pt x="18779" y="10171"/>
                    <a:pt x="18760" y="10171"/>
                  </a:cubicBezTo>
                  <a:cubicBezTo>
                    <a:pt x="18625" y="10171"/>
                    <a:pt x="18563" y="10408"/>
                    <a:pt x="18492" y="10408"/>
                  </a:cubicBezTo>
                  <a:cubicBezTo>
                    <a:pt x="18474" y="10408"/>
                    <a:pt x="18456" y="10392"/>
                    <a:pt x="18436" y="10353"/>
                  </a:cubicBezTo>
                  <a:cubicBezTo>
                    <a:pt x="17892" y="9285"/>
                    <a:pt x="17036" y="6767"/>
                    <a:pt x="16356" y="5779"/>
                  </a:cubicBezTo>
                  <a:cubicBezTo>
                    <a:pt x="14896" y="3669"/>
                    <a:pt x="12972" y="1699"/>
                    <a:pt x="10520" y="780"/>
                  </a:cubicBezTo>
                  <a:cubicBezTo>
                    <a:pt x="9356" y="342"/>
                    <a:pt x="8139" y="1"/>
                    <a:pt x="6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0;p61"/>
            <p:cNvSpPr/>
            <p:nvPr/>
          </p:nvSpPr>
          <p:spPr>
            <a:xfrm flipH="1">
              <a:off x="7835279" y="2296995"/>
              <a:ext cx="23408" cy="21515"/>
            </a:xfrm>
            <a:custGeom>
              <a:avLst/>
              <a:gdLst/>
              <a:ahLst/>
              <a:cxnLst/>
              <a:rect l="l" t="t" r="r" b="b"/>
              <a:pathLst>
                <a:path w="717" h="659" extrusionOk="0">
                  <a:moveTo>
                    <a:pt x="606" y="0"/>
                  </a:moveTo>
                  <a:cubicBezTo>
                    <a:pt x="600" y="0"/>
                    <a:pt x="593" y="1"/>
                    <a:pt x="587" y="2"/>
                  </a:cubicBezTo>
                  <a:cubicBezTo>
                    <a:pt x="476" y="25"/>
                    <a:pt x="381" y="151"/>
                    <a:pt x="305" y="230"/>
                  </a:cubicBezTo>
                  <a:cubicBezTo>
                    <a:pt x="218" y="325"/>
                    <a:pt x="130" y="421"/>
                    <a:pt x="50" y="523"/>
                  </a:cubicBezTo>
                  <a:cubicBezTo>
                    <a:pt x="1" y="581"/>
                    <a:pt x="49" y="659"/>
                    <a:pt x="107" y="659"/>
                  </a:cubicBezTo>
                  <a:cubicBezTo>
                    <a:pt x="125" y="659"/>
                    <a:pt x="143" y="651"/>
                    <a:pt x="160" y="633"/>
                  </a:cubicBezTo>
                  <a:cubicBezTo>
                    <a:pt x="244" y="546"/>
                    <a:pt x="336" y="458"/>
                    <a:pt x="427" y="379"/>
                  </a:cubicBezTo>
                  <a:cubicBezTo>
                    <a:pt x="506" y="307"/>
                    <a:pt x="643" y="234"/>
                    <a:pt x="685" y="135"/>
                  </a:cubicBezTo>
                  <a:cubicBezTo>
                    <a:pt x="717" y="69"/>
                    <a:pt x="674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81;p61"/>
            <p:cNvSpPr/>
            <p:nvPr/>
          </p:nvSpPr>
          <p:spPr>
            <a:xfrm flipH="1">
              <a:off x="7824178" y="2319423"/>
              <a:ext cx="19327" cy="18348"/>
            </a:xfrm>
            <a:custGeom>
              <a:avLst/>
              <a:gdLst/>
              <a:ahLst/>
              <a:cxnLst/>
              <a:rect l="l" t="t" r="r" b="b"/>
              <a:pathLst>
                <a:path w="592" h="562" extrusionOk="0">
                  <a:moveTo>
                    <a:pt x="490" y="0"/>
                  </a:moveTo>
                  <a:cubicBezTo>
                    <a:pt x="482" y="0"/>
                    <a:pt x="475" y="1"/>
                    <a:pt x="467" y="3"/>
                  </a:cubicBezTo>
                  <a:cubicBezTo>
                    <a:pt x="373" y="26"/>
                    <a:pt x="304" y="136"/>
                    <a:pt x="243" y="205"/>
                  </a:cubicBezTo>
                  <a:cubicBezTo>
                    <a:pt x="175" y="285"/>
                    <a:pt x="110" y="361"/>
                    <a:pt x="41" y="441"/>
                  </a:cubicBezTo>
                  <a:cubicBezTo>
                    <a:pt x="1" y="491"/>
                    <a:pt x="35" y="561"/>
                    <a:pt x="89" y="561"/>
                  </a:cubicBezTo>
                  <a:cubicBezTo>
                    <a:pt x="100" y="561"/>
                    <a:pt x="112" y="558"/>
                    <a:pt x="125" y="550"/>
                  </a:cubicBezTo>
                  <a:cubicBezTo>
                    <a:pt x="220" y="494"/>
                    <a:pt x="311" y="433"/>
                    <a:pt x="395" y="357"/>
                  </a:cubicBezTo>
                  <a:cubicBezTo>
                    <a:pt x="475" y="289"/>
                    <a:pt x="578" y="205"/>
                    <a:pt x="589" y="94"/>
                  </a:cubicBezTo>
                  <a:cubicBezTo>
                    <a:pt x="592" y="39"/>
                    <a:pt x="538" y="0"/>
                    <a:pt x="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682;p61"/>
            <p:cNvSpPr/>
            <p:nvPr/>
          </p:nvSpPr>
          <p:spPr>
            <a:xfrm flipH="1">
              <a:off x="7767045" y="2251125"/>
              <a:ext cx="23474" cy="15312"/>
            </a:xfrm>
            <a:custGeom>
              <a:avLst/>
              <a:gdLst/>
              <a:ahLst/>
              <a:cxnLst/>
              <a:rect l="l" t="t" r="r" b="b"/>
              <a:pathLst>
                <a:path w="719" h="469" extrusionOk="0">
                  <a:moveTo>
                    <a:pt x="635" y="1"/>
                  </a:moveTo>
                  <a:cubicBezTo>
                    <a:pt x="418" y="1"/>
                    <a:pt x="206" y="202"/>
                    <a:pt x="57" y="343"/>
                  </a:cubicBezTo>
                  <a:cubicBezTo>
                    <a:pt x="1" y="396"/>
                    <a:pt x="53" y="468"/>
                    <a:pt x="115" y="468"/>
                  </a:cubicBezTo>
                  <a:cubicBezTo>
                    <a:pt x="133" y="468"/>
                    <a:pt x="151" y="462"/>
                    <a:pt x="167" y="449"/>
                  </a:cubicBezTo>
                  <a:cubicBezTo>
                    <a:pt x="251" y="380"/>
                    <a:pt x="343" y="320"/>
                    <a:pt x="438" y="266"/>
                  </a:cubicBezTo>
                  <a:cubicBezTo>
                    <a:pt x="521" y="221"/>
                    <a:pt x="612" y="187"/>
                    <a:pt x="680" y="115"/>
                  </a:cubicBezTo>
                  <a:cubicBezTo>
                    <a:pt x="719" y="73"/>
                    <a:pt x="692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683;p61"/>
            <p:cNvSpPr/>
            <p:nvPr/>
          </p:nvSpPr>
          <p:spPr>
            <a:xfrm flipH="1">
              <a:off x="7769167" y="2274468"/>
              <a:ext cx="24029" cy="16977"/>
            </a:xfrm>
            <a:custGeom>
              <a:avLst/>
              <a:gdLst/>
              <a:ahLst/>
              <a:cxnLst/>
              <a:rect l="l" t="t" r="r" b="b"/>
              <a:pathLst>
                <a:path w="736" h="520" extrusionOk="0">
                  <a:moveTo>
                    <a:pt x="586" y="1"/>
                  </a:moveTo>
                  <a:cubicBezTo>
                    <a:pt x="380" y="1"/>
                    <a:pt x="202" y="215"/>
                    <a:pt x="67" y="346"/>
                  </a:cubicBezTo>
                  <a:cubicBezTo>
                    <a:pt x="0" y="416"/>
                    <a:pt x="60" y="520"/>
                    <a:pt x="139" y="520"/>
                  </a:cubicBezTo>
                  <a:cubicBezTo>
                    <a:pt x="155" y="520"/>
                    <a:pt x="172" y="515"/>
                    <a:pt x="188" y="506"/>
                  </a:cubicBezTo>
                  <a:cubicBezTo>
                    <a:pt x="276" y="457"/>
                    <a:pt x="371" y="415"/>
                    <a:pt x="462" y="369"/>
                  </a:cubicBezTo>
                  <a:cubicBezTo>
                    <a:pt x="550" y="327"/>
                    <a:pt x="660" y="290"/>
                    <a:pt x="706" y="194"/>
                  </a:cubicBezTo>
                  <a:cubicBezTo>
                    <a:pt x="736" y="130"/>
                    <a:pt x="717" y="16"/>
                    <a:pt x="630" y="4"/>
                  </a:cubicBezTo>
                  <a:cubicBezTo>
                    <a:pt x="615" y="2"/>
                    <a:pt x="601" y="1"/>
                    <a:pt x="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684;p61"/>
            <p:cNvSpPr/>
            <p:nvPr/>
          </p:nvSpPr>
          <p:spPr>
            <a:xfrm flipH="1">
              <a:off x="7777264" y="2317269"/>
              <a:ext cx="23539" cy="18250"/>
            </a:xfrm>
            <a:custGeom>
              <a:avLst/>
              <a:gdLst/>
              <a:ahLst/>
              <a:cxnLst/>
              <a:rect l="l" t="t" r="r" b="b"/>
              <a:pathLst>
                <a:path w="721" h="559" extrusionOk="0">
                  <a:moveTo>
                    <a:pt x="605" y="0"/>
                  </a:moveTo>
                  <a:cubicBezTo>
                    <a:pt x="602" y="0"/>
                    <a:pt x="599" y="0"/>
                    <a:pt x="597" y="1"/>
                  </a:cubicBezTo>
                  <a:cubicBezTo>
                    <a:pt x="482" y="16"/>
                    <a:pt x="410" y="96"/>
                    <a:pt x="326" y="168"/>
                  </a:cubicBezTo>
                  <a:cubicBezTo>
                    <a:pt x="239" y="244"/>
                    <a:pt x="151" y="320"/>
                    <a:pt x="65" y="397"/>
                  </a:cubicBezTo>
                  <a:cubicBezTo>
                    <a:pt x="1" y="456"/>
                    <a:pt x="61" y="558"/>
                    <a:pt x="134" y="558"/>
                  </a:cubicBezTo>
                  <a:cubicBezTo>
                    <a:pt x="148" y="558"/>
                    <a:pt x="164" y="554"/>
                    <a:pt x="179" y="544"/>
                  </a:cubicBezTo>
                  <a:cubicBezTo>
                    <a:pt x="274" y="480"/>
                    <a:pt x="372" y="416"/>
                    <a:pt x="467" y="351"/>
                  </a:cubicBezTo>
                  <a:cubicBezTo>
                    <a:pt x="558" y="290"/>
                    <a:pt x="658" y="240"/>
                    <a:pt x="699" y="134"/>
                  </a:cubicBezTo>
                  <a:cubicBezTo>
                    <a:pt x="721" y="79"/>
                    <a:pt x="666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685;p61"/>
            <p:cNvSpPr/>
            <p:nvPr/>
          </p:nvSpPr>
          <p:spPr>
            <a:xfrm flipH="1">
              <a:off x="7754280" y="2358535"/>
              <a:ext cx="23343" cy="20666"/>
            </a:xfrm>
            <a:custGeom>
              <a:avLst/>
              <a:gdLst/>
              <a:ahLst/>
              <a:cxnLst/>
              <a:rect l="l" t="t" r="r" b="b"/>
              <a:pathLst>
                <a:path w="715" h="633" extrusionOk="0">
                  <a:moveTo>
                    <a:pt x="591" y="1"/>
                  </a:moveTo>
                  <a:cubicBezTo>
                    <a:pt x="580" y="1"/>
                    <a:pt x="568" y="3"/>
                    <a:pt x="555" y="7"/>
                  </a:cubicBezTo>
                  <a:cubicBezTo>
                    <a:pt x="445" y="45"/>
                    <a:pt x="373" y="136"/>
                    <a:pt x="294" y="216"/>
                  </a:cubicBezTo>
                  <a:cubicBezTo>
                    <a:pt x="210" y="300"/>
                    <a:pt x="130" y="387"/>
                    <a:pt x="54" y="478"/>
                  </a:cubicBezTo>
                  <a:cubicBezTo>
                    <a:pt x="1" y="534"/>
                    <a:pt x="47" y="633"/>
                    <a:pt x="113" y="633"/>
                  </a:cubicBezTo>
                  <a:cubicBezTo>
                    <a:pt x="128" y="633"/>
                    <a:pt x="144" y="627"/>
                    <a:pt x="160" y="615"/>
                  </a:cubicBezTo>
                  <a:cubicBezTo>
                    <a:pt x="252" y="547"/>
                    <a:pt x="346" y="482"/>
                    <a:pt x="434" y="410"/>
                  </a:cubicBezTo>
                  <a:cubicBezTo>
                    <a:pt x="522" y="342"/>
                    <a:pt x="636" y="273"/>
                    <a:pt x="681" y="170"/>
                  </a:cubicBezTo>
                  <a:cubicBezTo>
                    <a:pt x="714" y="100"/>
                    <a:pt x="672" y="1"/>
                    <a:pt x="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686;p61"/>
            <p:cNvSpPr/>
            <p:nvPr/>
          </p:nvSpPr>
          <p:spPr>
            <a:xfrm flipH="1">
              <a:off x="7720947" y="2396863"/>
              <a:ext cx="22723" cy="21384"/>
            </a:xfrm>
            <a:custGeom>
              <a:avLst/>
              <a:gdLst/>
              <a:ahLst/>
              <a:cxnLst/>
              <a:rect l="l" t="t" r="r" b="b"/>
              <a:pathLst>
                <a:path w="696" h="655" extrusionOk="0">
                  <a:moveTo>
                    <a:pt x="561" y="0"/>
                  </a:moveTo>
                  <a:cubicBezTo>
                    <a:pt x="552" y="0"/>
                    <a:pt x="543" y="1"/>
                    <a:pt x="535" y="3"/>
                  </a:cubicBezTo>
                  <a:cubicBezTo>
                    <a:pt x="398" y="31"/>
                    <a:pt x="317" y="152"/>
                    <a:pt x="226" y="254"/>
                  </a:cubicBezTo>
                  <a:cubicBezTo>
                    <a:pt x="143" y="350"/>
                    <a:pt x="56" y="452"/>
                    <a:pt x="14" y="574"/>
                  </a:cubicBezTo>
                  <a:cubicBezTo>
                    <a:pt x="0" y="610"/>
                    <a:pt x="35" y="654"/>
                    <a:pt x="74" y="654"/>
                  </a:cubicBezTo>
                  <a:cubicBezTo>
                    <a:pt x="81" y="654"/>
                    <a:pt x="87" y="653"/>
                    <a:pt x="94" y="650"/>
                  </a:cubicBezTo>
                  <a:cubicBezTo>
                    <a:pt x="208" y="601"/>
                    <a:pt x="306" y="513"/>
                    <a:pt x="401" y="429"/>
                  </a:cubicBezTo>
                  <a:cubicBezTo>
                    <a:pt x="454" y="388"/>
                    <a:pt x="505" y="346"/>
                    <a:pt x="557" y="304"/>
                  </a:cubicBezTo>
                  <a:cubicBezTo>
                    <a:pt x="619" y="254"/>
                    <a:pt x="645" y="213"/>
                    <a:pt x="671" y="137"/>
                  </a:cubicBezTo>
                  <a:cubicBezTo>
                    <a:pt x="695" y="63"/>
                    <a:pt x="63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687;p61"/>
            <p:cNvSpPr/>
            <p:nvPr/>
          </p:nvSpPr>
          <p:spPr>
            <a:xfrm flipH="1">
              <a:off x="7707333" y="2360853"/>
              <a:ext cx="22429" cy="20699"/>
            </a:xfrm>
            <a:custGeom>
              <a:avLst/>
              <a:gdLst/>
              <a:ahLst/>
              <a:cxnLst/>
              <a:rect l="l" t="t" r="r" b="b"/>
              <a:pathLst>
                <a:path w="687" h="634" extrusionOk="0">
                  <a:moveTo>
                    <a:pt x="588" y="0"/>
                  </a:moveTo>
                  <a:cubicBezTo>
                    <a:pt x="466" y="8"/>
                    <a:pt x="382" y="95"/>
                    <a:pt x="298" y="179"/>
                  </a:cubicBezTo>
                  <a:cubicBezTo>
                    <a:pt x="211" y="267"/>
                    <a:pt x="135" y="362"/>
                    <a:pt x="56" y="457"/>
                  </a:cubicBezTo>
                  <a:cubicBezTo>
                    <a:pt x="0" y="521"/>
                    <a:pt x="50" y="633"/>
                    <a:pt x="123" y="633"/>
                  </a:cubicBezTo>
                  <a:cubicBezTo>
                    <a:pt x="140" y="633"/>
                    <a:pt x="158" y="627"/>
                    <a:pt x="177" y="613"/>
                  </a:cubicBezTo>
                  <a:cubicBezTo>
                    <a:pt x="279" y="536"/>
                    <a:pt x="382" y="464"/>
                    <a:pt x="477" y="381"/>
                  </a:cubicBezTo>
                  <a:cubicBezTo>
                    <a:pt x="572" y="301"/>
                    <a:pt x="663" y="221"/>
                    <a:pt x="679" y="92"/>
                  </a:cubicBezTo>
                  <a:cubicBezTo>
                    <a:pt x="686" y="46"/>
                    <a:pt x="633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688;p61"/>
            <p:cNvSpPr/>
            <p:nvPr/>
          </p:nvSpPr>
          <p:spPr>
            <a:xfrm flipH="1">
              <a:off x="7722710" y="2223799"/>
              <a:ext cx="20992" cy="12896"/>
            </a:xfrm>
            <a:custGeom>
              <a:avLst/>
              <a:gdLst/>
              <a:ahLst/>
              <a:cxnLst/>
              <a:rect l="l" t="t" r="r" b="b"/>
              <a:pathLst>
                <a:path w="643" h="395" extrusionOk="0">
                  <a:moveTo>
                    <a:pt x="526" y="1"/>
                  </a:moveTo>
                  <a:cubicBezTo>
                    <a:pt x="445" y="1"/>
                    <a:pt x="374" y="42"/>
                    <a:pt x="304" y="85"/>
                  </a:cubicBezTo>
                  <a:cubicBezTo>
                    <a:pt x="220" y="134"/>
                    <a:pt x="132" y="184"/>
                    <a:pt x="60" y="248"/>
                  </a:cubicBezTo>
                  <a:cubicBezTo>
                    <a:pt x="0" y="308"/>
                    <a:pt x="55" y="394"/>
                    <a:pt x="127" y="394"/>
                  </a:cubicBezTo>
                  <a:cubicBezTo>
                    <a:pt x="132" y="394"/>
                    <a:pt x="138" y="394"/>
                    <a:pt x="144" y="393"/>
                  </a:cubicBezTo>
                  <a:cubicBezTo>
                    <a:pt x="235" y="373"/>
                    <a:pt x="323" y="328"/>
                    <a:pt x="406" y="290"/>
                  </a:cubicBezTo>
                  <a:cubicBezTo>
                    <a:pt x="483" y="252"/>
                    <a:pt x="581" y="210"/>
                    <a:pt x="620" y="131"/>
                  </a:cubicBezTo>
                  <a:cubicBezTo>
                    <a:pt x="642" y="85"/>
                    <a:pt x="627" y="12"/>
                    <a:pt x="569" y="5"/>
                  </a:cubicBezTo>
                  <a:cubicBezTo>
                    <a:pt x="554" y="2"/>
                    <a:pt x="540" y="1"/>
                    <a:pt x="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689;p61"/>
            <p:cNvSpPr/>
            <p:nvPr/>
          </p:nvSpPr>
          <p:spPr>
            <a:xfrm flipH="1">
              <a:off x="7809356" y="2414460"/>
              <a:ext cx="20894" cy="22102"/>
            </a:xfrm>
            <a:custGeom>
              <a:avLst/>
              <a:gdLst/>
              <a:ahLst/>
              <a:cxnLst/>
              <a:rect l="l" t="t" r="r" b="b"/>
              <a:pathLst>
                <a:path w="640" h="677" extrusionOk="0">
                  <a:moveTo>
                    <a:pt x="504" y="1"/>
                  </a:moveTo>
                  <a:cubicBezTo>
                    <a:pt x="481" y="1"/>
                    <a:pt x="457" y="9"/>
                    <a:pt x="437" y="27"/>
                  </a:cubicBezTo>
                  <a:cubicBezTo>
                    <a:pt x="354" y="103"/>
                    <a:pt x="267" y="176"/>
                    <a:pt x="191" y="263"/>
                  </a:cubicBezTo>
                  <a:cubicBezTo>
                    <a:pt x="114" y="343"/>
                    <a:pt x="0" y="431"/>
                    <a:pt x="12" y="548"/>
                  </a:cubicBezTo>
                  <a:cubicBezTo>
                    <a:pt x="15" y="631"/>
                    <a:pt x="70" y="676"/>
                    <a:pt x="143" y="676"/>
                  </a:cubicBezTo>
                  <a:cubicBezTo>
                    <a:pt x="153" y="676"/>
                    <a:pt x="164" y="675"/>
                    <a:pt x="175" y="673"/>
                  </a:cubicBezTo>
                  <a:cubicBezTo>
                    <a:pt x="290" y="659"/>
                    <a:pt x="354" y="522"/>
                    <a:pt x="415" y="434"/>
                  </a:cubicBezTo>
                  <a:cubicBezTo>
                    <a:pt x="483" y="343"/>
                    <a:pt x="533" y="245"/>
                    <a:pt x="593" y="149"/>
                  </a:cubicBezTo>
                  <a:cubicBezTo>
                    <a:pt x="639" y="75"/>
                    <a:pt x="573" y="1"/>
                    <a:pt x="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690;p61"/>
            <p:cNvSpPr/>
            <p:nvPr/>
          </p:nvSpPr>
          <p:spPr>
            <a:xfrm flipH="1">
              <a:off x="7826725" y="2400161"/>
              <a:ext cx="16063" cy="14169"/>
            </a:xfrm>
            <a:custGeom>
              <a:avLst/>
              <a:gdLst/>
              <a:ahLst/>
              <a:cxnLst/>
              <a:rect l="l" t="t" r="r" b="b"/>
              <a:pathLst>
                <a:path w="492" h="434" extrusionOk="0">
                  <a:moveTo>
                    <a:pt x="365" y="1"/>
                  </a:moveTo>
                  <a:cubicBezTo>
                    <a:pt x="344" y="1"/>
                    <a:pt x="323" y="8"/>
                    <a:pt x="305" y="25"/>
                  </a:cubicBezTo>
                  <a:cubicBezTo>
                    <a:pt x="256" y="74"/>
                    <a:pt x="198" y="120"/>
                    <a:pt x="145" y="165"/>
                  </a:cubicBezTo>
                  <a:cubicBezTo>
                    <a:pt x="88" y="211"/>
                    <a:pt x="0" y="260"/>
                    <a:pt x="8" y="340"/>
                  </a:cubicBezTo>
                  <a:cubicBezTo>
                    <a:pt x="12" y="386"/>
                    <a:pt x="35" y="412"/>
                    <a:pt x="77" y="427"/>
                  </a:cubicBezTo>
                  <a:cubicBezTo>
                    <a:pt x="89" y="432"/>
                    <a:pt x="101" y="434"/>
                    <a:pt x="112" y="434"/>
                  </a:cubicBezTo>
                  <a:cubicBezTo>
                    <a:pt x="182" y="434"/>
                    <a:pt x="248" y="363"/>
                    <a:pt x="293" y="318"/>
                  </a:cubicBezTo>
                  <a:cubicBezTo>
                    <a:pt x="351" y="256"/>
                    <a:pt x="396" y="195"/>
                    <a:pt x="445" y="130"/>
                  </a:cubicBezTo>
                  <a:cubicBezTo>
                    <a:pt x="492" y="68"/>
                    <a:pt x="429" y="1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691;p61"/>
            <p:cNvSpPr/>
            <p:nvPr/>
          </p:nvSpPr>
          <p:spPr>
            <a:xfrm flipH="1">
              <a:off x="7842428" y="2375642"/>
              <a:ext cx="16258" cy="9990"/>
            </a:xfrm>
            <a:custGeom>
              <a:avLst/>
              <a:gdLst/>
              <a:ahLst/>
              <a:cxnLst/>
              <a:rect l="l" t="t" r="r" b="b"/>
              <a:pathLst>
                <a:path w="498" h="306" extrusionOk="0">
                  <a:moveTo>
                    <a:pt x="408" y="0"/>
                  </a:moveTo>
                  <a:cubicBezTo>
                    <a:pt x="402" y="0"/>
                    <a:pt x="395" y="1"/>
                    <a:pt x="389" y="4"/>
                  </a:cubicBezTo>
                  <a:cubicBezTo>
                    <a:pt x="339" y="19"/>
                    <a:pt x="286" y="37"/>
                    <a:pt x="236" y="57"/>
                  </a:cubicBezTo>
                  <a:cubicBezTo>
                    <a:pt x="187" y="79"/>
                    <a:pt x="138" y="110"/>
                    <a:pt x="88" y="137"/>
                  </a:cubicBezTo>
                  <a:cubicBezTo>
                    <a:pt x="1" y="185"/>
                    <a:pt x="54" y="305"/>
                    <a:pt x="135" y="305"/>
                  </a:cubicBezTo>
                  <a:cubicBezTo>
                    <a:pt x="149" y="305"/>
                    <a:pt x="164" y="301"/>
                    <a:pt x="180" y="293"/>
                  </a:cubicBezTo>
                  <a:cubicBezTo>
                    <a:pt x="229" y="266"/>
                    <a:pt x="278" y="243"/>
                    <a:pt x="324" y="213"/>
                  </a:cubicBezTo>
                  <a:cubicBezTo>
                    <a:pt x="369" y="179"/>
                    <a:pt x="411" y="144"/>
                    <a:pt x="453" y="110"/>
                  </a:cubicBezTo>
                  <a:cubicBezTo>
                    <a:pt x="497" y="76"/>
                    <a:pt x="460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692;p61"/>
            <p:cNvSpPr/>
            <p:nvPr/>
          </p:nvSpPr>
          <p:spPr>
            <a:xfrm flipH="1">
              <a:off x="7762997" y="2417595"/>
              <a:ext cx="28567" cy="22984"/>
            </a:xfrm>
            <a:custGeom>
              <a:avLst/>
              <a:gdLst/>
              <a:ahLst/>
              <a:cxnLst/>
              <a:rect l="l" t="t" r="r" b="b"/>
              <a:pathLst>
                <a:path w="875" h="704" extrusionOk="0">
                  <a:moveTo>
                    <a:pt x="776" y="0"/>
                  </a:moveTo>
                  <a:cubicBezTo>
                    <a:pt x="757" y="0"/>
                    <a:pt x="738" y="8"/>
                    <a:pt x="721" y="26"/>
                  </a:cubicBezTo>
                  <a:cubicBezTo>
                    <a:pt x="621" y="126"/>
                    <a:pt x="503" y="228"/>
                    <a:pt x="386" y="308"/>
                  </a:cubicBezTo>
                  <a:cubicBezTo>
                    <a:pt x="329" y="349"/>
                    <a:pt x="287" y="399"/>
                    <a:pt x="233" y="445"/>
                  </a:cubicBezTo>
                  <a:cubicBezTo>
                    <a:pt x="184" y="491"/>
                    <a:pt x="124" y="528"/>
                    <a:pt x="66" y="574"/>
                  </a:cubicBezTo>
                  <a:cubicBezTo>
                    <a:pt x="1" y="625"/>
                    <a:pt x="72" y="704"/>
                    <a:pt x="134" y="704"/>
                  </a:cubicBezTo>
                  <a:cubicBezTo>
                    <a:pt x="137" y="704"/>
                    <a:pt x="139" y="704"/>
                    <a:pt x="142" y="703"/>
                  </a:cubicBezTo>
                  <a:cubicBezTo>
                    <a:pt x="291" y="681"/>
                    <a:pt x="461" y="616"/>
                    <a:pt x="572" y="517"/>
                  </a:cubicBezTo>
                  <a:cubicBezTo>
                    <a:pt x="698" y="399"/>
                    <a:pt x="781" y="277"/>
                    <a:pt x="849" y="126"/>
                  </a:cubicBezTo>
                  <a:cubicBezTo>
                    <a:pt x="875" y="66"/>
                    <a:pt x="829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693;p61"/>
            <p:cNvSpPr/>
            <p:nvPr/>
          </p:nvSpPr>
          <p:spPr>
            <a:xfrm flipH="1">
              <a:off x="7799105" y="2377471"/>
              <a:ext cx="20960" cy="16846"/>
            </a:xfrm>
            <a:custGeom>
              <a:avLst/>
              <a:gdLst/>
              <a:ahLst/>
              <a:cxnLst/>
              <a:rect l="l" t="t" r="r" b="b"/>
              <a:pathLst>
                <a:path w="642" h="516" extrusionOk="0">
                  <a:moveTo>
                    <a:pt x="511" y="1"/>
                  </a:moveTo>
                  <a:cubicBezTo>
                    <a:pt x="495" y="1"/>
                    <a:pt x="478" y="4"/>
                    <a:pt x="460" y="12"/>
                  </a:cubicBezTo>
                  <a:cubicBezTo>
                    <a:pt x="369" y="54"/>
                    <a:pt x="297" y="118"/>
                    <a:pt x="221" y="183"/>
                  </a:cubicBezTo>
                  <a:cubicBezTo>
                    <a:pt x="148" y="244"/>
                    <a:pt x="46" y="283"/>
                    <a:pt x="20" y="377"/>
                  </a:cubicBezTo>
                  <a:cubicBezTo>
                    <a:pt x="0" y="430"/>
                    <a:pt x="39" y="495"/>
                    <a:pt x="92" y="511"/>
                  </a:cubicBezTo>
                  <a:cubicBezTo>
                    <a:pt x="106" y="514"/>
                    <a:pt x="119" y="516"/>
                    <a:pt x="133" y="516"/>
                  </a:cubicBezTo>
                  <a:cubicBezTo>
                    <a:pt x="225" y="516"/>
                    <a:pt x="311" y="446"/>
                    <a:pt x="384" y="397"/>
                  </a:cubicBezTo>
                  <a:cubicBezTo>
                    <a:pt x="479" y="332"/>
                    <a:pt x="559" y="263"/>
                    <a:pt x="604" y="157"/>
                  </a:cubicBezTo>
                  <a:cubicBezTo>
                    <a:pt x="642" y="79"/>
                    <a:pt x="587" y="1"/>
                    <a:pt x="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694;p61"/>
            <p:cNvSpPr/>
            <p:nvPr/>
          </p:nvSpPr>
          <p:spPr>
            <a:xfrm flipH="1">
              <a:off x="7793849" y="2468884"/>
              <a:ext cx="21711" cy="19915"/>
            </a:xfrm>
            <a:custGeom>
              <a:avLst/>
              <a:gdLst/>
              <a:ahLst/>
              <a:cxnLst/>
              <a:rect l="l" t="t" r="r" b="b"/>
              <a:pathLst>
                <a:path w="665" h="610" extrusionOk="0">
                  <a:moveTo>
                    <a:pt x="548" y="1"/>
                  </a:moveTo>
                  <a:cubicBezTo>
                    <a:pt x="443" y="1"/>
                    <a:pt x="358" y="111"/>
                    <a:pt x="280" y="182"/>
                  </a:cubicBezTo>
                  <a:cubicBezTo>
                    <a:pt x="235" y="224"/>
                    <a:pt x="185" y="266"/>
                    <a:pt x="143" y="311"/>
                  </a:cubicBezTo>
                  <a:cubicBezTo>
                    <a:pt x="98" y="357"/>
                    <a:pt x="68" y="421"/>
                    <a:pt x="33" y="478"/>
                  </a:cubicBezTo>
                  <a:cubicBezTo>
                    <a:pt x="0" y="527"/>
                    <a:pt x="45" y="609"/>
                    <a:pt x="102" y="609"/>
                  </a:cubicBezTo>
                  <a:cubicBezTo>
                    <a:pt x="111" y="609"/>
                    <a:pt x="120" y="607"/>
                    <a:pt x="129" y="603"/>
                  </a:cubicBezTo>
                  <a:cubicBezTo>
                    <a:pt x="189" y="580"/>
                    <a:pt x="257" y="558"/>
                    <a:pt x="311" y="524"/>
                  </a:cubicBezTo>
                  <a:cubicBezTo>
                    <a:pt x="364" y="486"/>
                    <a:pt x="413" y="429"/>
                    <a:pt x="459" y="380"/>
                  </a:cubicBezTo>
                  <a:cubicBezTo>
                    <a:pt x="524" y="299"/>
                    <a:pt x="664" y="166"/>
                    <a:pt x="626" y="52"/>
                  </a:cubicBezTo>
                  <a:cubicBezTo>
                    <a:pt x="619" y="29"/>
                    <a:pt x="600" y="6"/>
                    <a:pt x="573" y="3"/>
                  </a:cubicBezTo>
                  <a:cubicBezTo>
                    <a:pt x="565" y="1"/>
                    <a:pt x="55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695;p61"/>
            <p:cNvSpPr/>
            <p:nvPr/>
          </p:nvSpPr>
          <p:spPr>
            <a:xfrm flipH="1">
              <a:off x="7779549" y="2481486"/>
              <a:ext cx="19164" cy="20078"/>
            </a:xfrm>
            <a:custGeom>
              <a:avLst/>
              <a:gdLst/>
              <a:ahLst/>
              <a:cxnLst/>
              <a:rect l="l" t="t" r="r" b="b"/>
              <a:pathLst>
                <a:path w="587" h="615" extrusionOk="0">
                  <a:moveTo>
                    <a:pt x="482" y="1"/>
                  </a:moveTo>
                  <a:cubicBezTo>
                    <a:pt x="454" y="1"/>
                    <a:pt x="425" y="13"/>
                    <a:pt x="407" y="39"/>
                  </a:cubicBezTo>
                  <a:cubicBezTo>
                    <a:pt x="350" y="126"/>
                    <a:pt x="262" y="214"/>
                    <a:pt x="183" y="282"/>
                  </a:cubicBezTo>
                  <a:cubicBezTo>
                    <a:pt x="164" y="298"/>
                    <a:pt x="141" y="313"/>
                    <a:pt x="126" y="328"/>
                  </a:cubicBezTo>
                  <a:cubicBezTo>
                    <a:pt x="126" y="331"/>
                    <a:pt x="99" y="381"/>
                    <a:pt x="95" y="385"/>
                  </a:cubicBezTo>
                  <a:cubicBezTo>
                    <a:pt x="69" y="431"/>
                    <a:pt x="27" y="457"/>
                    <a:pt x="12" y="510"/>
                  </a:cubicBezTo>
                  <a:cubicBezTo>
                    <a:pt x="1" y="568"/>
                    <a:pt x="38" y="605"/>
                    <a:pt x="87" y="613"/>
                  </a:cubicBezTo>
                  <a:cubicBezTo>
                    <a:pt x="93" y="614"/>
                    <a:pt x="99" y="614"/>
                    <a:pt x="104" y="614"/>
                  </a:cubicBezTo>
                  <a:cubicBezTo>
                    <a:pt x="158" y="614"/>
                    <a:pt x="203" y="585"/>
                    <a:pt x="252" y="564"/>
                  </a:cubicBezTo>
                  <a:cubicBezTo>
                    <a:pt x="320" y="533"/>
                    <a:pt x="354" y="496"/>
                    <a:pt x="399" y="438"/>
                  </a:cubicBezTo>
                  <a:cubicBezTo>
                    <a:pt x="480" y="331"/>
                    <a:pt x="521" y="229"/>
                    <a:pt x="566" y="108"/>
                  </a:cubicBezTo>
                  <a:cubicBezTo>
                    <a:pt x="587" y="43"/>
                    <a:pt x="535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696;p61"/>
            <p:cNvSpPr/>
            <p:nvPr/>
          </p:nvSpPr>
          <p:spPr>
            <a:xfrm flipH="1">
              <a:off x="7715495" y="2444202"/>
              <a:ext cx="19686" cy="18087"/>
            </a:xfrm>
            <a:custGeom>
              <a:avLst/>
              <a:gdLst/>
              <a:ahLst/>
              <a:cxnLst/>
              <a:rect l="l" t="t" r="r" b="b"/>
              <a:pathLst>
                <a:path w="603" h="554" extrusionOk="0">
                  <a:moveTo>
                    <a:pt x="492" y="0"/>
                  </a:moveTo>
                  <a:cubicBezTo>
                    <a:pt x="483" y="0"/>
                    <a:pt x="474" y="2"/>
                    <a:pt x="464" y="6"/>
                  </a:cubicBezTo>
                  <a:cubicBezTo>
                    <a:pt x="354" y="52"/>
                    <a:pt x="259" y="105"/>
                    <a:pt x="168" y="185"/>
                  </a:cubicBezTo>
                  <a:cubicBezTo>
                    <a:pt x="103" y="246"/>
                    <a:pt x="1" y="383"/>
                    <a:pt x="8" y="478"/>
                  </a:cubicBezTo>
                  <a:cubicBezTo>
                    <a:pt x="8" y="517"/>
                    <a:pt x="39" y="553"/>
                    <a:pt x="79" y="553"/>
                  </a:cubicBezTo>
                  <a:cubicBezTo>
                    <a:pt x="85" y="553"/>
                    <a:pt x="92" y="552"/>
                    <a:pt x="99" y="550"/>
                  </a:cubicBezTo>
                  <a:cubicBezTo>
                    <a:pt x="153" y="531"/>
                    <a:pt x="180" y="497"/>
                    <a:pt x="217" y="462"/>
                  </a:cubicBezTo>
                  <a:cubicBezTo>
                    <a:pt x="252" y="429"/>
                    <a:pt x="294" y="401"/>
                    <a:pt x="328" y="364"/>
                  </a:cubicBezTo>
                  <a:cubicBezTo>
                    <a:pt x="396" y="287"/>
                    <a:pt x="473" y="215"/>
                    <a:pt x="548" y="147"/>
                  </a:cubicBezTo>
                  <a:cubicBezTo>
                    <a:pt x="602" y="100"/>
                    <a:pt x="558" y="0"/>
                    <a:pt x="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697;p61"/>
            <p:cNvSpPr/>
            <p:nvPr/>
          </p:nvSpPr>
          <p:spPr>
            <a:xfrm flipH="1">
              <a:off x="7704591" y="2474662"/>
              <a:ext cx="20013" cy="23310"/>
            </a:xfrm>
            <a:custGeom>
              <a:avLst/>
              <a:gdLst/>
              <a:ahLst/>
              <a:cxnLst/>
              <a:rect l="l" t="t" r="r" b="b"/>
              <a:pathLst>
                <a:path w="613" h="714" extrusionOk="0">
                  <a:moveTo>
                    <a:pt x="482" y="1"/>
                  </a:moveTo>
                  <a:cubicBezTo>
                    <a:pt x="459" y="1"/>
                    <a:pt x="436" y="10"/>
                    <a:pt x="418" y="31"/>
                  </a:cubicBezTo>
                  <a:cubicBezTo>
                    <a:pt x="335" y="126"/>
                    <a:pt x="247" y="214"/>
                    <a:pt x="167" y="312"/>
                  </a:cubicBezTo>
                  <a:cubicBezTo>
                    <a:pt x="95" y="403"/>
                    <a:pt x="15" y="495"/>
                    <a:pt x="4" y="613"/>
                  </a:cubicBezTo>
                  <a:cubicBezTo>
                    <a:pt x="0" y="664"/>
                    <a:pt x="52" y="713"/>
                    <a:pt x="102" y="713"/>
                  </a:cubicBezTo>
                  <a:cubicBezTo>
                    <a:pt x="111" y="713"/>
                    <a:pt x="121" y="712"/>
                    <a:pt x="129" y="708"/>
                  </a:cubicBezTo>
                  <a:cubicBezTo>
                    <a:pt x="240" y="666"/>
                    <a:pt x="304" y="563"/>
                    <a:pt x="369" y="468"/>
                  </a:cubicBezTo>
                  <a:cubicBezTo>
                    <a:pt x="441" y="362"/>
                    <a:pt x="502" y="252"/>
                    <a:pt x="570" y="145"/>
                  </a:cubicBezTo>
                  <a:cubicBezTo>
                    <a:pt x="613" y="77"/>
                    <a:pt x="548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698;p61"/>
            <p:cNvSpPr/>
            <p:nvPr/>
          </p:nvSpPr>
          <p:spPr>
            <a:xfrm flipH="1">
              <a:off x="7670245" y="2424548"/>
              <a:ext cx="14659" cy="16650"/>
            </a:xfrm>
            <a:custGeom>
              <a:avLst/>
              <a:gdLst/>
              <a:ahLst/>
              <a:cxnLst/>
              <a:rect l="l" t="t" r="r" b="b"/>
              <a:pathLst>
                <a:path w="449" h="510" extrusionOk="0">
                  <a:moveTo>
                    <a:pt x="346" y="1"/>
                  </a:moveTo>
                  <a:cubicBezTo>
                    <a:pt x="309" y="1"/>
                    <a:pt x="270" y="21"/>
                    <a:pt x="251" y="64"/>
                  </a:cubicBezTo>
                  <a:cubicBezTo>
                    <a:pt x="225" y="133"/>
                    <a:pt x="175" y="182"/>
                    <a:pt x="137" y="243"/>
                  </a:cubicBezTo>
                  <a:cubicBezTo>
                    <a:pt x="100" y="301"/>
                    <a:pt x="31" y="346"/>
                    <a:pt x="12" y="415"/>
                  </a:cubicBezTo>
                  <a:cubicBezTo>
                    <a:pt x="0" y="464"/>
                    <a:pt x="39" y="506"/>
                    <a:pt x="88" y="509"/>
                  </a:cubicBezTo>
                  <a:cubicBezTo>
                    <a:pt x="91" y="510"/>
                    <a:pt x="94" y="510"/>
                    <a:pt x="97" y="510"/>
                  </a:cubicBezTo>
                  <a:cubicBezTo>
                    <a:pt x="178" y="510"/>
                    <a:pt x="265" y="420"/>
                    <a:pt x="316" y="364"/>
                  </a:cubicBezTo>
                  <a:cubicBezTo>
                    <a:pt x="373" y="296"/>
                    <a:pt x="407" y="197"/>
                    <a:pt x="430" y="113"/>
                  </a:cubicBezTo>
                  <a:cubicBezTo>
                    <a:pt x="448" y="42"/>
                    <a:pt x="399" y="1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699;p61"/>
            <p:cNvSpPr/>
            <p:nvPr/>
          </p:nvSpPr>
          <p:spPr>
            <a:xfrm flipH="1">
              <a:off x="7669952" y="2388669"/>
              <a:ext cx="14953" cy="15410"/>
            </a:xfrm>
            <a:custGeom>
              <a:avLst/>
              <a:gdLst/>
              <a:ahLst/>
              <a:cxnLst/>
              <a:rect l="l" t="t" r="r" b="b"/>
              <a:pathLst>
                <a:path w="458" h="472" extrusionOk="0">
                  <a:moveTo>
                    <a:pt x="334" y="1"/>
                  </a:moveTo>
                  <a:cubicBezTo>
                    <a:pt x="313" y="1"/>
                    <a:pt x="292" y="8"/>
                    <a:pt x="274" y="26"/>
                  </a:cubicBezTo>
                  <a:cubicBezTo>
                    <a:pt x="221" y="76"/>
                    <a:pt x="168" y="126"/>
                    <a:pt x="119" y="182"/>
                  </a:cubicBezTo>
                  <a:cubicBezTo>
                    <a:pt x="58" y="243"/>
                    <a:pt x="0" y="300"/>
                    <a:pt x="19" y="396"/>
                  </a:cubicBezTo>
                  <a:cubicBezTo>
                    <a:pt x="28" y="437"/>
                    <a:pt x="77" y="472"/>
                    <a:pt x="119" y="472"/>
                  </a:cubicBezTo>
                  <a:cubicBezTo>
                    <a:pt x="210" y="468"/>
                    <a:pt x="256" y="391"/>
                    <a:pt x="301" y="323"/>
                  </a:cubicBezTo>
                  <a:cubicBezTo>
                    <a:pt x="342" y="263"/>
                    <a:pt x="377" y="198"/>
                    <a:pt x="415" y="137"/>
                  </a:cubicBezTo>
                  <a:cubicBezTo>
                    <a:pt x="458" y="71"/>
                    <a:pt x="398" y="1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700;p61"/>
            <p:cNvSpPr/>
            <p:nvPr/>
          </p:nvSpPr>
          <p:spPr>
            <a:xfrm flipH="1">
              <a:off x="7653040" y="2357295"/>
              <a:ext cx="18576" cy="16324"/>
            </a:xfrm>
            <a:custGeom>
              <a:avLst/>
              <a:gdLst/>
              <a:ahLst/>
              <a:cxnLst/>
              <a:rect l="l" t="t" r="r" b="b"/>
              <a:pathLst>
                <a:path w="569" h="500" extrusionOk="0">
                  <a:moveTo>
                    <a:pt x="435" y="1"/>
                  </a:moveTo>
                  <a:cubicBezTo>
                    <a:pt x="417" y="1"/>
                    <a:pt x="399" y="6"/>
                    <a:pt x="381" y="18"/>
                  </a:cubicBezTo>
                  <a:cubicBezTo>
                    <a:pt x="300" y="64"/>
                    <a:pt x="240" y="117"/>
                    <a:pt x="175" y="178"/>
                  </a:cubicBezTo>
                  <a:cubicBezTo>
                    <a:pt x="118" y="234"/>
                    <a:pt x="19" y="292"/>
                    <a:pt x="8" y="376"/>
                  </a:cubicBezTo>
                  <a:cubicBezTo>
                    <a:pt x="0" y="422"/>
                    <a:pt x="19" y="490"/>
                    <a:pt x="77" y="497"/>
                  </a:cubicBezTo>
                  <a:cubicBezTo>
                    <a:pt x="88" y="499"/>
                    <a:pt x="98" y="499"/>
                    <a:pt x="108" y="499"/>
                  </a:cubicBezTo>
                  <a:cubicBezTo>
                    <a:pt x="150" y="499"/>
                    <a:pt x="184" y="487"/>
                    <a:pt x="221" y="459"/>
                  </a:cubicBezTo>
                  <a:cubicBezTo>
                    <a:pt x="259" y="432"/>
                    <a:pt x="297" y="406"/>
                    <a:pt x="331" y="380"/>
                  </a:cubicBezTo>
                  <a:cubicBezTo>
                    <a:pt x="369" y="349"/>
                    <a:pt x="407" y="326"/>
                    <a:pt x="442" y="288"/>
                  </a:cubicBezTo>
                  <a:cubicBezTo>
                    <a:pt x="476" y="250"/>
                    <a:pt x="502" y="208"/>
                    <a:pt x="525" y="162"/>
                  </a:cubicBezTo>
                  <a:cubicBezTo>
                    <a:pt x="568" y="89"/>
                    <a:pt x="508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701;p61"/>
            <p:cNvSpPr/>
            <p:nvPr/>
          </p:nvSpPr>
          <p:spPr>
            <a:xfrm flipH="1">
              <a:off x="7612068" y="2439403"/>
              <a:ext cx="18054" cy="25465"/>
            </a:xfrm>
            <a:custGeom>
              <a:avLst/>
              <a:gdLst/>
              <a:ahLst/>
              <a:cxnLst/>
              <a:rect l="l" t="t" r="r" b="b"/>
              <a:pathLst>
                <a:path w="553" h="780" extrusionOk="0">
                  <a:moveTo>
                    <a:pt x="459" y="0"/>
                  </a:moveTo>
                  <a:cubicBezTo>
                    <a:pt x="439" y="0"/>
                    <a:pt x="420" y="7"/>
                    <a:pt x="406" y="23"/>
                  </a:cubicBezTo>
                  <a:cubicBezTo>
                    <a:pt x="322" y="119"/>
                    <a:pt x="250" y="225"/>
                    <a:pt x="185" y="336"/>
                  </a:cubicBezTo>
                  <a:cubicBezTo>
                    <a:pt x="155" y="393"/>
                    <a:pt x="136" y="453"/>
                    <a:pt x="106" y="507"/>
                  </a:cubicBezTo>
                  <a:cubicBezTo>
                    <a:pt x="71" y="564"/>
                    <a:pt x="38" y="613"/>
                    <a:pt x="18" y="678"/>
                  </a:cubicBezTo>
                  <a:cubicBezTo>
                    <a:pt x="1" y="734"/>
                    <a:pt x="48" y="780"/>
                    <a:pt x="101" y="780"/>
                  </a:cubicBezTo>
                  <a:cubicBezTo>
                    <a:pt x="115" y="780"/>
                    <a:pt x="130" y="776"/>
                    <a:pt x="143" y="769"/>
                  </a:cubicBezTo>
                  <a:cubicBezTo>
                    <a:pt x="201" y="742"/>
                    <a:pt x="243" y="693"/>
                    <a:pt x="284" y="648"/>
                  </a:cubicBezTo>
                  <a:cubicBezTo>
                    <a:pt x="334" y="590"/>
                    <a:pt x="394" y="541"/>
                    <a:pt x="429" y="476"/>
                  </a:cubicBezTo>
                  <a:cubicBezTo>
                    <a:pt x="501" y="358"/>
                    <a:pt x="543" y="221"/>
                    <a:pt x="550" y="85"/>
                  </a:cubicBezTo>
                  <a:cubicBezTo>
                    <a:pt x="553" y="37"/>
                    <a:pt x="504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702;p61"/>
            <p:cNvSpPr/>
            <p:nvPr/>
          </p:nvSpPr>
          <p:spPr>
            <a:xfrm flipH="1">
              <a:off x="7643442" y="2480572"/>
              <a:ext cx="20601" cy="30917"/>
            </a:xfrm>
            <a:custGeom>
              <a:avLst/>
              <a:gdLst/>
              <a:ahLst/>
              <a:cxnLst/>
              <a:rect l="l" t="t" r="r" b="b"/>
              <a:pathLst>
                <a:path w="631" h="947" extrusionOk="0">
                  <a:moveTo>
                    <a:pt x="559" y="1"/>
                  </a:moveTo>
                  <a:cubicBezTo>
                    <a:pt x="541" y="1"/>
                    <a:pt x="523" y="9"/>
                    <a:pt x="510" y="29"/>
                  </a:cubicBezTo>
                  <a:cubicBezTo>
                    <a:pt x="419" y="166"/>
                    <a:pt x="335" y="306"/>
                    <a:pt x="247" y="447"/>
                  </a:cubicBezTo>
                  <a:cubicBezTo>
                    <a:pt x="168" y="576"/>
                    <a:pt x="73" y="694"/>
                    <a:pt x="19" y="838"/>
                  </a:cubicBezTo>
                  <a:cubicBezTo>
                    <a:pt x="1" y="890"/>
                    <a:pt x="53" y="946"/>
                    <a:pt x="104" y="946"/>
                  </a:cubicBezTo>
                  <a:cubicBezTo>
                    <a:pt x="117" y="946"/>
                    <a:pt x="130" y="942"/>
                    <a:pt x="141" y="934"/>
                  </a:cubicBezTo>
                  <a:cubicBezTo>
                    <a:pt x="396" y="743"/>
                    <a:pt x="552" y="378"/>
                    <a:pt x="620" y="78"/>
                  </a:cubicBezTo>
                  <a:cubicBezTo>
                    <a:pt x="630" y="33"/>
                    <a:pt x="595" y="1"/>
                    <a:pt x="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703;p61"/>
            <p:cNvSpPr/>
            <p:nvPr/>
          </p:nvSpPr>
          <p:spPr>
            <a:xfrm flipH="1">
              <a:off x="7643115" y="2523764"/>
              <a:ext cx="22331" cy="30787"/>
            </a:xfrm>
            <a:custGeom>
              <a:avLst/>
              <a:gdLst/>
              <a:ahLst/>
              <a:cxnLst/>
              <a:rect l="l" t="t" r="r" b="b"/>
              <a:pathLst>
                <a:path w="684" h="943" extrusionOk="0">
                  <a:moveTo>
                    <a:pt x="636" y="1"/>
                  </a:moveTo>
                  <a:cubicBezTo>
                    <a:pt x="623" y="1"/>
                    <a:pt x="609" y="7"/>
                    <a:pt x="599" y="22"/>
                  </a:cubicBezTo>
                  <a:cubicBezTo>
                    <a:pt x="496" y="162"/>
                    <a:pt x="397" y="310"/>
                    <a:pt x="290" y="447"/>
                  </a:cubicBezTo>
                  <a:cubicBezTo>
                    <a:pt x="199" y="569"/>
                    <a:pt x="70" y="675"/>
                    <a:pt x="20" y="824"/>
                  </a:cubicBezTo>
                  <a:cubicBezTo>
                    <a:pt x="0" y="880"/>
                    <a:pt x="50" y="942"/>
                    <a:pt x="105" y="942"/>
                  </a:cubicBezTo>
                  <a:cubicBezTo>
                    <a:pt x="114" y="942"/>
                    <a:pt x="122" y="941"/>
                    <a:pt x="131" y="938"/>
                  </a:cubicBezTo>
                  <a:cubicBezTo>
                    <a:pt x="298" y="880"/>
                    <a:pt x="401" y="721"/>
                    <a:pt x="488" y="580"/>
                  </a:cubicBezTo>
                  <a:cubicBezTo>
                    <a:pt x="595" y="410"/>
                    <a:pt x="652" y="254"/>
                    <a:pt x="678" y="56"/>
                  </a:cubicBezTo>
                  <a:cubicBezTo>
                    <a:pt x="683" y="23"/>
                    <a:pt x="661" y="1"/>
                    <a:pt x="6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704;p61"/>
            <p:cNvSpPr/>
            <p:nvPr/>
          </p:nvSpPr>
          <p:spPr>
            <a:xfrm flipH="1">
              <a:off x="7597833" y="2505677"/>
              <a:ext cx="20405" cy="25465"/>
            </a:xfrm>
            <a:custGeom>
              <a:avLst/>
              <a:gdLst/>
              <a:ahLst/>
              <a:cxnLst/>
              <a:rect l="l" t="t" r="r" b="b"/>
              <a:pathLst>
                <a:path w="625" h="780" extrusionOk="0">
                  <a:moveTo>
                    <a:pt x="510" y="1"/>
                  </a:moveTo>
                  <a:cubicBezTo>
                    <a:pt x="488" y="1"/>
                    <a:pt x="466" y="9"/>
                    <a:pt x="449" y="28"/>
                  </a:cubicBezTo>
                  <a:cubicBezTo>
                    <a:pt x="362" y="127"/>
                    <a:pt x="274" y="229"/>
                    <a:pt x="186" y="332"/>
                  </a:cubicBezTo>
                  <a:cubicBezTo>
                    <a:pt x="103" y="431"/>
                    <a:pt x="8" y="534"/>
                    <a:pt x="4" y="667"/>
                  </a:cubicBezTo>
                  <a:cubicBezTo>
                    <a:pt x="1" y="733"/>
                    <a:pt x="58" y="779"/>
                    <a:pt x="121" y="779"/>
                  </a:cubicBezTo>
                  <a:cubicBezTo>
                    <a:pt x="130" y="779"/>
                    <a:pt x="139" y="778"/>
                    <a:pt x="148" y="776"/>
                  </a:cubicBezTo>
                  <a:cubicBezTo>
                    <a:pt x="281" y="743"/>
                    <a:pt x="365" y="610"/>
                    <a:pt x="430" y="495"/>
                  </a:cubicBezTo>
                  <a:cubicBezTo>
                    <a:pt x="506" y="374"/>
                    <a:pt x="555" y="252"/>
                    <a:pt x="604" y="115"/>
                  </a:cubicBezTo>
                  <a:cubicBezTo>
                    <a:pt x="624" y="55"/>
                    <a:pt x="566" y="1"/>
                    <a:pt x="5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705;p61"/>
            <p:cNvSpPr/>
            <p:nvPr/>
          </p:nvSpPr>
          <p:spPr>
            <a:xfrm flipH="1">
              <a:off x="7584285" y="2464835"/>
              <a:ext cx="18315" cy="17075"/>
            </a:xfrm>
            <a:custGeom>
              <a:avLst/>
              <a:gdLst/>
              <a:ahLst/>
              <a:cxnLst/>
              <a:rect l="l" t="t" r="r" b="b"/>
              <a:pathLst>
                <a:path w="561" h="523" extrusionOk="0">
                  <a:moveTo>
                    <a:pt x="409" y="0"/>
                  </a:moveTo>
                  <a:cubicBezTo>
                    <a:pt x="384" y="0"/>
                    <a:pt x="359" y="9"/>
                    <a:pt x="339" y="28"/>
                  </a:cubicBezTo>
                  <a:cubicBezTo>
                    <a:pt x="228" y="130"/>
                    <a:pt x="0" y="276"/>
                    <a:pt x="39" y="450"/>
                  </a:cubicBezTo>
                  <a:cubicBezTo>
                    <a:pt x="50" y="495"/>
                    <a:pt x="92" y="518"/>
                    <a:pt x="134" y="522"/>
                  </a:cubicBezTo>
                  <a:cubicBezTo>
                    <a:pt x="137" y="522"/>
                    <a:pt x="141" y="522"/>
                    <a:pt x="145" y="522"/>
                  </a:cubicBezTo>
                  <a:cubicBezTo>
                    <a:pt x="232" y="522"/>
                    <a:pt x="310" y="433"/>
                    <a:pt x="358" y="370"/>
                  </a:cubicBezTo>
                  <a:cubicBezTo>
                    <a:pt x="407" y="298"/>
                    <a:pt x="457" y="225"/>
                    <a:pt x="506" y="157"/>
                  </a:cubicBezTo>
                  <a:cubicBezTo>
                    <a:pt x="560" y="80"/>
                    <a:pt x="485" y="0"/>
                    <a:pt x="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706;p61"/>
            <p:cNvSpPr/>
            <p:nvPr/>
          </p:nvSpPr>
          <p:spPr>
            <a:xfrm flipH="1">
              <a:off x="7569234" y="2553800"/>
              <a:ext cx="16879" cy="22037"/>
            </a:xfrm>
            <a:custGeom>
              <a:avLst/>
              <a:gdLst/>
              <a:ahLst/>
              <a:cxnLst/>
              <a:rect l="l" t="t" r="r" b="b"/>
              <a:pathLst>
                <a:path w="517" h="675" extrusionOk="0">
                  <a:moveTo>
                    <a:pt x="400" y="0"/>
                  </a:moveTo>
                  <a:cubicBezTo>
                    <a:pt x="371" y="0"/>
                    <a:pt x="343" y="13"/>
                    <a:pt x="328" y="44"/>
                  </a:cubicBezTo>
                  <a:cubicBezTo>
                    <a:pt x="248" y="204"/>
                    <a:pt x="1" y="470"/>
                    <a:pt x="153" y="648"/>
                  </a:cubicBezTo>
                  <a:cubicBezTo>
                    <a:pt x="170" y="665"/>
                    <a:pt x="195" y="674"/>
                    <a:pt x="220" y="674"/>
                  </a:cubicBezTo>
                  <a:cubicBezTo>
                    <a:pt x="228" y="674"/>
                    <a:pt x="237" y="673"/>
                    <a:pt x="244" y="671"/>
                  </a:cubicBezTo>
                  <a:cubicBezTo>
                    <a:pt x="355" y="641"/>
                    <a:pt x="378" y="534"/>
                    <a:pt x="404" y="439"/>
                  </a:cubicBezTo>
                  <a:cubicBezTo>
                    <a:pt x="434" y="334"/>
                    <a:pt x="450" y="215"/>
                    <a:pt x="492" y="113"/>
                  </a:cubicBezTo>
                  <a:cubicBezTo>
                    <a:pt x="517" y="50"/>
                    <a:pt x="457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707;p61"/>
            <p:cNvSpPr/>
            <p:nvPr/>
          </p:nvSpPr>
          <p:spPr>
            <a:xfrm flipH="1">
              <a:off x="7534922" y="2547238"/>
              <a:ext cx="11459" cy="23571"/>
            </a:xfrm>
            <a:custGeom>
              <a:avLst/>
              <a:gdLst/>
              <a:ahLst/>
              <a:cxnLst/>
              <a:rect l="l" t="t" r="r" b="b"/>
              <a:pathLst>
                <a:path w="351" h="722" extrusionOk="0">
                  <a:moveTo>
                    <a:pt x="201" y="0"/>
                  </a:moveTo>
                  <a:cubicBezTo>
                    <a:pt x="154" y="0"/>
                    <a:pt x="107" y="27"/>
                    <a:pt x="88" y="82"/>
                  </a:cubicBezTo>
                  <a:cubicBezTo>
                    <a:pt x="54" y="184"/>
                    <a:pt x="28" y="279"/>
                    <a:pt x="19" y="386"/>
                  </a:cubicBezTo>
                  <a:cubicBezTo>
                    <a:pt x="8" y="489"/>
                    <a:pt x="0" y="607"/>
                    <a:pt x="84" y="682"/>
                  </a:cubicBezTo>
                  <a:cubicBezTo>
                    <a:pt x="110" y="707"/>
                    <a:pt x="148" y="721"/>
                    <a:pt x="185" y="721"/>
                  </a:cubicBezTo>
                  <a:cubicBezTo>
                    <a:pt x="218" y="721"/>
                    <a:pt x="251" y="710"/>
                    <a:pt x="274" y="682"/>
                  </a:cubicBezTo>
                  <a:cubicBezTo>
                    <a:pt x="351" y="595"/>
                    <a:pt x="335" y="512"/>
                    <a:pt x="331" y="405"/>
                  </a:cubicBezTo>
                  <a:cubicBezTo>
                    <a:pt x="328" y="306"/>
                    <a:pt x="316" y="211"/>
                    <a:pt x="316" y="112"/>
                  </a:cubicBezTo>
                  <a:cubicBezTo>
                    <a:pt x="314" y="39"/>
                    <a:pt x="258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708;p61"/>
            <p:cNvSpPr/>
            <p:nvPr/>
          </p:nvSpPr>
          <p:spPr>
            <a:xfrm flipH="1">
              <a:off x="7493492" y="2523666"/>
              <a:ext cx="9696" cy="22657"/>
            </a:xfrm>
            <a:custGeom>
              <a:avLst/>
              <a:gdLst/>
              <a:ahLst/>
              <a:cxnLst/>
              <a:rect l="l" t="t" r="r" b="b"/>
              <a:pathLst>
                <a:path w="297" h="694" extrusionOk="0">
                  <a:moveTo>
                    <a:pt x="151" y="1"/>
                  </a:moveTo>
                  <a:cubicBezTo>
                    <a:pt x="111" y="1"/>
                    <a:pt x="71" y="22"/>
                    <a:pt x="65" y="66"/>
                  </a:cubicBezTo>
                  <a:cubicBezTo>
                    <a:pt x="50" y="173"/>
                    <a:pt x="28" y="279"/>
                    <a:pt x="16" y="390"/>
                  </a:cubicBezTo>
                  <a:cubicBezTo>
                    <a:pt x="5" y="496"/>
                    <a:pt x="0" y="599"/>
                    <a:pt x="92" y="671"/>
                  </a:cubicBezTo>
                  <a:cubicBezTo>
                    <a:pt x="111" y="686"/>
                    <a:pt x="131" y="693"/>
                    <a:pt x="151" y="693"/>
                  </a:cubicBezTo>
                  <a:cubicBezTo>
                    <a:pt x="171" y="693"/>
                    <a:pt x="191" y="686"/>
                    <a:pt x="210" y="671"/>
                  </a:cubicBezTo>
                  <a:cubicBezTo>
                    <a:pt x="297" y="599"/>
                    <a:pt x="293" y="496"/>
                    <a:pt x="282" y="390"/>
                  </a:cubicBezTo>
                  <a:cubicBezTo>
                    <a:pt x="270" y="279"/>
                    <a:pt x="251" y="173"/>
                    <a:pt x="237" y="66"/>
                  </a:cubicBezTo>
                  <a:cubicBezTo>
                    <a:pt x="231" y="22"/>
                    <a:pt x="191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709;p61"/>
            <p:cNvSpPr/>
            <p:nvPr/>
          </p:nvSpPr>
          <p:spPr>
            <a:xfrm flipH="1">
              <a:off x="7468157" y="2492782"/>
              <a:ext cx="14659" cy="24192"/>
            </a:xfrm>
            <a:custGeom>
              <a:avLst/>
              <a:gdLst/>
              <a:ahLst/>
              <a:cxnLst/>
              <a:rect l="l" t="t" r="r" b="b"/>
              <a:pathLst>
                <a:path w="449" h="741" extrusionOk="0">
                  <a:moveTo>
                    <a:pt x="316" y="1"/>
                  </a:moveTo>
                  <a:cubicBezTo>
                    <a:pt x="282" y="1"/>
                    <a:pt x="250" y="18"/>
                    <a:pt x="232" y="58"/>
                  </a:cubicBezTo>
                  <a:cubicBezTo>
                    <a:pt x="175" y="176"/>
                    <a:pt x="118" y="294"/>
                    <a:pt x="57" y="411"/>
                  </a:cubicBezTo>
                  <a:cubicBezTo>
                    <a:pt x="15" y="503"/>
                    <a:pt x="0" y="697"/>
                    <a:pt x="122" y="734"/>
                  </a:cubicBezTo>
                  <a:cubicBezTo>
                    <a:pt x="135" y="738"/>
                    <a:pt x="148" y="740"/>
                    <a:pt x="161" y="740"/>
                  </a:cubicBezTo>
                  <a:cubicBezTo>
                    <a:pt x="271" y="740"/>
                    <a:pt x="368" y="603"/>
                    <a:pt x="392" y="515"/>
                  </a:cubicBezTo>
                  <a:cubicBezTo>
                    <a:pt x="430" y="385"/>
                    <a:pt x="448" y="248"/>
                    <a:pt x="441" y="115"/>
                  </a:cubicBezTo>
                  <a:cubicBezTo>
                    <a:pt x="436" y="50"/>
                    <a:pt x="374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710;p61"/>
            <p:cNvSpPr/>
            <p:nvPr/>
          </p:nvSpPr>
          <p:spPr>
            <a:xfrm flipH="1">
              <a:off x="7509881" y="2457261"/>
              <a:ext cx="11557" cy="23376"/>
            </a:xfrm>
            <a:custGeom>
              <a:avLst/>
              <a:gdLst/>
              <a:ahLst/>
              <a:cxnLst/>
              <a:rect l="l" t="t" r="r" b="b"/>
              <a:pathLst>
                <a:path w="354" h="716" extrusionOk="0">
                  <a:moveTo>
                    <a:pt x="240" y="1"/>
                  </a:moveTo>
                  <a:cubicBezTo>
                    <a:pt x="198" y="1"/>
                    <a:pt x="153" y="30"/>
                    <a:pt x="153" y="81"/>
                  </a:cubicBezTo>
                  <a:cubicBezTo>
                    <a:pt x="149" y="188"/>
                    <a:pt x="115" y="290"/>
                    <a:pt x="77" y="389"/>
                  </a:cubicBezTo>
                  <a:cubicBezTo>
                    <a:pt x="50" y="469"/>
                    <a:pt x="4" y="568"/>
                    <a:pt x="1" y="655"/>
                  </a:cubicBezTo>
                  <a:cubicBezTo>
                    <a:pt x="1" y="691"/>
                    <a:pt x="31" y="715"/>
                    <a:pt x="63" y="715"/>
                  </a:cubicBezTo>
                  <a:cubicBezTo>
                    <a:pt x="69" y="715"/>
                    <a:pt x="74" y="715"/>
                    <a:pt x="80" y="713"/>
                  </a:cubicBezTo>
                  <a:cubicBezTo>
                    <a:pt x="187" y="685"/>
                    <a:pt x="282" y="553"/>
                    <a:pt x="313" y="450"/>
                  </a:cubicBezTo>
                  <a:cubicBezTo>
                    <a:pt x="354" y="320"/>
                    <a:pt x="343" y="192"/>
                    <a:pt x="313" y="59"/>
                  </a:cubicBezTo>
                  <a:cubicBezTo>
                    <a:pt x="304" y="19"/>
                    <a:pt x="27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711;p61"/>
            <p:cNvSpPr/>
            <p:nvPr/>
          </p:nvSpPr>
          <p:spPr>
            <a:xfrm flipH="1">
              <a:off x="7536423" y="2489876"/>
              <a:ext cx="15671" cy="27881"/>
            </a:xfrm>
            <a:custGeom>
              <a:avLst/>
              <a:gdLst/>
              <a:ahLst/>
              <a:cxnLst/>
              <a:rect l="l" t="t" r="r" b="b"/>
              <a:pathLst>
                <a:path w="480" h="854" extrusionOk="0">
                  <a:moveTo>
                    <a:pt x="258" y="1"/>
                  </a:moveTo>
                  <a:cubicBezTo>
                    <a:pt x="216" y="1"/>
                    <a:pt x="172" y="29"/>
                    <a:pt x="172" y="79"/>
                  </a:cubicBezTo>
                  <a:cubicBezTo>
                    <a:pt x="172" y="211"/>
                    <a:pt x="130" y="353"/>
                    <a:pt x="92" y="478"/>
                  </a:cubicBezTo>
                  <a:cubicBezTo>
                    <a:pt x="57" y="592"/>
                    <a:pt x="1" y="695"/>
                    <a:pt x="73" y="804"/>
                  </a:cubicBezTo>
                  <a:cubicBezTo>
                    <a:pt x="92" y="833"/>
                    <a:pt x="126" y="853"/>
                    <a:pt x="162" y="853"/>
                  </a:cubicBezTo>
                  <a:cubicBezTo>
                    <a:pt x="170" y="853"/>
                    <a:pt x="179" y="852"/>
                    <a:pt x="187" y="850"/>
                  </a:cubicBezTo>
                  <a:cubicBezTo>
                    <a:pt x="480" y="759"/>
                    <a:pt x="362" y="272"/>
                    <a:pt x="328" y="56"/>
                  </a:cubicBezTo>
                  <a:cubicBezTo>
                    <a:pt x="321" y="18"/>
                    <a:pt x="290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712;p61"/>
            <p:cNvSpPr/>
            <p:nvPr/>
          </p:nvSpPr>
          <p:spPr>
            <a:xfrm flipH="1">
              <a:off x="7513537" y="2415407"/>
              <a:ext cx="17466" cy="24257"/>
            </a:xfrm>
            <a:custGeom>
              <a:avLst/>
              <a:gdLst/>
              <a:ahLst/>
              <a:cxnLst/>
              <a:rect l="l" t="t" r="r" b="b"/>
              <a:pathLst>
                <a:path w="535" h="743" extrusionOk="0">
                  <a:moveTo>
                    <a:pt x="420" y="0"/>
                  </a:moveTo>
                  <a:cubicBezTo>
                    <a:pt x="391" y="0"/>
                    <a:pt x="363" y="13"/>
                    <a:pt x="347" y="44"/>
                  </a:cubicBezTo>
                  <a:cubicBezTo>
                    <a:pt x="241" y="230"/>
                    <a:pt x="1" y="458"/>
                    <a:pt x="62" y="690"/>
                  </a:cubicBezTo>
                  <a:cubicBezTo>
                    <a:pt x="71" y="722"/>
                    <a:pt x="102" y="743"/>
                    <a:pt x="136" y="743"/>
                  </a:cubicBezTo>
                  <a:cubicBezTo>
                    <a:pt x="143" y="743"/>
                    <a:pt x="150" y="742"/>
                    <a:pt x="157" y="740"/>
                  </a:cubicBezTo>
                  <a:cubicBezTo>
                    <a:pt x="404" y="679"/>
                    <a:pt x="457" y="321"/>
                    <a:pt x="515" y="116"/>
                  </a:cubicBezTo>
                  <a:cubicBezTo>
                    <a:pt x="535" y="51"/>
                    <a:pt x="476" y="0"/>
                    <a:pt x="4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713;p61"/>
            <p:cNvSpPr/>
            <p:nvPr/>
          </p:nvSpPr>
          <p:spPr>
            <a:xfrm flipH="1">
              <a:off x="7542039" y="2414134"/>
              <a:ext cx="14169" cy="21090"/>
            </a:xfrm>
            <a:custGeom>
              <a:avLst/>
              <a:gdLst/>
              <a:ahLst/>
              <a:cxnLst/>
              <a:rect l="l" t="t" r="r" b="b"/>
              <a:pathLst>
                <a:path w="434" h="646" extrusionOk="0">
                  <a:moveTo>
                    <a:pt x="329" y="0"/>
                  </a:moveTo>
                  <a:cubicBezTo>
                    <a:pt x="305" y="0"/>
                    <a:pt x="279" y="12"/>
                    <a:pt x="260" y="41"/>
                  </a:cubicBezTo>
                  <a:cubicBezTo>
                    <a:pt x="203" y="118"/>
                    <a:pt x="146" y="201"/>
                    <a:pt x="104" y="285"/>
                  </a:cubicBezTo>
                  <a:cubicBezTo>
                    <a:pt x="66" y="369"/>
                    <a:pt x="1" y="467"/>
                    <a:pt x="39" y="558"/>
                  </a:cubicBezTo>
                  <a:cubicBezTo>
                    <a:pt x="56" y="603"/>
                    <a:pt x="103" y="646"/>
                    <a:pt x="153" y="646"/>
                  </a:cubicBezTo>
                  <a:cubicBezTo>
                    <a:pt x="171" y="646"/>
                    <a:pt x="189" y="640"/>
                    <a:pt x="206" y="627"/>
                  </a:cubicBezTo>
                  <a:cubicBezTo>
                    <a:pt x="290" y="562"/>
                    <a:pt x="290" y="486"/>
                    <a:pt x="317" y="391"/>
                  </a:cubicBezTo>
                  <a:cubicBezTo>
                    <a:pt x="343" y="300"/>
                    <a:pt x="366" y="213"/>
                    <a:pt x="404" y="125"/>
                  </a:cubicBezTo>
                  <a:cubicBezTo>
                    <a:pt x="433" y="57"/>
                    <a:pt x="383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714;p61"/>
            <p:cNvSpPr/>
            <p:nvPr/>
          </p:nvSpPr>
          <p:spPr>
            <a:xfrm flipH="1">
              <a:off x="7482033" y="2355956"/>
              <a:ext cx="9860" cy="24159"/>
            </a:xfrm>
            <a:custGeom>
              <a:avLst/>
              <a:gdLst/>
              <a:ahLst/>
              <a:cxnLst/>
              <a:rect l="l" t="t" r="r" b="b"/>
              <a:pathLst>
                <a:path w="302" h="740" extrusionOk="0">
                  <a:moveTo>
                    <a:pt x="153" y="0"/>
                  </a:moveTo>
                  <a:cubicBezTo>
                    <a:pt x="105" y="0"/>
                    <a:pt x="58" y="33"/>
                    <a:pt x="54" y="98"/>
                  </a:cubicBezTo>
                  <a:cubicBezTo>
                    <a:pt x="42" y="306"/>
                    <a:pt x="1" y="508"/>
                    <a:pt x="92" y="705"/>
                  </a:cubicBezTo>
                  <a:cubicBezTo>
                    <a:pt x="101" y="728"/>
                    <a:pt x="127" y="739"/>
                    <a:pt x="153" y="739"/>
                  </a:cubicBezTo>
                  <a:cubicBezTo>
                    <a:pt x="178" y="739"/>
                    <a:pt x="204" y="728"/>
                    <a:pt x="214" y="705"/>
                  </a:cubicBezTo>
                  <a:cubicBezTo>
                    <a:pt x="301" y="508"/>
                    <a:pt x="263" y="306"/>
                    <a:pt x="252" y="98"/>
                  </a:cubicBezTo>
                  <a:cubicBezTo>
                    <a:pt x="248" y="33"/>
                    <a:pt x="200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715;p61"/>
            <p:cNvSpPr/>
            <p:nvPr/>
          </p:nvSpPr>
          <p:spPr>
            <a:xfrm flipH="1">
              <a:off x="7465644" y="2415962"/>
              <a:ext cx="10251" cy="24257"/>
            </a:xfrm>
            <a:custGeom>
              <a:avLst/>
              <a:gdLst/>
              <a:ahLst/>
              <a:cxnLst/>
              <a:rect l="l" t="t" r="r" b="b"/>
              <a:pathLst>
                <a:path w="314" h="743" extrusionOk="0">
                  <a:moveTo>
                    <a:pt x="174" y="1"/>
                  </a:moveTo>
                  <a:cubicBezTo>
                    <a:pt x="145" y="1"/>
                    <a:pt x="118" y="16"/>
                    <a:pt x="111" y="53"/>
                  </a:cubicBezTo>
                  <a:cubicBezTo>
                    <a:pt x="92" y="164"/>
                    <a:pt x="58" y="271"/>
                    <a:pt x="43" y="381"/>
                  </a:cubicBezTo>
                  <a:cubicBezTo>
                    <a:pt x="27" y="487"/>
                    <a:pt x="1" y="582"/>
                    <a:pt x="50" y="685"/>
                  </a:cubicBezTo>
                  <a:cubicBezTo>
                    <a:pt x="70" y="725"/>
                    <a:pt x="108" y="742"/>
                    <a:pt x="147" y="742"/>
                  </a:cubicBezTo>
                  <a:cubicBezTo>
                    <a:pt x="190" y="742"/>
                    <a:pt x="235" y="721"/>
                    <a:pt x="259" y="685"/>
                  </a:cubicBezTo>
                  <a:cubicBezTo>
                    <a:pt x="313" y="594"/>
                    <a:pt x="294" y="495"/>
                    <a:pt x="290" y="392"/>
                  </a:cubicBezTo>
                  <a:cubicBezTo>
                    <a:pt x="290" y="285"/>
                    <a:pt x="267" y="183"/>
                    <a:pt x="259" y="76"/>
                  </a:cubicBezTo>
                  <a:cubicBezTo>
                    <a:pt x="257" y="30"/>
                    <a:pt x="21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716;p61"/>
            <p:cNvSpPr/>
            <p:nvPr/>
          </p:nvSpPr>
          <p:spPr>
            <a:xfrm flipH="1">
              <a:off x="7432996" y="2409465"/>
              <a:ext cx="11949" cy="21613"/>
            </a:xfrm>
            <a:custGeom>
              <a:avLst/>
              <a:gdLst/>
              <a:ahLst/>
              <a:cxnLst/>
              <a:rect l="l" t="t" r="r" b="b"/>
              <a:pathLst>
                <a:path w="366" h="662" extrusionOk="0">
                  <a:moveTo>
                    <a:pt x="184" y="1"/>
                  </a:moveTo>
                  <a:cubicBezTo>
                    <a:pt x="154" y="1"/>
                    <a:pt x="123" y="19"/>
                    <a:pt x="110" y="55"/>
                  </a:cubicBezTo>
                  <a:cubicBezTo>
                    <a:pt x="76" y="147"/>
                    <a:pt x="53" y="238"/>
                    <a:pt x="41" y="333"/>
                  </a:cubicBezTo>
                  <a:cubicBezTo>
                    <a:pt x="27" y="443"/>
                    <a:pt x="0" y="534"/>
                    <a:pt x="87" y="621"/>
                  </a:cubicBezTo>
                  <a:cubicBezTo>
                    <a:pt x="112" y="648"/>
                    <a:pt x="147" y="661"/>
                    <a:pt x="183" y="661"/>
                  </a:cubicBezTo>
                  <a:cubicBezTo>
                    <a:pt x="219" y="661"/>
                    <a:pt x="255" y="648"/>
                    <a:pt x="281" y="621"/>
                  </a:cubicBezTo>
                  <a:cubicBezTo>
                    <a:pt x="365" y="534"/>
                    <a:pt x="342" y="443"/>
                    <a:pt x="327" y="333"/>
                  </a:cubicBezTo>
                  <a:cubicBezTo>
                    <a:pt x="315" y="238"/>
                    <a:pt x="292" y="147"/>
                    <a:pt x="258" y="55"/>
                  </a:cubicBezTo>
                  <a:cubicBezTo>
                    <a:pt x="245" y="19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717;p61"/>
            <p:cNvSpPr/>
            <p:nvPr/>
          </p:nvSpPr>
          <p:spPr>
            <a:xfrm flipH="1">
              <a:off x="7415007" y="2344791"/>
              <a:ext cx="14169" cy="24061"/>
            </a:xfrm>
            <a:custGeom>
              <a:avLst/>
              <a:gdLst/>
              <a:ahLst/>
              <a:cxnLst/>
              <a:rect l="l" t="t" r="r" b="b"/>
              <a:pathLst>
                <a:path w="434" h="737" extrusionOk="0">
                  <a:moveTo>
                    <a:pt x="99" y="1"/>
                  </a:moveTo>
                  <a:cubicBezTo>
                    <a:pt x="50" y="1"/>
                    <a:pt x="0" y="33"/>
                    <a:pt x="7" y="89"/>
                  </a:cubicBezTo>
                  <a:cubicBezTo>
                    <a:pt x="23" y="192"/>
                    <a:pt x="19" y="303"/>
                    <a:pt x="19" y="405"/>
                  </a:cubicBezTo>
                  <a:cubicBezTo>
                    <a:pt x="19" y="519"/>
                    <a:pt x="7" y="610"/>
                    <a:pt x="87" y="701"/>
                  </a:cubicBezTo>
                  <a:cubicBezTo>
                    <a:pt x="108" y="726"/>
                    <a:pt x="140" y="737"/>
                    <a:pt x="172" y="737"/>
                  </a:cubicBezTo>
                  <a:cubicBezTo>
                    <a:pt x="206" y="737"/>
                    <a:pt x="240" y="725"/>
                    <a:pt x="262" y="701"/>
                  </a:cubicBezTo>
                  <a:cubicBezTo>
                    <a:pt x="433" y="526"/>
                    <a:pt x="274" y="219"/>
                    <a:pt x="179" y="44"/>
                  </a:cubicBezTo>
                  <a:cubicBezTo>
                    <a:pt x="162" y="14"/>
                    <a:pt x="131" y="1"/>
                    <a:pt x="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718;p61"/>
            <p:cNvSpPr/>
            <p:nvPr/>
          </p:nvSpPr>
          <p:spPr>
            <a:xfrm flipH="1">
              <a:off x="7441093" y="2317661"/>
              <a:ext cx="9239" cy="24486"/>
            </a:xfrm>
            <a:custGeom>
              <a:avLst/>
              <a:gdLst/>
              <a:ahLst/>
              <a:cxnLst/>
              <a:rect l="l" t="t" r="r" b="b"/>
              <a:pathLst>
                <a:path w="283" h="750" extrusionOk="0">
                  <a:moveTo>
                    <a:pt x="187" y="0"/>
                  </a:moveTo>
                  <a:cubicBezTo>
                    <a:pt x="148" y="0"/>
                    <a:pt x="105" y="30"/>
                    <a:pt x="100" y="76"/>
                  </a:cubicBezTo>
                  <a:cubicBezTo>
                    <a:pt x="88" y="183"/>
                    <a:pt x="74" y="293"/>
                    <a:pt x="55" y="399"/>
                  </a:cubicBezTo>
                  <a:cubicBezTo>
                    <a:pt x="36" y="495"/>
                    <a:pt x="1" y="578"/>
                    <a:pt x="28" y="677"/>
                  </a:cubicBezTo>
                  <a:cubicBezTo>
                    <a:pt x="40" y="726"/>
                    <a:pt x="79" y="749"/>
                    <a:pt x="120" y="749"/>
                  </a:cubicBezTo>
                  <a:cubicBezTo>
                    <a:pt x="156" y="749"/>
                    <a:pt x="193" y="732"/>
                    <a:pt x="218" y="700"/>
                  </a:cubicBezTo>
                  <a:cubicBezTo>
                    <a:pt x="283" y="616"/>
                    <a:pt x="271" y="487"/>
                    <a:pt x="275" y="385"/>
                  </a:cubicBezTo>
                  <a:cubicBezTo>
                    <a:pt x="279" y="274"/>
                    <a:pt x="264" y="164"/>
                    <a:pt x="248" y="53"/>
                  </a:cubicBezTo>
                  <a:cubicBezTo>
                    <a:pt x="242" y="16"/>
                    <a:pt x="216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719;p61"/>
            <p:cNvSpPr/>
            <p:nvPr/>
          </p:nvSpPr>
          <p:spPr>
            <a:xfrm flipH="1">
              <a:off x="7426565" y="2273815"/>
              <a:ext cx="11851" cy="18217"/>
            </a:xfrm>
            <a:custGeom>
              <a:avLst/>
              <a:gdLst/>
              <a:ahLst/>
              <a:cxnLst/>
              <a:rect l="l" t="t" r="r" b="b"/>
              <a:pathLst>
                <a:path w="363" h="558" extrusionOk="0">
                  <a:moveTo>
                    <a:pt x="147" y="0"/>
                  </a:moveTo>
                  <a:cubicBezTo>
                    <a:pt x="118" y="0"/>
                    <a:pt x="90" y="16"/>
                    <a:pt x="85" y="54"/>
                  </a:cubicBezTo>
                  <a:cubicBezTo>
                    <a:pt x="62" y="199"/>
                    <a:pt x="1" y="401"/>
                    <a:pt x="108" y="526"/>
                  </a:cubicBezTo>
                  <a:cubicBezTo>
                    <a:pt x="128" y="547"/>
                    <a:pt x="155" y="557"/>
                    <a:pt x="182" y="557"/>
                  </a:cubicBezTo>
                  <a:cubicBezTo>
                    <a:pt x="222" y="557"/>
                    <a:pt x="262" y="537"/>
                    <a:pt x="283" y="503"/>
                  </a:cubicBezTo>
                  <a:cubicBezTo>
                    <a:pt x="362" y="373"/>
                    <a:pt x="271" y="184"/>
                    <a:pt x="225" y="54"/>
                  </a:cubicBezTo>
                  <a:cubicBezTo>
                    <a:pt x="215" y="20"/>
                    <a:pt x="180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720;p61"/>
            <p:cNvSpPr/>
            <p:nvPr/>
          </p:nvSpPr>
          <p:spPr>
            <a:xfrm flipH="1">
              <a:off x="7445076" y="2240906"/>
              <a:ext cx="12178" cy="22723"/>
            </a:xfrm>
            <a:custGeom>
              <a:avLst/>
              <a:gdLst/>
              <a:ahLst/>
              <a:cxnLst/>
              <a:rect l="l" t="t" r="r" b="b"/>
              <a:pathLst>
                <a:path w="373" h="696" extrusionOk="0">
                  <a:moveTo>
                    <a:pt x="188" y="1"/>
                  </a:moveTo>
                  <a:cubicBezTo>
                    <a:pt x="163" y="1"/>
                    <a:pt x="137" y="15"/>
                    <a:pt x="130" y="44"/>
                  </a:cubicBezTo>
                  <a:cubicBezTo>
                    <a:pt x="81" y="249"/>
                    <a:pt x="0" y="496"/>
                    <a:pt x="141" y="679"/>
                  </a:cubicBezTo>
                  <a:cubicBezTo>
                    <a:pt x="150" y="690"/>
                    <a:pt x="168" y="696"/>
                    <a:pt x="186" y="696"/>
                  </a:cubicBezTo>
                  <a:cubicBezTo>
                    <a:pt x="204" y="696"/>
                    <a:pt x="222" y="690"/>
                    <a:pt x="232" y="679"/>
                  </a:cubicBezTo>
                  <a:cubicBezTo>
                    <a:pt x="373" y="496"/>
                    <a:pt x="293" y="249"/>
                    <a:pt x="244" y="44"/>
                  </a:cubicBezTo>
                  <a:cubicBezTo>
                    <a:pt x="238" y="15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721;p61"/>
            <p:cNvSpPr/>
            <p:nvPr/>
          </p:nvSpPr>
          <p:spPr>
            <a:xfrm flipH="1">
              <a:off x="7474230" y="2263923"/>
              <a:ext cx="10708" cy="29024"/>
            </a:xfrm>
            <a:custGeom>
              <a:avLst/>
              <a:gdLst/>
              <a:ahLst/>
              <a:cxnLst/>
              <a:rect l="l" t="t" r="r" b="b"/>
              <a:pathLst>
                <a:path w="328" h="889" extrusionOk="0">
                  <a:moveTo>
                    <a:pt x="164" y="1"/>
                  </a:moveTo>
                  <a:cubicBezTo>
                    <a:pt x="143" y="1"/>
                    <a:pt x="122" y="13"/>
                    <a:pt x="115" y="38"/>
                  </a:cubicBezTo>
                  <a:cubicBezTo>
                    <a:pt x="73" y="160"/>
                    <a:pt x="62" y="289"/>
                    <a:pt x="46" y="415"/>
                  </a:cubicBezTo>
                  <a:cubicBezTo>
                    <a:pt x="31" y="540"/>
                    <a:pt x="1" y="688"/>
                    <a:pt x="50" y="806"/>
                  </a:cubicBezTo>
                  <a:cubicBezTo>
                    <a:pt x="73" y="861"/>
                    <a:pt x="118" y="889"/>
                    <a:pt x="164" y="889"/>
                  </a:cubicBezTo>
                  <a:cubicBezTo>
                    <a:pt x="210" y="889"/>
                    <a:pt x="255" y="861"/>
                    <a:pt x="278" y="806"/>
                  </a:cubicBezTo>
                  <a:cubicBezTo>
                    <a:pt x="327" y="688"/>
                    <a:pt x="297" y="540"/>
                    <a:pt x="282" y="415"/>
                  </a:cubicBezTo>
                  <a:cubicBezTo>
                    <a:pt x="267" y="289"/>
                    <a:pt x="255" y="160"/>
                    <a:pt x="213" y="38"/>
                  </a:cubicBezTo>
                  <a:cubicBezTo>
                    <a:pt x="206" y="13"/>
                    <a:pt x="185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22;p61"/>
            <p:cNvSpPr/>
            <p:nvPr/>
          </p:nvSpPr>
          <p:spPr>
            <a:xfrm flipH="1">
              <a:off x="7490194" y="2325137"/>
              <a:ext cx="10382" cy="20274"/>
            </a:xfrm>
            <a:custGeom>
              <a:avLst/>
              <a:gdLst/>
              <a:ahLst/>
              <a:cxnLst/>
              <a:rect l="l" t="t" r="r" b="b"/>
              <a:pathLst>
                <a:path w="318" h="621" extrusionOk="0">
                  <a:moveTo>
                    <a:pt x="239" y="1"/>
                  </a:moveTo>
                  <a:cubicBezTo>
                    <a:pt x="216" y="1"/>
                    <a:pt x="195" y="11"/>
                    <a:pt x="187" y="33"/>
                  </a:cubicBezTo>
                  <a:cubicBezTo>
                    <a:pt x="148" y="117"/>
                    <a:pt x="111" y="197"/>
                    <a:pt x="80" y="284"/>
                  </a:cubicBezTo>
                  <a:cubicBezTo>
                    <a:pt x="46" y="372"/>
                    <a:pt x="1" y="452"/>
                    <a:pt x="27" y="547"/>
                  </a:cubicBezTo>
                  <a:cubicBezTo>
                    <a:pt x="39" y="593"/>
                    <a:pt x="84" y="620"/>
                    <a:pt x="129" y="620"/>
                  </a:cubicBezTo>
                  <a:cubicBezTo>
                    <a:pt x="154" y="620"/>
                    <a:pt x="179" y="612"/>
                    <a:pt x="199" y="593"/>
                  </a:cubicBezTo>
                  <a:cubicBezTo>
                    <a:pt x="267" y="524"/>
                    <a:pt x="267" y="429"/>
                    <a:pt x="282" y="338"/>
                  </a:cubicBezTo>
                  <a:cubicBezTo>
                    <a:pt x="297" y="250"/>
                    <a:pt x="301" y="159"/>
                    <a:pt x="313" y="68"/>
                  </a:cubicBezTo>
                  <a:cubicBezTo>
                    <a:pt x="317" y="28"/>
                    <a:pt x="276" y="1"/>
                    <a:pt x="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23;p61"/>
            <p:cNvSpPr/>
            <p:nvPr/>
          </p:nvSpPr>
          <p:spPr>
            <a:xfrm flipH="1">
              <a:off x="7744061" y="2143976"/>
              <a:ext cx="37675" cy="12471"/>
            </a:xfrm>
            <a:custGeom>
              <a:avLst/>
              <a:gdLst/>
              <a:ahLst/>
              <a:cxnLst/>
              <a:rect l="l" t="t" r="r" b="b"/>
              <a:pathLst>
                <a:path w="1154" h="382" extrusionOk="0">
                  <a:moveTo>
                    <a:pt x="467" y="0"/>
                  </a:moveTo>
                  <a:cubicBezTo>
                    <a:pt x="337" y="0"/>
                    <a:pt x="207" y="11"/>
                    <a:pt x="92" y="16"/>
                  </a:cubicBezTo>
                  <a:cubicBezTo>
                    <a:pt x="1" y="24"/>
                    <a:pt x="5" y="146"/>
                    <a:pt x="92" y="158"/>
                  </a:cubicBezTo>
                  <a:cubicBezTo>
                    <a:pt x="252" y="180"/>
                    <a:pt x="404" y="230"/>
                    <a:pt x="560" y="275"/>
                  </a:cubicBezTo>
                  <a:cubicBezTo>
                    <a:pt x="689" y="316"/>
                    <a:pt x="814" y="381"/>
                    <a:pt x="950" y="381"/>
                  </a:cubicBezTo>
                  <a:cubicBezTo>
                    <a:pt x="954" y="381"/>
                    <a:pt x="959" y="381"/>
                    <a:pt x="963" y="381"/>
                  </a:cubicBezTo>
                  <a:cubicBezTo>
                    <a:pt x="1066" y="381"/>
                    <a:pt x="1153" y="230"/>
                    <a:pt x="1055" y="153"/>
                  </a:cubicBezTo>
                  <a:cubicBezTo>
                    <a:pt x="896" y="28"/>
                    <a:pt x="681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24;p61"/>
            <p:cNvSpPr/>
            <p:nvPr/>
          </p:nvSpPr>
          <p:spPr>
            <a:xfrm flipH="1">
              <a:off x="7685492" y="2146947"/>
              <a:ext cx="28109" cy="9664"/>
            </a:xfrm>
            <a:custGeom>
              <a:avLst/>
              <a:gdLst/>
              <a:ahLst/>
              <a:cxnLst/>
              <a:rect l="l" t="t" r="r" b="b"/>
              <a:pathLst>
                <a:path w="861" h="296" extrusionOk="0">
                  <a:moveTo>
                    <a:pt x="153" y="0"/>
                  </a:moveTo>
                  <a:cubicBezTo>
                    <a:pt x="42" y="0"/>
                    <a:pt x="1" y="156"/>
                    <a:pt x="119" y="195"/>
                  </a:cubicBezTo>
                  <a:cubicBezTo>
                    <a:pt x="268" y="244"/>
                    <a:pt x="433" y="295"/>
                    <a:pt x="594" y="295"/>
                  </a:cubicBezTo>
                  <a:cubicBezTo>
                    <a:pt x="623" y="295"/>
                    <a:pt x="651" y="294"/>
                    <a:pt x="678" y="290"/>
                  </a:cubicBezTo>
                  <a:cubicBezTo>
                    <a:pt x="853" y="267"/>
                    <a:pt x="861" y="28"/>
                    <a:pt x="678" y="13"/>
                  </a:cubicBezTo>
                  <a:cubicBezTo>
                    <a:pt x="638" y="9"/>
                    <a:pt x="597" y="8"/>
                    <a:pt x="556" y="8"/>
                  </a:cubicBezTo>
                  <a:cubicBezTo>
                    <a:pt x="484" y="8"/>
                    <a:pt x="412" y="12"/>
                    <a:pt x="341" y="12"/>
                  </a:cubicBezTo>
                  <a:cubicBezTo>
                    <a:pt x="284" y="12"/>
                    <a:pt x="228" y="9"/>
                    <a:pt x="172" y="2"/>
                  </a:cubicBezTo>
                  <a:cubicBezTo>
                    <a:pt x="165" y="1"/>
                    <a:pt x="159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25;p61"/>
            <p:cNvSpPr/>
            <p:nvPr/>
          </p:nvSpPr>
          <p:spPr>
            <a:xfrm flipH="1">
              <a:off x="7714418" y="2120894"/>
              <a:ext cx="33300" cy="10610"/>
            </a:xfrm>
            <a:custGeom>
              <a:avLst/>
              <a:gdLst/>
              <a:ahLst/>
              <a:cxnLst/>
              <a:rect l="l" t="t" r="r" b="b"/>
              <a:pathLst>
                <a:path w="1020" h="325" extrusionOk="0">
                  <a:moveTo>
                    <a:pt x="224" y="1"/>
                  </a:moveTo>
                  <a:cubicBezTo>
                    <a:pt x="206" y="1"/>
                    <a:pt x="189" y="1"/>
                    <a:pt x="172" y="1"/>
                  </a:cubicBezTo>
                  <a:cubicBezTo>
                    <a:pt x="35" y="5"/>
                    <a:pt x="1" y="210"/>
                    <a:pt x="138" y="244"/>
                  </a:cubicBezTo>
                  <a:cubicBezTo>
                    <a:pt x="267" y="279"/>
                    <a:pt x="408" y="298"/>
                    <a:pt x="541" y="309"/>
                  </a:cubicBezTo>
                  <a:cubicBezTo>
                    <a:pt x="608" y="315"/>
                    <a:pt x="682" y="324"/>
                    <a:pt x="753" y="324"/>
                  </a:cubicBezTo>
                  <a:cubicBezTo>
                    <a:pt x="810" y="324"/>
                    <a:pt x="866" y="319"/>
                    <a:pt x="917" y="302"/>
                  </a:cubicBezTo>
                  <a:cubicBezTo>
                    <a:pt x="1001" y="279"/>
                    <a:pt x="1020" y="165"/>
                    <a:pt x="943" y="119"/>
                  </a:cubicBezTo>
                  <a:cubicBezTo>
                    <a:pt x="837" y="58"/>
                    <a:pt x="701" y="43"/>
                    <a:pt x="578" y="28"/>
                  </a:cubicBezTo>
                  <a:cubicBezTo>
                    <a:pt x="463" y="11"/>
                    <a:pt x="341" y="1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26;p61"/>
            <p:cNvSpPr/>
            <p:nvPr/>
          </p:nvSpPr>
          <p:spPr>
            <a:xfrm flipH="1">
              <a:off x="7636096" y="2136924"/>
              <a:ext cx="26183" cy="9631"/>
            </a:xfrm>
            <a:custGeom>
              <a:avLst/>
              <a:gdLst/>
              <a:ahLst/>
              <a:cxnLst/>
              <a:rect l="l" t="t" r="r" b="b"/>
              <a:pathLst>
                <a:path w="802" h="295" extrusionOk="0">
                  <a:moveTo>
                    <a:pt x="497" y="1"/>
                  </a:moveTo>
                  <a:cubicBezTo>
                    <a:pt x="375" y="1"/>
                    <a:pt x="245" y="23"/>
                    <a:pt x="133" y="23"/>
                  </a:cubicBezTo>
                  <a:cubicBezTo>
                    <a:pt x="128" y="23"/>
                    <a:pt x="123" y="23"/>
                    <a:pt x="117" y="23"/>
                  </a:cubicBezTo>
                  <a:cubicBezTo>
                    <a:pt x="116" y="23"/>
                    <a:pt x="115" y="23"/>
                    <a:pt x="114" y="23"/>
                  </a:cubicBezTo>
                  <a:cubicBezTo>
                    <a:pt x="26" y="23"/>
                    <a:pt x="1" y="172"/>
                    <a:pt x="95" y="187"/>
                  </a:cubicBezTo>
                  <a:cubicBezTo>
                    <a:pt x="259" y="216"/>
                    <a:pt x="440" y="294"/>
                    <a:pt x="612" y="294"/>
                  </a:cubicBezTo>
                  <a:cubicBezTo>
                    <a:pt x="643" y="294"/>
                    <a:pt x="673" y="292"/>
                    <a:pt x="703" y="286"/>
                  </a:cubicBezTo>
                  <a:cubicBezTo>
                    <a:pt x="749" y="278"/>
                    <a:pt x="783" y="237"/>
                    <a:pt x="795" y="195"/>
                  </a:cubicBezTo>
                  <a:cubicBezTo>
                    <a:pt x="802" y="172"/>
                    <a:pt x="798" y="149"/>
                    <a:pt x="795" y="126"/>
                  </a:cubicBezTo>
                  <a:cubicBezTo>
                    <a:pt x="790" y="77"/>
                    <a:pt x="744" y="50"/>
                    <a:pt x="703" y="35"/>
                  </a:cubicBezTo>
                  <a:cubicBezTo>
                    <a:pt x="641" y="9"/>
                    <a:pt x="570" y="1"/>
                    <a:pt x="4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27;p61"/>
            <p:cNvSpPr/>
            <p:nvPr/>
          </p:nvSpPr>
          <p:spPr>
            <a:xfrm flipH="1">
              <a:off x="7818302" y="2124942"/>
              <a:ext cx="21515" cy="8227"/>
            </a:xfrm>
            <a:custGeom>
              <a:avLst/>
              <a:gdLst/>
              <a:ahLst/>
              <a:cxnLst/>
              <a:rect l="l" t="t" r="r" b="b"/>
              <a:pathLst>
                <a:path w="659" h="252" extrusionOk="0">
                  <a:moveTo>
                    <a:pt x="408" y="0"/>
                  </a:moveTo>
                  <a:cubicBezTo>
                    <a:pt x="315" y="0"/>
                    <a:pt x="218" y="18"/>
                    <a:pt x="130" y="25"/>
                  </a:cubicBezTo>
                  <a:cubicBezTo>
                    <a:pt x="0" y="37"/>
                    <a:pt x="0" y="216"/>
                    <a:pt x="130" y="227"/>
                  </a:cubicBezTo>
                  <a:cubicBezTo>
                    <a:pt x="218" y="235"/>
                    <a:pt x="314" y="252"/>
                    <a:pt x="407" y="252"/>
                  </a:cubicBezTo>
                  <a:cubicBezTo>
                    <a:pt x="455" y="252"/>
                    <a:pt x="503" y="247"/>
                    <a:pt x="548" y="234"/>
                  </a:cubicBezTo>
                  <a:cubicBezTo>
                    <a:pt x="658" y="208"/>
                    <a:pt x="658" y="44"/>
                    <a:pt x="548" y="18"/>
                  </a:cubicBezTo>
                  <a:cubicBezTo>
                    <a:pt x="503" y="5"/>
                    <a:pt x="456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28;p61"/>
            <p:cNvSpPr/>
            <p:nvPr/>
          </p:nvSpPr>
          <p:spPr>
            <a:xfrm flipH="1">
              <a:off x="7821632" y="2099673"/>
              <a:ext cx="326" cy="163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5" y="1"/>
                  </a:moveTo>
                  <a:cubicBezTo>
                    <a:pt x="1" y="1"/>
                    <a:pt x="1" y="4"/>
                    <a:pt x="5" y="4"/>
                  </a:cubicBezTo>
                  <a:cubicBezTo>
                    <a:pt x="9" y="4"/>
                    <a:pt x="9" y="1"/>
                    <a:pt x="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29;p61"/>
            <p:cNvSpPr/>
            <p:nvPr/>
          </p:nvSpPr>
          <p:spPr>
            <a:xfrm flipH="1">
              <a:off x="7869950" y="2091577"/>
              <a:ext cx="27195" cy="9109"/>
            </a:xfrm>
            <a:custGeom>
              <a:avLst/>
              <a:gdLst/>
              <a:ahLst/>
              <a:cxnLst/>
              <a:rect l="l" t="t" r="r" b="b"/>
              <a:pathLst>
                <a:path w="833" h="279" extrusionOk="0">
                  <a:moveTo>
                    <a:pt x="125" y="1"/>
                  </a:moveTo>
                  <a:cubicBezTo>
                    <a:pt x="35" y="1"/>
                    <a:pt x="0" y="125"/>
                    <a:pt x="96" y="154"/>
                  </a:cubicBezTo>
                  <a:cubicBezTo>
                    <a:pt x="232" y="199"/>
                    <a:pt x="430" y="278"/>
                    <a:pt x="598" y="278"/>
                  </a:cubicBezTo>
                  <a:cubicBezTo>
                    <a:pt x="659" y="278"/>
                    <a:pt x="716" y="268"/>
                    <a:pt x="765" y="242"/>
                  </a:cubicBezTo>
                  <a:cubicBezTo>
                    <a:pt x="833" y="203"/>
                    <a:pt x="829" y="105"/>
                    <a:pt x="765" y="66"/>
                  </a:cubicBezTo>
                  <a:cubicBezTo>
                    <a:pt x="700" y="28"/>
                    <a:pt x="624" y="24"/>
                    <a:pt x="549" y="24"/>
                  </a:cubicBezTo>
                  <a:cubicBezTo>
                    <a:pt x="527" y="24"/>
                    <a:pt x="505" y="24"/>
                    <a:pt x="483" y="24"/>
                  </a:cubicBezTo>
                  <a:cubicBezTo>
                    <a:pt x="365" y="21"/>
                    <a:pt x="255" y="21"/>
                    <a:pt x="137" y="2"/>
                  </a:cubicBezTo>
                  <a:cubicBezTo>
                    <a:pt x="133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30;p61"/>
            <p:cNvSpPr/>
            <p:nvPr/>
          </p:nvSpPr>
          <p:spPr>
            <a:xfrm flipH="1">
              <a:off x="7843114" y="2058766"/>
              <a:ext cx="29840" cy="12896"/>
            </a:xfrm>
            <a:custGeom>
              <a:avLst/>
              <a:gdLst/>
              <a:ahLst/>
              <a:cxnLst/>
              <a:rect l="l" t="t" r="r" b="b"/>
              <a:pathLst>
                <a:path w="914" h="395" extrusionOk="0">
                  <a:moveTo>
                    <a:pt x="190" y="1"/>
                  </a:moveTo>
                  <a:cubicBezTo>
                    <a:pt x="160" y="1"/>
                    <a:pt x="130" y="3"/>
                    <a:pt x="99" y="7"/>
                  </a:cubicBezTo>
                  <a:cubicBezTo>
                    <a:pt x="1" y="22"/>
                    <a:pt x="12" y="148"/>
                    <a:pt x="73" y="190"/>
                  </a:cubicBezTo>
                  <a:cubicBezTo>
                    <a:pt x="176" y="266"/>
                    <a:pt x="305" y="292"/>
                    <a:pt x="419" y="327"/>
                  </a:cubicBezTo>
                  <a:cubicBezTo>
                    <a:pt x="507" y="355"/>
                    <a:pt x="598" y="394"/>
                    <a:pt x="691" y="394"/>
                  </a:cubicBezTo>
                  <a:cubicBezTo>
                    <a:pt x="722" y="394"/>
                    <a:pt x="753" y="390"/>
                    <a:pt x="784" y="380"/>
                  </a:cubicBezTo>
                  <a:cubicBezTo>
                    <a:pt x="875" y="353"/>
                    <a:pt x="913" y="236"/>
                    <a:pt x="841" y="163"/>
                  </a:cubicBezTo>
                  <a:cubicBezTo>
                    <a:pt x="746" y="64"/>
                    <a:pt x="605" y="60"/>
                    <a:pt x="476" y="37"/>
                  </a:cubicBezTo>
                  <a:cubicBezTo>
                    <a:pt x="381" y="20"/>
                    <a:pt x="28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31;p61"/>
            <p:cNvSpPr/>
            <p:nvPr/>
          </p:nvSpPr>
          <p:spPr>
            <a:xfrm flipH="1">
              <a:off x="7859895" y="1966373"/>
              <a:ext cx="25987" cy="13451"/>
            </a:xfrm>
            <a:custGeom>
              <a:avLst/>
              <a:gdLst/>
              <a:ahLst/>
              <a:cxnLst/>
              <a:rect l="l" t="t" r="r" b="b"/>
              <a:pathLst>
                <a:path w="796" h="412" extrusionOk="0">
                  <a:moveTo>
                    <a:pt x="124" y="0"/>
                  </a:moveTo>
                  <a:cubicBezTo>
                    <a:pt x="57" y="0"/>
                    <a:pt x="1" y="80"/>
                    <a:pt x="62" y="137"/>
                  </a:cubicBezTo>
                  <a:cubicBezTo>
                    <a:pt x="230" y="293"/>
                    <a:pt x="423" y="392"/>
                    <a:pt x="655" y="411"/>
                  </a:cubicBezTo>
                  <a:cubicBezTo>
                    <a:pt x="657" y="411"/>
                    <a:pt x="660" y="411"/>
                    <a:pt x="662" y="411"/>
                  </a:cubicBezTo>
                  <a:cubicBezTo>
                    <a:pt x="706" y="411"/>
                    <a:pt x="747" y="383"/>
                    <a:pt x="769" y="346"/>
                  </a:cubicBezTo>
                  <a:cubicBezTo>
                    <a:pt x="795" y="301"/>
                    <a:pt x="795" y="255"/>
                    <a:pt x="769" y="209"/>
                  </a:cubicBezTo>
                  <a:cubicBezTo>
                    <a:pt x="727" y="146"/>
                    <a:pt x="667" y="149"/>
                    <a:pt x="595" y="137"/>
                  </a:cubicBezTo>
                  <a:cubicBezTo>
                    <a:pt x="446" y="115"/>
                    <a:pt x="298" y="73"/>
                    <a:pt x="161" y="9"/>
                  </a:cubicBezTo>
                  <a:cubicBezTo>
                    <a:pt x="149" y="3"/>
                    <a:pt x="136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732;p61"/>
            <p:cNvSpPr/>
            <p:nvPr/>
          </p:nvSpPr>
          <p:spPr>
            <a:xfrm flipH="1">
              <a:off x="7870048" y="1992818"/>
              <a:ext cx="29089" cy="13157"/>
            </a:xfrm>
            <a:custGeom>
              <a:avLst/>
              <a:gdLst/>
              <a:ahLst/>
              <a:cxnLst/>
              <a:rect l="l" t="t" r="r" b="b"/>
              <a:pathLst>
                <a:path w="891" h="403" extrusionOk="0">
                  <a:moveTo>
                    <a:pt x="126" y="0"/>
                  </a:moveTo>
                  <a:cubicBezTo>
                    <a:pt x="43" y="0"/>
                    <a:pt x="1" y="123"/>
                    <a:pt x="80" y="171"/>
                  </a:cubicBezTo>
                  <a:cubicBezTo>
                    <a:pt x="210" y="244"/>
                    <a:pt x="339" y="301"/>
                    <a:pt x="476" y="347"/>
                  </a:cubicBezTo>
                  <a:cubicBezTo>
                    <a:pt x="550" y="374"/>
                    <a:pt x="636" y="403"/>
                    <a:pt x="717" y="403"/>
                  </a:cubicBezTo>
                  <a:cubicBezTo>
                    <a:pt x="760" y="403"/>
                    <a:pt x="802" y="394"/>
                    <a:pt x="841" y="373"/>
                  </a:cubicBezTo>
                  <a:cubicBezTo>
                    <a:pt x="890" y="350"/>
                    <a:pt x="887" y="289"/>
                    <a:pt x="856" y="252"/>
                  </a:cubicBezTo>
                  <a:cubicBezTo>
                    <a:pt x="787" y="164"/>
                    <a:pt x="647" y="145"/>
                    <a:pt x="540" y="118"/>
                  </a:cubicBezTo>
                  <a:cubicBezTo>
                    <a:pt x="411" y="84"/>
                    <a:pt x="282" y="43"/>
                    <a:pt x="152" y="4"/>
                  </a:cubicBezTo>
                  <a:cubicBezTo>
                    <a:pt x="143" y="2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733;p61"/>
            <p:cNvSpPr/>
            <p:nvPr/>
          </p:nvSpPr>
          <p:spPr>
            <a:xfrm flipH="1">
              <a:off x="7891400" y="2025759"/>
              <a:ext cx="31635" cy="14006"/>
            </a:xfrm>
            <a:custGeom>
              <a:avLst/>
              <a:gdLst/>
              <a:ahLst/>
              <a:cxnLst/>
              <a:rect l="l" t="t" r="r" b="b"/>
              <a:pathLst>
                <a:path w="969" h="429" extrusionOk="0">
                  <a:moveTo>
                    <a:pt x="134" y="1"/>
                  </a:moveTo>
                  <a:cubicBezTo>
                    <a:pt x="44" y="1"/>
                    <a:pt x="1" y="138"/>
                    <a:pt x="90" y="189"/>
                  </a:cubicBezTo>
                  <a:cubicBezTo>
                    <a:pt x="257" y="284"/>
                    <a:pt x="518" y="429"/>
                    <a:pt x="739" y="429"/>
                  </a:cubicBezTo>
                  <a:cubicBezTo>
                    <a:pt x="783" y="429"/>
                    <a:pt x="826" y="423"/>
                    <a:pt x="866" y="410"/>
                  </a:cubicBezTo>
                  <a:cubicBezTo>
                    <a:pt x="957" y="380"/>
                    <a:pt x="968" y="261"/>
                    <a:pt x="892" y="208"/>
                  </a:cubicBezTo>
                  <a:cubicBezTo>
                    <a:pt x="786" y="136"/>
                    <a:pt x="656" y="140"/>
                    <a:pt x="535" y="113"/>
                  </a:cubicBezTo>
                  <a:cubicBezTo>
                    <a:pt x="410" y="83"/>
                    <a:pt x="287" y="48"/>
                    <a:pt x="166" y="6"/>
                  </a:cubicBezTo>
                  <a:cubicBezTo>
                    <a:pt x="155" y="3"/>
                    <a:pt x="14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734;p61"/>
            <p:cNvSpPr/>
            <p:nvPr/>
          </p:nvSpPr>
          <p:spPr>
            <a:xfrm flipH="1">
              <a:off x="7828749" y="1939668"/>
              <a:ext cx="22494" cy="12537"/>
            </a:xfrm>
            <a:custGeom>
              <a:avLst/>
              <a:gdLst/>
              <a:ahLst/>
              <a:cxnLst/>
              <a:rect l="l" t="t" r="r" b="b"/>
              <a:pathLst>
                <a:path w="689" h="384" extrusionOk="0">
                  <a:moveTo>
                    <a:pt x="85" y="1"/>
                  </a:moveTo>
                  <a:cubicBezTo>
                    <a:pt x="13" y="1"/>
                    <a:pt x="1" y="89"/>
                    <a:pt x="50" y="123"/>
                  </a:cubicBezTo>
                  <a:cubicBezTo>
                    <a:pt x="182" y="223"/>
                    <a:pt x="368" y="383"/>
                    <a:pt x="549" y="383"/>
                  </a:cubicBezTo>
                  <a:cubicBezTo>
                    <a:pt x="560" y="383"/>
                    <a:pt x="572" y="383"/>
                    <a:pt x="583" y="381"/>
                  </a:cubicBezTo>
                  <a:cubicBezTo>
                    <a:pt x="655" y="374"/>
                    <a:pt x="689" y="313"/>
                    <a:pt x="662" y="245"/>
                  </a:cubicBezTo>
                  <a:cubicBezTo>
                    <a:pt x="617" y="146"/>
                    <a:pt x="503" y="89"/>
                    <a:pt x="408" y="55"/>
                  </a:cubicBezTo>
                  <a:cubicBezTo>
                    <a:pt x="297" y="16"/>
                    <a:pt x="195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735;p61"/>
            <p:cNvSpPr/>
            <p:nvPr/>
          </p:nvSpPr>
          <p:spPr>
            <a:xfrm flipH="1">
              <a:off x="7878112" y="1903919"/>
              <a:ext cx="22266" cy="12112"/>
            </a:xfrm>
            <a:custGeom>
              <a:avLst/>
              <a:gdLst/>
              <a:ahLst/>
              <a:cxnLst/>
              <a:rect l="l" t="t" r="r" b="b"/>
              <a:pathLst>
                <a:path w="682" h="371" extrusionOk="0">
                  <a:moveTo>
                    <a:pt x="127" y="0"/>
                  </a:moveTo>
                  <a:cubicBezTo>
                    <a:pt x="56" y="0"/>
                    <a:pt x="1" y="102"/>
                    <a:pt x="81" y="138"/>
                  </a:cubicBezTo>
                  <a:cubicBezTo>
                    <a:pt x="164" y="173"/>
                    <a:pt x="244" y="214"/>
                    <a:pt x="323" y="256"/>
                  </a:cubicBezTo>
                  <a:cubicBezTo>
                    <a:pt x="404" y="302"/>
                    <a:pt x="472" y="371"/>
                    <a:pt x="563" y="371"/>
                  </a:cubicBezTo>
                  <a:cubicBezTo>
                    <a:pt x="643" y="371"/>
                    <a:pt x="681" y="290"/>
                    <a:pt x="651" y="225"/>
                  </a:cubicBezTo>
                  <a:cubicBezTo>
                    <a:pt x="605" y="142"/>
                    <a:pt x="499" y="111"/>
                    <a:pt x="415" y="81"/>
                  </a:cubicBezTo>
                  <a:cubicBezTo>
                    <a:pt x="323" y="43"/>
                    <a:pt x="232" y="20"/>
                    <a:pt x="137" y="1"/>
                  </a:cubicBezTo>
                  <a:cubicBezTo>
                    <a:pt x="134" y="0"/>
                    <a:pt x="130" y="0"/>
                    <a:pt x="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736;p61"/>
            <p:cNvSpPr/>
            <p:nvPr/>
          </p:nvSpPr>
          <p:spPr>
            <a:xfrm flipH="1">
              <a:off x="7912327" y="1911689"/>
              <a:ext cx="28730" cy="14528"/>
            </a:xfrm>
            <a:custGeom>
              <a:avLst/>
              <a:gdLst/>
              <a:ahLst/>
              <a:cxnLst/>
              <a:rect l="l" t="t" r="r" b="b"/>
              <a:pathLst>
                <a:path w="880" h="445" extrusionOk="0">
                  <a:moveTo>
                    <a:pt x="89" y="1"/>
                  </a:moveTo>
                  <a:cubicBezTo>
                    <a:pt x="31" y="1"/>
                    <a:pt x="1" y="90"/>
                    <a:pt x="60" y="121"/>
                  </a:cubicBezTo>
                  <a:cubicBezTo>
                    <a:pt x="281" y="247"/>
                    <a:pt x="532" y="425"/>
                    <a:pt x="794" y="444"/>
                  </a:cubicBezTo>
                  <a:cubicBezTo>
                    <a:pt x="796" y="444"/>
                    <a:pt x="799" y="444"/>
                    <a:pt x="802" y="444"/>
                  </a:cubicBezTo>
                  <a:cubicBezTo>
                    <a:pt x="854" y="444"/>
                    <a:pt x="880" y="366"/>
                    <a:pt x="843" y="330"/>
                  </a:cubicBezTo>
                  <a:cubicBezTo>
                    <a:pt x="653" y="151"/>
                    <a:pt x="349" y="82"/>
                    <a:pt x="106" y="3"/>
                  </a:cubicBezTo>
                  <a:cubicBezTo>
                    <a:pt x="100" y="1"/>
                    <a:pt x="94" y="1"/>
                    <a:pt x="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737;p61"/>
            <p:cNvSpPr/>
            <p:nvPr/>
          </p:nvSpPr>
          <p:spPr>
            <a:xfrm flipH="1">
              <a:off x="7940567" y="1937709"/>
              <a:ext cx="24192" cy="13712"/>
            </a:xfrm>
            <a:custGeom>
              <a:avLst/>
              <a:gdLst/>
              <a:ahLst/>
              <a:cxnLst/>
              <a:rect l="l" t="t" r="r" b="b"/>
              <a:pathLst>
                <a:path w="741" h="420" extrusionOk="0">
                  <a:moveTo>
                    <a:pt x="87" y="1"/>
                  </a:moveTo>
                  <a:cubicBezTo>
                    <a:pt x="25" y="1"/>
                    <a:pt x="0" y="85"/>
                    <a:pt x="41" y="122"/>
                  </a:cubicBezTo>
                  <a:cubicBezTo>
                    <a:pt x="117" y="206"/>
                    <a:pt x="219" y="255"/>
                    <a:pt x="314" y="312"/>
                  </a:cubicBezTo>
                  <a:cubicBezTo>
                    <a:pt x="405" y="359"/>
                    <a:pt x="502" y="419"/>
                    <a:pt x="605" y="419"/>
                  </a:cubicBezTo>
                  <a:cubicBezTo>
                    <a:pt x="611" y="419"/>
                    <a:pt x="617" y="419"/>
                    <a:pt x="623" y="419"/>
                  </a:cubicBezTo>
                  <a:cubicBezTo>
                    <a:pt x="684" y="419"/>
                    <a:pt x="740" y="343"/>
                    <a:pt x="699" y="285"/>
                  </a:cubicBezTo>
                  <a:cubicBezTo>
                    <a:pt x="630" y="194"/>
                    <a:pt x="528" y="152"/>
                    <a:pt x="425" y="107"/>
                  </a:cubicBezTo>
                  <a:cubicBezTo>
                    <a:pt x="314" y="61"/>
                    <a:pt x="209" y="12"/>
                    <a:pt x="91" y="1"/>
                  </a:cubicBezTo>
                  <a:cubicBezTo>
                    <a:pt x="89" y="1"/>
                    <a:pt x="88" y="1"/>
                    <a:pt x="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738;p61"/>
            <p:cNvSpPr/>
            <p:nvPr/>
          </p:nvSpPr>
          <p:spPr>
            <a:xfrm flipH="1">
              <a:off x="7907168" y="1971956"/>
              <a:ext cx="20894" cy="12341"/>
            </a:xfrm>
            <a:custGeom>
              <a:avLst/>
              <a:gdLst/>
              <a:ahLst/>
              <a:cxnLst/>
              <a:rect l="l" t="t" r="r" b="b"/>
              <a:pathLst>
                <a:path w="640" h="378" extrusionOk="0">
                  <a:moveTo>
                    <a:pt x="125" y="1"/>
                  </a:moveTo>
                  <a:cubicBezTo>
                    <a:pt x="121" y="1"/>
                    <a:pt x="118" y="1"/>
                    <a:pt x="115" y="1"/>
                  </a:cubicBezTo>
                  <a:cubicBezTo>
                    <a:pt x="34" y="5"/>
                    <a:pt x="1" y="92"/>
                    <a:pt x="54" y="153"/>
                  </a:cubicBezTo>
                  <a:cubicBezTo>
                    <a:pt x="107" y="217"/>
                    <a:pt x="206" y="256"/>
                    <a:pt x="282" y="294"/>
                  </a:cubicBezTo>
                  <a:cubicBezTo>
                    <a:pt x="347" y="331"/>
                    <a:pt x="417" y="378"/>
                    <a:pt x="490" y="378"/>
                  </a:cubicBezTo>
                  <a:cubicBezTo>
                    <a:pt x="507" y="378"/>
                    <a:pt x="524" y="375"/>
                    <a:pt x="541" y="370"/>
                  </a:cubicBezTo>
                  <a:cubicBezTo>
                    <a:pt x="613" y="347"/>
                    <a:pt x="639" y="275"/>
                    <a:pt x="609" y="210"/>
                  </a:cubicBezTo>
                  <a:cubicBezTo>
                    <a:pt x="567" y="122"/>
                    <a:pt x="457" y="100"/>
                    <a:pt x="373" y="69"/>
                  </a:cubicBezTo>
                  <a:cubicBezTo>
                    <a:pt x="297" y="44"/>
                    <a:pt x="20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739;p61"/>
            <p:cNvSpPr/>
            <p:nvPr/>
          </p:nvSpPr>
          <p:spPr>
            <a:xfrm flipH="1">
              <a:off x="7942787" y="2018740"/>
              <a:ext cx="29579" cy="15214"/>
            </a:xfrm>
            <a:custGeom>
              <a:avLst/>
              <a:gdLst/>
              <a:ahLst/>
              <a:cxnLst/>
              <a:rect l="l" t="t" r="r" b="b"/>
              <a:pathLst>
                <a:path w="906" h="466" extrusionOk="0">
                  <a:moveTo>
                    <a:pt x="108" y="1"/>
                  </a:moveTo>
                  <a:cubicBezTo>
                    <a:pt x="34" y="1"/>
                    <a:pt x="0" y="88"/>
                    <a:pt x="65" y="138"/>
                  </a:cubicBezTo>
                  <a:cubicBezTo>
                    <a:pt x="171" y="221"/>
                    <a:pt x="289" y="283"/>
                    <a:pt x="411" y="339"/>
                  </a:cubicBezTo>
                  <a:cubicBezTo>
                    <a:pt x="513" y="391"/>
                    <a:pt x="618" y="466"/>
                    <a:pt x="737" y="466"/>
                  </a:cubicBezTo>
                  <a:cubicBezTo>
                    <a:pt x="742" y="466"/>
                    <a:pt x="747" y="465"/>
                    <a:pt x="753" y="465"/>
                  </a:cubicBezTo>
                  <a:cubicBezTo>
                    <a:pt x="859" y="458"/>
                    <a:pt x="905" y="339"/>
                    <a:pt x="837" y="260"/>
                  </a:cubicBezTo>
                  <a:cubicBezTo>
                    <a:pt x="757" y="169"/>
                    <a:pt x="620" y="146"/>
                    <a:pt x="510" y="104"/>
                  </a:cubicBezTo>
                  <a:cubicBezTo>
                    <a:pt x="384" y="58"/>
                    <a:pt x="255" y="20"/>
                    <a:pt x="122" y="2"/>
                  </a:cubicBezTo>
                  <a:cubicBezTo>
                    <a:pt x="117" y="1"/>
                    <a:pt x="113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740;p61"/>
            <p:cNvSpPr/>
            <p:nvPr/>
          </p:nvSpPr>
          <p:spPr>
            <a:xfrm flipH="1">
              <a:off x="7927671" y="2053053"/>
              <a:ext cx="28207" cy="15997"/>
            </a:xfrm>
            <a:custGeom>
              <a:avLst/>
              <a:gdLst/>
              <a:ahLst/>
              <a:cxnLst/>
              <a:rect l="l" t="t" r="r" b="b"/>
              <a:pathLst>
                <a:path w="864" h="490" extrusionOk="0">
                  <a:moveTo>
                    <a:pt x="141" y="0"/>
                  </a:moveTo>
                  <a:cubicBezTo>
                    <a:pt x="51" y="0"/>
                    <a:pt x="1" y="154"/>
                    <a:pt x="96" y="205"/>
                  </a:cubicBezTo>
                  <a:cubicBezTo>
                    <a:pt x="207" y="262"/>
                    <a:pt x="312" y="327"/>
                    <a:pt x="427" y="379"/>
                  </a:cubicBezTo>
                  <a:cubicBezTo>
                    <a:pt x="521" y="429"/>
                    <a:pt x="632" y="490"/>
                    <a:pt x="742" y="490"/>
                  </a:cubicBezTo>
                  <a:cubicBezTo>
                    <a:pt x="833" y="490"/>
                    <a:pt x="864" y="388"/>
                    <a:pt x="811" y="323"/>
                  </a:cubicBezTo>
                  <a:cubicBezTo>
                    <a:pt x="742" y="239"/>
                    <a:pt x="621" y="197"/>
                    <a:pt x="521" y="151"/>
                  </a:cubicBezTo>
                  <a:cubicBezTo>
                    <a:pt x="407" y="102"/>
                    <a:pt x="293" y="56"/>
                    <a:pt x="176" y="7"/>
                  </a:cubicBezTo>
                  <a:cubicBezTo>
                    <a:pt x="164" y="2"/>
                    <a:pt x="152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741;p61"/>
            <p:cNvSpPr/>
            <p:nvPr/>
          </p:nvSpPr>
          <p:spPr>
            <a:xfrm flipH="1">
              <a:off x="7919476" y="1850475"/>
              <a:ext cx="24975" cy="16389"/>
            </a:xfrm>
            <a:custGeom>
              <a:avLst/>
              <a:gdLst/>
              <a:ahLst/>
              <a:cxnLst/>
              <a:rect l="l" t="t" r="r" b="b"/>
              <a:pathLst>
                <a:path w="765" h="502" extrusionOk="0">
                  <a:moveTo>
                    <a:pt x="149" y="0"/>
                  </a:moveTo>
                  <a:cubicBezTo>
                    <a:pt x="61" y="0"/>
                    <a:pt x="1" y="123"/>
                    <a:pt x="96" y="178"/>
                  </a:cubicBezTo>
                  <a:cubicBezTo>
                    <a:pt x="202" y="239"/>
                    <a:pt x="305" y="304"/>
                    <a:pt x="408" y="376"/>
                  </a:cubicBezTo>
                  <a:cubicBezTo>
                    <a:pt x="488" y="433"/>
                    <a:pt x="556" y="501"/>
                    <a:pt x="654" y="501"/>
                  </a:cubicBezTo>
                  <a:cubicBezTo>
                    <a:pt x="668" y="501"/>
                    <a:pt x="682" y="500"/>
                    <a:pt x="696" y="497"/>
                  </a:cubicBezTo>
                  <a:cubicBezTo>
                    <a:pt x="746" y="486"/>
                    <a:pt x="765" y="434"/>
                    <a:pt x="757" y="388"/>
                  </a:cubicBezTo>
                  <a:cubicBezTo>
                    <a:pt x="738" y="274"/>
                    <a:pt x="617" y="224"/>
                    <a:pt x="525" y="171"/>
                  </a:cubicBezTo>
                  <a:cubicBezTo>
                    <a:pt x="419" y="114"/>
                    <a:pt x="308" y="60"/>
                    <a:pt x="194" y="11"/>
                  </a:cubicBezTo>
                  <a:cubicBezTo>
                    <a:pt x="179" y="4"/>
                    <a:pt x="164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742;p61"/>
            <p:cNvSpPr/>
            <p:nvPr/>
          </p:nvSpPr>
          <p:spPr>
            <a:xfrm flipH="1">
              <a:off x="7929434" y="1821190"/>
              <a:ext cx="27195" cy="17368"/>
            </a:xfrm>
            <a:custGeom>
              <a:avLst/>
              <a:gdLst/>
              <a:ahLst/>
              <a:cxnLst/>
              <a:rect l="l" t="t" r="r" b="b"/>
              <a:pathLst>
                <a:path w="833" h="532" extrusionOk="0">
                  <a:moveTo>
                    <a:pt x="145" y="0"/>
                  </a:moveTo>
                  <a:cubicBezTo>
                    <a:pt x="46" y="0"/>
                    <a:pt x="0" y="130"/>
                    <a:pt x="93" y="194"/>
                  </a:cubicBezTo>
                  <a:cubicBezTo>
                    <a:pt x="179" y="250"/>
                    <a:pt x="267" y="308"/>
                    <a:pt x="358" y="364"/>
                  </a:cubicBezTo>
                  <a:cubicBezTo>
                    <a:pt x="446" y="422"/>
                    <a:pt x="530" y="486"/>
                    <a:pt x="628" y="524"/>
                  </a:cubicBezTo>
                  <a:cubicBezTo>
                    <a:pt x="644" y="529"/>
                    <a:pt x="658" y="531"/>
                    <a:pt x="671" y="531"/>
                  </a:cubicBezTo>
                  <a:cubicBezTo>
                    <a:pt x="783" y="531"/>
                    <a:pt x="832" y="377"/>
                    <a:pt x="762" y="292"/>
                  </a:cubicBezTo>
                  <a:cubicBezTo>
                    <a:pt x="693" y="208"/>
                    <a:pt x="583" y="159"/>
                    <a:pt x="484" y="110"/>
                  </a:cubicBezTo>
                  <a:cubicBezTo>
                    <a:pt x="381" y="64"/>
                    <a:pt x="279" y="26"/>
                    <a:pt x="168" y="3"/>
                  </a:cubicBezTo>
                  <a:cubicBezTo>
                    <a:pt x="160" y="1"/>
                    <a:pt x="152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743;p61"/>
            <p:cNvSpPr/>
            <p:nvPr/>
          </p:nvSpPr>
          <p:spPr>
            <a:xfrm flipH="1">
              <a:off x="7920293" y="1769999"/>
              <a:ext cx="31146" cy="18185"/>
            </a:xfrm>
            <a:custGeom>
              <a:avLst/>
              <a:gdLst/>
              <a:ahLst/>
              <a:cxnLst/>
              <a:rect l="l" t="t" r="r" b="b"/>
              <a:pathLst>
                <a:path w="954" h="557" extrusionOk="0">
                  <a:moveTo>
                    <a:pt x="170" y="0"/>
                  </a:moveTo>
                  <a:cubicBezTo>
                    <a:pt x="67" y="0"/>
                    <a:pt x="0" y="144"/>
                    <a:pt x="108" y="207"/>
                  </a:cubicBezTo>
                  <a:cubicBezTo>
                    <a:pt x="329" y="332"/>
                    <a:pt x="583" y="533"/>
                    <a:pt x="838" y="556"/>
                  </a:cubicBezTo>
                  <a:cubicBezTo>
                    <a:pt x="842" y="557"/>
                    <a:pt x="846" y="557"/>
                    <a:pt x="850" y="557"/>
                  </a:cubicBezTo>
                  <a:cubicBezTo>
                    <a:pt x="931" y="557"/>
                    <a:pt x="954" y="447"/>
                    <a:pt x="906" y="393"/>
                  </a:cubicBezTo>
                  <a:cubicBezTo>
                    <a:pt x="827" y="293"/>
                    <a:pt x="701" y="240"/>
                    <a:pt x="587" y="188"/>
                  </a:cubicBezTo>
                  <a:cubicBezTo>
                    <a:pt x="466" y="126"/>
                    <a:pt x="344" y="70"/>
                    <a:pt x="222" y="12"/>
                  </a:cubicBezTo>
                  <a:cubicBezTo>
                    <a:pt x="204" y="4"/>
                    <a:pt x="187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744;p61"/>
            <p:cNvSpPr/>
            <p:nvPr/>
          </p:nvSpPr>
          <p:spPr>
            <a:xfrm flipH="1">
              <a:off x="7900378" y="1747015"/>
              <a:ext cx="31635" cy="19980"/>
            </a:xfrm>
            <a:custGeom>
              <a:avLst/>
              <a:gdLst/>
              <a:ahLst/>
              <a:cxnLst/>
              <a:rect l="l" t="t" r="r" b="b"/>
              <a:pathLst>
                <a:path w="969" h="612" extrusionOk="0">
                  <a:moveTo>
                    <a:pt x="165" y="1"/>
                  </a:moveTo>
                  <a:cubicBezTo>
                    <a:pt x="67" y="1"/>
                    <a:pt x="1" y="135"/>
                    <a:pt x="80" y="207"/>
                  </a:cubicBezTo>
                  <a:cubicBezTo>
                    <a:pt x="281" y="393"/>
                    <a:pt x="543" y="569"/>
                    <a:pt x="813" y="610"/>
                  </a:cubicBezTo>
                  <a:cubicBezTo>
                    <a:pt x="820" y="611"/>
                    <a:pt x="827" y="611"/>
                    <a:pt x="834" y="611"/>
                  </a:cubicBezTo>
                  <a:cubicBezTo>
                    <a:pt x="921" y="611"/>
                    <a:pt x="968" y="521"/>
                    <a:pt x="908" y="446"/>
                  </a:cubicBezTo>
                  <a:cubicBezTo>
                    <a:pt x="738" y="234"/>
                    <a:pt x="457" y="89"/>
                    <a:pt x="197" y="6"/>
                  </a:cubicBezTo>
                  <a:cubicBezTo>
                    <a:pt x="186" y="2"/>
                    <a:pt x="175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745;p61"/>
            <p:cNvSpPr/>
            <p:nvPr/>
          </p:nvSpPr>
          <p:spPr>
            <a:xfrm flipH="1">
              <a:off x="7861919" y="1733923"/>
              <a:ext cx="34345" cy="21743"/>
            </a:xfrm>
            <a:custGeom>
              <a:avLst/>
              <a:gdLst/>
              <a:ahLst/>
              <a:cxnLst/>
              <a:rect l="l" t="t" r="r" b="b"/>
              <a:pathLst>
                <a:path w="1052" h="666" extrusionOk="0">
                  <a:moveTo>
                    <a:pt x="172" y="1"/>
                  </a:moveTo>
                  <a:cubicBezTo>
                    <a:pt x="64" y="1"/>
                    <a:pt x="0" y="149"/>
                    <a:pt x="110" y="224"/>
                  </a:cubicBezTo>
                  <a:cubicBezTo>
                    <a:pt x="239" y="308"/>
                    <a:pt x="369" y="395"/>
                    <a:pt x="502" y="479"/>
                  </a:cubicBezTo>
                  <a:cubicBezTo>
                    <a:pt x="623" y="554"/>
                    <a:pt x="738" y="650"/>
                    <a:pt x="882" y="665"/>
                  </a:cubicBezTo>
                  <a:cubicBezTo>
                    <a:pt x="885" y="665"/>
                    <a:pt x="888" y="665"/>
                    <a:pt x="891" y="665"/>
                  </a:cubicBezTo>
                  <a:cubicBezTo>
                    <a:pt x="985" y="665"/>
                    <a:pt x="1051" y="541"/>
                    <a:pt x="996" y="463"/>
                  </a:cubicBezTo>
                  <a:cubicBezTo>
                    <a:pt x="913" y="345"/>
                    <a:pt x="776" y="296"/>
                    <a:pt x="646" y="228"/>
                  </a:cubicBezTo>
                  <a:cubicBezTo>
                    <a:pt x="509" y="156"/>
                    <a:pt x="369" y="87"/>
                    <a:pt x="232" y="15"/>
                  </a:cubicBezTo>
                  <a:cubicBezTo>
                    <a:pt x="211" y="5"/>
                    <a:pt x="19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746;p61"/>
            <p:cNvSpPr/>
            <p:nvPr/>
          </p:nvSpPr>
          <p:spPr>
            <a:xfrm flipH="1">
              <a:off x="7854181" y="1800949"/>
              <a:ext cx="25661" cy="16520"/>
            </a:xfrm>
            <a:custGeom>
              <a:avLst/>
              <a:gdLst/>
              <a:ahLst/>
              <a:cxnLst/>
              <a:rect l="l" t="t" r="r" b="b"/>
              <a:pathLst>
                <a:path w="786" h="506" extrusionOk="0">
                  <a:moveTo>
                    <a:pt x="113" y="0"/>
                  </a:moveTo>
                  <a:cubicBezTo>
                    <a:pt x="45" y="0"/>
                    <a:pt x="0" y="89"/>
                    <a:pt x="56" y="144"/>
                  </a:cubicBezTo>
                  <a:cubicBezTo>
                    <a:pt x="140" y="224"/>
                    <a:pt x="250" y="285"/>
                    <a:pt x="345" y="349"/>
                  </a:cubicBezTo>
                  <a:cubicBezTo>
                    <a:pt x="440" y="410"/>
                    <a:pt x="535" y="502"/>
                    <a:pt x="652" y="505"/>
                  </a:cubicBezTo>
                  <a:cubicBezTo>
                    <a:pt x="733" y="505"/>
                    <a:pt x="786" y="414"/>
                    <a:pt x="744" y="345"/>
                  </a:cubicBezTo>
                  <a:cubicBezTo>
                    <a:pt x="683" y="247"/>
                    <a:pt x="558" y="205"/>
                    <a:pt x="459" y="156"/>
                  </a:cubicBezTo>
                  <a:cubicBezTo>
                    <a:pt x="352" y="103"/>
                    <a:pt x="250" y="38"/>
                    <a:pt x="136" y="3"/>
                  </a:cubicBezTo>
                  <a:cubicBezTo>
                    <a:pt x="128" y="1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747;p61"/>
            <p:cNvSpPr/>
            <p:nvPr/>
          </p:nvSpPr>
          <p:spPr>
            <a:xfrm flipH="1">
              <a:off x="7849741" y="1827752"/>
              <a:ext cx="27097" cy="20372"/>
            </a:xfrm>
            <a:custGeom>
              <a:avLst/>
              <a:gdLst/>
              <a:ahLst/>
              <a:cxnLst/>
              <a:rect l="l" t="t" r="r" b="b"/>
              <a:pathLst>
                <a:path w="830" h="624" extrusionOk="0">
                  <a:moveTo>
                    <a:pt x="141" y="0"/>
                  </a:moveTo>
                  <a:cubicBezTo>
                    <a:pt x="61" y="0"/>
                    <a:pt x="0" y="97"/>
                    <a:pt x="70" y="167"/>
                  </a:cubicBezTo>
                  <a:cubicBezTo>
                    <a:pt x="162" y="266"/>
                    <a:pt x="260" y="354"/>
                    <a:pt x="367" y="437"/>
                  </a:cubicBezTo>
                  <a:cubicBezTo>
                    <a:pt x="466" y="514"/>
                    <a:pt x="569" y="612"/>
                    <a:pt x="694" y="623"/>
                  </a:cubicBezTo>
                  <a:cubicBezTo>
                    <a:pt x="697" y="623"/>
                    <a:pt x="700" y="624"/>
                    <a:pt x="703" y="624"/>
                  </a:cubicBezTo>
                  <a:cubicBezTo>
                    <a:pt x="768" y="624"/>
                    <a:pt x="829" y="541"/>
                    <a:pt x="804" y="479"/>
                  </a:cubicBezTo>
                  <a:cubicBezTo>
                    <a:pt x="755" y="361"/>
                    <a:pt x="641" y="296"/>
                    <a:pt x="538" y="224"/>
                  </a:cubicBezTo>
                  <a:cubicBezTo>
                    <a:pt x="427" y="144"/>
                    <a:pt x="310" y="72"/>
                    <a:pt x="188" y="12"/>
                  </a:cubicBezTo>
                  <a:cubicBezTo>
                    <a:pt x="172" y="4"/>
                    <a:pt x="156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748;p61"/>
            <p:cNvSpPr/>
            <p:nvPr/>
          </p:nvSpPr>
          <p:spPr>
            <a:xfrm flipH="1">
              <a:off x="7816441" y="1772611"/>
              <a:ext cx="27457" cy="17597"/>
            </a:xfrm>
            <a:custGeom>
              <a:avLst/>
              <a:gdLst/>
              <a:ahLst/>
              <a:cxnLst/>
              <a:rect l="l" t="t" r="r" b="b"/>
              <a:pathLst>
                <a:path w="841" h="539" extrusionOk="0">
                  <a:moveTo>
                    <a:pt x="80" y="1"/>
                  </a:moveTo>
                  <a:cubicBezTo>
                    <a:pt x="39" y="1"/>
                    <a:pt x="0" y="54"/>
                    <a:pt x="30" y="92"/>
                  </a:cubicBezTo>
                  <a:cubicBezTo>
                    <a:pt x="103" y="195"/>
                    <a:pt x="206" y="275"/>
                    <a:pt x="308" y="347"/>
                  </a:cubicBezTo>
                  <a:cubicBezTo>
                    <a:pt x="365" y="385"/>
                    <a:pt x="422" y="423"/>
                    <a:pt x="479" y="461"/>
                  </a:cubicBezTo>
                  <a:cubicBezTo>
                    <a:pt x="544" y="503"/>
                    <a:pt x="604" y="510"/>
                    <a:pt x="677" y="533"/>
                  </a:cubicBezTo>
                  <a:cubicBezTo>
                    <a:pt x="689" y="537"/>
                    <a:pt x="701" y="538"/>
                    <a:pt x="711" y="538"/>
                  </a:cubicBezTo>
                  <a:cubicBezTo>
                    <a:pt x="799" y="538"/>
                    <a:pt x="841" y="422"/>
                    <a:pt x="783" y="355"/>
                  </a:cubicBezTo>
                  <a:cubicBezTo>
                    <a:pt x="738" y="301"/>
                    <a:pt x="711" y="252"/>
                    <a:pt x="650" y="213"/>
                  </a:cubicBezTo>
                  <a:cubicBezTo>
                    <a:pt x="586" y="172"/>
                    <a:pt x="518" y="138"/>
                    <a:pt x="449" y="104"/>
                  </a:cubicBezTo>
                  <a:cubicBezTo>
                    <a:pt x="335" y="50"/>
                    <a:pt x="209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749;p61"/>
            <p:cNvSpPr/>
            <p:nvPr/>
          </p:nvSpPr>
          <p:spPr>
            <a:xfrm flipH="1">
              <a:off x="7803904" y="1870847"/>
              <a:ext cx="20796" cy="12537"/>
            </a:xfrm>
            <a:custGeom>
              <a:avLst/>
              <a:gdLst/>
              <a:ahLst/>
              <a:cxnLst/>
              <a:rect l="l" t="t" r="r" b="b"/>
              <a:pathLst>
                <a:path w="637" h="384" extrusionOk="0">
                  <a:moveTo>
                    <a:pt x="144" y="1"/>
                  </a:moveTo>
                  <a:cubicBezTo>
                    <a:pt x="41" y="1"/>
                    <a:pt x="1" y="154"/>
                    <a:pt x="112" y="185"/>
                  </a:cubicBezTo>
                  <a:cubicBezTo>
                    <a:pt x="192" y="205"/>
                    <a:pt x="264" y="235"/>
                    <a:pt x="332" y="277"/>
                  </a:cubicBezTo>
                  <a:cubicBezTo>
                    <a:pt x="394" y="313"/>
                    <a:pt x="452" y="384"/>
                    <a:pt x="527" y="384"/>
                  </a:cubicBezTo>
                  <a:cubicBezTo>
                    <a:pt x="530" y="384"/>
                    <a:pt x="534" y="384"/>
                    <a:pt x="537" y="383"/>
                  </a:cubicBezTo>
                  <a:cubicBezTo>
                    <a:pt x="583" y="380"/>
                    <a:pt x="637" y="345"/>
                    <a:pt x="629" y="292"/>
                  </a:cubicBezTo>
                  <a:cubicBezTo>
                    <a:pt x="618" y="185"/>
                    <a:pt x="526" y="140"/>
                    <a:pt x="439" y="94"/>
                  </a:cubicBezTo>
                  <a:cubicBezTo>
                    <a:pt x="351" y="52"/>
                    <a:pt x="260" y="22"/>
                    <a:pt x="165" y="3"/>
                  </a:cubicBezTo>
                  <a:cubicBezTo>
                    <a:pt x="158" y="2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750;p61"/>
            <p:cNvSpPr/>
            <p:nvPr/>
          </p:nvSpPr>
          <p:spPr>
            <a:xfrm flipH="1">
              <a:off x="7809324" y="1897520"/>
              <a:ext cx="27424" cy="16454"/>
            </a:xfrm>
            <a:custGeom>
              <a:avLst/>
              <a:gdLst/>
              <a:ahLst/>
              <a:cxnLst/>
              <a:rect l="l" t="t" r="r" b="b"/>
              <a:pathLst>
                <a:path w="840" h="504" extrusionOk="0">
                  <a:moveTo>
                    <a:pt x="126" y="0"/>
                  </a:moveTo>
                  <a:cubicBezTo>
                    <a:pt x="46" y="0"/>
                    <a:pt x="1" y="138"/>
                    <a:pt x="85" y="179"/>
                  </a:cubicBezTo>
                  <a:cubicBezTo>
                    <a:pt x="192" y="235"/>
                    <a:pt x="299" y="293"/>
                    <a:pt x="405" y="353"/>
                  </a:cubicBezTo>
                  <a:cubicBezTo>
                    <a:pt x="454" y="384"/>
                    <a:pt x="504" y="425"/>
                    <a:pt x="561" y="448"/>
                  </a:cubicBezTo>
                  <a:cubicBezTo>
                    <a:pt x="610" y="467"/>
                    <a:pt x="659" y="475"/>
                    <a:pt x="709" y="498"/>
                  </a:cubicBezTo>
                  <a:cubicBezTo>
                    <a:pt x="718" y="502"/>
                    <a:pt x="726" y="503"/>
                    <a:pt x="734" y="503"/>
                  </a:cubicBezTo>
                  <a:cubicBezTo>
                    <a:pt x="797" y="503"/>
                    <a:pt x="840" y="409"/>
                    <a:pt x="789" y="365"/>
                  </a:cubicBezTo>
                  <a:cubicBezTo>
                    <a:pt x="747" y="327"/>
                    <a:pt x="717" y="285"/>
                    <a:pt x="671" y="251"/>
                  </a:cubicBezTo>
                  <a:cubicBezTo>
                    <a:pt x="622" y="212"/>
                    <a:pt x="550" y="186"/>
                    <a:pt x="492" y="156"/>
                  </a:cubicBezTo>
                  <a:cubicBezTo>
                    <a:pt x="382" y="102"/>
                    <a:pt x="271" y="53"/>
                    <a:pt x="157" y="7"/>
                  </a:cubicBezTo>
                  <a:cubicBezTo>
                    <a:pt x="147" y="3"/>
                    <a:pt x="136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751;p61"/>
            <p:cNvSpPr/>
            <p:nvPr/>
          </p:nvSpPr>
          <p:spPr>
            <a:xfrm flipH="1">
              <a:off x="7769265" y="1828568"/>
              <a:ext cx="26804" cy="16520"/>
            </a:xfrm>
            <a:custGeom>
              <a:avLst/>
              <a:gdLst/>
              <a:ahLst/>
              <a:cxnLst/>
              <a:rect l="l" t="t" r="r" b="b"/>
              <a:pathLst>
                <a:path w="821" h="506" extrusionOk="0">
                  <a:moveTo>
                    <a:pt x="75" y="1"/>
                  </a:moveTo>
                  <a:cubicBezTo>
                    <a:pt x="6" y="1"/>
                    <a:pt x="1" y="97"/>
                    <a:pt x="48" y="131"/>
                  </a:cubicBezTo>
                  <a:cubicBezTo>
                    <a:pt x="151" y="199"/>
                    <a:pt x="269" y="249"/>
                    <a:pt x="376" y="313"/>
                  </a:cubicBezTo>
                  <a:cubicBezTo>
                    <a:pt x="474" y="375"/>
                    <a:pt x="569" y="477"/>
                    <a:pt x="683" y="503"/>
                  </a:cubicBezTo>
                  <a:cubicBezTo>
                    <a:pt x="691" y="505"/>
                    <a:pt x="698" y="506"/>
                    <a:pt x="705" y="506"/>
                  </a:cubicBezTo>
                  <a:cubicBezTo>
                    <a:pt x="771" y="506"/>
                    <a:pt x="820" y="432"/>
                    <a:pt x="786" y="370"/>
                  </a:cubicBezTo>
                  <a:cubicBezTo>
                    <a:pt x="722" y="256"/>
                    <a:pt x="569" y="192"/>
                    <a:pt x="455" y="135"/>
                  </a:cubicBezTo>
                  <a:cubicBezTo>
                    <a:pt x="341" y="78"/>
                    <a:pt x="212" y="17"/>
                    <a:pt x="83" y="1"/>
                  </a:cubicBezTo>
                  <a:cubicBezTo>
                    <a:pt x="80" y="1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752;p61"/>
            <p:cNvSpPr/>
            <p:nvPr/>
          </p:nvSpPr>
          <p:spPr>
            <a:xfrm flipH="1">
              <a:off x="7761332" y="1792232"/>
              <a:ext cx="30068" cy="19784"/>
            </a:xfrm>
            <a:custGeom>
              <a:avLst/>
              <a:gdLst/>
              <a:ahLst/>
              <a:cxnLst/>
              <a:rect l="l" t="t" r="r" b="b"/>
              <a:pathLst>
                <a:path w="921" h="606" extrusionOk="0">
                  <a:moveTo>
                    <a:pt x="140" y="0"/>
                  </a:moveTo>
                  <a:cubicBezTo>
                    <a:pt x="52" y="0"/>
                    <a:pt x="0" y="114"/>
                    <a:pt x="65" y="179"/>
                  </a:cubicBezTo>
                  <a:cubicBezTo>
                    <a:pt x="168" y="286"/>
                    <a:pt x="293" y="365"/>
                    <a:pt x="415" y="445"/>
                  </a:cubicBezTo>
                  <a:cubicBezTo>
                    <a:pt x="529" y="521"/>
                    <a:pt x="647" y="605"/>
                    <a:pt x="791" y="605"/>
                  </a:cubicBezTo>
                  <a:cubicBezTo>
                    <a:pt x="875" y="605"/>
                    <a:pt x="921" y="518"/>
                    <a:pt x="882" y="445"/>
                  </a:cubicBezTo>
                  <a:cubicBezTo>
                    <a:pt x="818" y="316"/>
                    <a:pt x="684" y="256"/>
                    <a:pt x="563" y="187"/>
                  </a:cubicBezTo>
                  <a:cubicBezTo>
                    <a:pt x="438" y="119"/>
                    <a:pt x="309" y="46"/>
                    <a:pt x="172" y="5"/>
                  </a:cubicBezTo>
                  <a:cubicBezTo>
                    <a:pt x="161" y="2"/>
                    <a:pt x="150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753;p61"/>
            <p:cNvSpPr/>
            <p:nvPr/>
          </p:nvSpPr>
          <p:spPr>
            <a:xfrm flipH="1">
              <a:off x="7798452" y="1742934"/>
              <a:ext cx="21906" cy="16063"/>
            </a:xfrm>
            <a:custGeom>
              <a:avLst/>
              <a:gdLst/>
              <a:ahLst/>
              <a:cxnLst/>
              <a:rect l="l" t="t" r="r" b="b"/>
              <a:pathLst>
                <a:path w="671" h="492" extrusionOk="0">
                  <a:moveTo>
                    <a:pt x="132" y="1"/>
                  </a:moveTo>
                  <a:cubicBezTo>
                    <a:pt x="53" y="1"/>
                    <a:pt x="0" y="107"/>
                    <a:pt x="62" y="164"/>
                  </a:cubicBezTo>
                  <a:cubicBezTo>
                    <a:pt x="150" y="241"/>
                    <a:pt x="237" y="329"/>
                    <a:pt x="332" y="389"/>
                  </a:cubicBezTo>
                  <a:cubicBezTo>
                    <a:pt x="382" y="415"/>
                    <a:pt x="435" y="434"/>
                    <a:pt x="488" y="457"/>
                  </a:cubicBezTo>
                  <a:cubicBezTo>
                    <a:pt x="527" y="478"/>
                    <a:pt x="554" y="492"/>
                    <a:pt x="589" y="492"/>
                  </a:cubicBezTo>
                  <a:cubicBezTo>
                    <a:pt x="599" y="492"/>
                    <a:pt x="610" y="491"/>
                    <a:pt x="622" y="488"/>
                  </a:cubicBezTo>
                  <a:cubicBezTo>
                    <a:pt x="652" y="480"/>
                    <a:pt x="667" y="450"/>
                    <a:pt x="671" y="423"/>
                  </a:cubicBezTo>
                  <a:cubicBezTo>
                    <a:pt x="671" y="370"/>
                    <a:pt x="648" y="336"/>
                    <a:pt x="613" y="298"/>
                  </a:cubicBezTo>
                  <a:cubicBezTo>
                    <a:pt x="572" y="252"/>
                    <a:pt x="534" y="199"/>
                    <a:pt x="488" y="161"/>
                  </a:cubicBezTo>
                  <a:cubicBezTo>
                    <a:pt x="393" y="85"/>
                    <a:pt x="271" y="39"/>
                    <a:pt x="157" y="5"/>
                  </a:cubicBezTo>
                  <a:cubicBezTo>
                    <a:pt x="148" y="2"/>
                    <a:pt x="140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754;p61"/>
            <p:cNvSpPr/>
            <p:nvPr/>
          </p:nvSpPr>
          <p:spPr>
            <a:xfrm flipH="1">
              <a:off x="7721959" y="1755503"/>
              <a:ext cx="29383" cy="22853"/>
            </a:xfrm>
            <a:custGeom>
              <a:avLst/>
              <a:gdLst/>
              <a:ahLst/>
              <a:cxnLst/>
              <a:rect l="l" t="t" r="r" b="b"/>
              <a:pathLst>
                <a:path w="900" h="700" extrusionOk="0">
                  <a:moveTo>
                    <a:pt x="154" y="1"/>
                  </a:moveTo>
                  <a:cubicBezTo>
                    <a:pt x="66" y="1"/>
                    <a:pt x="0" y="134"/>
                    <a:pt x="78" y="198"/>
                  </a:cubicBezTo>
                  <a:cubicBezTo>
                    <a:pt x="196" y="289"/>
                    <a:pt x="310" y="392"/>
                    <a:pt x="420" y="495"/>
                  </a:cubicBezTo>
                  <a:cubicBezTo>
                    <a:pt x="521" y="588"/>
                    <a:pt x="606" y="699"/>
                    <a:pt x="746" y="699"/>
                  </a:cubicBezTo>
                  <a:cubicBezTo>
                    <a:pt x="759" y="699"/>
                    <a:pt x="772" y="698"/>
                    <a:pt x="785" y="696"/>
                  </a:cubicBezTo>
                  <a:cubicBezTo>
                    <a:pt x="819" y="688"/>
                    <a:pt x="857" y="651"/>
                    <a:pt x="861" y="616"/>
                  </a:cubicBezTo>
                  <a:cubicBezTo>
                    <a:pt x="899" y="437"/>
                    <a:pt x="743" y="335"/>
                    <a:pt x="617" y="240"/>
                  </a:cubicBezTo>
                  <a:cubicBezTo>
                    <a:pt x="484" y="137"/>
                    <a:pt x="340" y="69"/>
                    <a:pt x="187" y="7"/>
                  </a:cubicBezTo>
                  <a:cubicBezTo>
                    <a:pt x="176" y="3"/>
                    <a:pt x="165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755;p61"/>
            <p:cNvSpPr/>
            <p:nvPr/>
          </p:nvSpPr>
          <p:spPr>
            <a:xfrm flipH="1">
              <a:off x="7704852" y="1813453"/>
              <a:ext cx="18413" cy="15344"/>
            </a:xfrm>
            <a:custGeom>
              <a:avLst/>
              <a:gdLst/>
              <a:ahLst/>
              <a:cxnLst/>
              <a:rect l="l" t="t" r="r" b="b"/>
              <a:pathLst>
                <a:path w="564" h="470" extrusionOk="0">
                  <a:moveTo>
                    <a:pt x="124" y="1"/>
                  </a:moveTo>
                  <a:cubicBezTo>
                    <a:pt x="113" y="1"/>
                    <a:pt x="101" y="2"/>
                    <a:pt x="88" y="4"/>
                  </a:cubicBezTo>
                  <a:cubicBezTo>
                    <a:pt x="43" y="8"/>
                    <a:pt x="1" y="66"/>
                    <a:pt x="5" y="111"/>
                  </a:cubicBezTo>
                  <a:cubicBezTo>
                    <a:pt x="12" y="191"/>
                    <a:pt x="62" y="240"/>
                    <a:pt x="119" y="294"/>
                  </a:cubicBezTo>
                  <a:cubicBezTo>
                    <a:pt x="168" y="336"/>
                    <a:pt x="217" y="381"/>
                    <a:pt x="267" y="422"/>
                  </a:cubicBezTo>
                  <a:cubicBezTo>
                    <a:pt x="302" y="453"/>
                    <a:pt x="343" y="469"/>
                    <a:pt x="383" y="469"/>
                  </a:cubicBezTo>
                  <a:cubicBezTo>
                    <a:pt x="427" y="469"/>
                    <a:pt x="471" y="449"/>
                    <a:pt x="503" y="408"/>
                  </a:cubicBezTo>
                  <a:cubicBezTo>
                    <a:pt x="564" y="331"/>
                    <a:pt x="536" y="229"/>
                    <a:pt x="457" y="176"/>
                  </a:cubicBezTo>
                  <a:cubicBezTo>
                    <a:pt x="404" y="141"/>
                    <a:pt x="347" y="103"/>
                    <a:pt x="294" y="69"/>
                  </a:cubicBezTo>
                  <a:cubicBezTo>
                    <a:pt x="239" y="34"/>
                    <a:pt x="187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756;p61"/>
            <p:cNvSpPr/>
            <p:nvPr/>
          </p:nvSpPr>
          <p:spPr>
            <a:xfrm flipH="1">
              <a:off x="7714777" y="1855209"/>
              <a:ext cx="22494" cy="14659"/>
            </a:xfrm>
            <a:custGeom>
              <a:avLst/>
              <a:gdLst/>
              <a:ahLst/>
              <a:cxnLst/>
              <a:rect l="l" t="t" r="r" b="b"/>
              <a:pathLst>
                <a:path w="689" h="449" extrusionOk="0">
                  <a:moveTo>
                    <a:pt x="179" y="0"/>
                  </a:moveTo>
                  <a:cubicBezTo>
                    <a:pt x="67" y="0"/>
                    <a:pt x="1" y="150"/>
                    <a:pt x="114" y="227"/>
                  </a:cubicBezTo>
                  <a:cubicBezTo>
                    <a:pt x="186" y="277"/>
                    <a:pt x="263" y="338"/>
                    <a:pt x="342" y="380"/>
                  </a:cubicBezTo>
                  <a:cubicBezTo>
                    <a:pt x="409" y="411"/>
                    <a:pt x="484" y="448"/>
                    <a:pt x="558" y="448"/>
                  </a:cubicBezTo>
                  <a:cubicBezTo>
                    <a:pt x="572" y="448"/>
                    <a:pt x="586" y="447"/>
                    <a:pt x="600" y="444"/>
                  </a:cubicBezTo>
                  <a:cubicBezTo>
                    <a:pt x="654" y="436"/>
                    <a:pt x="688" y="368"/>
                    <a:pt x="673" y="319"/>
                  </a:cubicBezTo>
                  <a:cubicBezTo>
                    <a:pt x="642" y="235"/>
                    <a:pt x="559" y="182"/>
                    <a:pt x="486" y="132"/>
                  </a:cubicBezTo>
                  <a:cubicBezTo>
                    <a:pt x="411" y="83"/>
                    <a:pt x="319" y="52"/>
                    <a:pt x="240" y="15"/>
                  </a:cubicBezTo>
                  <a:cubicBezTo>
                    <a:pt x="219" y="5"/>
                    <a:pt x="198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757;p61"/>
            <p:cNvSpPr/>
            <p:nvPr/>
          </p:nvSpPr>
          <p:spPr>
            <a:xfrm flipH="1">
              <a:off x="7787842" y="1955632"/>
              <a:ext cx="27130" cy="16520"/>
            </a:xfrm>
            <a:custGeom>
              <a:avLst/>
              <a:gdLst/>
              <a:ahLst/>
              <a:cxnLst/>
              <a:rect l="l" t="t" r="r" b="b"/>
              <a:pathLst>
                <a:path w="831" h="506" extrusionOk="0">
                  <a:moveTo>
                    <a:pt x="173" y="0"/>
                  </a:moveTo>
                  <a:cubicBezTo>
                    <a:pt x="71" y="0"/>
                    <a:pt x="1" y="141"/>
                    <a:pt x="111" y="201"/>
                  </a:cubicBezTo>
                  <a:cubicBezTo>
                    <a:pt x="278" y="292"/>
                    <a:pt x="441" y="387"/>
                    <a:pt x="601" y="486"/>
                  </a:cubicBezTo>
                  <a:cubicBezTo>
                    <a:pt x="623" y="499"/>
                    <a:pt x="644" y="505"/>
                    <a:pt x="664" y="505"/>
                  </a:cubicBezTo>
                  <a:cubicBezTo>
                    <a:pt x="766" y="505"/>
                    <a:pt x="830" y="350"/>
                    <a:pt x="722" y="280"/>
                  </a:cubicBezTo>
                  <a:cubicBezTo>
                    <a:pt x="562" y="173"/>
                    <a:pt x="399" y="87"/>
                    <a:pt x="220" y="10"/>
                  </a:cubicBezTo>
                  <a:cubicBezTo>
                    <a:pt x="204" y="3"/>
                    <a:pt x="18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758;p61"/>
            <p:cNvSpPr/>
            <p:nvPr/>
          </p:nvSpPr>
          <p:spPr>
            <a:xfrm flipH="1">
              <a:off x="7654999" y="1847798"/>
              <a:ext cx="21972" cy="15377"/>
            </a:xfrm>
            <a:custGeom>
              <a:avLst/>
              <a:gdLst/>
              <a:ahLst/>
              <a:cxnLst/>
              <a:rect l="l" t="t" r="r" b="b"/>
              <a:pathLst>
                <a:path w="673" h="471" extrusionOk="0">
                  <a:moveTo>
                    <a:pt x="123" y="0"/>
                  </a:moveTo>
                  <a:cubicBezTo>
                    <a:pt x="60" y="0"/>
                    <a:pt x="1" y="86"/>
                    <a:pt x="62" y="135"/>
                  </a:cubicBezTo>
                  <a:cubicBezTo>
                    <a:pt x="141" y="200"/>
                    <a:pt x="222" y="265"/>
                    <a:pt x="305" y="325"/>
                  </a:cubicBezTo>
                  <a:cubicBezTo>
                    <a:pt x="385" y="386"/>
                    <a:pt x="461" y="458"/>
                    <a:pt x="564" y="470"/>
                  </a:cubicBezTo>
                  <a:cubicBezTo>
                    <a:pt x="568" y="470"/>
                    <a:pt x="572" y="471"/>
                    <a:pt x="576" y="471"/>
                  </a:cubicBezTo>
                  <a:cubicBezTo>
                    <a:pt x="640" y="471"/>
                    <a:pt x="673" y="386"/>
                    <a:pt x="643" y="333"/>
                  </a:cubicBezTo>
                  <a:cubicBezTo>
                    <a:pt x="598" y="253"/>
                    <a:pt x="499" y="207"/>
                    <a:pt x="419" y="161"/>
                  </a:cubicBezTo>
                  <a:cubicBezTo>
                    <a:pt x="336" y="109"/>
                    <a:pt x="244" y="59"/>
                    <a:pt x="157" y="9"/>
                  </a:cubicBezTo>
                  <a:cubicBezTo>
                    <a:pt x="146" y="3"/>
                    <a:pt x="134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759;p61"/>
            <p:cNvSpPr/>
            <p:nvPr/>
          </p:nvSpPr>
          <p:spPr>
            <a:xfrm flipH="1">
              <a:off x="7641320" y="1814530"/>
              <a:ext cx="30264" cy="19164"/>
            </a:xfrm>
            <a:custGeom>
              <a:avLst/>
              <a:gdLst/>
              <a:ahLst/>
              <a:cxnLst/>
              <a:rect l="l" t="t" r="r" b="b"/>
              <a:pathLst>
                <a:path w="927" h="587" extrusionOk="0">
                  <a:moveTo>
                    <a:pt x="120" y="1"/>
                  </a:moveTo>
                  <a:cubicBezTo>
                    <a:pt x="42" y="1"/>
                    <a:pt x="1" y="125"/>
                    <a:pt x="79" y="166"/>
                  </a:cubicBezTo>
                  <a:cubicBezTo>
                    <a:pt x="327" y="294"/>
                    <a:pt x="536" y="470"/>
                    <a:pt x="794" y="580"/>
                  </a:cubicBezTo>
                  <a:cubicBezTo>
                    <a:pt x="803" y="585"/>
                    <a:pt x="813" y="587"/>
                    <a:pt x="823" y="587"/>
                  </a:cubicBezTo>
                  <a:cubicBezTo>
                    <a:pt x="873" y="587"/>
                    <a:pt x="927" y="538"/>
                    <a:pt x="889" y="485"/>
                  </a:cubicBezTo>
                  <a:cubicBezTo>
                    <a:pt x="703" y="226"/>
                    <a:pt x="436" y="108"/>
                    <a:pt x="148" y="6"/>
                  </a:cubicBezTo>
                  <a:cubicBezTo>
                    <a:pt x="138" y="3"/>
                    <a:pt x="129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760;p61"/>
            <p:cNvSpPr/>
            <p:nvPr/>
          </p:nvSpPr>
          <p:spPr>
            <a:xfrm flipH="1">
              <a:off x="7622939" y="1889129"/>
              <a:ext cx="18838" cy="15867"/>
            </a:xfrm>
            <a:custGeom>
              <a:avLst/>
              <a:gdLst/>
              <a:ahLst/>
              <a:cxnLst/>
              <a:rect l="l" t="t" r="r" b="b"/>
              <a:pathLst>
                <a:path w="577" h="486" extrusionOk="0">
                  <a:moveTo>
                    <a:pt x="137" y="1"/>
                  </a:moveTo>
                  <a:cubicBezTo>
                    <a:pt x="57" y="1"/>
                    <a:pt x="1" y="112"/>
                    <a:pt x="63" y="180"/>
                  </a:cubicBezTo>
                  <a:cubicBezTo>
                    <a:pt x="162" y="291"/>
                    <a:pt x="269" y="439"/>
                    <a:pt x="421" y="481"/>
                  </a:cubicBezTo>
                  <a:cubicBezTo>
                    <a:pt x="432" y="484"/>
                    <a:pt x="442" y="486"/>
                    <a:pt x="452" y="486"/>
                  </a:cubicBezTo>
                  <a:cubicBezTo>
                    <a:pt x="532" y="486"/>
                    <a:pt x="577" y="396"/>
                    <a:pt x="546" y="322"/>
                  </a:cubicBezTo>
                  <a:cubicBezTo>
                    <a:pt x="481" y="180"/>
                    <a:pt x="311" y="97"/>
                    <a:pt x="189" y="17"/>
                  </a:cubicBezTo>
                  <a:cubicBezTo>
                    <a:pt x="171" y="6"/>
                    <a:pt x="154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761;p61"/>
            <p:cNvSpPr/>
            <p:nvPr/>
          </p:nvSpPr>
          <p:spPr>
            <a:xfrm flipH="1">
              <a:off x="7604330" y="1856710"/>
              <a:ext cx="22364" cy="22429"/>
            </a:xfrm>
            <a:custGeom>
              <a:avLst/>
              <a:gdLst/>
              <a:ahLst/>
              <a:cxnLst/>
              <a:rect l="l" t="t" r="r" b="b"/>
              <a:pathLst>
                <a:path w="685" h="687" extrusionOk="0">
                  <a:moveTo>
                    <a:pt x="118" y="1"/>
                  </a:moveTo>
                  <a:cubicBezTo>
                    <a:pt x="49" y="1"/>
                    <a:pt x="0" y="88"/>
                    <a:pt x="31" y="159"/>
                  </a:cubicBezTo>
                  <a:cubicBezTo>
                    <a:pt x="77" y="257"/>
                    <a:pt x="133" y="341"/>
                    <a:pt x="202" y="429"/>
                  </a:cubicBezTo>
                  <a:cubicBezTo>
                    <a:pt x="270" y="524"/>
                    <a:pt x="354" y="585"/>
                    <a:pt x="442" y="657"/>
                  </a:cubicBezTo>
                  <a:cubicBezTo>
                    <a:pt x="466" y="677"/>
                    <a:pt x="495" y="686"/>
                    <a:pt x="522" y="686"/>
                  </a:cubicBezTo>
                  <a:cubicBezTo>
                    <a:pt x="607" y="686"/>
                    <a:pt x="685" y="604"/>
                    <a:pt x="628" y="512"/>
                  </a:cubicBezTo>
                  <a:cubicBezTo>
                    <a:pt x="567" y="409"/>
                    <a:pt x="514" y="315"/>
                    <a:pt x="430" y="231"/>
                  </a:cubicBezTo>
                  <a:cubicBezTo>
                    <a:pt x="351" y="147"/>
                    <a:pt x="267" y="78"/>
                    <a:pt x="172" y="18"/>
                  </a:cubicBezTo>
                  <a:cubicBezTo>
                    <a:pt x="153" y="6"/>
                    <a:pt x="135" y="1"/>
                    <a:pt x="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762;p61"/>
            <p:cNvSpPr/>
            <p:nvPr/>
          </p:nvSpPr>
          <p:spPr>
            <a:xfrm flipH="1">
              <a:off x="7572368" y="1928470"/>
              <a:ext cx="22788" cy="17793"/>
            </a:xfrm>
            <a:custGeom>
              <a:avLst/>
              <a:gdLst/>
              <a:ahLst/>
              <a:cxnLst/>
              <a:rect l="l" t="t" r="r" b="b"/>
              <a:pathLst>
                <a:path w="698" h="545" extrusionOk="0">
                  <a:moveTo>
                    <a:pt x="119" y="1"/>
                  </a:moveTo>
                  <a:cubicBezTo>
                    <a:pt x="53" y="1"/>
                    <a:pt x="0" y="93"/>
                    <a:pt x="57" y="143"/>
                  </a:cubicBezTo>
                  <a:cubicBezTo>
                    <a:pt x="141" y="219"/>
                    <a:pt x="225" y="295"/>
                    <a:pt x="308" y="367"/>
                  </a:cubicBezTo>
                  <a:cubicBezTo>
                    <a:pt x="381" y="428"/>
                    <a:pt x="464" y="526"/>
                    <a:pt x="563" y="542"/>
                  </a:cubicBezTo>
                  <a:cubicBezTo>
                    <a:pt x="571" y="543"/>
                    <a:pt x="579" y="544"/>
                    <a:pt x="586" y="544"/>
                  </a:cubicBezTo>
                  <a:cubicBezTo>
                    <a:pt x="656" y="544"/>
                    <a:pt x="697" y="478"/>
                    <a:pt x="669" y="409"/>
                  </a:cubicBezTo>
                  <a:cubicBezTo>
                    <a:pt x="632" y="317"/>
                    <a:pt x="513" y="257"/>
                    <a:pt x="434" y="203"/>
                  </a:cubicBezTo>
                  <a:cubicBezTo>
                    <a:pt x="343" y="139"/>
                    <a:pt x="251" y="78"/>
                    <a:pt x="160" y="14"/>
                  </a:cubicBezTo>
                  <a:cubicBezTo>
                    <a:pt x="146" y="5"/>
                    <a:pt x="132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763;p61"/>
            <p:cNvSpPr/>
            <p:nvPr/>
          </p:nvSpPr>
          <p:spPr>
            <a:xfrm flipH="1">
              <a:off x="7560125" y="1896475"/>
              <a:ext cx="20764" cy="21025"/>
            </a:xfrm>
            <a:custGeom>
              <a:avLst/>
              <a:gdLst/>
              <a:ahLst/>
              <a:cxnLst/>
              <a:rect l="l" t="t" r="r" b="b"/>
              <a:pathLst>
                <a:path w="636" h="644" extrusionOk="0">
                  <a:moveTo>
                    <a:pt x="145" y="1"/>
                  </a:moveTo>
                  <a:cubicBezTo>
                    <a:pt x="53" y="1"/>
                    <a:pt x="1" y="100"/>
                    <a:pt x="43" y="180"/>
                  </a:cubicBezTo>
                  <a:cubicBezTo>
                    <a:pt x="84" y="264"/>
                    <a:pt x="168" y="317"/>
                    <a:pt x="225" y="393"/>
                  </a:cubicBezTo>
                  <a:cubicBezTo>
                    <a:pt x="286" y="476"/>
                    <a:pt x="313" y="576"/>
                    <a:pt x="411" y="617"/>
                  </a:cubicBezTo>
                  <a:cubicBezTo>
                    <a:pt x="433" y="636"/>
                    <a:pt x="458" y="644"/>
                    <a:pt x="483" y="644"/>
                  </a:cubicBezTo>
                  <a:cubicBezTo>
                    <a:pt x="538" y="644"/>
                    <a:pt x="591" y="602"/>
                    <a:pt x="601" y="541"/>
                  </a:cubicBezTo>
                  <a:cubicBezTo>
                    <a:pt x="636" y="469"/>
                    <a:pt x="624" y="404"/>
                    <a:pt x="578" y="332"/>
                  </a:cubicBezTo>
                  <a:cubicBezTo>
                    <a:pt x="548" y="279"/>
                    <a:pt x="510" y="225"/>
                    <a:pt x="464" y="180"/>
                  </a:cubicBezTo>
                  <a:cubicBezTo>
                    <a:pt x="385" y="92"/>
                    <a:pt x="2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764;p61"/>
            <p:cNvSpPr/>
            <p:nvPr/>
          </p:nvSpPr>
          <p:spPr>
            <a:xfrm flipH="1">
              <a:off x="7536913" y="1948319"/>
              <a:ext cx="18903" cy="15736"/>
            </a:xfrm>
            <a:custGeom>
              <a:avLst/>
              <a:gdLst/>
              <a:ahLst/>
              <a:cxnLst/>
              <a:rect l="l" t="t" r="r" b="b"/>
              <a:pathLst>
                <a:path w="579" h="482" extrusionOk="0">
                  <a:moveTo>
                    <a:pt x="144" y="1"/>
                  </a:moveTo>
                  <a:cubicBezTo>
                    <a:pt x="63" y="1"/>
                    <a:pt x="0" y="116"/>
                    <a:pt x="69" y="185"/>
                  </a:cubicBezTo>
                  <a:cubicBezTo>
                    <a:pt x="126" y="242"/>
                    <a:pt x="180" y="306"/>
                    <a:pt x="244" y="360"/>
                  </a:cubicBezTo>
                  <a:cubicBezTo>
                    <a:pt x="308" y="413"/>
                    <a:pt x="380" y="481"/>
                    <a:pt x="468" y="481"/>
                  </a:cubicBezTo>
                  <a:cubicBezTo>
                    <a:pt x="470" y="482"/>
                    <a:pt x="472" y="482"/>
                    <a:pt x="473" y="482"/>
                  </a:cubicBezTo>
                  <a:cubicBezTo>
                    <a:pt x="539" y="482"/>
                    <a:pt x="578" y="415"/>
                    <a:pt x="567" y="356"/>
                  </a:cubicBezTo>
                  <a:cubicBezTo>
                    <a:pt x="552" y="276"/>
                    <a:pt x="464" y="211"/>
                    <a:pt x="403" y="162"/>
                  </a:cubicBezTo>
                  <a:cubicBezTo>
                    <a:pt x="339" y="109"/>
                    <a:pt x="266" y="67"/>
                    <a:pt x="198" y="18"/>
                  </a:cubicBezTo>
                  <a:cubicBezTo>
                    <a:pt x="180" y="6"/>
                    <a:pt x="162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765;p61"/>
            <p:cNvSpPr/>
            <p:nvPr/>
          </p:nvSpPr>
          <p:spPr>
            <a:xfrm flipH="1">
              <a:off x="7517912" y="1881131"/>
              <a:ext cx="9109" cy="16552"/>
            </a:xfrm>
            <a:custGeom>
              <a:avLst/>
              <a:gdLst/>
              <a:ahLst/>
              <a:cxnLst/>
              <a:rect l="l" t="t" r="r" b="b"/>
              <a:pathLst>
                <a:path w="279" h="507" extrusionOk="0">
                  <a:moveTo>
                    <a:pt x="188" y="0"/>
                  </a:moveTo>
                  <a:cubicBezTo>
                    <a:pt x="158" y="0"/>
                    <a:pt x="128" y="17"/>
                    <a:pt x="114" y="57"/>
                  </a:cubicBezTo>
                  <a:cubicBezTo>
                    <a:pt x="96" y="121"/>
                    <a:pt x="73" y="186"/>
                    <a:pt x="54" y="255"/>
                  </a:cubicBezTo>
                  <a:cubicBezTo>
                    <a:pt x="35" y="316"/>
                    <a:pt x="0" y="380"/>
                    <a:pt x="28" y="444"/>
                  </a:cubicBezTo>
                  <a:cubicBezTo>
                    <a:pt x="39" y="483"/>
                    <a:pt x="73" y="507"/>
                    <a:pt x="108" y="507"/>
                  </a:cubicBezTo>
                  <a:cubicBezTo>
                    <a:pt x="128" y="507"/>
                    <a:pt x="148" y="499"/>
                    <a:pt x="165" y="483"/>
                  </a:cubicBezTo>
                  <a:cubicBezTo>
                    <a:pt x="217" y="437"/>
                    <a:pt x="221" y="369"/>
                    <a:pt x="233" y="304"/>
                  </a:cubicBezTo>
                  <a:lnTo>
                    <a:pt x="267" y="99"/>
                  </a:lnTo>
                  <a:cubicBezTo>
                    <a:pt x="278" y="39"/>
                    <a:pt x="233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766;p61"/>
            <p:cNvSpPr/>
            <p:nvPr/>
          </p:nvSpPr>
          <p:spPr>
            <a:xfrm flipH="1">
              <a:off x="7528490" y="1849757"/>
              <a:ext cx="12047" cy="19425"/>
            </a:xfrm>
            <a:custGeom>
              <a:avLst/>
              <a:gdLst/>
              <a:ahLst/>
              <a:cxnLst/>
              <a:rect l="l" t="t" r="r" b="b"/>
              <a:pathLst>
                <a:path w="369" h="595" extrusionOk="0">
                  <a:moveTo>
                    <a:pt x="258" y="1"/>
                  </a:moveTo>
                  <a:cubicBezTo>
                    <a:pt x="219" y="1"/>
                    <a:pt x="178" y="21"/>
                    <a:pt x="160" y="68"/>
                  </a:cubicBezTo>
                  <a:cubicBezTo>
                    <a:pt x="126" y="147"/>
                    <a:pt x="91" y="223"/>
                    <a:pt x="61" y="303"/>
                  </a:cubicBezTo>
                  <a:cubicBezTo>
                    <a:pt x="46" y="341"/>
                    <a:pt x="19" y="383"/>
                    <a:pt x="12" y="424"/>
                  </a:cubicBezTo>
                  <a:cubicBezTo>
                    <a:pt x="0" y="463"/>
                    <a:pt x="16" y="497"/>
                    <a:pt x="19" y="535"/>
                  </a:cubicBezTo>
                  <a:cubicBezTo>
                    <a:pt x="26" y="576"/>
                    <a:pt x="61" y="594"/>
                    <a:pt x="97" y="594"/>
                  </a:cubicBezTo>
                  <a:cubicBezTo>
                    <a:pt x="120" y="594"/>
                    <a:pt x="143" y="587"/>
                    <a:pt x="160" y="573"/>
                  </a:cubicBezTo>
                  <a:cubicBezTo>
                    <a:pt x="194" y="542"/>
                    <a:pt x="217" y="528"/>
                    <a:pt x="232" y="486"/>
                  </a:cubicBezTo>
                  <a:cubicBezTo>
                    <a:pt x="251" y="447"/>
                    <a:pt x="259" y="402"/>
                    <a:pt x="270" y="364"/>
                  </a:cubicBezTo>
                  <a:cubicBezTo>
                    <a:pt x="297" y="280"/>
                    <a:pt x="319" y="200"/>
                    <a:pt x="346" y="117"/>
                  </a:cubicBezTo>
                  <a:cubicBezTo>
                    <a:pt x="369" y="44"/>
                    <a:pt x="315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767;p61"/>
            <p:cNvSpPr/>
            <p:nvPr/>
          </p:nvSpPr>
          <p:spPr>
            <a:xfrm flipH="1">
              <a:off x="7484775" y="1790730"/>
              <a:ext cx="11982" cy="13875"/>
            </a:xfrm>
            <a:custGeom>
              <a:avLst/>
              <a:gdLst/>
              <a:ahLst/>
              <a:cxnLst/>
              <a:rect l="l" t="t" r="r" b="b"/>
              <a:pathLst>
                <a:path w="367" h="425" extrusionOk="0">
                  <a:moveTo>
                    <a:pt x="226" y="1"/>
                  </a:moveTo>
                  <a:cubicBezTo>
                    <a:pt x="161" y="5"/>
                    <a:pt x="119" y="43"/>
                    <a:pt x="96" y="104"/>
                  </a:cubicBezTo>
                  <a:cubicBezTo>
                    <a:pt x="98" y="97"/>
                    <a:pt x="99" y="94"/>
                    <a:pt x="99" y="94"/>
                  </a:cubicBezTo>
                  <a:lnTo>
                    <a:pt x="99" y="94"/>
                  </a:lnTo>
                  <a:cubicBezTo>
                    <a:pt x="99" y="94"/>
                    <a:pt x="98" y="96"/>
                    <a:pt x="96" y="100"/>
                  </a:cubicBezTo>
                  <a:cubicBezTo>
                    <a:pt x="89" y="115"/>
                    <a:pt x="82" y="126"/>
                    <a:pt x="77" y="142"/>
                  </a:cubicBezTo>
                  <a:cubicBezTo>
                    <a:pt x="73" y="157"/>
                    <a:pt x="73" y="172"/>
                    <a:pt x="73" y="188"/>
                  </a:cubicBezTo>
                  <a:cubicBezTo>
                    <a:pt x="70" y="206"/>
                    <a:pt x="62" y="218"/>
                    <a:pt x="54" y="233"/>
                  </a:cubicBezTo>
                  <a:cubicBezTo>
                    <a:pt x="0" y="324"/>
                    <a:pt x="82" y="425"/>
                    <a:pt x="168" y="425"/>
                  </a:cubicBezTo>
                  <a:cubicBezTo>
                    <a:pt x="197" y="425"/>
                    <a:pt x="227" y="413"/>
                    <a:pt x="252" y="385"/>
                  </a:cubicBezTo>
                  <a:cubicBezTo>
                    <a:pt x="282" y="355"/>
                    <a:pt x="310" y="316"/>
                    <a:pt x="332" y="279"/>
                  </a:cubicBezTo>
                  <a:lnTo>
                    <a:pt x="332" y="279"/>
                  </a:lnTo>
                  <a:cubicBezTo>
                    <a:pt x="326" y="284"/>
                    <a:pt x="323" y="286"/>
                    <a:pt x="322" y="286"/>
                  </a:cubicBezTo>
                  <a:cubicBezTo>
                    <a:pt x="320" y="286"/>
                    <a:pt x="329" y="276"/>
                    <a:pt x="347" y="256"/>
                  </a:cubicBezTo>
                  <a:cubicBezTo>
                    <a:pt x="359" y="233"/>
                    <a:pt x="366" y="206"/>
                    <a:pt x="366" y="179"/>
                  </a:cubicBezTo>
                  <a:cubicBezTo>
                    <a:pt x="366" y="153"/>
                    <a:pt x="363" y="126"/>
                    <a:pt x="359" y="104"/>
                  </a:cubicBezTo>
                  <a:cubicBezTo>
                    <a:pt x="347" y="46"/>
                    <a:pt x="279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768;p61"/>
            <p:cNvSpPr/>
            <p:nvPr/>
          </p:nvSpPr>
          <p:spPr>
            <a:xfrm flipH="1">
              <a:off x="7517978" y="1767452"/>
              <a:ext cx="15018" cy="23767"/>
            </a:xfrm>
            <a:custGeom>
              <a:avLst/>
              <a:gdLst/>
              <a:ahLst/>
              <a:cxnLst/>
              <a:rect l="l" t="t" r="r" b="b"/>
              <a:pathLst>
                <a:path w="460" h="728" extrusionOk="0">
                  <a:moveTo>
                    <a:pt x="343" y="1"/>
                  </a:moveTo>
                  <a:cubicBezTo>
                    <a:pt x="311" y="1"/>
                    <a:pt x="279" y="15"/>
                    <a:pt x="256" y="48"/>
                  </a:cubicBezTo>
                  <a:cubicBezTo>
                    <a:pt x="191" y="143"/>
                    <a:pt x="134" y="231"/>
                    <a:pt x="85" y="338"/>
                  </a:cubicBezTo>
                  <a:cubicBezTo>
                    <a:pt x="62" y="383"/>
                    <a:pt x="35" y="433"/>
                    <a:pt x="20" y="482"/>
                  </a:cubicBezTo>
                  <a:cubicBezTo>
                    <a:pt x="1" y="547"/>
                    <a:pt x="20" y="589"/>
                    <a:pt x="32" y="650"/>
                  </a:cubicBezTo>
                  <a:cubicBezTo>
                    <a:pt x="44" y="703"/>
                    <a:pt x="89" y="728"/>
                    <a:pt x="136" y="728"/>
                  </a:cubicBezTo>
                  <a:cubicBezTo>
                    <a:pt x="166" y="728"/>
                    <a:pt x="196" y="718"/>
                    <a:pt x="218" y="699"/>
                  </a:cubicBezTo>
                  <a:cubicBezTo>
                    <a:pt x="264" y="657"/>
                    <a:pt x="290" y="641"/>
                    <a:pt x="317" y="585"/>
                  </a:cubicBezTo>
                  <a:cubicBezTo>
                    <a:pt x="336" y="539"/>
                    <a:pt x="348" y="482"/>
                    <a:pt x="362" y="433"/>
                  </a:cubicBezTo>
                  <a:cubicBezTo>
                    <a:pt x="393" y="330"/>
                    <a:pt x="416" y="227"/>
                    <a:pt x="442" y="125"/>
                  </a:cubicBezTo>
                  <a:cubicBezTo>
                    <a:pt x="460" y="51"/>
                    <a:pt x="403" y="1"/>
                    <a:pt x="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769;p61"/>
            <p:cNvSpPr/>
            <p:nvPr/>
          </p:nvSpPr>
          <p:spPr>
            <a:xfrm flipH="1">
              <a:off x="7498193" y="1729320"/>
              <a:ext cx="11949" cy="17891"/>
            </a:xfrm>
            <a:custGeom>
              <a:avLst/>
              <a:gdLst/>
              <a:ahLst/>
              <a:cxnLst/>
              <a:rect l="l" t="t" r="r" b="b"/>
              <a:pathLst>
                <a:path w="366" h="548" extrusionOk="0">
                  <a:moveTo>
                    <a:pt x="214" y="1"/>
                  </a:moveTo>
                  <a:cubicBezTo>
                    <a:pt x="173" y="1"/>
                    <a:pt x="132" y="21"/>
                    <a:pt x="107" y="61"/>
                  </a:cubicBezTo>
                  <a:cubicBezTo>
                    <a:pt x="73" y="118"/>
                    <a:pt x="85" y="190"/>
                    <a:pt x="65" y="255"/>
                  </a:cubicBezTo>
                  <a:cubicBezTo>
                    <a:pt x="43" y="330"/>
                    <a:pt x="1" y="407"/>
                    <a:pt x="54" y="483"/>
                  </a:cubicBezTo>
                  <a:cubicBezTo>
                    <a:pt x="75" y="519"/>
                    <a:pt x="114" y="548"/>
                    <a:pt x="156" y="548"/>
                  </a:cubicBezTo>
                  <a:cubicBezTo>
                    <a:pt x="159" y="548"/>
                    <a:pt x="161" y="548"/>
                    <a:pt x="164" y="548"/>
                  </a:cubicBezTo>
                  <a:cubicBezTo>
                    <a:pt x="297" y="540"/>
                    <a:pt x="343" y="418"/>
                    <a:pt x="355" y="304"/>
                  </a:cubicBezTo>
                  <a:cubicBezTo>
                    <a:pt x="366" y="216"/>
                    <a:pt x="366" y="99"/>
                    <a:pt x="297" y="34"/>
                  </a:cubicBezTo>
                  <a:cubicBezTo>
                    <a:pt x="273" y="12"/>
                    <a:pt x="244" y="1"/>
                    <a:pt x="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770;p61"/>
            <p:cNvSpPr/>
            <p:nvPr/>
          </p:nvSpPr>
          <p:spPr>
            <a:xfrm flipH="1">
              <a:off x="7450756" y="1718644"/>
              <a:ext cx="17923" cy="25955"/>
            </a:xfrm>
            <a:custGeom>
              <a:avLst/>
              <a:gdLst/>
              <a:ahLst/>
              <a:cxnLst/>
              <a:rect l="l" t="t" r="r" b="b"/>
              <a:pathLst>
                <a:path w="549" h="795" extrusionOk="0">
                  <a:moveTo>
                    <a:pt x="427" y="1"/>
                  </a:moveTo>
                  <a:cubicBezTo>
                    <a:pt x="400" y="1"/>
                    <a:pt x="371" y="14"/>
                    <a:pt x="350" y="46"/>
                  </a:cubicBezTo>
                  <a:cubicBezTo>
                    <a:pt x="240" y="217"/>
                    <a:pt x="1" y="487"/>
                    <a:pt x="77" y="703"/>
                  </a:cubicBezTo>
                  <a:cubicBezTo>
                    <a:pt x="93" y="751"/>
                    <a:pt x="145" y="795"/>
                    <a:pt x="199" y="795"/>
                  </a:cubicBezTo>
                  <a:cubicBezTo>
                    <a:pt x="218" y="795"/>
                    <a:pt x="237" y="789"/>
                    <a:pt x="255" y="776"/>
                  </a:cubicBezTo>
                  <a:cubicBezTo>
                    <a:pt x="434" y="639"/>
                    <a:pt x="431" y="343"/>
                    <a:pt x="517" y="145"/>
                  </a:cubicBezTo>
                  <a:cubicBezTo>
                    <a:pt x="549" y="68"/>
                    <a:pt x="490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771;p61"/>
            <p:cNvSpPr/>
            <p:nvPr/>
          </p:nvSpPr>
          <p:spPr>
            <a:xfrm flipH="1">
              <a:off x="7417717" y="1730169"/>
              <a:ext cx="16585" cy="23376"/>
            </a:xfrm>
            <a:custGeom>
              <a:avLst/>
              <a:gdLst/>
              <a:ahLst/>
              <a:cxnLst/>
              <a:rect l="l" t="t" r="r" b="b"/>
              <a:pathLst>
                <a:path w="508" h="716" extrusionOk="0">
                  <a:moveTo>
                    <a:pt x="414" y="1"/>
                  </a:moveTo>
                  <a:cubicBezTo>
                    <a:pt x="388" y="1"/>
                    <a:pt x="363" y="11"/>
                    <a:pt x="347" y="35"/>
                  </a:cubicBezTo>
                  <a:cubicBezTo>
                    <a:pt x="275" y="137"/>
                    <a:pt x="199" y="229"/>
                    <a:pt x="138" y="335"/>
                  </a:cubicBezTo>
                  <a:cubicBezTo>
                    <a:pt x="80" y="430"/>
                    <a:pt x="1" y="529"/>
                    <a:pt x="39" y="643"/>
                  </a:cubicBezTo>
                  <a:cubicBezTo>
                    <a:pt x="51" y="684"/>
                    <a:pt x="91" y="715"/>
                    <a:pt x="132" y="715"/>
                  </a:cubicBezTo>
                  <a:cubicBezTo>
                    <a:pt x="141" y="715"/>
                    <a:pt x="149" y="714"/>
                    <a:pt x="157" y="711"/>
                  </a:cubicBezTo>
                  <a:cubicBezTo>
                    <a:pt x="282" y="669"/>
                    <a:pt x="313" y="552"/>
                    <a:pt x="362" y="441"/>
                  </a:cubicBezTo>
                  <a:cubicBezTo>
                    <a:pt x="411" y="327"/>
                    <a:pt x="442" y="209"/>
                    <a:pt x="487" y="92"/>
                  </a:cubicBezTo>
                  <a:cubicBezTo>
                    <a:pt x="507" y="37"/>
                    <a:pt x="461" y="1"/>
                    <a:pt x="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772;p61"/>
            <p:cNvSpPr/>
            <p:nvPr/>
          </p:nvSpPr>
          <p:spPr>
            <a:xfrm flipH="1">
              <a:off x="7383307" y="1754034"/>
              <a:ext cx="14365" cy="21678"/>
            </a:xfrm>
            <a:custGeom>
              <a:avLst/>
              <a:gdLst/>
              <a:ahLst/>
              <a:cxnLst/>
              <a:rect l="l" t="t" r="r" b="b"/>
              <a:pathLst>
                <a:path w="440" h="664" extrusionOk="0">
                  <a:moveTo>
                    <a:pt x="352" y="0"/>
                  </a:moveTo>
                  <a:cubicBezTo>
                    <a:pt x="329" y="0"/>
                    <a:pt x="307" y="7"/>
                    <a:pt x="289" y="22"/>
                  </a:cubicBezTo>
                  <a:cubicBezTo>
                    <a:pt x="213" y="91"/>
                    <a:pt x="153" y="182"/>
                    <a:pt x="114" y="277"/>
                  </a:cubicBezTo>
                  <a:cubicBezTo>
                    <a:pt x="69" y="380"/>
                    <a:pt x="0" y="490"/>
                    <a:pt x="65" y="600"/>
                  </a:cubicBezTo>
                  <a:cubicBezTo>
                    <a:pt x="90" y="642"/>
                    <a:pt x="133" y="664"/>
                    <a:pt x="177" y="664"/>
                  </a:cubicBezTo>
                  <a:cubicBezTo>
                    <a:pt x="201" y="664"/>
                    <a:pt x="225" y="658"/>
                    <a:pt x="247" y="646"/>
                  </a:cubicBezTo>
                  <a:cubicBezTo>
                    <a:pt x="350" y="593"/>
                    <a:pt x="354" y="475"/>
                    <a:pt x="384" y="372"/>
                  </a:cubicBezTo>
                  <a:cubicBezTo>
                    <a:pt x="411" y="281"/>
                    <a:pt x="434" y="182"/>
                    <a:pt x="437" y="83"/>
                  </a:cubicBezTo>
                  <a:cubicBezTo>
                    <a:pt x="440" y="30"/>
                    <a:pt x="396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773;p61"/>
            <p:cNvSpPr/>
            <p:nvPr/>
          </p:nvSpPr>
          <p:spPr>
            <a:xfrm flipH="1">
              <a:off x="7367342" y="1699415"/>
              <a:ext cx="17042" cy="19099"/>
            </a:xfrm>
            <a:custGeom>
              <a:avLst/>
              <a:gdLst/>
              <a:ahLst/>
              <a:cxnLst/>
              <a:rect l="l" t="t" r="r" b="b"/>
              <a:pathLst>
                <a:path w="522" h="585" extrusionOk="0">
                  <a:moveTo>
                    <a:pt x="348" y="1"/>
                  </a:moveTo>
                  <a:cubicBezTo>
                    <a:pt x="327" y="1"/>
                    <a:pt x="305" y="9"/>
                    <a:pt x="289" y="26"/>
                  </a:cubicBezTo>
                  <a:cubicBezTo>
                    <a:pt x="205" y="118"/>
                    <a:pt x="167" y="228"/>
                    <a:pt x="69" y="307"/>
                  </a:cubicBezTo>
                  <a:cubicBezTo>
                    <a:pt x="0" y="361"/>
                    <a:pt x="11" y="479"/>
                    <a:pt x="69" y="536"/>
                  </a:cubicBezTo>
                  <a:cubicBezTo>
                    <a:pt x="100" y="567"/>
                    <a:pt x="145" y="584"/>
                    <a:pt x="190" y="584"/>
                  </a:cubicBezTo>
                  <a:cubicBezTo>
                    <a:pt x="232" y="584"/>
                    <a:pt x="273" y="569"/>
                    <a:pt x="300" y="536"/>
                  </a:cubicBezTo>
                  <a:cubicBezTo>
                    <a:pt x="411" y="411"/>
                    <a:pt x="521" y="213"/>
                    <a:pt x="426" y="46"/>
                  </a:cubicBezTo>
                  <a:cubicBezTo>
                    <a:pt x="410" y="17"/>
                    <a:pt x="379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774;p61"/>
            <p:cNvSpPr/>
            <p:nvPr/>
          </p:nvSpPr>
          <p:spPr>
            <a:xfrm flipH="1">
              <a:off x="7402340" y="1665657"/>
              <a:ext cx="13451" cy="24714"/>
            </a:xfrm>
            <a:custGeom>
              <a:avLst/>
              <a:gdLst/>
              <a:ahLst/>
              <a:cxnLst/>
              <a:rect l="l" t="t" r="r" b="b"/>
              <a:pathLst>
                <a:path w="412" h="757" extrusionOk="0">
                  <a:moveTo>
                    <a:pt x="280" y="0"/>
                  </a:moveTo>
                  <a:cubicBezTo>
                    <a:pt x="249" y="0"/>
                    <a:pt x="221" y="15"/>
                    <a:pt x="206" y="53"/>
                  </a:cubicBezTo>
                  <a:cubicBezTo>
                    <a:pt x="164" y="152"/>
                    <a:pt x="118" y="246"/>
                    <a:pt x="80" y="350"/>
                  </a:cubicBezTo>
                  <a:cubicBezTo>
                    <a:pt x="65" y="399"/>
                    <a:pt x="38" y="444"/>
                    <a:pt x="23" y="494"/>
                  </a:cubicBezTo>
                  <a:cubicBezTo>
                    <a:pt x="0" y="551"/>
                    <a:pt x="11" y="604"/>
                    <a:pt x="20" y="665"/>
                  </a:cubicBezTo>
                  <a:cubicBezTo>
                    <a:pt x="28" y="730"/>
                    <a:pt x="79" y="756"/>
                    <a:pt x="134" y="756"/>
                  </a:cubicBezTo>
                  <a:cubicBezTo>
                    <a:pt x="172" y="756"/>
                    <a:pt x="211" y="744"/>
                    <a:pt x="240" y="722"/>
                  </a:cubicBezTo>
                  <a:cubicBezTo>
                    <a:pt x="407" y="592"/>
                    <a:pt x="411" y="300"/>
                    <a:pt x="396" y="102"/>
                  </a:cubicBezTo>
                  <a:cubicBezTo>
                    <a:pt x="391" y="47"/>
                    <a:pt x="332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775;p61"/>
            <p:cNvSpPr/>
            <p:nvPr/>
          </p:nvSpPr>
          <p:spPr>
            <a:xfrm flipH="1">
              <a:off x="7445565" y="1669281"/>
              <a:ext cx="15148" cy="23082"/>
            </a:xfrm>
            <a:custGeom>
              <a:avLst/>
              <a:gdLst/>
              <a:ahLst/>
              <a:cxnLst/>
              <a:rect l="l" t="t" r="r" b="b"/>
              <a:pathLst>
                <a:path w="464" h="707" extrusionOk="0">
                  <a:moveTo>
                    <a:pt x="352" y="0"/>
                  </a:moveTo>
                  <a:cubicBezTo>
                    <a:pt x="329" y="0"/>
                    <a:pt x="306" y="11"/>
                    <a:pt x="289" y="33"/>
                  </a:cubicBezTo>
                  <a:cubicBezTo>
                    <a:pt x="228" y="113"/>
                    <a:pt x="194" y="216"/>
                    <a:pt x="152" y="307"/>
                  </a:cubicBezTo>
                  <a:cubicBezTo>
                    <a:pt x="110" y="390"/>
                    <a:pt x="22" y="486"/>
                    <a:pt x="11" y="577"/>
                  </a:cubicBezTo>
                  <a:cubicBezTo>
                    <a:pt x="1" y="640"/>
                    <a:pt x="41" y="706"/>
                    <a:pt x="107" y="706"/>
                  </a:cubicBezTo>
                  <a:cubicBezTo>
                    <a:pt x="116" y="706"/>
                    <a:pt x="126" y="705"/>
                    <a:pt x="136" y="702"/>
                  </a:cubicBezTo>
                  <a:cubicBezTo>
                    <a:pt x="250" y="668"/>
                    <a:pt x="334" y="527"/>
                    <a:pt x="384" y="421"/>
                  </a:cubicBezTo>
                  <a:cubicBezTo>
                    <a:pt x="433" y="307"/>
                    <a:pt x="464" y="166"/>
                    <a:pt x="418" y="48"/>
                  </a:cubicBezTo>
                  <a:cubicBezTo>
                    <a:pt x="406" y="17"/>
                    <a:pt x="379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776;p61"/>
            <p:cNvSpPr/>
            <p:nvPr/>
          </p:nvSpPr>
          <p:spPr>
            <a:xfrm flipH="1">
              <a:off x="7491500" y="1670620"/>
              <a:ext cx="13320" cy="22331"/>
            </a:xfrm>
            <a:custGeom>
              <a:avLst/>
              <a:gdLst/>
              <a:ahLst/>
              <a:cxnLst/>
              <a:rect l="l" t="t" r="r" b="b"/>
              <a:pathLst>
                <a:path w="408" h="684" extrusionOk="0">
                  <a:moveTo>
                    <a:pt x="298" y="0"/>
                  </a:moveTo>
                  <a:cubicBezTo>
                    <a:pt x="257" y="0"/>
                    <a:pt x="218" y="22"/>
                    <a:pt x="206" y="72"/>
                  </a:cubicBezTo>
                  <a:cubicBezTo>
                    <a:pt x="183" y="159"/>
                    <a:pt x="146" y="251"/>
                    <a:pt x="108" y="331"/>
                  </a:cubicBezTo>
                  <a:cubicBezTo>
                    <a:pt x="62" y="429"/>
                    <a:pt x="1" y="505"/>
                    <a:pt x="58" y="615"/>
                  </a:cubicBezTo>
                  <a:cubicBezTo>
                    <a:pt x="83" y="663"/>
                    <a:pt x="131" y="683"/>
                    <a:pt x="181" y="683"/>
                  </a:cubicBezTo>
                  <a:cubicBezTo>
                    <a:pt x="192" y="683"/>
                    <a:pt x="203" y="682"/>
                    <a:pt x="215" y="680"/>
                  </a:cubicBezTo>
                  <a:cubicBezTo>
                    <a:pt x="336" y="654"/>
                    <a:pt x="362" y="521"/>
                    <a:pt x="385" y="414"/>
                  </a:cubicBezTo>
                  <a:cubicBezTo>
                    <a:pt x="408" y="308"/>
                    <a:pt x="408" y="209"/>
                    <a:pt x="408" y="103"/>
                  </a:cubicBezTo>
                  <a:cubicBezTo>
                    <a:pt x="408" y="38"/>
                    <a:pt x="352" y="0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777;p61"/>
            <p:cNvSpPr/>
            <p:nvPr/>
          </p:nvSpPr>
          <p:spPr>
            <a:xfrm flipH="1">
              <a:off x="7513603" y="1649334"/>
              <a:ext cx="11296" cy="27816"/>
            </a:xfrm>
            <a:custGeom>
              <a:avLst/>
              <a:gdLst/>
              <a:ahLst/>
              <a:cxnLst/>
              <a:rect l="l" t="t" r="r" b="b"/>
              <a:pathLst>
                <a:path w="346" h="852" extrusionOk="0">
                  <a:moveTo>
                    <a:pt x="267" y="1"/>
                  </a:moveTo>
                  <a:cubicBezTo>
                    <a:pt x="245" y="1"/>
                    <a:pt x="224" y="13"/>
                    <a:pt x="217" y="39"/>
                  </a:cubicBezTo>
                  <a:cubicBezTo>
                    <a:pt x="183" y="165"/>
                    <a:pt x="130" y="287"/>
                    <a:pt x="88" y="408"/>
                  </a:cubicBezTo>
                  <a:cubicBezTo>
                    <a:pt x="54" y="527"/>
                    <a:pt x="0" y="641"/>
                    <a:pt x="27" y="762"/>
                  </a:cubicBezTo>
                  <a:cubicBezTo>
                    <a:pt x="39" y="817"/>
                    <a:pt x="94" y="851"/>
                    <a:pt x="148" y="851"/>
                  </a:cubicBezTo>
                  <a:cubicBezTo>
                    <a:pt x="179" y="851"/>
                    <a:pt x="210" y="840"/>
                    <a:pt x="232" y="815"/>
                  </a:cubicBezTo>
                  <a:cubicBezTo>
                    <a:pt x="319" y="720"/>
                    <a:pt x="323" y="590"/>
                    <a:pt x="335" y="465"/>
                  </a:cubicBezTo>
                  <a:cubicBezTo>
                    <a:pt x="346" y="329"/>
                    <a:pt x="331" y="195"/>
                    <a:pt x="323" y="55"/>
                  </a:cubicBezTo>
                  <a:cubicBezTo>
                    <a:pt x="323" y="21"/>
                    <a:pt x="294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778;p61"/>
            <p:cNvSpPr/>
            <p:nvPr/>
          </p:nvSpPr>
          <p:spPr>
            <a:xfrm flipH="1">
              <a:off x="7463293" y="1583679"/>
              <a:ext cx="15638" cy="28665"/>
            </a:xfrm>
            <a:custGeom>
              <a:avLst/>
              <a:gdLst/>
              <a:ahLst/>
              <a:cxnLst/>
              <a:rect l="l" t="t" r="r" b="b"/>
              <a:pathLst>
                <a:path w="479" h="878" extrusionOk="0">
                  <a:moveTo>
                    <a:pt x="324" y="0"/>
                  </a:moveTo>
                  <a:cubicBezTo>
                    <a:pt x="292" y="0"/>
                    <a:pt x="261" y="17"/>
                    <a:pt x="254" y="55"/>
                  </a:cubicBezTo>
                  <a:cubicBezTo>
                    <a:pt x="231" y="180"/>
                    <a:pt x="189" y="313"/>
                    <a:pt x="136" y="434"/>
                  </a:cubicBezTo>
                  <a:cubicBezTo>
                    <a:pt x="87" y="545"/>
                    <a:pt x="18" y="648"/>
                    <a:pt x="6" y="773"/>
                  </a:cubicBezTo>
                  <a:cubicBezTo>
                    <a:pt x="0" y="828"/>
                    <a:pt x="54" y="877"/>
                    <a:pt x="107" y="877"/>
                  </a:cubicBezTo>
                  <a:cubicBezTo>
                    <a:pt x="117" y="877"/>
                    <a:pt x="127" y="876"/>
                    <a:pt x="136" y="872"/>
                  </a:cubicBezTo>
                  <a:cubicBezTo>
                    <a:pt x="440" y="754"/>
                    <a:pt x="478" y="325"/>
                    <a:pt x="402" y="55"/>
                  </a:cubicBezTo>
                  <a:cubicBezTo>
                    <a:pt x="393" y="20"/>
                    <a:pt x="35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779;p61"/>
            <p:cNvSpPr/>
            <p:nvPr/>
          </p:nvSpPr>
          <p:spPr>
            <a:xfrm flipH="1">
              <a:off x="7441093" y="1616262"/>
              <a:ext cx="15540" cy="25563"/>
            </a:xfrm>
            <a:custGeom>
              <a:avLst/>
              <a:gdLst/>
              <a:ahLst/>
              <a:cxnLst/>
              <a:rect l="l" t="t" r="r" b="b"/>
              <a:pathLst>
                <a:path w="476" h="783" extrusionOk="0">
                  <a:moveTo>
                    <a:pt x="322" y="0"/>
                  </a:moveTo>
                  <a:cubicBezTo>
                    <a:pt x="277" y="0"/>
                    <a:pt x="232" y="24"/>
                    <a:pt x="225" y="71"/>
                  </a:cubicBezTo>
                  <a:cubicBezTo>
                    <a:pt x="209" y="185"/>
                    <a:pt x="164" y="303"/>
                    <a:pt x="115" y="406"/>
                  </a:cubicBezTo>
                  <a:cubicBezTo>
                    <a:pt x="62" y="508"/>
                    <a:pt x="0" y="612"/>
                    <a:pt x="65" y="726"/>
                  </a:cubicBezTo>
                  <a:cubicBezTo>
                    <a:pt x="84" y="759"/>
                    <a:pt x="122" y="779"/>
                    <a:pt x="164" y="782"/>
                  </a:cubicBezTo>
                  <a:cubicBezTo>
                    <a:pt x="165" y="782"/>
                    <a:pt x="167" y="782"/>
                    <a:pt x="168" y="782"/>
                  </a:cubicBezTo>
                  <a:cubicBezTo>
                    <a:pt x="476" y="782"/>
                    <a:pt x="445" y="269"/>
                    <a:pt x="418" y="71"/>
                  </a:cubicBezTo>
                  <a:cubicBezTo>
                    <a:pt x="411" y="24"/>
                    <a:pt x="366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780;p61"/>
            <p:cNvSpPr/>
            <p:nvPr/>
          </p:nvSpPr>
          <p:spPr>
            <a:xfrm flipH="1">
              <a:off x="7391077" y="1616719"/>
              <a:ext cx="17695" cy="28305"/>
            </a:xfrm>
            <a:custGeom>
              <a:avLst/>
              <a:gdLst/>
              <a:ahLst/>
              <a:cxnLst/>
              <a:rect l="l" t="t" r="r" b="b"/>
              <a:pathLst>
                <a:path w="542" h="867" extrusionOk="0">
                  <a:moveTo>
                    <a:pt x="424" y="0"/>
                  </a:moveTo>
                  <a:cubicBezTo>
                    <a:pt x="379" y="0"/>
                    <a:pt x="333" y="26"/>
                    <a:pt x="317" y="80"/>
                  </a:cubicBezTo>
                  <a:cubicBezTo>
                    <a:pt x="249" y="305"/>
                    <a:pt x="86" y="480"/>
                    <a:pt x="25" y="700"/>
                  </a:cubicBezTo>
                  <a:cubicBezTo>
                    <a:pt x="0" y="795"/>
                    <a:pt x="75" y="867"/>
                    <a:pt x="157" y="867"/>
                  </a:cubicBezTo>
                  <a:cubicBezTo>
                    <a:pt x="178" y="867"/>
                    <a:pt x="199" y="862"/>
                    <a:pt x="219" y="852"/>
                  </a:cubicBezTo>
                  <a:cubicBezTo>
                    <a:pt x="477" y="719"/>
                    <a:pt x="542" y="377"/>
                    <a:pt x="535" y="107"/>
                  </a:cubicBezTo>
                  <a:cubicBezTo>
                    <a:pt x="535" y="38"/>
                    <a:pt x="479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781;p61"/>
            <p:cNvSpPr/>
            <p:nvPr/>
          </p:nvSpPr>
          <p:spPr>
            <a:xfrm flipH="1">
              <a:off x="7394798" y="1563732"/>
              <a:ext cx="15148" cy="23376"/>
            </a:xfrm>
            <a:custGeom>
              <a:avLst/>
              <a:gdLst/>
              <a:ahLst/>
              <a:cxnLst/>
              <a:rect l="l" t="t" r="r" b="b"/>
              <a:pathLst>
                <a:path w="464" h="716" extrusionOk="0">
                  <a:moveTo>
                    <a:pt x="358" y="1"/>
                  </a:moveTo>
                  <a:cubicBezTo>
                    <a:pt x="318" y="1"/>
                    <a:pt x="277" y="22"/>
                    <a:pt x="269" y="64"/>
                  </a:cubicBezTo>
                  <a:cubicBezTo>
                    <a:pt x="251" y="160"/>
                    <a:pt x="217" y="255"/>
                    <a:pt x="160" y="338"/>
                  </a:cubicBezTo>
                  <a:cubicBezTo>
                    <a:pt x="137" y="376"/>
                    <a:pt x="114" y="422"/>
                    <a:pt x="87" y="460"/>
                  </a:cubicBezTo>
                  <a:cubicBezTo>
                    <a:pt x="57" y="502"/>
                    <a:pt x="23" y="533"/>
                    <a:pt x="11" y="585"/>
                  </a:cubicBezTo>
                  <a:cubicBezTo>
                    <a:pt x="1" y="649"/>
                    <a:pt x="36" y="715"/>
                    <a:pt x="104" y="715"/>
                  </a:cubicBezTo>
                  <a:cubicBezTo>
                    <a:pt x="106" y="715"/>
                    <a:pt x="108" y="715"/>
                    <a:pt x="110" y="715"/>
                  </a:cubicBezTo>
                  <a:cubicBezTo>
                    <a:pt x="239" y="711"/>
                    <a:pt x="353" y="566"/>
                    <a:pt x="399" y="457"/>
                  </a:cubicBezTo>
                  <a:cubicBezTo>
                    <a:pt x="457" y="327"/>
                    <a:pt x="464" y="201"/>
                    <a:pt x="441" y="64"/>
                  </a:cubicBezTo>
                  <a:cubicBezTo>
                    <a:pt x="435" y="22"/>
                    <a:pt x="397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782;p61"/>
            <p:cNvSpPr/>
            <p:nvPr/>
          </p:nvSpPr>
          <p:spPr>
            <a:xfrm flipH="1">
              <a:off x="7406911" y="1538038"/>
              <a:ext cx="16944" cy="19784"/>
            </a:xfrm>
            <a:custGeom>
              <a:avLst/>
              <a:gdLst/>
              <a:ahLst/>
              <a:cxnLst/>
              <a:rect l="l" t="t" r="r" b="b"/>
              <a:pathLst>
                <a:path w="519" h="606" extrusionOk="0">
                  <a:moveTo>
                    <a:pt x="402" y="0"/>
                  </a:moveTo>
                  <a:cubicBezTo>
                    <a:pt x="379" y="0"/>
                    <a:pt x="355" y="9"/>
                    <a:pt x="335" y="30"/>
                  </a:cubicBezTo>
                  <a:cubicBezTo>
                    <a:pt x="274" y="95"/>
                    <a:pt x="216" y="160"/>
                    <a:pt x="156" y="225"/>
                  </a:cubicBezTo>
                  <a:cubicBezTo>
                    <a:pt x="95" y="297"/>
                    <a:pt x="0" y="372"/>
                    <a:pt x="7" y="475"/>
                  </a:cubicBezTo>
                  <a:cubicBezTo>
                    <a:pt x="11" y="548"/>
                    <a:pt x="61" y="605"/>
                    <a:pt x="137" y="605"/>
                  </a:cubicBezTo>
                  <a:cubicBezTo>
                    <a:pt x="139" y="605"/>
                    <a:pt x="141" y="605"/>
                    <a:pt x="143" y="605"/>
                  </a:cubicBezTo>
                  <a:cubicBezTo>
                    <a:pt x="257" y="605"/>
                    <a:pt x="331" y="493"/>
                    <a:pt x="388" y="403"/>
                  </a:cubicBezTo>
                  <a:cubicBezTo>
                    <a:pt x="445" y="316"/>
                    <a:pt x="479" y="228"/>
                    <a:pt x="502" y="130"/>
                  </a:cubicBezTo>
                  <a:cubicBezTo>
                    <a:pt x="518" y="61"/>
                    <a:pt x="462" y="0"/>
                    <a:pt x="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783;p61"/>
            <p:cNvSpPr/>
            <p:nvPr/>
          </p:nvSpPr>
          <p:spPr>
            <a:xfrm flipH="1">
              <a:off x="7343052" y="1580186"/>
              <a:ext cx="11329" cy="24159"/>
            </a:xfrm>
            <a:custGeom>
              <a:avLst/>
              <a:gdLst/>
              <a:ahLst/>
              <a:cxnLst/>
              <a:rect l="l" t="t" r="r" b="b"/>
              <a:pathLst>
                <a:path w="347" h="740" extrusionOk="0">
                  <a:moveTo>
                    <a:pt x="253" y="1"/>
                  </a:moveTo>
                  <a:cubicBezTo>
                    <a:pt x="219" y="1"/>
                    <a:pt x="186" y="19"/>
                    <a:pt x="172" y="59"/>
                  </a:cubicBezTo>
                  <a:cubicBezTo>
                    <a:pt x="108" y="249"/>
                    <a:pt x="1" y="473"/>
                    <a:pt x="39" y="678"/>
                  </a:cubicBezTo>
                  <a:cubicBezTo>
                    <a:pt x="49" y="719"/>
                    <a:pt x="86" y="740"/>
                    <a:pt x="123" y="740"/>
                  </a:cubicBezTo>
                  <a:cubicBezTo>
                    <a:pt x="146" y="740"/>
                    <a:pt x="168" y="732"/>
                    <a:pt x="183" y="717"/>
                  </a:cubicBezTo>
                  <a:cubicBezTo>
                    <a:pt x="339" y="564"/>
                    <a:pt x="347" y="287"/>
                    <a:pt x="336" y="81"/>
                  </a:cubicBezTo>
                  <a:cubicBezTo>
                    <a:pt x="334" y="29"/>
                    <a:pt x="293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784;p61"/>
            <p:cNvSpPr/>
            <p:nvPr/>
          </p:nvSpPr>
          <p:spPr>
            <a:xfrm flipH="1">
              <a:off x="7330973" y="1640388"/>
              <a:ext cx="13614" cy="20666"/>
            </a:xfrm>
            <a:custGeom>
              <a:avLst/>
              <a:gdLst/>
              <a:ahLst/>
              <a:cxnLst/>
              <a:rect l="l" t="t" r="r" b="b"/>
              <a:pathLst>
                <a:path w="417" h="633" extrusionOk="0">
                  <a:moveTo>
                    <a:pt x="300" y="1"/>
                  </a:moveTo>
                  <a:cubicBezTo>
                    <a:pt x="258" y="1"/>
                    <a:pt x="214" y="25"/>
                    <a:pt x="196" y="78"/>
                  </a:cubicBezTo>
                  <a:cubicBezTo>
                    <a:pt x="169" y="150"/>
                    <a:pt x="143" y="226"/>
                    <a:pt x="104" y="299"/>
                  </a:cubicBezTo>
                  <a:cubicBezTo>
                    <a:pt x="70" y="359"/>
                    <a:pt x="36" y="408"/>
                    <a:pt x="36" y="469"/>
                  </a:cubicBezTo>
                  <a:cubicBezTo>
                    <a:pt x="32" y="481"/>
                    <a:pt x="29" y="492"/>
                    <a:pt x="24" y="504"/>
                  </a:cubicBezTo>
                  <a:cubicBezTo>
                    <a:pt x="0" y="567"/>
                    <a:pt x="65" y="633"/>
                    <a:pt x="126" y="633"/>
                  </a:cubicBezTo>
                  <a:cubicBezTo>
                    <a:pt x="143" y="633"/>
                    <a:pt x="159" y="628"/>
                    <a:pt x="173" y="618"/>
                  </a:cubicBezTo>
                  <a:cubicBezTo>
                    <a:pt x="184" y="610"/>
                    <a:pt x="192" y="603"/>
                    <a:pt x="199" y="599"/>
                  </a:cubicBezTo>
                  <a:cubicBezTo>
                    <a:pt x="290" y="576"/>
                    <a:pt x="329" y="473"/>
                    <a:pt x="362" y="390"/>
                  </a:cubicBezTo>
                  <a:cubicBezTo>
                    <a:pt x="401" y="299"/>
                    <a:pt x="416" y="203"/>
                    <a:pt x="408" y="104"/>
                  </a:cubicBezTo>
                  <a:cubicBezTo>
                    <a:pt x="404" y="37"/>
                    <a:pt x="353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785;p61"/>
            <p:cNvSpPr/>
            <p:nvPr/>
          </p:nvSpPr>
          <p:spPr>
            <a:xfrm flipH="1">
              <a:off x="7371194" y="1814040"/>
              <a:ext cx="14561" cy="27620"/>
            </a:xfrm>
            <a:custGeom>
              <a:avLst/>
              <a:gdLst/>
              <a:ahLst/>
              <a:cxnLst/>
              <a:rect l="l" t="t" r="r" b="b"/>
              <a:pathLst>
                <a:path w="446" h="846" extrusionOk="0">
                  <a:moveTo>
                    <a:pt x="343" y="0"/>
                  </a:moveTo>
                  <a:cubicBezTo>
                    <a:pt x="306" y="0"/>
                    <a:pt x="269" y="22"/>
                    <a:pt x="251" y="67"/>
                  </a:cubicBezTo>
                  <a:cubicBezTo>
                    <a:pt x="202" y="184"/>
                    <a:pt x="160" y="306"/>
                    <a:pt x="111" y="427"/>
                  </a:cubicBezTo>
                  <a:cubicBezTo>
                    <a:pt x="69" y="541"/>
                    <a:pt x="0" y="637"/>
                    <a:pt x="27" y="766"/>
                  </a:cubicBezTo>
                  <a:cubicBezTo>
                    <a:pt x="40" y="821"/>
                    <a:pt x="89" y="846"/>
                    <a:pt x="138" y="846"/>
                  </a:cubicBezTo>
                  <a:cubicBezTo>
                    <a:pt x="158" y="846"/>
                    <a:pt x="177" y="842"/>
                    <a:pt x="195" y="834"/>
                  </a:cubicBezTo>
                  <a:cubicBezTo>
                    <a:pt x="320" y="774"/>
                    <a:pt x="354" y="625"/>
                    <a:pt x="388" y="504"/>
                  </a:cubicBezTo>
                  <a:cubicBezTo>
                    <a:pt x="430" y="367"/>
                    <a:pt x="445" y="230"/>
                    <a:pt x="434" y="90"/>
                  </a:cubicBezTo>
                  <a:cubicBezTo>
                    <a:pt x="430" y="31"/>
                    <a:pt x="387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786;p61"/>
            <p:cNvSpPr/>
            <p:nvPr/>
          </p:nvSpPr>
          <p:spPr>
            <a:xfrm flipH="1">
              <a:off x="7338645" y="1798533"/>
              <a:ext cx="14398" cy="22821"/>
            </a:xfrm>
            <a:custGeom>
              <a:avLst/>
              <a:gdLst/>
              <a:ahLst/>
              <a:cxnLst/>
              <a:rect l="l" t="t" r="r" b="b"/>
              <a:pathLst>
                <a:path w="441" h="699" extrusionOk="0">
                  <a:moveTo>
                    <a:pt x="328" y="1"/>
                  </a:moveTo>
                  <a:cubicBezTo>
                    <a:pt x="301" y="1"/>
                    <a:pt x="275" y="14"/>
                    <a:pt x="260" y="47"/>
                  </a:cubicBezTo>
                  <a:cubicBezTo>
                    <a:pt x="219" y="138"/>
                    <a:pt x="169" y="226"/>
                    <a:pt x="120" y="314"/>
                  </a:cubicBezTo>
                  <a:cubicBezTo>
                    <a:pt x="67" y="400"/>
                    <a:pt x="48" y="492"/>
                    <a:pt x="17" y="587"/>
                  </a:cubicBezTo>
                  <a:cubicBezTo>
                    <a:pt x="1" y="648"/>
                    <a:pt x="54" y="698"/>
                    <a:pt x="108" y="698"/>
                  </a:cubicBezTo>
                  <a:cubicBezTo>
                    <a:pt x="128" y="698"/>
                    <a:pt x="149" y="691"/>
                    <a:pt x="165" y="674"/>
                  </a:cubicBezTo>
                  <a:cubicBezTo>
                    <a:pt x="242" y="598"/>
                    <a:pt x="306" y="530"/>
                    <a:pt x="344" y="428"/>
                  </a:cubicBezTo>
                  <a:cubicBezTo>
                    <a:pt x="382" y="328"/>
                    <a:pt x="405" y="226"/>
                    <a:pt x="428" y="119"/>
                  </a:cubicBezTo>
                  <a:cubicBezTo>
                    <a:pt x="441" y="56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787;p61"/>
            <p:cNvSpPr/>
            <p:nvPr/>
          </p:nvSpPr>
          <p:spPr>
            <a:xfrm flipH="1">
              <a:off x="7341224" y="1752924"/>
              <a:ext cx="13516" cy="19229"/>
            </a:xfrm>
            <a:custGeom>
              <a:avLst/>
              <a:gdLst/>
              <a:ahLst/>
              <a:cxnLst/>
              <a:rect l="l" t="t" r="r" b="b"/>
              <a:pathLst>
                <a:path w="414" h="589" extrusionOk="0">
                  <a:moveTo>
                    <a:pt x="305" y="1"/>
                  </a:moveTo>
                  <a:cubicBezTo>
                    <a:pt x="276" y="1"/>
                    <a:pt x="246" y="14"/>
                    <a:pt x="225" y="45"/>
                  </a:cubicBezTo>
                  <a:cubicBezTo>
                    <a:pt x="157" y="151"/>
                    <a:pt x="92" y="251"/>
                    <a:pt x="31" y="360"/>
                  </a:cubicBezTo>
                  <a:cubicBezTo>
                    <a:pt x="5" y="406"/>
                    <a:pt x="1" y="471"/>
                    <a:pt x="31" y="513"/>
                  </a:cubicBezTo>
                  <a:cubicBezTo>
                    <a:pt x="35" y="520"/>
                    <a:pt x="38" y="524"/>
                    <a:pt x="43" y="528"/>
                  </a:cubicBezTo>
                  <a:cubicBezTo>
                    <a:pt x="70" y="568"/>
                    <a:pt x="105" y="588"/>
                    <a:pt x="150" y="588"/>
                  </a:cubicBezTo>
                  <a:cubicBezTo>
                    <a:pt x="161" y="588"/>
                    <a:pt x="172" y="587"/>
                    <a:pt x="183" y="585"/>
                  </a:cubicBezTo>
                  <a:lnTo>
                    <a:pt x="203" y="585"/>
                  </a:lnTo>
                  <a:cubicBezTo>
                    <a:pt x="252" y="577"/>
                    <a:pt x="294" y="524"/>
                    <a:pt x="308" y="479"/>
                  </a:cubicBezTo>
                  <a:cubicBezTo>
                    <a:pt x="343" y="357"/>
                    <a:pt x="370" y="239"/>
                    <a:pt x="396" y="117"/>
                  </a:cubicBezTo>
                  <a:cubicBezTo>
                    <a:pt x="413" y="50"/>
                    <a:pt x="360" y="1"/>
                    <a:pt x="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788;p61"/>
            <p:cNvSpPr/>
            <p:nvPr/>
          </p:nvSpPr>
          <p:spPr>
            <a:xfrm flipH="1">
              <a:off x="7300088" y="1791905"/>
              <a:ext cx="12700" cy="18968"/>
            </a:xfrm>
            <a:custGeom>
              <a:avLst/>
              <a:gdLst/>
              <a:ahLst/>
              <a:cxnLst/>
              <a:rect l="l" t="t" r="r" b="b"/>
              <a:pathLst>
                <a:path w="389" h="581" extrusionOk="0">
                  <a:moveTo>
                    <a:pt x="240" y="1"/>
                  </a:moveTo>
                  <a:cubicBezTo>
                    <a:pt x="212" y="1"/>
                    <a:pt x="184" y="12"/>
                    <a:pt x="164" y="38"/>
                  </a:cubicBezTo>
                  <a:cubicBezTo>
                    <a:pt x="111" y="101"/>
                    <a:pt x="62" y="216"/>
                    <a:pt x="46" y="299"/>
                  </a:cubicBezTo>
                  <a:cubicBezTo>
                    <a:pt x="35" y="375"/>
                    <a:pt x="1" y="478"/>
                    <a:pt x="39" y="550"/>
                  </a:cubicBezTo>
                  <a:cubicBezTo>
                    <a:pt x="50" y="570"/>
                    <a:pt x="73" y="580"/>
                    <a:pt x="92" y="580"/>
                  </a:cubicBezTo>
                  <a:cubicBezTo>
                    <a:pt x="183" y="580"/>
                    <a:pt x="264" y="478"/>
                    <a:pt x="305" y="410"/>
                  </a:cubicBezTo>
                  <a:cubicBezTo>
                    <a:pt x="358" y="330"/>
                    <a:pt x="389" y="182"/>
                    <a:pt x="362" y="90"/>
                  </a:cubicBezTo>
                  <a:cubicBezTo>
                    <a:pt x="347" y="38"/>
                    <a:pt x="29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789;p61"/>
            <p:cNvSpPr/>
            <p:nvPr/>
          </p:nvSpPr>
          <p:spPr>
            <a:xfrm flipH="1">
              <a:off x="7256765" y="1751128"/>
              <a:ext cx="15050" cy="22853"/>
            </a:xfrm>
            <a:custGeom>
              <a:avLst/>
              <a:gdLst/>
              <a:ahLst/>
              <a:cxnLst/>
              <a:rect l="l" t="t" r="r" b="b"/>
              <a:pathLst>
                <a:path w="461" h="700" extrusionOk="0">
                  <a:moveTo>
                    <a:pt x="319" y="1"/>
                  </a:moveTo>
                  <a:cubicBezTo>
                    <a:pt x="281" y="1"/>
                    <a:pt x="244" y="19"/>
                    <a:pt x="225" y="62"/>
                  </a:cubicBezTo>
                  <a:cubicBezTo>
                    <a:pt x="172" y="187"/>
                    <a:pt x="104" y="309"/>
                    <a:pt x="39" y="427"/>
                  </a:cubicBezTo>
                  <a:cubicBezTo>
                    <a:pt x="0" y="499"/>
                    <a:pt x="8" y="590"/>
                    <a:pt x="69" y="651"/>
                  </a:cubicBezTo>
                  <a:cubicBezTo>
                    <a:pt x="92" y="671"/>
                    <a:pt x="118" y="693"/>
                    <a:pt x="149" y="697"/>
                  </a:cubicBezTo>
                  <a:cubicBezTo>
                    <a:pt x="161" y="699"/>
                    <a:pt x="174" y="700"/>
                    <a:pt x="188" y="700"/>
                  </a:cubicBezTo>
                  <a:cubicBezTo>
                    <a:pt x="253" y="700"/>
                    <a:pt x="326" y="676"/>
                    <a:pt x="354" y="613"/>
                  </a:cubicBezTo>
                  <a:cubicBezTo>
                    <a:pt x="427" y="453"/>
                    <a:pt x="460" y="301"/>
                    <a:pt x="457" y="123"/>
                  </a:cubicBezTo>
                  <a:cubicBezTo>
                    <a:pt x="454" y="53"/>
                    <a:pt x="384" y="1"/>
                    <a:pt x="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790;p61"/>
            <p:cNvSpPr/>
            <p:nvPr/>
          </p:nvSpPr>
          <p:spPr>
            <a:xfrm flipH="1">
              <a:off x="7282099" y="1721191"/>
              <a:ext cx="15018" cy="26510"/>
            </a:xfrm>
            <a:custGeom>
              <a:avLst/>
              <a:gdLst/>
              <a:ahLst/>
              <a:cxnLst/>
              <a:rect l="l" t="t" r="r" b="b"/>
              <a:pathLst>
                <a:path w="460" h="812" extrusionOk="0">
                  <a:moveTo>
                    <a:pt x="357" y="1"/>
                  </a:moveTo>
                  <a:cubicBezTo>
                    <a:pt x="318" y="1"/>
                    <a:pt x="282" y="22"/>
                    <a:pt x="274" y="70"/>
                  </a:cubicBezTo>
                  <a:cubicBezTo>
                    <a:pt x="251" y="184"/>
                    <a:pt x="205" y="287"/>
                    <a:pt x="149" y="390"/>
                  </a:cubicBezTo>
                  <a:cubicBezTo>
                    <a:pt x="98" y="488"/>
                    <a:pt x="3" y="568"/>
                    <a:pt x="3" y="686"/>
                  </a:cubicBezTo>
                  <a:cubicBezTo>
                    <a:pt x="0" y="759"/>
                    <a:pt x="63" y="811"/>
                    <a:pt x="132" y="811"/>
                  </a:cubicBezTo>
                  <a:cubicBezTo>
                    <a:pt x="142" y="811"/>
                    <a:pt x="153" y="810"/>
                    <a:pt x="163" y="807"/>
                  </a:cubicBezTo>
                  <a:cubicBezTo>
                    <a:pt x="296" y="774"/>
                    <a:pt x="357" y="618"/>
                    <a:pt x="403" y="496"/>
                  </a:cubicBezTo>
                  <a:cubicBezTo>
                    <a:pt x="452" y="370"/>
                    <a:pt x="460" y="230"/>
                    <a:pt x="460" y="97"/>
                  </a:cubicBezTo>
                  <a:cubicBezTo>
                    <a:pt x="460" y="37"/>
                    <a:pt x="406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791;p61"/>
            <p:cNvSpPr/>
            <p:nvPr/>
          </p:nvSpPr>
          <p:spPr>
            <a:xfrm flipH="1">
              <a:off x="7286637" y="1685409"/>
              <a:ext cx="14234" cy="20960"/>
            </a:xfrm>
            <a:custGeom>
              <a:avLst/>
              <a:gdLst/>
              <a:ahLst/>
              <a:cxnLst/>
              <a:rect l="l" t="t" r="r" b="b"/>
              <a:pathLst>
                <a:path w="436" h="642" extrusionOk="0">
                  <a:moveTo>
                    <a:pt x="323" y="1"/>
                  </a:moveTo>
                  <a:cubicBezTo>
                    <a:pt x="293" y="1"/>
                    <a:pt x="262" y="14"/>
                    <a:pt x="241" y="45"/>
                  </a:cubicBezTo>
                  <a:cubicBezTo>
                    <a:pt x="183" y="129"/>
                    <a:pt x="111" y="204"/>
                    <a:pt x="73" y="299"/>
                  </a:cubicBezTo>
                  <a:cubicBezTo>
                    <a:pt x="39" y="383"/>
                    <a:pt x="1" y="482"/>
                    <a:pt x="20" y="573"/>
                  </a:cubicBezTo>
                  <a:cubicBezTo>
                    <a:pt x="28" y="617"/>
                    <a:pt x="70" y="641"/>
                    <a:pt x="111" y="641"/>
                  </a:cubicBezTo>
                  <a:cubicBezTo>
                    <a:pt x="127" y="641"/>
                    <a:pt x="143" y="638"/>
                    <a:pt x="157" y="631"/>
                  </a:cubicBezTo>
                  <a:cubicBezTo>
                    <a:pt x="233" y="589"/>
                    <a:pt x="294" y="482"/>
                    <a:pt x="332" y="406"/>
                  </a:cubicBezTo>
                  <a:cubicBezTo>
                    <a:pt x="373" y="315"/>
                    <a:pt x="389" y="215"/>
                    <a:pt x="415" y="121"/>
                  </a:cubicBezTo>
                  <a:cubicBezTo>
                    <a:pt x="435" y="48"/>
                    <a:pt x="380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792;p61"/>
            <p:cNvSpPr/>
            <p:nvPr/>
          </p:nvSpPr>
          <p:spPr>
            <a:xfrm flipH="1">
              <a:off x="7226207" y="1629288"/>
              <a:ext cx="14463" cy="25955"/>
            </a:xfrm>
            <a:custGeom>
              <a:avLst/>
              <a:gdLst/>
              <a:ahLst/>
              <a:cxnLst/>
              <a:rect l="l" t="t" r="r" b="b"/>
              <a:pathLst>
                <a:path w="443" h="795" extrusionOk="0">
                  <a:moveTo>
                    <a:pt x="323" y="0"/>
                  </a:moveTo>
                  <a:cubicBezTo>
                    <a:pt x="294" y="0"/>
                    <a:pt x="266" y="15"/>
                    <a:pt x="248" y="49"/>
                  </a:cubicBezTo>
                  <a:cubicBezTo>
                    <a:pt x="153" y="246"/>
                    <a:pt x="1" y="494"/>
                    <a:pt x="35" y="722"/>
                  </a:cubicBezTo>
                  <a:cubicBezTo>
                    <a:pt x="44" y="771"/>
                    <a:pt x="87" y="794"/>
                    <a:pt x="129" y="794"/>
                  </a:cubicBezTo>
                  <a:cubicBezTo>
                    <a:pt x="156" y="794"/>
                    <a:pt x="183" y="785"/>
                    <a:pt x="202" y="767"/>
                  </a:cubicBezTo>
                  <a:cubicBezTo>
                    <a:pt x="359" y="620"/>
                    <a:pt x="385" y="327"/>
                    <a:pt x="427" y="125"/>
                  </a:cubicBezTo>
                  <a:cubicBezTo>
                    <a:pt x="442" y="57"/>
                    <a:pt x="381" y="0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793;p61"/>
            <p:cNvSpPr/>
            <p:nvPr/>
          </p:nvSpPr>
          <p:spPr>
            <a:xfrm flipH="1">
              <a:off x="7234173" y="1689686"/>
              <a:ext cx="10088" cy="17466"/>
            </a:xfrm>
            <a:custGeom>
              <a:avLst/>
              <a:gdLst/>
              <a:ahLst/>
              <a:cxnLst/>
              <a:rect l="l" t="t" r="r" b="b"/>
              <a:pathLst>
                <a:path w="309" h="535" extrusionOk="0">
                  <a:moveTo>
                    <a:pt x="211" y="1"/>
                  </a:moveTo>
                  <a:cubicBezTo>
                    <a:pt x="174" y="1"/>
                    <a:pt x="138" y="21"/>
                    <a:pt x="130" y="66"/>
                  </a:cubicBezTo>
                  <a:cubicBezTo>
                    <a:pt x="114" y="135"/>
                    <a:pt x="92" y="207"/>
                    <a:pt x="65" y="271"/>
                  </a:cubicBezTo>
                  <a:cubicBezTo>
                    <a:pt x="39" y="351"/>
                    <a:pt x="0" y="400"/>
                    <a:pt x="39" y="484"/>
                  </a:cubicBezTo>
                  <a:cubicBezTo>
                    <a:pt x="54" y="514"/>
                    <a:pt x="92" y="535"/>
                    <a:pt x="126" y="535"/>
                  </a:cubicBezTo>
                  <a:cubicBezTo>
                    <a:pt x="135" y="535"/>
                    <a:pt x="145" y="533"/>
                    <a:pt x="153" y="530"/>
                  </a:cubicBezTo>
                  <a:cubicBezTo>
                    <a:pt x="248" y="500"/>
                    <a:pt x="263" y="419"/>
                    <a:pt x="281" y="332"/>
                  </a:cubicBezTo>
                  <a:cubicBezTo>
                    <a:pt x="301" y="252"/>
                    <a:pt x="304" y="172"/>
                    <a:pt x="309" y="89"/>
                  </a:cubicBezTo>
                  <a:cubicBezTo>
                    <a:pt x="309" y="33"/>
                    <a:pt x="259" y="1"/>
                    <a:pt x="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794;p61"/>
            <p:cNvSpPr/>
            <p:nvPr/>
          </p:nvSpPr>
          <p:spPr>
            <a:xfrm flipH="1">
              <a:off x="7191339" y="1674537"/>
              <a:ext cx="15573" cy="28469"/>
            </a:xfrm>
            <a:custGeom>
              <a:avLst/>
              <a:gdLst/>
              <a:ahLst/>
              <a:cxnLst/>
              <a:rect l="l" t="t" r="r" b="b"/>
              <a:pathLst>
                <a:path w="477" h="872" extrusionOk="0">
                  <a:moveTo>
                    <a:pt x="360" y="1"/>
                  </a:moveTo>
                  <a:cubicBezTo>
                    <a:pt x="326" y="1"/>
                    <a:pt x="294" y="17"/>
                    <a:pt x="278" y="55"/>
                  </a:cubicBezTo>
                  <a:cubicBezTo>
                    <a:pt x="225" y="169"/>
                    <a:pt x="172" y="283"/>
                    <a:pt x="123" y="404"/>
                  </a:cubicBezTo>
                  <a:cubicBezTo>
                    <a:pt x="73" y="526"/>
                    <a:pt x="1" y="632"/>
                    <a:pt x="27" y="766"/>
                  </a:cubicBezTo>
                  <a:cubicBezTo>
                    <a:pt x="41" y="832"/>
                    <a:pt x="106" y="872"/>
                    <a:pt x="169" y="872"/>
                  </a:cubicBezTo>
                  <a:cubicBezTo>
                    <a:pt x="193" y="872"/>
                    <a:pt x="217" y="866"/>
                    <a:pt x="237" y="853"/>
                  </a:cubicBezTo>
                  <a:cubicBezTo>
                    <a:pt x="355" y="781"/>
                    <a:pt x="385" y="636"/>
                    <a:pt x="423" y="511"/>
                  </a:cubicBezTo>
                  <a:cubicBezTo>
                    <a:pt x="461" y="374"/>
                    <a:pt x="472" y="245"/>
                    <a:pt x="476" y="108"/>
                  </a:cubicBezTo>
                  <a:cubicBezTo>
                    <a:pt x="476" y="44"/>
                    <a:pt x="416" y="1"/>
                    <a:pt x="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795;p61"/>
            <p:cNvSpPr/>
            <p:nvPr/>
          </p:nvSpPr>
          <p:spPr>
            <a:xfrm flipH="1">
              <a:off x="7181447" y="1624717"/>
              <a:ext cx="16030" cy="16618"/>
            </a:xfrm>
            <a:custGeom>
              <a:avLst/>
              <a:gdLst/>
              <a:ahLst/>
              <a:cxnLst/>
              <a:rect l="l" t="t" r="r" b="b"/>
              <a:pathLst>
                <a:path w="491" h="509" extrusionOk="0">
                  <a:moveTo>
                    <a:pt x="343" y="0"/>
                  </a:moveTo>
                  <a:cubicBezTo>
                    <a:pt x="297" y="0"/>
                    <a:pt x="254" y="26"/>
                    <a:pt x="225" y="67"/>
                  </a:cubicBezTo>
                  <a:cubicBezTo>
                    <a:pt x="149" y="170"/>
                    <a:pt x="1" y="395"/>
                    <a:pt x="164" y="493"/>
                  </a:cubicBezTo>
                  <a:cubicBezTo>
                    <a:pt x="182" y="504"/>
                    <a:pt x="203" y="508"/>
                    <a:pt x="225" y="508"/>
                  </a:cubicBezTo>
                  <a:cubicBezTo>
                    <a:pt x="251" y="508"/>
                    <a:pt x="277" y="502"/>
                    <a:pt x="297" y="489"/>
                  </a:cubicBezTo>
                  <a:cubicBezTo>
                    <a:pt x="347" y="459"/>
                    <a:pt x="370" y="409"/>
                    <a:pt x="385" y="356"/>
                  </a:cubicBezTo>
                  <a:cubicBezTo>
                    <a:pt x="400" y="300"/>
                    <a:pt x="422" y="249"/>
                    <a:pt x="453" y="200"/>
                  </a:cubicBezTo>
                  <a:cubicBezTo>
                    <a:pt x="491" y="135"/>
                    <a:pt x="468" y="56"/>
                    <a:pt x="408" y="18"/>
                  </a:cubicBezTo>
                  <a:cubicBezTo>
                    <a:pt x="386" y="6"/>
                    <a:pt x="364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796;p61"/>
            <p:cNvSpPr/>
            <p:nvPr/>
          </p:nvSpPr>
          <p:spPr>
            <a:xfrm flipH="1">
              <a:off x="7146677" y="1743065"/>
              <a:ext cx="12700" cy="19458"/>
            </a:xfrm>
            <a:custGeom>
              <a:avLst/>
              <a:gdLst/>
              <a:ahLst/>
              <a:cxnLst/>
              <a:rect l="l" t="t" r="r" b="b"/>
              <a:pathLst>
                <a:path w="389" h="596" extrusionOk="0">
                  <a:moveTo>
                    <a:pt x="330" y="0"/>
                  </a:moveTo>
                  <a:cubicBezTo>
                    <a:pt x="310" y="0"/>
                    <a:pt x="289" y="9"/>
                    <a:pt x="275" y="28"/>
                  </a:cubicBezTo>
                  <a:cubicBezTo>
                    <a:pt x="222" y="100"/>
                    <a:pt x="180" y="179"/>
                    <a:pt x="127" y="252"/>
                  </a:cubicBezTo>
                  <a:cubicBezTo>
                    <a:pt x="77" y="325"/>
                    <a:pt x="1" y="397"/>
                    <a:pt x="13" y="492"/>
                  </a:cubicBezTo>
                  <a:cubicBezTo>
                    <a:pt x="16" y="546"/>
                    <a:pt x="57" y="595"/>
                    <a:pt x="113" y="595"/>
                  </a:cubicBezTo>
                  <a:cubicBezTo>
                    <a:pt x="123" y="595"/>
                    <a:pt x="134" y="594"/>
                    <a:pt x="145" y="590"/>
                  </a:cubicBezTo>
                  <a:cubicBezTo>
                    <a:pt x="252" y="556"/>
                    <a:pt x="290" y="453"/>
                    <a:pt x="324" y="355"/>
                  </a:cubicBezTo>
                  <a:cubicBezTo>
                    <a:pt x="362" y="256"/>
                    <a:pt x="389" y="160"/>
                    <a:pt x="385" y="58"/>
                  </a:cubicBezTo>
                  <a:cubicBezTo>
                    <a:pt x="385" y="20"/>
                    <a:pt x="358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797;p61"/>
            <p:cNvSpPr/>
            <p:nvPr/>
          </p:nvSpPr>
          <p:spPr>
            <a:xfrm flipH="1">
              <a:off x="7183145" y="1744991"/>
              <a:ext cx="19197" cy="24845"/>
            </a:xfrm>
            <a:custGeom>
              <a:avLst/>
              <a:gdLst/>
              <a:ahLst/>
              <a:cxnLst/>
              <a:rect l="l" t="t" r="r" b="b"/>
              <a:pathLst>
                <a:path w="588" h="761" extrusionOk="0">
                  <a:moveTo>
                    <a:pt x="443" y="1"/>
                  </a:moveTo>
                  <a:cubicBezTo>
                    <a:pt x="416" y="1"/>
                    <a:pt x="390" y="10"/>
                    <a:pt x="371" y="33"/>
                  </a:cubicBezTo>
                  <a:cubicBezTo>
                    <a:pt x="298" y="120"/>
                    <a:pt x="234" y="208"/>
                    <a:pt x="169" y="299"/>
                  </a:cubicBezTo>
                  <a:cubicBezTo>
                    <a:pt x="108" y="394"/>
                    <a:pt x="36" y="485"/>
                    <a:pt x="17" y="600"/>
                  </a:cubicBezTo>
                  <a:cubicBezTo>
                    <a:pt x="0" y="694"/>
                    <a:pt x="65" y="760"/>
                    <a:pt x="142" y="760"/>
                  </a:cubicBezTo>
                  <a:cubicBezTo>
                    <a:pt x="174" y="760"/>
                    <a:pt x="207" y="749"/>
                    <a:pt x="238" y="725"/>
                  </a:cubicBezTo>
                  <a:cubicBezTo>
                    <a:pt x="329" y="657"/>
                    <a:pt x="371" y="550"/>
                    <a:pt x="424" y="448"/>
                  </a:cubicBezTo>
                  <a:cubicBezTo>
                    <a:pt x="473" y="349"/>
                    <a:pt x="519" y="250"/>
                    <a:pt x="557" y="143"/>
                  </a:cubicBezTo>
                  <a:cubicBezTo>
                    <a:pt x="587" y="69"/>
                    <a:pt x="513" y="1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798;p61"/>
            <p:cNvSpPr/>
            <p:nvPr/>
          </p:nvSpPr>
          <p:spPr>
            <a:xfrm flipH="1">
              <a:off x="7211972" y="1814856"/>
              <a:ext cx="19327" cy="25465"/>
            </a:xfrm>
            <a:custGeom>
              <a:avLst/>
              <a:gdLst/>
              <a:ahLst/>
              <a:cxnLst/>
              <a:rect l="l" t="t" r="r" b="b"/>
              <a:pathLst>
                <a:path w="592" h="780" extrusionOk="0">
                  <a:moveTo>
                    <a:pt x="472" y="1"/>
                  </a:moveTo>
                  <a:cubicBezTo>
                    <a:pt x="441" y="1"/>
                    <a:pt x="410" y="14"/>
                    <a:pt x="391" y="45"/>
                  </a:cubicBezTo>
                  <a:cubicBezTo>
                    <a:pt x="337" y="144"/>
                    <a:pt x="272" y="239"/>
                    <a:pt x="208" y="334"/>
                  </a:cubicBezTo>
                  <a:cubicBezTo>
                    <a:pt x="140" y="430"/>
                    <a:pt x="94" y="524"/>
                    <a:pt x="40" y="627"/>
                  </a:cubicBezTo>
                  <a:cubicBezTo>
                    <a:pt x="1" y="704"/>
                    <a:pt x="62" y="779"/>
                    <a:pt x="132" y="779"/>
                  </a:cubicBezTo>
                  <a:cubicBezTo>
                    <a:pt x="155" y="779"/>
                    <a:pt x="179" y="771"/>
                    <a:pt x="200" y="753"/>
                  </a:cubicBezTo>
                  <a:cubicBezTo>
                    <a:pt x="300" y="661"/>
                    <a:pt x="372" y="585"/>
                    <a:pt x="432" y="463"/>
                  </a:cubicBezTo>
                  <a:cubicBezTo>
                    <a:pt x="486" y="349"/>
                    <a:pt x="528" y="239"/>
                    <a:pt x="569" y="121"/>
                  </a:cubicBezTo>
                  <a:cubicBezTo>
                    <a:pt x="592" y="51"/>
                    <a:pt x="532" y="1"/>
                    <a:pt x="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799;p61"/>
            <p:cNvSpPr/>
            <p:nvPr/>
          </p:nvSpPr>
          <p:spPr>
            <a:xfrm flipH="1">
              <a:off x="7161499" y="1808817"/>
              <a:ext cx="21188" cy="25400"/>
            </a:xfrm>
            <a:custGeom>
              <a:avLst/>
              <a:gdLst/>
              <a:ahLst/>
              <a:cxnLst/>
              <a:rect l="l" t="t" r="r" b="b"/>
              <a:pathLst>
                <a:path w="649" h="778" extrusionOk="0">
                  <a:moveTo>
                    <a:pt x="488" y="1"/>
                  </a:moveTo>
                  <a:cubicBezTo>
                    <a:pt x="447" y="1"/>
                    <a:pt x="405" y="18"/>
                    <a:pt x="380" y="59"/>
                  </a:cubicBezTo>
                  <a:cubicBezTo>
                    <a:pt x="320" y="158"/>
                    <a:pt x="248" y="250"/>
                    <a:pt x="179" y="344"/>
                  </a:cubicBezTo>
                  <a:cubicBezTo>
                    <a:pt x="106" y="443"/>
                    <a:pt x="0" y="527"/>
                    <a:pt x="42" y="664"/>
                  </a:cubicBezTo>
                  <a:cubicBezTo>
                    <a:pt x="65" y="729"/>
                    <a:pt x="122" y="778"/>
                    <a:pt x="194" y="778"/>
                  </a:cubicBezTo>
                  <a:cubicBezTo>
                    <a:pt x="350" y="774"/>
                    <a:pt x="403" y="637"/>
                    <a:pt x="468" y="511"/>
                  </a:cubicBezTo>
                  <a:cubicBezTo>
                    <a:pt x="529" y="397"/>
                    <a:pt x="571" y="280"/>
                    <a:pt x="616" y="158"/>
                  </a:cubicBezTo>
                  <a:cubicBezTo>
                    <a:pt x="649" y="65"/>
                    <a:pt x="568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800;p61"/>
            <p:cNvSpPr/>
            <p:nvPr/>
          </p:nvSpPr>
          <p:spPr>
            <a:xfrm flipH="1">
              <a:off x="7257646" y="1811135"/>
              <a:ext cx="13549" cy="17205"/>
            </a:xfrm>
            <a:custGeom>
              <a:avLst/>
              <a:gdLst/>
              <a:ahLst/>
              <a:cxnLst/>
              <a:rect l="l" t="t" r="r" b="b"/>
              <a:pathLst>
                <a:path w="415" h="527" extrusionOk="0">
                  <a:moveTo>
                    <a:pt x="259" y="0"/>
                  </a:moveTo>
                  <a:cubicBezTo>
                    <a:pt x="226" y="0"/>
                    <a:pt x="194" y="14"/>
                    <a:pt x="171" y="49"/>
                  </a:cubicBezTo>
                  <a:cubicBezTo>
                    <a:pt x="134" y="117"/>
                    <a:pt x="95" y="186"/>
                    <a:pt x="65" y="254"/>
                  </a:cubicBezTo>
                  <a:cubicBezTo>
                    <a:pt x="34" y="326"/>
                    <a:pt x="1" y="395"/>
                    <a:pt x="12" y="471"/>
                  </a:cubicBezTo>
                  <a:cubicBezTo>
                    <a:pt x="19" y="509"/>
                    <a:pt x="50" y="526"/>
                    <a:pt x="82" y="526"/>
                  </a:cubicBezTo>
                  <a:cubicBezTo>
                    <a:pt x="104" y="526"/>
                    <a:pt x="126" y="519"/>
                    <a:pt x="141" y="505"/>
                  </a:cubicBezTo>
                  <a:cubicBezTo>
                    <a:pt x="190" y="463"/>
                    <a:pt x="213" y="388"/>
                    <a:pt x="244" y="330"/>
                  </a:cubicBezTo>
                  <a:cubicBezTo>
                    <a:pt x="278" y="270"/>
                    <a:pt x="316" y="212"/>
                    <a:pt x="358" y="159"/>
                  </a:cubicBezTo>
                  <a:cubicBezTo>
                    <a:pt x="414" y="82"/>
                    <a:pt x="336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801;p61"/>
            <p:cNvSpPr/>
            <p:nvPr/>
          </p:nvSpPr>
          <p:spPr>
            <a:xfrm flipH="1">
              <a:off x="7265580" y="1886909"/>
              <a:ext cx="13940" cy="15214"/>
            </a:xfrm>
            <a:custGeom>
              <a:avLst/>
              <a:gdLst/>
              <a:ahLst/>
              <a:cxnLst/>
              <a:rect l="l" t="t" r="r" b="b"/>
              <a:pathLst>
                <a:path w="427" h="466" extrusionOk="0">
                  <a:moveTo>
                    <a:pt x="291" y="1"/>
                  </a:moveTo>
                  <a:cubicBezTo>
                    <a:pt x="269" y="1"/>
                    <a:pt x="246" y="10"/>
                    <a:pt x="229" y="32"/>
                  </a:cubicBezTo>
                  <a:cubicBezTo>
                    <a:pt x="187" y="81"/>
                    <a:pt x="145" y="134"/>
                    <a:pt x="103" y="188"/>
                  </a:cubicBezTo>
                  <a:cubicBezTo>
                    <a:pt x="54" y="245"/>
                    <a:pt x="5" y="294"/>
                    <a:pt x="1" y="370"/>
                  </a:cubicBezTo>
                  <a:cubicBezTo>
                    <a:pt x="1" y="419"/>
                    <a:pt x="49" y="466"/>
                    <a:pt x="96" y="466"/>
                  </a:cubicBezTo>
                  <a:cubicBezTo>
                    <a:pt x="104" y="466"/>
                    <a:pt x="111" y="464"/>
                    <a:pt x="119" y="462"/>
                  </a:cubicBezTo>
                  <a:cubicBezTo>
                    <a:pt x="194" y="435"/>
                    <a:pt x="225" y="374"/>
                    <a:pt x="267" y="313"/>
                  </a:cubicBezTo>
                  <a:cubicBezTo>
                    <a:pt x="305" y="260"/>
                    <a:pt x="343" y="203"/>
                    <a:pt x="381" y="150"/>
                  </a:cubicBezTo>
                  <a:cubicBezTo>
                    <a:pt x="426" y="81"/>
                    <a:pt x="357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802;p61"/>
            <p:cNvSpPr/>
            <p:nvPr/>
          </p:nvSpPr>
          <p:spPr>
            <a:xfrm flipH="1">
              <a:off x="7216706" y="1870520"/>
              <a:ext cx="17336" cy="29154"/>
            </a:xfrm>
            <a:custGeom>
              <a:avLst/>
              <a:gdLst/>
              <a:ahLst/>
              <a:cxnLst/>
              <a:rect l="l" t="t" r="r" b="b"/>
              <a:pathLst>
                <a:path w="531" h="893" extrusionOk="0">
                  <a:moveTo>
                    <a:pt x="414" y="0"/>
                  </a:moveTo>
                  <a:cubicBezTo>
                    <a:pt x="382" y="0"/>
                    <a:pt x="351" y="16"/>
                    <a:pt x="330" y="51"/>
                  </a:cubicBezTo>
                  <a:cubicBezTo>
                    <a:pt x="261" y="169"/>
                    <a:pt x="182" y="279"/>
                    <a:pt x="121" y="404"/>
                  </a:cubicBezTo>
                  <a:cubicBezTo>
                    <a:pt x="68" y="515"/>
                    <a:pt x="3" y="652"/>
                    <a:pt x="3" y="773"/>
                  </a:cubicBezTo>
                  <a:cubicBezTo>
                    <a:pt x="0" y="834"/>
                    <a:pt x="61" y="892"/>
                    <a:pt x="122" y="892"/>
                  </a:cubicBezTo>
                  <a:cubicBezTo>
                    <a:pt x="141" y="892"/>
                    <a:pt x="161" y="886"/>
                    <a:pt x="178" y="872"/>
                  </a:cubicBezTo>
                  <a:cubicBezTo>
                    <a:pt x="395" y="705"/>
                    <a:pt x="456" y="378"/>
                    <a:pt x="516" y="127"/>
                  </a:cubicBezTo>
                  <a:cubicBezTo>
                    <a:pt x="531" y="55"/>
                    <a:pt x="473" y="0"/>
                    <a:pt x="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803;p61"/>
            <p:cNvSpPr/>
            <p:nvPr/>
          </p:nvSpPr>
          <p:spPr>
            <a:xfrm flipH="1">
              <a:off x="7243477" y="1920112"/>
              <a:ext cx="21711" cy="25889"/>
            </a:xfrm>
            <a:custGeom>
              <a:avLst/>
              <a:gdLst/>
              <a:ahLst/>
              <a:cxnLst/>
              <a:rect l="l" t="t" r="r" b="b"/>
              <a:pathLst>
                <a:path w="665" h="793" extrusionOk="0">
                  <a:moveTo>
                    <a:pt x="539" y="1"/>
                  </a:moveTo>
                  <a:cubicBezTo>
                    <a:pt x="512" y="1"/>
                    <a:pt x="485" y="10"/>
                    <a:pt x="466" y="30"/>
                  </a:cubicBezTo>
                  <a:cubicBezTo>
                    <a:pt x="380" y="129"/>
                    <a:pt x="299" y="228"/>
                    <a:pt x="215" y="326"/>
                  </a:cubicBezTo>
                  <a:cubicBezTo>
                    <a:pt x="140" y="417"/>
                    <a:pt x="48" y="543"/>
                    <a:pt x="18" y="661"/>
                  </a:cubicBezTo>
                  <a:cubicBezTo>
                    <a:pt x="1" y="737"/>
                    <a:pt x="57" y="793"/>
                    <a:pt x="127" y="793"/>
                  </a:cubicBezTo>
                  <a:cubicBezTo>
                    <a:pt x="135" y="793"/>
                    <a:pt x="143" y="792"/>
                    <a:pt x="151" y="791"/>
                  </a:cubicBezTo>
                  <a:cubicBezTo>
                    <a:pt x="292" y="768"/>
                    <a:pt x="425" y="638"/>
                    <a:pt x="501" y="524"/>
                  </a:cubicBezTo>
                  <a:cubicBezTo>
                    <a:pt x="592" y="387"/>
                    <a:pt x="634" y="270"/>
                    <a:pt x="657" y="110"/>
                  </a:cubicBezTo>
                  <a:cubicBezTo>
                    <a:pt x="664" y="45"/>
                    <a:pt x="600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804;p61"/>
            <p:cNvSpPr/>
            <p:nvPr/>
          </p:nvSpPr>
          <p:spPr>
            <a:xfrm flipH="1">
              <a:off x="7288531" y="1963043"/>
              <a:ext cx="25465" cy="27065"/>
            </a:xfrm>
            <a:custGeom>
              <a:avLst/>
              <a:gdLst/>
              <a:ahLst/>
              <a:cxnLst/>
              <a:rect l="l" t="t" r="r" b="b"/>
              <a:pathLst>
                <a:path w="780" h="829" extrusionOk="0">
                  <a:moveTo>
                    <a:pt x="624" y="0"/>
                  </a:moveTo>
                  <a:cubicBezTo>
                    <a:pt x="600" y="0"/>
                    <a:pt x="575" y="9"/>
                    <a:pt x="555" y="30"/>
                  </a:cubicBezTo>
                  <a:cubicBezTo>
                    <a:pt x="350" y="251"/>
                    <a:pt x="136" y="460"/>
                    <a:pt x="19" y="741"/>
                  </a:cubicBezTo>
                  <a:cubicBezTo>
                    <a:pt x="1" y="786"/>
                    <a:pt x="46" y="828"/>
                    <a:pt x="88" y="828"/>
                  </a:cubicBezTo>
                  <a:cubicBezTo>
                    <a:pt x="100" y="828"/>
                    <a:pt x="112" y="825"/>
                    <a:pt x="122" y="818"/>
                  </a:cubicBezTo>
                  <a:cubicBezTo>
                    <a:pt x="380" y="654"/>
                    <a:pt x="547" y="399"/>
                    <a:pt x="722" y="164"/>
                  </a:cubicBezTo>
                  <a:cubicBezTo>
                    <a:pt x="780" y="89"/>
                    <a:pt x="701" y="0"/>
                    <a:pt x="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805;p61"/>
            <p:cNvSpPr/>
            <p:nvPr/>
          </p:nvSpPr>
          <p:spPr>
            <a:xfrm flipH="1">
              <a:off x="7333356" y="2059974"/>
              <a:ext cx="31929" cy="11818"/>
            </a:xfrm>
            <a:custGeom>
              <a:avLst/>
              <a:gdLst/>
              <a:ahLst/>
              <a:cxnLst/>
              <a:rect l="l" t="t" r="r" b="b"/>
              <a:pathLst>
                <a:path w="978" h="362" extrusionOk="0">
                  <a:moveTo>
                    <a:pt x="397" y="0"/>
                  </a:moveTo>
                  <a:cubicBezTo>
                    <a:pt x="299" y="0"/>
                    <a:pt x="200" y="11"/>
                    <a:pt x="107" y="27"/>
                  </a:cubicBezTo>
                  <a:cubicBezTo>
                    <a:pt x="1" y="42"/>
                    <a:pt x="24" y="187"/>
                    <a:pt x="107" y="217"/>
                  </a:cubicBezTo>
                  <a:cubicBezTo>
                    <a:pt x="292" y="284"/>
                    <a:pt x="500" y="361"/>
                    <a:pt x="704" y="361"/>
                  </a:cubicBezTo>
                  <a:cubicBezTo>
                    <a:pt x="764" y="361"/>
                    <a:pt x="824" y="355"/>
                    <a:pt x="882" y="339"/>
                  </a:cubicBezTo>
                  <a:cubicBezTo>
                    <a:pt x="951" y="324"/>
                    <a:pt x="977" y="229"/>
                    <a:pt x="924" y="176"/>
                  </a:cubicBezTo>
                  <a:cubicBezTo>
                    <a:pt x="781" y="42"/>
                    <a:pt x="590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806;p61"/>
            <p:cNvSpPr/>
            <p:nvPr/>
          </p:nvSpPr>
          <p:spPr>
            <a:xfrm flipH="1">
              <a:off x="7274754" y="2053020"/>
              <a:ext cx="26347" cy="10121"/>
            </a:xfrm>
            <a:custGeom>
              <a:avLst/>
              <a:gdLst/>
              <a:ahLst/>
              <a:cxnLst/>
              <a:rect l="l" t="t" r="r" b="b"/>
              <a:pathLst>
                <a:path w="807" h="310" extrusionOk="0">
                  <a:moveTo>
                    <a:pt x="438" y="1"/>
                  </a:moveTo>
                  <a:cubicBezTo>
                    <a:pt x="327" y="1"/>
                    <a:pt x="213" y="19"/>
                    <a:pt x="111" y="47"/>
                  </a:cubicBezTo>
                  <a:cubicBezTo>
                    <a:pt x="0" y="77"/>
                    <a:pt x="23" y="244"/>
                    <a:pt x="134" y="244"/>
                  </a:cubicBezTo>
                  <a:cubicBezTo>
                    <a:pt x="146" y="243"/>
                    <a:pt x="158" y="243"/>
                    <a:pt x="170" y="243"/>
                  </a:cubicBezTo>
                  <a:cubicBezTo>
                    <a:pt x="255" y="243"/>
                    <a:pt x="335" y="254"/>
                    <a:pt x="418" y="266"/>
                  </a:cubicBezTo>
                  <a:cubicBezTo>
                    <a:pt x="489" y="281"/>
                    <a:pt x="555" y="310"/>
                    <a:pt x="622" y="310"/>
                  </a:cubicBezTo>
                  <a:cubicBezTo>
                    <a:pt x="646" y="310"/>
                    <a:pt x="669" y="306"/>
                    <a:pt x="692" y="297"/>
                  </a:cubicBezTo>
                  <a:cubicBezTo>
                    <a:pt x="783" y="259"/>
                    <a:pt x="806" y="168"/>
                    <a:pt x="750" y="92"/>
                  </a:cubicBezTo>
                  <a:cubicBezTo>
                    <a:pt x="681" y="5"/>
                    <a:pt x="540" y="1"/>
                    <a:pt x="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807;p61"/>
            <p:cNvSpPr/>
            <p:nvPr/>
          </p:nvSpPr>
          <p:spPr>
            <a:xfrm flipH="1">
              <a:off x="7319220" y="2007444"/>
              <a:ext cx="20176" cy="16063"/>
            </a:xfrm>
            <a:custGeom>
              <a:avLst/>
              <a:gdLst/>
              <a:ahLst/>
              <a:cxnLst/>
              <a:rect l="l" t="t" r="r" b="b"/>
              <a:pathLst>
                <a:path w="618" h="492" extrusionOk="0">
                  <a:moveTo>
                    <a:pt x="489" y="1"/>
                  </a:moveTo>
                  <a:cubicBezTo>
                    <a:pt x="390" y="5"/>
                    <a:pt x="333" y="69"/>
                    <a:pt x="265" y="127"/>
                  </a:cubicBezTo>
                  <a:cubicBezTo>
                    <a:pt x="203" y="180"/>
                    <a:pt x="143" y="233"/>
                    <a:pt x="82" y="286"/>
                  </a:cubicBezTo>
                  <a:cubicBezTo>
                    <a:pt x="0" y="359"/>
                    <a:pt x="77" y="491"/>
                    <a:pt x="169" y="491"/>
                  </a:cubicBezTo>
                  <a:cubicBezTo>
                    <a:pt x="188" y="491"/>
                    <a:pt x="207" y="486"/>
                    <a:pt x="226" y="473"/>
                  </a:cubicBezTo>
                  <a:cubicBezTo>
                    <a:pt x="291" y="427"/>
                    <a:pt x="356" y="378"/>
                    <a:pt x="424" y="332"/>
                  </a:cubicBezTo>
                  <a:cubicBezTo>
                    <a:pt x="496" y="283"/>
                    <a:pt x="577" y="241"/>
                    <a:pt x="599" y="150"/>
                  </a:cubicBezTo>
                  <a:cubicBezTo>
                    <a:pt x="618" y="77"/>
                    <a:pt x="565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808;p61"/>
            <p:cNvSpPr/>
            <p:nvPr/>
          </p:nvSpPr>
          <p:spPr>
            <a:xfrm flipH="1">
              <a:off x="7247460" y="2081913"/>
              <a:ext cx="28991" cy="13875"/>
            </a:xfrm>
            <a:custGeom>
              <a:avLst/>
              <a:gdLst/>
              <a:ahLst/>
              <a:cxnLst/>
              <a:rect l="l" t="t" r="r" b="b"/>
              <a:pathLst>
                <a:path w="888" h="425" extrusionOk="0">
                  <a:moveTo>
                    <a:pt x="121" y="0"/>
                  </a:moveTo>
                  <a:cubicBezTo>
                    <a:pt x="25" y="0"/>
                    <a:pt x="1" y="150"/>
                    <a:pt x="100" y="192"/>
                  </a:cubicBezTo>
                  <a:cubicBezTo>
                    <a:pt x="211" y="234"/>
                    <a:pt x="321" y="279"/>
                    <a:pt x="432" y="325"/>
                  </a:cubicBezTo>
                  <a:cubicBezTo>
                    <a:pt x="523" y="363"/>
                    <a:pt x="625" y="425"/>
                    <a:pt x="727" y="425"/>
                  </a:cubicBezTo>
                  <a:cubicBezTo>
                    <a:pt x="735" y="425"/>
                    <a:pt x="743" y="424"/>
                    <a:pt x="751" y="423"/>
                  </a:cubicBezTo>
                  <a:cubicBezTo>
                    <a:pt x="834" y="416"/>
                    <a:pt x="888" y="317"/>
                    <a:pt x="819" y="252"/>
                  </a:cubicBezTo>
                  <a:cubicBezTo>
                    <a:pt x="739" y="169"/>
                    <a:pt x="621" y="150"/>
                    <a:pt x="511" y="115"/>
                  </a:cubicBezTo>
                  <a:cubicBezTo>
                    <a:pt x="393" y="81"/>
                    <a:pt x="272" y="43"/>
                    <a:pt x="154" y="6"/>
                  </a:cubicBezTo>
                  <a:cubicBezTo>
                    <a:pt x="143" y="2"/>
                    <a:pt x="132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809;p61"/>
            <p:cNvSpPr/>
            <p:nvPr/>
          </p:nvSpPr>
          <p:spPr>
            <a:xfrm flipH="1">
              <a:off x="7177333" y="2072217"/>
              <a:ext cx="33333" cy="15410"/>
            </a:xfrm>
            <a:custGeom>
              <a:avLst/>
              <a:gdLst/>
              <a:ahLst/>
              <a:cxnLst/>
              <a:rect l="l" t="t" r="r" b="b"/>
              <a:pathLst>
                <a:path w="1021" h="472" extrusionOk="0">
                  <a:moveTo>
                    <a:pt x="192" y="0"/>
                  </a:moveTo>
                  <a:cubicBezTo>
                    <a:pt x="80" y="0"/>
                    <a:pt x="1" y="157"/>
                    <a:pt x="119" y="215"/>
                  </a:cubicBezTo>
                  <a:cubicBezTo>
                    <a:pt x="317" y="312"/>
                    <a:pt x="580" y="471"/>
                    <a:pt x="817" y="471"/>
                  </a:cubicBezTo>
                  <a:cubicBezTo>
                    <a:pt x="849" y="471"/>
                    <a:pt x="880" y="468"/>
                    <a:pt x="910" y="462"/>
                  </a:cubicBezTo>
                  <a:cubicBezTo>
                    <a:pt x="1002" y="439"/>
                    <a:pt x="1021" y="321"/>
                    <a:pt x="963" y="257"/>
                  </a:cubicBezTo>
                  <a:cubicBezTo>
                    <a:pt x="880" y="166"/>
                    <a:pt x="735" y="127"/>
                    <a:pt x="621" y="93"/>
                  </a:cubicBezTo>
                  <a:cubicBezTo>
                    <a:pt x="484" y="52"/>
                    <a:pt x="347" y="29"/>
                    <a:pt x="211" y="1"/>
                  </a:cubicBezTo>
                  <a:cubicBezTo>
                    <a:pt x="204" y="1"/>
                    <a:pt x="198" y="0"/>
                    <a:pt x="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810;p61"/>
            <p:cNvSpPr/>
            <p:nvPr/>
          </p:nvSpPr>
          <p:spPr>
            <a:xfrm flipH="1">
              <a:off x="7186377" y="2105191"/>
              <a:ext cx="23082" cy="11851"/>
            </a:xfrm>
            <a:custGeom>
              <a:avLst/>
              <a:gdLst/>
              <a:ahLst/>
              <a:cxnLst/>
              <a:rect l="l" t="t" r="r" b="b"/>
              <a:pathLst>
                <a:path w="707" h="363" extrusionOk="0">
                  <a:moveTo>
                    <a:pt x="175" y="0"/>
                  </a:moveTo>
                  <a:cubicBezTo>
                    <a:pt x="70" y="0"/>
                    <a:pt x="1" y="148"/>
                    <a:pt x="113" y="200"/>
                  </a:cubicBezTo>
                  <a:cubicBezTo>
                    <a:pt x="193" y="242"/>
                    <a:pt x="273" y="277"/>
                    <a:pt x="356" y="311"/>
                  </a:cubicBezTo>
                  <a:cubicBezTo>
                    <a:pt x="423" y="336"/>
                    <a:pt x="490" y="362"/>
                    <a:pt x="561" y="362"/>
                  </a:cubicBezTo>
                  <a:cubicBezTo>
                    <a:pt x="579" y="362"/>
                    <a:pt x="597" y="360"/>
                    <a:pt x="615" y="356"/>
                  </a:cubicBezTo>
                  <a:cubicBezTo>
                    <a:pt x="684" y="342"/>
                    <a:pt x="706" y="242"/>
                    <a:pt x="657" y="197"/>
                  </a:cubicBezTo>
                  <a:cubicBezTo>
                    <a:pt x="596" y="140"/>
                    <a:pt x="520" y="128"/>
                    <a:pt x="444" y="102"/>
                  </a:cubicBezTo>
                  <a:cubicBezTo>
                    <a:pt x="368" y="75"/>
                    <a:pt x="296" y="45"/>
                    <a:pt x="224" y="11"/>
                  </a:cubicBezTo>
                  <a:cubicBezTo>
                    <a:pt x="207" y="3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811;p61"/>
            <p:cNvSpPr/>
            <p:nvPr/>
          </p:nvSpPr>
          <p:spPr>
            <a:xfrm flipH="1">
              <a:off x="7095160" y="2088900"/>
              <a:ext cx="32256" cy="17923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166" y="0"/>
                  </a:moveTo>
                  <a:cubicBezTo>
                    <a:pt x="59" y="0"/>
                    <a:pt x="0" y="174"/>
                    <a:pt x="110" y="232"/>
                  </a:cubicBezTo>
                  <a:cubicBezTo>
                    <a:pt x="227" y="293"/>
                    <a:pt x="345" y="357"/>
                    <a:pt x="463" y="415"/>
                  </a:cubicBezTo>
                  <a:cubicBezTo>
                    <a:pt x="569" y="469"/>
                    <a:pt x="674" y="548"/>
                    <a:pt x="793" y="548"/>
                  </a:cubicBezTo>
                  <a:cubicBezTo>
                    <a:pt x="798" y="548"/>
                    <a:pt x="803" y="548"/>
                    <a:pt x="809" y="548"/>
                  </a:cubicBezTo>
                  <a:cubicBezTo>
                    <a:pt x="896" y="540"/>
                    <a:pt x="987" y="438"/>
                    <a:pt x="923" y="354"/>
                  </a:cubicBezTo>
                  <a:cubicBezTo>
                    <a:pt x="840" y="243"/>
                    <a:pt x="722" y="213"/>
                    <a:pt x="596" y="164"/>
                  </a:cubicBezTo>
                  <a:cubicBezTo>
                    <a:pt x="466" y="111"/>
                    <a:pt x="334" y="61"/>
                    <a:pt x="205" y="8"/>
                  </a:cubicBezTo>
                  <a:cubicBezTo>
                    <a:pt x="191" y="3"/>
                    <a:pt x="178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812;p61"/>
            <p:cNvSpPr/>
            <p:nvPr/>
          </p:nvSpPr>
          <p:spPr>
            <a:xfrm flipH="1">
              <a:off x="7120951" y="2129187"/>
              <a:ext cx="21874" cy="13810"/>
            </a:xfrm>
            <a:custGeom>
              <a:avLst/>
              <a:gdLst/>
              <a:ahLst/>
              <a:cxnLst/>
              <a:rect l="l" t="t" r="r" b="b"/>
              <a:pathLst>
                <a:path w="670" h="423" extrusionOk="0">
                  <a:moveTo>
                    <a:pt x="97" y="0"/>
                  </a:moveTo>
                  <a:cubicBezTo>
                    <a:pt x="40" y="0"/>
                    <a:pt x="0" y="71"/>
                    <a:pt x="45" y="116"/>
                  </a:cubicBezTo>
                  <a:cubicBezTo>
                    <a:pt x="122" y="188"/>
                    <a:pt x="201" y="249"/>
                    <a:pt x="289" y="309"/>
                  </a:cubicBezTo>
                  <a:cubicBezTo>
                    <a:pt x="370" y="367"/>
                    <a:pt x="442" y="422"/>
                    <a:pt x="538" y="422"/>
                  </a:cubicBezTo>
                  <a:cubicBezTo>
                    <a:pt x="549" y="422"/>
                    <a:pt x="561" y="422"/>
                    <a:pt x="573" y="420"/>
                  </a:cubicBezTo>
                  <a:cubicBezTo>
                    <a:pt x="654" y="409"/>
                    <a:pt x="669" y="314"/>
                    <a:pt x="642" y="253"/>
                  </a:cubicBezTo>
                  <a:cubicBezTo>
                    <a:pt x="601" y="165"/>
                    <a:pt x="482" y="132"/>
                    <a:pt x="395" y="97"/>
                  </a:cubicBezTo>
                  <a:cubicBezTo>
                    <a:pt x="304" y="59"/>
                    <a:pt x="213" y="25"/>
                    <a:pt x="114" y="2"/>
                  </a:cubicBezTo>
                  <a:cubicBezTo>
                    <a:pt x="108" y="1"/>
                    <a:pt x="102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813;p61"/>
            <p:cNvSpPr/>
            <p:nvPr/>
          </p:nvSpPr>
          <p:spPr>
            <a:xfrm flipH="1">
              <a:off x="7140083" y="2153182"/>
              <a:ext cx="19686" cy="14561"/>
            </a:xfrm>
            <a:custGeom>
              <a:avLst/>
              <a:gdLst/>
              <a:ahLst/>
              <a:cxnLst/>
              <a:rect l="l" t="t" r="r" b="b"/>
              <a:pathLst>
                <a:path w="603" h="446" extrusionOk="0">
                  <a:moveTo>
                    <a:pt x="153" y="0"/>
                  </a:moveTo>
                  <a:cubicBezTo>
                    <a:pt x="71" y="0"/>
                    <a:pt x="0" y="79"/>
                    <a:pt x="51" y="176"/>
                  </a:cubicBezTo>
                  <a:cubicBezTo>
                    <a:pt x="112" y="292"/>
                    <a:pt x="275" y="446"/>
                    <a:pt x="423" y="446"/>
                  </a:cubicBezTo>
                  <a:cubicBezTo>
                    <a:pt x="469" y="446"/>
                    <a:pt x="513" y="431"/>
                    <a:pt x="553" y="396"/>
                  </a:cubicBezTo>
                  <a:cubicBezTo>
                    <a:pt x="602" y="355"/>
                    <a:pt x="595" y="290"/>
                    <a:pt x="576" y="241"/>
                  </a:cubicBezTo>
                  <a:cubicBezTo>
                    <a:pt x="541" y="160"/>
                    <a:pt x="458" y="153"/>
                    <a:pt x="390" y="122"/>
                  </a:cubicBezTo>
                  <a:cubicBezTo>
                    <a:pt x="336" y="104"/>
                    <a:pt x="283" y="65"/>
                    <a:pt x="237" y="31"/>
                  </a:cubicBezTo>
                  <a:cubicBezTo>
                    <a:pt x="211" y="9"/>
                    <a:pt x="182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814;p61"/>
            <p:cNvSpPr/>
            <p:nvPr/>
          </p:nvSpPr>
          <p:spPr>
            <a:xfrm flipH="1">
              <a:off x="7142205" y="2097714"/>
              <a:ext cx="17662" cy="9794"/>
            </a:xfrm>
            <a:custGeom>
              <a:avLst/>
              <a:gdLst/>
              <a:ahLst/>
              <a:cxnLst/>
              <a:rect l="l" t="t" r="r" b="b"/>
              <a:pathLst>
                <a:path w="541" h="300" extrusionOk="0">
                  <a:moveTo>
                    <a:pt x="140" y="0"/>
                  </a:moveTo>
                  <a:cubicBezTo>
                    <a:pt x="52" y="0"/>
                    <a:pt x="1" y="117"/>
                    <a:pt x="88" y="179"/>
                  </a:cubicBezTo>
                  <a:cubicBezTo>
                    <a:pt x="175" y="236"/>
                    <a:pt x="305" y="300"/>
                    <a:pt x="418" y="300"/>
                  </a:cubicBezTo>
                  <a:cubicBezTo>
                    <a:pt x="439" y="300"/>
                    <a:pt x="460" y="297"/>
                    <a:pt x="479" y="293"/>
                  </a:cubicBezTo>
                  <a:cubicBezTo>
                    <a:pt x="525" y="282"/>
                    <a:pt x="541" y="221"/>
                    <a:pt x="507" y="190"/>
                  </a:cubicBezTo>
                  <a:cubicBezTo>
                    <a:pt x="465" y="148"/>
                    <a:pt x="407" y="129"/>
                    <a:pt x="354" y="103"/>
                  </a:cubicBezTo>
                  <a:cubicBezTo>
                    <a:pt x="297" y="69"/>
                    <a:pt x="244" y="42"/>
                    <a:pt x="188" y="12"/>
                  </a:cubicBezTo>
                  <a:cubicBezTo>
                    <a:pt x="171" y="4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815;p61"/>
            <p:cNvSpPr/>
            <p:nvPr/>
          </p:nvSpPr>
          <p:spPr>
            <a:xfrm flipH="1">
              <a:off x="7123465" y="2192229"/>
              <a:ext cx="27946" cy="15246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160" y="1"/>
                  </a:moveTo>
                  <a:cubicBezTo>
                    <a:pt x="37" y="1"/>
                    <a:pt x="0" y="169"/>
                    <a:pt x="126" y="219"/>
                  </a:cubicBezTo>
                  <a:cubicBezTo>
                    <a:pt x="232" y="261"/>
                    <a:pt x="327" y="322"/>
                    <a:pt x="430" y="371"/>
                  </a:cubicBezTo>
                  <a:cubicBezTo>
                    <a:pt x="514" y="412"/>
                    <a:pt x="624" y="466"/>
                    <a:pt x="718" y="466"/>
                  </a:cubicBezTo>
                  <a:cubicBezTo>
                    <a:pt x="721" y="466"/>
                    <a:pt x="724" y="466"/>
                    <a:pt x="727" y="466"/>
                  </a:cubicBezTo>
                  <a:cubicBezTo>
                    <a:pt x="810" y="463"/>
                    <a:pt x="856" y="379"/>
                    <a:pt x="818" y="303"/>
                  </a:cubicBezTo>
                  <a:cubicBezTo>
                    <a:pt x="773" y="212"/>
                    <a:pt x="643" y="135"/>
                    <a:pt x="544" y="98"/>
                  </a:cubicBezTo>
                  <a:cubicBezTo>
                    <a:pt x="430" y="52"/>
                    <a:pt x="304" y="26"/>
                    <a:pt x="183" y="3"/>
                  </a:cubicBezTo>
                  <a:cubicBezTo>
                    <a:pt x="175" y="1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816;p61"/>
            <p:cNvSpPr/>
            <p:nvPr/>
          </p:nvSpPr>
          <p:spPr>
            <a:xfrm flipH="1">
              <a:off x="7160944" y="2215017"/>
              <a:ext cx="25465" cy="16977"/>
            </a:xfrm>
            <a:custGeom>
              <a:avLst/>
              <a:gdLst/>
              <a:ahLst/>
              <a:cxnLst/>
              <a:rect l="l" t="t" r="r" b="b"/>
              <a:pathLst>
                <a:path w="780" h="520" extrusionOk="0">
                  <a:moveTo>
                    <a:pt x="180" y="1"/>
                  </a:moveTo>
                  <a:cubicBezTo>
                    <a:pt x="82" y="1"/>
                    <a:pt x="0" y="146"/>
                    <a:pt x="88" y="224"/>
                  </a:cubicBezTo>
                  <a:cubicBezTo>
                    <a:pt x="160" y="289"/>
                    <a:pt x="240" y="369"/>
                    <a:pt x="327" y="407"/>
                  </a:cubicBezTo>
                  <a:cubicBezTo>
                    <a:pt x="415" y="449"/>
                    <a:pt x="506" y="483"/>
                    <a:pt x="597" y="514"/>
                  </a:cubicBezTo>
                  <a:cubicBezTo>
                    <a:pt x="609" y="518"/>
                    <a:pt x="621" y="520"/>
                    <a:pt x="632" y="520"/>
                  </a:cubicBezTo>
                  <a:cubicBezTo>
                    <a:pt x="728" y="520"/>
                    <a:pt x="780" y="371"/>
                    <a:pt x="685" y="316"/>
                  </a:cubicBezTo>
                  <a:cubicBezTo>
                    <a:pt x="604" y="270"/>
                    <a:pt x="536" y="224"/>
                    <a:pt x="468" y="167"/>
                  </a:cubicBezTo>
                  <a:cubicBezTo>
                    <a:pt x="399" y="114"/>
                    <a:pt x="316" y="76"/>
                    <a:pt x="243" y="23"/>
                  </a:cubicBezTo>
                  <a:cubicBezTo>
                    <a:pt x="222" y="7"/>
                    <a:pt x="20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817;p61"/>
            <p:cNvSpPr/>
            <p:nvPr/>
          </p:nvSpPr>
          <p:spPr>
            <a:xfrm flipH="1">
              <a:off x="7203517" y="2239209"/>
              <a:ext cx="20666" cy="12471"/>
            </a:xfrm>
            <a:custGeom>
              <a:avLst/>
              <a:gdLst/>
              <a:ahLst/>
              <a:cxnLst/>
              <a:rect l="l" t="t" r="r" b="b"/>
              <a:pathLst>
                <a:path w="633" h="382" extrusionOk="0">
                  <a:moveTo>
                    <a:pt x="104" y="0"/>
                  </a:moveTo>
                  <a:cubicBezTo>
                    <a:pt x="15" y="0"/>
                    <a:pt x="1" y="131"/>
                    <a:pt x="70" y="175"/>
                  </a:cubicBezTo>
                  <a:cubicBezTo>
                    <a:pt x="142" y="224"/>
                    <a:pt x="222" y="263"/>
                    <a:pt x="298" y="305"/>
                  </a:cubicBezTo>
                  <a:cubicBezTo>
                    <a:pt x="356" y="338"/>
                    <a:pt x="429" y="382"/>
                    <a:pt x="498" y="382"/>
                  </a:cubicBezTo>
                  <a:cubicBezTo>
                    <a:pt x="515" y="382"/>
                    <a:pt x="532" y="379"/>
                    <a:pt x="549" y="373"/>
                  </a:cubicBezTo>
                  <a:cubicBezTo>
                    <a:pt x="602" y="354"/>
                    <a:pt x="633" y="305"/>
                    <a:pt x="617" y="252"/>
                  </a:cubicBezTo>
                  <a:cubicBezTo>
                    <a:pt x="594" y="152"/>
                    <a:pt x="484" y="107"/>
                    <a:pt x="396" y="73"/>
                  </a:cubicBezTo>
                  <a:cubicBezTo>
                    <a:pt x="305" y="35"/>
                    <a:pt x="214" y="12"/>
                    <a:pt x="115" y="1"/>
                  </a:cubicBezTo>
                  <a:cubicBezTo>
                    <a:pt x="111" y="0"/>
                    <a:pt x="108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818;p61"/>
            <p:cNvSpPr/>
            <p:nvPr/>
          </p:nvSpPr>
          <p:spPr>
            <a:xfrm flipH="1">
              <a:off x="7209230" y="2279104"/>
              <a:ext cx="23865" cy="13288"/>
            </a:xfrm>
            <a:custGeom>
              <a:avLst/>
              <a:gdLst/>
              <a:ahLst/>
              <a:cxnLst/>
              <a:rect l="l" t="t" r="r" b="b"/>
              <a:pathLst>
                <a:path w="731" h="407" extrusionOk="0">
                  <a:moveTo>
                    <a:pt x="162" y="1"/>
                  </a:moveTo>
                  <a:cubicBezTo>
                    <a:pt x="59" y="1"/>
                    <a:pt x="1" y="167"/>
                    <a:pt x="107" y="216"/>
                  </a:cubicBezTo>
                  <a:cubicBezTo>
                    <a:pt x="190" y="253"/>
                    <a:pt x="274" y="292"/>
                    <a:pt x="358" y="330"/>
                  </a:cubicBezTo>
                  <a:cubicBezTo>
                    <a:pt x="425" y="363"/>
                    <a:pt x="493" y="407"/>
                    <a:pt x="566" y="407"/>
                  </a:cubicBezTo>
                  <a:cubicBezTo>
                    <a:pt x="584" y="407"/>
                    <a:pt x="602" y="404"/>
                    <a:pt x="620" y="398"/>
                  </a:cubicBezTo>
                  <a:cubicBezTo>
                    <a:pt x="692" y="376"/>
                    <a:pt x="731" y="292"/>
                    <a:pt x="692" y="227"/>
                  </a:cubicBezTo>
                  <a:cubicBezTo>
                    <a:pt x="643" y="139"/>
                    <a:pt x="548" y="125"/>
                    <a:pt x="457" y="94"/>
                  </a:cubicBezTo>
                  <a:cubicBezTo>
                    <a:pt x="369" y="64"/>
                    <a:pt x="282" y="37"/>
                    <a:pt x="195" y="6"/>
                  </a:cubicBezTo>
                  <a:cubicBezTo>
                    <a:pt x="184" y="2"/>
                    <a:pt x="173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819;p61"/>
            <p:cNvSpPr/>
            <p:nvPr/>
          </p:nvSpPr>
          <p:spPr>
            <a:xfrm flipH="1">
              <a:off x="7153729" y="2260299"/>
              <a:ext cx="22233" cy="13777"/>
            </a:xfrm>
            <a:custGeom>
              <a:avLst/>
              <a:gdLst/>
              <a:ahLst/>
              <a:cxnLst/>
              <a:rect l="l" t="t" r="r" b="b"/>
              <a:pathLst>
                <a:path w="681" h="422" extrusionOk="0">
                  <a:moveTo>
                    <a:pt x="161" y="1"/>
                  </a:moveTo>
                  <a:cubicBezTo>
                    <a:pt x="75" y="1"/>
                    <a:pt x="1" y="129"/>
                    <a:pt x="79" y="194"/>
                  </a:cubicBezTo>
                  <a:cubicBezTo>
                    <a:pt x="156" y="259"/>
                    <a:pt x="235" y="313"/>
                    <a:pt x="323" y="354"/>
                  </a:cubicBezTo>
                  <a:cubicBezTo>
                    <a:pt x="385" y="384"/>
                    <a:pt x="459" y="421"/>
                    <a:pt x="529" y="421"/>
                  </a:cubicBezTo>
                  <a:cubicBezTo>
                    <a:pt x="558" y="421"/>
                    <a:pt x="586" y="415"/>
                    <a:pt x="612" y="400"/>
                  </a:cubicBezTo>
                  <a:cubicBezTo>
                    <a:pt x="658" y="370"/>
                    <a:pt x="681" y="305"/>
                    <a:pt x="649" y="259"/>
                  </a:cubicBezTo>
                  <a:cubicBezTo>
                    <a:pt x="597" y="176"/>
                    <a:pt x="509" y="180"/>
                    <a:pt x="425" y="145"/>
                  </a:cubicBezTo>
                  <a:cubicBezTo>
                    <a:pt x="349" y="115"/>
                    <a:pt x="281" y="69"/>
                    <a:pt x="216" y="20"/>
                  </a:cubicBezTo>
                  <a:cubicBezTo>
                    <a:pt x="198" y="7"/>
                    <a:pt x="179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820;p61"/>
            <p:cNvSpPr/>
            <p:nvPr/>
          </p:nvSpPr>
          <p:spPr>
            <a:xfrm flipH="1">
              <a:off x="7092940" y="2247828"/>
              <a:ext cx="31929" cy="16324"/>
            </a:xfrm>
            <a:custGeom>
              <a:avLst/>
              <a:gdLst/>
              <a:ahLst/>
              <a:cxnLst/>
              <a:rect l="l" t="t" r="r" b="b"/>
              <a:pathLst>
                <a:path w="978" h="500" extrusionOk="0">
                  <a:moveTo>
                    <a:pt x="164" y="0"/>
                  </a:moveTo>
                  <a:cubicBezTo>
                    <a:pt x="60" y="0"/>
                    <a:pt x="1" y="164"/>
                    <a:pt x="107" y="220"/>
                  </a:cubicBezTo>
                  <a:cubicBezTo>
                    <a:pt x="310" y="318"/>
                    <a:pt x="551" y="500"/>
                    <a:pt x="786" y="500"/>
                  </a:cubicBezTo>
                  <a:cubicBezTo>
                    <a:pt x="803" y="500"/>
                    <a:pt x="820" y="499"/>
                    <a:pt x="837" y="497"/>
                  </a:cubicBezTo>
                  <a:cubicBezTo>
                    <a:pt x="936" y="485"/>
                    <a:pt x="978" y="390"/>
                    <a:pt x="913" y="314"/>
                  </a:cubicBezTo>
                  <a:cubicBezTo>
                    <a:pt x="753" y="113"/>
                    <a:pt x="430" y="79"/>
                    <a:pt x="199" y="6"/>
                  </a:cubicBezTo>
                  <a:cubicBezTo>
                    <a:pt x="187" y="2"/>
                    <a:pt x="175" y="0"/>
                    <a:pt x="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821;p61"/>
            <p:cNvSpPr/>
            <p:nvPr/>
          </p:nvSpPr>
          <p:spPr>
            <a:xfrm flipH="1">
              <a:off x="7055689" y="2219424"/>
              <a:ext cx="22657" cy="14006"/>
            </a:xfrm>
            <a:custGeom>
              <a:avLst/>
              <a:gdLst/>
              <a:ahLst/>
              <a:cxnLst/>
              <a:rect l="l" t="t" r="r" b="b"/>
              <a:pathLst>
                <a:path w="694" h="429" extrusionOk="0">
                  <a:moveTo>
                    <a:pt x="180" y="1"/>
                  </a:moveTo>
                  <a:cubicBezTo>
                    <a:pt x="64" y="1"/>
                    <a:pt x="1" y="171"/>
                    <a:pt x="116" y="234"/>
                  </a:cubicBezTo>
                  <a:cubicBezTo>
                    <a:pt x="218" y="291"/>
                    <a:pt x="317" y="351"/>
                    <a:pt x="420" y="409"/>
                  </a:cubicBezTo>
                  <a:cubicBezTo>
                    <a:pt x="447" y="422"/>
                    <a:pt x="477" y="429"/>
                    <a:pt x="507" y="429"/>
                  </a:cubicBezTo>
                  <a:cubicBezTo>
                    <a:pt x="565" y="429"/>
                    <a:pt x="621" y="403"/>
                    <a:pt x="651" y="348"/>
                  </a:cubicBezTo>
                  <a:cubicBezTo>
                    <a:pt x="656" y="333"/>
                    <a:pt x="663" y="321"/>
                    <a:pt x="667" y="306"/>
                  </a:cubicBezTo>
                  <a:cubicBezTo>
                    <a:pt x="693" y="219"/>
                    <a:pt x="633" y="128"/>
                    <a:pt x="549" y="100"/>
                  </a:cubicBezTo>
                  <a:cubicBezTo>
                    <a:pt x="439" y="67"/>
                    <a:pt x="325" y="40"/>
                    <a:pt x="214" y="6"/>
                  </a:cubicBezTo>
                  <a:cubicBezTo>
                    <a:pt x="203" y="2"/>
                    <a:pt x="19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822;p61"/>
            <p:cNvSpPr/>
            <p:nvPr/>
          </p:nvSpPr>
          <p:spPr>
            <a:xfrm flipH="1">
              <a:off x="7070707" y="2191511"/>
              <a:ext cx="33627" cy="16063"/>
            </a:xfrm>
            <a:custGeom>
              <a:avLst/>
              <a:gdLst/>
              <a:ahLst/>
              <a:cxnLst/>
              <a:rect l="l" t="t" r="r" b="b"/>
              <a:pathLst>
                <a:path w="1030" h="492" extrusionOk="0">
                  <a:moveTo>
                    <a:pt x="193" y="0"/>
                  </a:moveTo>
                  <a:cubicBezTo>
                    <a:pt x="54" y="0"/>
                    <a:pt x="0" y="198"/>
                    <a:pt x="152" y="248"/>
                  </a:cubicBezTo>
                  <a:cubicBezTo>
                    <a:pt x="277" y="290"/>
                    <a:pt x="406" y="344"/>
                    <a:pt x="531" y="393"/>
                  </a:cubicBezTo>
                  <a:cubicBezTo>
                    <a:pt x="641" y="439"/>
                    <a:pt x="730" y="492"/>
                    <a:pt x="842" y="492"/>
                  </a:cubicBezTo>
                  <a:cubicBezTo>
                    <a:pt x="858" y="492"/>
                    <a:pt x="875" y="491"/>
                    <a:pt x="893" y="488"/>
                  </a:cubicBezTo>
                  <a:cubicBezTo>
                    <a:pt x="984" y="476"/>
                    <a:pt x="1030" y="348"/>
                    <a:pt x="980" y="276"/>
                  </a:cubicBezTo>
                  <a:cubicBezTo>
                    <a:pt x="896" y="162"/>
                    <a:pt x="775" y="131"/>
                    <a:pt x="638" y="93"/>
                  </a:cubicBezTo>
                  <a:cubicBezTo>
                    <a:pt x="501" y="48"/>
                    <a:pt x="361" y="25"/>
                    <a:pt x="216" y="2"/>
                  </a:cubicBezTo>
                  <a:cubicBezTo>
                    <a:pt x="208" y="1"/>
                    <a:pt x="200" y="0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823;p61"/>
            <p:cNvSpPr/>
            <p:nvPr/>
          </p:nvSpPr>
          <p:spPr>
            <a:xfrm flipH="1">
              <a:off x="7086965" y="2157720"/>
              <a:ext cx="31211" cy="16552"/>
            </a:xfrm>
            <a:custGeom>
              <a:avLst/>
              <a:gdLst/>
              <a:ahLst/>
              <a:cxnLst/>
              <a:rect l="l" t="t" r="r" b="b"/>
              <a:pathLst>
                <a:path w="956" h="507" extrusionOk="0">
                  <a:moveTo>
                    <a:pt x="208" y="1"/>
                  </a:moveTo>
                  <a:cubicBezTo>
                    <a:pt x="43" y="1"/>
                    <a:pt x="0" y="240"/>
                    <a:pt x="169" y="311"/>
                  </a:cubicBezTo>
                  <a:cubicBezTo>
                    <a:pt x="283" y="356"/>
                    <a:pt x="393" y="398"/>
                    <a:pt x="507" y="439"/>
                  </a:cubicBezTo>
                  <a:cubicBezTo>
                    <a:pt x="589" y="472"/>
                    <a:pt x="674" y="506"/>
                    <a:pt x="761" y="506"/>
                  </a:cubicBezTo>
                  <a:cubicBezTo>
                    <a:pt x="786" y="506"/>
                    <a:pt x="812" y="503"/>
                    <a:pt x="838" y="497"/>
                  </a:cubicBezTo>
                  <a:cubicBezTo>
                    <a:pt x="918" y="474"/>
                    <a:pt x="955" y="379"/>
                    <a:pt x="913" y="307"/>
                  </a:cubicBezTo>
                  <a:cubicBezTo>
                    <a:pt x="853" y="196"/>
                    <a:pt x="731" y="151"/>
                    <a:pt x="621" y="113"/>
                  </a:cubicBezTo>
                  <a:cubicBezTo>
                    <a:pt x="499" y="67"/>
                    <a:pt x="378" y="33"/>
                    <a:pt x="252" y="6"/>
                  </a:cubicBezTo>
                  <a:cubicBezTo>
                    <a:pt x="237" y="2"/>
                    <a:pt x="222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824;p61"/>
            <p:cNvSpPr/>
            <p:nvPr/>
          </p:nvSpPr>
          <p:spPr>
            <a:xfrm flipH="1">
              <a:off x="7027514" y="2165948"/>
              <a:ext cx="33105" cy="18348"/>
            </a:xfrm>
            <a:custGeom>
              <a:avLst/>
              <a:gdLst/>
              <a:ahLst/>
              <a:cxnLst/>
              <a:rect l="l" t="t" r="r" b="b"/>
              <a:pathLst>
                <a:path w="1014" h="562" extrusionOk="0">
                  <a:moveTo>
                    <a:pt x="157" y="0"/>
                  </a:moveTo>
                  <a:cubicBezTo>
                    <a:pt x="42" y="0"/>
                    <a:pt x="0" y="149"/>
                    <a:pt x="98" y="226"/>
                  </a:cubicBezTo>
                  <a:cubicBezTo>
                    <a:pt x="202" y="305"/>
                    <a:pt x="514" y="561"/>
                    <a:pt x="721" y="561"/>
                  </a:cubicBezTo>
                  <a:cubicBezTo>
                    <a:pt x="792" y="561"/>
                    <a:pt x="850" y="531"/>
                    <a:pt x="884" y="454"/>
                  </a:cubicBezTo>
                  <a:cubicBezTo>
                    <a:pt x="1014" y="153"/>
                    <a:pt x="368" y="39"/>
                    <a:pt x="192" y="5"/>
                  </a:cubicBezTo>
                  <a:cubicBezTo>
                    <a:pt x="180" y="2"/>
                    <a:pt x="168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825;p61"/>
            <p:cNvSpPr/>
            <p:nvPr/>
          </p:nvSpPr>
          <p:spPr>
            <a:xfrm flipH="1">
              <a:off x="7029865" y="2126836"/>
              <a:ext cx="30525" cy="9860"/>
            </a:xfrm>
            <a:custGeom>
              <a:avLst/>
              <a:gdLst/>
              <a:ahLst/>
              <a:cxnLst/>
              <a:rect l="l" t="t" r="r" b="b"/>
              <a:pathLst>
                <a:path w="935" h="302" extrusionOk="0">
                  <a:moveTo>
                    <a:pt x="141" y="1"/>
                  </a:moveTo>
                  <a:cubicBezTo>
                    <a:pt x="44" y="1"/>
                    <a:pt x="1" y="147"/>
                    <a:pt x="110" y="173"/>
                  </a:cubicBezTo>
                  <a:cubicBezTo>
                    <a:pt x="227" y="199"/>
                    <a:pt x="345" y="230"/>
                    <a:pt x="466" y="253"/>
                  </a:cubicBezTo>
                  <a:cubicBezTo>
                    <a:pt x="557" y="272"/>
                    <a:pt x="657" y="302"/>
                    <a:pt x="753" y="302"/>
                  </a:cubicBezTo>
                  <a:cubicBezTo>
                    <a:pt x="770" y="302"/>
                    <a:pt x="788" y="301"/>
                    <a:pt x="805" y="298"/>
                  </a:cubicBezTo>
                  <a:cubicBezTo>
                    <a:pt x="882" y="290"/>
                    <a:pt x="935" y="181"/>
                    <a:pt x="847" y="135"/>
                  </a:cubicBezTo>
                  <a:cubicBezTo>
                    <a:pt x="654" y="32"/>
                    <a:pt x="372" y="32"/>
                    <a:pt x="155" y="2"/>
                  </a:cubicBezTo>
                  <a:cubicBezTo>
                    <a:pt x="150" y="1"/>
                    <a:pt x="146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826;p61"/>
            <p:cNvSpPr/>
            <p:nvPr/>
          </p:nvSpPr>
          <p:spPr>
            <a:xfrm flipH="1">
              <a:off x="7000090" y="2191870"/>
              <a:ext cx="19458" cy="12635"/>
            </a:xfrm>
            <a:custGeom>
              <a:avLst/>
              <a:gdLst/>
              <a:ahLst/>
              <a:cxnLst/>
              <a:rect l="l" t="t" r="r" b="b"/>
              <a:pathLst>
                <a:path w="596" h="387" extrusionOk="0">
                  <a:moveTo>
                    <a:pt x="143" y="1"/>
                  </a:moveTo>
                  <a:cubicBezTo>
                    <a:pt x="53" y="1"/>
                    <a:pt x="1" y="100"/>
                    <a:pt x="41" y="184"/>
                  </a:cubicBezTo>
                  <a:cubicBezTo>
                    <a:pt x="68" y="249"/>
                    <a:pt x="140" y="298"/>
                    <a:pt x="201" y="328"/>
                  </a:cubicBezTo>
                  <a:cubicBezTo>
                    <a:pt x="273" y="367"/>
                    <a:pt x="349" y="386"/>
                    <a:pt x="429" y="386"/>
                  </a:cubicBezTo>
                  <a:cubicBezTo>
                    <a:pt x="431" y="386"/>
                    <a:pt x="433" y="386"/>
                    <a:pt x="435" y="386"/>
                  </a:cubicBezTo>
                  <a:cubicBezTo>
                    <a:pt x="523" y="386"/>
                    <a:pt x="596" y="304"/>
                    <a:pt x="596" y="219"/>
                  </a:cubicBezTo>
                  <a:cubicBezTo>
                    <a:pt x="596" y="138"/>
                    <a:pt x="526" y="51"/>
                    <a:pt x="439" y="51"/>
                  </a:cubicBezTo>
                  <a:cubicBezTo>
                    <a:pt x="436" y="51"/>
                    <a:pt x="432" y="51"/>
                    <a:pt x="429" y="51"/>
                  </a:cubicBezTo>
                  <a:cubicBezTo>
                    <a:pt x="413" y="53"/>
                    <a:pt x="395" y="54"/>
                    <a:pt x="377" y="54"/>
                  </a:cubicBezTo>
                  <a:cubicBezTo>
                    <a:pt x="351" y="54"/>
                    <a:pt x="326" y="52"/>
                    <a:pt x="310" y="47"/>
                  </a:cubicBezTo>
                  <a:cubicBezTo>
                    <a:pt x="261" y="40"/>
                    <a:pt x="224" y="14"/>
                    <a:pt x="178" y="5"/>
                  </a:cubicBezTo>
                  <a:cubicBezTo>
                    <a:pt x="166" y="2"/>
                    <a:pt x="154" y="1"/>
                    <a:pt x="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827;p61"/>
            <p:cNvSpPr/>
            <p:nvPr/>
          </p:nvSpPr>
          <p:spPr>
            <a:xfrm flipH="1">
              <a:off x="6968161" y="2211883"/>
              <a:ext cx="23245" cy="12504"/>
            </a:xfrm>
            <a:custGeom>
              <a:avLst/>
              <a:gdLst/>
              <a:ahLst/>
              <a:cxnLst/>
              <a:rect l="l" t="t" r="r" b="b"/>
              <a:pathLst>
                <a:path w="712" h="383" extrusionOk="0">
                  <a:moveTo>
                    <a:pt x="123" y="0"/>
                  </a:moveTo>
                  <a:cubicBezTo>
                    <a:pt x="66" y="0"/>
                    <a:pt x="15" y="57"/>
                    <a:pt x="8" y="112"/>
                  </a:cubicBezTo>
                  <a:cubicBezTo>
                    <a:pt x="0" y="180"/>
                    <a:pt x="38" y="229"/>
                    <a:pt x="99" y="252"/>
                  </a:cubicBezTo>
                  <a:cubicBezTo>
                    <a:pt x="183" y="282"/>
                    <a:pt x="266" y="320"/>
                    <a:pt x="350" y="347"/>
                  </a:cubicBezTo>
                  <a:cubicBezTo>
                    <a:pt x="404" y="363"/>
                    <a:pt x="461" y="383"/>
                    <a:pt x="516" y="383"/>
                  </a:cubicBezTo>
                  <a:cubicBezTo>
                    <a:pt x="554" y="383"/>
                    <a:pt x="592" y="373"/>
                    <a:pt x="627" y="347"/>
                  </a:cubicBezTo>
                  <a:cubicBezTo>
                    <a:pt x="688" y="305"/>
                    <a:pt x="711" y="233"/>
                    <a:pt x="673" y="161"/>
                  </a:cubicBezTo>
                  <a:cubicBezTo>
                    <a:pt x="624" y="62"/>
                    <a:pt x="517" y="50"/>
                    <a:pt x="418" y="35"/>
                  </a:cubicBezTo>
                  <a:cubicBezTo>
                    <a:pt x="327" y="17"/>
                    <a:pt x="229" y="12"/>
                    <a:pt x="133" y="1"/>
                  </a:cubicBezTo>
                  <a:cubicBezTo>
                    <a:pt x="129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828;p61"/>
            <p:cNvSpPr/>
            <p:nvPr/>
          </p:nvSpPr>
          <p:spPr>
            <a:xfrm flipH="1">
              <a:off x="6988533" y="2249035"/>
              <a:ext cx="22233" cy="11949"/>
            </a:xfrm>
            <a:custGeom>
              <a:avLst/>
              <a:gdLst/>
              <a:ahLst/>
              <a:cxnLst/>
              <a:rect l="l" t="t" r="r" b="b"/>
              <a:pathLst>
                <a:path w="681" h="366" extrusionOk="0">
                  <a:moveTo>
                    <a:pt x="160" y="1"/>
                  </a:moveTo>
                  <a:cubicBezTo>
                    <a:pt x="65" y="1"/>
                    <a:pt x="0" y="148"/>
                    <a:pt x="106" y="193"/>
                  </a:cubicBezTo>
                  <a:cubicBezTo>
                    <a:pt x="186" y="228"/>
                    <a:pt x="262" y="266"/>
                    <a:pt x="343" y="304"/>
                  </a:cubicBezTo>
                  <a:cubicBezTo>
                    <a:pt x="405" y="335"/>
                    <a:pt x="463" y="366"/>
                    <a:pt x="524" y="366"/>
                  </a:cubicBezTo>
                  <a:cubicBezTo>
                    <a:pt x="552" y="366"/>
                    <a:pt x="581" y="359"/>
                    <a:pt x="612" y="342"/>
                  </a:cubicBezTo>
                  <a:cubicBezTo>
                    <a:pt x="673" y="311"/>
                    <a:pt x="680" y="235"/>
                    <a:pt x="654" y="179"/>
                  </a:cubicBezTo>
                  <a:cubicBezTo>
                    <a:pt x="616" y="91"/>
                    <a:pt x="517" y="79"/>
                    <a:pt x="429" y="60"/>
                  </a:cubicBezTo>
                  <a:cubicBezTo>
                    <a:pt x="350" y="42"/>
                    <a:pt x="266" y="26"/>
                    <a:pt x="183" y="4"/>
                  </a:cubicBezTo>
                  <a:cubicBezTo>
                    <a:pt x="175" y="2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829;p61"/>
            <p:cNvSpPr/>
            <p:nvPr/>
          </p:nvSpPr>
          <p:spPr>
            <a:xfrm flipH="1">
              <a:off x="7008513" y="2218641"/>
              <a:ext cx="19686" cy="10872"/>
            </a:xfrm>
            <a:custGeom>
              <a:avLst/>
              <a:gdLst/>
              <a:ahLst/>
              <a:cxnLst/>
              <a:rect l="l" t="t" r="r" b="b"/>
              <a:pathLst>
                <a:path w="603" h="333" extrusionOk="0">
                  <a:moveTo>
                    <a:pt x="171" y="0"/>
                  </a:moveTo>
                  <a:cubicBezTo>
                    <a:pt x="44" y="0"/>
                    <a:pt x="0" y="185"/>
                    <a:pt x="135" y="228"/>
                  </a:cubicBezTo>
                  <a:cubicBezTo>
                    <a:pt x="226" y="258"/>
                    <a:pt x="314" y="296"/>
                    <a:pt x="405" y="326"/>
                  </a:cubicBezTo>
                  <a:cubicBezTo>
                    <a:pt x="417" y="331"/>
                    <a:pt x="430" y="333"/>
                    <a:pt x="443" y="333"/>
                  </a:cubicBezTo>
                  <a:cubicBezTo>
                    <a:pt x="504" y="333"/>
                    <a:pt x="565" y="284"/>
                    <a:pt x="584" y="228"/>
                  </a:cubicBezTo>
                  <a:cubicBezTo>
                    <a:pt x="603" y="155"/>
                    <a:pt x="557" y="61"/>
                    <a:pt x="481" y="49"/>
                  </a:cubicBezTo>
                  <a:cubicBezTo>
                    <a:pt x="386" y="33"/>
                    <a:pt x="291" y="22"/>
                    <a:pt x="199" y="3"/>
                  </a:cubicBezTo>
                  <a:cubicBezTo>
                    <a:pt x="190" y="1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830;p61"/>
            <p:cNvSpPr/>
            <p:nvPr/>
          </p:nvSpPr>
          <p:spPr>
            <a:xfrm flipH="1">
              <a:off x="7057060" y="2276753"/>
              <a:ext cx="24584" cy="10741"/>
            </a:xfrm>
            <a:custGeom>
              <a:avLst/>
              <a:gdLst/>
              <a:ahLst/>
              <a:cxnLst/>
              <a:rect l="l" t="t" r="r" b="b"/>
              <a:pathLst>
                <a:path w="753" h="329" extrusionOk="0">
                  <a:moveTo>
                    <a:pt x="85" y="1"/>
                  </a:moveTo>
                  <a:cubicBezTo>
                    <a:pt x="32" y="1"/>
                    <a:pt x="0" y="81"/>
                    <a:pt x="54" y="109"/>
                  </a:cubicBezTo>
                  <a:cubicBezTo>
                    <a:pt x="204" y="193"/>
                    <a:pt x="403" y="328"/>
                    <a:pt x="588" y="328"/>
                  </a:cubicBezTo>
                  <a:cubicBezTo>
                    <a:pt x="604" y="328"/>
                    <a:pt x="619" y="327"/>
                    <a:pt x="635" y="325"/>
                  </a:cubicBezTo>
                  <a:cubicBezTo>
                    <a:pt x="692" y="318"/>
                    <a:pt x="752" y="238"/>
                    <a:pt x="692" y="192"/>
                  </a:cubicBezTo>
                  <a:cubicBezTo>
                    <a:pt x="533" y="67"/>
                    <a:pt x="289" y="55"/>
                    <a:pt x="99" y="2"/>
                  </a:cubicBezTo>
                  <a:cubicBezTo>
                    <a:pt x="94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831;p61"/>
            <p:cNvSpPr/>
            <p:nvPr/>
          </p:nvSpPr>
          <p:spPr>
            <a:xfrm flipH="1">
              <a:off x="7078281" y="2327161"/>
              <a:ext cx="21874" cy="11525"/>
            </a:xfrm>
            <a:custGeom>
              <a:avLst/>
              <a:gdLst/>
              <a:ahLst/>
              <a:cxnLst/>
              <a:rect l="l" t="t" r="r" b="b"/>
              <a:pathLst>
                <a:path w="670" h="353" extrusionOk="0">
                  <a:moveTo>
                    <a:pt x="255" y="1"/>
                  </a:moveTo>
                  <a:cubicBezTo>
                    <a:pt x="214" y="1"/>
                    <a:pt x="172" y="2"/>
                    <a:pt x="130" y="6"/>
                  </a:cubicBezTo>
                  <a:cubicBezTo>
                    <a:pt x="69" y="13"/>
                    <a:pt x="16" y="48"/>
                    <a:pt x="8" y="113"/>
                  </a:cubicBezTo>
                  <a:cubicBezTo>
                    <a:pt x="1" y="169"/>
                    <a:pt x="35" y="241"/>
                    <a:pt x="96" y="250"/>
                  </a:cubicBezTo>
                  <a:cubicBezTo>
                    <a:pt x="217" y="268"/>
                    <a:pt x="335" y="302"/>
                    <a:pt x="449" y="344"/>
                  </a:cubicBezTo>
                  <a:cubicBezTo>
                    <a:pt x="463" y="350"/>
                    <a:pt x="477" y="352"/>
                    <a:pt x="490" y="352"/>
                  </a:cubicBezTo>
                  <a:cubicBezTo>
                    <a:pt x="534" y="352"/>
                    <a:pt x="578" y="328"/>
                    <a:pt x="612" y="302"/>
                  </a:cubicBezTo>
                  <a:cubicBezTo>
                    <a:pt x="617" y="299"/>
                    <a:pt x="621" y="299"/>
                    <a:pt x="624" y="295"/>
                  </a:cubicBezTo>
                  <a:cubicBezTo>
                    <a:pt x="658" y="264"/>
                    <a:pt x="670" y="204"/>
                    <a:pt x="658" y="158"/>
                  </a:cubicBezTo>
                  <a:cubicBezTo>
                    <a:pt x="658" y="154"/>
                    <a:pt x="654" y="146"/>
                    <a:pt x="654" y="143"/>
                  </a:cubicBezTo>
                  <a:cubicBezTo>
                    <a:pt x="640" y="90"/>
                    <a:pt x="594" y="36"/>
                    <a:pt x="537" y="25"/>
                  </a:cubicBezTo>
                  <a:cubicBezTo>
                    <a:pt x="442" y="9"/>
                    <a:pt x="349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832;p61"/>
            <p:cNvSpPr/>
            <p:nvPr/>
          </p:nvSpPr>
          <p:spPr>
            <a:xfrm flipH="1">
              <a:off x="7120723" y="2301696"/>
              <a:ext cx="18544" cy="11525"/>
            </a:xfrm>
            <a:custGeom>
              <a:avLst/>
              <a:gdLst/>
              <a:ahLst/>
              <a:cxnLst/>
              <a:rect l="l" t="t" r="r" b="b"/>
              <a:pathLst>
                <a:path w="568" h="353" extrusionOk="0">
                  <a:moveTo>
                    <a:pt x="129" y="1"/>
                  </a:moveTo>
                  <a:cubicBezTo>
                    <a:pt x="81" y="1"/>
                    <a:pt x="33" y="40"/>
                    <a:pt x="20" y="86"/>
                  </a:cubicBezTo>
                  <a:cubicBezTo>
                    <a:pt x="1" y="151"/>
                    <a:pt x="43" y="208"/>
                    <a:pt x="99" y="231"/>
                  </a:cubicBezTo>
                  <a:cubicBezTo>
                    <a:pt x="164" y="258"/>
                    <a:pt x="229" y="284"/>
                    <a:pt x="297" y="307"/>
                  </a:cubicBezTo>
                  <a:cubicBezTo>
                    <a:pt x="343" y="327"/>
                    <a:pt x="390" y="352"/>
                    <a:pt x="438" y="352"/>
                  </a:cubicBezTo>
                  <a:cubicBezTo>
                    <a:pt x="462" y="352"/>
                    <a:pt x="486" y="346"/>
                    <a:pt x="510" y="330"/>
                  </a:cubicBezTo>
                  <a:cubicBezTo>
                    <a:pt x="548" y="300"/>
                    <a:pt x="568" y="258"/>
                    <a:pt x="556" y="212"/>
                  </a:cubicBezTo>
                  <a:cubicBezTo>
                    <a:pt x="533" y="121"/>
                    <a:pt x="450" y="105"/>
                    <a:pt x="373" y="79"/>
                  </a:cubicBezTo>
                  <a:cubicBezTo>
                    <a:pt x="301" y="52"/>
                    <a:pt x="233" y="29"/>
                    <a:pt x="161" y="7"/>
                  </a:cubicBezTo>
                  <a:cubicBezTo>
                    <a:pt x="150" y="3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833;p61"/>
            <p:cNvSpPr/>
            <p:nvPr/>
          </p:nvSpPr>
          <p:spPr>
            <a:xfrm flipH="1">
              <a:off x="7122943" y="2346456"/>
              <a:ext cx="22755" cy="14887"/>
            </a:xfrm>
            <a:custGeom>
              <a:avLst/>
              <a:gdLst/>
              <a:ahLst/>
              <a:cxnLst/>
              <a:rect l="l" t="t" r="r" b="b"/>
              <a:pathLst>
                <a:path w="697" h="456" extrusionOk="0">
                  <a:moveTo>
                    <a:pt x="126" y="0"/>
                  </a:moveTo>
                  <a:cubicBezTo>
                    <a:pt x="44" y="0"/>
                    <a:pt x="1" y="127"/>
                    <a:pt x="80" y="171"/>
                  </a:cubicBezTo>
                  <a:cubicBezTo>
                    <a:pt x="182" y="233"/>
                    <a:pt x="278" y="297"/>
                    <a:pt x="369" y="366"/>
                  </a:cubicBezTo>
                  <a:cubicBezTo>
                    <a:pt x="436" y="416"/>
                    <a:pt x="493" y="455"/>
                    <a:pt x="563" y="455"/>
                  </a:cubicBezTo>
                  <a:cubicBezTo>
                    <a:pt x="588" y="455"/>
                    <a:pt x="616" y="450"/>
                    <a:pt x="647" y="438"/>
                  </a:cubicBezTo>
                  <a:cubicBezTo>
                    <a:pt x="673" y="430"/>
                    <a:pt x="689" y="411"/>
                    <a:pt x="689" y="384"/>
                  </a:cubicBezTo>
                  <a:cubicBezTo>
                    <a:pt x="696" y="266"/>
                    <a:pt x="624" y="198"/>
                    <a:pt x="517" y="145"/>
                  </a:cubicBezTo>
                  <a:cubicBezTo>
                    <a:pt x="403" y="84"/>
                    <a:pt x="278" y="42"/>
                    <a:pt x="152" y="4"/>
                  </a:cubicBezTo>
                  <a:cubicBezTo>
                    <a:pt x="143" y="1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834;p61"/>
            <p:cNvSpPr/>
            <p:nvPr/>
          </p:nvSpPr>
          <p:spPr>
            <a:xfrm flipH="1">
              <a:off x="7160814" y="2330817"/>
              <a:ext cx="19229" cy="12439"/>
            </a:xfrm>
            <a:custGeom>
              <a:avLst/>
              <a:gdLst/>
              <a:ahLst/>
              <a:cxnLst/>
              <a:rect l="l" t="t" r="r" b="b"/>
              <a:pathLst>
                <a:path w="589" h="381" extrusionOk="0">
                  <a:moveTo>
                    <a:pt x="130" y="0"/>
                  </a:moveTo>
                  <a:cubicBezTo>
                    <a:pt x="48" y="0"/>
                    <a:pt x="0" y="122"/>
                    <a:pt x="83" y="183"/>
                  </a:cubicBezTo>
                  <a:cubicBezTo>
                    <a:pt x="151" y="229"/>
                    <a:pt x="220" y="278"/>
                    <a:pt x="288" y="320"/>
                  </a:cubicBezTo>
                  <a:cubicBezTo>
                    <a:pt x="318" y="338"/>
                    <a:pt x="349" y="366"/>
                    <a:pt x="383" y="373"/>
                  </a:cubicBezTo>
                  <a:cubicBezTo>
                    <a:pt x="400" y="378"/>
                    <a:pt x="424" y="380"/>
                    <a:pt x="448" y="380"/>
                  </a:cubicBezTo>
                  <a:cubicBezTo>
                    <a:pt x="472" y="380"/>
                    <a:pt x="495" y="378"/>
                    <a:pt x="513" y="377"/>
                  </a:cubicBezTo>
                  <a:cubicBezTo>
                    <a:pt x="558" y="369"/>
                    <a:pt x="588" y="327"/>
                    <a:pt x="566" y="282"/>
                  </a:cubicBezTo>
                  <a:cubicBezTo>
                    <a:pt x="527" y="217"/>
                    <a:pt x="490" y="171"/>
                    <a:pt x="413" y="133"/>
                  </a:cubicBezTo>
                  <a:cubicBezTo>
                    <a:pt x="334" y="96"/>
                    <a:pt x="258" y="57"/>
                    <a:pt x="181" y="15"/>
                  </a:cubicBezTo>
                  <a:cubicBezTo>
                    <a:pt x="163" y="5"/>
                    <a:pt x="146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835;p61"/>
            <p:cNvSpPr/>
            <p:nvPr/>
          </p:nvSpPr>
          <p:spPr>
            <a:xfrm flipH="1">
              <a:off x="7274688" y="2366664"/>
              <a:ext cx="25302" cy="19850"/>
            </a:xfrm>
            <a:custGeom>
              <a:avLst/>
              <a:gdLst/>
              <a:ahLst/>
              <a:cxnLst/>
              <a:rect l="l" t="t" r="r" b="b"/>
              <a:pathLst>
                <a:path w="775" h="608" extrusionOk="0">
                  <a:moveTo>
                    <a:pt x="125" y="1"/>
                  </a:moveTo>
                  <a:cubicBezTo>
                    <a:pt x="45" y="1"/>
                    <a:pt x="0" y="110"/>
                    <a:pt x="80" y="168"/>
                  </a:cubicBezTo>
                  <a:cubicBezTo>
                    <a:pt x="175" y="237"/>
                    <a:pt x="267" y="317"/>
                    <a:pt x="354" y="396"/>
                  </a:cubicBezTo>
                  <a:cubicBezTo>
                    <a:pt x="434" y="465"/>
                    <a:pt x="510" y="583"/>
                    <a:pt x="616" y="605"/>
                  </a:cubicBezTo>
                  <a:cubicBezTo>
                    <a:pt x="625" y="607"/>
                    <a:pt x="633" y="608"/>
                    <a:pt x="642" y="608"/>
                  </a:cubicBezTo>
                  <a:cubicBezTo>
                    <a:pt x="720" y="608"/>
                    <a:pt x="774" y="544"/>
                    <a:pt x="761" y="461"/>
                  </a:cubicBezTo>
                  <a:cubicBezTo>
                    <a:pt x="734" y="343"/>
                    <a:pt x="597" y="267"/>
                    <a:pt x="506" y="198"/>
                  </a:cubicBezTo>
                  <a:cubicBezTo>
                    <a:pt x="400" y="123"/>
                    <a:pt x="289" y="70"/>
                    <a:pt x="172" y="12"/>
                  </a:cubicBezTo>
                  <a:cubicBezTo>
                    <a:pt x="155" y="4"/>
                    <a:pt x="140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836;p61"/>
            <p:cNvSpPr/>
            <p:nvPr/>
          </p:nvSpPr>
          <p:spPr>
            <a:xfrm flipH="1">
              <a:off x="7308642" y="2323472"/>
              <a:ext cx="22723" cy="20013"/>
            </a:xfrm>
            <a:custGeom>
              <a:avLst/>
              <a:gdLst/>
              <a:ahLst/>
              <a:cxnLst/>
              <a:rect l="l" t="t" r="r" b="b"/>
              <a:pathLst>
                <a:path w="696" h="613" extrusionOk="0">
                  <a:moveTo>
                    <a:pt x="113" y="0"/>
                  </a:moveTo>
                  <a:cubicBezTo>
                    <a:pt x="44" y="0"/>
                    <a:pt x="0" y="85"/>
                    <a:pt x="34" y="145"/>
                  </a:cubicBezTo>
                  <a:cubicBezTo>
                    <a:pt x="91" y="259"/>
                    <a:pt x="182" y="347"/>
                    <a:pt x="273" y="438"/>
                  </a:cubicBezTo>
                  <a:cubicBezTo>
                    <a:pt x="356" y="521"/>
                    <a:pt x="441" y="612"/>
                    <a:pt x="561" y="612"/>
                  </a:cubicBezTo>
                  <a:cubicBezTo>
                    <a:pt x="573" y="612"/>
                    <a:pt x="586" y="611"/>
                    <a:pt x="600" y="609"/>
                  </a:cubicBezTo>
                  <a:cubicBezTo>
                    <a:pt x="654" y="598"/>
                    <a:pt x="691" y="540"/>
                    <a:pt x="691" y="488"/>
                  </a:cubicBezTo>
                  <a:cubicBezTo>
                    <a:pt x="696" y="351"/>
                    <a:pt x="559" y="267"/>
                    <a:pt x="459" y="195"/>
                  </a:cubicBezTo>
                  <a:cubicBezTo>
                    <a:pt x="357" y="119"/>
                    <a:pt x="258" y="47"/>
                    <a:pt x="140" y="5"/>
                  </a:cubicBezTo>
                  <a:cubicBezTo>
                    <a:pt x="131" y="2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837;p61"/>
            <p:cNvSpPr/>
            <p:nvPr/>
          </p:nvSpPr>
          <p:spPr>
            <a:xfrm flipH="1">
              <a:off x="7257744" y="2333495"/>
              <a:ext cx="25922" cy="20927"/>
            </a:xfrm>
            <a:custGeom>
              <a:avLst/>
              <a:gdLst/>
              <a:ahLst/>
              <a:cxnLst/>
              <a:rect l="l" t="t" r="r" b="b"/>
              <a:pathLst>
                <a:path w="794" h="641" extrusionOk="0">
                  <a:moveTo>
                    <a:pt x="116" y="1"/>
                  </a:moveTo>
                  <a:cubicBezTo>
                    <a:pt x="54" y="1"/>
                    <a:pt x="0" y="81"/>
                    <a:pt x="37" y="139"/>
                  </a:cubicBezTo>
                  <a:cubicBezTo>
                    <a:pt x="70" y="192"/>
                    <a:pt x="90" y="249"/>
                    <a:pt x="128" y="298"/>
                  </a:cubicBezTo>
                  <a:cubicBezTo>
                    <a:pt x="170" y="352"/>
                    <a:pt x="211" y="398"/>
                    <a:pt x="257" y="439"/>
                  </a:cubicBezTo>
                  <a:cubicBezTo>
                    <a:pt x="299" y="481"/>
                    <a:pt x="344" y="515"/>
                    <a:pt x="386" y="553"/>
                  </a:cubicBezTo>
                  <a:cubicBezTo>
                    <a:pt x="451" y="603"/>
                    <a:pt x="508" y="621"/>
                    <a:pt x="588" y="637"/>
                  </a:cubicBezTo>
                  <a:cubicBezTo>
                    <a:pt x="600" y="639"/>
                    <a:pt x="612" y="641"/>
                    <a:pt x="623" y="641"/>
                  </a:cubicBezTo>
                  <a:cubicBezTo>
                    <a:pt x="737" y="641"/>
                    <a:pt x="793" y="510"/>
                    <a:pt x="717" y="416"/>
                  </a:cubicBezTo>
                  <a:cubicBezTo>
                    <a:pt x="675" y="363"/>
                    <a:pt x="644" y="325"/>
                    <a:pt x="592" y="291"/>
                  </a:cubicBezTo>
                  <a:cubicBezTo>
                    <a:pt x="542" y="261"/>
                    <a:pt x="493" y="230"/>
                    <a:pt x="447" y="196"/>
                  </a:cubicBezTo>
                  <a:cubicBezTo>
                    <a:pt x="352" y="135"/>
                    <a:pt x="249" y="82"/>
                    <a:pt x="162" y="17"/>
                  </a:cubicBezTo>
                  <a:cubicBezTo>
                    <a:pt x="147" y="6"/>
                    <a:pt x="131" y="1"/>
                    <a:pt x="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838;p61"/>
            <p:cNvSpPr/>
            <p:nvPr/>
          </p:nvSpPr>
          <p:spPr>
            <a:xfrm flipH="1">
              <a:off x="7195322" y="2351287"/>
              <a:ext cx="27914" cy="23931"/>
            </a:xfrm>
            <a:custGeom>
              <a:avLst/>
              <a:gdLst/>
              <a:ahLst/>
              <a:cxnLst/>
              <a:rect l="l" t="t" r="r" b="b"/>
              <a:pathLst>
                <a:path w="855" h="733" extrusionOk="0">
                  <a:moveTo>
                    <a:pt x="15" y="1"/>
                  </a:moveTo>
                  <a:cubicBezTo>
                    <a:pt x="7" y="1"/>
                    <a:pt x="1" y="15"/>
                    <a:pt x="7" y="23"/>
                  </a:cubicBezTo>
                  <a:cubicBezTo>
                    <a:pt x="67" y="95"/>
                    <a:pt x="94" y="195"/>
                    <a:pt x="144" y="271"/>
                  </a:cubicBezTo>
                  <a:cubicBezTo>
                    <a:pt x="193" y="343"/>
                    <a:pt x="246" y="408"/>
                    <a:pt x="304" y="469"/>
                  </a:cubicBezTo>
                  <a:cubicBezTo>
                    <a:pt x="410" y="578"/>
                    <a:pt x="538" y="732"/>
                    <a:pt x="697" y="732"/>
                  </a:cubicBezTo>
                  <a:cubicBezTo>
                    <a:pt x="713" y="732"/>
                    <a:pt x="731" y="731"/>
                    <a:pt x="748" y="727"/>
                  </a:cubicBezTo>
                  <a:cubicBezTo>
                    <a:pt x="805" y="711"/>
                    <a:pt x="855" y="647"/>
                    <a:pt x="851" y="590"/>
                  </a:cubicBezTo>
                  <a:cubicBezTo>
                    <a:pt x="836" y="408"/>
                    <a:pt x="653" y="332"/>
                    <a:pt x="513" y="241"/>
                  </a:cubicBezTo>
                  <a:cubicBezTo>
                    <a:pt x="444" y="195"/>
                    <a:pt x="372" y="157"/>
                    <a:pt x="295" y="118"/>
                  </a:cubicBezTo>
                  <a:cubicBezTo>
                    <a:pt x="212" y="76"/>
                    <a:pt x="102" y="58"/>
                    <a:pt x="22" y="4"/>
                  </a:cubicBezTo>
                  <a:cubicBezTo>
                    <a:pt x="19" y="2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839;p61"/>
            <p:cNvSpPr/>
            <p:nvPr/>
          </p:nvSpPr>
          <p:spPr>
            <a:xfrm flipH="1">
              <a:off x="7357058" y="2296472"/>
              <a:ext cx="13190" cy="13973"/>
            </a:xfrm>
            <a:custGeom>
              <a:avLst/>
              <a:gdLst/>
              <a:ahLst/>
              <a:cxnLst/>
              <a:rect l="l" t="t" r="r" b="b"/>
              <a:pathLst>
                <a:path w="404" h="428" extrusionOk="0">
                  <a:moveTo>
                    <a:pt x="112" y="1"/>
                  </a:moveTo>
                  <a:cubicBezTo>
                    <a:pt x="96" y="1"/>
                    <a:pt x="80" y="5"/>
                    <a:pt x="65" y="14"/>
                  </a:cubicBezTo>
                  <a:cubicBezTo>
                    <a:pt x="27" y="33"/>
                    <a:pt x="1" y="86"/>
                    <a:pt x="20" y="125"/>
                  </a:cubicBezTo>
                  <a:cubicBezTo>
                    <a:pt x="23" y="144"/>
                    <a:pt x="31" y="174"/>
                    <a:pt x="43" y="197"/>
                  </a:cubicBezTo>
                  <a:cubicBezTo>
                    <a:pt x="54" y="216"/>
                    <a:pt x="62" y="235"/>
                    <a:pt x="73" y="258"/>
                  </a:cubicBezTo>
                  <a:cubicBezTo>
                    <a:pt x="95" y="304"/>
                    <a:pt x="118" y="346"/>
                    <a:pt x="148" y="387"/>
                  </a:cubicBezTo>
                  <a:cubicBezTo>
                    <a:pt x="172" y="415"/>
                    <a:pt x="208" y="427"/>
                    <a:pt x="243" y="427"/>
                  </a:cubicBezTo>
                  <a:cubicBezTo>
                    <a:pt x="275" y="427"/>
                    <a:pt x="307" y="417"/>
                    <a:pt x="331" y="398"/>
                  </a:cubicBezTo>
                  <a:cubicBezTo>
                    <a:pt x="385" y="356"/>
                    <a:pt x="404" y="281"/>
                    <a:pt x="366" y="220"/>
                  </a:cubicBezTo>
                  <a:cubicBezTo>
                    <a:pt x="343" y="178"/>
                    <a:pt x="304" y="144"/>
                    <a:pt x="271" y="106"/>
                  </a:cubicBezTo>
                  <a:cubicBezTo>
                    <a:pt x="240" y="79"/>
                    <a:pt x="217" y="49"/>
                    <a:pt x="183" y="30"/>
                  </a:cubicBezTo>
                  <a:cubicBezTo>
                    <a:pt x="162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840;p61"/>
            <p:cNvSpPr/>
            <p:nvPr/>
          </p:nvSpPr>
          <p:spPr>
            <a:xfrm flipH="1">
              <a:off x="7204137" y="2428760"/>
              <a:ext cx="23408" cy="16813"/>
            </a:xfrm>
            <a:custGeom>
              <a:avLst/>
              <a:gdLst/>
              <a:ahLst/>
              <a:cxnLst/>
              <a:rect l="l" t="t" r="r" b="b"/>
              <a:pathLst>
                <a:path w="717" h="515" extrusionOk="0">
                  <a:moveTo>
                    <a:pt x="156" y="1"/>
                  </a:moveTo>
                  <a:cubicBezTo>
                    <a:pt x="72" y="1"/>
                    <a:pt x="1" y="102"/>
                    <a:pt x="78" y="179"/>
                  </a:cubicBezTo>
                  <a:cubicBezTo>
                    <a:pt x="154" y="258"/>
                    <a:pt x="238" y="331"/>
                    <a:pt x="325" y="400"/>
                  </a:cubicBezTo>
                  <a:cubicBezTo>
                    <a:pt x="397" y="453"/>
                    <a:pt x="510" y="514"/>
                    <a:pt x="603" y="514"/>
                  </a:cubicBezTo>
                  <a:cubicBezTo>
                    <a:pt x="608" y="514"/>
                    <a:pt x="613" y="514"/>
                    <a:pt x="618" y="514"/>
                  </a:cubicBezTo>
                  <a:cubicBezTo>
                    <a:pt x="678" y="509"/>
                    <a:pt x="717" y="449"/>
                    <a:pt x="686" y="395"/>
                  </a:cubicBezTo>
                  <a:cubicBezTo>
                    <a:pt x="648" y="319"/>
                    <a:pt x="545" y="247"/>
                    <a:pt x="477" y="205"/>
                  </a:cubicBezTo>
                  <a:cubicBezTo>
                    <a:pt x="390" y="152"/>
                    <a:pt x="306" y="91"/>
                    <a:pt x="226" y="26"/>
                  </a:cubicBezTo>
                  <a:cubicBezTo>
                    <a:pt x="204" y="8"/>
                    <a:pt x="180" y="1"/>
                    <a:pt x="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841;p61"/>
            <p:cNvSpPr/>
            <p:nvPr/>
          </p:nvSpPr>
          <p:spPr>
            <a:xfrm flipH="1">
              <a:off x="7172502" y="2411783"/>
              <a:ext cx="31505" cy="20601"/>
            </a:xfrm>
            <a:custGeom>
              <a:avLst/>
              <a:gdLst/>
              <a:ahLst/>
              <a:cxnLst/>
              <a:rect l="l" t="t" r="r" b="b"/>
              <a:pathLst>
                <a:path w="965" h="631" extrusionOk="0">
                  <a:moveTo>
                    <a:pt x="152" y="1"/>
                  </a:moveTo>
                  <a:cubicBezTo>
                    <a:pt x="55" y="1"/>
                    <a:pt x="1" y="108"/>
                    <a:pt x="68" y="185"/>
                  </a:cubicBezTo>
                  <a:cubicBezTo>
                    <a:pt x="163" y="299"/>
                    <a:pt x="280" y="376"/>
                    <a:pt x="403" y="455"/>
                  </a:cubicBezTo>
                  <a:cubicBezTo>
                    <a:pt x="513" y="529"/>
                    <a:pt x="641" y="631"/>
                    <a:pt x="777" y="631"/>
                  </a:cubicBezTo>
                  <a:cubicBezTo>
                    <a:pt x="781" y="631"/>
                    <a:pt x="786" y="631"/>
                    <a:pt x="790" y="630"/>
                  </a:cubicBezTo>
                  <a:cubicBezTo>
                    <a:pt x="904" y="627"/>
                    <a:pt x="965" y="516"/>
                    <a:pt x="915" y="413"/>
                  </a:cubicBezTo>
                  <a:cubicBezTo>
                    <a:pt x="855" y="292"/>
                    <a:pt x="691" y="227"/>
                    <a:pt x="573" y="167"/>
                  </a:cubicBezTo>
                  <a:cubicBezTo>
                    <a:pt x="445" y="98"/>
                    <a:pt x="319" y="34"/>
                    <a:pt x="174" y="3"/>
                  </a:cubicBezTo>
                  <a:cubicBezTo>
                    <a:pt x="167" y="1"/>
                    <a:pt x="15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842;p61"/>
            <p:cNvSpPr/>
            <p:nvPr/>
          </p:nvSpPr>
          <p:spPr>
            <a:xfrm flipH="1">
              <a:off x="7106684" y="2456739"/>
              <a:ext cx="27848" cy="16389"/>
            </a:xfrm>
            <a:custGeom>
              <a:avLst/>
              <a:gdLst/>
              <a:ahLst/>
              <a:cxnLst/>
              <a:rect l="l" t="t" r="r" b="b"/>
              <a:pathLst>
                <a:path w="853" h="502" extrusionOk="0">
                  <a:moveTo>
                    <a:pt x="190" y="1"/>
                  </a:moveTo>
                  <a:cubicBezTo>
                    <a:pt x="163" y="1"/>
                    <a:pt x="135" y="2"/>
                    <a:pt x="107" y="6"/>
                  </a:cubicBezTo>
                  <a:cubicBezTo>
                    <a:pt x="19" y="17"/>
                    <a:pt x="0" y="143"/>
                    <a:pt x="58" y="200"/>
                  </a:cubicBezTo>
                  <a:cubicBezTo>
                    <a:pt x="133" y="276"/>
                    <a:pt x="228" y="326"/>
                    <a:pt x="328" y="375"/>
                  </a:cubicBezTo>
                  <a:cubicBezTo>
                    <a:pt x="430" y="428"/>
                    <a:pt x="529" y="493"/>
                    <a:pt x="647" y="501"/>
                  </a:cubicBezTo>
                  <a:cubicBezTo>
                    <a:pt x="652" y="501"/>
                    <a:pt x="658" y="501"/>
                    <a:pt x="663" y="501"/>
                  </a:cubicBezTo>
                  <a:cubicBezTo>
                    <a:pt x="810" y="501"/>
                    <a:pt x="853" y="307"/>
                    <a:pt x="768" y="208"/>
                  </a:cubicBezTo>
                  <a:cubicBezTo>
                    <a:pt x="693" y="120"/>
                    <a:pt x="552" y="78"/>
                    <a:pt x="442" y="45"/>
                  </a:cubicBezTo>
                  <a:cubicBezTo>
                    <a:pt x="358" y="18"/>
                    <a:pt x="27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843;p61"/>
            <p:cNvSpPr/>
            <p:nvPr/>
          </p:nvSpPr>
          <p:spPr>
            <a:xfrm flipH="1">
              <a:off x="7128232" y="2403817"/>
              <a:ext cx="26183" cy="16781"/>
            </a:xfrm>
            <a:custGeom>
              <a:avLst/>
              <a:gdLst/>
              <a:ahLst/>
              <a:cxnLst/>
              <a:rect l="l" t="t" r="r" b="b"/>
              <a:pathLst>
                <a:path w="802" h="514" extrusionOk="0">
                  <a:moveTo>
                    <a:pt x="119" y="1"/>
                  </a:moveTo>
                  <a:cubicBezTo>
                    <a:pt x="42" y="1"/>
                    <a:pt x="0" y="118"/>
                    <a:pt x="77" y="160"/>
                  </a:cubicBezTo>
                  <a:cubicBezTo>
                    <a:pt x="180" y="213"/>
                    <a:pt x="279" y="278"/>
                    <a:pt x="370" y="350"/>
                  </a:cubicBezTo>
                  <a:cubicBezTo>
                    <a:pt x="412" y="380"/>
                    <a:pt x="446" y="415"/>
                    <a:pt x="488" y="445"/>
                  </a:cubicBezTo>
                  <a:cubicBezTo>
                    <a:pt x="537" y="479"/>
                    <a:pt x="594" y="490"/>
                    <a:pt x="651" y="509"/>
                  </a:cubicBezTo>
                  <a:cubicBezTo>
                    <a:pt x="660" y="512"/>
                    <a:pt x="669" y="514"/>
                    <a:pt x="677" y="514"/>
                  </a:cubicBezTo>
                  <a:cubicBezTo>
                    <a:pt x="747" y="514"/>
                    <a:pt x="802" y="426"/>
                    <a:pt x="761" y="365"/>
                  </a:cubicBezTo>
                  <a:cubicBezTo>
                    <a:pt x="728" y="315"/>
                    <a:pt x="705" y="262"/>
                    <a:pt x="655" y="224"/>
                  </a:cubicBezTo>
                  <a:cubicBezTo>
                    <a:pt x="605" y="190"/>
                    <a:pt x="541" y="164"/>
                    <a:pt x="484" y="137"/>
                  </a:cubicBezTo>
                  <a:cubicBezTo>
                    <a:pt x="374" y="87"/>
                    <a:pt x="260" y="41"/>
                    <a:pt x="142" y="4"/>
                  </a:cubicBezTo>
                  <a:cubicBezTo>
                    <a:pt x="134" y="2"/>
                    <a:pt x="126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844;p61"/>
            <p:cNvSpPr/>
            <p:nvPr/>
          </p:nvSpPr>
          <p:spPr>
            <a:xfrm flipH="1">
              <a:off x="7069466" y="2439403"/>
              <a:ext cx="19719" cy="11329"/>
            </a:xfrm>
            <a:custGeom>
              <a:avLst/>
              <a:gdLst/>
              <a:ahLst/>
              <a:cxnLst/>
              <a:rect l="l" t="t" r="r" b="b"/>
              <a:pathLst>
                <a:path w="604" h="347" extrusionOk="0">
                  <a:moveTo>
                    <a:pt x="61" y="0"/>
                  </a:moveTo>
                  <a:cubicBezTo>
                    <a:pt x="13" y="0"/>
                    <a:pt x="1" y="75"/>
                    <a:pt x="41" y="96"/>
                  </a:cubicBezTo>
                  <a:cubicBezTo>
                    <a:pt x="159" y="160"/>
                    <a:pt x="273" y="252"/>
                    <a:pt x="383" y="328"/>
                  </a:cubicBezTo>
                  <a:cubicBezTo>
                    <a:pt x="403" y="341"/>
                    <a:pt x="428" y="347"/>
                    <a:pt x="453" y="347"/>
                  </a:cubicBezTo>
                  <a:cubicBezTo>
                    <a:pt x="479" y="347"/>
                    <a:pt x="506" y="340"/>
                    <a:pt x="527" y="328"/>
                  </a:cubicBezTo>
                  <a:cubicBezTo>
                    <a:pt x="532" y="325"/>
                    <a:pt x="535" y="320"/>
                    <a:pt x="543" y="320"/>
                  </a:cubicBezTo>
                  <a:cubicBezTo>
                    <a:pt x="573" y="302"/>
                    <a:pt x="604" y="260"/>
                    <a:pt x="600" y="221"/>
                  </a:cubicBezTo>
                  <a:cubicBezTo>
                    <a:pt x="600" y="214"/>
                    <a:pt x="596" y="211"/>
                    <a:pt x="596" y="206"/>
                  </a:cubicBezTo>
                  <a:cubicBezTo>
                    <a:pt x="588" y="142"/>
                    <a:pt x="558" y="88"/>
                    <a:pt x="493" y="69"/>
                  </a:cubicBezTo>
                  <a:cubicBezTo>
                    <a:pt x="421" y="46"/>
                    <a:pt x="349" y="28"/>
                    <a:pt x="276" y="13"/>
                  </a:cubicBezTo>
                  <a:cubicBezTo>
                    <a:pt x="208" y="1"/>
                    <a:pt x="136" y="9"/>
                    <a:pt x="67" y="1"/>
                  </a:cubicBezTo>
                  <a:cubicBezTo>
                    <a:pt x="65" y="0"/>
                    <a:pt x="63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845;p61"/>
            <p:cNvSpPr/>
            <p:nvPr/>
          </p:nvSpPr>
          <p:spPr>
            <a:xfrm flipH="1">
              <a:off x="7071327" y="2383804"/>
              <a:ext cx="40124" cy="18903"/>
            </a:xfrm>
            <a:custGeom>
              <a:avLst/>
              <a:gdLst/>
              <a:ahLst/>
              <a:cxnLst/>
              <a:rect l="l" t="t" r="r" b="b"/>
              <a:pathLst>
                <a:path w="1229" h="579" extrusionOk="0">
                  <a:moveTo>
                    <a:pt x="287" y="1"/>
                  </a:moveTo>
                  <a:cubicBezTo>
                    <a:pt x="240" y="1"/>
                    <a:pt x="195" y="3"/>
                    <a:pt x="153" y="8"/>
                  </a:cubicBezTo>
                  <a:cubicBezTo>
                    <a:pt x="65" y="16"/>
                    <a:pt x="0" y="149"/>
                    <a:pt x="100" y="194"/>
                  </a:cubicBezTo>
                  <a:cubicBezTo>
                    <a:pt x="270" y="275"/>
                    <a:pt x="445" y="328"/>
                    <a:pt x="616" y="408"/>
                  </a:cubicBezTo>
                  <a:cubicBezTo>
                    <a:pt x="773" y="482"/>
                    <a:pt x="908" y="579"/>
                    <a:pt x="1085" y="579"/>
                  </a:cubicBezTo>
                  <a:cubicBezTo>
                    <a:pt x="1089" y="579"/>
                    <a:pt x="1092" y="579"/>
                    <a:pt x="1095" y="579"/>
                  </a:cubicBezTo>
                  <a:cubicBezTo>
                    <a:pt x="1156" y="575"/>
                    <a:pt x="1228" y="506"/>
                    <a:pt x="1198" y="438"/>
                  </a:cubicBezTo>
                  <a:cubicBezTo>
                    <a:pt x="1072" y="135"/>
                    <a:pt x="626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846;p61"/>
            <p:cNvSpPr/>
            <p:nvPr/>
          </p:nvSpPr>
          <p:spPr>
            <a:xfrm flipH="1">
              <a:off x="7185887" y="1800589"/>
              <a:ext cx="669796" cy="628334"/>
            </a:xfrm>
            <a:custGeom>
              <a:avLst/>
              <a:gdLst/>
              <a:ahLst/>
              <a:cxnLst/>
              <a:rect l="l" t="t" r="r" b="b"/>
              <a:pathLst>
                <a:path w="20516" h="19246" extrusionOk="0">
                  <a:moveTo>
                    <a:pt x="12371" y="0"/>
                  </a:moveTo>
                  <a:cubicBezTo>
                    <a:pt x="10886" y="0"/>
                    <a:pt x="10119" y="5006"/>
                    <a:pt x="10216" y="8067"/>
                  </a:cubicBezTo>
                  <a:cubicBezTo>
                    <a:pt x="9992" y="7779"/>
                    <a:pt x="9756" y="7500"/>
                    <a:pt x="9513" y="7231"/>
                  </a:cubicBezTo>
                  <a:cubicBezTo>
                    <a:pt x="8607" y="6235"/>
                    <a:pt x="7570" y="5322"/>
                    <a:pt x="6414" y="4562"/>
                  </a:cubicBezTo>
                  <a:cubicBezTo>
                    <a:pt x="5650" y="4056"/>
                    <a:pt x="4783" y="3474"/>
                    <a:pt x="3817" y="3341"/>
                  </a:cubicBezTo>
                  <a:cubicBezTo>
                    <a:pt x="3725" y="3328"/>
                    <a:pt x="3633" y="3322"/>
                    <a:pt x="3541" y="3322"/>
                  </a:cubicBezTo>
                  <a:cubicBezTo>
                    <a:pt x="2954" y="3322"/>
                    <a:pt x="2393" y="3588"/>
                    <a:pt x="2300" y="4166"/>
                  </a:cubicBezTo>
                  <a:cubicBezTo>
                    <a:pt x="2209" y="4714"/>
                    <a:pt x="2490" y="5322"/>
                    <a:pt x="2848" y="5752"/>
                  </a:cubicBezTo>
                  <a:cubicBezTo>
                    <a:pt x="3197" y="6166"/>
                    <a:pt x="3715" y="6691"/>
                    <a:pt x="4243" y="6926"/>
                  </a:cubicBezTo>
                  <a:cubicBezTo>
                    <a:pt x="4241" y="6926"/>
                    <a:pt x="2845" y="6306"/>
                    <a:pt x="1707" y="6306"/>
                  </a:cubicBezTo>
                  <a:cubicBezTo>
                    <a:pt x="1016" y="6306"/>
                    <a:pt x="419" y="6535"/>
                    <a:pt x="286" y="7268"/>
                  </a:cubicBezTo>
                  <a:cubicBezTo>
                    <a:pt x="0" y="8835"/>
                    <a:pt x="5426" y="10109"/>
                    <a:pt x="8479" y="10197"/>
                  </a:cubicBezTo>
                  <a:cubicBezTo>
                    <a:pt x="7426" y="10899"/>
                    <a:pt x="6429" y="11729"/>
                    <a:pt x="5551" y="12678"/>
                  </a:cubicBezTo>
                  <a:cubicBezTo>
                    <a:pt x="4927" y="13356"/>
                    <a:pt x="4213" y="14116"/>
                    <a:pt x="3924" y="15044"/>
                  </a:cubicBezTo>
                  <a:cubicBezTo>
                    <a:pt x="3718" y="15698"/>
                    <a:pt x="3852" y="16462"/>
                    <a:pt x="4490" y="16679"/>
                  </a:cubicBezTo>
                  <a:cubicBezTo>
                    <a:pt x="4635" y="16727"/>
                    <a:pt x="4789" y="16748"/>
                    <a:pt x="4947" y="16748"/>
                  </a:cubicBezTo>
                  <a:cubicBezTo>
                    <a:pt x="5360" y="16748"/>
                    <a:pt x="5797" y="16600"/>
                    <a:pt x="6144" y="16393"/>
                  </a:cubicBezTo>
                  <a:cubicBezTo>
                    <a:pt x="6608" y="16116"/>
                    <a:pt x="7212" y="15690"/>
                    <a:pt x="7531" y="15207"/>
                  </a:cubicBezTo>
                  <a:lnTo>
                    <a:pt x="7531" y="15207"/>
                  </a:lnTo>
                  <a:cubicBezTo>
                    <a:pt x="7520" y="15226"/>
                    <a:pt x="5874" y="18543"/>
                    <a:pt x="7730" y="19207"/>
                  </a:cubicBezTo>
                  <a:cubicBezTo>
                    <a:pt x="7802" y="19233"/>
                    <a:pt x="7875" y="19246"/>
                    <a:pt x="7948" y="19246"/>
                  </a:cubicBezTo>
                  <a:cubicBezTo>
                    <a:pt x="9326" y="19246"/>
                    <a:pt x="10744" y="14770"/>
                    <a:pt x="11379" y="11896"/>
                  </a:cubicBezTo>
                  <a:cubicBezTo>
                    <a:pt x="12136" y="12762"/>
                    <a:pt x="12995" y="13564"/>
                    <a:pt x="13942" y="14264"/>
                  </a:cubicBezTo>
                  <a:cubicBezTo>
                    <a:pt x="14680" y="14808"/>
                    <a:pt x="15516" y="15431"/>
                    <a:pt x="16470" y="15618"/>
                  </a:cubicBezTo>
                  <a:cubicBezTo>
                    <a:pt x="16595" y="15642"/>
                    <a:pt x="16723" y="15655"/>
                    <a:pt x="16849" y="15655"/>
                  </a:cubicBezTo>
                  <a:cubicBezTo>
                    <a:pt x="17400" y="15655"/>
                    <a:pt x="17915" y="15412"/>
                    <a:pt x="18033" y="14873"/>
                  </a:cubicBezTo>
                  <a:cubicBezTo>
                    <a:pt x="18147" y="14333"/>
                    <a:pt x="17904" y="13710"/>
                    <a:pt x="17565" y="13261"/>
                  </a:cubicBezTo>
                  <a:cubicBezTo>
                    <a:pt x="17238" y="12831"/>
                    <a:pt x="16751" y="12280"/>
                    <a:pt x="16235" y="12017"/>
                  </a:cubicBezTo>
                  <a:lnTo>
                    <a:pt x="16235" y="12017"/>
                  </a:lnTo>
                  <a:cubicBezTo>
                    <a:pt x="16240" y="12019"/>
                    <a:pt x="17723" y="12772"/>
                    <a:pt x="18886" y="12772"/>
                  </a:cubicBezTo>
                  <a:cubicBezTo>
                    <a:pt x="19513" y="12772"/>
                    <a:pt x="20048" y="12553"/>
                    <a:pt x="20208" y="11880"/>
                  </a:cubicBezTo>
                  <a:cubicBezTo>
                    <a:pt x="20515" y="10565"/>
                    <a:pt x="16714" y="9249"/>
                    <a:pt x="13694" y="8725"/>
                  </a:cubicBezTo>
                  <a:cubicBezTo>
                    <a:pt x="14440" y="7858"/>
                    <a:pt x="15113" y="6903"/>
                    <a:pt x="15668" y="5877"/>
                  </a:cubicBezTo>
                  <a:cubicBezTo>
                    <a:pt x="16105" y="5068"/>
                    <a:pt x="16607" y="4155"/>
                    <a:pt x="16656" y="3181"/>
                  </a:cubicBezTo>
                  <a:cubicBezTo>
                    <a:pt x="16691" y="2497"/>
                    <a:pt x="16375" y="1790"/>
                    <a:pt x="15698" y="1741"/>
                  </a:cubicBezTo>
                  <a:cubicBezTo>
                    <a:pt x="15666" y="1738"/>
                    <a:pt x="15635" y="1737"/>
                    <a:pt x="15603" y="1737"/>
                  </a:cubicBezTo>
                  <a:cubicBezTo>
                    <a:pt x="15081" y="1737"/>
                    <a:pt x="14543" y="2053"/>
                    <a:pt x="14170" y="2425"/>
                  </a:cubicBezTo>
                  <a:cubicBezTo>
                    <a:pt x="13794" y="2806"/>
                    <a:pt x="13320" y="3361"/>
                    <a:pt x="13126" y="3904"/>
                  </a:cubicBezTo>
                  <a:lnTo>
                    <a:pt x="13126" y="3904"/>
                  </a:lnTo>
                  <a:cubicBezTo>
                    <a:pt x="13213" y="3649"/>
                    <a:pt x="14330" y="179"/>
                    <a:pt x="12432" y="3"/>
                  </a:cubicBezTo>
                  <a:cubicBezTo>
                    <a:pt x="12412" y="1"/>
                    <a:pt x="12391" y="0"/>
                    <a:pt x="12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847;p61"/>
            <p:cNvSpPr/>
            <p:nvPr/>
          </p:nvSpPr>
          <p:spPr>
            <a:xfrm flipH="1">
              <a:off x="7382262" y="1933432"/>
              <a:ext cx="121188" cy="180182"/>
            </a:xfrm>
            <a:custGeom>
              <a:avLst/>
              <a:gdLst/>
              <a:ahLst/>
              <a:cxnLst/>
              <a:rect l="l" t="t" r="r" b="b"/>
              <a:pathLst>
                <a:path w="3712" h="5519" extrusionOk="0">
                  <a:moveTo>
                    <a:pt x="1872" y="1515"/>
                  </a:moveTo>
                  <a:lnTo>
                    <a:pt x="1872" y="1515"/>
                  </a:lnTo>
                  <a:cubicBezTo>
                    <a:pt x="1921" y="1873"/>
                    <a:pt x="1887" y="2257"/>
                    <a:pt x="1705" y="2573"/>
                  </a:cubicBezTo>
                  <a:cubicBezTo>
                    <a:pt x="1673" y="2627"/>
                    <a:pt x="1527" y="2873"/>
                    <a:pt x="1398" y="2873"/>
                  </a:cubicBezTo>
                  <a:cubicBezTo>
                    <a:pt x="1356" y="2873"/>
                    <a:pt x="1316" y="2846"/>
                    <a:pt x="1282" y="2778"/>
                  </a:cubicBezTo>
                  <a:cubicBezTo>
                    <a:pt x="1240" y="2690"/>
                    <a:pt x="1354" y="2409"/>
                    <a:pt x="1385" y="2318"/>
                  </a:cubicBezTo>
                  <a:cubicBezTo>
                    <a:pt x="1484" y="2040"/>
                    <a:pt x="1651" y="1755"/>
                    <a:pt x="1872" y="1515"/>
                  </a:cubicBezTo>
                  <a:close/>
                  <a:moveTo>
                    <a:pt x="1073" y="0"/>
                  </a:moveTo>
                  <a:cubicBezTo>
                    <a:pt x="1020" y="0"/>
                    <a:pt x="964" y="10"/>
                    <a:pt x="906" y="32"/>
                  </a:cubicBezTo>
                  <a:cubicBezTo>
                    <a:pt x="624" y="139"/>
                    <a:pt x="506" y="508"/>
                    <a:pt x="423" y="762"/>
                  </a:cubicBezTo>
                  <a:cubicBezTo>
                    <a:pt x="301" y="1116"/>
                    <a:pt x="245" y="1485"/>
                    <a:pt x="199" y="1854"/>
                  </a:cubicBezTo>
                  <a:cubicBezTo>
                    <a:pt x="77" y="2820"/>
                    <a:pt x="1" y="3835"/>
                    <a:pt x="115" y="4804"/>
                  </a:cubicBezTo>
                  <a:cubicBezTo>
                    <a:pt x="117" y="4825"/>
                    <a:pt x="132" y="4835"/>
                    <a:pt x="147" y="4835"/>
                  </a:cubicBezTo>
                  <a:cubicBezTo>
                    <a:pt x="162" y="4835"/>
                    <a:pt x="176" y="4825"/>
                    <a:pt x="176" y="4804"/>
                  </a:cubicBezTo>
                  <a:cubicBezTo>
                    <a:pt x="248" y="3496"/>
                    <a:pt x="138" y="2067"/>
                    <a:pt x="575" y="808"/>
                  </a:cubicBezTo>
                  <a:cubicBezTo>
                    <a:pt x="624" y="671"/>
                    <a:pt x="674" y="527"/>
                    <a:pt x="750" y="405"/>
                  </a:cubicBezTo>
                  <a:cubicBezTo>
                    <a:pt x="830" y="269"/>
                    <a:pt x="937" y="215"/>
                    <a:pt x="1047" y="215"/>
                  </a:cubicBezTo>
                  <a:cubicBezTo>
                    <a:pt x="1220" y="215"/>
                    <a:pt x="1401" y="348"/>
                    <a:pt x="1503" y="508"/>
                  </a:cubicBezTo>
                  <a:cubicBezTo>
                    <a:pt x="1655" y="748"/>
                    <a:pt x="1761" y="1021"/>
                    <a:pt x="1826" y="1299"/>
                  </a:cubicBezTo>
                  <a:cubicBezTo>
                    <a:pt x="1457" y="1648"/>
                    <a:pt x="1069" y="2250"/>
                    <a:pt x="1085" y="2778"/>
                  </a:cubicBezTo>
                  <a:cubicBezTo>
                    <a:pt x="1093" y="3011"/>
                    <a:pt x="1190" y="3097"/>
                    <a:pt x="1314" y="3097"/>
                  </a:cubicBezTo>
                  <a:cubicBezTo>
                    <a:pt x="1485" y="3097"/>
                    <a:pt x="1708" y="2934"/>
                    <a:pt x="1819" y="2766"/>
                  </a:cubicBezTo>
                  <a:cubicBezTo>
                    <a:pt x="2096" y="2344"/>
                    <a:pt x="2130" y="1839"/>
                    <a:pt x="2028" y="1360"/>
                  </a:cubicBezTo>
                  <a:cubicBezTo>
                    <a:pt x="2210" y="1196"/>
                    <a:pt x="2419" y="1071"/>
                    <a:pt x="2640" y="1002"/>
                  </a:cubicBezTo>
                  <a:cubicBezTo>
                    <a:pt x="2727" y="976"/>
                    <a:pt x="2803" y="964"/>
                    <a:pt x="2870" y="964"/>
                  </a:cubicBezTo>
                  <a:cubicBezTo>
                    <a:pt x="3311" y="964"/>
                    <a:pt x="3328" y="1490"/>
                    <a:pt x="3153" y="1850"/>
                  </a:cubicBezTo>
                  <a:cubicBezTo>
                    <a:pt x="3031" y="2097"/>
                    <a:pt x="2872" y="2333"/>
                    <a:pt x="2723" y="2561"/>
                  </a:cubicBezTo>
                  <a:cubicBezTo>
                    <a:pt x="2031" y="3610"/>
                    <a:pt x="1161" y="4534"/>
                    <a:pt x="168" y="5302"/>
                  </a:cubicBezTo>
                  <a:cubicBezTo>
                    <a:pt x="74" y="5374"/>
                    <a:pt x="132" y="5518"/>
                    <a:pt x="221" y="5518"/>
                  </a:cubicBezTo>
                  <a:cubicBezTo>
                    <a:pt x="241" y="5518"/>
                    <a:pt x="261" y="5512"/>
                    <a:pt x="282" y="5496"/>
                  </a:cubicBezTo>
                  <a:cubicBezTo>
                    <a:pt x="1434" y="4614"/>
                    <a:pt x="2431" y="3522"/>
                    <a:pt x="3168" y="2268"/>
                  </a:cubicBezTo>
                  <a:cubicBezTo>
                    <a:pt x="3404" y="1869"/>
                    <a:pt x="3712" y="1211"/>
                    <a:pt x="3221" y="858"/>
                  </a:cubicBezTo>
                  <a:cubicBezTo>
                    <a:pt x="3115" y="782"/>
                    <a:pt x="2999" y="750"/>
                    <a:pt x="2878" y="750"/>
                  </a:cubicBezTo>
                  <a:cubicBezTo>
                    <a:pt x="2565" y="750"/>
                    <a:pt x="2225" y="963"/>
                    <a:pt x="1978" y="1166"/>
                  </a:cubicBezTo>
                  <a:cubicBezTo>
                    <a:pt x="1947" y="1063"/>
                    <a:pt x="1913" y="964"/>
                    <a:pt x="1875" y="869"/>
                  </a:cubicBezTo>
                  <a:cubicBezTo>
                    <a:pt x="1748" y="564"/>
                    <a:pt x="1475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848;p61"/>
            <p:cNvSpPr/>
            <p:nvPr/>
          </p:nvSpPr>
          <p:spPr>
            <a:xfrm flipH="1">
              <a:off x="7513864" y="1996344"/>
              <a:ext cx="233103" cy="121155"/>
            </a:xfrm>
            <a:custGeom>
              <a:avLst/>
              <a:gdLst/>
              <a:ahLst/>
              <a:cxnLst/>
              <a:rect l="l" t="t" r="r" b="b"/>
              <a:pathLst>
                <a:path w="7140" h="3711" extrusionOk="0">
                  <a:moveTo>
                    <a:pt x="2567" y="1509"/>
                  </a:moveTo>
                  <a:lnTo>
                    <a:pt x="2567" y="1509"/>
                  </a:lnTo>
                  <a:cubicBezTo>
                    <a:pt x="2826" y="1550"/>
                    <a:pt x="3080" y="1611"/>
                    <a:pt x="3324" y="1695"/>
                  </a:cubicBezTo>
                  <a:cubicBezTo>
                    <a:pt x="3517" y="1760"/>
                    <a:pt x="3738" y="1801"/>
                    <a:pt x="3772" y="2014"/>
                  </a:cubicBezTo>
                  <a:cubicBezTo>
                    <a:pt x="3790" y="2122"/>
                    <a:pt x="3800" y="2145"/>
                    <a:pt x="3776" y="2145"/>
                  </a:cubicBezTo>
                  <a:cubicBezTo>
                    <a:pt x="3759" y="2145"/>
                    <a:pt x="3728" y="2135"/>
                    <a:pt x="3673" y="2132"/>
                  </a:cubicBezTo>
                  <a:cubicBezTo>
                    <a:pt x="3624" y="2128"/>
                    <a:pt x="3548" y="2086"/>
                    <a:pt x="3510" y="2071"/>
                  </a:cubicBezTo>
                  <a:cubicBezTo>
                    <a:pt x="3243" y="1965"/>
                    <a:pt x="2985" y="1820"/>
                    <a:pt x="2753" y="1649"/>
                  </a:cubicBezTo>
                  <a:cubicBezTo>
                    <a:pt x="2689" y="1607"/>
                    <a:pt x="2628" y="1558"/>
                    <a:pt x="2567" y="1509"/>
                  </a:cubicBezTo>
                  <a:close/>
                  <a:moveTo>
                    <a:pt x="2081" y="1"/>
                  </a:moveTo>
                  <a:cubicBezTo>
                    <a:pt x="1757" y="1"/>
                    <a:pt x="1484" y="105"/>
                    <a:pt x="1525" y="470"/>
                  </a:cubicBezTo>
                  <a:cubicBezTo>
                    <a:pt x="1555" y="763"/>
                    <a:pt x="1780" y="1014"/>
                    <a:pt x="1966" y="1227"/>
                  </a:cubicBezTo>
                  <a:cubicBezTo>
                    <a:pt x="1891" y="1223"/>
                    <a:pt x="1815" y="1221"/>
                    <a:pt x="1739" y="1221"/>
                  </a:cubicBezTo>
                  <a:cubicBezTo>
                    <a:pt x="1686" y="1221"/>
                    <a:pt x="1632" y="1222"/>
                    <a:pt x="1578" y="1223"/>
                  </a:cubicBezTo>
                  <a:cubicBezTo>
                    <a:pt x="1221" y="1230"/>
                    <a:pt x="776" y="1242"/>
                    <a:pt x="483" y="1478"/>
                  </a:cubicBezTo>
                  <a:cubicBezTo>
                    <a:pt x="1" y="1858"/>
                    <a:pt x="251" y="2383"/>
                    <a:pt x="704" y="2637"/>
                  </a:cubicBezTo>
                  <a:cubicBezTo>
                    <a:pt x="1506" y="3083"/>
                    <a:pt x="2480" y="3334"/>
                    <a:pt x="3377" y="3504"/>
                  </a:cubicBezTo>
                  <a:cubicBezTo>
                    <a:pt x="4098" y="3643"/>
                    <a:pt x="4832" y="3711"/>
                    <a:pt x="5568" y="3711"/>
                  </a:cubicBezTo>
                  <a:cubicBezTo>
                    <a:pt x="5840" y="3711"/>
                    <a:pt x="6112" y="3702"/>
                    <a:pt x="6384" y="3683"/>
                  </a:cubicBezTo>
                  <a:cubicBezTo>
                    <a:pt x="6521" y="3672"/>
                    <a:pt x="6525" y="3458"/>
                    <a:pt x="6394" y="3458"/>
                  </a:cubicBezTo>
                  <a:cubicBezTo>
                    <a:pt x="6391" y="3458"/>
                    <a:pt x="6388" y="3458"/>
                    <a:pt x="6384" y="3459"/>
                  </a:cubicBezTo>
                  <a:cubicBezTo>
                    <a:pt x="6111" y="3477"/>
                    <a:pt x="5839" y="3487"/>
                    <a:pt x="5566" y="3487"/>
                  </a:cubicBezTo>
                  <a:cubicBezTo>
                    <a:pt x="4612" y="3487"/>
                    <a:pt x="3664" y="3371"/>
                    <a:pt x="2738" y="3132"/>
                  </a:cubicBezTo>
                  <a:cubicBezTo>
                    <a:pt x="2141" y="2980"/>
                    <a:pt x="1544" y="2786"/>
                    <a:pt x="985" y="2527"/>
                  </a:cubicBezTo>
                  <a:cubicBezTo>
                    <a:pt x="727" y="2409"/>
                    <a:pt x="404" y="2246"/>
                    <a:pt x="469" y="1919"/>
                  </a:cubicBezTo>
                  <a:cubicBezTo>
                    <a:pt x="560" y="1470"/>
                    <a:pt x="1145" y="1459"/>
                    <a:pt x="1518" y="1444"/>
                  </a:cubicBezTo>
                  <a:cubicBezTo>
                    <a:pt x="1588" y="1441"/>
                    <a:pt x="1659" y="1440"/>
                    <a:pt x="1730" y="1440"/>
                  </a:cubicBezTo>
                  <a:cubicBezTo>
                    <a:pt x="1883" y="1440"/>
                    <a:pt x="2037" y="1446"/>
                    <a:pt x="2190" y="1459"/>
                  </a:cubicBezTo>
                  <a:cubicBezTo>
                    <a:pt x="2385" y="1649"/>
                    <a:pt x="2597" y="1816"/>
                    <a:pt x="2826" y="1960"/>
                  </a:cubicBezTo>
                  <a:cubicBezTo>
                    <a:pt x="2990" y="2063"/>
                    <a:pt x="3474" y="2372"/>
                    <a:pt x="3815" y="2372"/>
                  </a:cubicBezTo>
                  <a:cubicBezTo>
                    <a:pt x="3954" y="2372"/>
                    <a:pt x="4070" y="2321"/>
                    <a:pt x="4129" y="2181"/>
                  </a:cubicBezTo>
                  <a:cubicBezTo>
                    <a:pt x="4365" y="1641"/>
                    <a:pt x="3054" y="1379"/>
                    <a:pt x="2764" y="1322"/>
                  </a:cubicBezTo>
                  <a:cubicBezTo>
                    <a:pt x="2605" y="1292"/>
                    <a:pt x="2445" y="1269"/>
                    <a:pt x="2285" y="1250"/>
                  </a:cubicBezTo>
                  <a:cubicBezTo>
                    <a:pt x="2240" y="1208"/>
                    <a:pt x="2198" y="1162"/>
                    <a:pt x="2157" y="1116"/>
                  </a:cubicBezTo>
                  <a:cubicBezTo>
                    <a:pt x="2065" y="1014"/>
                    <a:pt x="1978" y="907"/>
                    <a:pt x="1898" y="793"/>
                  </a:cubicBezTo>
                  <a:cubicBezTo>
                    <a:pt x="1867" y="751"/>
                    <a:pt x="1837" y="710"/>
                    <a:pt x="1815" y="668"/>
                  </a:cubicBezTo>
                  <a:cubicBezTo>
                    <a:pt x="1711" y="478"/>
                    <a:pt x="1845" y="272"/>
                    <a:pt x="2034" y="219"/>
                  </a:cubicBezTo>
                  <a:cubicBezTo>
                    <a:pt x="2085" y="205"/>
                    <a:pt x="2139" y="199"/>
                    <a:pt x="2197" y="199"/>
                  </a:cubicBezTo>
                  <a:cubicBezTo>
                    <a:pt x="2453" y="199"/>
                    <a:pt x="2765" y="323"/>
                    <a:pt x="2973" y="395"/>
                  </a:cubicBezTo>
                  <a:cubicBezTo>
                    <a:pt x="3278" y="505"/>
                    <a:pt x="3575" y="634"/>
                    <a:pt x="3868" y="771"/>
                  </a:cubicBezTo>
                  <a:cubicBezTo>
                    <a:pt x="5023" y="1311"/>
                    <a:pt x="6007" y="2048"/>
                    <a:pt x="7027" y="2801"/>
                  </a:cubicBezTo>
                  <a:cubicBezTo>
                    <a:pt x="7037" y="2808"/>
                    <a:pt x="7047" y="2812"/>
                    <a:pt x="7057" y="2812"/>
                  </a:cubicBezTo>
                  <a:cubicBezTo>
                    <a:pt x="7103" y="2812"/>
                    <a:pt x="7140" y="2743"/>
                    <a:pt x="7102" y="2702"/>
                  </a:cubicBezTo>
                  <a:cubicBezTo>
                    <a:pt x="6544" y="2116"/>
                    <a:pt x="5844" y="1634"/>
                    <a:pt x="5152" y="1220"/>
                  </a:cubicBezTo>
                  <a:cubicBezTo>
                    <a:pt x="4449" y="793"/>
                    <a:pt x="3689" y="402"/>
                    <a:pt x="2905" y="147"/>
                  </a:cubicBezTo>
                  <a:cubicBezTo>
                    <a:pt x="2731" y="92"/>
                    <a:pt x="2384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849;p61"/>
            <p:cNvSpPr/>
            <p:nvPr/>
          </p:nvSpPr>
          <p:spPr>
            <a:xfrm flipH="1">
              <a:off x="7495059" y="2126673"/>
              <a:ext cx="165882" cy="165882"/>
            </a:xfrm>
            <a:custGeom>
              <a:avLst/>
              <a:gdLst/>
              <a:ahLst/>
              <a:cxnLst/>
              <a:rect l="l" t="t" r="r" b="b"/>
              <a:pathLst>
                <a:path w="5081" h="5081" extrusionOk="0">
                  <a:moveTo>
                    <a:pt x="2665" y="2908"/>
                  </a:moveTo>
                  <a:cubicBezTo>
                    <a:pt x="2726" y="2950"/>
                    <a:pt x="2787" y="2992"/>
                    <a:pt x="2848" y="3033"/>
                  </a:cubicBezTo>
                  <a:cubicBezTo>
                    <a:pt x="2821" y="3083"/>
                    <a:pt x="2798" y="3132"/>
                    <a:pt x="2772" y="3181"/>
                  </a:cubicBezTo>
                  <a:cubicBezTo>
                    <a:pt x="2582" y="3543"/>
                    <a:pt x="2316" y="3885"/>
                    <a:pt x="2004" y="4159"/>
                  </a:cubicBezTo>
                  <a:cubicBezTo>
                    <a:pt x="1996" y="4098"/>
                    <a:pt x="1996" y="4036"/>
                    <a:pt x="2000" y="3980"/>
                  </a:cubicBezTo>
                  <a:cubicBezTo>
                    <a:pt x="2019" y="3722"/>
                    <a:pt x="2110" y="3478"/>
                    <a:pt x="2263" y="3269"/>
                  </a:cubicBezTo>
                  <a:cubicBezTo>
                    <a:pt x="2335" y="3170"/>
                    <a:pt x="2419" y="3086"/>
                    <a:pt x="2517" y="3010"/>
                  </a:cubicBezTo>
                  <a:cubicBezTo>
                    <a:pt x="2536" y="2995"/>
                    <a:pt x="2631" y="2908"/>
                    <a:pt x="2665" y="2908"/>
                  </a:cubicBezTo>
                  <a:close/>
                  <a:moveTo>
                    <a:pt x="4253" y="1"/>
                  </a:moveTo>
                  <a:cubicBezTo>
                    <a:pt x="4247" y="1"/>
                    <a:pt x="4242" y="1"/>
                    <a:pt x="4236" y="3"/>
                  </a:cubicBezTo>
                  <a:cubicBezTo>
                    <a:pt x="3506" y="223"/>
                    <a:pt x="2893" y="642"/>
                    <a:pt x="2331" y="1144"/>
                  </a:cubicBezTo>
                  <a:cubicBezTo>
                    <a:pt x="1753" y="1657"/>
                    <a:pt x="1175" y="2234"/>
                    <a:pt x="703" y="2850"/>
                  </a:cubicBezTo>
                  <a:cubicBezTo>
                    <a:pt x="358" y="3303"/>
                    <a:pt x="1" y="4064"/>
                    <a:pt x="338" y="4622"/>
                  </a:cubicBezTo>
                  <a:cubicBezTo>
                    <a:pt x="461" y="4820"/>
                    <a:pt x="652" y="4894"/>
                    <a:pt x="863" y="4894"/>
                  </a:cubicBezTo>
                  <a:cubicBezTo>
                    <a:pt x="1213" y="4894"/>
                    <a:pt x="1619" y="4694"/>
                    <a:pt x="1867" y="4524"/>
                  </a:cubicBezTo>
                  <a:cubicBezTo>
                    <a:pt x="1871" y="4535"/>
                    <a:pt x="1875" y="4546"/>
                    <a:pt x="1879" y="4561"/>
                  </a:cubicBezTo>
                  <a:cubicBezTo>
                    <a:pt x="2014" y="4904"/>
                    <a:pt x="2279" y="5081"/>
                    <a:pt x="2572" y="5081"/>
                  </a:cubicBezTo>
                  <a:cubicBezTo>
                    <a:pt x="2746" y="5081"/>
                    <a:pt x="2930" y="5018"/>
                    <a:pt x="3103" y="4892"/>
                  </a:cubicBezTo>
                  <a:cubicBezTo>
                    <a:pt x="3734" y="4436"/>
                    <a:pt x="4137" y="3626"/>
                    <a:pt x="4411" y="2919"/>
                  </a:cubicBezTo>
                  <a:cubicBezTo>
                    <a:pt x="4726" y="2109"/>
                    <a:pt x="4897" y="1253"/>
                    <a:pt x="5065" y="402"/>
                  </a:cubicBezTo>
                  <a:cubicBezTo>
                    <a:pt x="5081" y="322"/>
                    <a:pt x="5013" y="269"/>
                    <a:pt x="4950" y="269"/>
                  </a:cubicBezTo>
                  <a:cubicBezTo>
                    <a:pt x="4909" y="269"/>
                    <a:pt x="4870" y="292"/>
                    <a:pt x="4860" y="345"/>
                  </a:cubicBezTo>
                  <a:cubicBezTo>
                    <a:pt x="4669" y="1314"/>
                    <a:pt x="4475" y="2295"/>
                    <a:pt x="4065" y="3201"/>
                  </a:cubicBezTo>
                  <a:cubicBezTo>
                    <a:pt x="3856" y="3660"/>
                    <a:pt x="3589" y="4101"/>
                    <a:pt x="3244" y="4474"/>
                  </a:cubicBezTo>
                  <a:cubicBezTo>
                    <a:pt x="3070" y="4665"/>
                    <a:pt x="2836" y="4871"/>
                    <a:pt x="2580" y="4871"/>
                  </a:cubicBezTo>
                  <a:cubicBezTo>
                    <a:pt x="2505" y="4871"/>
                    <a:pt x="2428" y="4853"/>
                    <a:pt x="2350" y="4812"/>
                  </a:cubicBezTo>
                  <a:cubicBezTo>
                    <a:pt x="2191" y="4725"/>
                    <a:pt x="2091" y="4566"/>
                    <a:pt x="2042" y="4387"/>
                  </a:cubicBezTo>
                  <a:cubicBezTo>
                    <a:pt x="2251" y="4212"/>
                    <a:pt x="2442" y="4014"/>
                    <a:pt x="2609" y="3797"/>
                  </a:cubicBezTo>
                  <a:cubicBezTo>
                    <a:pt x="2784" y="3576"/>
                    <a:pt x="3026" y="3273"/>
                    <a:pt x="3065" y="2983"/>
                  </a:cubicBezTo>
                  <a:cubicBezTo>
                    <a:pt x="3095" y="2748"/>
                    <a:pt x="3004" y="2666"/>
                    <a:pt x="2871" y="2666"/>
                  </a:cubicBezTo>
                  <a:cubicBezTo>
                    <a:pt x="2664" y="2666"/>
                    <a:pt x="2356" y="2862"/>
                    <a:pt x="2236" y="2987"/>
                  </a:cubicBezTo>
                  <a:cubicBezTo>
                    <a:pt x="1901" y="3329"/>
                    <a:pt x="1726" y="3843"/>
                    <a:pt x="1810" y="4315"/>
                  </a:cubicBezTo>
                  <a:cubicBezTo>
                    <a:pt x="1753" y="4356"/>
                    <a:pt x="1696" y="4398"/>
                    <a:pt x="1639" y="4432"/>
                  </a:cubicBezTo>
                  <a:cubicBezTo>
                    <a:pt x="1421" y="4569"/>
                    <a:pt x="1167" y="4677"/>
                    <a:pt x="907" y="4677"/>
                  </a:cubicBezTo>
                  <a:cubicBezTo>
                    <a:pt x="886" y="4677"/>
                    <a:pt x="866" y="4677"/>
                    <a:pt x="845" y="4675"/>
                  </a:cubicBezTo>
                  <a:cubicBezTo>
                    <a:pt x="350" y="4649"/>
                    <a:pt x="373" y="4033"/>
                    <a:pt x="475" y="3676"/>
                  </a:cubicBezTo>
                  <a:cubicBezTo>
                    <a:pt x="631" y="3136"/>
                    <a:pt x="1054" y="2722"/>
                    <a:pt x="1426" y="2318"/>
                  </a:cubicBezTo>
                  <a:cubicBezTo>
                    <a:pt x="2247" y="1432"/>
                    <a:pt x="3121" y="562"/>
                    <a:pt x="4262" y="102"/>
                  </a:cubicBezTo>
                  <a:cubicBezTo>
                    <a:pt x="4317" y="78"/>
                    <a:pt x="4304" y="1"/>
                    <a:pt x="4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850;p61"/>
            <p:cNvSpPr/>
            <p:nvPr/>
          </p:nvSpPr>
          <p:spPr>
            <a:xfrm flipH="1">
              <a:off x="7289902" y="2104538"/>
              <a:ext cx="205092" cy="136858"/>
            </a:xfrm>
            <a:custGeom>
              <a:avLst/>
              <a:gdLst/>
              <a:ahLst/>
              <a:cxnLst/>
              <a:rect l="l" t="t" r="r" b="b"/>
              <a:pathLst>
                <a:path w="6282" h="4192" extrusionOk="0">
                  <a:moveTo>
                    <a:pt x="3189" y="1568"/>
                  </a:moveTo>
                  <a:cubicBezTo>
                    <a:pt x="3222" y="1568"/>
                    <a:pt x="3257" y="1582"/>
                    <a:pt x="3297" y="1608"/>
                  </a:cubicBezTo>
                  <a:cubicBezTo>
                    <a:pt x="3434" y="1635"/>
                    <a:pt x="3604" y="1749"/>
                    <a:pt x="3730" y="1822"/>
                  </a:cubicBezTo>
                  <a:cubicBezTo>
                    <a:pt x="3875" y="1905"/>
                    <a:pt x="4027" y="2004"/>
                    <a:pt x="4171" y="2114"/>
                  </a:cubicBezTo>
                  <a:cubicBezTo>
                    <a:pt x="3886" y="2087"/>
                    <a:pt x="3597" y="2038"/>
                    <a:pt x="3327" y="1936"/>
                  </a:cubicBezTo>
                  <a:cubicBezTo>
                    <a:pt x="3213" y="1901"/>
                    <a:pt x="3111" y="1848"/>
                    <a:pt x="3020" y="1772"/>
                  </a:cubicBezTo>
                  <a:cubicBezTo>
                    <a:pt x="3059" y="1637"/>
                    <a:pt x="3115" y="1568"/>
                    <a:pt x="3189" y="1568"/>
                  </a:cubicBezTo>
                  <a:close/>
                  <a:moveTo>
                    <a:pt x="1224" y="0"/>
                  </a:moveTo>
                  <a:cubicBezTo>
                    <a:pt x="1081" y="0"/>
                    <a:pt x="1083" y="225"/>
                    <a:pt x="1232" y="232"/>
                  </a:cubicBezTo>
                  <a:cubicBezTo>
                    <a:pt x="2646" y="308"/>
                    <a:pt x="4042" y="673"/>
                    <a:pt x="5304" y="1331"/>
                  </a:cubicBezTo>
                  <a:cubicBezTo>
                    <a:pt x="5441" y="1399"/>
                    <a:pt x="5666" y="1487"/>
                    <a:pt x="5761" y="1612"/>
                  </a:cubicBezTo>
                  <a:cubicBezTo>
                    <a:pt x="6068" y="2023"/>
                    <a:pt x="5612" y="2103"/>
                    <a:pt x="5392" y="2126"/>
                  </a:cubicBezTo>
                  <a:cubicBezTo>
                    <a:pt x="5235" y="2140"/>
                    <a:pt x="5075" y="2146"/>
                    <a:pt x="4915" y="2146"/>
                  </a:cubicBezTo>
                  <a:cubicBezTo>
                    <a:pt x="4783" y="2146"/>
                    <a:pt x="4652" y="2142"/>
                    <a:pt x="4521" y="2137"/>
                  </a:cubicBezTo>
                  <a:cubicBezTo>
                    <a:pt x="4327" y="1959"/>
                    <a:pt x="4115" y="1799"/>
                    <a:pt x="3890" y="1666"/>
                  </a:cubicBezTo>
                  <a:cubicBezTo>
                    <a:pt x="3690" y="1547"/>
                    <a:pt x="3334" y="1321"/>
                    <a:pt x="3074" y="1321"/>
                  </a:cubicBezTo>
                  <a:cubicBezTo>
                    <a:pt x="3058" y="1321"/>
                    <a:pt x="3042" y="1322"/>
                    <a:pt x="3027" y="1324"/>
                  </a:cubicBezTo>
                  <a:cubicBezTo>
                    <a:pt x="2864" y="1343"/>
                    <a:pt x="2749" y="1464"/>
                    <a:pt x="2746" y="1631"/>
                  </a:cubicBezTo>
                  <a:cubicBezTo>
                    <a:pt x="2742" y="1859"/>
                    <a:pt x="2939" y="1996"/>
                    <a:pt x="3130" y="2084"/>
                  </a:cubicBezTo>
                  <a:cubicBezTo>
                    <a:pt x="3529" y="2263"/>
                    <a:pt x="3997" y="2338"/>
                    <a:pt x="4464" y="2357"/>
                  </a:cubicBezTo>
                  <a:cubicBezTo>
                    <a:pt x="4753" y="2631"/>
                    <a:pt x="4996" y="2958"/>
                    <a:pt x="5106" y="3312"/>
                  </a:cubicBezTo>
                  <a:cubicBezTo>
                    <a:pt x="5201" y="3619"/>
                    <a:pt x="5137" y="3928"/>
                    <a:pt x="4741" y="3958"/>
                  </a:cubicBezTo>
                  <a:cubicBezTo>
                    <a:pt x="4720" y="3960"/>
                    <a:pt x="4698" y="3961"/>
                    <a:pt x="4676" y="3961"/>
                  </a:cubicBezTo>
                  <a:cubicBezTo>
                    <a:pt x="4517" y="3961"/>
                    <a:pt x="4341" y="3917"/>
                    <a:pt x="4190" y="3890"/>
                  </a:cubicBezTo>
                  <a:cubicBezTo>
                    <a:pt x="3871" y="3840"/>
                    <a:pt x="3555" y="3772"/>
                    <a:pt x="3251" y="3658"/>
                  </a:cubicBezTo>
                  <a:cubicBezTo>
                    <a:pt x="2582" y="3400"/>
                    <a:pt x="2092" y="2878"/>
                    <a:pt x="1579" y="2396"/>
                  </a:cubicBezTo>
                  <a:cubicBezTo>
                    <a:pt x="1084" y="1928"/>
                    <a:pt x="605" y="1426"/>
                    <a:pt x="61" y="1015"/>
                  </a:cubicBezTo>
                  <a:cubicBezTo>
                    <a:pt x="55" y="1011"/>
                    <a:pt x="49" y="1009"/>
                    <a:pt x="44" y="1009"/>
                  </a:cubicBezTo>
                  <a:cubicBezTo>
                    <a:pt x="18" y="1009"/>
                    <a:pt x="1" y="1047"/>
                    <a:pt x="19" y="1073"/>
                  </a:cubicBezTo>
                  <a:cubicBezTo>
                    <a:pt x="575" y="1757"/>
                    <a:pt x="1259" y="2369"/>
                    <a:pt x="1898" y="2981"/>
                  </a:cubicBezTo>
                  <a:cubicBezTo>
                    <a:pt x="2430" y="3487"/>
                    <a:pt x="2989" y="3852"/>
                    <a:pt x="3715" y="4019"/>
                  </a:cubicBezTo>
                  <a:cubicBezTo>
                    <a:pt x="3941" y="4071"/>
                    <a:pt x="4356" y="4192"/>
                    <a:pt x="4715" y="4192"/>
                  </a:cubicBezTo>
                  <a:cubicBezTo>
                    <a:pt x="4990" y="4192"/>
                    <a:pt x="5232" y="4121"/>
                    <a:pt x="5331" y="3893"/>
                  </a:cubicBezTo>
                  <a:cubicBezTo>
                    <a:pt x="5555" y="3377"/>
                    <a:pt x="5118" y="2757"/>
                    <a:pt x="4753" y="2365"/>
                  </a:cubicBezTo>
                  <a:cubicBezTo>
                    <a:pt x="4973" y="2365"/>
                    <a:pt x="5187" y="2350"/>
                    <a:pt x="5392" y="2335"/>
                  </a:cubicBezTo>
                  <a:cubicBezTo>
                    <a:pt x="5772" y="2301"/>
                    <a:pt x="6282" y="2061"/>
                    <a:pt x="6019" y="1601"/>
                  </a:cubicBezTo>
                  <a:cubicBezTo>
                    <a:pt x="5845" y="1301"/>
                    <a:pt x="5422" y="1145"/>
                    <a:pt x="5129" y="1001"/>
                  </a:cubicBezTo>
                  <a:cubicBezTo>
                    <a:pt x="4741" y="814"/>
                    <a:pt x="4339" y="650"/>
                    <a:pt x="3932" y="510"/>
                  </a:cubicBezTo>
                  <a:cubicBezTo>
                    <a:pt x="3057" y="217"/>
                    <a:pt x="2153" y="53"/>
                    <a:pt x="1232" y="1"/>
                  </a:cubicBezTo>
                  <a:cubicBezTo>
                    <a:pt x="1229" y="0"/>
                    <a:pt x="122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851;p61"/>
            <p:cNvSpPr/>
            <p:nvPr/>
          </p:nvSpPr>
          <p:spPr>
            <a:xfrm flipH="1">
              <a:off x="7442562" y="2048188"/>
              <a:ext cx="115735" cy="115703"/>
            </a:xfrm>
            <a:custGeom>
              <a:avLst/>
              <a:gdLst/>
              <a:ahLst/>
              <a:cxnLst/>
              <a:rect l="l" t="t" r="r" b="b"/>
              <a:pathLst>
                <a:path w="3545" h="3544" extrusionOk="0">
                  <a:moveTo>
                    <a:pt x="1772" y="0"/>
                  </a:moveTo>
                  <a:cubicBezTo>
                    <a:pt x="795" y="0"/>
                    <a:pt x="0" y="795"/>
                    <a:pt x="0" y="1772"/>
                  </a:cubicBezTo>
                  <a:cubicBezTo>
                    <a:pt x="0" y="2749"/>
                    <a:pt x="795" y="3543"/>
                    <a:pt x="1772" y="3543"/>
                  </a:cubicBezTo>
                  <a:cubicBezTo>
                    <a:pt x="2749" y="3543"/>
                    <a:pt x="3544" y="2749"/>
                    <a:pt x="3544" y="1772"/>
                  </a:cubicBezTo>
                  <a:cubicBezTo>
                    <a:pt x="3544" y="795"/>
                    <a:pt x="2749" y="0"/>
                    <a:pt x="1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852;p61"/>
            <p:cNvSpPr/>
            <p:nvPr/>
          </p:nvSpPr>
          <p:spPr>
            <a:xfrm flipH="1">
              <a:off x="7407955" y="2013418"/>
              <a:ext cx="184981" cy="185111"/>
            </a:xfrm>
            <a:custGeom>
              <a:avLst/>
              <a:gdLst/>
              <a:ahLst/>
              <a:cxnLst/>
              <a:rect l="l" t="t" r="r" b="b"/>
              <a:pathLst>
                <a:path w="5666" h="5670" extrusionOk="0">
                  <a:moveTo>
                    <a:pt x="2826" y="0"/>
                  </a:moveTo>
                  <a:cubicBezTo>
                    <a:pt x="2726" y="5"/>
                    <a:pt x="2647" y="84"/>
                    <a:pt x="2647" y="179"/>
                  </a:cubicBezTo>
                  <a:cubicBezTo>
                    <a:pt x="2647" y="279"/>
                    <a:pt x="2726" y="358"/>
                    <a:pt x="2826" y="358"/>
                  </a:cubicBezTo>
                  <a:cubicBezTo>
                    <a:pt x="2924" y="358"/>
                    <a:pt x="3005" y="279"/>
                    <a:pt x="3005" y="179"/>
                  </a:cubicBezTo>
                  <a:cubicBezTo>
                    <a:pt x="3005" y="81"/>
                    <a:pt x="2924" y="0"/>
                    <a:pt x="2826" y="0"/>
                  </a:cubicBezTo>
                  <a:close/>
                  <a:moveTo>
                    <a:pt x="3647" y="129"/>
                  </a:moveTo>
                  <a:cubicBezTo>
                    <a:pt x="3572" y="129"/>
                    <a:pt x="3501" y="177"/>
                    <a:pt x="3476" y="251"/>
                  </a:cubicBezTo>
                  <a:cubicBezTo>
                    <a:pt x="3445" y="347"/>
                    <a:pt x="3498" y="446"/>
                    <a:pt x="3590" y="476"/>
                  </a:cubicBezTo>
                  <a:cubicBezTo>
                    <a:pt x="3609" y="484"/>
                    <a:pt x="3628" y="488"/>
                    <a:pt x="3647" y="488"/>
                  </a:cubicBezTo>
                  <a:cubicBezTo>
                    <a:pt x="3723" y="488"/>
                    <a:pt x="3791" y="438"/>
                    <a:pt x="3814" y="362"/>
                  </a:cubicBezTo>
                  <a:cubicBezTo>
                    <a:pt x="3844" y="267"/>
                    <a:pt x="3795" y="168"/>
                    <a:pt x="3700" y="137"/>
                  </a:cubicBezTo>
                  <a:cubicBezTo>
                    <a:pt x="3683" y="131"/>
                    <a:pt x="3665" y="129"/>
                    <a:pt x="3647" y="129"/>
                  </a:cubicBezTo>
                  <a:close/>
                  <a:moveTo>
                    <a:pt x="2004" y="133"/>
                  </a:moveTo>
                  <a:cubicBezTo>
                    <a:pt x="1987" y="133"/>
                    <a:pt x="1968" y="136"/>
                    <a:pt x="1951" y="142"/>
                  </a:cubicBezTo>
                  <a:cubicBezTo>
                    <a:pt x="1856" y="172"/>
                    <a:pt x="1807" y="274"/>
                    <a:pt x="1837" y="365"/>
                  </a:cubicBezTo>
                  <a:cubicBezTo>
                    <a:pt x="1860" y="442"/>
                    <a:pt x="1933" y="491"/>
                    <a:pt x="2005" y="491"/>
                  </a:cubicBezTo>
                  <a:cubicBezTo>
                    <a:pt x="2024" y="491"/>
                    <a:pt x="2042" y="488"/>
                    <a:pt x="2061" y="479"/>
                  </a:cubicBezTo>
                  <a:cubicBezTo>
                    <a:pt x="2153" y="449"/>
                    <a:pt x="2206" y="351"/>
                    <a:pt x="2175" y="256"/>
                  </a:cubicBezTo>
                  <a:cubicBezTo>
                    <a:pt x="2151" y="182"/>
                    <a:pt x="2079" y="133"/>
                    <a:pt x="2004" y="133"/>
                  </a:cubicBezTo>
                  <a:close/>
                  <a:moveTo>
                    <a:pt x="4388" y="504"/>
                  </a:moveTo>
                  <a:cubicBezTo>
                    <a:pt x="4333" y="504"/>
                    <a:pt x="4278" y="530"/>
                    <a:pt x="4244" y="579"/>
                  </a:cubicBezTo>
                  <a:cubicBezTo>
                    <a:pt x="4186" y="658"/>
                    <a:pt x="4202" y="769"/>
                    <a:pt x="4282" y="826"/>
                  </a:cubicBezTo>
                  <a:cubicBezTo>
                    <a:pt x="4316" y="849"/>
                    <a:pt x="4351" y="860"/>
                    <a:pt x="4388" y="860"/>
                  </a:cubicBezTo>
                  <a:cubicBezTo>
                    <a:pt x="4442" y="860"/>
                    <a:pt x="4498" y="837"/>
                    <a:pt x="4533" y="788"/>
                  </a:cubicBezTo>
                  <a:cubicBezTo>
                    <a:pt x="4590" y="707"/>
                    <a:pt x="4571" y="598"/>
                    <a:pt x="4491" y="537"/>
                  </a:cubicBezTo>
                  <a:cubicBezTo>
                    <a:pt x="4460" y="514"/>
                    <a:pt x="4424" y="504"/>
                    <a:pt x="4388" y="504"/>
                  </a:cubicBezTo>
                  <a:close/>
                  <a:moveTo>
                    <a:pt x="1267" y="514"/>
                  </a:moveTo>
                  <a:cubicBezTo>
                    <a:pt x="1230" y="514"/>
                    <a:pt x="1193" y="525"/>
                    <a:pt x="1161" y="548"/>
                  </a:cubicBezTo>
                  <a:cubicBezTo>
                    <a:pt x="1080" y="605"/>
                    <a:pt x="1066" y="716"/>
                    <a:pt x="1122" y="795"/>
                  </a:cubicBezTo>
                  <a:cubicBezTo>
                    <a:pt x="1157" y="844"/>
                    <a:pt x="1214" y="872"/>
                    <a:pt x="1266" y="872"/>
                  </a:cubicBezTo>
                  <a:cubicBezTo>
                    <a:pt x="1305" y="872"/>
                    <a:pt x="1339" y="860"/>
                    <a:pt x="1373" y="837"/>
                  </a:cubicBezTo>
                  <a:cubicBezTo>
                    <a:pt x="1454" y="776"/>
                    <a:pt x="1468" y="666"/>
                    <a:pt x="1412" y="586"/>
                  </a:cubicBezTo>
                  <a:cubicBezTo>
                    <a:pt x="1377" y="539"/>
                    <a:pt x="1323" y="514"/>
                    <a:pt x="1267" y="514"/>
                  </a:cubicBezTo>
                  <a:close/>
                  <a:moveTo>
                    <a:pt x="4974" y="1089"/>
                  </a:moveTo>
                  <a:cubicBezTo>
                    <a:pt x="4938" y="1089"/>
                    <a:pt x="4902" y="1100"/>
                    <a:pt x="4871" y="1123"/>
                  </a:cubicBezTo>
                  <a:cubicBezTo>
                    <a:pt x="4791" y="1183"/>
                    <a:pt x="4776" y="1293"/>
                    <a:pt x="4833" y="1374"/>
                  </a:cubicBezTo>
                  <a:cubicBezTo>
                    <a:pt x="4867" y="1419"/>
                    <a:pt x="4921" y="1446"/>
                    <a:pt x="4978" y="1446"/>
                  </a:cubicBezTo>
                  <a:cubicBezTo>
                    <a:pt x="5012" y="1446"/>
                    <a:pt x="5050" y="1434"/>
                    <a:pt x="5081" y="1411"/>
                  </a:cubicBezTo>
                  <a:cubicBezTo>
                    <a:pt x="5160" y="1354"/>
                    <a:pt x="5179" y="1240"/>
                    <a:pt x="5118" y="1164"/>
                  </a:cubicBezTo>
                  <a:lnTo>
                    <a:pt x="5122" y="1164"/>
                  </a:lnTo>
                  <a:cubicBezTo>
                    <a:pt x="5085" y="1115"/>
                    <a:pt x="5030" y="1089"/>
                    <a:pt x="4974" y="1089"/>
                  </a:cubicBezTo>
                  <a:close/>
                  <a:moveTo>
                    <a:pt x="679" y="1102"/>
                  </a:moveTo>
                  <a:cubicBezTo>
                    <a:pt x="624" y="1102"/>
                    <a:pt x="571" y="1127"/>
                    <a:pt x="537" y="1176"/>
                  </a:cubicBezTo>
                  <a:cubicBezTo>
                    <a:pt x="480" y="1255"/>
                    <a:pt x="495" y="1365"/>
                    <a:pt x="575" y="1426"/>
                  </a:cubicBezTo>
                  <a:cubicBezTo>
                    <a:pt x="610" y="1449"/>
                    <a:pt x="643" y="1460"/>
                    <a:pt x="682" y="1460"/>
                  </a:cubicBezTo>
                  <a:cubicBezTo>
                    <a:pt x="735" y="1460"/>
                    <a:pt x="792" y="1434"/>
                    <a:pt x="826" y="1385"/>
                  </a:cubicBezTo>
                  <a:cubicBezTo>
                    <a:pt x="883" y="1305"/>
                    <a:pt x="864" y="1195"/>
                    <a:pt x="784" y="1137"/>
                  </a:cubicBezTo>
                  <a:cubicBezTo>
                    <a:pt x="752" y="1113"/>
                    <a:pt x="715" y="1102"/>
                    <a:pt x="679" y="1102"/>
                  </a:cubicBezTo>
                  <a:close/>
                  <a:moveTo>
                    <a:pt x="5357" y="1828"/>
                  </a:moveTo>
                  <a:cubicBezTo>
                    <a:pt x="5338" y="1828"/>
                    <a:pt x="5319" y="1831"/>
                    <a:pt x="5301" y="1837"/>
                  </a:cubicBezTo>
                  <a:cubicBezTo>
                    <a:pt x="5206" y="1867"/>
                    <a:pt x="5156" y="1970"/>
                    <a:pt x="5186" y="2062"/>
                  </a:cubicBezTo>
                  <a:cubicBezTo>
                    <a:pt x="5213" y="2137"/>
                    <a:pt x="5281" y="2183"/>
                    <a:pt x="5358" y="2183"/>
                  </a:cubicBezTo>
                  <a:cubicBezTo>
                    <a:pt x="5377" y="2183"/>
                    <a:pt x="5395" y="2183"/>
                    <a:pt x="5411" y="2176"/>
                  </a:cubicBezTo>
                  <a:cubicBezTo>
                    <a:pt x="5506" y="2145"/>
                    <a:pt x="5555" y="2042"/>
                    <a:pt x="5525" y="1951"/>
                  </a:cubicBezTo>
                  <a:cubicBezTo>
                    <a:pt x="5501" y="1875"/>
                    <a:pt x="5432" y="1828"/>
                    <a:pt x="5357" y="1828"/>
                  </a:cubicBezTo>
                  <a:close/>
                  <a:moveTo>
                    <a:pt x="303" y="1843"/>
                  </a:moveTo>
                  <a:cubicBezTo>
                    <a:pt x="229" y="1843"/>
                    <a:pt x="158" y="1890"/>
                    <a:pt x="134" y="1967"/>
                  </a:cubicBezTo>
                  <a:cubicBezTo>
                    <a:pt x="108" y="2062"/>
                    <a:pt x="157" y="2160"/>
                    <a:pt x="252" y="2190"/>
                  </a:cubicBezTo>
                  <a:cubicBezTo>
                    <a:pt x="267" y="2198"/>
                    <a:pt x="286" y="2198"/>
                    <a:pt x="305" y="2198"/>
                  </a:cubicBezTo>
                  <a:cubicBezTo>
                    <a:pt x="381" y="2198"/>
                    <a:pt x="450" y="2153"/>
                    <a:pt x="476" y="2076"/>
                  </a:cubicBezTo>
                  <a:cubicBezTo>
                    <a:pt x="503" y="1981"/>
                    <a:pt x="453" y="1883"/>
                    <a:pt x="359" y="1853"/>
                  </a:cubicBezTo>
                  <a:cubicBezTo>
                    <a:pt x="340" y="1846"/>
                    <a:pt x="321" y="1843"/>
                    <a:pt x="303" y="1843"/>
                  </a:cubicBezTo>
                  <a:close/>
                  <a:moveTo>
                    <a:pt x="5487" y="2646"/>
                  </a:moveTo>
                  <a:cubicBezTo>
                    <a:pt x="5388" y="2646"/>
                    <a:pt x="5312" y="2727"/>
                    <a:pt x="5312" y="2825"/>
                  </a:cubicBezTo>
                  <a:lnTo>
                    <a:pt x="5312" y="2834"/>
                  </a:lnTo>
                  <a:lnTo>
                    <a:pt x="5312" y="2837"/>
                  </a:lnTo>
                  <a:cubicBezTo>
                    <a:pt x="5312" y="2936"/>
                    <a:pt x="5392" y="3016"/>
                    <a:pt x="5491" y="3016"/>
                  </a:cubicBezTo>
                  <a:cubicBezTo>
                    <a:pt x="5586" y="3016"/>
                    <a:pt x="5666" y="2936"/>
                    <a:pt x="5666" y="2837"/>
                  </a:cubicBezTo>
                  <a:lnTo>
                    <a:pt x="5666" y="2829"/>
                  </a:lnTo>
                  <a:lnTo>
                    <a:pt x="5666" y="2825"/>
                  </a:lnTo>
                  <a:cubicBezTo>
                    <a:pt x="5666" y="2727"/>
                    <a:pt x="5586" y="2646"/>
                    <a:pt x="5487" y="2646"/>
                  </a:cubicBezTo>
                  <a:close/>
                  <a:moveTo>
                    <a:pt x="176" y="2662"/>
                  </a:moveTo>
                  <a:cubicBezTo>
                    <a:pt x="80" y="2662"/>
                    <a:pt x="1" y="2742"/>
                    <a:pt x="1" y="2841"/>
                  </a:cubicBezTo>
                  <a:cubicBezTo>
                    <a:pt x="1" y="2939"/>
                    <a:pt x="80" y="3020"/>
                    <a:pt x="180" y="3020"/>
                  </a:cubicBezTo>
                  <a:cubicBezTo>
                    <a:pt x="275" y="3020"/>
                    <a:pt x="354" y="2939"/>
                    <a:pt x="354" y="2841"/>
                  </a:cubicBezTo>
                  <a:cubicBezTo>
                    <a:pt x="354" y="2742"/>
                    <a:pt x="275" y="2662"/>
                    <a:pt x="176" y="2662"/>
                  </a:cubicBezTo>
                  <a:close/>
                  <a:moveTo>
                    <a:pt x="5360" y="3478"/>
                  </a:moveTo>
                  <a:cubicBezTo>
                    <a:pt x="5284" y="3478"/>
                    <a:pt x="5215" y="3527"/>
                    <a:pt x="5190" y="3601"/>
                  </a:cubicBezTo>
                  <a:cubicBezTo>
                    <a:pt x="5160" y="3696"/>
                    <a:pt x="5209" y="3795"/>
                    <a:pt x="5304" y="3825"/>
                  </a:cubicBezTo>
                  <a:cubicBezTo>
                    <a:pt x="5323" y="3833"/>
                    <a:pt x="5342" y="3837"/>
                    <a:pt x="5362" y="3837"/>
                  </a:cubicBezTo>
                  <a:cubicBezTo>
                    <a:pt x="5434" y="3837"/>
                    <a:pt x="5506" y="3787"/>
                    <a:pt x="5529" y="3711"/>
                  </a:cubicBezTo>
                  <a:cubicBezTo>
                    <a:pt x="5560" y="3616"/>
                    <a:pt x="5509" y="3518"/>
                    <a:pt x="5415" y="3487"/>
                  </a:cubicBezTo>
                  <a:cubicBezTo>
                    <a:pt x="5396" y="3481"/>
                    <a:pt x="5378" y="3478"/>
                    <a:pt x="5360" y="3478"/>
                  </a:cubicBezTo>
                  <a:close/>
                  <a:moveTo>
                    <a:pt x="306" y="3482"/>
                  </a:moveTo>
                  <a:cubicBezTo>
                    <a:pt x="288" y="3482"/>
                    <a:pt x="270" y="3485"/>
                    <a:pt x="252" y="3491"/>
                  </a:cubicBezTo>
                  <a:cubicBezTo>
                    <a:pt x="161" y="3522"/>
                    <a:pt x="108" y="3624"/>
                    <a:pt x="138" y="3715"/>
                  </a:cubicBezTo>
                  <a:cubicBezTo>
                    <a:pt x="164" y="3792"/>
                    <a:pt x="233" y="3841"/>
                    <a:pt x="308" y="3841"/>
                  </a:cubicBezTo>
                  <a:cubicBezTo>
                    <a:pt x="328" y="3841"/>
                    <a:pt x="343" y="3837"/>
                    <a:pt x="362" y="3829"/>
                  </a:cubicBezTo>
                  <a:cubicBezTo>
                    <a:pt x="457" y="3799"/>
                    <a:pt x="506" y="3700"/>
                    <a:pt x="476" y="3605"/>
                  </a:cubicBezTo>
                  <a:cubicBezTo>
                    <a:pt x="451" y="3531"/>
                    <a:pt x="382" y="3482"/>
                    <a:pt x="306" y="3482"/>
                  </a:cubicBezTo>
                  <a:close/>
                  <a:moveTo>
                    <a:pt x="4985" y="4218"/>
                  </a:moveTo>
                  <a:cubicBezTo>
                    <a:pt x="4929" y="4218"/>
                    <a:pt x="4874" y="4245"/>
                    <a:pt x="4837" y="4293"/>
                  </a:cubicBezTo>
                  <a:cubicBezTo>
                    <a:pt x="4779" y="4373"/>
                    <a:pt x="4799" y="4483"/>
                    <a:pt x="4879" y="4540"/>
                  </a:cubicBezTo>
                  <a:cubicBezTo>
                    <a:pt x="4909" y="4563"/>
                    <a:pt x="4947" y="4575"/>
                    <a:pt x="4981" y="4575"/>
                  </a:cubicBezTo>
                  <a:cubicBezTo>
                    <a:pt x="5039" y="4575"/>
                    <a:pt x="5092" y="4548"/>
                    <a:pt x="5126" y="4502"/>
                  </a:cubicBezTo>
                  <a:cubicBezTo>
                    <a:pt x="5183" y="4422"/>
                    <a:pt x="5167" y="4312"/>
                    <a:pt x="5088" y="4252"/>
                  </a:cubicBezTo>
                  <a:cubicBezTo>
                    <a:pt x="5057" y="4229"/>
                    <a:pt x="5021" y="4218"/>
                    <a:pt x="4985" y="4218"/>
                  </a:cubicBezTo>
                  <a:close/>
                  <a:moveTo>
                    <a:pt x="688" y="4223"/>
                  </a:moveTo>
                  <a:cubicBezTo>
                    <a:pt x="651" y="4223"/>
                    <a:pt x="614" y="4234"/>
                    <a:pt x="582" y="4259"/>
                  </a:cubicBezTo>
                  <a:cubicBezTo>
                    <a:pt x="503" y="4316"/>
                    <a:pt x="484" y="4426"/>
                    <a:pt x="545" y="4506"/>
                  </a:cubicBezTo>
                  <a:cubicBezTo>
                    <a:pt x="578" y="4555"/>
                    <a:pt x="632" y="4578"/>
                    <a:pt x="685" y="4578"/>
                  </a:cubicBezTo>
                  <a:cubicBezTo>
                    <a:pt x="724" y="4578"/>
                    <a:pt x="761" y="4567"/>
                    <a:pt x="792" y="4544"/>
                  </a:cubicBezTo>
                  <a:cubicBezTo>
                    <a:pt x="871" y="4487"/>
                    <a:pt x="887" y="4377"/>
                    <a:pt x="829" y="4297"/>
                  </a:cubicBezTo>
                  <a:cubicBezTo>
                    <a:pt x="795" y="4249"/>
                    <a:pt x="742" y="4223"/>
                    <a:pt x="688" y="4223"/>
                  </a:cubicBezTo>
                  <a:close/>
                  <a:moveTo>
                    <a:pt x="4396" y="4806"/>
                  </a:moveTo>
                  <a:cubicBezTo>
                    <a:pt x="4359" y="4806"/>
                    <a:pt x="4322" y="4818"/>
                    <a:pt x="4290" y="4841"/>
                  </a:cubicBezTo>
                  <a:cubicBezTo>
                    <a:pt x="4209" y="4898"/>
                    <a:pt x="4195" y="5008"/>
                    <a:pt x="4251" y="5087"/>
                  </a:cubicBezTo>
                  <a:cubicBezTo>
                    <a:pt x="4286" y="5138"/>
                    <a:pt x="4342" y="5164"/>
                    <a:pt x="4396" y="5164"/>
                  </a:cubicBezTo>
                  <a:cubicBezTo>
                    <a:pt x="4434" y="5164"/>
                    <a:pt x="4468" y="5152"/>
                    <a:pt x="4502" y="5129"/>
                  </a:cubicBezTo>
                  <a:cubicBezTo>
                    <a:pt x="4579" y="5069"/>
                    <a:pt x="4597" y="4959"/>
                    <a:pt x="4540" y="4878"/>
                  </a:cubicBezTo>
                  <a:cubicBezTo>
                    <a:pt x="4504" y="4831"/>
                    <a:pt x="4450" y="4806"/>
                    <a:pt x="4396" y="4806"/>
                  </a:cubicBezTo>
                  <a:close/>
                  <a:moveTo>
                    <a:pt x="1274" y="4809"/>
                  </a:moveTo>
                  <a:cubicBezTo>
                    <a:pt x="1219" y="4809"/>
                    <a:pt x="1164" y="4834"/>
                    <a:pt x="1130" y="4882"/>
                  </a:cubicBezTo>
                  <a:cubicBezTo>
                    <a:pt x="1073" y="4962"/>
                    <a:pt x="1092" y="5073"/>
                    <a:pt x="1172" y="5133"/>
                  </a:cubicBezTo>
                  <a:cubicBezTo>
                    <a:pt x="1203" y="5152"/>
                    <a:pt x="1240" y="5168"/>
                    <a:pt x="1275" y="5168"/>
                  </a:cubicBezTo>
                  <a:cubicBezTo>
                    <a:pt x="1331" y="5168"/>
                    <a:pt x="1385" y="5141"/>
                    <a:pt x="1419" y="5092"/>
                  </a:cubicBezTo>
                  <a:cubicBezTo>
                    <a:pt x="1476" y="5012"/>
                    <a:pt x="1461" y="4901"/>
                    <a:pt x="1381" y="4845"/>
                  </a:cubicBezTo>
                  <a:cubicBezTo>
                    <a:pt x="1349" y="4820"/>
                    <a:pt x="1311" y="4809"/>
                    <a:pt x="1274" y="4809"/>
                  </a:cubicBezTo>
                  <a:close/>
                  <a:moveTo>
                    <a:pt x="2016" y="5186"/>
                  </a:moveTo>
                  <a:cubicBezTo>
                    <a:pt x="1941" y="5186"/>
                    <a:pt x="1869" y="5234"/>
                    <a:pt x="1845" y="5308"/>
                  </a:cubicBezTo>
                  <a:cubicBezTo>
                    <a:pt x="1814" y="5403"/>
                    <a:pt x="1868" y="5503"/>
                    <a:pt x="1959" y="5533"/>
                  </a:cubicBezTo>
                  <a:cubicBezTo>
                    <a:pt x="1978" y="5540"/>
                    <a:pt x="1996" y="5540"/>
                    <a:pt x="2016" y="5540"/>
                  </a:cubicBezTo>
                  <a:cubicBezTo>
                    <a:pt x="2092" y="5540"/>
                    <a:pt x="2161" y="5494"/>
                    <a:pt x="2184" y="5419"/>
                  </a:cubicBezTo>
                  <a:cubicBezTo>
                    <a:pt x="2214" y="5324"/>
                    <a:pt x="2164" y="5224"/>
                    <a:pt x="2069" y="5194"/>
                  </a:cubicBezTo>
                  <a:cubicBezTo>
                    <a:pt x="2052" y="5188"/>
                    <a:pt x="2034" y="5186"/>
                    <a:pt x="2016" y="5186"/>
                  </a:cubicBezTo>
                  <a:close/>
                  <a:moveTo>
                    <a:pt x="3658" y="5185"/>
                  </a:moveTo>
                  <a:cubicBezTo>
                    <a:pt x="3639" y="5185"/>
                    <a:pt x="3620" y="5188"/>
                    <a:pt x="3602" y="5194"/>
                  </a:cubicBezTo>
                  <a:cubicBezTo>
                    <a:pt x="3507" y="5224"/>
                    <a:pt x="3456" y="5324"/>
                    <a:pt x="3487" y="5419"/>
                  </a:cubicBezTo>
                  <a:cubicBezTo>
                    <a:pt x="3510" y="5494"/>
                    <a:pt x="3582" y="5540"/>
                    <a:pt x="3654" y="5540"/>
                  </a:cubicBezTo>
                  <a:cubicBezTo>
                    <a:pt x="3674" y="5540"/>
                    <a:pt x="3693" y="5536"/>
                    <a:pt x="3712" y="5533"/>
                  </a:cubicBezTo>
                  <a:cubicBezTo>
                    <a:pt x="3807" y="5503"/>
                    <a:pt x="3856" y="5399"/>
                    <a:pt x="3826" y="5308"/>
                  </a:cubicBezTo>
                  <a:cubicBezTo>
                    <a:pt x="3801" y="5232"/>
                    <a:pt x="3733" y="5185"/>
                    <a:pt x="3658" y="5185"/>
                  </a:cubicBezTo>
                  <a:close/>
                  <a:moveTo>
                    <a:pt x="2837" y="5312"/>
                  </a:moveTo>
                  <a:cubicBezTo>
                    <a:pt x="2738" y="5315"/>
                    <a:pt x="2658" y="5392"/>
                    <a:pt x="2658" y="5494"/>
                  </a:cubicBezTo>
                  <a:cubicBezTo>
                    <a:pt x="2658" y="5589"/>
                    <a:pt x="2738" y="5669"/>
                    <a:pt x="2837" y="5669"/>
                  </a:cubicBezTo>
                  <a:cubicBezTo>
                    <a:pt x="2936" y="5669"/>
                    <a:pt x="3016" y="5589"/>
                    <a:pt x="3016" y="5491"/>
                  </a:cubicBezTo>
                  <a:cubicBezTo>
                    <a:pt x="3016" y="5392"/>
                    <a:pt x="2932" y="5312"/>
                    <a:pt x="2837" y="5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73559" y="1053853"/>
            <a:ext cx="7078239" cy="156966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9600" b="1" dirty="0">
                <a:solidFill>
                  <a:srgbClr val="00B0F0"/>
                </a:solidFill>
                <a:latin typeface="Cooper Black" panose="0208090404030B020404" pitchFamily="18" charset="0"/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136" y="-27881"/>
            <a:ext cx="9419136" cy="5171381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065" y="3716413"/>
            <a:ext cx="2025572" cy="763590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729977" y="153913"/>
            <a:ext cx="338561" cy="342900"/>
          </a:xfrm>
          <a:prstGeom prst="ellipse">
            <a:avLst/>
          </a:prstGeom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99009" y="153913"/>
            <a:ext cx="337493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262013" y="153913"/>
            <a:ext cx="341801" cy="3429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6725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20836" r="21017"/>
          <a:stretch/>
        </p:blipFill>
        <p:spPr>
          <a:xfrm>
            <a:off x="-28576" y="1407862"/>
            <a:ext cx="9172576" cy="3758510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671144" y="1983053"/>
            <a:ext cx="6111433" cy="7878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8577" y="2895845"/>
            <a:ext cx="1755800" cy="1838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6252" y="3005252"/>
            <a:ext cx="1755800" cy="1838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17467">
            <a:off x="7148466" y="1106190"/>
            <a:ext cx="1512751" cy="99229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303583" y="2358542"/>
            <a:ext cx="6858000" cy="2981928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711" y="4202826"/>
            <a:ext cx="2121592" cy="98306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1093"/>
            <a:ext cx="1220830" cy="1225403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8054439" y="2324641"/>
            <a:ext cx="826987" cy="839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547" y="4739966"/>
            <a:ext cx="1755800" cy="1838103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300407" y="4182791"/>
            <a:ext cx="6852905" cy="111864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90553" y="4698517"/>
            <a:ext cx="512108" cy="43437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3915" y="4530679"/>
            <a:ext cx="749873" cy="6401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17467">
            <a:off x="4575066" y="2834169"/>
            <a:ext cx="1512751" cy="992296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300407" y="57296"/>
            <a:ext cx="5912622" cy="135056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7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4268718" y="-638766"/>
            <a:ext cx="121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92325" y="3995926"/>
            <a:ext cx="1412870" cy="135342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226175" y="2016030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025910" y="1987079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94905" y="3854735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17467">
            <a:off x="6842084" y="3269697"/>
            <a:ext cx="1512751" cy="9922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09" y="3087814"/>
            <a:ext cx="769044" cy="536112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2257426" y="5646904"/>
            <a:ext cx="1003520" cy="69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099107" y="92328"/>
            <a:ext cx="338561" cy="3429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568139" y="92328"/>
            <a:ext cx="337493" cy="3429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31142" y="92328"/>
            <a:ext cx="341801" cy="342900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17467">
            <a:off x="3426767" y="1268595"/>
            <a:ext cx="1512751" cy="992296"/>
          </a:xfrm>
          <a:prstGeom prst="rect">
            <a:avLst/>
          </a:prstGeom>
        </p:spPr>
      </p:pic>
      <p:sp>
        <p:nvSpPr>
          <p:cNvPr id="37" name="Google Shape;2598;p39"/>
          <p:cNvSpPr/>
          <p:nvPr/>
        </p:nvSpPr>
        <p:spPr>
          <a:xfrm>
            <a:off x="5284934" y="189219"/>
            <a:ext cx="1637223" cy="1042176"/>
          </a:xfrm>
          <a:prstGeom prst="roundRect">
            <a:avLst>
              <a:gd name="adj" fmla="val 16667"/>
            </a:avLst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0000"/>
              </a:solidFill>
              <a:latin typeface="Cooper Black" panose="0208090404030B020404" pitchFamily="18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0000"/>
              </a:solidFill>
              <a:latin typeface="Cooper Black" panose="0208090404030B020404" pitchFamily="18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c.</a:t>
            </a:r>
            <a:endParaRPr sz="28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43" name="Google Shape;2597;p39"/>
          <p:cNvSpPr/>
          <p:nvPr/>
        </p:nvSpPr>
        <p:spPr>
          <a:xfrm>
            <a:off x="3288927" y="156363"/>
            <a:ext cx="1567049" cy="1154539"/>
          </a:xfrm>
          <a:prstGeom prst="roundRect">
            <a:avLst>
              <a:gd name="adj" fmla="val 16667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>
              <a:solidFill>
                <a:srgbClr val="FF0000"/>
              </a:solidFill>
              <a:latin typeface="Cooper Black" panose="0208090404030B020404" pitchFamily="18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>
              <a:solidFill>
                <a:srgbClr val="FF0000"/>
              </a:solidFill>
              <a:latin typeface="Cooper Black" panose="0208090404030B020404" pitchFamily="18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ooper Black" panose="0208090404030B020404" pitchFamily="18" charset="0"/>
              </a:rPr>
              <a:t>         b.</a:t>
            </a:r>
            <a:endParaRPr sz="2800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44" name="Google Shape;2596;p39"/>
          <p:cNvSpPr/>
          <p:nvPr/>
        </p:nvSpPr>
        <p:spPr>
          <a:xfrm>
            <a:off x="1462177" y="232998"/>
            <a:ext cx="1639139" cy="989987"/>
          </a:xfrm>
          <a:prstGeom prst="roundRect">
            <a:avLst>
              <a:gd name="adj" fmla="val 16667"/>
            </a:avLst>
          </a:prstGeom>
          <a:blipFill dpi="0"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endParaRPr lang="en-US" sz="2800" b="1" dirty="0">
              <a:solidFill>
                <a:srgbClr val="FF0000"/>
              </a:solidFill>
              <a:latin typeface="Cooper Black" panose="0208090404030B020404" pitchFamily="18" charset="0"/>
            </a:endParaRPr>
          </a:p>
          <a:p>
            <a:pPr algn="r"/>
            <a:endParaRPr lang="en-US" sz="2800" b="1" dirty="0">
              <a:solidFill>
                <a:srgbClr val="FF0000"/>
              </a:solidFill>
              <a:latin typeface="Cooper Black" panose="0208090404030B020404" pitchFamily="18" charset="0"/>
            </a:endParaRPr>
          </a:p>
          <a:p>
            <a:pPr algn="r"/>
            <a:r>
              <a:rPr lang="en-US" sz="2800" b="1" dirty="0">
                <a:solidFill>
                  <a:srgbClr val="FF0000"/>
                </a:solidFill>
                <a:latin typeface="Cooper Black" panose="0208090404030B020404" pitchFamily="18" charset="0"/>
              </a:rPr>
              <a:t>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5" name="CD2-Track 61">
            <a:hlinkClick r:id="" action="ppaction://media"/>
            <a:extLst>
              <a:ext uri="{FF2B5EF4-FFF2-40B4-BE49-F238E27FC236}">
                <a16:creationId xmlns:a16="http://schemas.microsoft.com/office/drawing/2014/main" id="{E918C7FD-DDB5-4DDF-B678-7BC34F7892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88" end="11928.18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42898" y="341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28576" y="1407862"/>
            <a:ext cx="9172576" cy="3758510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671144" y="1983053"/>
            <a:ext cx="6111433" cy="7878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285" y="3046752"/>
            <a:ext cx="1755800" cy="1838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991" y="2969840"/>
            <a:ext cx="1755800" cy="18381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830019" y="996903"/>
            <a:ext cx="1512751" cy="99229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303583" y="2358542"/>
            <a:ext cx="6858000" cy="2981928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0710" y="4727852"/>
            <a:ext cx="1755800" cy="1838103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300407" y="4182791"/>
            <a:ext cx="6852905" cy="111864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2325" y="3995926"/>
            <a:ext cx="1412870" cy="135342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0553" y="4698517"/>
            <a:ext cx="512108" cy="43437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711" y="4202826"/>
            <a:ext cx="2121592" cy="98306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1093"/>
            <a:ext cx="1220830" cy="122540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3915" y="4530679"/>
            <a:ext cx="749873" cy="640136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8054439" y="2324641"/>
            <a:ext cx="826987" cy="839696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516831" y="86923"/>
            <a:ext cx="5503773" cy="1395414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 a. </a:t>
            </a:r>
            <a:r>
              <a:rPr lang="en-US" sz="2400" dirty="0">
                <a:solidFill>
                  <a:srgbClr val="002060"/>
                </a:solidFill>
                <a:latin typeface="Cooper Black" panose="0208090404030B020404" pitchFamily="18" charset="0"/>
              </a:rPr>
              <a:t>kitchen   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2400" dirty="0">
                <a:solidFill>
                  <a:srgbClr val="002060"/>
                </a:solidFill>
                <a:latin typeface="Cooper Black" panose="0208090404030B020404" pitchFamily="18" charset="0"/>
              </a:rPr>
              <a:t>chicken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2400" dirty="0" err="1">
                <a:solidFill>
                  <a:srgbClr val="002060"/>
                </a:solidFill>
                <a:latin typeface="Cooper Black" panose="0208090404030B020404" pitchFamily="18" charset="0"/>
              </a:rPr>
              <a:t>chickin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4644176" y="-602832"/>
            <a:ext cx="121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892761" y="2722311"/>
            <a:ext cx="1512751" cy="9922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842084" y="3269697"/>
            <a:ext cx="1512751" cy="9922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93" y="1218852"/>
            <a:ext cx="769044" cy="536112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9331362" y="1976268"/>
            <a:ext cx="1003520" cy="69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099107" y="92328"/>
            <a:ext cx="338561" cy="3429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568139" y="92328"/>
            <a:ext cx="337493" cy="3429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31142" y="92328"/>
            <a:ext cx="341801" cy="3429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226175" y="2016030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025910" y="1987079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094905" y="3854735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3365015" y="1233743"/>
            <a:ext cx="1512751" cy="992296"/>
          </a:xfrm>
          <a:prstGeom prst="rect">
            <a:avLst/>
          </a:prstGeom>
        </p:spPr>
      </p:pic>
      <p:sp>
        <p:nvSpPr>
          <p:cNvPr id="44" name="Google Shape;2596;p39">
            <a:extLst>
              <a:ext uri="{FF2B5EF4-FFF2-40B4-BE49-F238E27FC236}">
                <a16:creationId xmlns:a16="http://schemas.microsoft.com/office/drawing/2014/main" id="{37793F19-B13D-4BA1-BB56-9E7DEF93A2DB}"/>
              </a:ext>
            </a:extLst>
          </p:cNvPr>
          <p:cNvSpPr/>
          <p:nvPr/>
        </p:nvSpPr>
        <p:spPr>
          <a:xfrm>
            <a:off x="1453967" y="343281"/>
            <a:ext cx="1887840" cy="1068907"/>
          </a:xfrm>
          <a:prstGeom prst="roundRect">
            <a:avLst>
              <a:gd name="adj" fmla="val 16667"/>
            </a:avLst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3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20836" r="21017"/>
          <a:stretch/>
        </p:blipFill>
        <p:spPr>
          <a:xfrm>
            <a:off x="-28576" y="1407862"/>
            <a:ext cx="9172576" cy="3758510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671144" y="1983053"/>
            <a:ext cx="6111433" cy="7878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1285" y="3035639"/>
            <a:ext cx="1755800" cy="1838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7123" y="3087235"/>
            <a:ext cx="1755800" cy="1838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7296015" y="1222629"/>
            <a:ext cx="1512751" cy="99229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303583" y="2358542"/>
            <a:ext cx="6858000" cy="2981928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0710" y="4727852"/>
            <a:ext cx="1755800" cy="1838103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300407" y="4182791"/>
            <a:ext cx="6852905" cy="111864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2325" y="3995926"/>
            <a:ext cx="1412870" cy="135342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90553" y="4698517"/>
            <a:ext cx="512108" cy="43437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711" y="4202826"/>
            <a:ext cx="2121592" cy="98306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1093"/>
            <a:ext cx="1220830" cy="122540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3915" y="4530679"/>
            <a:ext cx="749873" cy="640136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054439" y="2324641"/>
            <a:ext cx="826987" cy="839696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414304" y="60282"/>
            <a:ext cx="5857865" cy="1398209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337081" y="-572749"/>
            <a:ext cx="121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4892761" y="2722311"/>
            <a:ext cx="1512751" cy="9922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6842084" y="3269697"/>
            <a:ext cx="1512751" cy="992296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137793" y="2269123"/>
            <a:ext cx="1003520" cy="69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3019701" y="1128516"/>
            <a:ext cx="1512751" cy="992296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099107" y="92328"/>
            <a:ext cx="338561" cy="3429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568139" y="92328"/>
            <a:ext cx="337493" cy="3429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31142" y="92328"/>
            <a:ext cx="341801" cy="3429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226175" y="2016030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025910" y="1987079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094905" y="3854735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27" y="1263959"/>
            <a:ext cx="769044" cy="536112"/>
          </a:xfrm>
          <a:prstGeom prst="rect">
            <a:avLst/>
          </a:prstGeom>
        </p:spPr>
      </p:pic>
      <p:sp>
        <p:nvSpPr>
          <p:cNvPr id="44" name="Google Shape;2596;p39"/>
          <p:cNvSpPr/>
          <p:nvPr/>
        </p:nvSpPr>
        <p:spPr>
          <a:xfrm>
            <a:off x="5697724" y="119745"/>
            <a:ext cx="1405522" cy="946537"/>
          </a:xfrm>
          <a:prstGeom prst="roundRect">
            <a:avLst>
              <a:gd name="adj" fmla="val 16667"/>
            </a:avLst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597;p39"/>
          <p:cNvSpPr/>
          <p:nvPr/>
        </p:nvSpPr>
        <p:spPr>
          <a:xfrm>
            <a:off x="2023208" y="79753"/>
            <a:ext cx="1580851" cy="1097481"/>
          </a:xfrm>
          <a:prstGeom prst="roundRect">
            <a:avLst>
              <a:gd name="adj" fmla="val 16667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2597;p39"/>
          <p:cNvSpPr/>
          <p:nvPr/>
        </p:nvSpPr>
        <p:spPr>
          <a:xfrm>
            <a:off x="3774058" y="28731"/>
            <a:ext cx="1595882" cy="1037935"/>
          </a:xfrm>
          <a:prstGeom prst="roundRect">
            <a:avLst>
              <a:gd name="adj" fmla="val 16667"/>
            </a:avLst>
          </a:prstGeom>
          <a:blipFill dpi="0"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338326" y="879954"/>
            <a:ext cx="4492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oper Black" panose="0208090404030B020404" pitchFamily="18" charset="0"/>
              </a:rPr>
              <a:t>a.		b.		C.</a:t>
            </a:r>
          </a:p>
        </p:txBody>
      </p:sp>
      <p:pic>
        <p:nvPicPr>
          <p:cNvPr id="7" name="Media1 - Part">
            <a:hlinkClick r:id="" action="ppaction://media"/>
            <a:extLst>
              <a:ext uri="{FF2B5EF4-FFF2-40B4-BE49-F238E27FC236}">
                <a16:creationId xmlns:a16="http://schemas.microsoft.com/office/drawing/2014/main" id="{C2DF0301-E445-4112-B98C-F804ADA95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39329" y="394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28576" y="1407862"/>
            <a:ext cx="9172576" cy="3758510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671144" y="1983053"/>
            <a:ext cx="6111433" cy="7878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285" y="3046752"/>
            <a:ext cx="1755800" cy="1838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991" y="2969840"/>
            <a:ext cx="1755800" cy="1838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3365015" y="1233743"/>
            <a:ext cx="1512751" cy="9922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830019" y="996903"/>
            <a:ext cx="1512751" cy="99229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303583" y="2358542"/>
            <a:ext cx="6858000" cy="2981928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0710" y="4727852"/>
            <a:ext cx="1755800" cy="1838103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300407" y="4182791"/>
            <a:ext cx="6852905" cy="111864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2325" y="3995926"/>
            <a:ext cx="1412870" cy="135342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0553" y="4698517"/>
            <a:ext cx="512108" cy="43437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711" y="4202826"/>
            <a:ext cx="2121592" cy="98306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1093"/>
            <a:ext cx="1220830" cy="122540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3915" y="4530679"/>
            <a:ext cx="749873" cy="640136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8054439" y="2324641"/>
            <a:ext cx="826987" cy="839696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375143" y="57818"/>
            <a:ext cx="5645461" cy="1457495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a. </a:t>
            </a:r>
            <a:r>
              <a:rPr lang="en-US" sz="2400" dirty="0">
                <a:solidFill>
                  <a:srgbClr val="002060"/>
                </a:solidFill>
                <a:latin typeface="Cooper Black" panose="0208090404030B020404" pitchFamily="18" charset="0"/>
              </a:rPr>
              <a:t>rice   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2400" dirty="0">
                <a:solidFill>
                  <a:srgbClr val="002060"/>
                </a:solidFill>
                <a:latin typeface="Cooper Black" panose="0208090404030B020404" pitchFamily="18" charset="0"/>
              </a:rPr>
              <a:t>bread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c. </a:t>
            </a:r>
            <a:r>
              <a:rPr lang="en-US" sz="2400" dirty="0">
                <a:solidFill>
                  <a:srgbClr val="002060"/>
                </a:solidFill>
                <a:latin typeface="Cooper Black" panose="0208090404030B020404" pitchFamily="18" charset="0"/>
              </a:rPr>
              <a:t>bred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4644176" y="-602832"/>
            <a:ext cx="121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892761" y="2722311"/>
            <a:ext cx="1512751" cy="9922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842084" y="3269697"/>
            <a:ext cx="1512751" cy="9922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93" y="1218852"/>
            <a:ext cx="769044" cy="536112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9331362" y="1976268"/>
            <a:ext cx="1003520" cy="69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099107" y="92328"/>
            <a:ext cx="338561" cy="3429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568139" y="92328"/>
            <a:ext cx="337493" cy="3429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31142" y="92328"/>
            <a:ext cx="341801" cy="3429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226175" y="2016030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025910" y="1987079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094905" y="3854735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6" name="Google Shape;2596;p39"/>
          <p:cNvSpPr/>
          <p:nvPr/>
        </p:nvSpPr>
        <p:spPr>
          <a:xfrm rot="19841905">
            <a:off x="1143034" y="286991"/>
            <a:ext cx="1713314" cy="891699"/>
          </a:xfrm>
          <a:prstGeom prst="roundRect">
            <a:avLst>
              <a:gd name="adj" fmla="val 16667"/>
            </a:avLst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24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0836" r="21017"/>
          <a:stretch/>
        </p:blipFill>
        <p:spPr>
          <a:xfrm>
            <a:off x="-28576" y="1407862"/>
            <a:ext cx="9172576" cy="3758510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671144" y="1983053"/>
            <a:ext cx="6111433" cy="7878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8577" y="2895845"/>
            <a:ext cx="1755800" cy="1838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6252" y="3005252"/>
            <a:ext cx="1755800" cy="1838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7148466" y="1106190"/>
            <a:ext cx="1512751" cy="99229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303583" y="2358542"/>
            <a:ext cx="6858000" cy="2981928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711" y="4202826"/>
            <a:ext cx="2121592" cy="98306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1093"/>
            <a:ext cx="1220830" cy="1225403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8054439" y="2324641"/>
            <a:ext cx="826987" cy="839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547" y="4739966"/>
            <a:ext cx="1755800" cy="1838103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300407" y="4182791"/>
            <a:ext cx="6852905" cy="111864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90553" y="4698517"/>
            <a:ext cx="512108" cy="43437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3915" y="4530679"/>
            <a:ext cx="749873" cy="6401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4575066" y="2834169"/>
            <a:ext cx="1512751" cy="992296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414304" y="116616"/>
            <a:ext cx="5774725" cy="1456661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4268718" y="-638766"/>
            <a:ext cx="121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92325" y="3995926"/>
            <a:ext cx="1412870" cy="135342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226175" y="2016030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025910" y="1987079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94905" y="3854735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6842084" y="3269697"/>
            <a:ext cx="1512751" cy="9922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09" y="3087814"/>
            <a:ext cx="769044" cy="536112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2257426" y="5646904"/>
            <a:ext cx="1003520" cy="69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099107" y="92328"/>
            <a:ext cx="338561" cy="3429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568139" y="92328"/>
            <a:ext cx="337493" cy="3429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31142" y="92328"/>
            <a:ext cx="341801" cy="342900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3426767" y="1268595"/>
            <a:ext cx="1512751" cy="992296"/>
          </a:xfrm>
          <a:prstGeom prst="rect">
            <a:avLst/>
          </a:prstGeom>
        </p:spPr>
      </p:pic>
      <p:sp>
        <p:nvSpPr>
          <p:cNvPr id="37" name="Google Shape;2596;p39"/>
          <p:cNvSpPr/>
          <p:nvPr/>
        </p:nvSpPr>
        <p:spPr>
          <a:xfrm>
            <a:off x="5436943" y="3764"/>
            <a:ext cx="1509885" cy="1301023"/>
          </a:xfrm>
          <a:prstGeom prst="roundRect">
            <a:avLst>
              <a:gd name="adj" fmla="val 16667"/>
            </a:avLst>
          </a:pr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2598;p39"/>
          <p:cNvSpPr/>
          <p:nvPr/>
        </p:nvSpPr>
        <p:spPr>
          <a:xfrm>
            <a:off x="1758354" y="116241"/>
            <a:ext cx="1255378" cy="1287079"/>
          </a:xfrm>
          <a:prstGeom prst="roundRect">
            <a:avLst>
              <a:gd name="adj" fmla="val 16667"/>
            </a:avLst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598;p39"/>
          <p:cNvSpPr/>
          <p:nvPr/>
        </p:nvSpPr>
        <p:spPr>
          <a:xfrm>
            <a:off x="3656766" y="80847"/>
            <a:ext cx="1289799" cy="1227980"/>
          </a:xfrm>
          <a:prstGeom prst="roundRect">
            <a:avLst>
              <a:gd name="adj" fmla="val 16667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889688" y="1073954"/>
            <a:ext cx="489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oper Black" panose="0208090404030B020404" pitchFamily="18" charset="0"/>
              </a:rPr>
              <a:t>a.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04900" y="676270"/>
            <a:ext cx="489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oper Black" panose="0208090404030B020404" pitchFamily="18" charset="0"/>
              </a:rPr>
              <a:t>b.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65230" y="1019309"/>
            <a:ext cx="489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oper Black" panose="0208090404030B020404" pitchFamily="18" charset="0"/>
              </a:rPr>
              <a:t>c.</a:t>
            </a:r>
          </a:p>
        </p:txBody>
      </p:sp>
      <p:pic>
        <p:nvPicPr>
          <p:cNvPr id="3" name="CD2-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815" end="7893.812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3910" y="769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6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28576" y="1407862"/>
            <a:ext cx="9172576" cy="3758510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671144" y="1983053"/>
            <a:ext cx="6111433" cy="7878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285" y="3035639"/>
            <a:ext cx="1755800" cy="1838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123" y="3087235"/>
            <a:ext cx="1755800" cy="1838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7296015" y="1222629"/>
            <a:ext cx="1512751" cy="99229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303583" y="2358542"/>
            <a:ext cx="6858000" cy="2981928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0710" y="4727852"/>
            <a:ext cx="1755800" cy="1838103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300407" y="4182791"/>
            <a:ext cx="6852905" cy="111864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2325" y="3995926"/>
            <a:ext cx="1412870" cy="135342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0553" y="4698517"/>
            <a:ext cx="512108" cy="43437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711" y="4202826"/>
            <a:ext cx="2121592" cy="98306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1093"/>
            <a:ext cx="1220830" cy="122540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3915" y="4530679"/>
            <a:ext cx="749873" cy="640136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8054439" y="2324641"/>
            <a:ext cx="826987" cy="839696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516831" y="85711"/>
            <a:ext cx="5674719" cy="13966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a. </a:t>
            </a:r>
            <a:r>
              <a:rPr lang="en-US" sz="2400" dirty="0">
                <a:solidFill>
                  <a:srgbClr val="002060"/>
                </a:solidFill>
                <a:latin typeface="Cooper Black" panose="0208090404030B020404" pitchFamily="18" charset="0"/>
              </a:rPr>
              <a:t>cereal   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Cooper Black" panose="0208090404030B020404" pitchFamily="18" charset="0"/>
              </a:rPr>
              <a:t>creal</a:t>
            </a:r>
            <a:r>
              <a:rPr lang="en-US" sz="2400" dirty="0">
                <a:solidFill>
                  <a:srgbClr val="002060"/>
                </a:solidFill>
                <a:latin typeface="Cooper Black" panose="0208090404030B020404" pitchFamily="18" charset="0"/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c. </a:t>
            </a:r>
            <a:r>
              <a:rPr lang="en-US" sz="2400" dirty="0" err="1">
                <a:solidFill>
                  <a:srgbClr val="002060"/>
                </a:solidFill>
                <a:latin typeface="Cooper Black" panose="0208090404030B020404" pitchFamily="18" charset="0"/>
              </a:rPr>
              <a:t>crereal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337081" y="-572749"/>
            <a:ext cx="121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892761" y="2722311"/>
            <a:ext cx="1512751" cy="9922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842084" y="3269697"/>
            <a:ext cx="1512751" cy="992296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137793" y="2269123"/>
            <a:ext cx="1003520" cy="69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3019701" y="1128516"/>
            <a:ext cx="1512751" cy="992296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099107" y="92328"/>
            <a:ext cx="338561" cy="3429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568139" y="92328"/>
            <a:ext cx="337493" cy="3429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31142" y="92328"/>
            <a:ext cx="341801" cy="3429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226175" y="2016030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025910" y="1987079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094905" y="3854735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27" y="1263959"/>
            <a:ext cx="769044" cy="536112"/>
          </a:xfrm>
          <a:prstGeom prst="rect">
            <a:avLst/>
          </a:prstGeom>
        </p:spPr>
      </p:pic>
      <p:sp>
        <p:nvSpPr>
          <p:cNvPr id="45" name="Google Shape;2598;p39"/>
          <p:cNvSpPr/>
          <p:nvPr/>
        </p:nvSpPr>
        <p:spPr>
          <a:xfrm>
            <a:off x="1550121" y="155728"/>
            <a:ext cx="2226133" cy="1120907"/>
          </a:xfrm>
          <a:prstGeom prst="roundRect">
            <a:avLst>
              <a:gd name="adj" fmla="val 16667"/>
            </a:avLst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7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0836" r="21017"/>
          <a:stretch/>
        </p:blipFill>
        <p:spPr>
          <a:xfrm>
            <a:off x="-28576" y="1407862"/>
            <a:ext cx="9172576" cy="3758510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671144" y="1983053"/>
            <a:ext cx="6111433" cy="7878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8577" y="2895845"/>
            <a:ext cx="1755800" cy="1838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6252" y="3005252"/>
            <a:ext cx="1755800" cy="1838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7148466" y="1106190"/>
            <a:ext cx="1512751" cy="99229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303583" y="2358542"/>
            <a:ext cx="6858000" cy="2981928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711" y="4202826"/>
            <a:ext cx="2121592" cy="98306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1093"/>
            <a:ext cx="1220830" cy="1225403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8054439" y="2324641"/>
            <a:ext cx="826987" cy="839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547" y="4739966"/>
            <a:ext cx="1755800" cy="1838103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300407" y="4182791"/>
            <a:ext cx="6852905" cy="111864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90553" y="4698517"/>
            <a:ext cx="512108" cy="43437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3915" y="4530679"/>
            <a:ext cx="749873" cy="6401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4575066" y="2834169"/>
            <a:ext cx="1512751" cy="992296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516831" y="116616"/>
            <a:ext cx="5857833" cy="1398697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4268718" y="-638766"/>
            <a:ext cx="121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92325" y="3995926"/>
            <a:ext cx="1412870" cy="135342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226175" y="2016030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025910" y="1987079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94905" y="3854735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6842084" y="3269697"/>
            <a:ext cx="1512751" cy="9922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09" y="3087814"/>
            <a:ext cx="769044" cy="536112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2257426" y="5646904"/>
            <a:ext cx="1003520" cy="69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099107" y="92328"/>
            <a:ext cx="338561" cy="3429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568139" y="92328"/>
            <a:ext cx="337493" cy="3429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31142" y="92328"/>
            <a:ext cx="341801" cy="342900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3426767" y="1268595"/>
            <a:ext cx="1512751" cy="992296"/>
          </a:xfrm>
          <a:prstGeom prst="rect">
            <a:avLst/>
          </a:prstGeom>
        </p:spPr>
      </p:pic>
      <p:sp>
        <p:nvSpPr>
          <p:cNvPr id="43" name="Google Shape;2598;p39"/>
          <p:cNvSpPr/>
          <p:nvPr/>
        </p:nvSpPr>
        <p:spPr>
          <a:xfrm>
            <a:off x="5512938" y="111984"/>
            <a:ext cx="1883748" cy="1293584"/>
          </a:xfrm>
          <a:prstGeom prst="roundRect">
            <a:avLst>
              <a:gd name="adj" fmla="val 16667"/>
            </a:avLst>
          </a:pr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2597;p39"/>
          <p:cNvSpPr/>
          <p:nvPr/>
        </p:nvSpPr>
        <p:spPr>
          <a:xfrm>
            <a:off x="3577257" y="40697"/>
            <a:ext cx="1838944" cy="1273772"/>
          </a:xfrm>
          <a:prstGeom prst="roundRect">
            <a:avLst>
              <a:gd name="adj" fmla="val 16667"/>
            </a:avLst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597;p39"/>
          <p:cNvSpPr/>
          <p:nvPr/>
        </p:nvSpPr>
        <p:spPr>
          <a:xfrm>
            <a:off x="1817875" y="-33270"/>
            <a:ext cx="1504822" cy="1355449"/>
          </a:xfrm>
          <a:prstGeom prst="roundRect">
            <a:avLst>
              <a:gd name="adj" fmla="val 16667"/>
            </a:avLst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TextBox 45"/>
          <p:cNvSpPr txBox="1"/>
          <p:nvPr/>
        </p:nvSpPr>
        <p:spPr>
          <a:xfrm>
            <a:off x="1889688" y="1073954"/>
            <a:ext cx="5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oper Black" panose="0208090404030B020404" pitchFamily="18" charset="0"/>
              </a:rPr>
              <a:t>a.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82211" y="740221"/>
            <a:ext cx="5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oper Black" panose="0208090404030B020404" pitchFamily="18" charset="0"/>
              </a:rPr>
              <a:t>b.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605347" y="674486"/>
            <a:ext cx="5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oper Black" panose="0208090404030B020404" pitchFamily="18" charset="0"/>
              </a:rPr>
              <a:t>c.</a:t>
            </a:r>
          </a:p>
        </p:txBody>
      </p:sp>
      <p:pic>
        <p:nvPicPr>
          <p:cNvPr id="2" name="CD2-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15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33258" y="32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28576" y="1407862"/>
            <a:ext cx="9172576" cy="3758510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671144" y="1983053"/>
            <a:ext cx="6111433" cy="7878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285" y="3046752"/>
            <a:ext cx="1755800" cy="1838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991" y="2969840"/>
            <a:ext cx="1755800" cy="18381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830019" y="996903"/>
            <a:ext cx="1512751" cy="99229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303583" y="2358542"/>
            <a:ext cx="6858000" cy="2981928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0710" y="4727852"/>
            <a:ext cx="1755800" cy="1838103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300407" y="4182791"/>
            <a:ext cx="6852905" cy="111864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2325" y="3995926"/>
            <a:ext cx="1412870" cy="135342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0553" y="4698517"/>
            <a:ext cx="512108" cy="43437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711" y="4202826"/>
            <a:ext cx="2121592" cy="98306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1093"/>
            <a:ext cx="1220830" cy="122540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3915" y="4530679"/>
            <a:ext cx="749873" cy="640136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8054439" y="2324641"/>
            <a:ext cx="826987" cy="839696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516831" y="86923"/>
            <a:ext cx="5503773" cy="1428392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 a. </a:t>
            </a:r>
            <a:r>
              <a:rPr lang="en-US" sz="2400" dirty="0">
                <a:solidFill>
                  <a:srgbClr val="002060"/>
                </a:solidFill>
                <a:latin typeface="Cooper Black" panose="0208090404030B020404" pitchFamily="18" charset="0"/>
              </a:rPr>
              <a:t>egg   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2400" dirty="0">
                <a:solidFill>
                  <a:srgbClr val="002060"/>
                </a:solidFill>
                <a:latin typeface="Cooper Black" panose="0208090404030B020404" pitchFamily="18" charset="0"/>
              </a:rPr>
              <a:t>eggs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c. </a:t>
            </a:r>
            <a:r>
              <a:rPr lang="en-US" sz="2400" dirty="0" err="1">
                <a:solidFill>
                  <a:srgbClr val="002060"/>
                </a:solidFill>
                <a:latin typeface="Cooper Black" panose="0208090404030B020404" pitchFamily="18" charset="0"/>
              </a:rPr>
              <a:t>egsg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4644176" y="-602832"/>
            <a:ext cx="121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892761" y="2722311"/>
            <a:ext cx="1512751" cy="9922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842084" y="3269697"/>
            <a:ext cx="1512751" cy="9922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93" y="1218852"/>
            <a:ext cx="769044" cy="536112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9331362" y="1976268"/>
            <a:ext cx="1003520" cy="69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099107" y="92328"/>
            <a:ext cx="338561" cy="3429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568139" y="92328"/>
            <a:ext cx="337493" cy="3429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31142" y="92328"/>
            <a:ext cx="341801" cy="3429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226175" y="2016030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025910" y="1987079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094905" y="3854735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3365015" y="1233743"/>
            <a:ext cx="1512751" cy="992296"/>
          </a:xfrm>
          <a:prstGeom prst="rect">
            <a:avLst/>
          </a:prstGeom>
        </p:spPr>
      </p:pic>
      <p:sp>
        <p:nvSpPr>
          <p:cNvPr id="44" name="Google Shape;2597;p39"/>
          <p:cNvSpPr/>
          <p:nvPr/>
        </p:nvSpPr>
        <p:spPr>
          <a:xfrm>
            <a:off x="1665064" y="86924"/>
            <a:ext cx="1595882" cy="1214790"/>
          </a:xfrm>
          <a:prstGeom prst="roundRect">
            <a:avLst>
              <a:gd name="adj" fmla="val 16667"/>
            </a:avLst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36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0836" r="21017"/>
          <a:stretch/>
        </p:blipFill>
        <p:spPr>
          <a:xfrm>
            <a:off x="-28576" y="1407862"/>
            <a:ext cx="9172576" cy="3758510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671144" y="1983053"/>
            <a:ext cx="6111433" cy="7878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1285" y="3035639"/>
            <a:ext cx="1755800" cy="1838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7123" y="3087235"/>
            <a:ext cx="1755800" cy="1838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17467">
            <a:off x="7296015" y="1222629"/>
            <a:ext cx="1512751" cy="99229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303583" y="2358542"/>
            <a:ext cx="6858000" cy="2981928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0710" y="4727852"/>
            <a:ext cx="1755800" cy="1838103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300407" y="4182791"/>
            <a:ext cx="6852905" cy="111864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2325" y="3995926"/>
            <a:ext cx="1412870" cy="135342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0553" y="4698517"/>
            <a:ext cx="512108" cy="43437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711" y="4202826"/>
            <a:ext cx="2121592" cy="98306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1093"/>
            <a:ext cx="1220830" cy="122540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3915" y="4530679"/>
            <a:ext cx="749873" cy="640136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8054439" y="2324641"/>
            <a:ext cx="826987" cy="839696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249009" y="92328"/>
            <a:ext cx="5942541" cy="1604451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337081" y="-572749"/>
            <a:ext cx="121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17467">
            <a:off x="4892761" y="2722311"/>
            <a:ext cx="1512751" cy="9922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17467">
            <a:off x="6842084" y="3269697"/>
            <a:ext cx="1512751" cy="992296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137793" y="2269123"/>
            <a:ext cx="1003520" cy="69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17467">
            <a:off x="3019701" y="1128516"/>
            <a:ext cx="1512751" cy="992296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099107" y="92328"/>
            <a:ext cx="338561" cy="3429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568139" y="92328"/>
            <a:ext cx="337493" cy="3429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31142" y="92328"/>
            <a:ext cx="341801" cy="3429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226175" y="2016030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025910" y="1987079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094905" y="3854735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27" y="1263959"/>
            <a:ext cx="769044" cy="536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080" y="247049"/>
            <a:ext cx="3732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2000" b="1" dirty="0"/>
              <a:t>May I have eggs?</a:t>
            </a:r>
          </a:p>
          <a:p>
            <a:pPr marL="457200" indent="-457200">
              <a:buAutoNum type="alphaLcPeriod"/>
            </a:pPr>
            <a:r>
              <a:rPr lang="en-US" sz="2000" b="1" dirty="0"/>
              <a:t>May I have cereal?</a:t>
            </a:r>
          </a:p>
          <a:p>
            <a:pPr marL="457200" indent="-457200">
              <a:buAutoNum type="alphaLcPeriod"/>
            </a:pPr>
            <a:r>
              <a:rPr lang="en-US" sz="2000" b="1" dirty="0"/>
              <a:t>May I have fish?</a:t>
            </a:r>
          </a:p>
        </p:txBody>
      </p:sp>
      <p:pic>
        <p:nvPicPr>
          <p:cNvPr id="7" name="d70162efe4e24a4eaeeeab2c2f5b2a20">
            <a:hlinkClick r:id="" action="ppaction://media"/>
            <a:extLst>
              <a:ext uri="{FF2B5EF4-FFF2-40B4-BE49-F238E27FC236}">
                <a16:creationId xmlns:a16="http://schemas.microsoft.com/office/drawing/2014/main" id="{0C535624-5A66-44BC-834E-0D7D46F5D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045186" y="3365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Healthy Meal - Healthy Eating Song - Healthy Habits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44903"/>
      </p:ext>
    </p:extLst>
  </p:cSld>
  <p:clrMapOvr>
    <a:masterClrMapping/>
  </p:clrMapOvr>
  <p:transition spd="slow">
    <p:push dir="u"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0836" r="21017"/>
          <a:stretch/>
        </p:blipFill>
        <p:spPr>
          <a:xfrm>
            <a:off x="-28576" y="1407862"/>
            <a:ext cx="9172576" cy="3758510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671144" y="1983053"/>
            <a:ext cx="6111433" cy="7878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8577" y="2895845"/>
            <a:ext cx="1755800" cy="1838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6252" y="3005252"/>
            <a:ext cx="1755800" cy="1838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7148466" y="1106190"/>
            <a:ext cx="1512751" cy="99229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303583" y="2358542"/>
            <a:ext cx="6858000" cy="2981928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711" y="4202826"/>
            <a:ext cx="2121592" cy="98306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1093"/>
            <a:ext cx="1220830" cy="1225403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8054439" y="2324641"/>
            <a:ext cx="826987" cy="839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547" y="4739966"/>
            <a:ext cx="1755800" cy="1838103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300407" y="4182791"/>
            <a:ext cx="6852905" cy="111864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90553" y="4698517"/>
            <a:ext cx="512108" cy="43437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3915" y="4530679"/>
            <a:ext cx="749873" cy="6401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4575066" y="2834169"/>
            <a:ext cx="1512751" cy="992296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1414304" y="80874"/>
            <a:ext cx="5857833" cy="1422985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a. </a:t>
            </a:r>
            <a:r>
              <a:rPr lang="en-US" sz="2400" dirty="0">
                <a:solidFill>
                  <a:srgbClr val="002060"/>
                </a:solidFill>
                <a:latin typeface="Cooper Black" panose="0208090404030B020404" pitchFamily="18" charset="0"/>
              </a:rPr>
              <a:t>rice and fish   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2400" dirty="0">
                <a:solidFill>
                  <a:srgbClr val="002060"/>
                </a:solidFill>
                <a:latin typeface="Cooper Black" panose="0208090404030B020404" pitchFamily="18" charset="0"/>
              </a:rPr>
              <a:t>chicken and eggs</a:t>
            </a:r>
            <a:endParaRPr lang="ru-RU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2400" dirty="0">
                <a:solidFill>
                  <a:srgbClr val="002060"/>
                </a:solidFill>
                <a:latin typeface="Cooper Black" panose="0208090404030B020404" pitchFamily="18" charset="0"/>
              </a:rPr>
              <a:t>rice and chicken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4268718" y="-638766"/>
            <a:ext cx="121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92325" y="3995926"/>
            <a:ext cx="1412870" cy="135342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226175" y="2016030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025910" y="1987079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94905" y="3854735"/>
            <a:ext cx="455584" cy="61722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6842084" y="3269697"/>
            <a:ext cx="1512751" cy="9922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09" y="3087814"/>
            <a:ext cx="769044" cy="536112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2257426" y="5646904"/>
            <a:ext cx="1003520" cy="69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099107" y="92328"/>
            <a:ext cx="338561" cy="3429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568139" y="92328"/>
            <a:ext cx="337493" cy="3429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31142" y="92328"/>
            <a:ext cx="341801" cy="342900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7467">
            <a:off x="3426767" y="1268595"/>
            <a:ext cx="1512751" cy="992296"/>
          </a:xfrm>
          <a:prstGeom prst="rect">
            <a:avLst/>
          </a:prstGeom>
        </p:spPr>
      </p:pic>
      <p:pic>
        <p:nvPicPr>
          <p:cNvPr id="3" name="Free TTS - Text to Speech Mp3 Free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24749" y="84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0836" r="21017"/>
          <a:stretch/>
        </p:blipFill>
        <p:spPr>
          <a:xfrm>
            <a:off x="-28576" y="1407862"/>
            <a:ext cx="9172576" cy="3758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1781165" y="1290292"/>
            <a:ext cx="5821971" cy="81138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Berlin Sans FB" panose="020E0602020502020306" pitchFamily="34" charset="0"/>
              </a:rPr>
              <a:t>GOOD JOB!</a:t>
            </a:r>
          </a:p>
        </p:txBody>
      </p:sp>
      <p:sp>
        <p:nvSpPr>
          <p:cNvPr id="17" name="Овал 18">
            <a:extLst>
              <a:ext uri="{FF2B5EF4-FFF2-40B4-BE49-F238E27FC236}">
                <a16:creationId xmlns:a16="http://schemas.microsoft.com/office/drawing/2014/main" id="{99FC6307-3B26-7F44-B239-A8FEDE1058E3}"/>
              </a:ext>
            </a:extLst>
          </p:cNvPr>
          <p:cNvSpPr/>
          <p:nvPr/>
        </p:nvSpPr>
        <p:spPr>
          <a:xfrm>
            <a:off x="3365478" y="2895136"/>
            <a:ext cx="2343873" cy="7878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666" y="2315271"/>
            <a:ext cx="1209142" cy="126582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134661" y="3282014"/>
            <a:ext cx="6852905" cy="111864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3069" y="1753207"/>
            <a:ext cx="2030144" cy="2510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123" y="3742711"/>
            <a:ext cx="9176799" cy="1426588"/>
          </a:xfrm>
          <a:prstGeom prst="rect">
            <a:avLst/>
          </a:prstGeom>
        </p:spPr>
      </p:pic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187EE9-9606-E544-A012-F24C14A4B67E}"/>
              </a:ext>
            </a:extLst>
          </p:cNvPr>
          <p:cNvSpPr/>
          <p:nvPr/>
        </p:nvSpPr>
        <p:spPr>
          <a:xfrm>
            <a:off x="5895292" y="3573077"/>
            <a:ext cx="1945398" cy="6858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STOP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8099107" y="92328"/>
            <a:ext cx="338561" cy="342900"/>
          </a:xfrm>
          <a:prstGeom prst="ellipse">
            <a:avLst/>
          </a:prstGeom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7568139" y="92328"/>
            <a:ext cx="337493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31142" y="92328"/>
            <a:ext cx="341801" cy="3429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57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5473" y="38716"/>
            <a:ext cx="5153891" cy="639503"/>
          </a:xfrm>
          <a:prstGeom prst="roundRect">
            <a:avLst/>
          </a:prstGeom>
          <a:solidFill>
            <a:srgbClr val="4FBBD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89" name="Google Shape;3189;p45"/>
          <p:cNvGrpSpPr/>
          <p:nvPr/>
        </p:nvGrpSpPr>
        <p:grpSpPr>
          <a:xfrm>
            <a:off x="6423545" y="-913293"/>
            <a:ext cx="1718906" cy="2357694"/>
            <a:chOff x="6423545" y="-913293"/>
            <a:chExt cx="1718906" cy="2357694"/>
          </a:xfrm>
        </p:grpSpPr>
        <p:grpSp>
          <p:nvGrpSpPr>
            <p:cNvPr id="3190" name="Google Shape;3190;p45"/>
            <p:cNvGrpSpPr/>
            <p:nvPr/>
          </p:nvGrpSpPr>
          <p:grpSpPr>
            <a:xfrm rot="8812569">
              <a:off x="7047531" y="-296865"/>
              <a:ext cx="727732" cy="1560330"/>
              <a:chOff x="7801383" y="2969578"/>
              <a:chExt cx="1246613" cy="2189622"/>
            </a:xfrm>
          </p:grpSpPr>
          <p:sp>
            <p:nvSpPr>
              <p:cNvPr id="3191" name="Google Shape;3191;p45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45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45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45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45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45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45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45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45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45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45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45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45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45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45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45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45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8" name="Google Shape;3208;p45"/>
            <p:cNvGrpSpPr/>
            <p:nvPr/>
          </p:nvGrpSpPr>
          <p:grpSpPr>
            <a:xfrm>
              <a:off x="6423545" y="-913293"/>
              <a:ext cx="1165673" cy="2357694"/>
              <a:chOff x="6423545" y="-913293"/>
              <a:chExt cx="1165673" cy="2357694"/>
            </a:xfrm>
          </p:grpSpPr>
          <p:grpSp>
            <p:nvGrpSpPr>
              <p:cNvPr id="3209" name="Google Shape;3209;p45"/>
              <p:cNvGrpSpPr/>
              <p:nvPr/>
            </p:nvGrpSpPr>
            <p:grpSpPr>
              <a:xfrm rot="-9899566">
                <a:off x="6821619" y="-874657"/>
                <a:ext cx="539658" cy="1831753"/>
                <a:chOff x="4172480" y="2420689"/>
                <a:chExt cx="806121" cy="2722822"/>
              </a:xfrm>
            </p:grpSpPr>
            <p:sp>
              <p:nvSpPr>
                <p:cNvPr id="3210" name="Google Shape;3210;p45"/>
                <p:cNvSpPr/>
                <p:nvPr/>
              </p:nvSpPr>
              <p:spPr>
                <a:xfrm>
                  <a:off x="4560819" y="2420689"/>
                  <a:ext cx="152276" cy="2722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5" h="56414" extrusionOk="0">
                      <a:moveTo>
                        <a:pt x="283" y="1"/>
                      </a:moveTo>
                      <a:cubicBezTo>
                        <a:pt x="276" y="1"/>
                        <a:pt x="269" y="1"/>
                        <a:pt x="261" y="2"/>
                      </a:cubicBezTo>
                      <a:cubicBezTo>
                        <a:pt x="112" y="12"/>
                        <a:pt x="0" y="142"/>
                        <a:pt x="15" y="295"/>
                      </a:cubicBezTo>
                      <a:cubicBezTo>
                        <a:pt x="40" y="632"/>
                        <a:pt x="2611" y="33610"/>
                        <a:pt x="943" y="56414"/>
                      </a:cubicBezTo>
                      <a:lnTo>
                        <a:pt x="1491" y="56414"/>
                      </a:lnTo>
                      <a:cubicBezTo>
                        <a:pt x="3155" y="33566"/>
                        <a:pt x="584" y="585"/>
                        <a:pt x="559" y="251"/>
                      </a:cubicBezTo>
                      <a:cubicBezTo>
                        <a:pt x="548" y="106"/>
                        <a:pt x="429" y="1"/>
                        <a:pt x="28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1" name="Google Shape;3211;p45"/>
                <p:cNvSpPr/>
                <p:nvPr/>
              </p:nvSpPr>
              <p:spPr>
                <a:xfrm>
                  <a:off x="4597404" y="2460411"/>
                  <a:ext cx="381197" cy="40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8" h="8494" extrusionOk="0">
                      <a:moveTo>
                        <a:pt x="7897" y="1"/>
                      </a:moveTo>
                      <a:lnTo>
                        <a:pt x="7897" y="1"/>
                      </a:lnTo>
                      <a:cubicBezTo>
                        <a:pt x="2306" y="672"/>
                        <a:pt x="0" y="8493"/>
                        <a:pt x="0" y="8493"/>
                      </a:cubicBezTo>
                      <a:cubicBezTo>
                        <a:pt x="6247" y="6176"/>
                        <a:pt x="7897" y="1"/>
                        <a:pt x="78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2" name="Google Shape;3212;p45"/>
                <p:cNvSpPr/>
                <p:nvPr/>
              </p:nvSpPr>
              <p:spPr>
                <a:xfrm>
                  <a:off x="4195406" y="3132837"/>
                  <a:ext cx="433854" cy="372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" h="7721" extrusionOk="0">
                      <a:moveTo>
                        <a:pt x="0" y="0"/>
                      </a:moveTo>
                      <a:cubicBezTo>
                        <a:pt x="0" y="0"/>
                        <a:pt x="2360" y="7720"/>
                        <a:pt x="8925" y="7720"/>
                      </a:cubicBezTo>
                      <a:cubicBezTo>
                        <a:pt x="8946" y="7720"/>
                        <a:pt x="8967" y="7720"/>
                        <a:pt x="8989" y="7720"/>
                      </a:cubicBezTo>
                      <a:cubicBezTo>
                        <a:pt x="8989" y="7720"/>
                        <a:pt x="5759" y="5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3" name="Google Shape;3213;p45"/>
                <p:cNvSpPr/>
                <p:nvPr/>
              </p:nvSpPr>
              <p:spPr>
                <a:xfrm>
                  <a:off x="4617338" y="3043595"/>
                  <a:ext cx="345674" cy="46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2" h="9570" extrusionOk="0">
                      <a:moveTo>
                        <a:pt x="7162" y="0"/>
                      </a:moveTo>
                      <a:lnTo>
                        <a:pt x="7162" y="0"/>
                      </a:lnTo>
                      <a:cubicBezTo>
                        <a:pt x="482" y="2715"/>
                        <a:pt x="1" y="9569"/>
                        <a:pt x="319" y="9569"/>
                      </a:cubicBezTo>
                      <a:cubicBezTo>
                        <a:pt x="321" y="9569"/>
                        <a:pt x="322" y="9569"/>
                        <a:pt x="323" y="9569"/>
                      </a:cubicBezTo>
                      <a:cubicBezTo>
                        <a:pt x="5893" y="8590"/>
                        <a:pt x="7162" y="0"/>
                        <a:pt x="716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4" name="Google Shape;3214;p45"/>
                <p:cNvSpPr/>
                <p:nvPr/>
              </p:nvSpPr>
              <p:spPr>
                <a:xfrm>
                  <a:off x="4264184" y="2454861"/>
                  <a:ext cx="342006" cy="409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6" h="8492" extrusionOk="0">
                      <a:moveTo>
                        <a:pt x="1" y="0"/>
                      </a:moveTo>
                      <a:cubicBezTo>
                        <a:pt x="1" y="0"/>
                        <a:pt x="809" y="7361"/>
                        <a:pt x="7085" y="8492"/>
                      </a:cubicBezTo>
                      <a:cubicBezTo>
                        <a:pt x="7085" y="8492"/>
                        <a:pt x="4921" y="149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5" name="Google Shape;3215;p45"/>
                <p:cNvSpPr/>
                <p:nvPr/>
              </p:nvSpPr>
              <p:spPr>
                <a:xfrm>
                  <a:off x="4644462" y="3778764"/>
                  <a:ext cx="305083" cy="313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" h="6494" extrusionOk="0">
                      <a:moveTo>
                        <a:pt x="6320" y="0"/>
                      </a:moveTo>
                      <a:cubicBezTo>
                        <a:pt x="1400" y="1490"/>
                        <a:pt x="1" y="6484"/>
                        <a:pt x="1" y="6484"/>
                      </a:cubicBezTo>
                      <a:cubicBezTo>
                        <a:pt x="110" y="6490"/>
                        <a:pt x="217" y="6494"/>
                        <a:pt x="323" y="6494"/>
                      </a:cubicBezTo>
                      <a:cubicBezTo>
                        <a:pt x="4979" y="6494"/>
                        <a:pt x="6320" y="1"/>
                        <a:pt x="63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6" name="Google Shape;3216;p45"/>
                <p:cNvSpPr/>
                <p:nvPr/>
              </p:nvSpPr>
              <p:spPr>
                <a:xfrm>
                  <a:off x="4250718" y="3704195"/>
                  <a:ext cx="393794" cy="38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9" h="8031" extrusionOk="0">
                      <a:moveTo>
                        <a:pt x="0" y="1"/>
                      </a:moveTo>
                      <a:cubicBezTo>
                        <a:pt x="0" y="1"/>
                        <a:pt x="1584" y="8031"/>
                        <a:pt x="7979" y="8031"/>
                      </a:cubicBezTo>
                      <a:cubicBezTo>
                        <a:pt x="8038" y="8031"/>
                        <a:pt x="8098" y="8030"/>
                        <a:pt x="8159" y="8029"/>
                      </a:cubicBezTo>
                      <a:cubicBezTo>
                        <a:pt x="8159" y="8029"/>
                        <a:pt x="5983" y="56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7" name="Google Shape;3217;p45"/>
                <p:cNvSpPr/>
                <p:nvPr/>
              </p:nvSpPr>
              <p:spPr>
                <a:xfrm>
                  <a:off x="4172480" y="4272369"/>
                  <a:ext cx="470101" cy="344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7130" extrusionOk="0">
                      <a:moveTo>
                        <a:pt x="292" y="0"/>
                      </a:moveTo>
                      <a:cubicBezTo>
                        <a:pt x="195" y="0"/>
                        <a:pt x="98" y="2"/>
                        <a:pt x="0" y="6"/>
                      </a:cubicBezTo>
                      <a:cubicBezTo>
                        <a:pt x="0" y="6"/>
                        <a:pt x="2873" y="7129"/>
                        <a:pt x="8594" y="7129"/>
                      </a:cubicBezTo>
                      <a:cubicBezTo>
                        <a:pt x="8964" y="7129"/>
                        <a:pt x="9346" y="7100"/>
                        <a:pt x="9740" y="7036"/>
                      </a:cubicBezTo>
                      <a:cubicBezTo>
                        <a:pt x="9740" y="7036"/>
                        <a:pt x="6353" y="0"/>
                        <a:pt x="29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8" name="Google Shape;3218;p45"/>
                <p:cNvSpPr/>
                <p:nvPr/>
              </p:nvSpPr>
              <p:spPr>
                <a:xfrm>
                  <a:off x="4642532" y="4234481"/>
                  <a:ext cx="320480" cy="37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0" h="7843" extrusionOk="0">
                      <a:moveTo>
                        <a:pt x="6640" y="0"/>
                      </a:moveTo>
                      <a:cubicBezTo>
                        <a:pt x="740" y="1277"/>
                        <a:pt x="1" y="7843"/>
                        <a:pt x="1" y="7843"/>
                      </a:cubicBezTo>
                      <a:cubicBezTo>
                        <a:pt x="6520" y="7437"/>
                        <a:pt x="6640" y="1"/>
                        <a:pt x="66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9" name="Google Shape;3219;p45"/>
                <p:cNvSpPr/>
                <p:nvPr/>
              </p:nvSpPr>
              <p:spPr>
                <a:xfrm>
                  <a:off x="4250718" y="4811969"/>
                  <a:ext cx="374343" cy="247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6" h="5133" extrusionOk="0">
                      <a:moveTo>
                        <a:pt x="0" y="1"/>
                      </a:moveTo>
                      <a:cubicBezTo>
                        <a:pt x="0" y="1"/>
                        <a:pt x="1406" y="5132"/>
                        <a:pt x="7268" y="5132"/>
                      </a:cubicBezTo>
                      <a:cubicBezTo>
                        <a:pt x="7427" y="5132"/>
                        <a:pt x="7590" y="5128"/>
                        <a:pt x="7756" y="5121"/>
                      </a:cubicBezTo>
                      <a:cubicBezTo>
                        <a:pt x="7756" y="5121"/>
                        <a:pt x="5972" y="1049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0" name="Google Shape;3220;p45"/>
                <p:cNvSpPr/>
                <p:nvPr/>
              </p:nvSpPr>
              <p:spPr>
                <a:xfrm>
                  <a:off x="4625012" y="4750383"/>
                  <a:ext cx="296347" cy="309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0" h="6406" extrusionOk="0">
                      <a:moveTo>
                        <a:pt x="5647" y="0"/>
                      </a:moveTo>
                      <a:lnTo>
                        <a:pt x="5647" y="0"/>
                      </a:lnTo>
                      <a:cubicBezTo>
                        <a:pt x="787" y="1451"/>
                        <a:pt x="1" y="6397"/>
                        <a:pt x="1" y="6397"/>
                      </a:cubicBezTo>
                      <a:cubicBezTo>
                        <a:pt x="133" y="6403"/>
                        <a:pt x="263" y="6406"/>
                        <a:pt x="389" y="6406"/>
                      </a:cubicBezTo>
                      <a:cubicBezTo>
                        <a:pt x="6139" y="6406"/>
                        <a:pt x="5647" y="1"/>
                        <a:pt x="564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1" name="Google Shape;3221;p45"/>
                <p:cNvSpPr/>
                <p:nvPr/>
              </p:nvSpPr>
              <p:spPr>
                <a:xfrm>
                  <a:off x="4606140" y="2459398"/>
                  <a:ext cx="372461" cy="391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7" h="8102" extrusionOk="0">
                      <a:moveTo>
                        <a:pt x="7716" y="0"/>
                      </a:moveTo>
                      <a:cubicBezTo>
                        <a:pt x="7568" y="182"/>
                        <a:pt x="7422" y="366"/>
                        <a:pt x="7281" y="548"/>
                      </a:cubicBezTo>
                      <a:cubicBezTo>
                        <a:pt x="7136" y="733"/>
                        <a:pt x="6980" y="907"/>
                        <a:pt x="6831" y="1084"/>
                      </a:cubicBezTo>
                      <a:cubicBezTo>
                        <a:pt x="6535" y="1444"/>
                        <a:pt x="6222" y="1792"/>
                        <a:pt x="5911" y="2137"/>
                      </a:cubicBezTo>
                      <a:cubicBezTo>
                        <a:pt x="5283" y="2825"/>
                        <a:pt x="4638" y="3496"/>
                        <a:pt x="3985" y="4163"/>
                      </a:cubicBezTo>
                      <a:cubicBezTo>
                        <a:pt x="3337" y="4834"/>
                        <a:pt x="2669" y="5483"/>
                        <a:pt x="2005" y="6143"/>
                      </a:cubicBezTo>
                      <a:lnTo>
                        <a:pt x="0" y="8101"/>
                      </a:lnTo>
                      <a:cubicBezTo>
                        <a:pt x="743" y="7532"/>
                        <a:pt x="1451" y="6918"/>
                        <a:pt x="2150" y="6295"/>
                      </a:cubicBezTo>
                      <a:cubicBezTo>
                        <a:pt x="2847" y="5671"/>
                        <a:pt x="3521" y="5022"/>
                        <a:pt x="4181" y="4356"/>
                      </a:cubicBezTo>
                      <a:cubicBezTo>
                        <a:pt x="4830" y="3681"/>
                        <a:pt x="5476" y="2999"/>
                        <a:pt x="6066" y="2274"/>
                      </a:cubicBezTo>
                      <a:cubicBezTo>
                        <a:pt x="6661" y="1549"/>
                        <a:pt x="7234" y="805"/>
                        <a:pt x="771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2" name="Google Shape;3222;p45"/>
                <p:cNvSpPr/>
                <p:nvPr/>
              </p:nvSpPr>
              <p:spPr>
                <a:xfrm>
                  <a:off x="4264184" y="2453606"/>
                  <a:ext cx="323810" cy="390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9" h="809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99" y="791"/>
                        <a:pt x="853" y="1553"/>
                        <a:pt x="1328" y="2300"/>
                      </a:cubicBezTo>
                      <a:cubicBezTo>
                        <a:pt x="1799" y="3050"/>
                        <a:pt x="2310" y="3772"/>
                        <a:pt x="2851" y="4476"/>
                      </a:cubicBezTo>
                      <a:cubicBezTo>
                        <a:pt x="3390" y="5179"/>
                        <a:pt x="3964" y="5860"/>
                        <a:pt x="4602" y="6481"/>
                      </a:cubicBezTo>
                      <a:cubicBezTo>
                        <a:pt x="5232" y="7097"/>
                        <a:pt x="5910" y="7695"/>
                        <a:pt x="6708" y="8094"/>
                      </a:cubicBezTo>
                      <a:cubicBezTo>
                        <a:pt x="6531" y="7960"/>
                        <a:pt x="6353" y="7829"/>
                        <a:pt x="6175" y="7702"/>
                      </a:cubicBezTo>
                      <a:cubicBezTo>
                        <a:pt x="6005" y="7561"/>
                        <a:pt x="5845" y="7413"/>
                        <a:pt x="5679" y="7267"/>
                      </a:cubicBezTo>
                      <a:cubicBezTo>
                        <a:pt x="5359" y="6966"/>
                        <a:pt x="5040" y="6665"/>
                        <a:pt x="4750" y="6335"/>
                      </a:cubicBezTo>
                      <a:cubicBezTo>
                        <a:pt x="4159" y="5686"/>
                        <a:pt x="3597" y="5008"/>
                        <a:pt x="3068" y="4309"/>
                      </a:cubicBezTo>
                      <a:cubicBezTo>
                        <a:pt x="2528" y="3616"/>
                        <a:pt x="2013" y="2901"/>
                        <a:pt x="1502" y="2183"/>
                      </a:cubicBezTo>
                      <a:cubicBezTo>
                        <a:pt x="1244" y="1825"/>
                        <a:pt x="994" y="1462"/>
                        <a:pt x="747" y="1096"/>
                      </a:cubicBezTo>
                      <a:cubicBezTo>
                        <a:pt x="493" y="734"/>
                        <a:pt x="250" y="367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3" name="Google Shape;3223;p45"/>
                <p:cNvSpPr/>
                <p:nvPr/>
              </p:nvSpPr>
              <p:spPr>
                <a:xfrm>
                  <a:off x="4195406" y="3131630"/>
                  <a:ext cx="424249" cy="361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0" h="7488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62" y="797"/>
                        <a:pt x="1186" y="1548"/>
                        <a:pt x="1831" y="2277"/>
                      </a:cubicBezTo>
                      <a:cubicBezTo>
                        <a:pt x="2480" y="3006"/>
                        <a:pt x="3162" y="3702"/>
                        <a:pt x="3884" y="4358"/>
                      </a:cubicBezTo>
                      <a:cubicBezTo>
                        <a:pt x="4612" y="5007"/>
                        <a:pt x="5359" y="5642"/>
                        <a:pt x="6179" y="6179"/>
                      </a:cubicBezTo>
                      <a:cubicBezTo>
                        <a:pt x="6995" y="6715"/>
                        <a:pt x="7857" y="7197"/>
                        <a:pt x="8789" y="7487"/>
                      </a:cubicBezTo>
                      <a:cubicBezTo>
                        <a:pt x="8572" y="7379"/>
                        <a:pt x="8354" y="7273"/>
                        <a:pt x="8133" y="7168"/>
                      </a:cubicBezTo>
                      <a:cubicBezTo>
                        <a:pt x="7916" y="7066"/>
                        <a:pt x="7717" y="6925"/>
                        <a:pt x="7506" y="6810"/>
                      </a:cubicBezTo>
                      <a:cubicBezTo>
                        <a:pt x="7292" y="6693"/>
                        <a:pt x="7093" y="6555"/>
                        <a:pt x="6893" y="6421"/>
                      </a:cubicBezTo>
                      <a:cubicBezTo>
                        <a:pt x="6694" y="6283"/>
                        <a:pt x="6490" y="6157"/>
                        <a:pt x="6302" y="6005"/>
                      </a:cubicBezTo>
                      <a:cubicBezTo>
                        <a:pt x="5519" y="5439"/>
                        <a:pt x="4786" y="4804"/>
                        <a:pt x="4069" y="4155"/>
                      </a:cubicBezTo>
                      <a:cubicBezTo>
                        <a:pt x="3347" y="3510"/>
                        <a:pt x="2666" y="2824"/>
                        <a:pt x="1983" y="2132"/>
                      </a:cubicBezTo>
                      <a:cubicBezTo>
                        <a:pt x="1643" y="1788"/>
                        <a:pt x="1313" y="1436"/>
                        <a:pt x="983" y="1077"/>
                      </a:cubicBezTo>
                      <a:cubicBezTo>
                        <a:pt x="649" y="725"/>
                        <a:pt x="327" y="36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4" name="Google Shape;3224;p45"/>
                <p:cNvSpPr/>
                <p:nvPr/>
              </p:nvSpPr>
              <p:spPr>
                <a:xfrm>
                  <a:off x="4644462" y="3042340"/>
                  <a:ext cx="318549" cy="45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0" h="9338" extrusionOk="0">
                      <a:moveTo>
                        <a:pt x="6600" y="1"/>
                      </a:moveTo>
                      <a:lnTo>
                        <a:pt x="6600" y="1"/>
                      </a:lnTo>
                      <a:cubicBezTo>
                        <a:pt x="6404" y="443"/>
                        <a:pt x="6263" y="903"/>
                        <a:pt x="6034" y="1328"/>
                      </a:cubicBezTo>
                      <a:cubicBezTo>
                        <a:pt x="5929" y="1545"/>
                        <a:pt x="5842" y="1767"/>
                        <a:pt x="5726" y="1976"/>
                      </a:cubicBezTo>
                      <a:lnTo>
                        <a:pt x="5381" y="2612"/>
                      </a:lnTo>
                      <a:cubicBezTo>
                        <a:pt x="4899" y="3438"/>
                        <a:pt x="4392" y="4254"/>
                        <a:pt x="3815" y="5019"/>
                      </a:cubicBezTo>
                      <a:cubicBezTo>
                        <a:pt x="3246" y="5791"/>
                        <a:pt x="2637" y="6534"/>
                        <a:pt x="2002" y="7256"/>
                      </a:cubicBezTo>
                      <a:cubicBezTo>
                        <a:pt x="1686" y="7619"/>
                        <a:pt x="1360" y="7970"/>
                        <a:pt x="1023" y="8315"/>
                      </a:cubicBezTo>
                      <a:cubicBezTo>
                        <a:pt x="693" y="8670"/>
                        <a:pt x="349" y="9003"/>
                        <a:pt x="1" y="9337"/>
                      </a:cubicBezTo>
                      <a:cubicBezTo>
                        <a:pt x="773" y="8757"/>
                        <a:pt x="1480" y="8094"/>
                        <a:pt x="2158" y="7398"/>
                      </a:cubicBezTo>
                      <a:cubicBezTo>
                        <a:pt x="2832" y="6705"/>
                        <a:pt x="3452" y="5958"/>
                        <a:pt x="4032" y="5182"/>
                      </a:cubicBezTo>
                      <a:cubicBezTo>
                        <a:pt x="4613" y="4402"/>
                        <a:pt x="5120" y="3572"/>
                        <a:pt x="5567" y="2709"/>
                      </a:cubicBezTo>
                      <a:cubicBezTo>
                        <a:pt x="6012" y="1846"/>
                        <a:pt x="6353" y="932"/>
                        <a:pt x="660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5" name="Google Shape;3225;p45"/>
                <p:cNvSpPr/>
                <p:nvPr/>
              </p:nvSpPr>
              <p:spPr>
                <a:xfrm>
                  <a:off x="4250718" y="3703182"/>
                  <a:ext cx="390126" cy="375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3" h="7789" extrusionOk="0">
                      <a:moveTo>
                        <a:pt x="0" y="0"/>
                      </a:moveTo>
                      <a:cubicBezTo>
                        <a:pt x="449" y="842"/>
                        <a:pt x="979" y="1635"/>
                        <a:pt x="1541" y="2404"/>
                      </a:cubicBezTo>
                      <a:cubicBezTo>
                        <a:pt x="2107" y="3173"/>
                        <a:pt x="2716" y="3909"/>
                        <a:pt x="3379" y="4597"/>
                      </a:cubicBezTo>
                      <a:cubicBezTo>
                        <a:pt x="4050" y="5280"/>
                        <a:pt x="4757" y="5932"/>
                        <a:pt x="5540" y="6483"/>
                      </a:cubicBezTo>
                      <a:cubicBezTo>
                        <a:pt x="6328" y="7031"/>
                        <a:pt x="7172" y="7499"/>
                        <a:pt x="8082" y="7789"/>
                      </a:cubicBezTo>
                      <a:cubicBezTo>
                        <a:pt x="7868" y="7680"/>
                        <a:pt x="7655" y="7575"/>
                        <a:pt x="7444" y="7473"/>
                      </a:cubicBezTo>
                      <a:lnTo>
                        <a:pt x="7285" y="7397"/>
                      </a:lnTo>
                      <a:lnTo>
                        <a:pt x="7133" y="7303"/>
                      </a:lnTo>
                      <a:lnTo>
                        <a:pt x="6832" y="7118"/>
                      </a:lnTo>
                      <a:lnTo>
                        <a:pt x="6527" y="6937"/>
                      </a:lnTo>
                      <a:cubicBezTo>
                        <a:pt x="6429" y="6871"/>
                        <a:pt x="6335" y="6798"/>
                        <a:pt x="6236" y="6733"/>
                      </a:cubicBezTo>
                      <a:cubicBezTo>
                        <a:pt x="6048" y="6592"/>
                        <a:pt x="5849" y="6465"/>
                        <a:pt x="5667" y="6316"/>
                      </a:cubicBezTo>
                      <a:cubicBezTo>
                        <a:pt x="4924" y="5732"/>
                        <a:pt x="4235" y="5087"/>
                        <a:pt x="3575" y="4410"/>
                      </a:cubicBezTo>
                      <a:cubicBezTo>
                        <a:pt x="2916" y="3735"/>
                        <a:pt x="2306" y="3009"/>
                        <a:pt x="1708" y="2277"/>
                      </a:cubicBezTo>
                      <a:cubicBezTo>
                        <a:pt x="1407" y="1911"/>
                        <a:pt x="1117" y="1533"/>
                        <a:pt x="837" y="1153"/>
                      </a:cubicBezTo>
                      <a:cubicBezTo>
                        <a:pt x="548" y="776"/>
                        <a:pt x="272" y="39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6" name="Google Shape;3226;p45"/>
                <p:cNvSpPr/>
                <p:nvPr/>
              </p:nvSpPr>
              <p:spPr>
                <a:xfrm>
                  <a:off x="4644462" y="3767567"/>
                  <a:ext cx="305083" cy="323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" h="6694" extrusionOk="0">
                      <a:moveTo>
                        <a:pt x="6320" y="0"/>
                      </a:moveTo>
                      <a:cubicBezTo>
                        <a:pt x="6237" y="178"/>
                        <a:pt x="6150" y="356"/>
                        <a:pt x="6070" y="534"/>
                      </a:cubicBezTo>
                      <a:lnTo>
                        <a:pt x="5950" y="802"/>
                      </a:lnTo>
                      <a:lnTo>
                        <a:pt x="5806" y="1059"/>
                      </a:lnTo>
                      <a:lnTo>
                        <a:pt x="5523" y="1570"/>
                      </a:lnTo>
                      <a:lnTo>
                        <a:pt x="5200" y="2060"/>
                      </a:lnTo>
                      <a:cubicBezTo>
                        <a:pt x="4762" y="2701"/>
                        <a:pt x="4275" y="3315"/>
                        <a:pt x="3721" y="3862"/>
                      </a:cubicBezTo>
                      <a:cubicBezTo>
                        <a:pt x="3180" y="4420"/>
                        <a:pt x="2590" y="4932"/>
                        <a:pt x="1969" y="5407"/>
                      </a:cubicBezTo>
                      <a:cubicBezTo>
                        <a:pt x="1658" y="5643"/>
                        <a:pt x="1338" y="5871"/>
                        <a:pt x="1008" y="6081"/>
                      </a:cubicBezTo>
                      <a:cubicBezTo>
                        <a:pt x="682" y="6302"/>
                        <a:pt x="345" y="6502"/>
                        <a:pt x="1" y="6694"/>
                      </a:cubicBezTo>
                      <a:cubicBezTo>
                        <a:pt x="740" y="6411"/>
                        <a:pt x="1433" y="6019"/>
                        <a:pt x="2089" y="5577"/>
                      </a:cubicBezTo>
                      <a:cubicBezTo>
                        <a:pt x="2749" y="5134"/>
                        <a:pt x="3358" y="4616"/>
                        <a:pt x="3917" y="4055"/>
                      </a:cubicBezTo>
                      <a:cubicBezTo>
                        <a:pt x="4479" y="3489"/>
                        <a:pt x="4971" y="2854"/>
                        <a:pt x="5378" y="2172"/>
                      </a:cubicBezTo>
                      <a:cubicBezTo>
                        <a:pt x="5806" y="1501"/>
                        <a:pt x="6096" y="751"/>
                        <a:pt x="63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7" name="Google Shape;3227;p45"/>
                <p:cNvSpPr/>
                <p:nvPr/>
              </p:nvSpPr>
              <p:spPr>
                <a:xfrm>
                  <a:off x="4172480" y="4273672"/>
                  <a:ext cx="463971" cy="327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13" h="6785" extrusionOk="0">
                      <a:moveTo>
                        <a:pt x="0" y="0"/>
                      </a:moveTo>
                      <a:cubicBezTo>
                        <a:pt x="541" y="852"/>
                        <a:pt x="1178" y="1635"/>
                        <a:pt x="1864" y="2383"/>
                      </a:cubicBezTo>
                      <a:cubicBezTo>
                        <a:pt x="2546" y="3126"/>
                        <a:pt x="3297" y="3808"/>
                        <a:pt x="4094" y="4432"/>
                      </a:cubicBezTo>
                      <a:cubicBezTo>
                        <a:pt x="4906" y="5041"/>
                        <a:pt x="5773" y="5578"/>
                        <a:pt x="6694" y="6001"/>
                      </a:cubicBezTo>
                      <a:cubicBezTo>
                        <a:pt x="7626" y="6411"/>
                        <a:pt x="8612" y="6687"/>
                        <a:pt x="9613" y="6785"/>
                      </a:cubicBezTo>
                      <a:cubicBezTo>
                        <a:pt x="9127" y="6651"/>
                        <a:pt x="8630" y="6578"/>
                        <a:pt x="8166" y="6383"/>
                      </a:cubicBezTo>
                      <a:cubicBezTo>
                        <a:pt x="7688" y="6241"/>
                        <a:pt x="7238" y="6016"/>
                        <a:pt x="6784" y="5813"/>
                      </a:cubicBezTo>
                      <a:cubicBezTo>
                        <a:pt x="5899" y="5352"/>
                        <a:pt x="5055" y="4820"/>
                        <a:pt x="4261" y="4217"/>
                      </a:cubicBezTo>
                      <a:cubicBezTo>
                        <a:pt x="3471" y="3605"/>
                        <a:pt x="2727" y="2937"/>
                        <a:pt x="2013" y="2234"/>
                      </a:cubicBezTo>
                      <a:cubicBezTo>
                        <a:pt x="1657" y="1886"/>
                        <a:pt x="1313" y="1520"/>
                        <a:pt x="979" y="1146"/>
                      </a:cubicBezTo>
                      <a:cubicBezTo>
                        <a:pt x="639" y="780"/>
                        <a:pt x="316" y="39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8" name="Google Shape;3228;p45"/>
                <p:cNvSpPr/>
                <p:nvPr/>
              </p:nvSpPr>
              <p:spPr>
                <a:xfrm>
                  <a:off x="4656529" y="4234481"/>
                  <a:ext cx="306483" cy="36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" h="7597" extrusionOk="0">
                      <a:moveTo>
                        <a:pt x="6350" y="0"/>
                      </a:moveTo>
                      <a:lnTo>
                        <a:pt x="6350" y="0"/>
                      </a:lnTo>
                      <a:cubicBezTo>
                        <a:pt x="6008" y="772"/>
                        <a:pt x="5672" y="1542"/>
                        <a:pt x="5222" y="2252"/>
                      </a:cubicBezTo>
                      <a:cubicBezTo>
                        <a:pt x="5016" y="2615"/>
                        <a:pt x="4768" y="2956"/>
                        <a:pt x="4537" y="3300"/>
                      </a:cubicBezTo>
                      <a:cubicBezTo>
                        <a:pt x="4283" y="3634"/>
                        <a:pt x="4043" y="3975"/>
                        <a:pt x="3764" y="4286"/>
                      </a:cubicBezTo>
                      <a:cubicBezTo>
                        <a:pt x="3228" y="4928"/>
                        <a:pt x="2636" y="5523"/>
                        <a:pt x="2010" y="6081"/>
                      </a:cubicBezTo>
                      <a:cubicBezTo>
                        <a:pt x="1697" y="6357"/>
                        <a:pt x="1371" y="6621"/>
                        <a:pt x="1038" y="6875"/>
                      </a:cubicBezTo>
                      <a:cubicBezTo>
                        <a:pt x="704" y="7133"/>
                        <a:pt x="360" y="7372"/>
                        <a:pt x="0" y="7597"/>
                      </a:cubicBezTo>
                      <a:cubicBezTo>
                        <a:pt x="770" y="7245"/>
                        <a:pt x="1480" y="6766"/>
                        <a:pt x="2147" y="6241"/>
                      </a:cubicBezTo>
                      <a:cubicBezTo>
                        <a:pt x="2815" y="5715"/>
                        <a:pt x="3424" y="5113"/>
                        <a:pt x="3971" y="4464"/>
                      </a:cubicBezTo>
                      <a:cubicBezTo>
                        <a:pt x="4254" y="4144"/>
                        <a:pt x="4497" y="3793"/>
                        <a:pt x="4747" y="3448"/>
                      </a:cubicBezTo>
                      <a:cubicBezTo>
                        <a:pt x="4972" y="3086"/>
                        <a:pt x="5222" y="2742"/>
                        <a:pt x="5404" y="2354"/>
                      </a:cubicBezTo>
                      <a:cubicBezTo>
                        <a:pt x="5501" y="2165"/>
                        <a:pt x="5610" y="1984"/>
                        <a:pt x="5693" y="1788"/>
                      </a:cubicBezTo>
                      <a:lnTo>
                        <a:pt x="5948" y="1204"/>
                      </a:lnTo>
                      <a:cubicBezTo>
                        <a:pt x="6035" y="1008"/>
                        <a:pt x="6095" y="805"/>
                        <a:pt x="6161" y="606"/>
                      </a:cubicBezTo>
                      <a:cubicBezTo>
                        <a:pt x="6226" y="402"/>
                        <a:pt x="6291" y="200"/>
                        <a:pt x="63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9" name="Google Shape;3229;p45"/>
                <p:cNvSpPr/>
                <p:nvPr/>
              </p:nvSpPr>
              <p:spPr>
                <a:xfrm>
                  <a:off x="4250718" y="4811969"/>
                  <a:ext cx="359816" cy="241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5" h="5009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57" y="617"/>
                        <a:pt x="976" y="1186"/>
                        <a:pt x="1515" y="1730"/>
                      </a:cubicBezTo>
                      <a:cubicBezTo>
                        <a:pt x="2056" y="2274"/>
                        <a:pt x="2636" y="2782"/>
                        <a:pt x="3252" y="3246"/>
                      </a:cubicBezTo>
                      <a:cubicBezTo>
                        <a:pt x="3873" y="3699"/>
                        <a:pt x="4518" y="4135"/>
                        <a:pt x="5229" y="4446"/>
                      </a:cubicBezTo>
                      <a:cubicBezTo>
                        <a:pt x="5932" y="4762"/>
                        <a:pt x="6686" y="5001"/>
                        <a:pt x="7455" y="5008"/>
                      </a:cubicBezTo>
                      <a:cubicBezTo>
                        <a:pt x="7270" y="4968"/>
                        <a:pt x="7081" y="4928"/>
                        <a:pt x="6897" y="4893"/>
                      </a:cubicBezTo>
                      <a:cubicBezTo>
                        <a:pt x="6711" y="4852"/>
                        <a:pt x="6534" y="4772"/>
                        <a:pt x="6356" y="4715"/>
                      </a:cubicBezTo>
                      <a:cubicBezTo>
                        <a:pt x="6175" y="4667"/>
                        <a:pt x="6005" y="4580"/>
                        <a:pt x="5831" y="4504"/>
                      </a:cubicBezTo>
                      <a:cubicBezTo>
                        <a:pt x="5657" y="4428"/>
                        <a:pt x="5486" y="4356"/>
                        <a:pt x="5323" y="4258"/>
                      </a:cubicBezTo>
                      <a:cubicBezTo>
                        <a:pt x="4653" y="3910"/>
                        <a:pt x="4025" y="3482"/>
                        <a:pt x="3419" y="3025"/>
                      </a:cubicBezTo>
                      <a:cubicBezTo>
                        <a:pt x="2807" y="2579"/>
                        <a:pt x="2230" y="2083"/>
                        <a:pt x="1661" y="1578"/>
                      </a:cubicBezTo>
                      <a:cubicBezTo>
                        <a:pt x="1374" y="1328"/>
                        <a:pt x="1095" y="1067"/>
                        <a:pt x="824" y="802"/>
                      </a:cubicBezTo>
                      <a:cubicBezTo>
                        <a:pt x="541" y="541"/>
                        <a:pt x="272" y="27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0" name="Google Shape;3230;p45"/>
                <p:cNvSpPr/>
                <p:nvPr/>
              </p:nvSpPr>
              <p:spPr>
                <a:xfrm>
                  <a:off x="4629066" y="4744784"/>
                  <a:ext cx="269029" cy="308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4" h="6401" extrusionOk="0">
                      <a:moveTo>
                        <a:pt x="5573" y="1"/>
                      </a:moveTo>
                      <a:lnTo>
                        <a:pt x="5573" y="1"/>
                      </a:lnTo>
                      <a:cubicBezTo>
                        <a:pt x="5446" y="356"/>
                        <a:pt x="5337" y="715"/>
                        <a:pt x="5218" y="1070"/>
                      </a:cubicBezTo>
                      <a:cubicBezTo>
                        <a:pt x="5073" y="1418"/>
                        <a:pt x="4950" y="1770"/>
                        <a:pt x="4793" y="2111"/>
                      </a:cubicBezTo>
                      <a:cubicBezTo>
                        <a:pt x="4612" y="2437"/>
                        <a:pt x="4482" y="2789"/>
                        <a:pt x="4271" y="3097"/>
                      </a:cubicBezTo>
                      <a:cubicBezTo>
                        <a:pt x="4174" y="3253"/>
                        <a:pt x="4083" y="3416"/>
                        <a:pt x="3982" y="3572"/>
                      </a:cubicBezTo>
                      <a:lnTo>
                        <a:pt x="3652" y="4018"/>
                      </a:lnTo>
                      <a:cubicBezTo>
                        <a:pt x="3195" y="4598"/>
                        <a:pt x="2658" y="5117"/>
                        <a:pt x="2045" y="5534"/>
                      </a:cubicBezTo>
                      <a:cubicBezTo>
                        <a:pt x="1893" y="5635"/>
                        <a:pt x="1737" y="5741"/>
                        <a:pt x="1570" y="5824"/>
                      </a:cubicBezTo>
                      <a:cubicBezTo>
                        <a:pt x="1411" y="5918"/>
                        <a:pt x="1240" y="5990"/>
                        <a:pt x="1070" y="6067"/>
                      </a:cubicBezTo>
                      <a:cubicBezTo>
                        <a:pt x="730" y="6219"/>
                        <a:pt x="374" y="6335"/>
                        <a:pt x="0" y="6400"/>
                      </a:cubicBezTo>
                      <a:cubicBezTo>
                        <a:pt x="762" y="6375"/>
                        <a:pt x="1498" y="6096"/>
                        <a:pt x="2158" y="5708"/>
                      </a:cubicBezTo>
                      <a:cubicBezTo>
                        <a:pt x="2822" y="5319"/>
                        <a:pt x="3387" y="4783"/>
                        <a:pt x="3866" y="4185"/>
                      </a:cubicBezTo>
                      <a:lnTo>
                        <a:pt x="4203" y="3717"/>
                      </a:lnTo>
                      <a:cubicBezTo>
                        <a:pt x="4308" y="3557"/>
                        <a:pt x="4398" y="3391"/>
                        <a:pt x="4497" y="3224"/>
                      </a:cubicBezTo>
                      <a:cubicBezTo>
                        <a:pt x="4591" y="3061"/>
                        <a:pt x="4685" y="2894"/>
                        <a:pt x="4758" y="2717"/>
                      </a:cubicBezTo>
                      <a:cubicBezTo>
                        <a:pt x="4837" y="2543"/>
                        <a:pt x="4914" y="2369"/>
                        <a:pt x="4986" y="2191"/>
                      </a:cubicBezTo>
                      <a:cubicBezTo>
                        <a:pt x="5124" y="1839"/>
                        <a:pt x="5225" y="1469"/>
                        <a:pt x="5349" y="1110"/>
                      </a:cubicBezTo>
                      <a:cubicBezTo>
                        <a:pt x="5424" y="740"/>
                        <a:pt x="5508" y="370"/>
                        <a:pt x="557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231" name="Google Shape;3231;p45"/>
              <p:cNvSpPr/>
              <p:nvPr/>
            </p:nvSpPr>
            <p:spPr>
              <a:xfrm rot="-9510447">
                <a:off x="6774404" y="1025975"/>
                <a:ext cx="414312" cy="328237"/>
              </a:xfrm>
              <a:custGeom>
                <a:avLst/>
                <a:gdLst/>
                <a:ahLst/>
                <a:cxnLst/>
                <a:rect l="l" t="t" r="r" b="b"/>
                <a:pathLst>
                  <a:path w="23075" h="18194" extrusionOk="0">
                    <a:moveTo>
                      <a:pt x="6353" y="1"/>
                    </a:moveTo>
                    <a:cubicBezTo>
                      <a:pt x="5892" y="1"/>
                      <a:pt x="5465" y="121"/>
                      <a:pt x="5083" y="381"/>
                    </a:cubicBezTo>
                    <a:cubicBezTo>
                      <a:pt x="0" y="3836"/>
                      <a:pt x="23075" y="18193"/>
                      <a:pt x="23075" y="18193"/>
                    </a:cubicBezTo>
                    <a:cubicBezTo>
                      <a:pt x="23075" y="18193"/>
                      <a:pt x="12034" y="1"/>
                      <a:pt x="63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45"/>
              <p:cNvSpPr/>
              <p:nvPr/>
            </p:nvSpPr>
            <p:spPr>
              <a:xfrm rot="-9510447">
                <a:off x="7024002" y="1327292"/>
                <a:ext cx="18350" cy="18059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01" extrusionOk="0">
                    <a:moveTo>
                      <a:pt x="135" y="1"/>
                    </a:moveTo>
                    <a:cubicBezTo>
                      <a:pt x="61" y="1"/>
                      <a:pt x="1" y="98"/>
                      <a:pt x="62" y="171"/>
                    </a:cubicBezTo>
                    <a:cubicBezTo>
                      <a:pt x="199" y="338"/>
                      <a:pt x="343" y="498"/>
                      <a:pt x="491" y="654"/>
                    </a:cubicBezTo>
                    <a:cubicBezTo>
                      <a:pt x="617" y="787"/>
                      <a:pt x="758" y="928"/>
                      <a:pt x="933" y="996"/>
                    </a:cubicBezTo>
                    <a:cubicBezTo>
                      <a:pt x="940" y="999"/>
                      <a:pt x="947" y="1000"/>
                      <a:pt x="954" y="1000"/>
                    </a:cubicBezTo>
                    <a:cubicBezTo>
                      <a:pt x="998" y="1000"/>
                      <a:pt x="1022" y="941"/>
                      <a:pt x="1005" y="901"/>
                    </a:cubicBezTo>
                    <a:cubicBezTo>
                      <a:pt x="925" y="730"/>
                      <a:pt x="773" y="589"/>
                      <a:pt x="640" y="460"/>
                    </a:cubicBezTo>
                    <a:cubicBezTo>
                      <a:pt x="496" y="319"/>
                      <a:pt x="351" y="175"/>
                      <a:pt x="203" y="31"/>
                    </a:cubicBezTo>
                    <a:cubicBezTo>
                      <a:pt x="181" y="10"/>
                      <a:pt x="157" y="1"/>
                      <a:pt x="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45"/>
              <p:cNvSpPr/>
              <p:nvPr/>
            </p:nvSpPr>
            <p:spPr>
              <a:xfrm rot="-9510447">
                <a:off x="7015154" y="1339265"/>
                <a:ext cx="14795" cy="14054"/>
              </a:xfrm>
              <a:custGeom>
                <a:avLst/>
                <a:gdLst/>
                <a:ahLst/>
                <a:cxnLst/>
                <a:rect l="l" t="t" r="r" b="b"/>
                <a:pathLst>
                  <a:path w="824" h="779" extrusionOk="0">
                    <a:moveTo>
                      <a:pt x="139" y="0"/>
                    </a:moveTo>
                    <a:cubicBezTo>
                      <a:pt x="69" y="0"/>
                      <a:pt x="0" y="80"/>
                      <a:pt x="49" y="151"/>
                    </a:cubicBezTo>
                    <a:cubicBezTo>
                      <a:pt x="144" y="288"/>
                      <a:pt x="246" y="422"/>
                      <a:pt x="364" y="539"/>
                    </a:cubicBezTo>
                    <a:cubicBezTo>
                      <a:pt x="470" y="650"/>
                      <a:pt x="581" y="760"/>
                      <a:pt x="740" y="778"/>
                    </a:cubicBezTo>
                    <a:cubicBezTo>
                      <a:pt x="742" y="778"/>
                      <a:pt x="744" y="779"/>
                      <a:pt x="746" y="779"/>
                    </a:cubicBezTo>
                    <a:cubicBezTo>
                      <a:pt x="789" y="779"/>
                      <a:pt x="824" y="727"/>
                      <a:pt x="809" y="687"/>
                    </a:cubicBezTo>
                    <a:cubicBezTo>
                      <a:pt x="756" y="550"/>
                      <a:pt x="642" y="467"/>
                      <a:pt x="535" y="368"/>
                    </a:cubicBezTo>
                    <a:cubicBezTo>
                      <a:pt x="417" y="262"/>
                      <a:pt x="307" y="148"/>
                      <a:pt x="204" y="30"/>
                    </a:cubicBezTo>
                    <a:cubicBezTo>
                      <a:pt x="185" y="9"/>
                      <a:pt x="162" y="0"/>
                      <a:pt x="1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45"/>
              <p:cNvSpPr/>
              <p:nvPr/>
            </p:nvSpPr>
            <p:spPr>
              <a:xfrm rot="-9510447">
                <a:off x="7011634" y="1296608"/>
                <a:ext cx="16644" cy="13368"/>
              </a:xfrm>
              <a:custGeom>
                <a:avLst/>
                <a:gdLst/>
                <a:ahLst/>
                <a:cxnLst/>
                <a:rect l="l" t="t" r="r" b="b"/>
                <a:pathLst>
                  <a:path w="927" h="741" extrusionOk="0">
                    <a:moveTo>
                      <a:pt x="122" y="1"/>
                    </a:moveTo>
                    <a:cubicBezTo>
                      <a:pt x="51" y="1"/>
                      <a:pt x="0" y="99"/>
                      <a:pt x="56" y="161"/>
                    </a:cubicBezTo>
                    <a:cubicBezTo>
                      <a:pt x="181" y="294"/>
                      <a:pt x="314" y="419"/>
                      <a:pt x="455" y="538"/>
                    </a:cubicBezTo>
                    <a:cubicBezTo>
                      <a:pt x="551" y="620"/>
                      <a:pt x="664" y="740"/>
                      <a:pt x="794" y="740"/>
                    </a:cubicBezTo>
                    <a:cubicBezTo>
                      <a:pt x="814" y="740"/>
                      <a:pt x="834" y="737"/>
                      <a:pt x="855" y="731"/>
                    </a:cubicBezTo>
                    <a:cubicBezTo>
                      <a:pt x="893" y="720"/>
                      <a:pt x="927" y="682"/>
                      <a:pt x="923" y="640"/>
                    </a:cubicBezTo>
                    <a:cubicBezTo>
                      <a:pt x="911" y="477"/>
                      <a:pt x="748" y="405"/>
                      <a:pt x="623" y="321"/>
                    </a:cubicBezTo>
                    <a:cubicBezTo>
                      <a:pt x="470" y="222"/>
                      <a:pt x="323" y="115"/>
                      <a:pt x="170" y="17"/>
                    </a:cubicBezTo>
                    <a:cubicBezTo>
                      <a:pt x="154" y="6"/>
                      <a:pt x="137" y="1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45"/>
              <p:cNvSpPr/>
              <p:nvPr/>
            </p:nvSpPr>
            <p:spPr>
              <a:xfrm rot="-9510447">
                <a:off x="6996907" y="1308846"/>
                <a:ext cx="18943" cy="15912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882" extrusionOk="0">
                    <a:moveTo>
                      <a:pt x="112" y="1"/>
                    </a:moveTo>
                    <a:cubicBezTo>
                      <a:pt x="52" y="1"/>
                      <a:pt x="1" y="84"/>
                      <a:pt x="53" y="147"/>
                    </a:cubicBezTo>
                    <a:cubicBezTo>
                      <a:pt x="178" y="303"/>
                      <a:pt x="284" y="467"/>
                      <a:pt x="432" y="604"/>
                    </a:cubicBezTo>
                    <a:cubicBezTo>
                      <a:pt x="558" y="718"/>
                      <a:pt x="714" y="874"/>
                      <a:pt x="888" y="881"/>
                    </a:cubicBezTo>
                    <a:cubicBezTo>
                      <a:pt x="891" y="881"/>
                      <a:pt x="894" y="881"/>
                      <a:pt x="897" y="881"/>
                    </a:cubicBezTo>
                    <a:cubicBezTo>
                      <a:pt x="999" y="881"/>
                      <a:pt x="1055" y="761"/>
                      <a:pt x="1007" y="676"/>
                    </a:cubicBezTo>
                    <a:cubicBezTo>
                      <a:pt x="930" y="539"/>
                      <a:pt x="741" y="463"/>
                      <a:pt x="611" y="372"/>
                    </a:cubicBezTo>
                    <a:cubicBezTo>
                      <a:pt x="463" y="265"/>
                      <a:pt x="295" y="162"/>
                      <a:pt x="170" y="30"/>
                    </a:cubicBezTo>
                    <a:cubicBezTo>
                      <a:pt x="152" y="9"/>
                      <a:pt x="132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45"/>
              <p:cNvSpPr/>
              <p:nvPr/>
            </p:nvSpPr>
            <p:spPr>
              <a:xfrm rot="-9510447">
                <a:off x="6977775" y="1318527"/>
                <a:ext cx="23844" cy="15948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884" extrusionOk="0">
                    <a:moveTo>
                      <a:pt x="121" y="0"/>
                    </a:moveTo>
                    <a:cubicBezTo>
                      <a:pt x="55" y="0"/>
                      <a:pt x="0" y="82"/>
                      <a:pt x="61" y="140"/>
                    </a:cubicBezTo>
                    <a:cubicBezTo>
                      <a:pt x="221" y="295"/>
                      <a:pt x="399" y="444"/>
                      <a:pt x="578" y="577"/>
                    </a:cubicBezTo>
                    <a:cubicBezTo>
                      <a:pt x="734" y="691"/>
                      <a:pt x="920" y="847"/>
                      <a:pt x="1110" y="881"/>
                    </a:cubicBezTo>
                    <a:cubicBezTo>
                      <a:pt x="1121" y="883"/>
                      <a:pt x="1132" y="884"/>
                      <a:pt x="1143" y="884"/>
                    </a:cubicBezTo>
                    <a:cubicBezTo>
                      <a:pt x="1264" y="884"/>
                      <a:pt x="1328" y="750"/>
                      <a:pt x="1247" y="649"/>
                    </a:cubicBezTo>
                    <a:cubicBezTo>
                      <a:pt x="1126" y="500"/>
                      <a:pt x="901" y="405"/>
                      <a:pt x="734" y="314"/>
                    </a:cubicBezTo>
                    <a:cubicBezTo>
                      <a:pt x="544" y="212"/>
                      <a:pt x="354" y="105"/>
                      <a:pt x="160" y="10"/>
                    </a:cubicBezTo>
                    <a:cubicBezTo>
                      <a:pt x="147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45"/>
              <p:cNvSpPr/>
              <p:nvPr/>
            </p:nvSpPr>
            <p:spPr>
              <a:xfrm rot="-9510447">
                <a:off x="6994598" y="1257324"/>
                <a:ext cx="22875" cy="16273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902" extrusionOk="0">
                    <a:moveTo>
                      <a:pt x="160" y="1"/>
                    </a:moveTo>
                    <a:cubicBezTo>
                      <a:pt x="74" y="1"/>
                      <a:pt x="1" y="111"/>
                      <a:pt x="80" y="182"/>
                    </a:cubicBezTo>
                    <a:cubicBezTo>
                      <a:pt x="240" y="322"/>
                      <a:pt x="403" y="463"/>
                      <a:pt x="570" y="592"/>
                    </a:cubicBezTo>
                    <a:cubicBezTo>
                      <a:pt x="749" y="725"/>
                      <a:pt x="902" y="866"/>
                      <a:pt x="1122" y="900"/>
                    </a:cubicBezTo>
                    <a:cubicBezTo>
                      <a:pt x="1129" y="901"/>
                      <a:pt x="1136" y="902"/>
                      <a:pt x="1143" y="902"/>
                    </a:cubicBezTo>
                    <a:cubicBezTo>
                      <a:pt x="1217" y="902"/>
                      <a:pt x="1274" y="831"/>
                      <a:pt x="1236" y="756"/>
                    </a:cubicBezTo>
                    <a:cubicBezTo>
                      <a:pt x="1133" y="565"/>
                      <a:pt x="974" y="478"/>
                      <a:pt x="795" y="360"/>
                    </a:cubicBezTo>
                    <a:cubicBezTo>
                      <a:pt x="605" y="235"/>
                      <a:pt x="407" y="124"/>
                      <a:pt x="209" y="14"/>
                    </a:cubicBezTo>
                    <a:cubicBezTo>
                      <a:pt x="193" y="5"/>
                      <a:pt x="176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45"/>
              <p:cNvSpPr/>
              <p:nvPr/>
            </p:nvSpPr>
            <p:spPr>
              <a:xfrm rot="-9510447">
                <a:off x="6981553" y="1265207"/>
                <a:ext cx="17291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963" h="794" extrusionOk="0">
                    <a:moveTo>
                      <a:pt x="185" y="1"/>
                    </a:moveTo>
                    <a:cubicBezTo>
                      <a:pt x="83" y="1"/>
                      <a:pt x="0" y="119"/>
                      <a:pt x="89" y="220"/>
                    </a:cubicBezTo>
                    <a:cubicBezTo>
                      <a:pt x="191" y="338"/>
                      <a:pt x="294" y="452"/>
                      <a:pt x="412" y="558"/>
                    </a:cubicBezTo>
                    <a:cubicBezTo>
                      <a:pt x="517" y="656"/>
                      <a:pt x="633" y="794"/>
                      <a:pt x="790" y="794"/>
                    </a:cubicBezTo>
                    <a:cubicBezTo>
                      <a:pt x="792" y="794"/>
                      <a:pt x="794" y="794"/>
                      <a:pt x="796" y="794"/>
                    </a:cubicBezTo>
                    <a:cubicBezTo>
                      <a:pt x="891" y="790"/>
                      <a:pt x="963" y="699"/>
                      <a:pt x="940" y="604"/>
                    </a:cubicBezTo>
                    <a:cubicBezTo>
                      <a:pt x="902" y="455"/>
                      <a:pt x="750" y="383"/>
                      <a:pt x="636" y="304"/>
                    </a:cubicBezTo>
                    <a:cubicBezTo>
                      <a:pt x="514" y="213"/>
                      <a:pt x="392" y="125"/>
                      <a:pt x="275" y="34"/>
                    </a:cubicBezTo>
                    <a:cubicBezTo>
                      <a:pt x="246" y="11"/>
                      <a:pt x="214" y="1"/>
                      <a:pt x="1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45"/>
              <p:cNvSpPr/>
              <p:nvPr/>
            </p:nvSpPr>
            <p:spPr>
              <a:xfrm rot="-9510447">
                <a:off x="6952729" y="1271047"/>
                <a:ext cx="24616" cy="18023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999" extrusionOk="0">
                    <a:moveTo>
                      <a:pt x="152" y="0"/>
                    </a:moveTo>
                    <a:cubicBezTo>
                      <a:pt x="63" y="0"/>
                      <a:pt x="0" y="138"/>
                      <a:pt x="68" y="219"/>
                    </a:cubicBezTo>
                    <a:cubicBezTo>
                      <a:pt x="357" y="561"/>
                      <a:pt x="768" y="986"/>
                      <a:pt x="1247" y="998"/>
                    </a:cubicBezTo>
                    <a:cubicBezTo>
                      <a:pt x="1248" y="998"/>
                      <a:pt x="1249" y="998"/>
                      <a:pt x="1251" y="998"/>
                    </a:cubicBezTo>
                    <a:cubicBezTo>
                      <a:pt x="1314" y="998"/>
                      <a:pt x="1371" y="913"/>
                      <a:pt x="1326" y="858"/>
                    </a:cubicBezTo>
                    <a:cubicBezTo>
                      <a:pt x="1052" y="496"/>
                      <a:pt x="578" y="295"/>
                      <a:pt x="217" y="25"/>
                    </a:cubicBezTo>
                    <a:cubicBezTo>
                      <a:pt x="195" y="7"/>
                      <a:pt x="173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45"/>
              <p:cNvSpPr/>
              <p:nvPr/>
            </p:nvSpPr>
            <p:spPr>
              <a:xfrm rot="-9510447">
                <a:off x="6977007" y="1221997"/>
                <a:ext cx="24060" cy="1638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908" extrusionOk="0">
                    <a:moveTo>
                      <a:pt x="73" y="0"/>
                    </a:moveTo>
                    <a:cubicBezTo>
                      <a:pt x="34" y="0"/>
                      <a:pt x="0" y="49"/>
                      <a:pt x="24" y="83"/>
                    </a:cubicBezTo>
                    <a:cubicBezTo>
                      <a:pt x="145" y="269"/>
                      <a:pt x="343" y="402"/>
                      <a:pt x="522" y="536"/>
                    </a:cubicBezTo>
                    <a:cubicBezTo>
                      <a:pt x="715" y="683"/>
                      <a:pt x="924" y="843"/>
                      <a:pt x="1168" y="904"/>
                    </a:cubicBezTo>
                    <a:cubicBezTo>
                      <a:pt x="1178" y="907"/>
                      <a:pt x="1187" y="908"/>
                      <a:pt x="1196" y="908"/>
                    </a:cubicBezTo>
                    <a:cubicBezTo>
                      <a:pt x="1286" y="908"/>
                      <a:pt x="1340" y="794"/>
                      <a:pt x="1271" y="722"/>
                    </a:cubicBezTo>
                    <a:cubicBezTo>
                      <a:pt x="1111" y="554"/>
                      <a:pt x="891" y="444"/>
                      <a:pt x="693" y="326"/>
                    </a:cubicBezTo>
                    <a:cubicBezTo>
                      <a:pt x="495" y="212"/>
                      <a:pt x="301" y="68"/>
                      <a:pt x="88" y="3"/>
                    </a:cubicBezTo>
                    <a:cubicBezTo>
                      <a:pt x="83" y="1"/>
                      <a:pt x="78" y="0"/>
                      <a:pt x="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45"/>
              <p:cNvSpPr/>
              <p:nvPr/>
            </p:nvSpPr>
            <p:spPr>
              <a:xfrm rot="-9510447">
                <a:off x="6966339" y="1227821"/>
                <a:ext cx="16788" cy="11131"/>
              </a:xfrm>
              <a:custGeom>
                <a:avLst/>
                <a:gdLst/>
                <a:ahLst/>
                <a:cxnLst/>
                <a:rect l="l" t="t" r="r" b="b"/>
                <a:pathLst>
                  <a:path w="935" h="617" extrusionOk="0">
                    <a:moveTo>
                      <a:pt x="146" y="1"/>
                    </a:moveTo>
                    <a:cubicBezTo>
                      <a:pt x="64" y="1"/>
                      <a:pt x="0" y="105"/>
                      <a:pt x="64" y="188"/>
                    </a:cubicBezTo>
                    <a:cubicBezTo>
                      <a:pt x="168" y="313"/>
                      <a:pt x="285" y="420"/>
                      <a:pt x="426" y="499"/>
                    </a:cubicBezTo>
                    <a:cubicBezTo>
                      <a:pt x="524" y="554"/>
                      <a:pt x="637" y="617"/>
                      <a:pt x="750" y="617"/>
                    </a:cubicBezTo>
                    <a:cubicBezTo>
                      <a:pt x="786" y="617"/>
                      <a:pt x="823" y="610"/>
                      <a:pt x="859" y="595"/>
                    </a:cubicBezTo>
                    <a:cubicBezTo>
                      <a:pt x="935" y="560"/>
                      <a:pt x="928" y="458"/>
                      <a:pt x="882" y="404"/>
                    </a:cubicBezTo>
                    <a:cubicBezTo>
                      <a:pt x="806" y="309"/>
                      <a:pt x="650" y="305"/>
                      <a:pt x="544" y="256"/>
                    </a:cubicBezTo>
                    <a:cubicBezTo>
                      <a:pt x="426" y="199"/>
                      <a:pt x="315" y="123"/>
                      <a:pt x="220" y="32"/>
                    </a:cubicBezTo>
                    <a:cubicBezTo>
                      <a:pt x="196" y="10"/>
                      <a:pt x="170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45"/>
              <p:cNvSpPr/>
              <p:nvPr/>
            </p:nvSpPr>
            <p:spPr>
              <a:xfrm rot="-9510447">
                <a:off x="6935491" y="1221393"/>
                <a:ext cx="21726" cy="15714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871" extrusionOk="0">
                    <a:moveTo>
                      <a:pt x="163" y="0"/>
                    </a:moveTo>
                    <a:cubicBezTo>
                      <a:pt x="63" y="0"/>
                      <a:pt x="0" y="146"/>
                      <a:pt x="103" y="213"/>
                    </a:cubicBezTo>
                    <a:cubicBezTo>
                      <a:pt x="403" y="408"/>
                      <a:pt x="662" y="647"/>
                      <a:pt x="954" y="848"/>
                    </a:cubicBezTo>
                    <a:cubicBezTo>
                      <a:pt x="978" y="864"/>
                      <a:pt x="1001" y="871"/>
                      <a:pt x="1024" y="871"/>
                    </a:cubicBezTo>
                    <a:cubicBezTo>
                      <a:pt x="1129" y="871"/>
                      <a:pt x="1209" y="723"/>
                      <a:pt x="1122" y="632"/>
                    </a:cubicBezTo>
                    <a:cubicBezTo>
                      <a:pt x="859" y="366"/>
                      <a:pt x="543" y="195"/>
                      <a:pt x="220" y="16"/>
                    </a:cubicBezTo>
                    <a:cubicBezTo>
                      <a:pt x="201" y="5"/>
                      <a:pt x="181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45"/>
              <p:cNvSpPr/>
              <p:nvPr/>
            </p:nvSpPr>
            <p:spPr>
              <a:xfrm rot="-9510447">
                <a:off x="6968851" y="1173767"/>
                <a:ext cx="20684" cy="11438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634" extrusionOk="0">
                    <a:moveTo>
                      <a:pt x="174" y="0"/>
                    </a:moveTo>
                    <a:cubicBezTo>
                      <a:pt x="81" y="0"/>
                      <a:pt x="1" y="111"/>
                      <a:pt x="87" y="188"/>
                    </a:cubicBezTo>
                    <a:cubicBezTo>
                      <a:pt x="340" y="414"/>
                      <a:pt x="674" y="634"/>
                      <a:pt x="1025" y="634"/>
                    </a:cubicBezTo>
                    <a:cubicBezTo>
                      <a:pt x="1028" y="634"/>
                      <a:pt x="1031" y="634"/>
                      <a:pt x="1034" y="633"/>
                    </a:cubicBezTo>
                    <a:cubicBezTo>
                      <a:pt x="1118" y="633"/>
                      <a:pt x="1152" y="516"/>
                      <a:pt x="1076" y="474"/>
                    </a:cubicBezTo>
                    <a:cubicBezTo>
                      <a:pt x="794" y="325"/>
                      <a:pt x="502" y="230"/>
                      <a:pt x="251" y="29"/>
                    </a:cubicBezTo>
                    <a:cubicBezTo>
                      <a:pt x="226" y="9"/>
                      <a:pt x="200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45"/>
              <p:cNvSpPr/>
              <p:nvPr/>
            </p:nvSpPr>
            <p:spPr>
              <a:xfrm rot="-9510447">
                <a:off x="6952126" y="1177241"/>
                <a:ext cx="15926" cy="10482"/>
              </a:xfrm>
              <a:custGeom>
                <a:avLst/>
                <a:gdLst/>
                <a:ahLst/>
                <a:cxnLst/>
                <a:rect l="l" t="t" r="r" b="b"/>
                <a:pathLst>
                  <a:path w="887" h="581" extrusionOk="0">
                    <a:moveTo>
                      <a:pt x="148" y="0"/>
                    </a:moveTo>
                    <a:cubicBezTo>
                      <a:pt x="67" y="0"/>
                      <a:pt x="0" y="101"/>
                      <a:pt x="70" y="180"/>
                    </a:cubicBezTo>
                    <a:cubicBezTo>
                      <a:pt x="158" y="283"/>
                      <a:pt x="257" y="370"/>
                      <a:pt x="363" y="446"/>
                    </a:cubicBezTo>
                    <a:cubicBezTo>
                      <a:pt x="477" y="525"/>
                      <a:pt x="595" y="556"/>
                      <a:pt x="732" y="579"/>
                    </a:cubicBezTo>
                    <a:cubicBezTo>
                      <a:pt x="737" y="580"/>
                      <a:pt x="742" y="580"/>
                      <a:pt x="747" y="580"/>
                    </a:cubicBezTo>
                    <a:cubicBezTo>
                      <a:pt x="830" y="580"/>
                      <a:pt x="887" y="469"/>
                      <a:pt x="800" y="416"/>
                    </a:cubicBezTo>
                    <a:cubicBezTo>
                      <a:pt x="702" y="358"/>
                      <a:pt x="611" y="290"/>
                      <a:pt x="507" y="237"/>
                    </a:cubicBezTo>
                    <a:cubicBezTo>
                      <a:pt x="405" y="180"/>
                      <a:pt x="310" y="111"/>
                      <a:pt x="223" y="32"/>
                    </a:cubicBezTo>
                    <a:cubicBezTo>
                      <a:pt x="199" y="10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45"/>
              <p:cNvSpPr/>
              <p:nvPr/>
            </p:nvSpPr>
            <p:spPr>
              <a:xfrm rot="-9510447">
                <a:off x="6931654" y="1182705"/>
                <a:ext cx="18996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707" extrusionOk="0">
                    <a:moveTo>
                      <a:pt x="132" y="1"/>
                    </a:moveTo>
                    <a:cubicBezTo>
                      <a:pt x="48" y="1"/>
                      <a:pt x="0" y="120"/>
                      <a:pt x="84" y="181"/>
                    </a:cubicBezTo>
                    <a:cubicBezTo>
                      <a:pt x="214" y="280"/>
                      <a:pt x="343" y="378"/>
                      <a:pt x="480" y="469"/>
                    </a:cubicBezTo>
                    <a:cubicBezTo>
                      <a:pt x="605" y="557"/>
                      <a:pt x="726" y="656"/>
                      <a:pt x="875" y="702"/>
                    </a:cubicBezTo>
                    <a:cubicBezTo>
                      <a:pt x="887" y="705"/>
                      <a:pt x="898" y="707"/>
                      <a:pt x="909" y="707"/>
                    </a:cubicBezTo>
                    <a:cubicBezTo>
                      <a:pt x="1006" y="707"/>
                      <a:pt x="1057" y="580"/>
                      <a:pt x="989" y="504"/>
                    </a:cubicBezTo>
                    <a:cubicBezTo>
                      <a:pt x="886" y="390"/>
                      <a:pt x="742" y="321"/>
                      <a:pt x="609" y="246"/>
                    </a:cubicBezTo>
                    <a:cubicBezTo>
                      <a:pt x="468" y="165"/>
                      <a:pt x="324" y="90"/>
                      <a:pt x="179" y="13"/>
                    </a:cubicBezTo>
                    <a:cubicBezTo>
                      <a:pt x="162" y="5"/>
                      <a:pt x="146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45"/>
              <p:cNvSpPr/>
              <p:nvPr/>
            </p:nvSpPr>
            <p:spPr>
              <a:xfrm rot="-9510447">
                <a:off x="6942218" y="1147906"/>
                <a:ext cx="15603" cy="9201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10" extrusionOk="0">
                    <a:moveTo>
                      <a:pt x="170" y="0"/>
                    </a:moveTo>
                    <a:cubicBezTo>
                      <a:pt x="42" y="0"/>
                      <a:pt x="0" y="164"/>
                      <a:pt x="105" y="243"/>
                    </a:cubicBezTo>
                    <a:cubicBezTo>
                      <a:pt x="203" y="320"/>
                      <a:pt x="333" y="369"/>
                      <a:pt x="443" y="426"/>
                    </a:cubicBezTo>
                    <a:cubicBezTo>
                      <a:pt x="525" y="470"/>
                      <a:pt x="610" y="510"/>
                      <a:pt x="698" y="510"/>
                    </a:cubicBezTo>
                    <a:cubicBezTo>
                      <a:pt x="724" y="510"/>
                      <a:pt x="751" y="506"/>
                      <a:pt x="777" y="499"/>
                    </a:cubicBezTo>
                    <a:cubicBezTo>
                      <a:pt x="846" y="480"/>
                      <a:pt x="868" y="408"/>
                      <a:pt x="838" y="346"/>
                    </a:cubicBezTo>
                    <a:cubicBezTo>
                      <a:pt x="789" y="236"/>
                      <a:pt x="671" y="190"/>
                      <a:pt x="565" y="145"/>
                    </a:cubicBezTo>
                    <a:cubicBezTo>
                      <a:pt x="447" y="95"/>
                      <a:pt x="329" y="31"/>
                      <a:pt x="207" y="4"/>
                    </a:cubicBezTo>
                    <a:cubicBezTo>
                      <a:pt x="194" y="1"/>
                      <a:pt x="182" y="0"/>
                      <a:pt x="1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45"/>
              <p:cNvSpPr/>
              <p:nvPr/>
            </p:nvSpPr>
            <p:spPr>
              <a:xfrm rot="-9510447">
                <a:off x="6956029" y="1196882"/>
                <a:ext cx="17021" cy="9219"/>
              </a:xfrm>
              <a:custGeom>
                <a:avLst/>
                <a:gdLst/>
                <a:ahLst/>
                <a:cxnLst/>
                <a:rect l="l" t="t" r="r" b="b"/>
                <a:pathLst>
                  <a:path w="948" h="511" extrusionOk="0">
                    <a:moveTo>
                      <a:pt x="106" y="1"/>
                    </a:moveTo>
                    <a:cubicBezTo>
                      <a:pt x="38" y="4"/>
                      <a:pt x="0" y="73"/>
                      <a:pt x="30" y="130"/>
                    </a:cubicBezTo>
                    <a:cubicBezTo>
                      <a:pt x="95" y="244"/>
                      <a:pt x="236" y="308"/>
                      <a:pt x="350" y="366"/>
                    </a:cubicBezTo>
                    <a:cubicBezTo>
                      <a:pt x="483" y="434"/>
                      <a:pt x="620" y="472"/>
                      <a:pt x="764" y="506"/>
                    </a:cubicBezTo>
                    <a:cubicBezTo>
                      <a:pt x="776" y="509"/>
                      <a:pt x="787" y="510"/>
                      <a:pt x="797" y="510"/>
                    </a:cubicBezTo>
                    <a:cubicBezTo>
                      <a:pt x="919" y="510"/>
                      <a:pt x="948" y="335"/>
                      <a:pt x="825" y="285"/>
                    </a:cubicBezTo>
                    <a:cubicBezTo>
                      <a:pt x="699" y="232"/>
                      <a:pt x="578" y="171"/>
                      <a:pt x="453" y="118"/>
                    </a:cubicBezTo>
                    <a:cubicBezTo>
                      <a:pt x="342" y="73"/>
                      <a:pt x="228" y="1"/>
                      <a:pt x="1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45"/>
              <p:cNvSpPr/>
              <p:nvPr/>
            </p:nvSpPr>
            <p:spPr>
              <a:xfrm rot="-9510447">
                <a:off x="6914466" y="1147549"/>
                <a:ext cx="14202" cy="9923"/>
              </a:xfrm>
              <a:custGeom>
                <a:avLst/>
                <a:gdLst/>
                <a:ahLst/>
                <a:cxnLst/>
                <a:rect l="l" t="t" r="r" b="b"/>
                <a:pathLst>
                  <a:path w="791" h="550" extrusionOk="0">
                    <a:moveTo>
                      <a:pt x="133" y="0"/>
                    </a:moveTo>
                    <a:cubicBezTo>
                      <a:pt x="48" y="0"/>
                      <a:pt x="0" y="119"/>
                      <a:pt x="62" y="184"/>
                    </a:cubicBezTo>
                    <a:cubicBezTo>
                      <a:pt x="146" y="267"/>
                      <a:pt x="256" y="336"/>
                      <a:pt x="351" y="404"/>
                    </a:cubicBezTo>
                    <a:cubicBezTo>
                      <a:pt x="442" y="469"/>
                      <a:pt x="552" y="541"/>
                      <a:pt x="667" y="549"/>
                    </a:cubicBezTo>
                    <a:cubicBezTo>
                      <a:pt x="668" y="549"/>
                      <a:pt x="670" y="549"/>
                      <a:pt x="671" y="549"/>
                    </a:cubicBezTo>
                    <a:cubicBezTo>
                      <a:pt x="751" y="549"/>
                      <a:pt x="791" y="457"/>
                      <a:pt x="758" y="390"/>
                    </a:cubicBezTo>
                    <a:cubicBezTo>
                      <a:pt x="704" y="294"/>
                      <a:pt x="583" y="222"/>
                      <a:pt x="488" y="169"/>
                    </a:cubicBezTo>
                    <a:cubicBezTo>
                      <a:pt x="385" y="111"/>
                      <a:pt x="279" y="47"/>
                      <a:pt x="165" y="5"/>
                    </a:cubicBezTo>
                    <a:cubicBezTo>
                      <a:pt x="154" y="2"/>
                      <a:pt x="143" y="0"/>
                      <a:pt x="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45"/>
              <p:cNvSpPr/>
              <p:nvPr/>
            </p:nvSpPr>
            <p:spPr>
              <a:xfrm rot="-9510447">
                <a:off x="6907211" y="1170212"/>
                <a:ext cx="14328" cy="1142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33" extrusionOk="0">
                    <a:moveTo>
                      <a:pt x="155" y="0"/>
                    </a:moveTo>
                    <a:cubicBezTo>
                      <a:pt x="62" y="0"/>
                      <a:pt x="0" y="118"/>
                      <a:pt x="70" y="202"/>
                    </a:cubicBezTo>
                    <a:cubicBezTo>
                      <a:pt x="149" y="297"/>
                      <a:pt x="241" y="389"/>
                      <a:pt x="340" y="465"/>
                    </a:cubicBezTo>
                    <a:cubicBezTo>
                      <a:pt x="386" y="499"/>
                      <a:pt x="442" y="522"/>
                      <a:pt x="492" y="553"/>
                    </a:cubicBezTo>
                    <a:cubicBezTo>
                      <a:pt x="545" y="587"/>
                      <a:pt x="595" y="621"/>
                      <a:pt x="659" y="632"/>
                    </a:cubicBezTo>
                    <a:cubicBezTo>
                      <a:pt x="663" y="633"/>
                      <a:pt x="667" y="633"/>
                      <a:pt x="672" y="633"/>
                    </a:cubicBezTo>
                    <a:cubicBezTo>
                      <a:pt x="730" y="633"/>
                      <a:pt x="798" y="585"/>
                      <a:pt x="770" y="518"/>
                    </a:cubicBezTo>
                    <a:cubicBezTo>
                      <a:pt x="732" y="411"/>
                      <a:pt x="628" y="309"/>
                      <a:pt x="545" y="233"/>
                    </a:cubicBezTo>
                    <a:cubicBezTo>
                      <a:pt x="451" y="146"/>
                      <a:pt x="328" y="74"/>
                      <a:pt x="214" y="16"/>
                    </a:cubicBezTo>
                    <a:cubicBezTo>
                      <a:pt x="194" y="5"/>
                      <a:pt x="174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45"/>
              <p:cNvSpPr/>
              <p:nvPr/>
            </p:nvSpPr>
            <p:spPr>
              <a:xfrm rot="-9510447">
                <a:off x="6929211" y="1113953"/>
                <a:ext cx="19786" cy="14144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784" extrusionOk="0">
                    <a:moveTo>
                      <a:pt x="150" y="1"/>
                    </a:moveTo>
                    <a:cubicBezTo>
                      <a:pt x="73" y="1"/>
                      <a:pt x="0" y="95"/>
                      <a:pt x="75" y="154"/>
                    </a:cubicBezTo>
                    <a:cubicBezTo>
                      <a:pt x="212" y="260"/>
                      <a:pt x="352" y="363"/>
                      <a:pt x="489" y="473"/>
                    </a:cubicBezTo>
                    <a:cubicBezTo>
                      <a:pt x="619" y="583"/>
                      <a:pt x="736" y="701"/>
                      <a:pt x="893" y="773"/>
                    </a:cubicBezTo>
                    <a:cubicBezTo>
                      <a:pt x="908" y="780"/>
                      <a:pt x="925" y="784"/>
                      <a:pt x="941" y="784"/>
                    </a:cubicBezTo>
                    <a:cubicBezTo>
                      <a:pt x="1022" y="784"/>
                      <a:pt x="1102" y="706"/>
                      <a:pt x="1045" y="621"/>
                    </a:cubicBezTo>
                    <a:cubicBezTo>
                      <a:pt x="945" y="477"/>
                      <a:pt x="813" y="389"/>
                      <a:pt x="668" y="290"/>
                    </a:cubicBezTo>
                    <a:cubicBezTo>
                      <a:pt x="512" y="187"/>
                      <a:pt x="357" y="89"/>
                      <a:pt x="189" y="9"/>
                    </a:cubicBezTo>
                    <a:cubicBezTo>
                      <a:pt x="176" y="3"/>
                      <a:pt x="163" y="1"/>
                      <a:pt x="1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45"/>
              <p:cNvSpPr/>
              <p:nvPr/>
            </p:nvSpPr>
            <p:spPr>
              <a:xfrm rot="-9510447">
                <a:off x="6909008" y="1111163"/>
                <a:ext cx="18817" cy="12701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704" extrusionOk="0">
                    <a:moveTo>
                      <a:pt x="138" y="0"/>
                    </a:moveTo>
                    <a:cubicBezTo>
                      <a:pt x="65" y="0"/>
                      <a:pt x="1" y="93"/>
                      <a:pt x="71" y="147"/>
                    </a:cubicBezTo>
                    <a:cubicBezTo>
                      <a:pt x="190" y="246"/>
                      <a:pt x="307" y="349"/>
                      <a:pt x="432" y="444"/>
                    </a:cubicBezTo>
                    <a:cubicBezTo>
                      <a:pt x="573" y="551"/>
                      <a:pt x="699" y="626"/>
                      <a:pt x="862" y="695"/>
                    </a:cubicBezTo>
                    <a:cubicBezTo>
                      <a:pt x="876" y="701"/>
                      <a:pt x="890" y="704"/>
                      <a:pt x="904" y="704"/>
                    </a:cubicBezTo>
                    <a:cubicBezTo>
                      <a:pt x="981" y="704"/>
                      <a:pt x="1047" y="614"/>
                      <a:pt x="976" y="542"/>
                    </a:cubicBezTo>
                    <a:cubicBezTo>
                      <a:pt x="858" y="425"/>
                      <a:pt x="755" y="337"/>
                      <a:pt x="611" y="254"/>
                    </a:cubicBezTo>
                    <a:cubicBezTo>
                      <a:pt x="467" y="166"/>
                      <a:pt x="322" y="90"/>
                      <a:pt x="178" y="10"/>
                    </a:cubicBezTo>
                    <a:cubicBezTo>
                      <a:pt x="165" y="3"/>
                      <a:pt x="151" y="0"/>
                      <a:pt x="1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45"/>
              <p:cNvSpPr/>
              <p:nvPr/>
            </p:nvSpPr>
            <p:spPr>
              <a:xfrm rot="-9510447">
                <a:off x="6902752" y="1083238"/>
                <a:ext cx="15711" cy="10301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71" extrusionOk="0">
                    <a:moveTo>
                      <a:pt x="161" y="1"/>
                    </a:moveTo>
                    <a:cubicBezTo>
                      <a:pt x="68" y="1"/>
                      <a:pt x="1" y="141"/>
                      <a:pt x="82" y="208"/>
                    </a:cubicBezTo>
                    <a:cubicBezTo>
                      <a:pt x="173" y="285"/>
                      <a:pt x="264" y="353"/>
                      <a:pt x="364" y="418"/>
                    </a:cubicBezTo>
                    <a:cubicBezTo>
                      <a:pt x="470" y="490"/>
                      <a:pt x="557" y="555"/>
                      <a:pt x="687" y="570"/>
                    </a:cubicBezTo>
                    <a:cubicBezTo>
                      <a:pt x="691" y="570"/>
                      <a:pt x="695" y="570"/>
                      <a:pt x="699" y="570"/>
                    </a:cubicBezTo>
                    <a:cubicBezTo>
                      <a:pt x="800" y="570"/>
                      <a:pt x="874" y="429"/>
                      <a:pt x="816" y="350"/>
                    </a:cubicBezTo>
                    <a:cubicBezTo>
                      <a:pt x="736" y="243"/>
                      <a:pt x="638" y="205"/>
                      <a:pt x="524" y="148"/>
                    </a:cubicBezTo>
                    <a:cubicBezTo>
                      <a:pt x="417" y="99"/>
                      <a:pt x="310" y="48"/>
                      <a:pt x="196" y="7"/>
                    </a:cubicBezTo>
                    <a:cubicBezTo>
                      <a:pt x="184" y="3"/>
                      <a:pt x="172" y="1"/>
                      <a:pt x="1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45"/>
              <p:cNvSpPr/>
              <p:nvPr/>
            </p:nvSpPr>
            <p:spPr>
              <a:xfrm rot="-9510447">
                <a:off x="6887381" y="1092396"/>
                <a:ext cx="15352" cy="12448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90" extrusionOk="0">
                    <a:moveTo>
                      <a:pt x="128" y="0"/>
                    </a:moveTo>
                    <a:cubicBezTo>
                      <a:pt x="61" y="0"/>
                      <a:pt x="1" y="93"/>
                      <a:pt x="44" y="153"/>
                    </a:cubicBezTo>
                    <a:cubicBezTo>
                      <a:pt x="135" y="279"/>
                      <a:pt x="231" y="393"/>
                      <a:pt x="349" y="495"/>
                    </a:cubicBezTo>
                    <a:cubicBezTo>
                      <a:pt x="448" y="584"/>
                      <a:pt x="579" y="690"/>
                      <a:pt x="723" y="690"/>
                    </a:cubicBezTo>
                    <a:cubicBezTo>
                      <a:pt x="727" y="690"/>
                      <a:pt x="732" y="690"/>
                      <a:pt x="737" y="690"/>
                    </a:cubicBezTo>
                    <a:cubicBezTo>
                      <a:pt x="809" y="686"/>
                      <a:pt x="855" y="621"/>
                      <a:pt x="839" y="553"/>
                    </a:cubicBezTo>
                    <a:cubicBezTo>
                      <a:pt x="813" y="409"/>
                      <a:pt x="672" y="302"/>
                      <a:pt x="558" y="222"/>
                    </a:cubicBezTo>
                    <a:cubicBezTo>
                      <a:pt x="432" y="130"/>
                      <a:pt x="300" y="66"/>
                      <a:pt x="155" y="5"/>
                    </a:cubicBezTo>
                    <a:cubicBezTo>
                      <a:pt x="146" y="2"/>
                      <a:pt x="137" y="0"/>
                      <a:pt x="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45"/>
              <p:cNvSpPr/>
              <p:nvPr/>
            </p:nvSpPr>
            <p:spPr>
              <a:xfrm rot="-9510447">
                <a:off x="6881584" y="1055822"/>
                <a:ext cx="14400" cy="11456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35" extrusionOk="0">
                    <a:moveTo>
                      <a:pt x="151" y="1"/>
                    </a:moveTo>
                    <a:cubicBezTo>
                      <a:pt x="65" y="1"/>
                      <a:pt x="1" y="107"/>
                      <a:pt x="68" y="197"/>
                    </a:cubicBezTo>
                    <a:cubicBezTo>
                      <a:pt x="201" y="364"/>
                      <a:pt x="372" y="585"/>
                      <a:pt x="593" y="630"/>
                    </a:cubicBezTo>
                    <a:cubicBezTo>
                      <a:pt x="605" y="633"/>
                      <a:pt x="616" y="634"/>
                      <a:pt x="627" y="634"/>
                    </a:cubicBezTo>
                    <a:cubicBezTo>
                      <a:pt x="742" y="634"/>
                      <a:pt x="802" y="499"/>
                      <a:pt x="726" y="406"/>
                    </a:cubicBezTo>
                    <a:cubicBezTo>
                      <a:pt x="654" y="322"/>
                      <a:pt x="566" y="276"/>
                      <a:pt x="475" y="216"/>
                    </a:cubicBezTo>
                    <a:cubicBezTo>
                      <a:pt x="391" y="162"/>
                      <a:pt x="307" y="98"/>
                      <a:pt x="231" y="34"/>
                    </a:cubicBezTo>
                    <a:cubicBezTo>
                      <a:pt x="205" y="10"/>
                      <a:pt x="177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45"/>
              <p:cNvSpPr/>
              <p:nvPr/>
            </p:nvSpPr>
            <p:spPr>
              <a:xfrm rot="-9510447">
                <a:off x="6678637" y="940391"/>
                <a:ext cx="149188" cy="443934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24607" extrusionOk="0">
                    <a:moveTo>
                      <a:pt x="4010" y="1"/>
                    </a:moveTo>
                    <a:cubicBezTo>
                      <a:pt x="0" y="1"/>
                      <a:pt x="3290" y="24606"/>
                      <a:pt x="3290" y="24606"/>
                    </a:cubicBezTo>
                    <a:cubicBezTo>
                      <a:pt x="3290" y="24606"/>
                      <a:pt x="8308" y="459"/>
                      <a:pt x="4122" y="7"/>
                    </a:cubicBezTo>
                    <a:cubicBezTo>
                      <a:pt x="4084" y="3"/>
                      <a:pt x="4047" y="1"/>
                      <a:pt x="40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45"/>
              <p:cNvSpPr/>
              <p:nvPr/>
            </p:nvSpPr>
            <p:spPr>
              <a:xfrm rot="-9510447">
                <a:off x="6701133" y="1320006"/>
                <a:ext cx="5961" cy="13873"/>
              </a:xfrm>
              <a:custGeom>
                <a:avLst/>
                <a:gdLst/>
                <a:ahLst/>
                <a:cxnLst/>
                <a:rect l="l" t="t" r="r" b="b"/>
                <a:pathLst>
                  <a:path w="332" h="769" extrusionOk="0">
                    <a:moveTo>
                      <a:pt x="166" y="1"/>
                    </a:moveTo>
                    <a:cubicBezTo>
                      <a:pt x="119" y="1"/>
                      <a:pt x="73" y="32"/>
                      <a:pt x="69" y="95"/>
                    </a:cubicBezTo>
                    <a:cubicBezTo>
                      <a:pt x="54" y="281"/>
                      <a:pt x="0" y="509"/>
                      <a:pt x="58" y="688"/>
                    </a:cubicBezTo>
                    <a:cubicBezTo>
                      <a:pt x="75" y="741"/>
                      <a:pt x="120" y="768"/>
                      <a:pt x="166" y="768"/>
                    </a:cubicBezTo>
                    <a:cubicBezTo>
                      <a:pt x="211" y="768"/>
                      <a:pt x="255" y="741"/>
                      <a:pt x="270" y="688"/>
                    </a:cubicBezTo>
                    <a:cubicBezTo>
                      <a:pt x="332" y="509"/>
                      <a:pt x="274" y="281"/>
                      <a:pt x="263" y="95"/>
                    </a:cubicBezTo>
                    <a:cubicBezTo>
                      <a:pt x="259" y="32"/>
                      <a:pt x="213" y="1"/>
                      <a:pt x="1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45"/>
              <p:cNvSpPr/>
              <p:nvPr/>
            </p:nvSpPr>
            <p:spPr>
              <a:xfrm rot="-9510447">
                <a:off x="6683518" y="1327246"/>
                <a:ext cx="6087" cy="17428"/>
              </a:xfrm>
              <a:custGeom>
                <a:avLst/>
                <a:gdLst/>
                <a:ahLst/>
                <a:cxnLst/>
                <a:rect l="l" t="t" r="r" b="b"/>
                <a:pathLst>
                  <a:path w="339" h="966" extrusionOk="0">
                    <a:moveTo>
                      <a:pt x="235" y="1"/>
                    </a:moveTo>
                    <a:cubicBezTo>
                      <a:pt x="190" y="1"/>
                      <a:pt x="143" y="26"/>
                      <a:pt x="121" y="76"/>
                    </a:cubicBezTo>
                    <a:cubicBezTo>
                      <a:pt x="65" y="213"/>
                      <a:pt x="34" y="346"/>
                      <a:pt x="16" y="494"/>
                    </a:cubicBezTo>
                    <a:cubicBezTo>
                      <a:pt x="0" y="634"/>
                      <a:pt x="49" y="775"/>
                      <a:pt x="102" y="908"/>
                    </a:cubicBezTo>
                    <a:cubicBezTo>
                      <a:pt x="117" y="944"/>
                      <a:pt x="155" y="966"/>
                      <a:pt x="191" y="966"/>
                    </a:cubicBezTo>
                    <a:cubicBezTo>
                      <a:pt x="223" y="966"/>
                      <a:pt x="253" y="948"/>
                      <a:pt x="262" y="908"/>
                    </a:cubicBezTo>
                    <a:cubicBezTo>
                      <a:pt x="293" y="780"/>
                      <a:pt x="335" y="654"/>
                      <a:pt x="335" y="524"/>
                    </a:cubicBezTo>
                    <a:cubicBezTo>
                      <a:pt x="339" y="384"/>
                      <a:pt x="339" y="243"/>
                      <a:pt x="335" y="106"/>
                    </a:cubicBezTo>
                    <a:cubicBezTo>
                      <a:pt x="335" y="35"/>
                      <a:pt x="287" y="1"/>
                      <a:pt x="2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45"/>
              <p:cNvSpPr/>
              <p:nvPr/>
            </p:nvSpPr>
            <p:spPr>
              <a:xfrm rot="-9510447">
                <a:off x="6681410" y="1299309"/>
                <a:ext cx="6302" cy="14198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87" extrusionOk="0">
                    <a:moveTo>
                      <a:pt x="175" y="0"/>
                    </a:moveTo>
                    <a:cubicBezTo>
                      <a:pt x="135" y="0"/>
                      <a:pt x="95" y="23"/>
                      <a:pt x="84" y="69"/>
                    </a:cubicBezTo>
                    <a:cubicBezTo>
                      <a:pt x="58" y="176"/>
                      <a:pt x="47" y="282"/>
                      <a:pt x="35" y="396"/>
                    </a:cubicBezTo>
                    <a:cubicBezTo>
                      <a:pt x="24" y="507"/>
                      <a:pt x="1" y="625"/>
                      <a:pt x="61" y="723"/>
                    </a:cubicBezTo>
                    <a:cubicBezTo>
                      <a:pt x="90" y="765"/>
                      <a:pt x="133" y="786"/>
                      <a:pt x="175" y="786"/>
                    </a:cubicBezTo>
                    <a:cubicBezTo>
                      <a:pt x="217" y="786"/>
                      <a:pt x="259" y="765"/>
                      <a:pt x="286" y="723"/>
                    </a:cubicBezTo>
                    <a:cubicBezTo>
                      <a:pt x="350" y="625"/>
                      <a:pt x="324" y="507"/>
                      <a:pt x="316" y="396"/>
                    </a:cubicBezTo>
                    <a:cubicBezTo>
                      <a:pt x="305" y="282"/>
                      <a:pt x="293" y="176"/>
                      <a:pt x="266" y="69"/>
                    </a:cubicBezTo>
                    <a:cubicBezTo>
                      <a:pt x="255" y="23"/>
                      <a:pt x="215" y="0"/>
                      <a:pt x="1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45"/>
              <p:cNvSpPr/>
              <p:nvPr/>
            </p:nvSpPr>
            <p:spPr>
              <a:xfrm rot="-9510447">
                <a:off x="6703594" y="1280692"/>
                <a:ext cx="5422" cy="17446"/>
              </a:xfrm>
              <a:custGeom>
                <a:avLst/>
                <a:gdLst/>
                <a:ahLst/>
                <a:cxnLst/>
                <a:rect l="l" t="t" r="r" b="b"/>
                <a:pathLst>
                  <a:path w="302" h="967" extrusionOk="0">
                    <a:moveTo>
                      <a:pt x="151" y="1"/>
                    </a:moveTo>
                    <a:cubicBezTo>
                      <a:pt x="114" y="1"/>
                      <a:pt x="77" y="28"/>
                      <a:pt x="69" y="81"/>
                    </a:cubicBezTo>
                    <a:cubicBezTo>
                      <a:pt x="32" y="366"/>
                      <a:pt x="1" y="636"/>
                      <a:pt x="88" y="921"/>
                    </a:cubicBezTo>
                    <a:cubicBezTo>
                      <a:pt x="98" y="951"/>
                      <a:pt x="124" y="966"/>
                      <a:pt x="151" y="966"/>
                    </a:cubicBezTo>
                    <a:cubicBezTo>
                      <a:pt x="178" y="966"/>
                      <a:pt x="205" y="951"/>
                      <a:pt x="214" y="921"/>
                    </a:cubicBezTo>
                    <a:cubicBezTo>
                      <a:pt x="302" y="639"/>
                      <a:pt x="271" y="366"/>
                      <a:pt x="233" y="81"/>
                    </a:cubicBezTo>
                    <a:cubicBezTo>
                      <a:pt x="226" y="28"/>
                      <a:pt x="188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45"/>
              <p:cNvSpPr/>
              <p:nvPr/>
            </p:nvSpPr>
            <p:spPr>
              <a:xfrm rot="-9510447">
                <a:off x="6722056" y="1267886"/>
                <a:ext cx="8439" cy="20513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137" extrusionOk="0">
                    <a:moveTo>
                      <a:pt x="215" y="1"/>
                    </a:moveTo>
                    <a:cubicBezTo>
                      <a:pt x="171" y="1"/>
                      <a:pt x="125" y="32"/>
                      <a:pt x="123" y="88"/>
                    </a:cubicBezTo>
                    <a:cubicBezTo>
                      <a:pt x="111" y="270"/>
                      <a:pt x="89" y="453"/>
                      <a:pt x="58" y="631"/>
                    </a:cubicBezTo>
                    <a:cubicBezTo>
                      <a:pt x="28" y="779"/>
                      <a:pt x="1" y="920"/>
                      <a:pt x="43" y="1069"/>
                    </a:cubicBezTo>
                    <a:cubicBezTo>
                      <a:pt x="57" y="1112"/>
                      <a:pt x="96" y="1137"/>
                      <a:pt x="136" y="1137"/>
                    </a:cubicBezTo>
                    <a:cubicBezTo>
                      <a:pt x="159" y="1137"/>
                      <a:pt x="183" y="1128"/>
                      <a:pt x="203" y="1110"/>
                    </a:cubicBezTo>
                    <a:cubicBezTo>
                      <a:pt x="469" y="863"/>
                      <a:pt x="385" y="376"/>
                      <a:pt x="297" y="65"/>
                    </a:cubicBezTo>
                    <a:cubicBezTo>
                      <a:pt x="286" y="21"/>
                      <a:pt x="251" y="1"/>
                      <a:pt x="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45"/>
              <p:cNvSpPr/>
              <p:nvPr/>
            </p:nvSpPr>
            <p:spPr>
              <a:xfrm rot="-9510447">
                <a:off x="6721284" y="1246122"/>
                <a:ext cx="6230" cy="1566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868" extrusionOk="0">
                    <a:moveTo>
                      <a:pt x="173" y="1"/>
                    </a:moveTo>
                    <a:cubicBezTo>
                      <a:pt x="132" y="1"/>
                      <a:pt x="90" y="30"/>
                      <a:pt x="84" y="90"/>
                    </a:cubicBezTo>
                    <a:cubicBezTo>
                      <a:pt x="69" y="215"/>
                      <a:pt x="46" y="341"/>
                      <a:pt x="34" y="466"/>
                    </a:cubicBezTo>
                    <a:cubicBezTo>
                      <a:pt x="23" y="583"/>
                      <a:pt x="1" y="697"/>
                      <a:pt x="62" y="804"/>
                    </a:cubicBezTo>
                    <a:cubicBezTo>
                      <a:pt x="86" y="846"/>
                      <a:pt x="130" y="867"/>
                      <a:pt x="173" y="867"/>
                    </a:cubicBezTo>
                    <a:cubicBezTo>
                      <a:pt x="216" y="867"/>
                      <a:pt x="259" y="846"/>
                      <a:pt x="282" y="804"/>
                    </a:cubicBezTo>
                    <a:cubicBezTo>
                      <a:pt x="346" y="697"/>
                      <a:pt x="324" y="583"/>
                      <a:pt x="313" y="466"/>
                    </a:cubicBezTo>
                    <a:cubicBezTo>
                      <a:pt x="301" y="341"/>
                      <a:pt x="278" y="215"/>
                      <a:pt x="262" y="90"/>
                    </a:cubicBezTo>
                    <a:cubicBezTo>
                      <a:pt x="257" y="30"/>
                      <a:pt x="215" y="1"/>
                      <a:pt x="1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45"/>
              <p:cNvSpPr/>
              <p:nvPr/>
            </p:nvSpPr>
            <p:spPr>
              <a:xfrm rot="-9510447">
                <a:off x="6693256" y="1254825"/>
                <a:ext cx="6374" cy="14415"/>
              </a:xfrm>
              <a:custGeom>
                <a:avLst/>
                <a:gdLst/>
                <a:ahLst/>
                <a:cxnLst/>
                <a:rect l="l" t="t" r="r" b="b"/>
                <a:pathLst>
                  <a:path w="355" h="799" extrusionOk="0">
                    <a:moveTo>
                      <a:pt x="93" y="1"/>
                    </a:moveTo>
                    <a:cubicBezTo>
                      <a:pt x="52" y="1"/>
                      <a:pt x="12" y="28"/>
                      <a:pt x="12" y="85"/>
                    </a:cubicBezTo>
                    <a:cubicBezTo>
                      <a:pt x="8" y="203"/>
                      <a:pt x="1" y="317"/>
                      <a:pt x="4" y="435"/>
                    </a:cubicBezTo>
                    <a:cubicBezTo>
                      <a:pt x="12" y="538"/>
                      <a:pt x="12" y="652"/>
                      <a:pt x="58" y="747"/>
                    </a:cubicBezTo>
                    <a:cubicBezTo>
                      <a:pt x="77" y="781"/>
                      <a:pt x="114" y="798"/>
                      <a:pt x="151" y="798"/>
                    </a:cubicBezTo>
                    <a:cubicBezTo>
                      <a:pt x="188" y="798"/>
                      <a:pt x="225" y="781"/>
                      <a:pt x="244" y="747"/>
                    </a:cubicBezTo>
                    <a:cubicBezTo>
                      <a:pt x="355" y="545"/>
                      <a:pt x="263" y="259"/>
                      <a:pt x="183" y="62"/>
                    </a:cubicBezTo>
                    <a:cubicBezTo>
                      <a:pt x="167" y="22"/>
                      <a:pt x="129" y="1"/>
                      <a:pt x="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45"/>
              <p:cNvSpPr/>
              <p:nvPr/>
            </p:nvSpPr>
            <p:spPr>
              <a:xfrm rot="-9510447">
                <a:off x="6753322" y="1223452"/>
                <a:ext cx="5153" cy="1519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42" extrusionOk="0">
                    <a:moveTo>
                      <a:pt x="85" y="1"/>
                    </a:moveTo>
                    <a:cubicBezTo>
                      <a:pt x="47" y="1"/>
                      <a:pt x="10" y="27"/>
                      <a:pt x="8" y="76"/>
                    </a:cubicBezTo>
                    <a:cubicBezTo>
                      <a:pt x="4" y="312"/>
                      <a:pt x="1" y="563"/>
                      <a:pt x="73" y="791"/>
                    </a:cubicBezTo>
                    <a:cubicBezTo>
                      <a:pt x="82" y="825"/>
                      <a:pt x="110" y="841"/>
                      <a:pt x="139" y="841"/>
                    </a:cubicBezTo>
                    <a:cubicBezTo>
                      <a:pt x="168" y="841"/>
                      <a:pt x="198" y="824"/>
                      <a:pt x="210" y="791"/>
                    </a:cubicBezTo>
                    <a:cubicBezTo>
                      <a:pt x="286" y="548"/>
                      <a:pt x="248" y="290"/>
                      <a:pt x="164" y="58"/>
                    </a:cubicBezTo>
                    <a:cubicBezTo>
                      <a:pt x="150" y="19"/>
                      <a:pt x="117" y="1"/>
                      <a:pt x="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45"/>
              <p:cNvSpPr/>
              <p:nvPr/>
            </p:nvSpPr>
            <p:spPr>
              <a:xfrm rot="-9510447">
                <a:off x="6738883" y="1207530"/>
                <a:ext cx="7595" cy="16886"/>
              </a:xfrm>
              <a:custGeom>
                <a:avLst/>
                <a:gdLst/>
                <a:ahLst/>
                <a:cxnLst/>
                <a:rect l="l" t="t" r="r" b="b"/>
                <a:pathLst>
                  <a:path w="423" h="936" extrusionOk="0">
                    <a:moveTo>
                      <a:pt x="212" y="1"/>
                    </a:moveTo>
                    <a:cubicBezTo>
                      <a:pt x="171" y="1"/>
                      <a:pt x="130" y="23"/>
                      <a:pt x="122" y="67"/>
                    </a:cubicBezTo>
                    <a:cubicBezTo>
                      <a:pt x="84" y="318"/>
                      <a:pt x="1" y="645"/>
                      <a:pt x="119" y="884"/>
                    </a:cubicBezTo>
                    <a:cubicBezTo>
                      <a:pt x="137" y="918"/>
                      <a:pt x="175" y="935"/>
                      <a:pt x="213" y="935"/>
                    </a:cubicBezTo>
                    <a:cubicBezTo>
                      <a:pt x="250" y="935"/>
                      <a:pt x="287" y="918"/>
                      <a:pt x="305" y="884"/>
                    </a:cubicBezTo>
                    <a:cubicBezTo>
                      <a:pt x="422" y="645"/>
                      <a:pt x="339" y="318"/>
                      <a:pt x="301" y="67"/>
                    </a:cubicBezTo>
                    <a:cubicBezTo>
                      <a:pt x="293" y="23"/>
                      <a:pt x="253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45"/>
              <p:cNvSpPr/>
              <p:nvPr/>
            </p:nvSpPr>
            <p:spPr>
              <a:xfrm rot="-9510447">
                <a:off x="6712067" y="1222238"/>
                <a:ext cx="6518" cy="1589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881" extrusionOk="0">
                    <a:moveTo>
                      <a:pt x="182" y="1"/>
                    </a:moveTo>
                    <a:cubicBezTo>
                      <a:pt x="143" y="1"/>
                      <a:pt x="104" y="24"/>
                      <a:pt x="88" y="69"/>
                    </a:cubicBezTo>
                    <a:cubicBezTo>
                      <a:pt x="51" y="187"/>
                      <a:pt x="51" y="324"/>
                      <a:pt x="43" y="446"/>
                    </a:cubicBezTo>
                    <a:cubicBezTo>
                      <a:pt x="32" y="571"/>
                      <a:pt x="1" y="697"/>
                      <a:pt x="66" y="815"/>
                    </a:cubicBezTo>
                    <a:cubicBezTo>
                      <a:pt x="90" y="859"/>
                      <a:pt x="136" y="880"/>
                      <a:pt x="181" y="880"/>
                    </a:cubicBezTo>
                    <a:cubicBezTo>
                      <a:pt x="227" y="880"/>
                      <a:pt x="273" y="859"/>
                      <a:pt x="297" y="815"/>
                    </a:cubicBezTo>
                    <a:cubicBezTo>
                      <a:pt x="362" y="697"/>
                      <a:pt x="332" y="571"/>
                      <a:pt x="320" y="446"/>
                    </a:cubicBezTo>
                    <a:cubicBezTo>
                      <a:pt x="313" y="324"/>
                      <a:pt x="313" y="187"/>
                      <a:pt x="274" y="69"/>
                    </a:cubicBezTo>
                    <a:cubicBezTo>
                      <a:pt x="259" y="24"/>
                      <a:pt x="221" y="1"/>
                      <a:pt x="1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45"/>
              <p:cNvSpPr/>
              <p:nvPr/>
            </p:nvSpPr>
            <p:spPr>
              <a:xfrm rot="-9510447">
                <a:off x="6730634" y="1168520"/>
                <a:ext cx="8205" cy="1861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032" extrusionOk="0">
                    <a:moveTo>
                      <a:pt x="213" y="0"/>
                    </a:moveTo>
                    <a:cubicBezTo>
                      <a:pt x="154" y="0"/>
                      <a:pt x="92" y="41"/>
                      <a:pt x="92" y="111"/>
                    </a:cubicBezTo>
                    <a:cubicBezTo>
                      <a:pt x="96" y="270"/>
                      <a:pt x="76" y="419"/>
                      <a:pt x="50" y="575"/>
                    </a:cubicBezTo>
                    <a:cubicBezTo>
                      <a:pt x="27" y="707"/>
                      <a:pt x="1" y="833"/>
                      <a:pt x="43" y="963"/>
                    </a:cubicBezTo>
                    <a:cubicBezTo>
                      <a:pt x="54" y="1009"/>
                      <a:pt x="89" y="1031"/>
                      <a:pt x="128" y="1031"/>
                    </a:cubicBezTo>
                    <a:cubicBezTo>
                      <a:pt x="153" y="1031"/>
                      <a:pt x="180" y="1022"/>
                      <a:pt x="202" y="1004"/>
                    </a:cubicBezTo>
                    <a:cubicBezTo>
                      <a:pt x="457" y="799"/>
                      <a:pt x="381" y="362"/>
                      <a:pt x="316" y="81"/>
                    </a:cubicBezTo>
                    <a:cubicBezTo>
                      <a:pt x="305" y="25"/>
                      <a:pt x="260" y="0"/>
                      <a:pt x="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45"/>
              <p:cNvSpPr/>
              <p:nvPr/>
            </p:nvSpPr>
            <p:spPr>
              <a:xfrm rot="-9510447">
                <a:off x="6752128" y="1170303"/>
                <a:ext cx="7451" cy="17139"/>
              </a:xfrm>
              <a:custGeom>
                <a:avLst/>
                <a:gdLst/>
                <a:ahLst/>
                <a:cxnLst/>
                <a:rect l="l" t="t" r="r" b="b"/>
                <a:pathLst>
                  <a:path w="415" h="950" extrusionOk="0">
                    <a:moveTo>
                      <a:pt x="234" y="1"/>
                    </a:moveTo>
                    <a:cubicBezTo>
                      <a:pt x="189" y="1"/>
                      <a:pt x="140" y="34"/>
                      <a:pt x="138" y="86"/>
                    </a:cubicBezTo>
                    <a:cubicBezTo>
                      <a:pt x="126" y="228"/>
                      <a:pt x="103" y="364"/>
                      <a:pt x="73" y="501"/>
                    </a:cubicBezTo>
                    <a:cubicBezTo>
                      <a:pt x="46" y="623"/>
                      <a:pt x="1" y="737"/>
                      <a:pt x="23" y="858"/>
                    </a:cubicBezTo>
                    <a:cubicBezTo>
                      <a:pt x="36" y="916"/>
                      <a:pt x="92" y="950"/>
                      <a:pt x="148" y="950"/>
                    </a:cubicBezTo>
                    <a:cubicBezTo>
                      <a:pt x="179" y="950"/>
                      <a:pt x="210" y="939"/>
                      <a:pt x="232" y="916"/>
                    </a:cubicBezTo>
                    <a:cubicBezTo>
                      <a:pt x="415" y="707"/>
                      <a:pt x="350" y="314"/>
                      <a:pt x="305" y="63"/>
                    </a:cubicBezTo>
                    <a:cubicBezTo>
                      <a:pt x="298" y="20"/>
                      <a:pt x="267" y="1"/>
                      <a:pt x="2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45"/>
              <p:cNvSpPr/>
              <p:nvPr/>
            </p:nvSpPr>
            <p:spPr>
              <a:xfrm rot="-9510447">
                <a:off x="6763219" y="1182067"/>
                <a:ext cx="5692" cy="1627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902" extrusionOk="0">
                    <a:moveTo>
                      <a:pt x="117" y="0"/>
                    </a:moveTo>
                    <a:cubicBezTo>
                      <a:pt x="68" y="0"/>
                      <a:pt x="14" y="35"/>
                      <a:pt x="12" y="93"/>
                    </a:cubicBezTo>
                    <a:cubicBezTo>
                      <a:pt x="12" y="227"/>
                      <a:pt x="8" y="360"/>
                      <a:pt x="12" y="493"/>
                    </a:cubicBezTo>
                    <a:cubicBezTo>
                      <a:pt x="15" y="614"/>
                      <a:pt x="1" y="736"/>
                      <a:pt x="61" y="846"/>
                    </a:cubicBezTo>
                    <a:cubicBezTo>
                      <a:pt x="82" y="884"/>
                      <a:pt x="117" y="901"/>
                      <a:pt x="153" y="901"/>
                    </a:cubicBezTo>
                    <a:cubicBezTo>
                      <a:pt x="203" y="901"/>
                      <a:pt x="254" y="869"/>
                      <a:pt x="275" y="816"/>
                    </a:cubicBezTo>
                    <a:cubicBezTo>
                      <a:pt x="317" y="698"/>
                      <a:pt x="275" y="561"/>
                      <a:pt x="259" y="439"/>
                    </a:cubicBezTo>
                    <a:cubicBezTo>
                      <a:pt x="240" y="314"/>
                      <a:pt x="217" y="193"/>
                      <a:pt x="198" y="67"/>
                    </a:cubicBezTo>
                    <a:cubicBezTo>
                      <a:pt x="190" y="21"/>
                      <a:pt x="155" y="0"/>
                      <a:pt x="1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45"/>
              <p:cNvSpPr/>
              <p:nvPr/>
            </p:nvSpPr>
            <p:spPr>
              <a:xfrm rot="-9510447">
                <a:off x="6779472" y="1143766"/>
                <a:ext cx="6159" cy="1358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753" extrusionOk="0">
                    <a:moveTo>
                      <a:pt x="172" y="1"/>
                    </a:moveTo>
                    <a:cubicBezTo>
                      <a:pt x="124" y="1"/>
                      <a:pt x="77" y="27"/>
                      <a:pt x="65" y="80"/>
                    </a:cubicBezTo>
                    <a:cubicBezTo>
                      <a:pt x="43" y="183"/>
                      <a:pt x="39" y="286"/>
                      <a:pt x="35" y="392"/>
                    </a:cubicBezTo>
                    <a:cubicBezTo>
                      <a:pt x="27" y="491"/>
                      <a:pt x="1" y="609"/>
                      <a:pt x="65" y="692"/>
                    </a:cubicBezTo>
                    <a:cubicBezTo>
                      <a:pt x="94" y="733"/>
                      <a:pt x="132" y="753"/>
                      <a:pt x="170" y="753"/>
                    </a:cubicBezTo>
                    <a:cubicBezTo>
                      <a:pt x="209" y="753"/>
                      <a:pt x="248" y="733"/>
                      <a:pt x="278" y="692"/>
                    </a:cubicBezTo>
                    <a:cubicBezTo>
                      <a:pt x="343" y="609"/>
                      <a:pt x="313" y="491"/>
                      <a:pt x="309" y="392"/>
                    </a:cubicBezTo>
                    <a:cubicBezTo>
                      <a:pt x="301" y="286"/>
                      <a:pt x="301" y="183"/>
                      <a:pt x="278" y="80"/>
                    </a:cubicBezTo>
                    <a:cubicBezTo>
                      <a:pt x="267" y="27"/>
                      <a:pt x="219" y="1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45"/>
              <p:cNvSpPr/>
              <p:nvPr/>
            </p:nvSpPr>
            <p:spPr>
              <a:xfrm rot="-9510447">
                <a:off x="6764301" y="1132095"/>
                <a:ext cx="6643" cy="2045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134" extrusionOk="0">
                    <a:moveTo>
                      <a:pt x="250" y="0"/>
                    </a:moveTo>
                    <a:cubicBezTo>
                      <a:pt x="213" y="0"/>
                      <a:pt x="177" y="22"/>
                      <a:pt x="164" y="70"/>
                    </a:cubicBezTo>
                    <a:cubicBezTo>
                      <a:pt x="118" y="233"/>
                      <a:pt x="84" y="396"/>
                      <a:pt x="61" y="563"/>
                    </a:cubicBezTo>
                    <a:cubicBezTo>
                      <a:pt x="43" y="723"/>
                      <a:pt x="1" y="887"/>
                      <a:pt x="46" y="1039"/>
                    </a:cubicBezTo>
                    <a:cubicBezTo>
                      <a:pt x="61" y="1098"/>
                      <a:pt x="119" y="1133"/>
                      <a:pt x="176" y="1133"/>
                    </a:cubicBezTo>
                    <a:cubicBezTo>
                      <a:pt x="218" y="1133"/>
                      <a:pt x="259" y="1114"/>
                      <a:pt x="282" y="1070"/>
                    </a:cubicBezTo>
                    <a:cubicBezTo>
                      <a:pt x="354" y="928"/>
                      <a:pt x="347" y="777"/>
                      <a:pt x="357" y="621"/>
                    </a:cubicBezTo>
                    <a:cubicBezTo>
                      <a:pt x="369" y="442"/>
                      <a:pt x="369" y="271"/>
                      <a:pt x="350" y="96"/>
                    </a:cubicBezTo>
                    <a:cubicBezTo>
                      <a:pt x="346" y="36"/>
                      <a:pt x="297" y="0"/>
                      <a:pt x="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45"/>
              <p:cNvSpPr/>
              <p:nvPr/>
            </p:nvSpPr>
            <p:spPr>
              <a:xfrm rot="-9510447">
                <a:off x="6747971" y="1136915"/>
                <a:ext cx="6500" cy="1665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923" extrusionOk="0">
                    <a:moveTo>
                      <a:pt x="269" y="1"/>
                    </a:moveTo>
                    <a:cubicBezTo>
                      <a:pt x="238" y="1"/>
                      <a:pt x="206" y="19"/>
                      <a:pt x="190" y="60"/>
                    </a:cubicBezTo>
                    <a:cubicBezTo>
                      <a:pt x="95" y="315"/>
                      <a:pt x="8" y="588"/>
                      <a:pt x="0" y="862"/>
                    </a:cubicBezTo>
                    <a:cubicBezTo>
                      <a:pt x="0" y="899"/>
                      <a:pt x="31" y="922"/>
                      <a:pt x="63" y="922"/>
                    </a:cubicBezTo>
                    <a:cubicBezTo>
                      <a:pt x="82" y="922"/>
                      <a:pt x="102" y="913"/>
                      <a:pt x="115" y="892"/>
                    </a:cubicBezTo>
                    <a:cubicBezTo>
                      <a:pt x="243" y="653"/>
                      <a:pt x="304" y="371"/>
                      <a:pt x="350" y="102"/>
                    </a:cubicBezTo>
                    <a:cubicBezTo>
                      <a:pt x="361" y="40"/>
                      <a:pt x="316" y="1"/>
                      <a:pt x="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45"/>
              <p:cNvSpPr/>
              <p:nvPr/>
            </p:nvSpPr>
            <p:spPr>
              <a:xfrm rot="-9510447">
                <a:off x="6769590" y="1093914"/>
                <a:ext cx="8080" cy="19322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071" extrusionOk="0">
                    <a:moveTo>
                      <a:pt x="244" y="1"/>
                    </a:moveTo>
                    <a:cubicBezTo>
                      <a:pt x="186" y="1"/>
                      <a:pt x="124" y="41"/>
                      <a:pt x="126" y="111"/>
                    </a:cubicBezTo>
                    <a:cubicBezTo>
                      <a:pt x="126" y="267"/>
                      <a:pt x="111" y="419"/>
                      <a:pt x="76" y="575"/>
                    </a:cubicBezTo>
                    <a:cubicBezTo>
                      <a:pt x="50" y="712"/>
                      <a:pt x="1" y="830"/>
                      <a:pt x="20" y="971"/>
                    </a:cubicBezTo>
                    <a:cubicBezTo>
                      <a:pt x="29" y="1035"/>
                      <a:pt x="92" y="1071"/>
                      <a:pt x="153" y="1071"/>
                    </a:cubicBezTo>
                    <a:cubicBezTo>
                      <a:pt x="190" y="1071"/>
                      <a:pt x="225" y="1058"/>
                      <a:pt x="248" y="1031"/>
                    </a:cubicBezTo>
                    <a:cubicBezTo>
                      <a:pt x="450" y="803"/>
                      <a:pt x="389" y="359"/>
                      <a:pt x="343" y="81"/>
                    </a:cubicBezTo>
                    <a:cubicBezTo>
                      <a:pt x="334" y="26"/>
                      <a:pt x="291" y="1"/>
                      <a:pt x="2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45"/>
              <p:cNvSpPr/>
              <p:nvPr/>
            </p:nvSpPr>
            <p:spPr>
              <a:xfrm rot="-9510447">
                <a:off x="6781351" y="1101972"/>
                <a:ext cx="7595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975" extrusionOk="0">
                    <a:moveTo>
                      <a:pt x="240" y="1"/>
                    </a:moveTo>
                    <a:cubicBezTo>
                      <a:pt x="180" y="1"/>
                      <a:pt x="115" y="42"/>
                      <a:pt x="115" y="113"/>
                    </a:cubicBezTo>
                    <a:cubicBezTo>
                      <a:pt x="118" y="253"/>
                      <a:pt x="108" y="390"/>
                      <a:pt x="77" y="527"/>
                    </a:cubicBezTo>
                    <a:cubicBezTo>
                      <a:pt x="50" y="649"/>
                      <a:pt x="1" y="755"/>
                      <a:pt x="20" y="885"/>
                    </a:cubicBezTo>
                    <a:cubicBezTo>
                      <a:pt x="29" y="943"/>
                      <a:pt x="85" y="974"/>
                      <a:pt x="140" y="974"/>
                    </a:cubicBezTo>
                    <a:cubicBezTo>
                      <a:pt x="175" y="974"/>
                      <a:pt x="209" y="962"/>
                      <a:pt x="233" y="938"/>
                    </a:cubicBezTo>
                    <a:cubicBezTo>
                      <a:pt x="422" y="744"/>
                      <a:pt x="373" y="330"/>
                      <a:pt x="339" y="83"/>
                    </a:cubicBezTo>
                    <a:cubicBezTo>
                      <a:pt x="331" y="26"/>
                      <a:pt x="287" y="1"/>
                      <a:pt x="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45"/>
              <p:cNvSpPr/>
              <p:nvPr/>
            </p:nvSpPr>
            <p:spPr>
              <a:xfrm rot="-9510447">
                <a:off x="6804023" y="1063643"/>
                <a:ext cx="7864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975" extrusionOk="0">
                    <a:moveTo>
                      <a:pt x="259" y="0"/>
                    </a:moveTo>
                    <a:cubicBezTo>
                      <a:pt x="205" y="0"/>
                      <a:pt x="146" y="38"/>
                      <a:pt x="144" y="103"/>
                    </a:cubicBezTo>
                    <a:cubicBezTo>
                      <a:pt x="144" y="251"/>
                      <a:pt x="122" y="395"/>
                      <a:pt x="84" y="540"/>
                    </a:cubicBezTo>
                    <a:cubicBezTo>
                      <a:pt x="49" y="668"/>
                      <a:pt x="0" y="772"/>
                      <a:pt x="30" y="908"/>
                    </a:cubicBezTo>
                    <a:cubicBezTo>
                      <a:pt x="39" y="949"/>
                      <a:pt x="80" y="974"/>
                      <a:pt x="120" y="974"/>
                    </a:cubicBezTo>
                    <a:cubicBezTo>
                      <a:pt x="137" y="974"/>
                      <a:pt x="153" y="970"/>
                      <a:pt x="167" y="961"/>
                    </a:cubicBezTo>
                    <a:cubicBezTo>
                      <a:pt x="437" y="798"/>
                      <a:pt x="395" y="342"/>
                      <a:pt x="350" y="72"/>
                    </a:cubicBezTo>
                    <a:cubicBezTo>
                      <a:pt x="340" y="22"/>
                      <a:pt x="301" y="0"/>
                      <a:pt x="2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45"/>
              <p:cNvSpPr/>
              <p:nvPr/>
            </p:nvSpPr>
            <p:spPr>
              <a:xfrm rot="-9510447">
                <a:off x="6789151" y="1074419"/>
                <a:ext cx="5548" cy="13098"/>
              </a:xfrm>
              <a:custGeom>
                <a:avLst/>
                <a:gdLst/>
                <a:ahLst/>
                <a:cxnLst/>
                <a:rect l="l" t="t" r="r" b="b"/>
                <a:pathLst>
                  <a:path w="309" h="726" extrusionOk="0">
                    <a:moveTo>
                      <a:pt x="180" y="0"/>
                    </a:moveTo>
                    <a:cubicBezTo>
                      <a:pt x="132" y="0"/>
                      <a:pt x="82" y="34"/>
                      <a:pt x="84" y="93"/>
                    </a:cubicBezTo>
                    <a:cubicBezTo>
                      <a:pt x="84" y="188"/>
                      <a:pt x="73" y="283"/>
                      <a:pt x="57" y="379"/>
                    </a:cubicBezTo>
                    <a:cubicBezTo>
                      <a:pt x="42" y="470"/>
                      <a:pt x="1" y="553"/>
                      <a:pt x="31" y="644"/>
                    </a:cubicBezTo>
                    <a:cubicBezTo>
                      <a:pt x="48" y="695"/>
                      <a:pt x="94" y="726"/>
                      <a:pt x="141" y="726"/>
                    </a:cubicBezTo>
                    <a:cubicBezTo>
                      <a:pt x="169" y="726"/>
                      <a:pt x="197" y="716"/>
                      <a:pt x="221" y="694"/>
                    </a:cubicBezTo>
                    <a:cubicBezTo>
                      <a:pt x="301" y="618"/>
                      <a:pt x="301" y="496"/>
                      <a:pt x="305" y="390"/>
                    </a:cubicBezTo>
                    <a:cubicBezTo>
                      <a:pt x="308" y="283"/>
                      <a:pt x="289" y="173"/>
                      <a:pt x="266" y="67"/>
                    </a:cubicBezTo>
                    <a:cubicBezTo>
                      <a:pt x="256" y="21"/>
                      <a:pt x="219" y="0"/>
                      <a:pt x="1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45"/>
              <p:cNvSpPr/>
              <p:nvPr/>
            </p:nvSpPr>
            <p:spPr>
              <a:xfrm rot="-9510447">
                <a:off x="6477361" y="854804"/>
                <a:ext cx="327068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8216" h="19780" extrusionOk="0">
                    <a:moveTo>
                      <a:pt x="16219" y="0"/>
                    </a:moveTo>
                    <a:cubicBezTo>
                      <a:pt x="12976" y="0"/>
                      <a:pt x="0" y="18213"/>
                      <a:pt x="0" y="18213"/>
                    </a:cubicBezTo>
                    <a:lnTo>
                      <a:pt x="0" y="19780"/>
                    </a:lnTo>
                    <a:cubicBezTo>
                      <a:pt x="0" y="19780"/>
                      <a:pt x="18215" y="4519"/>
                      <a:pt x="16851" y="496"/>
                    </a:cubicBezTo>
                    <a:cubicBezTo>
                      <a:pt x="16735" y="156"/>
                      <a:pt x="16519" y="0"/>
                      <a:pt x="16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45"/>
              <p:cNvSpPr/>
              <p:nvPr/>
            </p:nvSpPr>
            <p:spPr>
              <a:xfrm rot="-9510447">
                <a:off x="6724845" y="1012303"/>
                <a:ext cx="9301" cy="13206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2" extrusionOk="0">
                    <a:moveTo>
                      <a:pt x="409" y="1"/>
                    </a:moveTo>
                    <a:cubicBezTo>
                      <a:pt x="372" y="1"/>
                      <a:pt x="333" y="17"/>
                      <a:pt x="312" y="46"/>
                    </a:cubicBezTo>
                    <a:cubicBezTo>
                      <a:pt x="248" y="129"/>
                      <a:pt x="195" y="213"/>
                      <a:pt x="145" y="307"/>
                    </a:cubicBezTo>
                    <a:cubicBezTo>
                      <a:pt x="95" y="399"/>
                      <a:pt x="0" y="486"/>
                      <a:pt x="4" y="593"/>
                    </a:cubicBezTo>
                    <a:cubicBezTo>
                      <a:pt x="4" y="677"/>
                      <a:pt x="62" y="731"/>
                      <a:pt x="141" y="731"/>
                    </a:cubicBezTo>
                    <a:cubicBezTo>
                      <a:pt x="149" y="731"/>
                      <a:pt x="156" y="731"/>
                      <a:pt x="164" y="730"/>
                    </a:cubicBezTo>
                    <a:cubicBezTo>
                      <a:pt x="290" y="711"/>
                      <a:pt x="377" y="558"/>
                      <a:pt x="430" y="456"/>
                    </a:cubicBezTo>
                    <a:cubicBezTo>
                      <a:pt x="498" y="334"/>
                      <a:pt x="518" y="216"/>
                      <a:pt x="506" y="79"/>
                    </a:cubicBezTo>
                    <a:cubicBezTo>
                      <a:pt x="500" y="25"/>
                      <a:pt x="455" y="1"/>
                      <a:pt x="4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45"/>
              <p:cNvSpPr/>
              <p:nvPr/>
            </p:nvSpPr>
            <p:spPr>
              <a:xfrm rot="-9510447">
                <a:off x="6718055" y="995200"/>
                <a:ext cx="13412" cy="16345"/>
              </a:xfrm>
              <a:custGeom>
                <a:avLst/>
                <a:gdLst/>
                <a:ahLst/>
                <a:cxnLst/>
                <a:rect l="l" t="t" r="r" b="b"/>
                <a:pathLst>
                  <a:path w="747" h="906" extrusionOk="0">
                    <a:moveTo>
                      <a:pt x="637" y="1"/>
                    </a:moveTo>
                    <a:cubicBezTo>
                      <a:pt x="615" y="1"/>
                      <a:pt x="591" y="10"/>
                      <a:pt x="573" y="32"/>
                    </a:cubicBezTo>
                    <a:cubicBezTo>
                      <a:pt x="386" y="260"/>
                      <a:pt x="132" y="481"/>
                      <a:pt x="29" y="762"/>
                    </a:cubicBezTo>
                    <a:cubicBezTo>
                      <a:pt x="0" y="843"/>
                      <a:pt x="67" y="905"/>
                      <a:pt x="138" y="905"/>
                    </a:cubicBezTo>
                    <a:cubicBezTo>
                      <a:pt x="163" y="905"/>
                      <a:pt x="189" y="897"/>
                      <a:pt x="211" y="879"/>
                    </a:cubicBezTo>
                    <a:cubicBezTo>
                      <a:pt x="439" y="690"/>
                      <a:pt x="557" y="374"/>
                      <a:pt x="706" y="123"/>
                    </a:cubicBezTo>
                    <a:cubicBezTo>
                      <a:pt x="746" y="58"/>
                      <a:pt x="694" y="1"/>
                      <a:pt x="6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45"/>
              <p:cNvSpPr/>
              <p:nvPr/>
            </p:nvSpPr>
            <p:spPr>
              <a:xfrm rot="-9510447">
                <a:off x="6682714" y="1005208"/>
                <a:ext cx="16357" cy="17355"/>
              </a:xfrm>
              <a:custGeom>
                <a:avLst/>
                <a:gdLst/>
                <a:ahLst/>
                <a:cxnLst/>
                <a:rect l="l" t="t" r="r" b="b"/>
                <a:pathLst>
                  <a:path w="911" h="962" extrusionOk="0">
                    <a:moveTo>
                      <a:pt x="761" y="1"/>
                    </a:moveTo>
                    <a:cubicBezTo>
                      <a:pt x="737" y="1"/>
                      <a:pt x="712" y="10"/>
                      <a:pt x="690" y="31"/>
                    </a:cubicBezTo>
                    <a:cubicBezTo>
                      <a:pt x="569" y="149"/>
                      <a:pt x="451" y="267"/>
                      <a:pt x="337" y="384"/>
                    </a:cubicBezTo>
                    <a:cubicBezTo>
                      <a:pt x="283" y="442"/>
                      <a:pt x="234" y="495"/>
                      <a:pt x="185" y="552"/>
                    </a:cubicBezTo>
                    <a:cubicBezTo>
                      <a:pt x="120" y="624"/>
                      <a:pt x="93" y="697"/>
                      <a:pt x="44" y="777"/>
                    </a:cubicBezTo>
                    <a:cubicBezTo>
                      <a:pt x="0" y="851"/>
                      <a:pt x="59" y="962"/>
                      <a:pt x="139" y="962"/>
                    </a:cubicBezTo>
                    <a:cubicBezTo>
                      <a:pt x="157" y="962"/>
                      <a:pt x="176" y="956"/>
                      <a:pt x="196" y="944"/>
                    </a:cubicBezTo>
                    <a:cubicBezTo>
                      <a:pt x="257" y="898"/>
                      <a:pt x="329" y="872"/>
                      <a:pt x="386" y="818"/>
                    </a:cubicBezTo>
                    <a:cubicBezTo>
                      <a:pt x="451" y="758"/>
                      <a:pt x="508" y="686"/>
                      <a:pt x="561" y="617"/>
                    </a:cubicBezTo>
                    <a:cubicBezTo>
                      <a:pt x="671" y="476"/>
                      <a:pt x="770" y="335"/>
                      <a:pt x="862" y="179"/>
                    </a:cubicBezTo>
                    <a:cubicBezTo>
                      <a:pt x="911" y="98"/>
                      <a:pt x="840" y="1"/>
                      <a:pt x="7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45"/>
              <p:cNvSpPr/>
              <p:nvPr/>
            </p:nvSpPr>
            <p:spPr>
              <a:xfrm rot="-9510447">
                <a:off x="6694016" y="1022256"/>
                <a:ext cx="11545" cy="1508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836" extrusionOk="0">
                    <a:moveTo>
                      <a:pt x="535" y="0"/>
                    </a:moveTo>
                    <a:cubicBezTo>
                      <a:pt x="511" y="0"/>
                      <a:pt x="487" y="12"/>
                      <a:pt x="471" y="42"/>
                    </a:cubicBezTo>
                    <a:cubicBezTo>
                      <a:pt x="406" y="156"/>
                      <a:pt x="334" y="273"/>
                      <a:pt x="250" y="377"/>
                    </a:cubicBezTo>
                    <a:cubicBezTo>
                      <a:pt x="174" y="471"/>
                      <a:pt x="45" y="563"/>
                      <a:pt x="18" y="688"/>
                    </a:cubicBezTo>
                    <a:cubicBezTo>
                      <a:pt x="1" y="760"/>
                      <a:pt x="49" y="836"/>
                      <a:pt x="123" y="836"/>
                    </a:cubicBezTo>
                    <a:cubicBezTo>
                      <a:pt x="131" y="836"/>
                      <a:pt x="139" y="835"/>
                      <a:pt x="148" y="833"/>
                    </a:cubicBezTo>
                    <a:cubicBezTo>
                      <a:pt x="292" y="798"/>
                      <a:pt x="379" y="654"/>
                      <a:pt x="452" y="533"/>
                    </a:cubicBezTo>
                    <a:cubicBezTo>
                      <a:pt x="527" y="399"/>
                      <a:pt x="588" y="262"/>
                      <a:pt x="627" y="114"/>
                    </a:cubicBezTo>
                    <a:cubicBezTo>
                      <a:pt x="642" y="54"/>
                      <a:pt x="587" y="0"/>
                      <a:pt x="5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45"/>
              <p:cNvSpPr/>
              <p:nvPr/>
            </p:nvSpPr>
            <p:spPr>
              <a:xfrm rot="-9510447">
                <a:off x="6675910" y="1047124"/>
                <a:ext cx="5602" cy="1019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565" extrusionOk="0">
                    <a:moveTo>
                      <a:pt x="217" y="0"/>
                    </a:moveTo>
                    <a:cubicBezTo>
                      <a:pt x="173" y="0"/>
                      <a:pt x="125" y="30"/>
                      <a:pt x="121" y="80"/>
                    </a:cubicBezTo>
                    <a:cubicBezTo>
                      <a:pt x="113" y="148"/>
                      <a:pt x="95" y="213"/>
                      <a:pt x="72" y="274"/>
                    </a:cubicBezTo>
                    <a:cubicBezTo>
                      <a:pt x="49" y="343"/>
                      <a:pt x="11" y="392"/>
                      <a:pt x="4" y="464"/>
                    </a:cubicBezTo>
                    <a:cubicBezTo>
                      <a:pt x="0" y="517"/>
                      <a:pt x="48" y="564"/>
                      <a:pt x="98" y="564"/>
                    </a:cubicBezTo>
                    <a:cubicBezTo>
                      <a:pt x="112" y="564"/>
                      <a:pt x="127" y="560"/>
                      <a:pt x="140" y="552"/>
                    </a:cubicBezTo>
                    <a:cubicBezTo>
                      <a:pt x="300" y="460"/>
                      <a:pt x="311" y="229"/>
                      <a:pt x="292" y="65"/>
                    </a:cubicBezTo>
                    <a:cubicBezTo>
                      <a:pt x="287" y="20"/>
                      <a:pt x="25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45"/>
              <p:cNvSpPr/>
              <p:nvPr/>
            </p:nvSpPr>
            <p:spPr>
              <a:xfrm rot="-9510447">
                <a:off x="6665220" y="1028409"/>
                <a:ext cx="11994" cy="1641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910" extrusionOk="0">
                    <a:moveTo>
                      <a:pt x="508" y="1"/>
                    </a:moveTo>
                    <a:cubicBezTo>
                      <a:pt x="484" y="1"/>
                      <a:pt x="459" y="10"/>
                      <a:pt x="437" y="33"/>
                    </a:cubicBezTo>
                    <a:cubicBezTo>
                      <a:pt x="255" y="235"/>
                      <a:pt x="0" y="535"/>
                      <a:pt x="38" y="825"/>
                    </a:cubicBezTo>
                    <a:cubicBezTo>
                      <a:pt x="43" y="877"/>
                      <a:pt x="94" y="910"/>
                      <a:pt x="145" y="910"/>
                    </a:cubicBezTo>
                    <a:cubicBezTo>
                      <a:pt x="171" y="910"/>
                      <a:pt x="197" y="901"/>
                      <a:pt x="216" y="881"/>
                    </a:cubicBezTo>
                    <a:cubicBezTo>
                      <a:pt x="311" y="786"/>
                      <a:pt x="338" y="668"/>
                      <a:pt x="399" y="547"/>
                    </a:cubicBezTo>
                    <a:cubicBezTo>
                      <a:pt x="460" y="421"/>
                      <a:pt x="532" y="300"/>
                      <a:pt x="612" y="186"/>
                    </a:cubicBezTo>
                    <a:cubicBezTo>
                      <a:pt x="667" y="104"/>
                      <a:pt x="589" y="1"/>
                      <a:pt x="5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45"/>
              <p:cNvSpPr/>
              <p:nvPr/>
            </p:nvSpPr>
            <p:spPr>
              <a:xfrm rot="-9510447">
                <a:off x="6643046" y="1023428"/>
                <a:ext cx="16213" cy="16724"/>
              </a:xfrm>
              <a:custGeom>
                <a:avLst/>
                <a:gdLst/>
                <a:ahLst/>
                <a:cxnLst/>
                <a:rect l="l" t="t" r="r" b="b"/>
                <a:pathLst>
                  <a:path w="903" h="927" extrusionOk="0">
                    <a:moveTo>
                      <a:pt x="766" y="1"/>
                    </a:moveTo>
                    <a:cubicBezTo>
                      <a:pt x="745" y="1"/>
                      <a:pt x="723" y="8"/>
                      <a:pt x="705" y="26"/>
                    </a:cubicBezTo>
                    <a:cubicBezTo>
                      <a:pt x="576" y="151"/>
                      <a:pt x="446" y="272"/>
                      <a:pt x="317" y="395"/>
                    </a:cubicBezTo>
                    <a:cubicBezTo>
                      <a:pt x="199" y="505"/>
                      <a:pt x="78" y="619"/>
                      <a:pt x="29" y="779"/>
                    </a:cubicBezTo>
                    <a:cubicBezTo>
                      <a:pt x="0" y="857"/>
                      <a:pt x="64" y="927"/>
                      <a:pt x="139" y="927"/>
                    </a:cubicBezTo>
                    <a:cubicBezTo>
                      <a:pt x="155" y="927"/>
                      <a:pt x="172" y="923"/>
                      <a:pt x="188" y="916"/>
                    </a:cubicBezTo>
                    <a:cubicBezTo>
                      <a:pt x="336" y="847"/>
                      <a:pt x="439" y="706"/>
                      <a:pt x="530" y="577"/>
                    </a:cubicBezTo>
                    <a:cubicBezTo>
                      <a:pt x="636" y="437"/>
                      <a:pt x="743" y="295"/>
                      <a:pt x="850" y="151"/>
                    </a:cubicBezTo>
                    <a:cubicBezTo>
                      <a:pt x="902" y="84"/>
                      <a:pt x="836" y="1"/>
                      <a:pt x="7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45"/>
              <p:cNvSpPr/>
              <p:nvPr/>
            </p:nvSpPr>
            <p:spPr>
              <a:xfrm rot="-9510447">
                <a:off x="6554524" y="1093439"/>
                <a:ext cx="10091" cy="1190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660" extrusionOk="0">
                    <a:moveTo>
                      <a:pt x="449" y="1"/>
                    </a:moveTo>
                    <a:cubicBezTo>
                      <a:pt x="431" y="1"/>
                      <a:pt x="411" y="8"/>
                      <a:pt x="394" y="26"/>
                    </a:cubicBezTo>
                    <a:cubicBezTo>
                      <a:pt x="313" y="106"/>
                      <a:pt x="241" y="186"/>
                      <a:pt x="169" y="270"/>
                    </a:cubicBezTo>
                    <a:cubicBezTo>
                      <a:pt x="101" y="349"/>
                      <a:pt x="13" y="433"/>
                      <a:pt x="6" y="544"/>
                    </a:cubicBezTo>
                    <a:cubicBezTo>
                      <a:pt x="0" y="618"/>
                      <a:pt x="57" y="659"/>
                      <a:pt x="118" y="659"/>
                    </a:cubicBezTo>
                    <a:cubicBezTo>
                      <a:pt x="135" y="659"/>
                      <a:pt x="153" y="656"/>
                      <a:pt x="169" y="649"/>
                    </a:cubicBezTo>
                    <a:cubicBezTo>
                      <a:pt x="264" y="616"/>
                      <a:pt x="318" y="502"/>
                      <a:pt x="367" y="421"/>
                    </a:cubicBezTo>
                    <a:cubicBezTo>
                      <a:pt x="424" y="330"/>
                      <a:pt x="478" y="239"/>
                      <a:pt x="527" y="144"/>
                    </a:cubicBezTo>
                    <a:cubicBezTo>
                      <a:pt x="562" y="80"/>
                      <a:pt x="510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45"/>
              <p:cNvSpPr/>
              <p:nvPr/>
            </p:nvSpPr>
            <p:spPr>
              <a:xfrm rot="-9510447">
                <a:off x="6565123" y="1068788"/>
                <a:ext cx="15352" cy="18618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32" extrusionOk="0">
                    <a:moveTo>
                      <a:pt x="752" y="0"/>
                    </a:moveTo>
                    <a:cubicBezTo>
                      <a:pt x="734" y="0"/>
                      <a:pt x="716" y="7"/>
                      <a:pt x="701" y="24"/>
                    </a:cubicBezTo>
                    <a:cubicBezTo>
                      <a:pt x="580" y="165"/>
                      <a:pt x="458" y="305"/>
                      <a:pt x="336" y="449"/>
                    </a:cubicBezTo>
                    <a:cubicBezTo>
                      <a:pt x="219" y="583"/>
                      <a:pt x="66" y="723"/>
                      <a:pt x="17" y="898"/>
                    </a:cubicBezTo>
                    <a:cubicBezTo>
                      <a:pt x="0" y="959"/>
                      <a:pt x="43" y="1032"/>
                      <a:pt x="106" y="1032"/>
                    </a:cubicBezTo>
                    <a:cubicBezTo>
                      <a:pt x="114" y="1032"/>
                      <a:pt x="122" y="1030"/>
                      <a:pt x="131" y="1028"/>
                    </a:cubicBezTo>
                    <a:cubicBezTo>
                      <a:pt x="489" y="928"/>
                      <a:pt x="732" y="435"/>
                      <a:pt x="835" y="112"/>
                    </a:cubicBezTo>
                    <a:cubicBezTo>
                      <a:pt x="854" y="58"/>
                      <a:pt x="803" y="0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45"/>
              <p:cNvSpPr/>
              <p:nvPr/>
            </p:nvSpPr>
            <p:spPr>
              <a:xfrm rot="-9510447">
                <a:off x="6555723" y="1053217"/>
                <a:ext cx="20523" cy="21379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185" extrusionOk="0">
                    <a:moveTo>
                      <a:pt x="1007" y="1"/>
                    </a:moveTo>
                    <a:cubicBezTo>
                      <a:pt x="988" y="1"/>
                      <a:pt x="969" y="7"/>
                      <a:pt x="953" y="20"/>
                    </a:cubicBezTo>
                    <a:cubicBezTo>
                      <a:pt x="614" y="294"/>
                      <a:pt x="173" y="621"/>
                      <a:pt x="25" y="1043"/>
                    </a:cubicBezTo>
                    <a:cubicBezTo>
                      <a:pt x="0" y="1111"/>
                      <a:pt x="61" y="1185"/>
                      <a:pt x="128" y="1185"/>
                    </a:cubicBezTo>
                    <a:cubicBezTo>
                      <a:pt x="143" y="1185"/>
                      <a:pt x="158" y="1181"/>
                      <a:pt x="173" y="1172"/>
                    </a:cubicBezTo>
                    <a:cubicBezTo>
                      <a:pt x="363" y="1058"/>
                      <a:pt x="496" y="883"/>
                      <a:pt x="633" y="716"/>
                    </a:cubicBezTo>
                    <a:cubicBezTo>
                      <a:pt x="789" y="525"/>
                      <a:pt x="937" y="332"/>
                      <a:pt x="1089" y="142"/>
                    </a:cubicBezTo>
                    <a:cubicBezTo>
                      <a:pt x="1143" y="74"/>
                      <a:pt x="1076" y="1"/>
                      <a:pt x="10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45"/>
              <p:cNvSpPr/>
              <p:nvPr/>
            </p:nvSpPr>
            <p:spPr>
              <a:xfrm rot="-9510447">
                <a:off x="6596607" y="1034799"/>
                <a:ext cx="19553" cy="16002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887" extrusionOk="0">
                    <a:moveTo>
                      <a:pt x="878" y="0"/>
                    </a:moveTo>
                    <a:cubicBezTo>
                      <a:pt x="847" y="0"/>
                      <a:pt x="815" y="12"/>
                      <a:pt x="788" y="41"/>
                    </a:cubicBezTo>
                    <a:cubicBezTo>
                      <a:pt x="678" y="171"/>
                      <a:pt x="557" y="289"/>
                      <a:pt x="423" y="395"/>
                    </a:cubicBezTo>
                    <a:cubicBezTo>
                      <a:pt x="359" y="448"/>
                      <a:pt x="309" y="513"/>
                      <a:pt x="248" y="562"/>
                    </a:cubicBezTo>
                    <a:cubicBezTo>
                      <a:pt x="176" y="624"/>
                      <a:pt x="111" y="669"/>
                      <a:pt x="50" y="741"/>
                    </a:cubicBezTo>
                    <a:cubicBezTo>
                      <a:pt x="0" y="799"/>
                      <a:pt x="35" y="886"/>
                      <a:pt x="112" y="886"/>
                    </a:cubicBezTo>
                    <a:cubicBezTo>
                      <a:pt x="117" y="886"/>
                      <a:pt x="122" y="886"/>
                      <a:pt x="127" y="885"/>
                    </a:cubicBezTo>
                    <a:cubicBezTo>
                      <a:pt x="503" y="833"/>
                      <a:pt x="796" y="525"/>
                      <a:pt x="1013" y="236"/>
                    </a:cubicBezTo>
                    <a:cubicBezTo>
                      <a:pt x="1089" y="134"/>
                      <a:pt x="983" y="0"/>
                      <a:pt x="8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45"/>
              <p:cNvSpPr/>
              <p:nvPr/>
            </p:nvSpPr>
            <p:spPr>
              <a:xfrm rot="-9510447">
                <a:off x="6611197" y="1058695"/>
                <a:ext cx="16357" cy="14252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90" extrusionOk="0">
                    <a:moveTo>
                      <a:pt x="803" y="1"/>
                    </a:moveTo>
                    <a:cubicBezTo>
                      <a:pt x="784" y="1"/>
                      <a:pt x="765" y="9"/>
                      <a:pt x="746" y="27"/>
                    </a:cubicBezTo>
                    <a:cubicBezTo>
                      <a:pt x="640" y="137"/>
                      <a:pt x="518" y="240"/>
                      <a:pt x="392" y="332"/>
                    </a:cubicBezTo>
                    <a:cubicBezTo>
                      <a:pt x="278" y="419"/>
                      <a:pt x="108" y="483"/>
                      <a:pt x="39" y="616"/>
                    </a:cubicBezTo>
                    <a:cubicBezTo>
                      <a:pt x="1" y="693"/>
                      <a:pt x="36" y="780"/>
                      <a:pt x="127" y="788"/>
                    </a:cubicBezTo>
                    <a:cubicBezTo>
                      <a:pt x="137" y="789"/>
                      <a:pt x="147" y="789"/>
                      <a:pt x="157" y="789"/>
                    </a:cubicBezTo>
                    <a:cubicBezTo>
                      <a:pt x="313" y="789"/>
                      <a:pt x="460" y="655"/>
                      <a:pt x="568" y="551"/>
                    </a:cubicBezTo>
                    <a:cubicBezTo>
                      <a:pt x="697" y="430"/>
                      <a:pt x="792" y="297"/>
                      <a:pt x="880" y="137"/>
                    </a:cubicBezTo>
                    <a:cubicBezTo>
                      <a:pt x="911" y="77"/>
                      <a:pt x="862" y="1"/>
                      <a:pt x="8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45"/>
              <p:cNvSpPr/>
              <p:nvPr/>
            </p:nvSpPr>
            <p:spPr>
              <a:xfrm rot="-9510447">
                <a:off x="6591047" y="1079552"/>
                <a:ext cx="11886" cy="1284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712" extrusionOk="0">
                    <a:moveTo>
                      <a:pt x="541" y="1"/>
                    </a:moveTo>
                    <a:cubicBezTo>
                      <a:pt x="518" y="1"/>
                      <a:pt x="494" y="9"/>
                      <a:pt x="472" y="30"/>
                    </a:cubicBezTo>
                    <a:cubicBezTo>
                      <a:pt x="396" y="106"/>
                      <a:pt x="328" y="193"/>
                      <a:pt x="256" y="277"/>
                    </a:cubicBezTo>
                    <a:cubicBezTo>
                      <a:pt x="225" y="315"/>
                      <a:pt x="187" y="346"/>
                      <a:pt x="156" y="383"/>
                    </a:cubicBezTo>
                    <a:cubicBezTo>
                      <a:pt x="119" y="432"/>
                      <a:pt x="96" y="490"/>
                      <a:pt x="58" y="536"/>
                    </a:cubicBezTo>
                    <a:cubicBezTo>
                      <a:pt x="0" y="612"/>
                      <a:pt x="73" y="711"/>
                      <a:pt x="154" y="711"/>
                    </a:cubicBezTo>
                    <a:cubicBezTo>
                      <a:pt x="170" y="711"/>
                      <a:pt x="186" y="708"/>
                      <a:pt x="202" y="699"/>
                    </a:cubicBezTo>
                    <a:cubicBezTo>
                      <a:pt x="256" y="669"/>
                      <a:pt x="316" y="646"/>
                      <a:pt x="361" y="611"/>
                    </a:cubicBezTo>
                    <a:cubicBezTo>
                      <a:pt x="407" y="574"/>
                      <a:pt x="449" y="520"/>
                      <a:pt x="487" y="471"/>
                    </a:cubicBezTo>
                    <a:cubicBezTo>
                      <a:pt x="559" y="372"/>
                      <a:pt x="624" y="262"/>
                      <a:pt x="647" y="144"/>
                    </a:cubicBezTo>
                    <a:cubicBezTo>
                      <a:pt x="661" y="74"/>
                      <a:pt x="606" y="1"/>
                      <a:pt x="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45"/>
              <p:cNvSpPr/>
              <p:nvPr/>
            </p:nvSpPr>
            <p:spPr>
              <a:xfrm rot="-9510447">
                <a:off x="6649632" y="1045705"/>
                <a:ext cx="13574" cy="1566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868" extrusionOk="0">
                    <a:moveTo>
                      <a:pt x="590" y="0"/>
                    </a:moveTo>
                    <a:cubicBezTo>
                      <a:pt x="553" y="0"/>
                      <a:pt x="517" y="18"/>
                      <a:pt x="495" y="60"/>
                    </a:cubicBezTo>
                    <a:cubicBezTo>
                      <a:pt x="427" y="194"/>
                      <a:pt x="343" y="311"/>
                      <a:pt x="244" y="422"/>
                    </a:cubicBezTo>
                    <a:cubicBezTo>
                      <a:pt x="153" y="520"/>
                      <a:pt x="27" y="604"/>
                      <a:pt x="9" y="745"/>
                    </a:cubicBezTo>
                    <a:cubicBezTo>
                      <a:pt x="1" y="809"/>
                      <a:pt x="62" y="859"/>
                      <a:pt x="115" y="866"/>
                    </a:cubicBezTo>
                    <a:cubicBezTo>
                      <a:pt x="124" y="867"/>
                      <a:pt x="133" y="868"/>
                      <a:pt x="142" y="868"/>
                    </a:cubicBezTo>
                    <a:cubicBezTo>
                      <a:pt x="293" y="868"/>
                      <a:pt x="416" y="719"/>
                      <a:pt x="499" y="611"/>
                    </a:cubicBezTo>
                    <a:cubicBezTo>
                      <a:pt x="602" y="482"/>
                      <a:pt x="674" y="330"/>
                      <a:pt x="727" y="174"/>
                    </a:cubicBezTo>
                    <a:cubicBezTo>
                      <a:pt x="756" y="81"/>
                      <a:pt x="670" y="0"/>
                      <a:pt x="5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45"/>
              <p:cNvSpPr/>
              <p:nvPr/>
            </p:nvSpPr>
            <p:spPr>
              <a:xfrm rot="-9510447">
                <a:off x="6523390" y="885585"/>
                <a:ext cx="264549" cy="429285"/>
              </a:xfrm>
              <a:custGeom>
                <a:avLst/>
                <a:gdLst/>
                <a:ahLst/>
                <a:cxnLst/>
                <a:rect l="l" t="t" r="r" b="b"/>
                <a:pathLst>
                  <a:path w="14734" h="23795" extrusionOk="0">
                    <a:moveTo>
                      <a:pt x="10465" y="0"/>
                    </a:moveTo>
                    <a:cubicBezTo>
                      <a:pt x="6579" y="0"/>
                      <a:pt x="1" y="22277"/>
                      <a:pt x="1" y="22277"/>
                    </a:cubicBezTo>
                    <a:lnTo>
                      <a:pt x="388" y="23795"/>
                    </a:lnTo>
                    <a:cubicBezTo>
                      <a:pt x="388" y="23795"/>
                      <a:pt x="14733" y="2173"/>
                      <a:pt x="10943" y="123"/>
                    </a:cubicBezTo>
                    <a:cubicBezTo>
                      <a:pt x="10789" y="40"/>
                      <a:pt x="10629" y="0"/>
                      <a:pt x="104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45"/>
              <p:cNvSpPr/>
              <p:nvPr/>
            </p:nvSpPr>
            <p:spPr>
              <a:xfrm rot="-9510447">
                <a:off x="6563584" y="1242314"/>
                <a:ext cx="13233" cy="16237"/>
              </a:xfrm>
              <a:custGeom>
                <a:avLst/>
                <a:gdLst/>
                <a:ahLst/>
                <a:cxnLst/>
                <a:rect l="l" t="t" r="r" b="b"/>
                <a:pathLst>
                  <a:path w="737" h="900" extrusionOk="0">
                    <a:moveTo>
                      <a:pt x="591" y="0"/>
                    </a:moveTo>
                    <a:cubicBezTo>
                      <a:pt x="566" y="0"/>
                      <a:pt x="541" y="11"/>
                      <a:pt x="521" y="36"/>
                    </a:cubicBezTo>
                    <a:cubicBezTo>
                      <a:pt x="475" y="90"/>
                      <a:pt x="429" y="143"/>
                      <a:pt x="384" y="196"/>
                    </a:cubicBezTo>
                    <a:cubicBezTo>
                      <a:pt x="378" y="195"/>
                      <a:pt x="372" y="194"/>
                      <a:pt x="366" y="194"/>
                    </a:cubicBezTo>
                    <a:cubicBezTo>
                      <a:pt x="353" y="194"/>
                      <a:pt x="341" y="198"/>
                      <a:pt x="330" y="211"/>
                    </a:cubicBezTo>
                    <a:cubicBezTo>
                      <a:pt x="284" y="276"/>
                      <a:pt x="243" y="345"/>
                      <a:pt x="198" y="409"/>
                    </a:cubicBezTo>
                    <a:cubicBezTo>
                      <a:pt x="110" y="515"/>
                      <a:pt x="7" y="615"/>
                      <a:pt x="3" y="755"/>
                    </a:cubicBezTo>
                    <a:cubicBezTo>
                      <a:pt x="0" y="850"/>
                      <a:pt x="74" y="899"/>
                      <a:pt x="153" y="899"/>
                    </a:cubicBezTo>
                    <a:cubicBezTo>
                      <a:pt x="178" y="899"/>
                      <a:pt x="204" y="894"/>
                      <a:pt x="228" y="884"/>
                    </a:cubicBezTo>
                    <a:cubicBezTo>
                      <a:pt x="353" y="831"/>
                      <a:pt x="414" y="668"/>
                      <a:pt x="482" y="554"/>
                    </a:cubicBezTo>
                    <a:cubicBezTo>
                      <a:pt x="558" y="428"/>
                      <a:pt x="615" y="291"/>
                      <a:pt x="691" y="166"/>
                    </a:cubicBezTo>
                    <a:cubicBezTo>
                      <a:pt x="737" y="89"/>
                      <a:pt x="664" y="0"/>
                      <a:pt x="5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45"/>
              <p:cNvSpPr/>
              <p:nvPr/>
            </p:nvSpPr>
            <p:spPr>
              <a:xfrm rot="-9510447">
                <a:off x="6542766" y="1252890"/>
                <a:ext cx="12335" cy="1538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3" extrusionOk="0">
                    <a:moveTo>
                      <a:pt x="588" y="0"/>
                    </a:moveTo>
                    <a:cubicBezTo>
                      <a:pt x="568" y="0"/>
                      <a:pt x="548" y="9"/>
                      <a:pt x="531" y="29"/>
                    </a:cubicBezTo>
                    <a:cubicBezTo>
                      <a:pt x="340" y="246"/>
                      <a:pt x="154" y="478"/>
                      <a:pt x="29" y="736"/>
                    </a:cubicBezTo>
                    <a:cubicBezTo>
                      <a:pt x="1" y="796"/>
                      <a:pt x="44" y="852"/>
                      <a:pt x="100" y="852"/>
                    </a:cubicBezTo>
                    <a:cubicBezTo>
                      <a:pt x="113" y="852"/>
                      <a:pt x="126" y="849"/>
                      <a:pt x="139" y="843"/>
                    </a:cubicBezTo>
                    <a:cubicBezTo>
                      <a:pt x="424" y="710"/>
                      <a:pt x="618" y="417"/>
                      <a:pt x="675" y="113"/>
                    </a:cubicBezTo>
                    <a:cubicBezTo>
                      <a:pt x="687" y="56"/>
                      <a:pt x="638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45"/>
              <p:cNvSpPr/>
              <p:nvPr/>
            </p:nvSpPr>
            <p:spPr>
              <a:xfrm rot="-9510447">
                <a:off x="6563292" y="1221707"/>
                <a:ext cx="14544" cy="18203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09" extrusionOk="0">
                    <a:moveTo>
                      <a:pt x="681" y="1"/>
                    </a:moveTo>
                    <a:cubicBezTo>
                      <a:pt x="652" y="1"/>
                      <a:pt x="623" y="15"/>
                      <a:pt x="602" y="49"/>
                    </a:cubicBezTo>
                    <a:cubicBezTo>
                      <a:pt x="511" y="197"/>
                      <a:pt x="393" y="330"/>
                      <a:pt x="287" y="463"/>
                    </a:cubicBezTo>
                    <a:cubicBezTo>
                      <a:pt x="196" y="580"/>
                      <a:pt x="54" y="687"/>
                      <a:pt x="21" y="836"/>
                    </a:cubicBezTo>
                    <a:cubicBezTo>
                      <a:pt x="1" y="910"/>
                      <a:pt x="63" y="1008"/>
                      <a:pt x="145" y="1008"/>
                    </a:cubicBezTo>
                    <a:cubicBezTo>
                      <a:pt x="159" y="1008"/>
                      <a:pt x="173" y="1005"/>
                      <a:pt x="188" y="999"/>
                    </a:cubicBezTo>
                    <a:cubicBezTo>
                      <a:pt x="344" y="938"/>
                      <a:pt x="428" y="778"/>
                      <a:pt x="519" y="642"/>
                    </a:cubicBezTo>
                    <a:cubicBezTo>
                      <a:pt x="621" y="486"/>
                      <a:pt x="689" y="319"/>
                      <a:pt x="773" y="152"/>
                    </a:cubicBezTo>
                    <a:cubicBezTo>
                      <a:pt x="810" y="73"/>
                      <a:pt x="746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45"/>
              <p:cNvSpPr/>
              <p:nvPr/>
            </p:nvSpPr>
            <p:spPr>
              <a:xfrm rot="-9510447">
                <a:off x="6563048" y="1201084"/>
                <a:ext cx="11725" cy="16616"/>
              </a:xfrm>
              <a:custGeom>
                <a:avLst/>
                <a:gdLst/>
                <a:ahLst/>
                <a:cxnLst/>
                <a:rect l="l" t="t" r="r" b="b"/>
                <a:pathLst>
                  <a:path w="653" h="921" extrusionOk="0">
                    <a:moveTo>
                      <a:pt x="620" y="1"/>
                    </a:moveTo>
                    <a:cubicBezTo>
                      <a:pt x="613" y="1"/>
                      <a:pt x="605" y="3"/>
                      <a:pt x="599" y="9"/>
                    </a:cubicBezTo>
                    <a:cubicBezTo>
                      <a:pt x="489" y="120"/>
                      <a:pt x="401" y="241"/>
                      <a:pt x="310" y="367"/>
                    </a:cubicBezTo>
                    <a:cubicBezTo>
                      <a:pt x="219" y="492"/>
                      <a:pt x="63" y="606"/>
                      <a:pt x="25" y="758"/>
                    </a:cubicBezTo>
                    <a:cubicBezTo>
                      <a:pt x="1" y="855"/>
                      <a:pt x="75" y="921"/>
                      <a:pt x="158" y="921"/>
                    </a:cubicBezTo>
                    <a:cubicBezTo>
                      <a:pt x="180" y="921"/>
                      <a:pt x="202" y="917"/>
                      <a:pt x="223" y="907"/>
                    </a:cubicBezTo>
                    <a:cubicBezTo>
                      <a:pt x="371" y="842"/>
                      <a:pt x="458" y="637"/>
                      <a:pt x="531" y="497"/>
                    </a:cubicBezTo>
                    <a:cubicBezTo>
                      <a:pt x="607" y="344"/>
                      <a:pt x="652" y="200"/>
                      <a:pt x="652" y="28"/>
                    </a:cubicBezTo>
                    <a:cubicBezTo>
                      <a:pt x="652" y="13"/>
                      <a:pt x="636" y="1"/>
                      <a:pt x="6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45"/>
              <p:cNvSpPr/>
              <p:nvPr/>
            </p:nvSpPr>
            <p:spPr>
              <a:xfrm rot="-9510447">
                <a:off x="6593140" y="1210770"/>
                <a:ext cx="12964" cy="2017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1118" extrusionOk="0">
                    <a:moveTo>
                      <a:pt x="605" y="1"/>
                    </a:moveTo>
                    <a:cubicBezTo>
                      <a:pt x="574" y="1"/>
                      <a:pt x="543" y="14"/>
                      <a:pt x="524" y="45"/>
                    </a:cubicBezTo>
                    <a:cubicBezTo>
                      <a:pt x="425" y="205"/>
                      <a:pt x="319" y="365"/>
                      <a:pt x="228" y="532"/>
                    </a:cubicBezTo>
                    <a:cubicBezTo>
                      <a:pt x="144" y="680"/>
                      <a:pt x="33" y="817"/>
                      <a:pt x="10" y="991"/>
                    </a:cubicBezTo>
                    <a:cubicBezTo>
                      <a:pt x="1" y="1077"/>
                      <a:pt x="71" y="1118"/>
                      <a:pt x="142" y="1118"/>
                    </a:cubicBezTo>
                    <a:cubicBezTo>
                      <a:pt x="179" y="1118"/>
                      <a:pt x="215" y="1108"/>
                      <a:pt x="242" y="1087"/>
                    </a:cubicBezTo>
                    <a:cubicBezTo>
                      <a:pt x="375" y="980"/>
                      <a:pt x="447" y="775"/>
                      <a:pt x="516" y="623"/>
                    </a:cubicBezTo>
                    <a:cubicBezTo>
                      <a:pt x="593" y="459"/>
                      <a:pt x="645" y="292"/>
                      <a:pt x="698" y="117"/>
                    </a:cubicBezTo>
                    <a:cubicBezTo>
                      <a:pt x="721" y="50"/>
                      <a:pt x="663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45"/>
              <p:cNvSpPr/>
              <p:nvPr/>
            </p:nvSpPr>
            <p:spPr>
              <a:xfrm rot="-9510447">
                <a:off x="6594680" y="1185008"/>
                <a:ext cx="13035" cy="21397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186" extrusionOk="0">
                    <a:moveTo>
                      <a:pt x="620" y="0"/>
                    </a:moveTo>
                    <a:cubicBezTo>
                      <a:pt x="586" y="0"/>
                      <a:pt x="550" y="15"/>
                      <a:pt x="530" y="47"/>
                    </a:cubicBezTo>
                    <a:cubicBezTo>
                      <a:pt x="423" y="210"/>
                      <a:pt x="343" y="393"/>
                      <a:pt x="244" y="560"/>
                    </a:cubicBezTo>
                    <a:cubicBezTo>
                      <a:pt x="153" y="712"/>
                      <a:pt x="58" y="883"/>
                      <a:pt x="16" y="1058"/>
                    </a:cubicBezTo>
                    <a:cubicBezTo>
                      <a:pt x="1" y="1124"/>
                      <a:pt x="52" y="1186"/>
                      <a:pt x="114" y="1186"/>
                    </a:cubicBezTo>
                    <a:cubicBezTo>
                      <a:pt x="131" y="1186"/>
                      <a:pt x="148" y="1181"/>
                      <a:pt x="165" y="1172"/>
                    </a:cubicBezTo>
                    <a:cubicBezTo>
                      <a:pt x="503" y="974"/>
                      <a:pt x="700" y="480"/>
                      <a:pt x="723" y="100"/>
                    </a:cubicBezTo>
                    <a:cubicBezTo>
                      <a:pt x="725" y="35"/>
                      <a:pt x="673" y="0"/>
                      <a:pt x="6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45"/>
              <p:cNvSpPr/>
              <p:nvPr/>
            </p:nvSpPr>
            <p:spPr>
              <a:xfrm rot="-9510447">
                <a:off x="6602117" y="1161970"/>
                <a:ext cx="11276" cy="13422"/>
              </a:xfrm>
              <a:custGeom>
                <a:avLst/>
                <a:gdLst/>
                <a:ahLst/>
                <a:cxnLst/>
                <a:rect l="l" t="t" r="r" b="b"/>
                <a:pathLst>
                  <a:path w="628" h="744" extrusionOk="0">
                    <a:moveTo>
                      <a:pt x="482" y="0"/>
                    </a:moveTo>
                    <a:cubicBezTo>
                      <a:pt x="447" y="0"/>
                      <a:pt x="413" y="12"/>
                      <a:pt x="388" y="36"/>
                    </a:cubicBezTo>
                    <a:cubicBezTo>
                      <a:pt x="313" y="112"/>
                      <a:pt x="255" y="203"/>
                      <a:pt x="187" y="291"/>
                    </a:cubicBezTo>
                    <a:cubicBezTo>
                      <a:pt x="111" y="386"/>
                      <a:pt x="4" y="458"/>
                      <a:pt x="0" y="591"/>
                    </a:cubicBezTo>
                    <a:cubicBezTo>
                      <a:pt x="0" y="675"/>
                      <a:pt x="73" y="743"/>
                      <a:pt x="156" y="743"/>
                    </a:cubicBezTo>
                    <a:cubicBezTo>
                      <a:pt x="158" y="743"/>
                      <a:pt x="160" y="743"/>
                      <a:pt x="162" y="743"/>
                    </a:cubicBezTo>
                    <a:cubicBezTo>
                      <a:pt x="307" y="743"/>
                      <a:pt x="397" y="601"/>
                      <a:pt x="476" y="489"/>
                    </a:cubicBezTo>
                    <a:cubicBezTo>
                      <a:pt x="548" y="382"/>
                      <a:pt x="604" y="261"/>
                      <a:pt x="620" y="131"/>
                    </a:cubicBezTo>
                    <a:cubicBezTo>
                      <a:pt x="628" y="49"/>
                      <a:pt x="554" y="0"/>
                      <a:pt x="4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45"/>
              <p:cNvSpPr/>
              <p:nvPr/>
            </p:nvSpPr>
            <p:spPr>
              <a:xfrm rot="-9510447">
                <a:off x="6621065" y="1174143"/>
                <a:ext cx="12317" cy="1833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016" extrusionOk="0">
                    <a:moveTo>
                      <a:pt x="552" y="1"/>
                    </a:moveTo>
                    <a:cubicBezTo>
                      <a:pt x="513" y="1"/>
                      <a:pt x="475" y="23"/>
                      <a:pt x="458" y="71"/>
                    </a:cubicBezTo>
                    <a:cubicBezTo>
                      <a:pt x="412" y="205"/>
                      <a:pt x="348" y="345"/>
                      <a:pt x="275" y="466"/>
                    </a:cubicBezTo>
                    <a:cubicBezTo>
                      <a:pt x="203" y="584"/>
                      <a:pt x="105" y="684"/>
                      <a:pt x="40" y="809"/>
                    </a:cubicBezTo>
                    <a:cubicBezTo>
                      <a:pt x="0" y="891"/>
                      <a:pt x="56" y="1015"/>
                      <a:pt x="149" y="1015"/>
                    </a:cubicBezTo>
                    <a:cubicBezTo>
                      <a:pt x="163" y="1015"/>
                      <a:pt x="177" y="1012"/>
                      <a:pt x="192" y="1007"/>
                    </a:cubicBezTo>
                    <a:cubicBezTo>
                      <a:pt x="534" y="870"/>
                      <a:pt x="686" y="447"/>
                      <a:pt x="656" y="98"/>
                    </a:cubicBezTo>
                    <a:cubicBezTo>
                      <a:pt x="650" y="36"/>
                      <a:pt x="600" y="1"/>
                      <a:pt x="5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45"/>
              <p:cNvSpPr/>
              <p:nvPr/>
            </p:nvSpPr>
            <p:spPr>
              <a:xfrm rot="-9510447">
                <a:off x="6623497" y="1195515"/>
                <a:ext cx="11689" cy="15858"/>
              </a:xfrm>
              <a:custGeom>
                <a:avLst/>
                <a:gdLst/>
                <a:ahLst/>
                <a:cxnLst/>
                <a:rect l="l" t="t" r="r" b="b"/>
                <a:pathLst>
                  <a:path w="651" h="879" extrusionOk="0">
                    <a:moveTo>
                      <a:pt x="512" y="1"/>
                    </a:moveTo>
                    <a:cubicBezTo>
                      <a:pt x="478" y="1"/>
                      <a:pt x="446" y="16"/>
                      <a:pt x="428" y="55"/>
                    </a:cubicBezTo>
                    <a:cubicBezTo>
                      <a:pt x="371" y="181"/>
                      <a:pt x="306" y="295"/>
                      <a:pt x="234" y="409"/>
                    </a:cubicBezTo>
                    <a:cubicBezTo>
                      <a:pt x="166" y="519"/>
                      <a:pt x="66" y="610"/>
                      <a:pt x="24" y="735"/>
                    </a:cubicBezTo>
                    <a:cubicBezTo>
                      <a:pt x="1" y="815"/>
                      <a:pt x="70" y="879"/>
                      <a:pt x="142" y="879"/>
                    </a:cubicBezTo>
                    <a:cubicBezTo>
                      <a:pt x="160" y="879"/>
                      <a:pt x="179" y="874"/>
                      <a:pt x="196" y="865"/>
                    </a:cubicBezTo>
                    <a:cubicBezTo>
                      <a:pt x="321" y="800"/>
                      <a:pt x="394" y="660"/>
                      <a:pt x="462" y="542"/>
                    </a:cubicBezTo>
                    <a:cubicBezTo>
                      <a:pt x="535" y="416"/>
                      <a:pt x="584" y="279"/>
                      <a:pt x="626" y="139"/>
                    </a:cubicBezTo>
                    <a:cubicBezTo>
                      <a:pt x="651" y="63"/>
                      <a:pt x="578" y="1"/>
                      <a:pt x="5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45"/>
              <p:cNvSpPr/>
              <p:nvPr/>
            </p:nvSpPr>
            <p:spPr>
              <a:xfrm rot="-9510447">
                <a:off x="6654908" y="1146017"/>
                <a:ext cx="14167" cy="1796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996" extrusionOk="0">
                    <a:moveTo>
                      <a:pt x="685" y="0"/>
                    </a:moveTo>
                    <a:cubicBezTo>
                      <a:pt x="647" y="0"/>
                      <a:pt x="606" y="17"/>
                      <a:pt x="584" y="47"/>
                    </a:cubicBezTo>
                    <a:cubicBezTo>
                      <a:pt x="493" y="168"/>
                      <a:pt x="413" y="301"/>
                      <a:pt x="318" y="424"/>
                    </a:cubicBezTo>
                    <a:cubicBezTo>
                      <a:pt x="227" y="549"/>
                      <a:pt x="132" y="659"/>
                      <a:pt x="56" y="796"/>
                    </a:cubicBezTo>
                    <a:cubicBezTo>
                      <a:pt x="0" y="892"/>
                      <a:pt x="78" y="996"/>
                      <a:pt x="171" y="996"/>
                    </a:cubicBezTo>
                    <a:cubicBezTo>
                      <a:pt x="192" y="996"/>
                      <a:pt x="214" y="991"/>
                      <a:pt x="235" y="979"/>
                    </a:cubicBezTo>
                    <a:cubicBezTo>
                      <a:pt x="542" y="803"/>
                      <a:pt x="740" y="442"/>
                      <a:pt x="782" y="100"/>
                    </a:cubicBezTo>
                    <a:cubicBezTo>
                      <a:pt x="789" y="32"/>
                      <a:pt x="739" y="0"/>
                      <a:pt x="6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45"/>
              <p:cNvSpPr/>
              <p:nvPr/>
            </p:nvSpPr>
            <p:spPr>
              <a:xfrm rot="-9510447">
                <a:off x="6637070" y="1136598"/>
                <a:ext cx="12443" cy="20044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111" extrusionOk="0">
                    <a:moveTo>
                      <a:pt x="565" y="0"/>
                    </a:moveTo>
                    <a:cubicBezTo>
                      <a:pt x="543" y="0"/>
                      <a:pt x="520" y="9"/>
                      <a:pt x="498" y="29"/>
                    </a:cubicBezTo>
                    <a:cubicBezTo>
                      <a:pt x="362" y="159"/>
                      <a:pt x="286" y="345"/>
                      <a:pt x="195" y="501"/>
                    </a:cubicBezTo>
                    <a:cubicBezTo>
                      <a:pt x="103" y="657"/>
                      <a:pt x="5" y="817"/>
                      <a:pt x="0" y="1003"/>
                    </a:cubicBezTo>
                    <a:cubicBezTo>
                      <a:pt x="0" y="1054"/>
                      <a:pt x="53" y="1111"/>
                      <a:pt x="108" y="1111"/>
                    </a:cubicBezTo>
                    <a:cubicBezTo>
                      <a:pt x="117" y="1111"/>
                      <a:pt x="127" y="1109"/>
                      <a:pt x="137" y="1105"/>
                    </a:cubicBezTo>
                    <a:cubicBezTo>
                      <a:pt x="324" y="1029"/>
                      <a:pt x="434" y="866"/>
                      <a:pt x="514" y="687"/>
                    </a:cubicBezTo>
                    <a:cubicBezTo>
                      <a:pt x="593" y="508"/>
                      <a:pt x="693" y="303"/>
                      <a:pt x="670" y="101"/>
                    </a:cubicBezTo>
                    <a:cubicBezTo>
                      <a:pt x="662" y="44"/>
                      <a:pt x="616" y="0"/>
                      <a:pt x="5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45"/>
              <p:cNvSpPr/>
              <p:nvPr/>
            </p:nvSpPr>
            <p:spPr>
              <a:xfrm rot="-9510447">
                <a:off x="6673826" y="1110930"/>
                <a:ext cx="11958" cy="17265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57" extrusionOk="0">
                    <a:moveTo>
                      <a:pt x="546" y="0"/>
                    </a:moveTo>
                    <a:cubicBezTo>
                      <a:pt x="514" y="0"/>
                      <a:pt x="481" y="14"/>
                      <a:pt x="459" y="47"/>
                    </a:cubicBezTo>
                    <a:cubicBezTo>
                      <a:pt x="379" y="172"/>
                      <a:pt x="303" y="298"/>
                      <a:pt x="227" y="427"/>
                    </a:cubicBezTo>
                    <a:cubicBezTo>
                      <a:pt x="155" y="545"/>
                      <a:pt x="60" y="659"/>
                      <a:pt x="22" y="796"/>
                    </a:cubicBezTo>
                    <a:cubicBezTo>
                      <a:pt x="1" y="871"/>
                      <a:pt x="70" y="956"/>
                      <a:pt x="145" y="956"/>
                    </a:cubicBezTo>
                    <a:cubicBezTo>
                      <a:pt x="165" y="956"/>
                      <a:pt x="185" y="950"/>
                      <a:pt x="204" y="937"/>
                    </a:cubicBezTo>
                    <a:cubicBezTo>
                      <a:pt x="436" y="761"/>
                      <a:pt x="576" y="400"/>
                      <a:pt x="645" y="126"/>
                    </a:cubicBezTo>
                    <a:cubicBezTo>
                      <a:pt x="665" y="52"/>
                      <a:pt x="607" y="0"/>
                      <a:pt x="5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45"/>
              <p:cNvSpPr/>
              <p:nvPr/>
            </p:nvSpPr>
            <p:spPr>
              <a:xfrm rot="-9510447">
                <a:off x="6635703" y="1120831"/>
                <a:ext cx="12694" cy="18492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025" extrusionOk="0">
                    <a:moveTo>
                      <a:pt x="593" y="1"/>
                    </a:moveTo>
                    <a:cubicBezTo>
                      <a:pt x="565" y="1"/>
                      <a:pt x="537" y="15"/>
                      <a:pt x="519" y="48"/>
                    </a:cubicBezTo>
                    <a:cubicBezTo>
                      <a:pt x="447" y="188"/>
                      <a:pt x="359" y="321"/>
                      <a:pt x="272" y="451"/>
                    </a:cubicBezTo>
                    <a:cubicBezTo>
                      <a:pt x="188" y="572"/>
                      <a:pt x="36" y="686"/>
                      <a:pt x="13" y="835"/>
                    </a:cubicBezTo>
                    <a:cubicBezTo>
                      <a:pt x="1" y="924"/>
                      <a:pt x="59" y="1025"/>
                      <a:pt x="152" y="1025"/>
                    </a:cubicBezTo>
                    <a:cubicBezTo>
                      <a:pt x="166" y="1025"/>
                      <a:pt x="180" y="1023"/>
                      <a:pt x="196" y="1018"/>
                    </a:cubicBezTo>
                    <a:cubicBezTo>
                      <a:pt x="367" y="960"/>
                      <a:pt x="450" y="781"/>
                      <a:pt x="523" y="630"/>
                    </a:cubicBezTo>
                    <a:cubicBezTo>
                      <a:pt x="606" y="466"/>
                      <a:pt x="656" y="302"/>
                      <a:pt x="694" y="120"/>
                    </a:cubicBezTo>
                    <a:cubicBezTo>
                      <a:pt x="707" y="54"/>
                      <a:pt x="649" y="1"/>
                      <a:pt x="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45"/>
              <p:cNvSpPr/>
              <p:nvPr/>
            </p:nvSpPr>
            <p:spPr>
              <a:xfrm rot="-9510447">
                <a:off x="6684155" y="1075589"/>
                <a:ext cx="14059" cy="18907"/>
              </a:xfrm>
              <a:custGeom>
                <a:avLst/>
                <a:gdLst/>
                <a:ahLst/>
                <a:cxnLst/>
                <a:rect l="l" t="t" r="r" b="b"/>
                <a:pathLst>
                  <a:path w="783" h="1048" extrusionOk="0">
                    <a:moveTo>
                      <a:pt x="671" y="1"/>
                    </a:moveTo>
                    <a:cubicBezTo>
                      <a:pt x="643" y="1"/>
                      <a:pt x="616" y="13"/>
                      <a:pt x="599" y="43"/>
                    </a:cubicBezTo>
                    <a:cubicBezTo>
                      <a:pt x="512" y="206"/>
                      <a:pt x="401" y="359"/>
                      <a:pt x="287" y="503"/>
                    </a:cubicBezTo>
                    <a:cubicBezTo>
                      <a:pt x="185" y="632"/>
                      <a:pt x="55" y="743"/>
                      <a:pt x="17" y="906"/>
                    </a:cubicBezTo>
                    <a:cubicBezTo>
                      <a:pt x="0" y="975"/>
                      <a:pt x="50" y="1048"/>
                      <a:pt x="119" y="1048"/>
                    </a:cubicBezTo>
                    <a:cubicBezTo>
                      <a:pt x="129" y="1048"/>
                      <a:pt x="139" y="1046"/>
                      <a:pt x="150" y="1043"/>
                    </a:cubicBezTo>
                    <a:cubicBezTo>
                      <a:pt x="504" y="929"/>
                      <a:pt x="652" y="423"/>
                      <a:pt x="762" y="111"/>
                    </a:cubicBezTo>
                    <a:cubicBezTo>
                      <a:pt x="782" y="49"/>
                      <a:pt x="726" y="1"/>
                      <a:pt x="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45"/>
              <p:cNvSpPr/>
              <p:nvPr/>
            </p:nvSpPr>
            <p:spPr>
              <a:xfrm rot="-9510447">
                <a:off x="6722537" y="1063980"/>
                <a:ext cx="11491" cy="1520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43" extrusionOk="0">
                    <a:moveTo>
                      <a:pt x="532" y="1"/>
                    </a:moveTo>
                    <a:cubicBezTo>
                      <a:pt x="505" y="1"/>
                      <a:pt x="479" y="14"/>
                      <a:pt x="463" y="44"/>
                    </a:cubicBezTo>
                    <a:cubicBezTo>
                      <a:pt x="398" y="169"/>
                      <a:pt x="318" y="288"/>
                      <a:pt x="234" y="397"/>
                    </a:cubicBezTo>
                    <a:cubicBezTo>
                      <a:pt x="154" y="493"/>
                      <a:pt x="52" y="599"/>
                      <a:pt x="17" y="721"/>
                    </a:cubicBezTo>
                    <a:cubicBezTo>
                      <a:pt x="0" y="784"/>
                      <a:pt x="51" y="842"/>
                      <a:pt x="110" y="842"/>
                    </a:cubicBezTo>
                    <a:cubicBezTo>
                      <a:pt x="118" y="842"/>
                      <a:pt x="127" y="841"/>
                      <a:pt x="135" y="839"/>
                    </a:cubicBezTo>
                    <a:cubicBezTo>
                      <a:pt x="424" y="767"/>
                      <a:pt x="561" y="367"/>
                      <a:pt x="622" y="112"/>
                    </a:cubicBezTo>
                    <a:cubicBezTo>
                      <a:pt x="640" y="52"/>
                      <a:pt x="585" y="1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45"/>
              <p:cNvSpPr/>
              <p:nvPr/>
            </p:nvSpPr>
            <p:spPr>
              <a:xfrm rot="-9510447">
                <a:off x="6696699" y="1099782"/>
                <a:ext cx="14113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947" extrusionOk="0">
                    <a:moveTo>
                      <a:pt x="654" y="0"/>
                    </a:moveTo>
                    <a:cubicBezTo>
                      <a:pt x="620" y="0"/>
                      <a:pt x="586" y="16"/>
                      <a:pt x="563" y="52"/>
                    </a:cubicBezTo>
                    <a:cubicBezTo>
                      <a:pt x="486" y="178"/>
                      <a:pt x="395" y="306"/>
                      <a:pt x="304" y="420"/>
                    </a:cubicBezTo>
                    <a:cubicBezTo>
                      <a:pt x="209" y="534"/>
                      <a:pt x="91" y="622"/>
                      <a:pt x="34" y="763"/>
                    </a:cubicBezTo>
                    <a:cubicBezTo>
                      <a:pt x="1" y="856"/>
                      <a:pt x="90" y="947"/>
                      <a:pt x="180" y="947"/>
                    </a:cubicBezTo>
                    <a:cubicBezTo>
                      <a:pt x="193" y="947"/>
                      <a:pt x="205" y="945"/>
                      <a:pt x="217" y="941"/>
                    </a:cubicBezTo>
                    <a:cubicBezTo>
                      <a:pt x="377" y="896"/>
                      <a:pt x="482" y="736"/>
                      <a:pt x="570" y="599"/>
                    </a:cubicBezTo>
                    <a:cubicBezTo>
                      <a:pt x="669" y="455"/>
                      <a:pt x="726" y="310"/>
                      <a:pt x="768" y="139"/>
                    </a:cubicBezTo>
                    <a:cubicBezTo>
                      <a:pt x="786" y="59"/>
                      <a:pt x="720" y="0"/>
                      <a:pt x="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45"/>
              <p:cNvSpPr/>
              <p:nvPr/>
            </p:nvSpPr>
            <p:spPr>
              <a:xfrm rot="-9510447">
                <a:off x="6691393" y="1120222"/>
                <a:ext cx="14095" cy="1975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095" extrusionOk="0">
                    <a:moveTo>
                      <a:pt x="640" y="1"/>
                    </a:moveTo>
                    <a:cubicBezTo>
                      <a:pt x="606" y="1"/>
                      <a:pt x="572" y="16"/>
                      <a:pt x="547" y="53"/>
                    </a:cubicBezTo>
                    <a:cubicBezTo>
                      <a:pt x="437" y="209"/>
                      <a:pt x="319" y="360"/>
                      <a:pt x="209" y="516"/>
                    </a:cubicBezTo>
                    <a:cubicBezTo>
                      <a:pt x="106" y="657"/>
                      <a:pt x="49" y="832"/>
                      <a:pt x="11" y="1004"/>
                    </a:cubicBezTo>
                    <a:cubicBezTo>
                      <a:pt x="0" y="1058"/>
                      <a:pt x="40" y="1095"/>
                      <a:pt x="84" y="1095"/>
                    </a:cubicBezTo>
                    <a:cubicBezTo>
                      <a:pt x="102" y="1095"/>
                      <a:pt x="120" y="1089"/>
                      <a:pt x="137" y="1076"/>
                    </a:cubicBezTo>
                    <a:cubicBezTo>
                      <a:pt x="273" y="962"/>
                      <a:pt x="398" y="832"/>
                      <a:pt x="479" y="676"/>
                    </a:cubicBezTo>
                    <a:cubicBezTo>
                      <a:pt x="566" y="505"/>
                      <a:pt x="649" y="334"/>
                      <a:pt x="737" y="163"/>
                    </a:cubicBezTo>
                    <a:cubicBezTo>
                      <a:pt x="784" y="76"/>
                      <a:pt x="714" y="1"/>
                      <a:pt x="6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45"/>
              <p:cNvSpPr/>
              <p:nvPr/>
            </p:nvSpPr>
            <p:spPr>
              <a:xfrm rot="-9510447">
                <a:off x="6758299" y="1050100"/>
                <a:ext cx="10791" cy="1520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843" extrusionOk="0">
                    <a:moveTo>
                      <a:pt x="384" y="1"/>
                    </a:moveTo>
                    <a:cubicBezTo>
                      <a:pt x="339" y="1"/>
                      <a:pt x="294" y="24"/>
                      <a:pt x="270" y="65"/>
                    </a:cubicBezTo>
                    <a:cubicBezTo>
                      <a:pt x="228" y="137"/>
                      <a:pt x="225" y="213"/>
                      <a:pt x="205" y="293"/>
                    </a:cubicBezTo>
                    <a:cubicBezTo>
                      <a:pt x="183" y="369"/>
                      <a:pt x="141" y="427"/>
                      <a:pt x="103" y="499"/>
                    </a:cubicBezTo>
                    <a:cubicBezTo>
                      <a:pt x="49" y="601"/>
                      <a:pt x="0" y="818"/>
                      <a:pt x="167" y="841"/>
                    </a:cubicBezTo>
                    <a:cubicBezTo>
                      <a:pt x="177" y="842"/>
                      <a:pt x="187" y="843"/>
                      <a:pt x="197" y="843"/>
                    </a:cubicBezTo>
                    <a:cubicBezTo>
                      <a:pt x="361" y="843"/>
                      <a:pt x="485" y="669"/>
                      <a:pt x="528" y="525"/>
                    </a:cubicBezTo>
                    <a:cubicBezTo>
                      <a:pt x="578" y="369"/>
                      <a:pt x="601" y="160"/>
                      <a:pt x="476" y="39"/>
                    </a:cubicBezTo>
                    <a:cubicBezTo>
                      <a:pt x="450" y="13"/>
                      <a:pt x="417" y="1"/>
                      <a:pt x="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45"/>
              <p:cNvSpPr/>
              <p:nvPr/>
            </p:nvSpPr>
            <p:spPr>
              <a:xfrm rot="-9510447">
                <a:off x="6742896" y="1034629"/>
                <a:ext cx="11850" cy="20458"/>
              </a:xfrm>
              <a:custGeom>
                <a:avLst/>
                <a:gdLst/>
                <a:ahLst/>
                <a:cxnLst/>
                <a:rect l="l" t="t" r="r" b="b"/>
                <a:pathLst>
                  <a:path w="660" h="1134" extrusionOk="0">
                    <a:moveTo>
                      <a:pt x="567" y="1"/>
                    </a:moveTo>
                    <a:cubicBezTo>
                      <a:pt x="526" y="1"/>
                      <a:pt x="483" y="23"/>
                      <a:pt x="469" y="67"/>
                    </a:cubicBezTo>
                    <a:cubicBezTo>
                      <a:pt x="400" y="253"/>
                      <a:pt x="313" y="432"/>
                      <a:pt x="218" y="607"/>
                    </a:cubicBezTo>
                    <a:cubicBezTo>
                      <a:pt x="141" y="736"/>
                      <a:pt x="1" y="880"/>
                      <a:pt x="20" y="1040"/>
                    </a:cubicBezTo>
                    <a:cubicBezTo>
                      <a:pt x="26" y="1097"/>
                      <a:pt x="63" y="1133"/>
                      <a:pt x="118" y="1133"/>
                    </a:cubicBezTo>
                    <a:cubicBezTo>
                      <a:pt x="126" y="1133"/>
                      <a:pt x="133" y="1133"/>
                      <a:pt x="141" y="1131"/>
                    </a:cubicBezTo>
                    <a:cubicBezTo>
                      <a:pt x="332" y="1097"/>
                      <a:pt x="427" y="850"/>
                      <a:pt x="495" y="691"/>
                    </a:cubicBezTo>
                    <a:cubicBezTo>
                      <a:pt x="578" y="496"/>
                      <a:pt x="624" y="298"/>
                      <a:pt x="651" y="89"/>
                    </a:cubicBezTo>
                    <a:cubicBezTo>
                      <a:pt x="659" y="30"/>
                      <a:pt x="615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45"/>
              <p:cNvSpPr/>
              <p:nvPr/>
            </p:nvSpPr>
            <p:spPr>
              <a:xfrm rot="-9510447">
                <a:off x="6754351" y="997081"/>
                <a:ext cx="229932" cy="419705"/>
              </a:xfrm>
              <a:custGeom>
                <a:avLst/>
                <a:gdLst/>
                <a:ahLst/>
                <a:cxnLst/>
                <a:rect l="l" t="t" r="r" b="b"/>
                <a:pathLst>
                  <a:path w="12806" h="23264" extrusionOk="0">
                    <a:moveTo>
                      <a:pt x="4600" y="0"/>
                    </a:moveTo>
                    <a:cubicBezTo>
                      <a:pt x="4508" y="0"/>
                      <a:pt x="4416" y="12"/>
                      <a:pt x="4323" y="34"/>
                    </a:cubicBezTo>
                    <a:cubicBezTo>
                      <a:pt x="0" y="1098"/>
                      <a:pt x="9072" y="19100"/>
                      <a:pt x="12806" y="23264"/>
                    </a:cubicBezTo>
                    <a:cubicBezTo>
                      <a:pt x="12806" y="23264"/>
                      <a:pt x="8822" y="0"/>
                      <a:pt x="4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45"/>
              <p:cNvSpPr/>
              <p:nvPr/>
            </p:nvSpPr>
            <p:spPr>
              <a:xfrm rot="-9510447">
                <a:off x="6847774" y="1080944"/>
                <a:ext cx="9768" cy="19394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75" extrusionOk="0">
                    <a:moveTo>
                      <a:pt x="68" y="1"/>
                    </a:moveTo>
                    <a:cubicBezTo>
                      <a:pt x="38" y="1"/>
                      <a:pt x="7" y="27"/>
                      <a:pt x="7" y="58"/>
                    </a:cubicBezTo>
                    <a:cubicBezTo>
                      <a:pt x="0" y="237"/>
                      <a:pt x="30" y="393"/>
                      <a:pt x="76" y="563"/>
                    </a:cubicBezTo>
                    <a:cubicBezTo>
                      <a:pt x="118" y="723"/>
                      <a:pt x="144" y="914"/>
                      <a:pt x="266" y="1031"/>
                    </a:cubicBezTo>
                    <a:cubicBezTo>
                      <a:pt x="299" y="1061"/>
                      <a:pt x="335" y="1074"/>
                      <a:pt x="370" y="1074"/>
                    </a:cubicBezTo>
                    <a:cubicBezTo>
                      <a:pt x="446" y="1074"/>
                      <a:pt x="514" y="1011"/>
                      <a:pt x="525" y="925"/>
                    </a:cubicBezTo>
                    <a:cubicBezTo>
                      <a:pt x="544" y="761"/>
                      <a:pt x="434" y="586"/>
                      <a:pt x="369" y="442"/>
                    </a:cubicBezTo>
                    <a:cubicBezTo>
                      <a:pt x="297" y="286"/>
                      <a:pt x="220" y="149"/>
                      <a:pt x="106" y="19"/>
                    </a:cubicBezTo>
                    <a:cubicBezTo>
                      <a:pt x="95" y="6"/>
                      <a:pt x="81" y="1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45"/>
              <p:cNvSpPr/>
              <p:nvPr/>
            </p:nvSpPr>
            <p:spPr>
              <a:xfrm rot="-9510447">
                <a:off x="6830282" y="1087418"/>
                <a:ext cx="10558" cy="15822"/>
              </a:xfrm>
              <a:custGeom>
                <a:avLst/>
                <a:gdLst/>
                <a:ahLst/>
                <a:cxnLst/>
                <a:rect l="l" t="t" r="r" b="b"/>
                <a:pathLst>
                  <a:path w="588" h="877" extrusionOk="0">
                    <a:moveTo>
                      <a:pt x="139" y="0"/>
                    </a:moveTo>
                    <a:cubicBezTo>
                      <a:pt x="72" y="0"/>
                      <a:pt x="1" y="61"/>
                      <a:pt x="26" y="141"/>
                    </a:cubicBezTo>
                    <a:cubicBezTo>
                      <a:pt x="72" y="281"/>
                      <a:pt x="105" y="426"/>
                      <a:pt x="151" y="571"/>
                    </a:cubicBezTo>
                    <a:cubicBezTo>
                      <a:pt x="193" y="688"/>
                      <a:pt x="227" y="844"/>
                      <a:pt x="372" y="874"/>
                    </a:cubicBezTo>
                    <a:cubicBezTo>
                      <a:pt x="380" y="876"/>
                      <a:pt x="388" y="876"/>
                      <a:pt x="395" y="876"/>
                    </a:cubicBezTo>
                    <a:cubicBezTo>
                      <a:pt x="439" y="876"/>
                      <a:pt x="479" y="857"/>
                      <a:pt x="505" y="818"/>
                    </a:cubicBezTo>
                    <a:cubicBezTo>
                      <a:pt x="588" y="697"/>
                      <a:pt x="505" y="560"/>
                      <a:pt x="444" y="446"/>
                    </a:cubicBezTo>
                    <a:cubicBezTo>
                      <a:pt x="375" y="312"/>
                      <a:pt x="300" y="186"/>
                      <a:pt x="227" y="53"/>
                    </a:cubicBezTo>
                    <a:cubicBezTo>
                      <a:pt x="207" y="16"/>
                      <a:pt x="174" y="0"/>
                      <a:pt x="1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45"/>
              <p:cNvSpPr/>
              <p:nvPr/>
            </p:nvSpPr>
            <p:spPr>
              <a:xfrm rot="-9510447">
                <a:off x="6818924" y="1114845"/>
                <a:ext cx="7757" cy="1409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781" extrusionOk="0">
                    <a:moveTo>
                      <a:pt x="102" y="0"/>
                    </a:moveTo>
                    <a:cubicBezTo>
                      <a:pt x="51" y="0"/>
                      <a:pt x="1" y="43"/>
                      <a:pt x="17" y="110"/>
                    </a:cubicBezTo>
                    <a:cubicBezTo>
                      <a:pt x="43" y="232"/>
                      <a:pt x="73" y="349"/>
                      <a:pt x="112" y="464"/>
                    </a:cubicBezTo>
                    <a:cubicBezTo>
                      <a:pt x="127" y="516"/>
                      <a:pt x="150" y="574"/>
                      <a:pt x="169" y="623"/>
                    </a:cubicBezTo>
                    <a:cubicBezTo>
                      <a:pt x="196" y="688"/>
                      <a:pt x="226" y="704"/>
                      <a:pt x="275" y="753"/>
                    </a:cubicBezTo>
                    <a:cubicBezTo>
                      <a:pt x="294" y="772"/>
                      <a:pt x="315" y="780"/>
                      <a:pt x="335" y="780"/>
                    </a:cubicBezTo>
                    <a:cubicBezTo>
                      <a:pt x="386" y="780"/>
                      <a:pt x="432" y="726"/>
                      <a:pt x="424" y="665"/>
                    </a:cubicBezTo>
                    <a:cubicBezTo>
                      <a:pt x="415" y="597"/>
                      <a:pt x="420" y="574"/>
                      <a:pt x="389" y="509"/>
                    </a:cubicBezTo>
                    <a:cubicBezTo>
                      <a:pt x="366" y="464"/>
                      <a:pt x="340" y="422"/>
                      <a:pt x="321" y="376"/>
                    </a:cubicBezTo>
                    <a:cubicBezTo>
                      <a:pt x="271" y="274"/>
                      <a:pt x="226" y="171"/>
                      <a:pt x="187" y="65"/>
                    </a:cubicBezTo>
                    <a:cubicBezTo>
                      <a:pt x="172" y="20"/>
                      <a:pt x="13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45"/>
              <p:cNvSpPr/>
              <p:nvPr/>
            </p:nvSpPr>
            <p:spPr>
              <a:xfrm rot="-9510447">
                <a:off x="6840974" y="1124583"/>
                <a:ext cx="7739" cy="19069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057" extrusionOk="0">
                    <a:moveTo>
                      <a:pt x="115" y="1"/>
                    </a:moveTo>
                    <a:cubicBezTo>
                      <a:pt x="59" y="1"/>
                      <a:pt x="0" y="38"/>
                      <a:pt x="4" y="104"/>
                    </a:cubicBezTo>
                    <a:cubicBezTo>
                      <a:pt x="23" y="389"/>
                      <a:pt x="13" y="785"/>
                      <a:pt x="206" y="1016"/>
                    </a:cubicBezTo>
                    <a:cubicBezTo>
                      <a:pt x="230" y="1044"/>
                      <a:pt x="259" y="1056"/>
                      <a:pt x="289" y="1056"/>
                    </a:cubicBezTo>
                    <a:cubicBezTo>
                      <a:pt x="356" y="1056"/>
                      <a:pt x="424" y="996"/>
                      <a:pt x="427" y="925"/>
                    </a:cubicBezTo>
                    <a:cubicBezTo>
                      <a:pt x="430" y="781"/>
                      <a:pt x="362" y="648"/>
                      <a:pt x="320" y="511"/>
                    </a:cubicBezTo>
                    <a:cubicBezTo>
                      <a:pt x="274" y="367"/>
                      <a:pt x="237" y="226"/>
                      <a:pt x="210" y="74"/>
                    </a:cubicBezTo>
                    <a:cubicBezTo>
                      <a:pt x="202" y="24"/>
                      <a:pt x="159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45"/>
              <p:cNvSpPr/>
              <p:nvPr/>
            </p:nvSpPr>
            <p:spPr>
              <a:xfrm rot="-9510447">
                <a:off x="6851222" y="1169431"/>
                <a:ext cx="8277" cy="15154"/>
              </a:xfrm>
              <a:custGeom>
                <a:avLst/>
                <a:gdLst/>
                <a:ahLst/>
                <a:cxnLst/>
                <a:rect l="l" t="t" r="r" b="b"/>
                <a:pathLst>
                  <a:path w="461" h="840" extrusionOk="0">
                    <a:moveTo>
                      <a:pt x="114" y="1"/>
                    </a:moveTo>
                    <a:cubicBezTo>
                      <a:pt x="76" y="1"/>
                      <a:pt x="38" y="24"/>
                      <a:pt x="31" y="63"/>
                    </a:cubicBezTo>
                    <a:cubicBezTo>
                      <a:pt x="0" y="188"/>
                      <a:pt x="16" y="302"/>
                      <a:pt x="31" y="428"/>
                    </a:cubicBezTo>
                    <a:cubicBezTo>
                      <a:pt x="50" y="557"/>
                      <a:pt x="46" y="709"/>
                      <a:pt x="153" y="797"/>
                    </a:cubicBezTo>
                    <a:cubicBezTo>
                      <a:pt x="186" y="826"/>
                      <a:pt x="223" y="839"/>
                      <a:pt x="259" y="839"/>
                    </a:cubicBezTo>
                    <a:cubicBezTo>
                      <a:pt x="322" y="839"/>
                      <a:pt x="380" y="798"/>
                      <a:pt x="407" y="728"/>
                    </a:cubicBezTo>
                    <a:cubicBezTo>
                      <a:pt x="461" y="602"/>
                      <a:pt x="384" y="465"/>
                      <a:pt x="339" y="344"/>
                    </a:cubicBezTo>
                    <a:cubicBezTo>
                      <a:pt x="297" y="226"/>
                      <a:pt x="256" y="123"/>
                      <a:pt x="172" y="25"/>
                    </a:cubicBezTo>
                    <a:cubicBezTo>
                      <a:pt x="157" y="8"/>
                      <a:pt x="135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45"/>
              <p:cNvSpPr/>
              <p:nvPr/>
            </p:nvSpPr>
            <p:spPr>
              <a:xfrm rot="-9510447">
                <a:off x="6833390" y="1171367"/>
                <a:ext cx="11150" cy="1973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1094" extrusionOk="0">
                    <a:moveTo>
                      <a:pt x="186" y="0"/>
                    </a:moveTo>
                    <a:cubicBezTo>
                      <a:pt x="96" y="0"/>
                      <a:pt x="1" y="77"/>
                      <a:pt x="23" y="194"/>
                    </a:cubicBezTo>
                    <a:cubicBezTo>
                      <a:pt x="58" y="361"/>
                      <a:pt x="100" y="524"/>
                      <a:pt x="157" y="680"/>
                    </a:cubicBezTo>
                    <a:cubicBezTo>
                      <a:pt x="210" y="824"/>
                      <a:pt x="256" y="987"/>
                      <a:pt x="388" y="1071"/>
                    </a:cubicBezTo>
                    <a:cubicBezTo>
                      <a:pt x="412" y="1087"/>
                      <a:pt x="438" y="1094"/>
                      <a:pt x="462" y="1094"/>
                    </a:cubicBezTo>
                    <a:cubicBezTo>
                      <a:pt x="540" y="1094"/>
                      <a:pt x="610" y="1025"/>
                      <a:pt x="613" y="942"/>
                    </a:cubicBezTo>
                    <a:cubicBezTo>
                      <a:pt x="621" y="794"/>
                      <a:pt x="518" y="673"/>
                      <a:pt x="465" y="539"/>
                    </a:cubicBezTo>
                    <a:cubicBezTo>
                      <a:pt x="404" y="403"/>
                      <a:pt x="362" y="257"/>
                      <a:pt x="324" y="113"/>
                    </a:cubicBezTo>
                    <a:cubicBezTo>
                      <a:pt x="304" y="34"/>
                      <a:pt x="246" y="0"/>
                      <a:pt x="1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45"/>
              <p:cNvSpPr/>
              <p:nvPr/>
            </p:nvSpPr>
            <p:spPr>
              <a:xfrm rot="-9510447">
                <a:off x="6814008" y="1193121"/>
                <a:ext cx="9319" cy="156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869" extrusionOk="0">
                    <a:moveTo>
                      <a:pt x="173" y="0"/>
                    </a:moveTo>
                    <a:cubicBezTo>
                      <a:pt x="87" y="0"/>
                      <a:pt x="0" y="91"/>
                      <a:pt x="56" y="191"/>
                    </a:cubicBezTo>
                    <a:cubicBezTo>
                      <a:pt x="165" y="393"/>
                      <a:pt x="257" y="613"/>
                      <a:pt x="344" y="822"/>
                    </a:cubicBezTo>
                    <a:cubicBezTo>
                      <a:pt x="359" y="855"/>
                      <a:pt x="387" y="869"/>
                      <a:pt x="417" y="869"/>
                    </a:cubicBezTo>
                    <a:cubicBezTo>
                      <a:pt x="466" y="869"/>
                      <a:pt x="518" y="831"/>
                      <a:pt x="516" y="776"/>
                    </a:cubicBezTo>
                    <a:cubicBezTo>
                      <a:pt x="500" y="510"/>
                      <a:pt x="416" y="286"/>
                      <a:pt x="276" y="62"/>
                    </a:cubicBezTo>
                    <a:cubicBezTo>
                      <a:pt x="250" y="18"/>
                      <a:pt x="212" y="0"/>
                      <a:pt x="1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45"/>
              <p:cNvSpPr/>
              <p:nvPr/>
            </p:nvSpPr>
            <p:spPr>
              <a:xfrm rot="-9510447">
                <a:off x="6817937" y="1234700"/>
                <a:ext cx="10791" cy="18636"/>
              </a:xfrm>
              <a:custGeom>
                <a:avLst/>
                <a:gdLst/>
                <a:ahLst/>
                <a:cxnLst/>
                <a:rect l="l" t="t" r="r" b="b"/>
                <a:pathLst>
                  <a:path w="601" h="1033" extrusionOk="0">
                    <a:moveTo>
                      <a:pt x="163" y="1"/>
                    </a:moveTo>
                    <a:cubicBezTo>
                      <a:pt x="86" y="1"/>
                      <a:pt x="1" y="70"/>
                      <a:pt x="36" y="155"/>
                    </a:cubicBezTo>
                    <a:cubicBezTo>
                      <a:pt x="154" y="434"/>
                      <a:pt x="245" y="776"/>
                      <a:pt x="443" y="1008"/>
                    </a:cubicBezTo>
                    <a:cubicBezTo>
                      <a:pt x="457" y="1025"/>
                      <a:pt x="478" y="1033"/>
                      <a:pt x="500" y="1033"/>
                    </a:cubicBezTo>
                    <a:cubicBezTo>
                      <a:pt x="548" y="1033"/>
                      <a:pt x="600" y="995"/>
                      <a:pt x="594" y="943"/>
                    </a:cubicBezTo>
                    <a:cubicBezTo>
                      <a:pt x="561" y="639"/>
                      <a:pt x="382" y="338"/>
                      <a:pt x="257" y="60"/>
                    </a:cubicBezTo>
                    <a:cubicBezTo>
                      <a:pt x="239" y="19"/>
                      <a:pt x="202" y="1"/>
                      <a:pt x="1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45"/>
              <p:cNvSpPr/>
              <p:nvPr/>
            </p:nvSpPr>
            <p:spPr>
              <a:xfrm rot="-9510447">
                <a:off x="6845636" y="1209759"/>
                <a:ext cx="9013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837" extrusionOk="0">
                    <a:moveTo>
                      <a:pt x="116" y="0"/>
                    </a:moveTo>
                    <a:cubicBezTo>
                      <a:pt x="57" y="0"/>
                      <a:pt x="0" y="49"/>
                      <a:pt x="12" y="128"/>
                    </a:cubicBezTo>
                    <a:cubicBezTo>
                      <a:pt x="31" y="257"/>
                      <a:pt x="54" y="383"/>
                      <a:pt x="96" y="508"/>
                    </a:cubicBezTo>
                    <a:cubicBezTo>
                      <a:pt x="133" y="622"/>
                      <a:pt x="164" y="763"/>
                      <a:pt x="278" y="820"/>
                    </a:cubicBezTo>
                    <a:cubicBezTo>
                      <a:pt x="299" y="831"/>
                      <a:pt x="325" y="837"/>
                      <a:pt x="350" y="837"/>
                    </a:cubicBezTo>
                    <a:cubicBezTo>
                      <a:pt x="411" y="837"/>
                      <a:pt x="473" y="805"/>
                      <a:pt x="483" y="740"/>
                    </a:cubicBezTo>
                    <a:cubicBezTo>
                      <a:pt x="502" y="607"/>
                      <a:pt x="438" y="527"/>
                      <a:pt x="377" y="413"/>
                    </a:cubicBezTo>
                    <a:cubicBezTo>
                      <a:pt x="319" y="299"/>
                      <a:pt x="263" y="188"/>
                      <a:pt x="217" y="71"/>
                    </a:cubicBezTo>
                    <a:cubicBezTo>
                      <a:pt x="196" y="22"/>
                      <a:pt x="155" y="0"/>
                      <a:pt x="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45"/>
              <p:cNvSpPr/>
              <p:nvPr/>
            </p:nvSpPr>
            <p:spPr>
              <a:xfrm rot="-9510447">
                <a:off x="6858257" y="1230527"/>
                <a:ext cx="7182" cy="1427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91" extrusionOk="0">
                    <a:moveTo>
                      <a:pt x="132" y="1"/>
                    </a:moveTo>
                    <a:cubicBezTo>
                      <a:pt x="88" y="1"/>
                      <a:pt x="47" y="24"/>
                      <a:pt x="39" y="77"/>
                    </a:cubicBezTo>
                    <a:cubicBezTo>
                      <a:pt x="4" y="289"/>
                      <a:pt x="1" y="693"/>
                      <a:pt x="240" y="784"/>
                    </a:cubicBezTo>
                    <a:cubicBezTo>
                      <a:pt x="252" y="789"/>
                      <a:pt x="263" y="791"/>
                      <a:pt x="275" y="791"/>
                    </a:cubicBezTo>
                    <a:cubicBezTo>
                      <a:pt x="335" y="791"/>
                      <a:pt x="382" y="728"/>
                      <a:pt x="389" y="670"/>
                    </a:cubicBezTo>
                    <a:cubicBezTo>
                      <a:pt x="400" y="571"/>
                      <a:pt x="324" y="491"/>
                      <a:pt x="290" y="400"/>
                    </a:cubicBezTo>
                    <a:cubicBezTo>
                      <a:pt x="255" y="305"/>
                      <a:pt x="244" y="206"/>
                      <a:pt x="248" y="107"/>
                    </a:cubicBezTo>
                    <a:cubicBezTo>
                      <a:pt x="250" y="40"/>
                      <a:pt x="189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45"/>
              <p:cNvSpPr/>
              <p:nvPr/>
            </p:nvSpPr>
            <p:spPr>
              <a:xfrm rot="-9510447">
                <a:off x="6846015" y="1253878"/>
                <a:ext cx="12622" cy="1672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27" extrusionOk="0">
                    <a:moveTo>
                      <a:pt x="129" y="1"/>
                    </a:moveTo>
                    <a:cubicBezTo>
                      <a:pt x="65" y="1"/>
                      <a:pt x="0" y="42"/>
                      <a:pt x="6" y="116"/>
                    </a:cubicBezTo>
                    <a:cubicBezTo>
                      <a:pt x="29" y="298"/>
                      <a:pt x="79" y="473"/>
                      <a:pt x="174" y="625"/>
                    </a:cubicBezTo>
                    <a:cubicBezTo>
                      <a:pt x="257" y="754"/>
                      <a:pt x="429" y="895"/>
                      <a:pt x="585" y="925"/>
                    </a:cubicBezTo>
                    <a:cubicBezTo>
                      <a:pt x="590" y="926"/>
                      <a:pt x="595" y="927"/>
                      <a:pt x="599" y="927"/>
                    </a:cubicBezTo>
                    <a:cubicBezTo>
                      <a:pt x="652" y="927"/>
                      <a:pt x="703" y="871"/>
                      <a:pt x="664" y="818"/>
                    </a:cubicBezTo>
                    <a:cubicBezTo>
                      <a:pt x="631" y="765"/>
                      <a:pt x="580" y="723"/>
                      <a:pt x="543" y="674"/>
                    </a:cubicBezTo>
                    <a:cubicBezTo>
                      <a:pt x="494" y="618"/>
                      <a:pt x="459" y="549"/>
                      <a:pt x="413" y="488"/>
                    </a:cubicBezTo>
                    <a:cubicBezTo>
                      <a:pt x="326" y="367"/>
                      <a:pt x="269" y="233"/>
                      <a:pt x="243" y="85"/>
                    </a:cubicBezTo>
                    <a:cubicBezTo>
                      <a:pt x="231" y="27"/>
                      <a:pt x="180" y="1"/>
                      <a:pt x="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45"/>
              <p:cNvSpPr/>
              <p:nvPr/>
            </p:nvSpPr>
            <p:spPr>
              <a:xfrm rot="-9510447">
                <a:off x="6831188" y="1269676"/>
                <a:ext cx="9552" cy="1676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929" extrusionOk="0">
                    <a:moveTo>
                      <a:pt x="123" y="1"/>
                    </a:moveTo>
                    <a:cubicBezTo>
                      <a:pt x="61" y="1"/>
                      <a:pt x="0" y="67"/>
                      <a:pt x="37" y="142"/>
                    </a:cubicBezTo>
                    <a:cubicBezTo>
                      <a:pt x="94" y="268"/>
                      <a:pt x="140" y="402"/>
                      <a:pt x="178" y="535"/>
                    </a:cubicBezTo>
                    <a:cubicBezTo>
                      <a:pt x="212" y="649"/>
                      <a:pt x="231" y="781"/>
                      <a:pt x="296" y="881"/>
                    </a:cubicBezTo>
                    <a:cubicBezTo>
                      <a:pt x="315" y="912"/>
                      <a:pt x="351" y="928"/>
                      <a:pt x="386" y="928"/>
                    </a:cubicBezTo>
                    <a:cubicBezTo>
                      <a:pt x="428" y="928"/>
                      <a:pt x="468" y="905"/>
                      <a:pt x="478" y="858"/>
                    </a:cubicBezTo>
                    <a:cubicBezTo>
                      <a:pt x="531" y="584"/>
                      <a:pt x="342" y="272"/>
                      <a:pt x="201" y="48"/>
                    </a:cubicBezTo>
                    <a:cubicBezTo>
                      <a:pt x="181" y="14"/>
                      <a:pt x="152" y="1"/>
                      <a:pt x="1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45"/>
              <p:cNvSpPr/>
              <p:nvPr/>
            </p:nvSpPr>
            <p:spPr>
              <a:xfrm rot="-9510447">
                <a:off x="6809308" y="1287661"/>
                <a:ext cx="10558" cy="18167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007" extrusionOk="0">
                    <a:moveTo>
                      <a:pt x="120" y="1"/>
                    </a:moveTo>
                    <a:cubicBezTo>
                      <a:pt x="60" y="1"/>
                      <a:pt x="0" y="53"/>
                      <a:pt x="18" y="128"/>
                    </a:cubicBezTo>
                    <a:cubicBezTo>
                      <a:pt x="98" y="435"/>
                      <a:pt x="151" y="789"/>
                      <a:pt x="424" y="995"/>
                    </a:cubicBezTo>
                    <a:cubicBezTo>
                      <a:pt x="437" y="1003"/>
                      <a:pt x="450" y="1007"/>
                      <a:pt x="463" y="1007"/>
                    </a:cubicBezTo>
                    <a:cubicBezTo>
                      <a:pt x="505" y="1007"/>
                      <a:pt x="540" y="963"/>
                      <a:pt x="546" y="922"/>
                    </a:cubicBezTo>
                    <a:cubicBezTo>
                      <a:pt x="588" y="599"/>
                      <a:pt x="368" y="310"/>
                      <a:pt x="204" y="47"/>
                    </a:cubicBezTo>
                    <a:cubicBezTo>
                      <a:pt x="183" y="15"/>
                      <a:pt x="152" y="1"/>
                      <a:pt x="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45"/>
              <p:cNvSpPr/>
              <p:nvPr/>
            </p:nvSpPr>
            <p:spPr>
              <a:xfrm rot="-9510447">
                <a:off x="6854027" y="1308179"/>
                <a:ext cx="7397" cy="1511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838" extrusionOk="0">
                    <a:moveTo>
                      <a:pt x="130" y="0"/>
                    </a:moveTo>
                    <a:cubicBezTo>
                      <a:pt x="66" y="0"/>
                      <a:pt x="1" y="42"/>
                      <a:pt x="9" y="120"/>
                    </a:cubicBezTo>
                    <a:cubicBezTo>
                      <a:pt x="24" y="253"/>
                      <a:pt x="29" y="382"/>
                      <a:pt x="43" y="515"/>
                    </a:cubicBezTo>
                    <a:cubicBezTo>
                      <a:pt x="55" y="633"/>
                      <a:pt x="59" y="766"/>
                      <a:pt x="176" y="823"/>
                    </a:cubicBezTo>
                    <a:cubicBezTo>
                      <a:pt x="195" y="832"/>
                      <a:pt x="216" y="837"/>
                      <a:pt x="236" y="837"/>
                    </a:cubicBezTo>
                    <a:cubicBezTo>
                      <a:pt x="266" y="837"/>
                      <a:pt x="295" y="827"/>
                      <a:pt x="317" y="805"/>
                    </a:cubicBezTo>
                    <a:cubicBezTo>
                      <a:pt x="412" y="709"/>
                      <a:pt x="374" y="591"/>
                      <a:pt x="348" y="473"/>
                    </a:cubicBezTo>
                    <a:cubicBezTo>
                      <a:pt x="317" y="344"/>
                      <a:pt x="280" y="219"/>
                      <a:pt x="249" y="86"/>
                    </a:cubicBezTo>
                    <a:cubicBezTo>
                      <a:pt x="235" y="28"/>
                      <a:pt x="183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45"/>
              <p:cNvSpPr/>
              <p:nvPr/>
            </p:nvSpPr>
            <p:spPr>
              <a:xfrm rot="-9510447">
                <a:off x="6833278" y="1313834"/>
                <a:ext cx="7990" cy="16183"/>
              </a:xfrm>
              <a:custGeom>
                <a:avLst/>
                <a:gdLst/>
                <a:ahLst/>
                <a:cxnLst/>
                <a:rect l="l" t="t" r="r" b="b"/>
                <a:pathLst>
                  <a:path w="445" h="897" extrusionOk="0">
                    <a:moveTo>
                      <a:pt x="130" y="0"/>
                    </a:moveTo>
                    <a:cubicBezTo>
                      <a:pt x="77" y="0"/>
                      <a:pt x="20" y="39"/>
                      <a:pt x="15" y="104"/>
                    </a:cubicBezTo>
                    <a:cubicBezTo>
                      <a:pt x="0" y="355"/>
                      <a:pt x="11" y="762"/>
                      <a:pt x="285" y="884"/>
                    </a:cubicBezTo>
                    <a:cubicBezTo>
                      <a:pt x="302" y="892"/>
                      <a:pt x="319" y="896"/>
                      <a:pt x="335" y="896"/>
                    </a:cubicBezTo>
                    <a:cubicBezTo>
                      <a:pt x="385" y="896"/>
                      <a:pt x="424" y="859"/>
                      <a:pt x="429" y="804"/>
                    </a:cubicBezTo>
                    <a:cubicBezTo>
                      <a:pt x="445" y="679"/>
                      <a:pt x="388" y="560"/>
                      <a:pt x="342" y="446"/>
                    </a:cubicBezTo>
                    <a:cubicBezTo>
                      <a:pt x="297" y="329"/>
                      <a:pt x="247" y="200"/>
                      <a:pt x="220" y="74"/>
                    </a:cubicBezTo>
                    <a:cubicBezTo>
                      <a:pt x="209" y="23"/>
                      <a:pt x="170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45"/>
              <p:cNvSpPr/>
              <p:nvPr/>
            </p:nvSpPr>
            <p:spPr>
              <a:xfrm rot="-9510447">
                <a:off x="6809340" y="1340039"/>
                <a:ext cx="9678" cy="15407"/>
              </a:xfrm>
              <a:custGeom>
                <a:avLst/>
                <a:gdLst/>
                <a:ahLst/>
                <a:cxnLst/>
                <a:rect l="l" t="t" r="r" b="b"/>
                <a:pathLst>
                  <a:path w="539" h="854" extrusionOk="0">
                    <a:moveTo>
                      <a:pt x="174" y="1"/>
                    </a:moveTo>
                    <a:cubicBezTo>
                      <a:pt x="90" y="1"/>
                      <a:pt x="1" y="80"/>
                      <a:pt x="29" y="180"/>
                    </a:cubicBezTo>
                    <a:cubicBezTo>
                      <a:pt x="63" y="314"/>
                      <a:pt x="105" y="446"/>
                      <a:pt x="143" y="575"/>
                    </a:cubicBezTo>
                    <a:cubicBezTo>
                      <a:pt x="181" y="701"/>
                      <a:pt x="234" y="796"/>
                      <a:pt x="356" y="849"/>
                    </a:cubicBezTo>
                    <a:cubicBezTo>
                      <a:pt x="364" y="852"/>
                      <a:pt x="373" y="854"/>
                      <a:pt x="383" y="854"/>
                    </a:cubicBezTo>
                    <a:cubicBezTo>
                      <a:pt x="420" y="854"/>
                      <a:pt x="462" y="831"/>
                      <a:pt x="478" y="800"/>
                    </a:cubicBezTo>
                    <a:cubicBezTo>
                      <a:pt x="539" y="679"/>
                      <a:pt x="500" y="565"/>
                      <a:pt x="451" y="446"/>
                    </a:cubicBezTo>
                    <a:cubicBezTo>
                      <a:pt x="397" y="321"/>
                      <a:pt x="344" y="195"/>
                      <a:pt x="283" y="70"/>
                    </a:cubicBezTo>
                    <a:cubicBezTo>
                      <a:pt x="259" y="21"/>
                      <a:pt x="217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45"/>
              <p:cNvSpPr/>
              <p:nvPr/>
            </p:nvSpPr>
            <p:spPr>
              <a:xfrm rot="-9510447">
                <a:off x="6820620" y="1382980"/>
                <a:ext cx="6625" cy="18312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15" extrusionOk="0">
                    <a:moveTo>
                      <a:pt x="68" y="0"/>
                    </a:moveTo>
                    <a:cubicBezTo>
                      <a:pt x="33" y="0"/>
                      <a:pt x="1" y="22"/>
                      <a:pt x="7" y="68"/>
                    </a:cubicBezTo>
                    <a:cubicBezTo>
                      <a:pt x="45" y="375"/>
                      <a:pt x="56" y="691"/>
                      <a:pt x="197" y="972"/>
                    </a:cubicBezTo>
                    <a:cubicBezTo>
                      <a:pt x="213" y="1002"/>
                      <a:pt x="240" y="1015"/>
                      <a:pt x="267" y="1015"/>
                    </a:cubicBezTo>
                    <a:cubicBezTo>
                      <a:pt x="313" y="1015"/>
                      <a:pt x="362" y="979"/>
                      <a:pt x="364" y="926"/>
                    </a:cubicBezTo>
                    <a:cubicBezTo>
                      <a:pt x="368" y="619"/>
                      <a:pt x="239" y="337"/>
                      <a:pt x="140" y="48"/>
                    </a:cubicBezTo>
                    <a:cubicBezTo>
                      <a:pt x="129" y="17"/>
                      <a:pt x="98" y="0"/>
                      <a:pt x="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45"/>
              <p:cNvSpPr/>
              <p:nvPr/>
            </p:nvSpPr>
            <p:spPr>
              <a:xfrm rot="-9510447">
                <a:off x="6836024" y="1382949"/>
                <a:ext cx="7451" cy="12178"/>
              </a:xfrm>
              <a:custGeom>
                <a:avLst/>
                <a:gdLst/>
                <a:ahLst/>
                <a:cxnLst/>
                <a:rect l="l" t="t" r="r" b="b"/>
                <a:pathLst>
                  <a:path w="415" h="675" extrusionOk="0">
                    <a:moveTo>
                      <a:pt x="172" y="1"/>
                    </a:moveTo>
                    <a:cubicBezTo>
                      <a:pt x="124" y="1"/>
                      <a:pt x="73" y="28"/>
                      <a:pt x="65" y="78"/>
                    </a:cubicBezTo>
                    <a:cubicBezTo>
                      <a:pt x="34" y="241"/>
                      <a:pt x="0" y="461"/>
                      <a:pt x="99" y="610"/>
                    </a:cubicBezTo>
                    <a:cubicBezTo>
                      <a:pt x="128" y="654"/>
                      <a:pt x="171" y="674"/>
                      <a:pt x="213" y="674"/>
                    </a:cubicBezTo>
                    <a:cubicBezTo>
                      <a:pt x="270" y="674"/>
                      <a:pt x="326" y="638"/>
                      <a:pt x="350" y="575"/>
                    </a:cubicBezTo>
                    <a:cubicBezTo>
                      <a:pt x="414" y="412"/>
                      <a:pt x="323" y="203"/>
                      <a:pt x="258" y="51"/>
                    </a:cubicBezTo>
                    <a:cubicBezTo>
                      <a:pt x="244" y="16"/>
                      <a:pt x="209" y="1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45"/>
              <p:cNvSpPr/>
              <p:nvPr/>
            </p:nvSpPr>
            <p:spPr>
              <a:xfrm rot="-9510447">
                <a:off x="6850921" y="1347239"/>
                <a:ext cx="7056" cy="13603"/>
              </a:xfrm>
              <a:custGeom>
                <a:avLst/>
                <a:gdLst/>
                <a:ahLst/>
                <a:cxnLst/>
                <a:rect l="l" t="t" r="r" b="b"/>
                <a:pathLst>
                  <a:path w="393" h="754" extrusionOk="0">
                    <a:moveTo>
                      <a:pt x="150" y="0"/>
                    </a:moveTo>
                    <a:cubicBezTo>
                      <a:pt x="117" y="0"/>
                      <a:pt x="86" y="18"/>
                      <a:pt x="81" y="59"/>
                    </a:cubicBezTo>
                    <a:cubicBezTo>
                      <a:pt x="54" y="241"/>
                      <a:pt x="1" y="534"/>
                      <a:pt x="111" y="698"/>
                    </a:cubicBezTo>
                    <a:cubicBezTo>
                      <a:pt x="136" y="732"/>
                      <a:pt x="179" y="754"/>
                      <a:pt x="220" y="754"/>
                    </a:cubicBezTo>
                    <a:cubicBezTo>
                      <a:pt x="257" y="754"/>
                      <a:pt x="291" y="737"/>
                      <a:pt x="309" y="698"/>
                    </a:cubicBezTo>
                    <a:cubicBezTo>
                      <a:pt x="392" y="512"/>
                      <a:pt x="301" y="245"/>
                      <a:pt x="241" y="59"/>
                    </a:cubicBezTo>
                    <a:cubicBezTo>
                      <a:pt x="229" y="23"/>
                      <a:pt x="188" y="0"/>
                      <a:pt x="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45"/>
              <p:cNvSpPr/>
              <p:nvPr/>
            </p:nvSpPr>
            <p:spPr>
              <a:xfrm rot="-9510447">
                <a:off x="6828568" y="1342839"/>
                <a:ext cx="10198" cy="2249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247" extrusionOk="0">
                    <a:moveTo>
                      <a:pt x="122" y="1"/>
                    </a:moveTo>
                    <a:cubicBezTo>
                      <a:pt x="74" y="1"/>
                      <a:pt x="27" y="33"/>
                      <a:pt x="23" y="99"/>
                    </a:cubicBezTo>
                    <a:cubicBezTo>
                      <a:pt x="0" y="460"/>
                      <a:pt x="16" y="985"/>
                      <a:pt x="331" y="1224"/>
                    </a:cubicBezTo>
                    <a:cubicBezTo>
                      <a:pt x="352" y="1240"/>
                      <a:pt x="376" y="1247"/>
                      <a:pt x="401" y="1247"/>
                    </a:cubicBezTo>
                    <a:cubicBezTo>
                      <a:pt x="481" y="1247"/>
                      <a:pt x="568" y="1176"/>
                      <a:pt x="559" y="1091"/>
                    </a:cubicBezTo>
                    <a:cubicBezTo>
                      <a:pt x="540" y="928"/>
                      <a:pt x="445" y="802"/>
                      <a:pt x="384" y="651"/>
                    </a:cubicBezTo>
                    <a:cubicBezTo>
                      <a:pt x="316" y="479"/>
                      <a:pt x="251" y="286"/>
                      <a:pt x="228" y="99"/>
                    </a:cubicBezTo>
                    <a:cubicBezTo>
                      <a:pt x="221" y="34"/>
                      <a:pt x="171" y="1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45"/>
              <p:cNvSpPr/>
              <p:nvPr/>
            </p:nvSpPr>
            <p:spPr>
              <a:xfrm rot="-9510447">
                <a:off x="6796409" y="1035651"/>
                <a:ext cx="484965" cy="189574"/>
              </a:xfrm>
              <a:custGeom>
                <a:avLst/>
                <a:gdLst/>
                <a:ahLst/>
                <a:cxnLst/>
                <a:rect l="l" t="t" r="r" b="b"/>
                <a:pathLst>
                  <a:path w="27010" h="10508" extrusionOk="0">
                    <a:moveTo>
                      <a:pt x="4007" y="1"/>
                    </a:moveTo>
                    <a:cubicBezTo>
                      <a:pt x="3262" y="1"/>
                      <a:pt x="2716" y="181"/>
                      <a:pt x="2434" y="588"/>
                    </a:cubicBezTo>
                    <a:cubicBezTo>
                      <a:pt x="0" y="4110"/>
                      <a:pt x="27009" y="10508"/>
                      <a:pt x="27009" y="10508"/>
                    </a:cubicBezTo>
                    <a:cubicBezTo>
                      <a:pt x="27009" y="10508"/>
                      <a:pt x="9698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45"/>
              <p:cNvSpPr/>
              <p:nvPr/>
            </p:nvSpPr>
            <p:spPr>
              <a:xfrm rot="-9510447">
                <a:off x="7153485" y="1240131"/>
                <a:ext cx="17165" cy="11889"/>
              </a:xfrm>
              <a:custGeom>
                <a:avLst/>
                <a:gdLst/>
                <a:ahLst/>
                <a:cxnLst/>
                <a:rect l="l" t="t" r="r" b="b"/>
                <a:pathLst>
                  <a:path w="956" h="659" extrusionOk="0">
                    <a:moveTo>
                      <a:pt x="142" y="1"/>
                    </a:moveTo>
                    <a:cubicBezTo>
                      <a:pt x="53" y="1"/>
                      <a:pt x="1" y="119"/>
                      <a:pt x="66" y="188"/>
                    </a:cubicBezTo>
                    <a:cubicBezTo>
                      <a:pt x="180" y="305"/>
                      <a:pt x="298" y="408"/>
                      <a:pt x="431" y="500"/>
                    </a:cubicBezTo>
                    <a:cubicBezTo>
                      <a:pt x="539" y="569"/>
                      <a:pt x="642" y="658"/>
                      <a:pt x="769" y="658"/>
                    </a:cubicBezTo>
                    <a:cubicBezTo>
                      <a:pt x="793" y="658"/>
                      <a:pt x="819" y="655"/>
                      <a:pt x="845" y="648"/>
                    </a:cubicBezTo>
                    <a:cubicBezTo>
                      <a:pt x="917" y="625"/>
                      <a:pt x="955" y="553"/>
                      <a:pt x="940" y="484"/>
                    </a:cubicBezTo>
                    <a:cubicBezTo>
                      <a:pt x="906" y="321"/>
                      <a:pt x="747" y="260"/>
                      <a:pt x="613" y="188"/>
                    </a:cubicBezTo>
                    <a:cubicBezTo>
                      <a:pt x="473" y="107"/>
                      <a:pt x="328" y="51"/>
                      <a:pt x="172" y="5"/>
                    </a:cubicBezTo>
                    <a:cubicBezTo>
                      <a:pt x="161" y="2"/>
                      <a:pt x="152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45"/>
              <p:cNvSpPr/>
              <p:nvPr/>
            </p:nvSpPr>
            <p:spPr>
              <a:xfrm rot="-9510447">
                <a:off x="7133926" y="1249769"/>
                <a:ext cx="25406" cy="11673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647" extrusionOk="0">
                    <a:moveTo>
                      <a:pt x="171" y="0"/>
                    </a:moveTo>
                    <a:cubicBezTo>
                      <a:pt x="44" y="0"/>
                      <a:pt x="0" y="175"/>
                      <a:pt x="133" y="222"/>
                    </a:cubicBezTo>
                    <a:cubicBezTo>
                      <a:pt x="510" y="359"/>
                      <a:pt x="871" y="576"/>
                      <a:pt x="1266" y="644"/>
                    </a:cubicBezTo>
                    <a:cubicBezTo>
                      <a:pt x="1273" y="646"/>
                      <a:pt x="1279" y="646"/>
                      <a:pt x="1285" y="646"/>
                    </a:cubicBezTo>
                    <a:cubicBezTo>
                      <a:pt x="1363" y="646"/>
                      <a:pt x="1414" y="555"/>
                      <a:pt x="1354" y="488"/>
                    </a:cubicBezTo>
                    <a:cubicBezTo>
                      <a:pt x="1061" y="165"/>
                      <a:pt x="609" y="67"/>
                      <a:pt x="194" y="2"/>
                    </a:cubicBezTo>
                    <a:cubicBezTo>
                      <a:pt x="186" y="1"/>
                      <a:pt x="179" y="0"/>
                      <a:pt x="1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45"/>
              <p:cNvSpPr/>
              <p:nvPr/>
            </p:nvSpPr>
            <p:spPr>
              <a:xfrm rot="-9510447">
                <a:off x="7123616" y="1186194"/>
                <a:ext cx="18601" cy="9904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49" extrusionOk="0">
                    <a:moveTo>
                      <a:pt x="134" y="0"/>
                    </a:moveTo>
                    <a:cubicBezTo>
                      <a:pt x="5" y="0"/>
                      <a:pt x="1" y="180"/>
                      <a:pt x="85" y="245"/>
                    </a:cubicBezTo>
                    <a:cubicBezTo>
                      <a:pt x="199" y="332"/>
                      <a:pt x="347" y="385"/>
                      <a:pt x="476" y="447"/>
                    </a:cubicBezTo>
                    <a:cubicBezTo>
                      <a:pt x="602" y="503"/>
                      <a:pt x="731" y="545"/>
                      <a:pt x="868" y="549"/>
                    </a:cubicBezTo>
                    <a:cubicBezTo>
                      <a:pt x="978" y="549"/>
                      <a:pt x="1035" y="408"/>
                      <a:pt x="959" y="332"/>
                    </a:cubicBezTo>
                    <a:cubicBezTo>
                      <a:pt x="853" y="234"/>
                      <a:pt x="720" y="173"/>
                      <a:pt x="583" y="124"/>
                    </a:cubicBezTo>
                    <a:cubicBezTo>
                      <a:pt x="442" y="74"/>
                      <a:pt x="297" y="17"/>
                      <a:pt x="153" y="1"/>
                    </a:cubicBezTo>
                    <a:cubicBezTo>
                      <a:pt x="146" y="0"/>
                      <a:pt x="140" y="0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45"/>
              <p:cNvSpPr/>
              <p:nvPr/>
            </p:nvSpPr>
            <p:spPr>
              <a:xfrm rot="-9510447">
                <a:off x="7102668" y="1193258"/>
                <a:ext cx="23000" cy="12538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95" extrusionOk="0">
                    <a:moveTo>
                      <a:pt x="174" y="1"/>
                    </a:moveTo>
                    <a:cubicBezTo>
                      <a:pt x="40" y="1"/>
                      <a:pt x="0" y="204"/>
                      <a:pt x="143" y="253"/>
                    </a:cubicBezTo>
                    <a:cubicBezTo>
                      <a:pt x="444" y="363"/>
                      <a:pt x="741" y="522"/>
                      <a:pt x="1022" y="675"/>
                    </a:cubicBezTo>
                    <a:cubicBezTo>
                      <a:pt x="1047" y="688"/>
                      <a:pt x="1072" y="695"/>
                      <a:pt x="1095" y="695"/>
                    </a:cubicBezTo>
                    <a:cubicBezTo>
                      <a:pt x="1216" y="695"/>
                      <a:pt x="1281" y="521"/>
                      <a:pt x="1162" y="431"/>
                    </a:cubicBezTo>
                    <a:cubicBezTo>
                      <a:pt x="873" y="211"/>
                      <a:pt x="562" y="93"/>
                      <a:pt x="211" y="6"/>
                    </a:cubicBezTo>
                    <a:cubicBezTo>
                      <a:pt x="198" y="2"/>
                      <a:pt x="186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45"/>
              <p:cNvSpPr/>
              <p:nvPr/>
            </p:nvSpPr>
            <p:spPr>
              <a:xfrm rot="-9510447">
                <a:off x="7136989" y="1215247"/>
                <a:ext cx="14526" cy="741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411" extrusionOk="0">
                    <a:moveTo>
                      <a:pt x="165" y="0"/>
                    </a:moveTo>
                    <a:cubicBezTo>
                      <a:pt x="63" y="0"/>
                      <a:pt x="1" y="153"/>
                      <a:pt x="105" y="206"/>
                    </a:cubicBezTo>
                    <a:cubicBezTo>
                      <a:pt x="270" y="285"/>
                      <a:pt x="452" y="411"/>
                      <a:pt x="638" y="411"/>
                    </a:cubicBezTo>
                    <a:cubicBezTo>
                      <a:pt x="740" y="411"/>
                      <a:pt x="809" y="269"/>
                      <a:pt x="726" y="201"/>
                    </a:cubicBezTo>
                    <a:cubicBezTo>
                      <a:pt x="581" y="76"/>
                      <a:pt x="372" y="50"/>
                      <a:pt x="193" y="4"/>
                    </a:cubicBezTo>
                    <a:cubicBezTo>
                      <a:pt x="184" y="1"/>
                      <a:pt x="174" y="0"/>
                      <a:pt x="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45"/>
              <p:cNvSpPr/>
              <p:nvPr/>
            </p:nvSpPr>
            <p:spPr>
              <a:xfrm rot="-9510447">
                <a:off x="7077543" y="1152681"/>
                <a:ext cx="17775" cy="9706"/>
              </a:xfrm>
              <a:custGeom>
                <a:avLst/>
                <a:gdLst/>
                <a:ahLst/>
                <a:cxnLst/>
                <a:rect l="l" t="t" r="r" b="b"/>
                <a:pathLst>
                  <a:path w="990" h="538" extrusionOk="0">
                    <a:moveTo>
                      <a:pt x="116" y="0"/>
                    </a:moveTo>
                    <a:cubicBezTo>
                      <a:pt x="34" y="0"/>
                      <a:pt x="0" y="108"/>
                      <a:pt x="51" y="169"/>
                    </a:cubicBezTo>
                    <a:cubicBezTo>
                      <a:pt x="138" y="287"/>
                      <a:pt x="291" y="370"/>
                      <a:pt x="424" y="431"/>
                    </a:cubicBezTo>
                    <a:cubicBezTo>
                      <a:pt x="522" y="479"/>
                      <a:pt x="645" y="537"/>
                      <a:pt x="760" y="537"/>
                    </a:cubicBezTo>
                    <a:cubicBezTo>
                      <a:pt x="792" y="537"/>
                      <a:pt x="823" y="533"/>
                      <a:pt x="853" y="522"/>
                    </a:cubicBezTo>
                    <a:cubicBezTo>
                      <a:pt x="941" y="492"/>
                      <a:pt x="990" y="374"/>
                      <a:pt x="910" y="301"/>
                    </a:cubicBezTo>
                    <a:cubicBezTo>
                      <a:pt x="812" y="215"/>
                      <a:pt x="663" y="206"/>
                      <a:pt x="534" y="164"/>
                    </a:cubicBezTo>
                    <a:cubicBezTo>
                      <a:pt x="401" y="123"/>
                      <a:pt x="279" y="50"/>
                      <a:pt x="146" y="5"/>
                    </a:cubicBezTo>
                    <a:cubicBezTo>
                      <a:pt x="135" y="2"/>
                      <a:pt x="125" y="0"/>
                      <a:pt x="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45"/>
              <p:cNvSpPr/>
              <p:nvPr/>
            </p:nvSpPr>
            <p:spPr>
              <a:xfrm rot="-9510447">
                <a:off x="7059515" y="1164968"/>
                <a:ext cx="19463" cy="851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472" extrusionOk="0">
                    <a:moveTo>
                      <a:pt x="216" y="0"/>
                    </a:moveTo>
                    <a:cubicBezTo>
                      <a:pt x="56" y="0"/>
                      <a:pt x="1" y="239"/>
                      <a:pt x="171" y="293"/>
                    </a:cubicBezTo>
                    <a:cubicBezTo>
                      <a:pt x="304" y="331"/>
                      <a:pt x="438" y="369"/>
                      <a:pt x="566" y="407"/>
                    </a:cubicBezTo>
                    <a:cubicBezTo>
                      <a:pt x="662" y="436"/>
                      <a:pt x="756" y="472"/>
                      <a:pt x="852" y="472"/>
                    </a:cubicBezTo>
                    <a:cubicBezTo>
                      <a:pt x="882" y="472"/>
                      <a:pt x="913" y="468"/>
                      <a:pt x="943" y="460"/>
                    </a:cubicBezTo>
                    <a:cubicBezTo>
                      <a:pt x="1042" y="434"/>
                      <a:pt x="1084" y="297"/>
                      <a:pt x="1004" y="225"/>
                    </a:cubicBezTo>
                    <a:cubicBezTo>
                      <a:pt x="908" y="133"/>
                      <a:pt x="783" y="118"/>
                      <a:pt x="654" y="92"/>
                    </a:cubicBezTo>
                    <a:cubicBezTo>
                      <a:pt x="521" y="65"/>
                      <a:pt x="388" y="34"/>
                      <a:pt x="251" y="4"/>
                    </a:cubicBezTo>
                    <a:cubicBezTo>
                      <a:pt x="239" y="1"/>
                      <a:pt x="227" y="0"/>
                      <a:pt x="2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45"/>
              <p:cNvSpPr/>
              <p:nvPr/>
            </p:nvSpPr>
            <p:spPr>
              <a:xfrm rot="-9510447">
                <a:off x="7079308" y="1197905"/>
                <a:ext cx="14292" cy="710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394" extrusionOk="0">
                    <a:moveTo>
                      <a:pt x="136" y="0"/>
                    </a:moveTo>
                    <a:cubicBezTo>
                      <a:pt x="23" y="0"/>
                      <a:pt x="1" y="187"/>
                      <a:pt x="115" y="213"/>
                    </a:cubicBezTo>
                    <a:cubicBezTo>
                      <a:pt x="210" y="232"/>
                      <a:pt x="305" y="259"/>
                      <a:pt x="396" y="297"/>
                    </a:cubicBezTo>
                    <a:cubicBezTo>
                      <a:pt x="477" y="329"/>
                      <a:pt x="555" y="393"/>
                      <a:pt x="642" y="393"/>
                    </a:cubicBezTo>
                    <a:cubicBezTo>
                      <a:pt x="649" y="393"/>
                      <a:pt x="656" y="393"/>
                      <a:pt x="663" y="392"/>
                    </a:cubicBezTo>
                    <a:cubicBezTo>
                      <a:pt x="747" y="385"/>
                      <a:pt x="796" y="309"/>
                      <a:pt x="758" y="232"/>
                    </a:cubicBezTo>
                    <a:cubicBezTo>
                      <a:pt x="705" y="134"/>
                      <a:pt x="579" y="104"/>
                      <a:pt x="480" y="69"/>
                    </a:cubicBezTo>
                    <a:cubicBezTo>
                      <a:pt x="370" y="35"/>
                      <a:pt x="256" y="16"/>
                      <a:pt x="145" y="0"/>
                    </a:cubicBezTo>
                    <a:cubicBezTo>
                      <a:pt x="142" y="0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45"/>
              <p:cNvSpPr/>
              <p:nvPr/>
            </p:nvSpPr>
            <p:spPr>
              <a:xfrm rot="-9510447">
                <a:off x="7042734" y="1131640"/>
                <a:ext cx="19445" cy="1010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560" extrusionOk="0">
                    <a:moveTo>
                      <a:pt x="100" y="0"/>
                    </a:moveTo>
                    <a:cubicBezTo>
                      <a:pt x="32" y="0"/>
                      <a:pt x="1" y="93"/>
                      <a:pt x="49" y="137"/>
                    </a:cubicBezTo>
                    <a:cubicBezTo>
                      <a:pt x="170" y="255"/>
                      <a:pt x="319" y="342"/>
                      <a:pt x="467" y="418"/>
                    </a:cubicBezTo>
                    <a:cubicBezTo>
                      <a:pt x="605" y="489"/>
                      <a:pt x="750" y="560"/>
                      <a:pt x="904" y="560"/>
                    </a:cubicBezTo>
                    <a:cubicBezTo>
                      <a:pt x="915" y="560"/>
                      <a:pt x="927" y="559"/>
                      <a:pt x="939" y="559"/>
                    </a:cubicBezTo>
                    <a:cubicBezTo>
                      <a:pt x="1041" y="551"/>
                      <a:pt x="1083" y="441"/>
                      <a:pt x="1018" y="365"/>
                    </a:cubicBezTo>
                    <a:cubicBezTo>
                      <a:pt x="916" y="232"/>
                      <a:pt x="752" y="171"/>
                      <a:pt x="596" y="118"/>
                    </a:cubicBezTo>
                    <a:cubicBezTo>
                      <a:pt x="437" y="60"/>
                      <a:pt x="273" y="8"/>
                      <a:pt x="105" y="0"/>
                    </a:cubicBezTo>
                    <a:cubicBezTo>
                      <a:pt x="104" y="0"/>
                      <a:pt x="102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45"/>
              <p:cNvSpPr/>
              <p:nvPr/>
            </p:nvSpPr>
            <p:spPr>
              <a:xfrm rot="-9510447">
                <a:off x="7015629" y="1132632"/>
                <a:ext cx="22031" cy="10301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571" extrusionOk="0">
                    <a:moveTo>
                      <a:pt x="163" y="0"/>
                    </a:moveTo>
                    <a:cubicBezTo>
                      <a:pt x="57" y="0"/>
                      <a:pt x="1" y="177"/>
                      <a:pt x="112" y="225"/>
                    </a:cubicBezTo>
                    <a:cubicBezTo>
                      <a:pt x="265" y="290"/>
                      <a:pt x="424" y="343"/>
                      <a:pt x="581" y="407"/>
                    </a:cubicBezTo>
                    <a:cubicBezTo>
                      <a:pt x="722" y="467"/>
                      <a:pt x="872" y="571"/>
                      <a:pt x="1029" y="571"/>
                    </a:cubicBezTo>
                    <a:cubicBezTo>
                      <a:pt x="1031" y="571"/>
                      <a:pt x="1034" y="571"/>
                      <a:pt x="1037" y="571"/>
                    </a:cubicBezTo>
                    <a:cubicBezTo>
                      <a:pt x="1135" y="571"/>
                      <a:pt x="1227" y="449"/>
                      <a:pt x="1158" y="362"/>
                    </a:cubicBezTo>
                    <a:cubicBezTo>
                      <a:pt x="1056" y="217"/>
                      <a:pt x="881" y="167"/>
                      <a:pt x="714" y="114"/>
                    </a:cubicBezTo>
                    <a:cubicBezTo>
                      <a:pt x="539" y="53"/>
                      <a:pt x="356" y="11"/>
                      <a:pt x="170" y="0"/>
                    </a:cubicBezTo>
                    <a:cubicBezTo>
                      <a:pt x="168" y="0"/>
                      <a:pt x="166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45"/>
              <p:cNvSpPr/>
              <p:nvPr/>
            </p:nvSpPr>
            <p:spPr>
              <a:xfrm rot="-9510447">
                <a:off x="7033060" y="1106314"/>
                <a:ext cx="16770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02" extrusionOk="0">
                    <a:moveTo>
                      <a:pt x="121" y="1"/>
                    </a:moveTo>
                    <a:cubicBezTo>
                      <a:pt x="28" y="1"/>
                      <a:pt x="0" y="140"/>
                      <a:pt x="78" y="197"/>
                    </a:cubicBezTo>
                    <a:cubicBezTo>
                      <a:pt x="184" y="277"/>
                      <a:pt x="287" y="361"/>
                      <a:pt x="394" y="441"/>
                    </a:cubicBezTo>
                    <a:cubicBezTo>
                      <a:pt x="492" y="514"/>
                      <a:pt x="602" y="601"/>
                      <a:pt x="729" y="601"/>
                    </a:cubicBezTo>
                    <a:cubicBezTo>
                      <a:pt x="734" y="601"/>
                      <a:pt x="739" y="601"/>
                      <a:pt x="744" y="601"/>
                    </a:cubicBezTo>
                    <a:cubicBezTo>
                      <a:pt x="858" y="592"/>
                      <a:pt x="933" y="475"/>
                      <a:pt x="877" y="368"/>
                    </a:cubicBezTo>
                    <a:cubicBezTo>
                      <a:pt x="808" y="243"/>
                      <a:pt x="668" y="197"/>
                      <a:pt x="542" y="148"/>
                    </a:cubicBezTo>
                    <a:cubicBezTo>
                      <a:pt x="412" y="99"/>
                      <a:pt x="284" y="57"/>
                      <a:pt x="158" y="8"/>
                    </a:cubicBezTo>
                    <a:cubicBezTo>
                      <a:pt x="145" y="3"/>
                      <a:pt x="132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45"/>
              <p:cNvSpPr/>
              <p:nvPr/>
            </p:nvSpPr>
            <p:spPr>
              <a:xfrm rot="-9510447">
                <a:off x="6997656" y="1095857"/>
                <a:ext cx="23018" cy="7848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435" extrusionOk="0">
                    <a:moveTo>
                      <a:pt x="275" y="0"/>
                    </a:moveTo>
                    <a:cubicBezTo>
                      <a:pt x="223" y="0"/>
                      <a:pt x="172" y="3"/>
                      <a:pt x="122" y="8"/>
                    </a:cubicBezTo>
                    <a:cubicBezTo>
                      <a:pt x="20" y="19"/>
                      <a:pt x="1" y="149"/>
                      <a:pt x="99" y="191"/>
                    </a:cubicBezTo>
                    <a:cubicBezTo>
                      <a:pt x="282" y="263"/>
                      <a:pt x="487" y="305"/>
                      <a:pt x="677" y="365"/>
                    </a:cubicBezTo>
                    <a:cubicBezTo>
                      <a:pt x="797" y="402"/>
                      <a:pt x="907" y="435"/>
                      <a:pt x="1024" y="435"/>
                    </a:cubicBezTo>
                    <a:cubicBezTo>
                      <a:pt x="1078" y="435"/>
                      <a:pt x="1133" y="428"/>
                      <a:pt x="1191" y="411"/>
                    </a:cubicBezTo>
                    <a:cubicBezTo>
                      <a:pt x="1263" y="388"/>
                      <a:pt x="1282" y="300"/>
                      <a:pt x="1233" y="247"/>
                    </a:cubicBezTo>
                    <a:cubicBezTo>
                      <a:pt x="1099" y="103"/>
                      <a:pt x="936" y="65"/>
                      <a:pt x="745" y="42"/>
                    </a:cubicBezTo>
                    <a:cubicBezTo>
                      <a:pt x="594" y="22"/>
                      <a:pt x="432" y="0"/>
                      <a:pt x="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45"/>
              <p:cNvSpPr/>
              <p:nvPr/>
            </p:nvSpPr>
            <p:spPr>
              <a:xfrm rot="-9510447">
                <a:off x="6976623" y="1070627"/>
                <a:ext cx="23126" cy="9814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544" extrusionOk="0">
                    <a:moveTo>
                      <a:pt x="299" y="1"/>
                    </a:moveTo>
                    <a:cubicBezTo>
                      <a:pt x="279" y="1"/>
                      <a:pt x="259" y="1"/>
                      <a:pt x="239" y="2"/>
                    </a:cubicBezTo>
                    <a:cubicBezTo>
                      <a:pt x="16" y="6"/>
                      <a:pt x="0" y="291"/>
                      <a:pt x="186" y="367"/>
                    </a:cubicBezTo>
                    <a:cubicBezTo>
                      <a:pt x="411" y="458"/>
                      <a:pt x="662" y="488"/>
                      <a:pt x="897" y="538"/>
                    </a:cubicBezTo>
                    <a:cubicBezTo>
                      <a:pt x="914" y="542"/>
                      <a:pt x="931" y="543"/>
                      <a:pt x="946" y="543"/>
                    </a:cubicBezTo>
                    <a:cubicBezTo>
                      <a:pt x="1199" y="543"/>
                      <a:pt x="1288" y="140"/>
                      <a:pt x="1020" y="97"/>
                    </a:cubicBezTo>
                    <a:cubicBezTo>
                      <a:pt x="784" y="58"/>
                      <a:pt x="539" y="1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45"/>
              <p:cNvSpPr/>
              <p:nvPr/>
            </p:nvSpPr>
            <p:spPr>
              <a:xfrm rot="-9510447">
                <a:off x="6966172" y="1077214"/>
                <a:ext cx="16662" cy="8569"/>
              </a:xfrm>
              <a:custGeom>
                <a:avLst/>
                <a:gdLst/>
                <a:ahLst/>
                <a:cxnLst/>
                <a:rect l="l" t="t" r="r" b="b"/>
                <a:pathLst>
                  <a:path w="928" h="475" extrusionOk="0">
                    <a:moveTo>
                      <a:pt x="339" y="0"/>
                    </a:moveTo>
                    <a:cubicBezTo>
                      <a:pt x="237" y="0"/>
                      <a:pt x="137" y="21"/>
                      <a:pt x="65" y="93"/>
                    </a:cubicBezTo>
                    <a:cubicBezTo>
                      <a:pt x="1" y="154"/>
                      <a:pt x="15" y="264"/>
                      <a:pt x="92" y="309"/>
                    </a:cubicBezTo>
                    <a:cubicBezTo>
                      <a:pt x="194" y="370"/>
                      <a:pt x="331" y="359"/>
                      <a:pt x="445" y="393"/>
                    </a:cubicBezTo>
                    <a:cubicBezTo>
                      <a:pt x="502" y="412"/>
                      <a:pt x="552" y="443"/>
                      <a:pt x="608" y="462"/>
                    </a:cubicBezTo>
                    <a:cubicBezTo>
                      <a:pt x="638" y="471"/>
                      <a:pt x="665" y="475"/>
                      <a:pt x="693" y="475"/>
                    </a:cubicBezTo>
                    <a:cubicBezTo>
                      <a:pt x="730" y="475"/>
                      <a:pt x="767" y="468"/>
                      <a:pt x="806" y="462"/>
                    </a:cubicBezTo>
                    <a:cubicBezTo>
                      <a:pt x="882" y="446"/>
                      <a:pt x="928" y="355"/>
                      <a:pt x="905" y="283"/>
                    </a:cubicBezTo>
                    <a:cubicBezTo>
                      <a:pt x="856" y="104"/>
                      <a:pt x="700" y="47"/>
                      <a:pt x="529" y="17"/>
                    </a:cubicBezTo>
                    <a:cubicBezTo>
                      <a:pt x="469" y="8"/>
                      <a:pt x="403" y="0"/>
                      <a:pt x="3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45"/>
              <p:cNvSpPr/>
              <p:nvPr/>
            </p:nvSpPr>
            <p:spPr>
              <a:xfrm rot="-9510447">
                <a:off x="6940117" y="1047342"/>
                <a:ext cx="22659" cy="6819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378" extrusionOk="0">
                    <a:moveTo>
                      <a:pt x="701" y="1"/>
                    </a:moveTo>
                    <a:cubicBezTo>
                      <a:pt x="511" y="1"/>
                      <a:pt x="313" y="29"/>
                      <a:pt x="156" y="29"/>
                    </a:cubicBezTo>
                    <a:cubicBezTo>
                      <a:pt x="0" y="29"/>
                      <a:pt x="0" y="266"/>
                      <a:pt x="156" y="269"/>
                    </a:cubicBezTo>
                    <a:cubicBezTo>
                      <a:pt x="339" y="277"/>
                      <a:pt x="521" y="311"/>
                      <a:pt x="704" y="341"/>
                    </a:cubicBezTo>
                    <a:cubicBezTo>
                      <a:pt x="794" y="358"/>
                      <a:pt x="884" y="377"/>
                      <a:pt x="974" y="377"/>
                    </a:cubicBezTo>
                    <a:cubicBezTo>
                      <a:pt x="1031" y="377"/>
                      <a:pt x="1087" y="369"/>
                      <a:pt x="1144" y="349"/>
                    </a:cubicBezTo>
                    <a:cubicBezTo>
                      <a:pt x="1255" y="311"/>
                      <a:pt x="1262" y="185"/>
                      <a:pt x="1175" y="121"/>
                    </a:cubicBezTo>
                    <a:cubicBezTo>
                      <a:pt x="1049" y="26"/>
                      <a:pt x="878" y="1"/>
                      <a:pt x="7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45"/>
              <p:cNvSpPr/>
              <p:nvPr/>
            </p:nvSpPr>
            <p:spPr>
              <a:xfrm rot="-9510447">
                <a:off x="6729110" y="896008"/>
                <a:ext cx="231638" cy="173446"/>
              </a:xfrm>
              <a:custGeom>
                <a:avLst/>
                <a:gdLst/>
                <a:ahLst/>
                <a:cxnLst/>
                <a:rect l="l" t="t" r="r" b="b"/>
                <a:pathLst>
                  <a:path w="12901" h="9614" extrusionOk="0">
                    <a:moveTo>
                      <a:pt x="8138" y="1"/>
                    </a:moveTo>
                    <a:cubicBezTo>
                      <a:pt x="7119" y="1"/>
                      <a:pt x="6562" y="5074"/>
                      <a:pt x="6562" y="5074"/>
                    </a:cubicBezTo>
                    <a:cubicBezTo>
                      <a:pt x="6562" y="5074"/>
                      <a:pt x="5760" y="987"/>
                      <a:pt x="4825" y="915"/>
                    </a:cubicBezTo>
                    <a:cubicBezTo>
                      <a:pt x="4817" y="915"/>
                      <a:pt x="4810" y="914"/>
                      <a:pt x="4803" y="914"/>
                    </a:cubicBezTo>
                    <a:cubicBezTo>
                      <a:pt x="3919" y="914"/>
                      <a:pt x="5472" y="5291"/>
                      <a:pt x="5472" y="5291"/>
                    </a:cubicBezTo>
                    <a:cubicBezTo>
                      <a:pt x="5472" y="5291"/>
                      <a:pt x="2788" y="1971"/>
                      <a:pt x="1465" y="1971"/>
                    </a:cubicBezTo>
                    <a:cubicBezTo>
                      <a:pt x="1347" y="1971"/>
                      <a:pt x="1239" y="1998"/>
                      <a:pt x="1145" y="2056"/>
                    </a:cubicBezTo>
                    <a:cubicBezTo>
                      <a:pt x="1" y="2763"/>
                      <a:pt x="3456" y="5295"/>
                      <a:pt x="3456" y="5295"/>
                    </a:cubicBezTo>
                    <a:cubicBezTo>
                      <a:pt x="3456" y="5295"/>
                      <a:pt x="4284" y="9614"/>
                      <a:pt x="6772" y="9614"/>
                    </a:cubicBezTo>
                    <a:cubicBezTo>
                      <a:pt x="6830" y="9614"/>
                      <a:pt x="6890" y="9611"/>
                      <a:pt x="6950" y="9607"/>
                    </a:cubicBezTo>
                    <a:cubicBezTo>
                      <a:pt x="9582" y="9389"/>
                      <a:pt x="9582" y="5770"/>
                      <a:pt x="9582" y="5770"/>
                    </a:cubicBezTo>
                    <a:cubicBezTo>
                      <a:pt x="9582" y="5770"/>
                      <a:pt x="12821" y="3462"/>
                      <a:pt x="12893" y="2462"/>
                    </a:cubicBezTo>
                    <a:cubicBezTo>
                      <a:pt x="12901" y="2359"/>
                      <a:pt x="12856" y="2312"/>
                      <a:pt x="12770" y="2312"/>
                    </a:cubicBezTo>
                    <a:cubicBezTo>
                      <a:pt x="12273" y="2312"/>
                      <a:pt x="10397" y="3849"/>
                      <a:pt x="9201" y="4873"/>
                    </a:cubicBezTo>
                    <a:cubicBezTo>
                      <a:pt x="10163" y="3223"/>
                      <a:pt x="11342" y="968"/>
                      <a:pt x="10638" y="915"/>
                    </a:cubicBezTo>
                    <a:cubicBezTo>
                      <a:pt x="10630" y="915"/>
                      <a:pt x="10621" y="914"/>
                      <a:pt x="10613" y="914"/>
                    </a:cubicBezTo>
                    <a:cubicBezTo>
                      <a:pt x="9976" y="914"/>
                      <a:pt x="9082" y="2585"/>
                      <a:pt x="8441" y="4044"/>
                    </a:cubicBezTo>
                    <a:cubicBezTo>
                      <a:pt x="8657" y="2371"/>
                      <a:pt x="8836" y="82"/>
                      <a:pt x="8175" y="3"/>
                    </a:cubicBezTo>
                    <a:cubicBezTo>
                      <a:pt x="8162" y="1"/>
                      <a:pt x="8150" y="1"/>
                      <a:pt x="81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4" y="-13244"/>
            <a:ext cx="5267325" cy="704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1" y="727459"/>
            <a:ext cx="8254664" cy="4270568"/>
          </a:xfrm>
          <a:prstGeom prst="rect">
            <a:avLst/>
          </a:prstGeom>
        </p:spPr>
      </p:pic>
      <p:grpSp>
        <p:nvGrpSpPr>
          <p:cNvPr id="165" name="Google Shape;5853;p61"/>
          <p:cNvGrpSpPr/>
          <p:nvPr/>
        </p:nvGrpSpPr>
        <p:grpSpPr>
          <a:xfrm>
            <a:off x="0" y="3207785"/>
            <a:ext cx="944488" cy="2280061"/>
            <a:chOff x="5478925" y="1824825"/>
            <a:chExt cx="1177372" cy="2842260"/>
          </a:xfrm>
        </p:grpSpPr>
        <p:sp>
          <p:nvSpPr>
            <p:cNvPr id="166" name="Google Shape;5854;p61"/>
            <p:cNvSpPr/>
            <p:nvPr/>
          </p:nvSpPr>
          <p:spPr>
            <a:xfrm>
              <a:off x="5899268" y="2136282"/>
              <a:ext cx="207106" cy="2530803"/>
            </a:xfrm>
            <a:custGeom>
              <a:avLst/>
              <a:gdLst/>
              <a:ahLst/>
              <a:cxnLst/>
              <a:rect l="l" t="t" r="r" b="b"/>
              <a:pathLst>
                <a:path w="5204" h="63592" extrusionOk="0">
                  <a:moveTo>
                    <a:pt x="4678" y="0"/>
                  </a:moveTo>
                  <a:lnTo>
                    <a:pt x="4678" y="4"/>
                  </a:lnTo>
                  <a:cubicBezTo>
                    <a:pt x="4668" y="36"/>
                    <a:pt x="4660" y="69"/>
                    <a:pt x="4653" y="101"/>
                  </a:cubicBezTo>
                  <a:cubicBezTo>
                    <a:pt x="4642" y="138"/>
                    <a:pt x="4631" y="170"/>
                    <a:pt x="4620" y="206"/>
                  </a:cubicBezTo>
                  <a:cubicBezTo>
                    <a:pt x="4613" y="228"/>
                    <a:pt x="4606" y="253"/>
                    <a:pt x="4598" y="279"/>
                  </a:cubicBezTo>
                  <a:lnTo>
                    <a:pt x="4544" y="482"/>
                  </a:lnTo>
                  <a:cubicBezTo>
                    <a:pt x="4511" y="598"/>
                    <a:pt x="4479" y="714"/>
                    <a:pt x="4446" y="827"/>
                  </a:cubicBezTo>
                  <a:cubicBezTo>
                    <a:pt x="3641" y="3727"/>
                    <a:pt x="2974" y="6697"/>
                    <a:pt x="2422" y="9685"/>
                  </a:cubicBezTo>
                  <a:cubicBezTo>
                    <a:pt x="1001" y="17375"/>
                    <a:pt x="356" y="25185"/>
                    <a:pt x="135" y="32245"/>
                  </a:cubicBezTo>
                  <a:cubicBezTo>
                    <a:pt x="121" y="32673"/>
                    <a:pt x="106" y="33097"/>
                    <a:pt x="99" y="33518"/>
                  </a:cubicBezTo>
                  <a:cubicBezTo>
                    <a:pt x="1" y="37517"/>
                    <a:pt x="34" y="41252"/>
                    <a:pt x="135" y="44563"/>
                  </a:cubicBezTo>
                  <a:cubicBezTo>
                    <a:pt x="349" y="51583"/>
                    <a:pt x="867" y="57253"/>
                    <a:pt x="1262" y="60778"/>
                  </a:cubicBezTo>
                  <a:cubicBezTo>
                    <a:pt x="1375" y="61764"/>
                    <a:pt x="1491" y="62722"/>
                    <a:pt x="1611" y="63592"/>
                  </a:cubicBezTo>
                  <a:lnTo>
                    <a:pt x="2166" y="63592"/>
                  </a:lnTo>
                  <a:cubicBezTo>
                    <a:pt x="1861" y="61340"/>
                    <a:pt x="1502" y="58098"/>
                    <a:pt x="1204" y="54146"/>
                  </a:cubicBezTo>
                  <a:cubicBezTo>
                    <a:pt x="1187" y="53892"/>
                    <a:pt x="1168" y="53635"/>
                    <a:pt x="1147" y="53374"/>
                  </a:cubicBezTo>
                  <a:cubicBezTo>
                    <a:pt x="878" y="49603"/>
                    <a:pt x="668" y="45237"/>
                    <a:pt x="613" y="40513"/>
                  </a:cubicBezTo>
                  <a:cubicBezTo>
                    <a:pt x="613" y="40287"/>
                    <a:pt x="613" y="40059"/>
                    <a:pt x="610" y="39835"/>
                  </a:cubicBezTo>
                  <a:cubicBezTo>
                    <a:pt x="563" y="33681"/>
                    <a:pt x="787" y="26944"/>
                    <a:pt x="1495" y="20128"/>
                  </a:cubicBezTo>
                  <a:cubicBezTo>
                    <a:pt x="1495" y="20095"/>
                    <a:pt x="1498" y="20062"/>
                    <a:pt x="1502" y="20033"/>
                  </a:cubicBezTo>
                  <a:lnTo>
                    <a:pt x="1502" y="20029"/>
                  </a:lnTo>
                  <a:cubicBezTo>
                    <a:pt x="2071" y="14572"/>
                    <a:pt x="2949" y="9068"/>
                    <a:pt x="4243" y="3774"/>
                  </a:cubicBezTo>
                  <a:cubicBezTo>
                    <a:pt x="4475" y="2817"/>
                    <a:pt x="4722" y="1863"/>
                    <a:pt x="4986" y="921"/>
                  </a:cubicBezTo>
                  <a:cubicBezTo>
                    <a:pt x="5048" y="696"/>
                    <a:pt x="5110" y="479"/>
                    <a:pt x="5175" y="257"/>
                  </a:cubicBezTo>
                  <a:cubicBezTo>
                    <a:pt x="5175" y="246"/>
                    <a:pt x="5178" y="239"/>
                    <a:pt x="5182" y="228"/>
                  </a:cubicBezTo>
                  <a:cubicBezTo>
                    <a:pt x="5190" y="203"/>
                    <a:pt x="5197" y="174"/>
                    <a:pt x="5204" y="148"/>
                  </a:cubicBezTo>
                  <a:lnTo>
                    <a:pt x="5153" y="138"/>
                  </a:lnTo>
                  <a:lnTo>
                    <a:pt x="5131" y="126"/>
                  </a:lnTo>
                  <a:lnTo>
                    <a:pt x="5055" y="109"/>
                  </a:lnTo>
                  <a:lnTo>
                    <a:pt x="4983" y="87"/>
                  </a:lnTo>
                  <a:lnTo>
                    <a:pt x="4765" y="25"/>
                  </a:lnTo>
                  <a:lnTo>
                    <a:pt x="4711" y="11"/>
                  </a:lnTo>
                  <a:lnTo>
                    <a:pt x="46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855;p61"/>
            <p:cNvSpPr/>
            <p:nvPr/>
          </p:nvSpPr>
          <p:spPr>
            <a:xfrm>
              <a:off x="5531896" y="2633953"/>
              <a:ext cx="381976" cy="841041"/>
            </a:xfrm>
            <a:custGeom>
              <a:avLst/>
              <a:gdLst/>
              <a:ahLst/>
              <a:cxnLst/>
              <a:rect l="l" t="t" r="r" b="b"/>
              <a:pathLst>
                <a:path w="9598" h="21133" extrusionOk="0">
                  <a:moveTo>
                    <a:pt x="1120" y="0"/>
                  </a:moveTo>
                  <a:cubicBezTo>
                    <a:pt x="1120" y="1"/>
                    <a:pt x="0" y="17105"/>
                    <a:pt x="9598" y="21133"/>
                  </a:cubicBezTo>
                  <a:cubicBezTo>
                    <a:pt x="9598" y="21133"/>
                    <a:pt x="7165" y="4443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856;p61"/>
            <p:cNvSpPr/>
            <p:nvPr/>
          </p:nvSpPr>
          <p:spPr>
            <a:xfrm>
              <a:off x="5911844" y="3211776"/>
              <a:ext cx="419386" cy="541166"/>
            </a:xfrm>
            <a:custGeom>
              <a:avLst/>
              <a:gdLst/>
              <a:ahLst/>
              <a:cxnLst/>
              <a:rect l="l" t="t" r="r" b="b"/>
              <a:pathLst>
                <a:path w="10538" h="13598" extrusionOk="0">
                  <a:moveTo>
                    <a:pt x="10537" y="0"/>
                  </a:moveTo>
                  <a:lnTo>
                    <a:pt x="10537" y="0"/>
                  </a:lnTo>
                  <a:cubicBezTo>
                    <a:pt x="3561" y="3180"/>
                    <a:pt x="1" y="13597"/>
                    <a:pt x="1" y="13597"/>
                  </a:cubicBezTo>
                  <a:cubicBezTo>
                    <a:pt x="8847" y="10584"/>
                    <a:pt x="10537" y="0"/>
                    <a:pt x="10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857;p61"/>
            <p:cNvSpPr/>
            <p:nvPr/>
          </p:nvSpPr>
          <p:spPr>
            <a:xfrm>
              <a:off x="5935763" y="3876279"/>
              <a:ext cx="353879" cy="416640"/>
            </a:xfrm>
            <a:custGeom>
              <a:avLst/>
              <a:gdLst/>
              <a:ahLst/>
              <a:cxnLst/>
              <a:rect l="l" t="t" r="r" b="b"/>
              <a:pathLst>
                <a:path w="8892" h="10469" extrusionOk="0">
                  <a:moveTo>
                    <a:pt x="8892" y="0"/>
                  </a:moveTo>
                  <a:lnTo>
                    <a:pt x="8892" y="0"/>
                  </a:lnTo>
                  <a:cubicBezTo>
                    <a:pt x="1912" y="2078"/>
                    <a:pt x="1" y="10468"/>
                    <a:pt x="1" y="10468"/>
                  </a:cubicBezTo>
                  <a:cubicBezTo>
                    <a:pt x="5284" y="9924"/>
                    <a:pt x="8892" y="0"/>
                    <a:pt x="8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858;p61"/>
            <p:cNvSpPr/>
            <p:nvPr/>
          </p:nvSpPr>
          <p:spPr>
            <a:xfrm>
              <a:off x="5957572" y="2590812"/>
              <a:ext cx="397418" cy="347870"/>
            </a:xfrm>
            <a:custGeom>
              <a:avLst/>
              <a:gdLst/>
              <a:ahLst/>
              <a:cxnLst/>
              <a:rect l="l" t="t" r="r" b="b"/>
              <a:pathLst>
                <a:path w="9986" h="8741" extrusionOk="0">
                  <a:moveTo>
                    <a:pt x="9986" y="1"/>
                  </a:moveTo>
                  <a:lnTo>
                    <a:pt x="9986" y="1"/>
                  </a:lnTo>
                  <a:cubicBezTo>
                    <a:pt x="3257" y="592"/>
                    <a:pt x="0" y="8699"/>
                    <a:pt x="0" y="8699"/>
                  </a:cubicBezTo>
                  <a:cubicBezTo>
                    <a:pt x="210" y="8727"/>
                    <a:pt x="418" y="8741"/>
                    <a:pt x="625" y="8741"/>
                  </a:cubicBezTo>
                  <a:cubicBezTo>
                    <a:pt x="5868" y="8741"/>
                    <a:pt x="9986" y="1"/>
                    <a:pt x="99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859;p61"/>
            <p:cNvSpPr/>
            <p:nvPr/>
          </p:nvSpPr>
          <p:spPr>
            <a:xfrm>
              <a:off x="5625102" y="2128482"/>
              <a:ext cx="470884" cy="355909"/>
            </a:xfrm>
            <a:custGeom>
              <a:avLst/>
              <a:gdLst/>
              <a:ahLst/>
              <a:cxnLst/>
              <a:rect l="l" t="t" r="r" b="b"/>
              <a:pathLst>
                <a:path w="11832" h="8943" extrusionOk="0">
                  <a:moveTo>
                    <a:pt x="11832" y="0"/>
                  </a:moveTo>
                  <a:lnTo>
                    <a:pt x="11832" y="0"/>
                  </a:lnTo>
                  <a:cubicBezTo>
                    <a:pt x="11831" y="1"/>
                    <a:pt x="0" y="5157"/>
                    <a:pt x="1360" y="8376"/>
                  </a:cubicBezTo>
                  <a:cubicBezTo>
                    <a:pt x="1526" y="8770"/>
                    <a:pt x="1807" y="8942"/>
                    <a:pt x="2173" y="8942"/>
                  </a:cubicBezTo>
                  <a:cubicBezTo>
                    <a:pt x="4807" y="8942"/>
                    <a:pt x="11831" y="1"/>
                    <a:pt x="11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860;p61"/>
            <p:cNvSpPr/>
            <p:nvPr/>
          </p:nvSpPr>
          <p:spPr>
            <a:xfrm>
              <a:off x="5478925" y="2134810"/>
              <a:ext cx="603211" cy="197117"/>
            </a:xfrm>
            <a:custGeom>
              <a:avLst/>
              <a:gdLst/>
              <a:ahLst/>
              <a:cxnLst/>
              <a:rect l="l" t="t" r="r" b="b"/>
              <a:pathLst>
                <a:path w="15157" h="4953" extrusionOk="0">
                  <a:moveTo>
                    <a:pt x="15157" y="1"/>
                  </a:moveTo>
                  <a:cubicBezTo>
                    <a:pt x="15156" y="1"/>
                    <a:pt x="1" y="2894"/>
                    <a:pt x="1893" y="4645"/>
                  </a:cubicBezTo>
                  <a:cubicBezTo>
                    <a:pt x="2124" y="4859"/>
                    <a:pt x="2493" y="4952"/>
                    <a:pt x="2963" y="4952"/>
                  </a:cubicBezTo>
                  <a:cubicBezTo>
                    <a:pt x="6347" y="4952"/>
                    <a:pt x="14982" y="83"/>
                    <a:pt x="15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861;p61"/>
            <p:cNvSpPr/>
            <p:nvPr/>
          </p:nvSpPr>
          <p:spPr>
            <a:xfrm>
              <a:off x="5510843" y="2117139"/>
              <a:ext cx="570020" cy="99454"/>
            </a:xfrm>
            <a:custGeom>
              <a:avLst/>
              <a:gdLst/>
              <a:ahLst/>
              <a:cxnLst/>
              <a:rect l="l" t="t" r="r" b="b"/>
              <a:pathLst>
                <a:path w="14323" h="2499" extrusionOk="0">
                  <a:moveTo>
                    <a:pt x="6652" y="1"/>
                  </a:moveTo>
                  <a:cubicBezTo>
                    <a:pt x="3198" y="1"/>
                    <a:pt x="1" y="326"/>
                    <a:pt x="562" y="1586"/>
                  </a:cubicBezTo>
                  <a:cubicBezTo>
                    <a:pt x="857" y="2251"/>
                    <a:pt x="1893" y="2498"/>
                    <a:pt x="3274" y="2498"/>
                  </a:cubicBezTo>
                  <a:cubicBezTo>
                    <a:pt x="7319" y="2498"/>
                    <a:pt x="14322" y="372"/>
                    <a:pt x="14322" y="372"/>
                  </a:cubicBezTo>
                  <a:cubicBezTo>
                    <a:pt x="14322" y="372"/>
                    <a:pt x="10341" y="1"/>
                    <a:pt x="6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862;p61"/>
            <p:cNvSpPr/>
            <p:nvPr/>
          </p:nvSpPr>
          <p:spPr>
            <a:xfrm>
              <a:off x="5790024" y="2134810"/>
              <a:ext cx="292114" cy="442628"/>
            </a:xfrm>
            <a:custGeom>
              <a:avLst/>
              <a:gdLst/>
              <a:ahLst/>
              <a:cxnLst/>
              <a:rect l="l" t="t" r="r" b="b"/>
              <a:pathLst>
                <a:path w="7340" h="11122" extrusionOk="0">
                  <a:moveTo>
                    <a:pt x="7340" y="1"/>
                  </a:moveTo>
                  <a:cubicBezTo>
                    <a:pt x="7339" y="1"/>
                    <a:pt x="7293" y="59"/>
                    <a:pt x="7209" y="168"/>
                  </a:cubicBezTo>
                  <a:cubicBezTo>
                    <a:pt x="6216" y="1440"/>
                    <a:pt x="1" y="9620"/>
                    <a:pt x="3010" y="10998"/>
                  </a:cubicBezTo>
                  <a:cubicBezTo>
                    <a:pt x="3194" y="11082"/>
                    <a:pt x="3371" y="11122"/>
                    <a:pt x="3542" y="11122"/>
                  </a:cubicBezTo>
                  <a:cubicBezTo>
                    <a:pt x="6390" y="11122"/>
                    <a:pt x="7339" y="1"/>
                    <a:pt x="73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863;p61"/>
            <p:cNvSpPr/>
            <p:nvPr/>
          </p:nvSpPr>
          <p:spPr>
            <a:xfrm>
              <a:off x="6025626" y="2107389"/>
              <a:ext cx="222747" cy="447364"/>
            </a:xfrm>
            <a:custGeom>
              <a:avLst/>
              <a:gdLst/>
              <a:ahLst/>
              <a:cxnLst/>
              <a:rect l="l" t="t" r="r" b="b"/>
              <a:pathLst>
                <a:path w="5597" h="11241" extrusionOk="0">
                  <a:moveTo>
                    <a:pt x="1662" y="0"/>
                  </a:moveTo>
                  <a:lnTo>
                    <a:pt x="1662" y="0"/>
                  </a:lnTo>
                  <a:cubicBezTo>
                    <a:pt x="1368" y="65"/>
                    <a:pt x="0" y="11241"/>
                    <a:pt x="2322" y="11241"/>
                  </a:cubicBezTo>
                  <a:cubicBezTo>
                    <a:pt x="2345" y="11241"/>
                    <a:pt x="2368" y="11240"/>
                    <a:pt x="2392" y="11238"/>
                  </a:cubicBezTo>
                  <a:cubicBezTo>
                    <a:pt x="5597" y="10943"/>
                    <a:pt x="1662" y="1"/>
                    <a:pt x="1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864;p61"/>
            <p:cNvSpPr/>
            <p:nvPr/>
          </p:nvSpPr>
          <p:spPr>
            <a:xfrm>
              <a:off x="6095829" y="2121119"/>
              <a:ext cx="335214" cy="419585"/>
            </a:xfrm>
            <a:custGeom>
              <a:avLst/>
              <a:gdLst/>
              <a:ahLst/>
              <a:cxnLst/>
              <a:rect l="l" t="t" r="r" b="b"/>
              <a:pathLst>
                <a:path w="8423" h="10543" extrusionOk="0">
                  <a:moveTo>
                    <a:pt x="0" y="0"/>
                  </a:moveTo>
                  <a:cubicBezTo>
                    <a:pt x="0" y="0"/>
                    <a:pt x="10" y="11"/>
                    <a:pt x="30" y="34"/>
                  </a:cubicBezTo>
                  <a:lnTo>
                    <a:pt x="30" y="34"/>
                  </a:lnTo>
                  <a:cubicBezTo>
                    <a:pt x="18" y="13"/>
                    <a:pt x="8" y="1"/>
                    <a:pt x="0" y="0"/>
                  </a:cubicBezTo>
                  <a:close/>
                  <a:moveTo>
                    <a:pt x="30" y="34"/>
                  </a:moveTo>
                  <a:lnTo>
                    <a:pt x="30" y="34"/>
                  </a:lnTo>
                  <a:cubicBezTo>
                    <a:pt x="407" y="684"/>
                    <a:pt x="2864" y="10542"/>
                    <a:pt x="5148" y="10542"/>
                  </a:cubicBezTo>
                  <a:cubicBezTo>
                    <a:pt x="5224" y="10542"/>
                    <a:pt x="5301" y="10531"/>
                    <a:pt x="5377" y="10508"/>
                  </a:cubicBezTo>
                  <a:cubicBezTo>
                    <a:pt x="8423" y="9587"/>
                    <a:pt x="576" y="651"/>
                    <a:pt x="30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865;p61"/>
            <p:cNvSpPr/>
            <p:nvPr/>
          </p:nvSpPr>
          <p:spPr>
            <a:xfrm>
              <a:off x="6117598" y="2148818"/>
              <a:ext cx="494882" cy="299755"/>
            </a:xfrm>
            <a:custGeom>
              <a:avLst/>
              <a:gdLst/>
              <a:ahLst/>
              <a:cxnLst/>
              <a:rect l="l" t="t" r="r" b="b"/>
              <a:pathLst>
                <a:path w="12435" h="7532" extrusionOk="0">
                  <a:moveTo>
                    <a:pt x="1" y="0"/>
                  </a:moveTo>
                  <a:cubicBezTo>
                    <a:pt x="1" y="0"/>
                    <a:pt x="6389" y="7532"/>
                    <a:pt x="9181" y="7532"/>
                  </a:cubicBezTo>
                  <a:cubicBezTo>
                    <a:pt x="9479" y="7532"/>
                    <a:pt x="9736" y="7446"/>
                    <a:pt x="9939" y="7256"/>
                  </a:cubicBezTo>
                  <a:cubicBezTo>
                    <a:pt x="12434" y="492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866;p61"/>
            <p:cNvSpPr/>
            <p:nvPr/>
          </p:nvSpPr>
          <p:spPr>
            <a:xfrm>
              <a:off x="5519439" y="1980036"/>
              <a:ext cx="581601" cy="158155"/>
            </a:xfrm>
            <a:custGeom>
              <a:avLst/>
              <a:gdLst/>
              <a:ahLst/>
              <a:cxnLst/>
              <a:rect l="l" t="t" r="r" b="b"/>
              <a:pathLst>
                <a:path w="14614" h="3974" extrusionOk="0">
                  <a:moveTo>
                    <a:pt x="1898" y="1"/>
                  </a:moveTo>
                  <a:cubicBezTo>
                    <a:pt x="1304" y="1"/>
                    <a:pt x="903" y="128"/>
                    <a:pt x="784" y="427"/>
                  </a:cubicBezTo>
                  <a:cubicBezTo>
                    <a:pt x="1" y="2399"/>
                    <a:pt x="14614" y="3973"/>
                    <a:pt x="14614" y="3973"/>
                  </a:cubicBezTo>
                  <a:cubicBezTo>
                    <a:pt x="14614" y="3973"/>
                    <a:pt x="5224" y="1"/>
                    <a:pt x="18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867;p61"/>
            <p:cNvSpPr/>
            <p:nvPr/>
          </p:nvSpPr>
          <p:spPr>
            <a:xfrm>
              <a:off x="6107808" y="2134810"/>
              <a:ext cx="548489" cy="171089"/>
            </a:xfrm>
            <a:custGeom>
              <a:avLst/>
              <a:gdLst/>
              <a:ahLst/>
              <a:cxnLst/>
              <a:rect l="l" t="t" r="r" b="b"/>
              <a:pathLst>
                <a:path w="13782" h="4299" extrusionOk="0">
                  <a:moveTo>
                    <a:pt x="0" y="1"/>
                  </a:moveTo>
                  <a:cubicBezTo>
                    <a:pt x="0" y="1"/>
                    <a:pt x="9297" y="4299"/>
                    <a:pt x="12540" y="4299"/>
                  </a:cubicBezTo>
                  <a:cubicBezTo>
                    <a:pt x="13200" y="4299"/>
                    <a:pt x="13609" y="4121"/>
                    <a:pt x="13637" y="3692"/>
                  </a:cubicBezTo>
                  <a:cubicBezTo>
                    <a:pt x="13782" y="151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868;p61"/>
            <p:cNvSpPr/>
            <p:nvPr/>
          </p:nvSpPr>
          <p:spPr>
            <a:xfrm>
              <a:off x="5645160" y="1882532"/>
              <a:ext cx="448359" cy="261987"/>
            </a:xfrm>
            <a:custGeom>
              <a:avLst/>
              <a:gdLst/>
              <a:ahLst/>
              <a:cxnLst/>
              <a:rect l="l" t="t" r="r" b="b"/>
              <a:pathLst>
                <a:path w="11266" h="6583" extrusionOk="0">
                  <a:moveTo>
                    <a:pt x="3420" y="1"/>
                  </a:moveTo>
                  <a:cubicBezTo>
                    <a:pt x="3281" y="1"/>
                    <a:pt x="3153" y="24"/>
                    <a:pt x="3039" y="74"/>
                  </a:cubicBezTo>
                  <a:cubicBezTo>
                    <a:pt x="1" y="1394"/>
                    <a:pt x="11266" y="6582"/>
                    <a:pt x="11266" y="6582"/>
                  </a:cubicBezTo>
                  <a:cubicBezTo>
                    <a:pt x="11266" y="6582"/>
                    <a:pt x="5751" y="1"/>
                    <a:pt x="3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869;p61"/>
            <p:cNvSpPr/>
            <p:nvPr/>
          </p:nvSpPr>
          <p:spPr>
            <a:xfrm>
              <a:off x="6107808" y="2086217"/>
              <a:ext cx="515815" cy="59855"/>
            </a:xfrm>
            <a:custGeom>
              <a:avLst/>
              <a:gdLst/>
              <a:ahLst/>
              <a:cxnLst/>
              <a:rect l="l" t="t" r="r" b="b"/>
              <a:pathLst>
                <a:path w="12961" h="1504" extrusionOk="0">
                  <a:moveTo>
                    <a:pt x="9002" y="0"/>
                  </a:moveTo>
                  <a:cubicBezTo>
                    <a:pt x="5269" y="0"/>
                    <a:pt x="0" y="674"/>
                    <a:pt x="0" y="674"/>
                  </a:cubicBezTo>
                  <a:lnTo>
                    <a:pt x="0" y="1222"/>
                  </a:lnTo>
                  <a:cubicBezTo>
                    <a:pt x="0" y="1222"/>
                    <a:pt x="4109" y="1504"/>
                    <a:pt x="7639" y="1504"/>
                  </a:cubicBezTo>
                  <a:cubicBezTo>
                    <a:pt x="10489" y="1504"/>
                    <a:pt x="12961" y="1320"/>
                    <a:pt x="12590" y="656"/>
                  </a:cubicBezTo>
                  <a:cubicBezTo>
                    <a:pt x="12315" y="165"/>
                    <a:pt x="10846" y="0"/>
                    <a:pt x="9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870;p61"/>
            <p:cNvSpPr/>
            <p:nvPr/>
          </p:nvSpPr>
          <p:spPr>
            <a:xfrm>
              <a:off x="5870296" y="1858812"/>
              <a:ext cx="200022" cy="257848"/>
            </a:xfrm>
            <a:custGeom>
              <a:avLst/>
              <a:gdLst/>
              <a:ahLst/>
              <a:cxnLst/>
              <a:rect l="l" t="t" r="r" b="b"/>
              <a:pathLst>
                <a:path w="5026" h="6479" extrusionOk="0">
                  <a:moveTo>
                    <a:pt x="1508" y="1"/>
                  </a:moveTo>
                  <a:cubicBezTo>
                    <a:pt x="1494" y="1"/>
                    <a:pt x="1479" y="1"/>
                    <a:pt x="1465" y="3"/>
                  </a:cubicBezTo>
                  <a:cubicBezTo>
                    <a:pt x="0" y="130"/>
                    <a:pt x="5026" y="6479"/>
                    <a:pt x="5026" y="6479"/>
                  </a:cubicBezTo>
                  <a:cubicBezTo>
                    <a:pt x="5026" y="6479"/>
                    <a:pt x="2970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871;p61"/>
            <p:cNvSpPr/>
            <p:nvPr/>
          </p:nvSpPr>
          <p:spPr>
            <a:xfrm>
              <a:off x="6095869" y="1955680"/>
              <a:ext cx="358376" cy="187128"/>
            </a:xfrm>
            <a:custGeom>
              <a:avLst/>
              <a:gdLst/>
              <a:ahLst/>
              <a:cxnLst/>
              <a:rect l="l" t="t" r="r" b="b"/>
              <a:pathLst>
                <a:path w="9005" h="4702" extrusionOk="0">
                  <a:moveTo>
                    <a:pt x="8076" y="1"/>
                  </a:moveTo>
                  <a:cubicBezTo>
                    <a:pt x="6257" y="1"/>
                    <a:pt x="924" y="3122"/>
                    <a:pt x="300" y="4157"/>
                  </a:cubicBezTo>
                  <a:cubicBezTo>
                    <a:pt x="55" y="4565"/>
                    <a:pt x="0" y="4702"/>
                    <a:pt x="37" y="4702"/>
                  </a:cubicBezTo>
                  <a:cubicBezTo>
                    <a:pt x="110" y="4702"/>
                    <a:pt x="547" y="4157"/>
                    <a:pt x="547" y="4157"/>
                  </a:cubicBezTo>
                  <a:cubicBezTo>
                    <a:pt x="547" y="4157"/>
                    <a:pt x="547" y="4157"/>
                    <a:pt x="547" y="4157"/>
                  </a:cubicBezTo>
                  <a:cubicBezTo>
                    <a:pt x="622" y="4157"/>
                    <a:pt x="9005" y="1857"/>
                    <a:pt x="8669" y="335"/>
                  </a:cubicBezTo>
                  <a:cubicBezTo>
                    <a:pt x="8618" y="102"/>
                    <a:pt x="8404" y="1"/>
                    <a:pt x="8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872;p61"/>
            <p:cNvSpPr/>
            <p:nvPr/>
          </p:nvSpPr>
          <p:spPr>
            <a:xfrm>
              <a:off x="5951682" y="1824825"/>
              <a:ext cx="165478" cy="283318"/>
            </a:xfrm>
            <a:custGeom>
              <a:avLst/>
              <a:gdLst/>
              <a:ahLst/>
              <a:cxnLst/>
              <a:rect l="l" t="t" r="r" b="b"/>
              <a:pathLst>
                <a:path w="4158" h="7119" extrusionOk="0">
                  <a:moveTo>
                    <a:pt x="2420" y="0"/>
                  </a:moveTo>
                  <a:cubicBezTo>
                    <a:pt x="2322" y="0"/>
                    <a:pt x="2218" y="23"/>
                    <a:pt x="2106" y="70"/>
                  </a:cubicBezTo>
                  <a:cubicBezTo>
                    <a:pt x="0" y="958"/>
                    <a:pt x="3299" y="7119"/>
                    <a:pt x="3299" y="7119"/>
                  </a:cubicBezTo>
                  <a:lnTo>
                    <a:pt x="3647" y="7119"/>
                  </a:lnTo>
                  <a:cubicBezTo>
                    <a:pt x="3647" y="7119"/>
                    <a:pt x="4158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873;p61"/>
            <p:cNvSpPr/>
            <p:nvPr/>
          </p:nvSpPr>
          <p:spPr>
            <a:xfrm>
              <a:off x="6099729" y="1828924"/>
              <a:ext cx="132008" cy="287736"/>
            </a:xfrm>
            <a:custGeom>
              <a:avLst/>
              <a:gdLst/>
              <a:ahLst/>
              <a:cxnLst/>
              <a:rect l="l" t="t" r="r" b="b"/>
              <a:pathLst>
                <a:path w="3317" h="7230" extrusionOk="0">
                  <a:moveTo>
                    <a:pt x="1886" y="1"/>
                  </a:moveTo>
                  <a:cubicBezTo>
                    <a:pt x="1870" y="1"/>
                    <a:pt x="1853" y="1"/>
                    <a:pt x="1835" y="3"/>
                  </a:cubicBezTo>
                  <a:cubicBezTo>
                    <a:pt x="287" y="174"/>
                    <a:pt x="0" y="7128"/>
                    <a:pt x="0" y="7128"/>
                  </a:cubicBezTo>
                  <a:lnTo>
                    <a:pt x="457" y="7230"/>
                  </a:lnTo>
                  <a:cubicBezTo>
                    <a:pt x="457" y="7230"/>
                    <a:pt x="3317" y="1"/>
                    <a:pt x="1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874;p61"/>
            <p:cNvSpPr/>
            <p:nvPr/>
          </p:nvSpPr>
          <p:spPr>
            <a:xfrm>
              <a:off x="6099729" y="1878074"/>
              <a:ext cx="256017" cy="254465"/>
            </a:xfrm>
            <a:custGeom>
              <a:avLst/>
              <a:gdLst/>
              <a:ahLst/>
              <a:cxnLst/>
              <a:rect l="l" t="t" r="r" b="b"/>
              <a:pathLst>
                <a:path w="6433" h="6394" extrusionOk="0">
                  <a:moveTo>
                    <a:pt x="4679" y="1"/>
                  </a:moveTo>
                  <a:cubicBezTo>
                    <a:pt x="3078" y="1"/>
                    <a:pt x="203" y="5781"/>
                    <a:pt x="203" y="5781"/>
                  </a:cubicBezTo>
                  <a:lnTo>
                    <a:pt x="0" y="5893"/>
                  </a:lnTo>
                  <a:lnTo>
                    <a:pt x="36" y="6393"/>
                  </a:lnTo>
                  <a:cubicBezTo>
                    <a:pt x="36" y="6393"/>
                    <a:pt x="6432" y="603"/>
                    <a:pt x="4888" y="37"/>
                  </a:cubicBezTo>
                  <a:cubicBezTo>
                    <a:pt x="4821" y="13"/>
                    <a:pt x="4751" y="1"/>
                    <a:pt x="46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875;p61"/>
            <p:cNvSpPr/>
            <p:nvPr/>
          </p:nvSpPr>
          <p:spPr>
            <a:xfrm>
              <a:off x="6030601" y="2083630"/>
              <a:ext cx="130775" cy="89544"/>
            </a:xfrm>
            <a:custGeom>
              <a:avLst/>
              <a:gdLst/>
              <a:ahLst/>
              <a:cxnLst/>
              <a:rect l="l" t="t" r="r" b="b"/>
              <a:pathLst>
                <a:path w="3286" h="2250" extrusionOk="0">
                  <a:moveTo>
                    <a:pt x="1496" y="1"/>
                  </a:moveTo>
                  <a:cubicBezTo>
                    <a:pt x="813" y="1"/>
                    <a:pt x="238" y="342"/>
                    <a:pt x="128" y="852"/>
                  </a:cubicBezTo>
                  <a:cubicBezTo>
                    <a:pt x="1" y="1454"/>
                    <a:pt x="573" y="2063"/>
                    <a:pt x="1407" y="2215"/>
                  </a:cubicBezTo>
                  <a:cubicBezTo>
                    <a:pt x="1535" y="2238"/>
                    <a:pt x="1662" y="2250"/>
                    <a:pt x="1786" y="2250"/>
                  </a:cubicBezTo>
                  <a:cubicBezTo>
                    <a:pt x="2468" y="2250"/>
                    <a:pt x="3045" y="1909"/>
                    <a:pt x="3155" y="1399"/>
                  </a:cubicBezTo>
                  <a:cubicBezTo>
                    <a:pt x="3286" y="797"/>
                    <a:pt x="2709" y="188"/>
                    <a:pt x="1875" y="35"/>
                  </a:cubicBezTo>
                  <a:cubicBezTo>
                    <a:pt x="1747" y="12"/>
                    <a:pt x="1620" y="1"/>
                    <a:pt x="1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4" name="Google Shape;5254;p61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</a:t>
            </a:r>
            <a:r>
              <a:rPr lang="en">
                <a:solidFill>
                  <a:schemeClr val="accent1"/>
                </a:solidFill>
              </a:rPr>
              <a:t>RESOURCES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5255" name="Google Shape;5255;p61"/>
          <p:cNvGrpSpPr/>
          <p:nvPr/>
        </p:nvGrpSpPr>
        <p:grpSpPr>
          <a:xfrm>
            <a:off x="7029582" y="3092353"/>
            <a:ext cx="1401336" cy="1574745"/>
            <a:chOff x="3758450" y="1267250"/>
            <a:chExt cx="2873946" cy="3229584"/>
          </a:xfrm>
        </p:grpSpPr>
        <p:sp>
          <p:nvSpPr>
            <p:cNvPr id="5256" name="Google Shape;5256;p61"/>
            <p:cNvSpPr/>
            <p:nvPr/>
          </p:nvSpPr>
          <p:spPr>
            <a:xfrm>
              <a:off x="4082641" y="1413433"/>
              <a:ext cx="1756397" cy="3083401"/>
            </a:xfrm>
            <a:custGeom>
              <a:avLst/>
              <a:gdLst/>
              <a:ahLst/>
              <a:cxnLst/>
              <a:rect l="l" t="t" r="r" b="b"/>
              <a:pathLst>
                <a:path w="33390" h="58617" extrusionOk="0">
                  <a:moveTo>
                    <a:pt x="844" y="1"/>
                  </a:moveTo>
                  <a:cubicBezTo>
                    <a:pt x="606" y="1"/>
                    <a:pt x="371" y="116"/>
                    <a:pt x="228" y="327"/>
                  </a:cubicBezTo>
                  <a:cubicBezTo>
                    <a:pt x="0" y="669"/>
                    <a:pt x="92" y="1134"/>
                    <a:pt x="430" y="1354"/>
                  </a:cubicBezTo>
                  <a:cubicBezTo>
                    <a:pt x="29815" y="21017"/>
                    <a:pt x="31873" y="57544"/>
                    <a:pt x="31891" y="57909"/>
                  </a:cubicBezTo>
                  <a:cubicBezTo>
                    <a:pt x="31903" y="58144"/>
                    <a:pt x="32021" y="58346"/>
                    <a:pt x="32199" y="58474"/>
                  </a:cubicBezTo>
                  <a:cubicBezTo>
                    <a:pt x="32321" y="58564"/>
                    <a:pt x="32472" y="58617"/>
                    <a:pt x="32632" y="58617"/>
                  </a:cubicBezTo>
                  <a:cubicBezTo>
                    <a:pt x="32642" y="58617"/>
                    <a:pt x="32653" y="58616"/>
                    <a:pt x="32663" y="58616"/>
                  </a:cubicBezTo>
                  <a:cubicBezTo>
                    <a:pt x="33074" y="58593"/>
                    <a:pt x="33389" y="58246"/>
                    <a:pt x="33370" y="57840"/>
                  </a:cubicBezTo>
                  <a:cubicBezTo>
                    <a:pt x="33351" y="57463"/>
                    <a:pt x="31249" y="20204"/>
                    <a:pt x="1255" y="126"/>
                  </a:cubicBezTo>
                  <a:cubicBezTo>
                    <a:pt x="1129" y="41"/>
                    <a:pt x="986" y="1"/>
                    <a:pt x="8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61"/>
            <p:cNvSpPr/>
            <p:nvPr/>
          </p:nvSpPr>
          <p:spPr>
            <a:xfrm>
              <a:off x="5581608" y="2479218"/>
              <a:ext cx="465217" cy="997396"/>
            </a:xfrm>
            <a:custGeom>
              <a:avLst/>
              <a:gdLst/>
              <a:ahLst/>
              <a:cxnLst/>
              <a:rect l="l" t="t" r="r" b="b"/>
              <a:pathLst>
                <a:path w="8844" h="18961" extrusionOk="0">
                  <a:moveTo>
                    <a:pt x="8106" y="0"/>
                  </a:moveTo>
                  <a:cubicBezTo>
                    <a:pt x="7323" y="12866"/>
                    <a:pt x="73" y="18311"/>
                    <a:pt x="1" y="18364"/>
                  </a:cubicBezTo>
                  <a:lnTo>
                    <a:pt x="438" y="18960"/>
                  </a:lnTo>
                  <a:cubicBezTo>
                    <a:pt x="749" y="18737"/>
                    <a:pt x="8041" y="13254"/>
                    <a:pt x="8843" y="46"/>
                  </a:cubicBezTo>
                  <a:lnTo>
                    <a:pt x="81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61"/>
            <p:cNvSpPr/>
            <p:nvPr/>
          </p:nvSpPr>
          <p:spPr>
            <a:xfrm>
              <a:off x="5620113" y="1970286"/>
              <a:ext cx="904710" cy="695195"/>
            </a:xfrm>
            <a:custGeom>
              <a:avLst/>
              <a:gdLst/>
              <a:ahLst/>
              <a:cxnLst/>
              <a:rect l="l" t="t" r="r" b="b"/>
              <a:pathLst>
                <a:path w="17199" h="13216" extrusionOk="0">
                  <a:moveTo>
                    <a:pt x="4943" y="1"/>
                  </a:moveTo>
                  <a:cubicBezTo>
                    <a:pt x="4891" y="1"/>
                    <a:pt x="4845" y="27"/>
                    <a:pt x="4804" y="83"/>
                  </a:cubicBezTo>
                  <a:cubicBezTo>
                    <a:pt x="4100" y="1056"/>
                    <a:pt x="6811" y="6813"/>
                    <a:pt x="6983" y="7174"/>
                  </a:cubicBezTo>
                  <a:cubicBezTo>
                    <a:pt x="6760" y="6845"/>
                    <a:pt x="2844" y="1070"/>
                    <a:pt x="2020" y="1070"/>
                  </a:cubicBezTo>
                  <a:cubicBezTo>
                    <a:pt x="1956" y="1070"/>
                    <a:pt x="1911" y="1104"/>
                    <a:pt x="1887" y="1178"/>
                  </a:cubicBezTo>
                  <a:cubicBezTo>
                    <a:pt x="1675" y="1840"/>
                    <a:pt x="3439" y="4284"/>
                    <a:pt x="4781" y="6018"/>
                  </a:cubicBezTo>
                  <a:cubicBezTo>
                    <a:pt x="4789" y="6033"/>
                    <a:pt x="4796" y="6037"/>
                    <a:pt x="4800" y="6041"/>
                  </a:cubicBezTo>
                  <a:cubicBezTo>
                    <a:pt x="5606" y="7067"/>
                    <a:pt x="6256" y="7850"/>
                    <a:pt x="6256" y="7850"/>
                  </a:cubicBezTo>
                  <a:cubicBezTo>
                    <a:pt x="6256" y="7850"/>
                    <a:pt x="1110" y="3166"/>
                    <a:pt x="166" y="3166"/>
                  </a:cubicBezTo>
                  <a:cubicBezTo>
                    <a:pt x="53" y="3166"/>
                    <a:pt x="0" y="3234"/>
                    <a:pt x="25" y="3387"/>
                  </a:cubicBezTo>
                  <a:cubicBezTo>
                    <a:pt x="253" y="4802"/>
                    <a:pt x="5876" y="8961"/>
                    <a:pt x="5876" y="8961"/>
                  </a:cubicBezTo>
                  <a:cubicBezTo>
                    <a:pt x="5876" y="8961"/>
                    <a:pt x="5275" y="12128"/>
                    <a:pt x="7328" y="13028"/>
                  </a:cubicBezTo>
                  <a:cubicBezTo>
                    <a:pt x="7629" y="13160"/>
                    <a:pt x="7914" y="13216"/>
                    <a:pt x="8182" y="13216"/>
                  </a:cubicBezTo>
                  <a:cubicBezTo>
                    <a:pt x="9755" y="13216"/>
                    <a:pt x="10735" y="11284"/>
                    <a:pt x="10735" y="11284"/>
                  </a:cubicBezTo>
                  <a:cubicBezTo>
                    <a:pt x="10735" y="11284"/>
                    <a:pt x="10761" y="11295"/>
                    <a:pt x="10811" y="11310"/>
                  </a:cubicBezTo>
                  <a:cubicBezTo>
                    <a:pt x="11361" y="11469"/>
                    <a:pt x="14492" y="12387"/>
                    <a:pt x="16139" y="12387"/>
                  </a:cubicBezTo>
                  <a:cubicBezTo>
                    <a:pt x="16782" y="12387"/>
                    <a:pt x="17199" y="12248"/>
                    <a:pt x="17148" y="11869"/>
                  </a:cubicBezTo>
                  <a:cubicBezTo>
                    <a:pt x="16978" y="10493"/>
                    <a:pt x="11598" y="10359"/>
                    <a:pt x="11024" y="10348"/>
                  </a:cubicBezTo>
                  <a:lnTo>
                    <a:pt x="11028" y="10345"/>
                  </a:lnTo>
                  <a:lnTo>
                    <a:pt x="11089" y="10333"/>
                  </a:lnTo>
                  <a:cubicBezTo>
                    <a:pt x="11891" y="10181"/>
                    <a:pt x="16814" y="9204"/>
                    <a:pt x="16350" y="8261"/>
                  </a:cubicBezTo>
                  <a:cubicBezTo>
                    <a:pt x="16243" y="8045"/>
                    <a:pt x="15932" y="7960"/>
                    <a:pt x="15505" y="7960"/>
                  </a:cubicBezTo>
                  <a:cubicBezTo>
                    <a:pt x="13998" y="7960"/>
                    <a:pt x="11054" y="9024"/>
                    <a:pt x="10621" y="9181"/>
                  </a:cubicBezTo>
                  <a:cubicBezTo>
                    <a:pt x="11115" y="8938"/>
                    <a:pt x="15708" y="6668"/>
                    <a:pt x="14864" y="5702"/>
                  </a:cubicBezTo>
                  <a:cubicBezTo>
                    <a:pt x="14753" y="5575"/>
                    <a:pt x="14593" y="5520"/>
                    <a:pt x="14398" y="5520"/>
                  </a:cubicBezTo>
                  <a:cubicBezTo>
                    <a:pt x="13024" y="5520"/>
                    <a:pt x="9913" y="8273"/>
                    <a:pt x="9913" y="8273"/>
                  </a:cubicBezTo>
                  <a:cubicBezTo>
                    <a:pt x="9913" y="8273"/>
                    <a:pt x="13518" y="3801"/>
                    <a:pt x="12256" y="2828"/>
                  </a:cubicBezTo>
                  <a:cubicBezTo>
                    <a:pt x="12160" y="2754"/>
                    <a:pt x="12059" y="2719"/>
                    <a:pt x="11955" y="2719"/>
                  </a:cubicBezTo>
                  <a:cubicBezTo>
                    <a:pt x="10732" y="2719"/>
                    <a:pt x="9045" y="7443"/>
                    <a:pt x="8933" y="7748"/>
                  </a:cubicBezTo>
                  <a:cubicBezTo>
                    <a:pt x="8981" y="7348"/>
                    <a:pt x="9720" y="687"/>
                    <a:pt x="8801" y="687"/>
                  </a:cubicBezTo>
                  <a:cubicBezTo>
                    <a:pt x="8775" y="687"/>
                    <a:pt x="8748" y="692"/>
                    <a:pt x="8720" y="703"/>
                  </a:cubicBezTo>
                  <a:cubicBezTo>
                    <a:pt x="7686" y="1090"/>
                    <a:pt x="7978" y="6915"/>
                    <a:pt x="8001" y="7341"/>
                  </a:cubicBezTo>
                  <a:cubicBezTo>
                    <a:pt x="7876" y="6933"/>
                    <a:pt x="5777" y="1"/>
                    <a:pt x="4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61"/>
            <p:cNvSpPr/>
            <p:nvPr/>
          </p:nvSpPr>
          <p:spPr>
            <a:xfrm>
              <a:off x="5620113" y="2136826"/>
              <a:ext cx="904710" cy="528655"/>
            </a:xfrm>
            <a:custGeom>
              <a:avLst/>
              <a:gdLst/>
              <a:ahLst/>
              <a:cxnLst/>
              <a:rect l="l" t="t" r="r" b="b"/>
              <a:pathLst>
                <a:path w="17199" h="10050" extrusionOk="0">
                  <a:moveTo>
                    <a:pt x="166" y="0"/>
                  </a:moveTo>
                  <a:cubicBezTo>
                    <a:pt x="53" y="0"/>
                    <a:pt x="0" y="68"/>
                    <a:pt x="25" y="221"/>
                  </a:cubicBezTo>
                  <a:cubicBezTo>
                    <a:pt x="253" y="1636"/>
                    <a:pt x="5876" y="5795"/>
                    <a:pt x="5876" y="5795"/>
                  </a:cubicBezTo>
                  <a:cubicBezTo>
                    <a:pt x="5876" y="5795"/>
                    <a:pt x="5275" y="8962"/>
                    <a:pt x="7328" y="9862"/>
                  </a:cubicBezTo>
                  <a:cubicBezTo>
                    <a:pt x="7629" y="9994"/>
                    <a:pt x="7914" y="10050"/>
                    <a:pt x="8182" y="10050"/>
                  </a:cubicBezTo>
                  <a:cubicBezTo>
                    <a:pt x="9755" y="10050"/>
                    <a:pt x="10735" y="8118"/>
                    <a:pt x="10735" y="8118"/>
                  </a:cubicBezTo>
                  <a:cubicBezTo>
                    <a:pt x="10735" y="8118"/>
                    <a:pt x="10761" y="8129"/>
                    <a:pt x="10811" y="8144"/>
                  </a:cubicBezTo>
                  <a:cubicBezTo>
                    <a:pt x="11361" y="8303"/>
                    <a:pt x="14492" y="9221"/>
                    <a:pt x="16139" y="9221"/>
                  </a:cubicBezTo>
                  <a:cubicBezTo>
                    <a:pt x="16782" y="9221"/>
                    <a:pt x="17199" y="9082"/>
                    <a:pt x="17148" y="8703"/>
                  </a:cubicBezTo>
                  <a:cubicBezTo>
                    <a:pt x="16978" y="7327"/>
                    <a:pt x="11598" y="7193"/>
                    <a:pt x="11024" y="7182"/>
                  </a:cubicBezTo>
                  <a:cubicBezTo>
                    <a:pt x="11018" y="7181"/>
                    <a:pt x="11012" y="7181"/>
                    <a:pt x="11008" y="7181"/>
                  </a:cubicBezTo>
                  <a:cubicBezTo>
                    <a:pt x="10999" y="7181"/>
                    <a:pt x="10994" y="7182"/>
                    <a:pt x="10986" y="7182"/>
                  </a:cubicBezTo>
                  <a:lnTo>
                    <a:pt x="10975" y="7186"/>
                  </a:lnTo>
                  <a:cubicBezTo>
                    <a:pt x="10975" y="7186"/>
                    <a:pt x="11112" y="6270"/>
                    <a:pt x="10571" y="6034"/>
                  </a:cubicBezTo>
                  <a:cubicBezTo>
                    <a:pt x="10543" y="6021"/>
                    <a:pt x="10512" y="6015"/>
                    <a:pt x="10479" y="6015"/>
                  </a:cubicBezTo>
                  <a:cubicBezTo>
                    <a:pt x="9888" y="6015"/>
                    <a:pt x="8662" y="7923"/>
                    <a:pt x="8662" y="7923"/>
                  </a:cubicBezTo>
                  <a:cubicBezTo>
                    <a:pt x="8662" y="7923"/>
                    <a:pt x="9743" y="5749"/>
                    <a:pt x="9294" y="5308"/>
                  </a:cubicBezTo>
                  <a:cubicBezTo>
                    <a:pt x="9260" y="5276"/>
                    <a:pt x="9223" y="5260"/>
                    <a:pt x="9182" y="5260"/>
                  </a:cubicBezTo>
                  <a:cubicBezTo>
                    <a:pt x="8698" y="5260"/>
                    <a:pt x="7751" y="7369"/>
                    <a:pt x="7667" y="7558"/>
                  </a:cubicBezTo>
                  <a:cubicBezTo>
                    <a:pt x="7709" y="7346"/>
                    <a:pt x="8237" y="4673"/>
                    <a:pt x="7807" y="4521"/>
                  </a:cubicBezTo>
                  <a:cubicBezTo>
                    <a:pt x="7794" y="4516"/>
                    <a:pt x="7780" y="4513"/>
                    <a:pt x="7765" y="4513"/>
                  </a:cubicBezTo>
                  <a:cubicBezTo>
                    <a:pt x="7421" y="4513"/>
                    <a:pt x="7033" y="5985"/>
                    <a:pt x="6872" y="6642"/>
                  </a:cubicBezTo>
                  <a:cubicBezTo>
                    <a:pt x="6925" y="6087"/>
                    <a:pt x="6256" y="4684"/>
                    <a:pt x="6256" y="4684"/>
                  </a:cubicBezTo>
                  <a:cubicBezTo>
                    <a:pt x="6256" y="4684"/>
                    <a:pt x="1110" y="0"/>
                    <a:pt x="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61"/>
            <p:cNvSpPr/>
            <p:nvPr/>
          </p:nvSpPr>
          <p:spPr>
            <a:xfrm>
              <a:off x="3925411" y="3049905"/>
              <a:ext cx="1751611" cy="670524"/>
            </a:xfrm>
            <a:custGeom>
              <a:avLst/>
              <a:gdLst/>
              <a:ahLst/>
              <a:cxnLst/>
              <a:rect l="l" t="t" r="r" b="b"/>
              <a:pathLst>
                <a:path w="33299" h="12747" extrusionOk="0">
                  <a:moveTo>
                    <a:pt x="7994" y="1"/>
                  </a:moveTo>
                  <a:cubicBezTo>
                    <a:pt x="5527" y="1"/>
                    <a:pt x="2864" y="244"/>
                    <a:pt x="1" y="797"/>
                  </a:cubicBezTo>
                  <a:lnTo>
                    <a:pt x="142" y="1527"/>
                  </a:lnTo>
                  <a:cubicBezTo>
                    <a:pt x="2959" y="983"/>
                    <a:pt x="5576" y="744"/>
                    <a:pt x="8000" y="744"/>
                  </a:cubicBezTo>
                  <a:cubicBezTo>
                    <a:pt x="25097" y="744"/>
                    <a:pt x="32584" y="12610"/>
                    <a:pt x="32667" y="12747"/>
                  </a:cubicBezTo>
                  <a:lnTo>
                    <a:pt x="33299" y="12359"/>
                  </a:lnTo>
                  <a:cubicBezTo>
                    <a:pt x="33212" y="12219"/>
                    <a:pt x="25506" y="1"/>
                    <a:pt x="7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61"/>
            <p:cNvSpPr/>
            <p:nvPr/>
          </p:nvSpPr>
          <p:spPr>
            <a:xfrm>
              <a:off x="3871651" y="2937599"/>
              <a:ext cx="1195234" cy="532863"/>
            </a:xfrm>
            <a:custGeom>
              <a:avLst/>
              <a:gdLst/>
              <a:ahLst/>
              <a:cxnLst/>
              <a:rect l="l" t="t" r="r" b="b"/>
              <a:pathLst>
                <a:path w="22722" h="10130" extrusionOk="0">
                  <a:moveTo>
                    <a:pt x="10750" y="0"/>
                  </a:moveTo>
                  <a:cubicBezTo>
                    <a:pt x="7638" y="0"/>
                    <a:pt x="4017" y="947"/>
                    <a:pt x="1" y="3631"/>
                  </a:cubicBezTo>
                  <a:cubicBezTo>
                    <a:pt x="27" y="3624"/>
                    <a:pt x="50" y="3616"/>
                    <a:pt x="77" y="3604"/>
                  </a:cubicBezTo>
                  <a:cubicBezTo>
                    <a:pt x="110" y="3598"/>
                    <a:pt x="148" y="3595"/>
                    <a:pt x="190" y="3595"/>
                  </a:cubicBezTo>
                  <a:cubicBezTo>
                    <a:pt x="336" y="3595"/>
                    <a:pt x="533" y="3632"/>
                    <a:pt x="746" y="3688"/>
                  </a:cubicBezTo>
                  <a:cubicBezTo>
                    <a:pt x="822" y="3711"/>
                    <a:pt x="898" y="3730"/>
                    <a:pt x="970" y="3757"/>
                  </a:cubicBezTo>
                  <a:cubicBezTo>
                    <a:pt x="1525" y="3927"/>
                    <a:pt x="2126" y="4178"/>
                    <a:pt x="2300" y="4239"/>
                  </a:cubicBezTo>
                  <a:cubicBezTo>
                    <a:pt x="2403" y="4278"/>
                    <a:pt x="2514" y="4312"/>
                    <a:pt x="2616" y="4350"/>
                  </a:cubicBezTo>
                  <a:lnTo>
                    <a:pt x="2624" y="4354"/>
                  </a:lnTo>
                  <a:cubicBezTo>
                    <a:pt x="2802" y="4418"/>
                    <a:pt x="2989" y="4479"/>
                    <a:pt x="3164" y="4552"/>
                  </a:cubicBezTo>
                  <a:lnTo>
                    <a:pt x="3175" y="4559"/>
                  </a:lnTo>
                  <a:cubicBezTo>
                    <a:pt x="4206" y="4954"/>
                    <a:pt x="5183" y="5438"/>
                    <a:pt x="6129" y="5966"/>
                  </a:cubicBezTo>
                  <a:cubicBezTo>
                    <a:pt x="6418" y="6129"/>
                    <a:pt x="6715" y="6304"/>
                    <a:pt x="7000" y="6475"/>
                  </a:cubicBezTo>
                  <a:cubicBezTo>
                    <a:pt x="7920" y="7026"/>
                    <a:pt x="8821" y="7612"/>
                    <a:pt x="9742" y="8201"/>
                  </a:cubicBezTo>
                  <a:cubicBezTo>
                    <a:pt x="9810" y="8243"/>
                    <a:pt x="9870" y="8284"/>
                    <a:pt x="9942" y="8326"/>
                  </a:cubicBezTo>
                  <a:cubicBezTo>
                    <a:pt x="10182" y="8482"/>
                    <a:pt x="10433" y="8635"/>
                    <a:pt x="10684" y="8779"/>
                  </a:cubicBezTo>
                  <a:cubicBezTo>
                    <a:pt x="12173" y="9617"/>
                    <a:pt x="13724" y="10130"/>
                    <a:pt x="15382" y="10130"/>
                  </a:cubicBezTo>
                  <a:cubicBezTo>
                    <a:pt x="15960" y="10130"/>
                    <a:pt x="16550" y="10068"/>
                    <a:pt x="17155" y="9935"/>
                  </a:cubicBezTo>
                  <a:cubicBezTo>
                    <a:pt x="18451" y="9653"/>
                    <a:pt x="19737" y="9076"/>
                    <a:pt x="20771" y="8221"/>
                  </a:cubicBezTo>
                  <a:cubicBezTo>
                    <a:pt x="20881" y="8133"/>
                    <a:pt x="20988" y="8038"/>
                    <a:pt x="21090" y="7947"/>
                  </a:cubicBezTo>
                  <a:cubicBezTo>
                    <a:pt x="21451" y="7605"/>
                    <a:pt x="21778" y="7228"/>
                    <a:pt x="22052" y="6814"/>
                  </a:cubicBezTo>
                  <a:cubicBezTo>
                    <a:pt x="22074" y="6779"/>
                    <a:pt x="22097" y="6749"/>
                    <a:pt x="22113" y="6715"/>
                  </a:cubicBezTo>
                  <a:cubicBezTo>
                    <a:pt x="22238" y="6528"/>
                    <a:pt x="22341" y="6338"/>
                    <a:pt x="22432" y="6129"/>
                  </a:cubicBezTo>
                  <a:cubicBezTo>
                    <a:pt x="22448" y="6122"/>
                    <a:pt x="22448" y="6114"/>
                    <a:pt x="22448" y="6095"/>
                  </a:cubicBezTo>
                  <a:cubicBezTo>
                    <a:pt x="22516" y="5962"/>
                    <a:pt x="22580" y="5825"/>
                    <a:pt x="22626" y="5673"/>
                  </a:cubicBezTo>
                  <a:cubicBezTo>
                    <a:pt x="22637" y="5666"/>
                    <a:pt x="22645" y="5661"/>
                    <a:pt x="22641" y="5650"/>
                  </a:cubicBezTo>
                  <a:cubicBezTo>
                    <a:pt x="22668" y="5578"/>
                    <a:pt x="22699" y="5498"/>
                    <a:pt x="22721" y="5426"/>
                  </a:cubicBezTo>
                  <a:cubicBezTo>
                    <a:pt x="22721" y="5426"/>
                    <a:pt x="18198" y="0"/>
                    <a:pt x="10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61"/>
            <p:cNvSpPr/>
            <p:nvPr/>
          </p:nvSpPr>
          <p:spPr>
            <a:xfrm>
              <a:off x="3871651" y="2996514"/>
              <a:ext cx="1195234" cy="226349"/>
            </a:xfrm>
            <a:custGeom>
              <a:avLst/>
              <a:gdLst/>
              <a:ahLst/>
              <a:cxnLst/>
              <a:rect l="l" t="t" r="r" b="b"/>
              <a:pathLst>
                <a:path w="22722" h="4303" extrusionOk="0">
                  <a:moveTo>
                    <a:pt x="9884" y="0"/>
                  </a:moveTo>
                  <a:cubicBezTo>
                    <a:pt x="8450" y="0"/>
                    <a:pt x="7017" y="129"/>
                    <a:pt x="5624" y="462"/>
                  </a:cubicBezTo>
                  <a:cubicBezTo>
                    <a:pt x="4632" y="633"/>
                    <a:pt x="3685" y="982"/>
                    <a:pt x="2734" y="1291"/>
                  </a:cubicBezTo>
                  <a:cubicBezTo>
                    <a:pt x="2251" y="1431"/>
                    <a:pt x="1810" y="1679"/>
                    <a:pt x="1354" y="1880"/>
                  </a:cubicBezTo>
                  <a:lnTo>
                    <a:pt x="1" y="2519"/>
                  </a:lnTo>
                  <a:cubicBezTo>
                    <a:pt x="1875" y="1835"/>
                    <a:pt x="3746" y="1165"/>
                    <a:pt x="5704" y="880"/>
                  </a:cubicBezTo>
                  <a:cubicBezTo>
                    <a:pt x="6977" y="638"/>
                    <a:pt x="8272" y="523"/>
                    <a:pt x="9567" y="523"/>
                  </a:cubicBezTo>
                  <a:cubicBezTo>
                    <a:pt x="10239" y="523"/>
                    <a:pt x="10912" y="554"/>
                    <a:pt x="11581" y="614"/>
                  </a:cubicBezTo>
                  <a:cubicBezTo>
                    <a:pt x="13543" y="736"/>
                    <a:pt x="15482" y="1165"/>
                    <a:pt x="17352" y="1789"/>
                  </a:cubicBezTo>
                  <a:cubicBezTo>
                    <a:pt x="17821" y="1941"/>
                    <a:pt x="18280" y="2128"/>
                    <a:pt x="18744" y="2295"/>
                  </a:cubicBezTo>
                  <a:cubicBezTo>
                    <a:pt x="19197" y="2484"/>
                    <a:pt x="19656" y="2679"/>
                    <a:pt x="20102" y="2888"/>
                  </a:cubicBezTo>
                  <a:cubicBezTo>
                    <a:pt x="21006" y="3295"/>
                    <a:pt x="21877" y="3770"/>
                    <a:pt x="22721" y="4302"/>
                  </a:cubicBezTo>
                  <a:cubicBezTo>
                    <a:pt x="21162" y="3051"/>
                    <a:pt x="19368" y="2105"/>
                    <a:pt x="17493" y="1386"/>
                  </a:cubicBezTo>
                  <a:cubicBezTo>
                    <a:pt x="15619" y="668"/>
                    <a:pt x="13630" y="230"/>
                    <a:pt x="11627" y="59"/>
                  </a:cubicBezTo>
                  <a:cubicBezTo>
                    <a:pt x="11047" y="22"/>
                    <a:pt x="10466" y="0"/>
                    <a:pt x="98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61"/>
            <p:cNvSpPr/>
            <p:nvPr/>
          </p:nvSpPr>
          <p:spPr>
            <a:xfrm>
              <a:off x="3910840" y="3078048"/>
              <a:ext cx="1151995" cy="157965"/>
            </a:xfrm>
            <a:custGeom>
              <a:avLst/>
              <a:gdLst/>
              <a:ahLst/>
              <a:cxnLst/>
              <a:rect l="l" t="t" r="r" b="b"/>
              <a:pathLst>
                <a:path w="21900" h="3003" extrusionOk="0">
                  <a:moveTo>
                    <a:pt x="6956" y="0"/>
                  </a:moveTo>
                  <a:cubicBezTo>
                    <a:pt x="6209" y="0"/>
                    <a:pt x="5463" y="27"/>
                    <a:pt x="4719" y="87"/>
                  </a:cubicBezTo>
                  <a:cubicBezTo>
                    <a:pt x="3126" y="243"/>
                    <a:pt x="1533" y="527"/>
                    <a:pt x="1" y="1018"/>
                  </a:cubicBezTo>
                  <a:cubicBezTo>
                    <a:pt x="77" y="1041"/>
                    <a:pt x="153" y="1060"/>
                    <a:pt x="225" y="1087"/>
                  </a:cubicBezTo>
                  <a:cubicBezTo>
                    <a:pt x="1720" y="775"/>
                    <a:pt x="3229" y="592"/>
                    <a:pt x="4745" y="516"/>
                  </a:cubicBezTo>
                  <a:cubicBezTo>
                    <a:pt x="5227" y="501"/>
                    <a:pt x="5709" y="492"/>
                    <a:pt x="6190" y="492"/>
                  </a:cubicBezTo>
                  <a:cubicBezTo>
                    <a:pt x="7661" y="492"/>
                    <a:pt x="9129" y="568"/>
                    <a:pt x="10593" y="725"/>
                  </a:cubicBezTo>
                  <a:cubicBezTo>
                    <a:pt x="12532" y="912"/>
                    <a:pt x="14467" y="1254"/>
                    <a:pt x="16379" y="1638"/>
                  </a:cubicBezTo>
                  <a:cubicBezTo>
                    <a:pt x="17341" y="1828"/>
                    <a:pt x="18299" y="2041"/>
                    <a:pt x="19246" y="2289"/>
                  </a:cubicBezTo>
                  <a:cubicBezTo>
                    <a:pt x="20132" y="2505"/>
                    <a:pt x="21014" y="2737"/>
                    <a:pt x="21881" y="3003"/>
                  </a:cubicBezTo>
                  <a:cubicBezTo>
                    <a:pt x="21892" y="2996"/>
                    <a:pt x="21900" y="2991"/>
                    <a:pt x="21896" y="2980"/>
                  </a:cubicBezTo>
                  <a:cubicBezTo>
                    <a:pt x="20151" y="2224"/>
                    <a:pt x="18318" y="1699"/>
                    <a:pt x="16479" y="1224"/>
                  </a:cubicBezTo>
                  <a:cubicBezTo>
                    <a:pt x="14558" y="745"/>
                    <a:pt x="12615" y="402"/>
                    <a:pt x="10650" y="178"/>
                  </a:cubicBezTo>
                  <a:cubicBezTo>
                    <a:pt x="9423" y="72"/>
                    <a:pt x="8189" y="0"/>
                    <a:pt x="6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61"/>
            <p:cNvSpPr/>
            <p:nvPr/>
          </p:nvSpPr>
          <p:spPr>
            <a:xfrm>
              <a:off x="4009681" y="3165947"/>
              <a:ext cx="1042792" cy="94106"/>
            </a:xfrm>
            <a:custGeom>
              <a:avLst/>
              <a:gdLst/>
              <a:ahLst/>
              <a:cxnLst/>
              <a:rect l="l" t="t" r="r" b="b"/>
              <a:pathLst>
                <a:path w="19824" h="1789" extrusionOk="0">
                  <a:moveTo>
                    <a:pt x="1247" y="0"/>
                  </a:moveTo>
                  <a:cubicBezTo>
                    <a:pt x="832" y="0"/>
                    <a:pt x="416" y="4"/>
                    <a:pt x="0" y="13"/>
                  </a:cubicBezTo>
                  <a:cubicBezTo>
                    <a:pt x="178" y="77"/>
                    <a:pt x="365" y="138"/>
                    <a:pt x="540" y="211"/>
                  </a:cubicBezTo>
                  <a:lnTo>
                    <a:pt x="551" y="218"/>
                  </a:lnTo>
                  <a:lnTo>
                    <a:pt x="3863" y="465"/>
                  </a:lnTo>
                  <a:cubicBezTo>
                    <a:pt x="5669" y="609"/>
                    <a:pt x="7478" y="732"/>
                    <a:pt x="9285" y="902"/>
                  </a:cubicBezTo>
                  <a:cubicBezTo>
                    <a:pt x="11090" y="1028"/>
                    <a:pt x="12893" y="1199"/>
                    <a:pt x="14702" y="1351"/>
                  </a:cubicBezTo>
                  <a:lnTo>
                    <a:pt x="19808" y="1788"/>
                  </a:lnTo>
                  <a:cubicBezTo>
                    <a:pt x="19824" y="1781"/>
                    <a:pt x="19824" y="1773"/>
                    <a:pt x="19824" y="1754"/>
                  </a:cubicBezTo>
                  <a:cubicBezTo>
                    <a:pt x="18139" y="1420"/>
                    <a:pt x="16443" y="1165"/>
                    <a:pt x="14748" y="929"/>
                  </a:cubicBezTo>
                  <a:cubicBezTo>
                    <a:pt x="12942" y="690"/>
                    <a:pt x="11136" y="518"/>
                    <a:pt x="9326" y="347"/>
                  </a:cubicBezTo>
                  <a:cubicBezTo>
                    <a:pt x="7516" y="221"/>
                    <a:pt x="5703" y="93"/>
                    <a:pt x="3886" y="43"/>
                  </a:cubicBezTo>
                  <a:cubicBezTo>
                    <a:pt x="3005" y="17"/>
                    <a:pt x="2126" y="0"/>
                    <a:pt x="1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61"/>
            <p:cNvSpPr/>
            <p:nvPr/>
          </p:nvSpPr>
          <p:spPr>
            <a:xfrm>
              <a:off x="4194053" y="3251374"/>
              <a:ext cx="840798" cy="73065"/>
            </a:xfrm>
            <a:custGeom>
              <a:avLst/>
              <a:gdLst/>
              <a:ahLst/>
              <a:cxnLst/>
              <a:rect l="l" t="t" r="r" b="b"/>
              <a:pathLst>
                <a:path w="15984" h="1389" extrusionOk="0">
                  <a:moveTo>
                    <a:pt x="0" y="1"/>
                  </a:moveTo>
                  <a:lnTo>
                    <a:pt x="0" y="1"/>
                  </a:lnTo>
                  <a:cubicBezTo>
                    <a:pt x="289" y="164"/>
                    <a:pt x="586" y="339"/>
                    <a:pt x="871" y="510"/>
                  </a:cubicBezTo>
                  <a:lnTo>
                    <a:pt x="1487" y="624"/>
                  </a:lnTo>
                  <a:cubicBezTo>
                    <a:pt x="3160" y="887"/>
                    <a:pt x="4844" y="1096"/>
                    <a:pt x="6532" y="1244"/>
                  </a:cubicBezTo>
                  <a:cubicBezTo>
                    <a:pt x="7763" y="1329"/>
                    <a:pt x="8994" y="1389"/>
                    <a:pt x="10228" y="1389"/>
                  </a:cubicBezTo>
                  <a:cubicBezTo>
                    <a:pt x="10694" y="1389"/>
                    <a:pt x="11160" y="1380"/>
                    <a:pt x="11627" y="1361"/>
                  </a:cubicBezTo>
                  <a:cubicBezTo>
                    <a:pt x="13064" y="1293"/>
                    <a:pt x="14517" y="1187"/>
                    <a:pt x="15923" y="849"/>
                  </a:cubicBezTo>
                  <a:cubicBezTo>
                    <a:pt x="15945" y="814"/>
                    <a:pt x="15968" y="784"/>
                    <a:pt x="15984" y="750"/>
                  </a:cubicBezTo>
                  <a:lnTo>
                    <a:pt x="15984" y="750"/>
                  </a:lnTo>
                  <a:cubicBezTo>
                    <a:pt x="14789" y="904"/>
                    <a:pt x="13584" y="940"/>
                    <a:pt x="12385" y="940"/>
                  </a:cubicBezTo>
                  <a:cubicBezTo>
                    <a:pt x="12131" y="940"/>
                    <a:pt x="11877" y="939"/>
                    <a:pt x="11623" y="936"/>
                  </a:cubicBezTo>
                  <a:cubicBezTo>
                    <a:pt x="9939" y="913"/>
                    <a:pt x="8251" y="849"/>
                    <a:pt x="6578" y="693"/>
                  </a:cubicBezTo>
                  <a:cubicBezTo>
                    <a:pt x="4897" y="586"/>
                    <a:pt x="3225" y="377"/>
                    <a:pt x="1548" y="1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61"/>
            <p:cNvSpPr/>
            <p:nvPr/>
          </p:nvSpPr>
          <p:spPr>
            <a:xfrm>
              <a:off x="4384054" y="3355580"/>
              <a:ext cx="596986" cy="67489"/>
            </a:xfrm>
            <a:custGeom>
              <a:avLst/>
              <a:gdLst/>
              <a:ahLst/>
              <a:cxnLst/>
              <a:rect l="l" t="t" r="r" b="b"/>
              <a:pathLst>
                <a:path w="11349" h="1283" extrusionOk="0">
                  <a:moveTo>
                    <a:pt x="11349" y="1"/>
                  </a:moveTo>
                  <a:lnTo>
                    <a:pt x="11349" y="1"/>
                  </a:lnTo>
                  <a:cubicBezTo>
                    <a:pt x="10456" y="198"/>
                    <a:pt x="9554" y="361"/>
                    <a:pt x="8650" y="475"/>
                  </a:cubicBezTo>
                  <a:cubicBezTo>
                    <a:pt x="7444" y="631"/>
                    <a:pt x="6232" y="726"/>
                    <a:pt x="5023" y="731"/>
                  </a:cubicBezTo>
                  <a:cubicBezTo>
                    <a:pt x="4904" y="733"/>
                    <a:pt x="4785" y="734"/>
                    <a:pt x="4666" y="734"/>
                  </a:cubicBezTo>
                  <a:cubicBezTo>
                    <a:pt x="3573" y="734"/>
                    <a:pt x="2484" y="641"/>
                    <a:pt x="1407" y="491"/>
                  </a:cubicBezTo>
                  <a:lnTo>
                    <a:pt x="506" y="361"/>
                  </a:lnTo>
                  <a:lnTo>
                    <a:pt x="1" y="255"/>
                  </a:lnTo>
                  <a:lnTo>
                    <a:pt x="1" y="255"/>
                  </a:lnTo>
                  <a:cubicBezTo>
                    <a:pt x="69" y="297"/>
                    <a:pt x="129" y="338"/>
                    <a:pt x="201" y="380"/>
                  </a:cubicBezTo>
                  <a:cubicBezTo>
                    <a:pt x="441" y="536"/>
                    <a:pt x="692" y="689"/>
                    <a:pt x="943" y="833"/>
                  </a:cubicBezTo>
                  <a:cubicBezTo>
                    <a:pt x="1068" y="859"/>
                    <a:pt x="1201" y="891"/>
                    <a:pt x="1331" y="913"/>
                  </a:cubicBezTo>
                  <a:cubicBezTo>
                    <a:pt x="2489" y="1170"/>
                    <a:pt x="3676" y="1283"/>
                    <a:pt x="4860" y="1283"/>
                  </a:cubicBezTo>
                  <a:cubicBezTo>
                    <a:pt x="4915" y="1283"/>
                    <a:pt x="4971" y="1282"/>
                    <a:pt x="5026" y="1282"/>
                  </a:cubicBezTo>
                  <a:cubicBezTo>
                    <a:pt x="6269" y="1274"/>
                    <a:pt x="7509" y="1160"/>
                    <a:pt x="8718" y="901"/>
                  </a:cubicBezTo>
                  <a:cubicBezTo>
                    <a:pt x="9505" y="734"/>
                    <a:pt x="10277" y="536"/>
                    <a:pt x="11030" y="275"/>
                  </a:cubicBezTo>
                  <a:cubicBezTo>
                    <a:pt x="11140" y="187"/>
                    <a:pt x="11247" y="92"/>
                    <a:pt x="113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61"/>
            <p:cNvSpPr/>
            <p:nvPr/>
          </p:nvSpPr>
          <p:spPr>
            <a:xfrm>
              <a:off x="3758450" y="1353203"/>
              <a:ext cx="985192" cy="629231"/>
            </a:xfrm>
            <a:custGeom>
              <a:avLst/>
              <a:gdLst/>
              <a:ahLst/>
              <a:cxnLst/>
              <a:rect l="l" t="t" r="r" b="b"/>
              <a:pathLst>
                <a:path w="18729" h="11962" extrusionOk="0">
                  <a:moveTo>
                    <a:pt x="3333" y="0"/>
                  </a:moveTo>
                  <a:cubicBezTo>
                    <a:pt x="2929" y="0"/>
                    <a:pt x="2516" y="13"/>
                    <a:pt x="2092" y="40"/>
                  </a:cubicBezTo>
                  <a:cubicBezTo>
                    <a:pt x="2088" y="32"/>
                    <a:pt x="2084" y="30"/>
                    <a:pt x="2078" y="30"/>
                  </a:cubicBezTo>
                  <a:cubicBezTo>
                    <a:pt x="2071" y="30"/>
                    <a:pt x="2062" y="33"/>
                    <a:pt x="2050" y="35"/>
                  </a:cubicBezTo>
                  <a:cubicBezTo>
                    <a:pt x="1776" y="47"/>
                    <a:pt x="1499" y="77"/>
                    <a:pt x="1218" y="100"/>
                  </a:cubicBezTo>
                  <a:cubicBezTo>
                    <a:pt x="1218" y="100"/>
                    <a:pt x="1215" y="105"/>
                    <a:pt x="1210" y="105"/>
                  </a:cubicBezTo>
                  <a:cubicBezTo>
                    <a:pt x="1209" y="105"/>
                    <a:pt x="1207" y="104"/>
                    <a:pt x="1206" y="103"/>
                  </a:cubicBezTo>
                  <a:cubicBezTo>
                    <a:pt x="822" y="145"/>
                    <a:pt x="411" y="195"/>
                    <a:pt x="0" y="268"/>
                  </a:cubicBezTo>
                  <a:cubicBezTo>
                    <a:pt x="191" y="313"/>
                    <a:pt x="1023" y="484"/>
                    <a:pt x="2153" y="948"/>
                  </a:cubicBezTo>
                  <a:cubicBezTo>
                    <a:pt x="2157" y="952"/>
                    <a:pt x="2164" y="956"/>
                    <a:pt x="2164" y="956"/>
                  </a:cubicBezTo>
                  <a:cubicBezTo>
                    <a:pt x="2555" y="1119"/>
                    <a:pt x="2985" y="1309"/>
                    <a:pt x="3434" y="1552"/>
                  </a:cubicBezTo>
                  <a:lnTo>
                    <a:pt x="3438" y="1556"/>
                  </a:lnTo>
                  <a:cubicBezTo>
                    <a:pt x="4571" y="2153"/>
                    <a:pt x="5837" y="3009"/>
                    <a:pt x="6993" y="4225"/>
                  </a:cubicBezTo>
                  <a:cubicBezTo>
                    <a:pt x="7300" y="4548"/>
                    <a:pt x="7597" y="4899"/>
                    <a:pt x="7882" y="5274"/>
                  </a:cubicBezTo>
                  <a:cubicBezTo>
                    <a:pt x="8076" y="5525"/>
                    <a:pt x="8262" y="5788"/>
                    <a:pt x="8444" y="6066"/>
                  </a:cubicBezTo>
                  <a:cubicBezTo>
                    <a:pt x="10977" y="9951"/>
                    <a:pt x="14216" y="11555"/>
                    <a:pt x="16844" y="11894"/>
                  </a:cubicBezTo>
                  <a:cubicBezTo>
                    <a:pt x="16873" y="11894"/>
                    <a:pt x="16901" y="11899"/>
                    <a:pt x="16927" y="11899"/>
                  </a:cubicBezTo>
                  <a:cubicBezTo>
                    <a:pt x="16935" y="11899"/>
                    <a:pt x="16942" y="11898"/>
                    <a:pt x="16950" y="11897"/>
                  </a:cubicBezTo>
                  <a:cubicBezTo>
                    <a:pt x="17262" y="11939"/>
                    <a:pt x="17555" y="11958"/>
                    <a:pt x="17847" y="11962"/>
                  </a:cubicBezTo>
                  <a:cubicBezTo>
                    <a:pt x="18155" y="11962"/>
                    <a:pt x="18451" y="11947"/>
                    <a:pt x="18729" y="11916"/>
                  </a:cubicBezTo>
                  <a:cubicBezTo>
                    <a:pt x="18729" y="11916"/>
                    <a:pt x="15604" y="0"/>
                    <a:pt x="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61"/>
            <p:cNvSpPr/>
            <p:nvPr/>
          </p:nvSpPr>
          <p:spPr>
            <a:xfrm>
              <a:off x="3822468" y="1354781"/>
              <a:ext cx="887036" cy="610873"/>
            </a:xfrm>
            <a:custGeom>
              <a:avLst/>
              <a:gdLst/>
              <a:ahLst/>
              <a:cxnLst/>
              <a:rect l="l" t="t" r="r" b="b"/>
              <a:pathLst>
                <a:path w="16863" h="11613" extrusionOk="0">
                  <a:moveTo>
                    <a:pt x="861" y="0"/>
                  </a:moveTo>
                  <a:cubicBezTo>
                    <a:pt x="854" y="0"/>
                    <a:pt x="845" y="3"/>
                    <a:pt x="833" y="5"/>
                  </a:cubicBezTo>
                  <a:cubicBezTo>
                    <a:pt x="559" y="17"/>
                    <a:pt x="282" y="47"/>
                    <a:pt x="1" y="70"/>
                  </a:cubicBezTo>
                  <a:cubicBezTo>
                    <a:pt x="597" y="154"/>
                    <a:pt x="1194" y="229"/>
                    <a:pt x="1775" y="329"/>
                  </a:cubicBezTo>
                  <a:lnTo>
                    <a:pt x="3160" y="629"/>
                  </a:lnTo>
                  <a:cubicBezTo>
                    <a:pt x="3623" y="720"/>
                    <a:pt x="4079" y="819"/>
                    <a:pt x="4528" y="986"/>
                  </a:cubicBezTo>
                  <a:cubicBezTo>
                    <a:pt x="4969" y="1131"/>
                    <a:pt x="5414" y="1275"/>
                    <a:pt x="5867" y="1412"/>
                  </a:cubicBezTo>
                  <a:cubicBezTo>
                    <a:pt x="6308" y="1556"/>
                    <a:pt x="6734" y="1762"/>
                    <a:pt x="7167" y="1937"/>
                  </a:cubicBezTo>
                  <a:cubicBezTo>
                    <a:pt x="7597" y="2112"/>
                    <a:pt x="8030" y="2294"/>
                    <a:pt x="8433" y="2537"/>
                  </a:cubicBezTo>
                  <a:cubicBezTo>
                    <a:pt x="8840" y="2770"/>
                    <a:pt x="9258" y="2975"/>
                    <a:pt x="9654" y="3226"/>
                  </a:cubicBezTo>
                  <a:cubicBezTo>
                    <a:pt x="11254" y="4188"/>
                    <a:pt x="12672" y="5434"/>
                    <a:pt x="13897" y="6838"/>
                  </a:cubicBezTo>
                  <a:cubicBezTo>
                    <a:pt x="15128" y="8248"/>
                    <a:pt x="16155" y="9852"/>
                    <a:pt x="16862" y="11613"/>
                  </a:cubicBezTo>
                  <a:cubicBezTo>
                    <a:pt x="16638" y="10693"/>
                    <a:pt x="16234" y="9819"/>
                    <a:pt x="15813" y="8959"/>
                  </a:cubicBezTo>
                  <a:cubicBezTo>
                    <a:pt x="15345" y="8126"/>
                    <a:pt x="14836" y="7313"/>
                    <a:pt x="14231" y="6568"/>
                  </a:cubicBezTo>
                  <a:cubicBezTo>
                    <a:pt x="13037" y="5069"/>
                    <a:pt x="11570" y="3784"/>
                    <a:pt x="9942" y="2747"/>
                  </a:cubicBezTo>
                  <a:cubicBezTo>
                    <a:pt x="9536" y="2503"/>
                    <a:pt x="9098" y="2298"/>
                    <a:pt x="8673" y="2063"/>
                  </a:cubicBezTo>
                  <a:cubicBezTo>
                    <a:pt x="8259" y="1826"/>
                    <a:pt x="7813" y="1644"/>
                    <a:pt x="7361" y="1477"/>
                  </a:cubicBezTo>
                  <a:cubicBezTo>
                    <a:pt x="6913" y="1298"/>
                    <a:pt x="6479" y="1093"/>
                    <a:pt x="6018" y="956"/>
                  </a:cubicBezTo>
                  <a:cubicBezTo>
                    <a:pt x="5562" y="819"/>
                    <a:pt x="5095" y="694"/>
                    <a:pt x="4635" y="572"/>
                  </a:cubicBezTo>
                  <a:cubicBezTo>
                    <a:pt x="4179" y="431"/>
                    <a:pt x="3703" y="355"/>
                    <a:pt x="3232" y="291"/>
                  </a:cubicBezTo>
                  <a:lnTo>
                    <a:pt x="1817" y="59"/>
                  </a:lnTo>
                  <a:cubicBezTo>
                    <a:pt x="1506" y="32"/>
                    <a:pt x="1191" y="17"/>
                    <a:pt x="875" y="10"/>
                  </a:cubicBezTo>
                  <a:cubicBezTo>
                    <a:pt x="871" y="2"/>
                    <a:pt x="867" y="0"/>
                    <a:pt x="8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61"/>
            <p:cNvSpPr/>
            <p:nvPr/>
          </p:nvSpPr>
          <p:spPr>
            <a:xfrm>
              <a:off x="3872230" y="1403439"/>
              <a:ext cx="825070" cy="578996"/>
            </a:xfrm>
            <a:custGeom>
              <a:avLst/>
              <a:gdLst/>
              <a:ahLst/>
              <a:cxnLst/>
              <a:rect l="l" t="t" r="r" b="b"/>
              <a:pathLst>
                <a:path w="15685" h="11007" extrusionOk="0">
                  <a:moveTo>
                    <a:pt x="1" y="1"/>
                  </a:moveTo>
                  <a:lnTo>
                    <a:pt x="1" y="1"/>
                  </a:lnTo>
                  <a:cubicBezTo>
                    <a:pt x="392" y="164"/>
                    <a:pt x="822" y="354"/>
                    <a:pt x="1271" y="597"/>
                  </a:cubicBezTo>
                  <a:lnTo>
                    <a:pt x="1275" y="601"/>
                  </a:lnTo>
                  <a:cubicBezTo>
                    <a:pt x="1701" y="734"/>
                    <a:pt x="2107" y="879"/>
                    <a:pt x="2522" y="1024"/>
                  </a:cubicBezTo>
                  <a:lnTo>
                    <a:pt x="3179" y="1252"/>
                  </a:lnTo>
                  <a:lnTo>
                    <a:pt x="3822" y="1529"/>
                  </a:lnTo>
                  <a:cubicBezTo>
                    <a:pt x="4244" y="1715"/>
                    <a:pt x="4681" y="1882"/>
                    <a:pt x="5095" y="2091"/>
                  </a:cubicBezTo>
                  <a:cubicBezTo>
                    <a:pt x="5913" y="2525"/>
                    <a:pt x="6738" y="2954"/>
                    <a:pt x="7506" y="3472"/>
                  </a:cubicBezTo>
                  <a:cubicBezTo>
                    <a:pt x="9087" y="4445"/>
                    <a:pt x="10547" y="5601"/>
                    <a:pt x="11916" y="6867"/>
                  </a:cubicBezTo>
                  <a:cubicBezTo>
                    <a:pt x="12600" y="7506"/>
                    <a:pt x="13262" y="8155"/>
                    <a:pt x="13886" y="8852"/>
                  </a:cubicBezTo>
                  <a:cubicBezTo>
                    <a:pt x="14528" y="9532"/>
                    <a:pt x="15118" y="10258"/>
                    <a:pt x="15684" y="11007"/>
                  </a:cubicBezTo>
                  <a:cubicBezTo>
                    <a:pt x="14737" y="9380"/>
                    <a:pt x="13532" y="7913"/>
                    <a:pt x="12212" y="6559"/>
                  </a:cubicBezTo>
                  <a:cubicBezTo>
                    <a:pt x="10889" y="5213"/>
                    <a:pt x="9392" y="4035"/>
                    <a:pt x="7803" y="3000"/>
                  </a:cubicBezTo>
                  <a:cubicBezTo>
                    <a:pt x="6202" y="1985"/>
                    <a:pt x="4468" y="1175"/>
                    <a:pt x="2659" y="620"/>
                  </a:cubicBezTo>
                  <a:cubicBezTo>
                    <a:pt x="1792" y="324"/>
                    <a:pt x="902" y="1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61"/>
            <p:cNvSpPr/>
            <p:nvPr/>
          </p:nvSpPr>
          <p:spPr>
            <a:xfrm>
              <a:off x="4126248" y="1575450"/>
              <a:ext cx="523816" cy="403672"/>
            </a:xfrm>
            <a:custGeom>
              <a:avLst/>
              <a:gdLst/>
              <a:ahLst/>
              <a:cxnLst/>
              <a:rect l="l" t="t" r="r" b="b"/>
              <a:pathLst>
                <a:path w="9958" h="7674" extrusionOk="0">
                  <a:moveTo>
                    <a:pt x="1" y="0"/>
                  </a:moveTo>
                  <a:lnTo>
                    <a:pt x="1" y="0"/>
                  </a:lnTo>
                  <a:cubicBezTo>
                    <a:pt x="308" y="323"/>
                    <a:pt x="605" y="674"/>
                    <a:pt x="890" y="1049"/>
                  </a:cubicBezTo>
                  <a:cubicBezTo>
                    <a:pt x="1628" y="1483"/>
                    <a:pt x="2354" y="1932"/>
                    <a:pt x="3057" y="2411"/>
                  </a:cubicBezTo>
                  <a:cubicBezTo>
                    <a:pt x="4319" y="3259"/>
                    <a:pt x="5551" y="4159"/>
                    <a:pt x="6753" y="5091"/>
                  </a:cubicBezTo>
                  <a:cubicBezTo>
                    <a:pt x="7810" y="5916"/>
                    <a:pt x="8848" y="6772"/>
                    <a:pt x="9852" y="7669"/>
                  </a:cubicBezTo>
                  <a:cubicBezTo>
                    <a:pt x="9881" y="7669"/>
                    <a:pt x="9909" y="7674"/>
                    <a:pt x="9935" y="7674"/>
                  </a:cubicBezTo>
                  <a:cubicBezTo>
                    <a:pt x="9943" y="7674"/>
                    <a:pt x="9950" y="7673"/>
                    <a:pt x="9958" y="7672"/>
                  </a:cubicBezTo>
                  <a:cubicBezTo>
                    <a:pt x="9057" y="6631"/>
                    <a:pt x="8064" y="5680"/>
                    <a:pt x="7023" y="4764"/>
                  </a:cubicBezTo>
                  <a:cubicBezTo>
                    <a:pt x="5871" y="3741"/>
                    <a:pt x="4639" y="2818"/>
                    <a:pt x="3365" y="1946"/>
                  </a:cubicBezTo>
                  <a:cubicBezTo>
                    <a:pt x="2286" y="1228"/>
                    <a:pt x="1168" y="57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61"/>
            <p:cNvSpPr/>
            <p:nvPr/>
          </p:nvSpPr>
          <p:spPr>
            <a:xfrm>
              <a:off x="5077411" y="1455621"/>
              <a:ext cx="544804" cy="1158833"/>
            </a:xfrm>
            <a:custGeom>
              <a:avLst/>
              <a:gdLst/>
              <a:ahLst/>
              <a:cxnLst/>
              <a:rect l="l" t="t" r="r" b="b"/>
              <a:pathLst>
                <a:path w="10357" h="22030" extrusionOk="0">
                  <a:moveTo>
                    <a:pt x="9844" y="1"/>
                  </a:moveTo>
                  <a:cubicBezTo>
                    <a:pt x="0" y="9529"/>
                    <a:pt x="2153" y="21904"/>
                    <a:pt x="2175" y="22029"/>
                  </a:cubicBezTo>
                  <a:lnTo>
                    <a:pt x="2902" y="21893"/>
                  </a:lnTo>
                  <a:cubicBezTo>
                    <a:pt x="2883" y="21775"/>
                    <a:pt x="810" y="9776"/>
                    <a:pt x="10357" y="533"/>
                  </a:cubicBezTo>
                  <a:lnTo>
                    <a:pt x="98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61"/>
            <p:cNvSpPr/>
            <p:nvPr/>
          </p:nvSpPr>
          <p:spPr>
            <a:xfrm>
              <a:off x="4897036" y="1267250"/>
              <a:ext cx="802609" cy="1156992"/>
            </a:xfrm>
            <a:custGeom>
              <a:avLst/>
              <a:gdLst/>
              <a:ahLst/>
              <a:cxnLst/>
              <a:rect l="l" t="t" r="r" b="b"/>
              <a:pathLst>
                <a:path w="15258" h="21995" extrusionOk="0">
                  <a:moveTo>
                    <a:pt x="15257" y="0"/>
                  </a:moveTo>
                  <a:lnTo>
                    <a:pt x="15257" y="0"/>
                  </a:lnTo>
                  <a:cubicBezTo>
                    <a:pt x="0" y="8714"/>
                    <a:pt x="5710" y="21994"/>
                    <a:pt x="5710" y="21994"/>
                  </a:cubicBezTo>
                  <a:cubicBezTo>
                    <a:pt x="6049" y="21957"/>
                    <a:pt x="6372" y="21888"/>
                    <a:pt x="6677" y="21805"/>
                  </a:cubicBezTo>
                  <a:cubicBezTo>
                    <a:pt x="6719" y="21797"/>
                    <a:pt x="6756" y="21785"/>
                    <a:pt x="6802" y="21774"/>
                  </a:cubicBezTo>
                  <a:cubicBezTo>
                    <a:pt x="7247" y="21649"/>
                    <a:pt x="7661" y="21482"/>
                    <a:pt x="8045" y="21276"/>
                  </a:cubicBezTo>
                  <a:cubicBezTo>
                    <a:pt x="8163" y="21211"/>
                    <a:pt x="8277" y="21143"/>
                    <a:pt x="8395" y="21071"/>
                  </a:cubicBezTo>
                  <a:cubicBezTo>
                    <a:pt x="11965" y="18846"/>
                    <a:pt x="12661" y="13296"/>
                    <a:pt x="13045" y="9034"/>
                  </a:cubicBezTo>
                  <a:cubicBezTo>
                    <a:pt x="13056" y="8840"/>
                    <a:pt x="13075" y="8665"/>
                    <a:pt x="13083" y="8486"/>
                  </a:cubicBezTo>
                  <a:cubicBezTo>
                    <a:pt x="13136" y="7942"/>
                    <a:pt x="13174" y="7422"/>
                    <a:pt x="13224" y="6935"/>
                  </a:cubicBezTo>
                  <a:cubicBezTo>
                    <a:pt x="13322" y="5901"/>
                    <a:pt x="13516" y="4882"/>
                    <a:pt x="13798" y="3882"/>
                  </a:cubicBezTo>
                  <a:cubicBezTo>
                    <a:pt x="13850" y="3669"/>
                    <a:pt x="13912" y="3468"/>
                    <a:pt x="13976" y="3266"/>
                  </a:cubicBezTo>
                  <a:cubicBezTo>
                    <a:pt x="14319" y="2144"/>
                    <a:pt x="14756" y="1053"/>
                    <a:pt x="152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61"/>
            <p:cNvSpPr/>
            <p:nvPr/>
          </p:nvSpPr>
          <p:spPr>
            <a:xfrm>
              <a:off x="5176988" y="1267408"/>
              <a:ext cx="522869" cy="1157045"/>
            </a:xfrm>
            <a:custGeom>
              <a:avLst/>
              <a:gdLst/>
              <a:ahLst/>
              <a:cxnLst/>
              <a:rect l="l" t="t" r="r" b="b"/>
              <a:pathLst>
                <a:path w="9940" h="21996" extrusionOk="0">
                  <a:moveTo>
                    <a:pt x="9939" y="1"/>
                  </a:moveTo>
                  <a:lnTo>
                    <a:pt x="9939" y="1"/>
                  </a:lnTo>
                  <a:cubicBezTo>
                    <a:pt x="8312" y="1297"/>
                    <a:pt x="6882" y="2834"/>
                    <a:pt x="5589" y="4468"/>
                  </a:cubicBezTo>
                  <a:cubicBezTo>
                    <a:pt x="4301" y="6111"/>
                    <a:pt x="3206" y="7906"/>
                    <a:pt x="2282" y="9783"/>
                  </a:cubicBezTo>
                  <a:cubicBezTo>
                    <a:pt x="1369" y="11673"/>
                    <a:pt x="758" y="13703"/>
                    <a:pt x="393" y="15760"/>
                  </a:cubicBezTo>
                  <a:cubicBezTo>
                    <a:pt x="1" y="17825"/>
                    <a:pt x="100" y="19946"/>
                    <a:pt x="388" y="21996"/>
                  </a:cubicBezTo>
                  <a:lnTo>
                    <a:pt x="358" y="20440"/>
                  </a:lnTo>
                  <a:lnTo>
                    <a:pt x="339" y="19665"/>
                  </a:lnTo>
                  <a:lnTo>
                    <a:pt x="407" y="18893"/>
                  </a:lnTo>
                  <a:cubicBezTo>
                    <a:pt x="453" y="18380"/>
                    <a:pt x="476" y="17867"/>
                    <a:pt x="533" y="17357"/>
                  </a:cubicBezTo>
                  <a:lnTo>
                    <a:pt x="811" y="15837"/>
                  </a:lnTo>
                  <a:cubicBezTo>
                    <a:pt x="1255" y="13837"/>
                    <a:pt x="1848" y="11856"/>
                    <a:pt x="2784" y="10023"/>
                  </a:cubicBezTo>
                  <a:cubicBezTo>
                    <a:pt x="3650" y="8160"/>
                    <a:pt x="4731" y="6400"/>
                    <a:pt x="5932" y="4723"/>
                  </a:cubicBezTo>
                  <a:cubicBezTo>
                    <a:pt x="6533" y="3887"/>
                    <a:pt x="7163" y="3069"/>
                    <a:pt x="7840" y="2287"/>
                  </a:cubicBezTo>
                  <a:cubicBezTo>
                    <a:pt x="8495" y="1488"/>
                    <a:pt x="9205" y="735"/>
                    <a:pt x="99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61"/>
            <p:cNvSpPr/>
            <p:nvPr/>
          </p:nvSpPr>
          <p:spPr>
            <a:xfrm>
              <a:off x="5248212" y="1438998"/>
              <a:ext cx="384051" cy="975250"/>
            </a:xfrm>
            <a:custGeom>
              <a:avLst/>
              <a:gdLst/>
              <a:ahLst/>
              <a:cxnLst/>
              <a:rect l="l" t="t" r="r" b="b"/>
              <a:pathLst>
                <a:path w="7301" h="18540" extrusionOk="0">
                  <a:moveTo>
                    <a:pt x="7300" y="1"/>
                  </a:moveTo>
                  <a:lnTo>
                    <a:pt x="7300" y="1"/>
                  </a:lnTo>
                  <a:cubicBezTo>
                    <a:pt x="6509" y="849"/>
                    <a:pt x="5779" y="1757"/>
                    <a:pt x="5148" y="2735"/>
                  </a:cubicBezTo>
                  <a:cubicBezTo>
                    <a:pt x="4057" y="4404"/>
                    <a:pt x="3107" y="6179"/>
                    <a:pt x="2369" y="8039"/>
                  </a:cubicBezTo>
                  <a:cubicBezTo>
                    <a:pt x="1658" y="9901"/>
                    <a:pt x="1057" y="11814"/>
                    <a:pt x="654" y="13768"/>
                  </a:cubicBezTo>
                  <a:cubicBezTo>
                    <a:pt x="331" y="15346"/>
                    <a:pt x="88" y="16939"/>
                    <a:pt x="1" y="18540"/>
                  </a:cubicBezTo>
                  <a:cubicBezTo>
                    <a:pt x="43" y="18532"/>
                    <a:pt x="80" y="18520"/>
                    <a:pt x="126" y="18509"/>
                  </a:cubicBezTo>
                  <a:cubicBezTo>
                    <a:pt x="202" y="17920"/>
                    <a:pt x="304" y="17334"/>
                    <a:pt x="426" y="16757"/>
                  </a:cubicBezTo>
                  <a:cubicBezTo>
                    <a:pt x="608" y="15783"/>
                    <a:pt x="822" y="14814"/>
                    <a:pt x="1073" y="13859"/>
                  </a:cubicBezTo>
                  <a:cubicBezTo>
                    <a:pt x="1563" y="11951"/>
                    <a:pt x="2141" y="10065"/>
                    <a:pt x="2886" y="8248"/>
                  </a:cubicBezTo>
                  <a:cubicBezTo>
                    <a:pt x="3574" y="6396"/>
                    <a:pt x="4505" y="4654"/>
                    <a:pt x="5509" y="2971"/>
                  </a:cubicBezTo>
                  <a:lnTo>
                    <a:pt x="6300" y="1720"/>
                  </a:lnTo>
                  <a:cubicBezTo>
                    <a:pt x="6555" y="1339"/>
                    <a:pt x="6848" y="982"/>
                    <a:pt x="7122" y="617"/>
                  </a:cubicBezTo>
                  <a:cubicBezTo>
                    <a:pt x="7174" y="404"/>
                    <a:pt x="7236" y="203"/>
                    <a:pt x="7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61"/>
            <p:cNvSpPr/>
            <p:nvPr/>
          </p:nvSpPr>
          <p:spPr>
            <a:xfrm>
              <a:off x="5320225" y="1713637"/>
              <a:ext cx="265064" cy="672839"/>
            </a:xfrm>
            <a:custGeom>
              <a:avLst/>
              <a:gdLst/>
              <a:ahLst/>
              <a:cxnLst/>
              <a:rect l="l" t="t" r="r" b="b"/>
              <a:pathLst>
                <a:path w="5039" h="12791" extrusionOk="0">
                  <a:moveTo>
                    <a:pt x="5038" y="0"/>
                  </a:moveTo>
                  <a:cubicBezTo>
                    <a:pt x="4532" y="867"/>
                    <a:pt x="4075" y="1757"/>
                    <a:pt x="3647" y="2658"/>
                  </a:cubicBezTo>
                  <a:cubicBezTo>
                    <a:pt x="3022" y="3955"/>
                    <a:pt x="2479" y="5278"/>
                    <a:pt x="1962" y="6616"/>
                  </a:cubicBezTo>
                  <a:cubicBezTo>
                    <a:pt x="1471" y="7958"/>
                    <a:pt x="1000" y="9307"/>
                    <a:pt x="593" y="10688"/>
                  </a:cubicBezTo>
                  <a:cubicBezTo>
                    <a:pt x="384" y="11383"/>
                    <a:pt x="183" y="12079"/>
                    <a:pt x="0" y="12790"/>
                  </a:cubicBezTo>
                  <a:cubicBezTo>
                    <a:pt x="118" y="12725"/>
                    <a:pt x="232" y="12657"/>
                    <a:pt x="350" y="12585"/>
                  </a:cubicBezTo>
                  <a:lnTo>
                    <a:pt x="2483" y="6806"/>
                  </a:lnTo>
                  <a:cubicBezTo>
                    <a:pt x="2985" y="5479"/>
                    <a:pt x="3510" y="4152"/>
                    <a:pt x="4034" y="2829"/>
                  </a:cubicBezTo>
                  <a:cubicBezTo>
                    <a:pt x="4345" y="2069"/>
                    <a:pt x="4665" y="1304"/>
                    <a:pt x="5000" y="548"/>
                  </a:cubicBezTo>
                  <a:cubicBezTo>
                    <a:pt x="5011" y="354"/>
                    <a:pt x="5030" y="179"/>
                    <a:pt x="50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61"/>
            <p:cNvSpPr/>
            <p:nvPr/>
          </p:nvSpPr>
          <p:spPr>
            <a:xfrm>
              <a:off x="5618798" y="2940807"/>
              <a:ext cx="990610" cy="650746"/>
            </a:xfrm>
            <a:custGeom>
              <a:avLst/>
              <a:gdLst/>
              <a:ahLst/>
              <a:cxnLst/>
              <a:rect l="l" t="t" r="r" b="b"/>
              <a:pathLst>
                <a:path w="18832" h="12371" extrusionOk="0">
                  <a:moveTo>
                    <a:pt x="18299" y="0"/>
                  </a:moveTo>
                  <a:cubicBezTo>
                    <a:pt x="18229" y="126"/>
                    <a:pt x="12071" y="11631"/>
                    <a:pt x="2746" y="11631"/>
                  </a:cubicBezTo>
                  <a:cubicBezTo>
                    <a:pt x="1912" y="11631"/>
                    <a:pt x="1051" y="11539"/>
                    <a:pt x="168" y="11338"/>
                  </a:cubicBezTo>
                  <a:lnTo>
                    <a:pt x="1" y="12060"/>
                  </a:lnTo>
                  <a:cubicBezTo>
                    <a:pt x="937" y="12273"/>
                    <a:pt x="1846" y="12371"/>
                    <a:pt x="2727" y="12371"/>
                  </a:cubicBezTo>
                  <a:cubicBezTo>
                    <a:pt x="12492" y="12371"/>
                    <a:pt x="18762" y="384"/>
                    <a:pt x="18831" y="255"/>
                  </a:cubicBezTo>
                  <a:lnTo>
                    <a:pt x="1829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61"/>
            <p:cNvSpPr/>
            <p:nvPr/>
          </p:nvSpPr>
          <p:spPr>
            <a:xfrm>
              <a:off x="5811166" y="2920608"/>
              <a:ext cx="821020" cy="649851"/>
            </a:xfrm>
            <a:custGeom>
              <a:avLst/>
              <a:gdLst/>
              <a:ahLst/>
              <a:cxnLst/>
              <a:rect l="l" t="t" r="r" b="b"/>
              <a:pathLst>
                <a:path w="15608" h="12354" extrusionOk="0">
                  <a:moveTo>
                    <a:pt x="15608" y="0"/>
                  </a:moveTo>
                  <a:lnTo>
                    <a:pt x="15608" y="0"/>
                  </a:lnTo>
                  <a:cubicBezTo>
                    <a:pt x="15532" y="7"/>
                    <a:pt x="15448" y="23"/>
                    <a:pt x="15376" y="35"/>
                  </a:cubicBezTo>
                  <a:cubicBezTo>
                    <a:pt x="15315" y="42"/>
                    <a:pt x="15255" y="46"/>
                    <a:pt x="15201" y="61"/>
                  </a:cubicBezTo>
                  <a:cubicBezTo>
                    <a:pt x="14350" y="190"/>
                    <a:pt x="13547" y="377"/>
                    <a:pt x="12786" y="623"/>
                  </a:cubicBezTo>
                  <a:cubicBezTo>
                    <a:pt x="12567" y="684"/>
                    <a:pt x="12349" y="757"/>
                    <a:pt x="12144" y="829"/>
                  </a:cubicBezTo>
                  <a:cubicBezTo>
                    <a:pt x="8080" y="2278"/>
                    <a:pt x="5081" y="5087"/>
                    <a:pt x="3077" y="7574"/>
                  </a:cubicBezTo>
                  <a:cubicBezTo>
                    <a:pt x="2514" y="8254"/>
                    <a:pt x="2035" y="8923"/>
                    <a:pt x="1640" y="9524"/>
                  </a:cubicBezTo>
                  <a:cubicBezTo>
                    <a:pt x="1172" y="10220"/>
                    <a:pt x="810" y="10825"/>
                    <a:pt x="548" y="11304"/>
                  </a:cubicBezTo>
                  <a:lnTo>
                    <a:pt x="545" y="11307"/>
                  </a:lnTo>
                  <a:cubicBezTo>
                    <a:pt x="442" y="11490"/>
                    <a:pt x="350" y="11653"/>
                    <a:pt x="278" y="11794"/>
                  </a:cubicBezTo>
                  <a:cubicBezTo>
                    <a:pt x="92" y="12152"/>
                    <a:pt x="1" y="12353"/>
                    <a:pt x="1" y="12353"/>
                  </a:cubicBezTo>
                  <a:cubicBezTo>
                    <a:pt x="6920" y="11976"/>
                    <a:pt x="12038" y="5593"/>
                    <a:pt x="14308" y="2160"/>
                  </a:cubicBezTo>
                  <a:cubicBezTo>
                    <a:pt x="14350" y="2106"/>
                    <a:pt x="14391" y="2046"/>
                    <a:pt x="14425" y="1988"/>
                  </a:cubicBezTo>
                  <a:cubicBezTo>
                    <a:pt x="15004" y="1095"/>
                    <a:pt x="15380" y="418"/>
                    <a:pt x="15532" y="144"/>
                  </a:cubicBezTo>
                  <a:cubicBezTo>
                    <a:pt x="15562" y="103"/>
                    <a:pt x="15585" y="46"/>
                    <a:pt x="15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61"/>
            <p:cNvSpPr/>
            <p:nvPr/>
          </p:nvSpPr>
          <p:spPr>
            <a:xfrm>
              <a:off x="5811166" y="2920608"/>
              <a:ext cx="821230" cy="649851"/>
            </a:xfrm>
            <a:custGeom>
              <a:avLst/>
              <a:gdLst/>
              <a:ahLst/>
              <a:cxnLst/>
              <a:rect l="l" t="t" r="r" b="b"/>
              <a:pathLst>
                <a:path w="15612" h="12354" extrusionOk="0">
                  <a:moveTo>
                    <a:pt x="15611" y="0"/>
                  </a:moveTo>
                  <a:cubicBezTo>
                    <a:pt x="15148" y="707"/>
                    <a:pt x="14639" y="1376"/>
                    <a:pt x="14087" y="2008"/>
                  </a:cubicBezTo>
                  <a:cubicBezTo>
                    <a:pt x="13555" y="2658"/>
                    <a:pt x="12981" y="3266"/>
                    <a:pt x="12384" y="3855"/>
                  </a:cubicBezTo>
                  <a:cubicBezTo>
                    <a:pt x="11198" y="5031"/>
                    <a:pt x="9935" y="6133"/>
                    <a:pt x="8594" y="7137"/>
                  </a:cubicBezTo>
                  <a:cubicBezTo>
                    <a:pt x="7266" y="8151"/>
                    <a:pt x="5867" y="9076"/>
                    <a:pt x="4426" y="9935"/>
                  </a:cubicBezTo>
                  <a:cubicBezTo>
                    <a:pt x="2993" y="10806"/>
                    <a:pt x="1499" y="11569"/>
                    <a:pt x="1" y="12353"/>
                  </a:cubicBezTo>
                  <a:cubicBezTo>
                    <a:pt x="792" y="12060"/>
                    <a:pt x="1579" y="11748"/>
                    <a:pt x="2358" y="11425"/>
                  </a:cubicBezTo>
                  <a:cubicBezTo>
                    <a:pt x="3119" y="11053"/>
                    <a:pt x="3898" y="10718"/>
                    <a:pt x="4639" y="10307"/>
                  </a:cubicBezTo>
                  <a:cubicBezTo>
                    <a:pt x="5388" y="9912"/>
                    <a:pt x="6122" y="9483"/>
                    <a:pt x="6829" y="9014"/>
                  </a:cubicBezTo>
                  <a:cubicBezTo>
                    <a:pt x="7555" y="8574"/>
                    <a:pt x="8240" y="8068"/>
                    <a:pt x="8931" y="7577"/>
                  </a:cubicBezTo>
                  <a:cubicBezTo>
                    <a:pt x="10263" y="6524"/>
                    <a:pt x="11551" y="5407"/>
                    <a:pt x="12692" y="4148"/>
                  </a:cubicBezTo>
                  <a:cubicBezTo>
                    <a:pt x="13825" y="2886"/>
                    <a:pt x="14878" y="1529"/>
                    <a:pt x="15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61"/>
            <p:cNvSpPr/>
            <p:nvPr/>
          </p:nvSpPr>
          <p:spPr>
            <a:xfrm>
              <a:off x="5825790" y="2922396"/>
              <a:ext cx="794245" cy="618605"/>
            </a:xfrm>
            <a:custGeom>
              <a:avLst/>
              <a:gdLst/>
              <a:ahLst/>
              <a:cxnLst/>
              <a:rect l="l" t="t" r="r" b="b"/>
              <a:pathLst>
                <a:path w="15099" h="11760" extrusionOk="0">
                  <a:moveTo>
                    <a:pt x="15098" y="1"/>
                  </a:moveTo>
                  <a:cubicBezTo>
                    <a:pt x="15037" y="8"/>
                    <a:pt x="14977" y="12"/>
                    <a:pt x="14923" y="27"/>
                  </a:cubicBezTo>
                  <a:cubicBezTo>
                    <a:pt x="13657" y="898"/>
                    <a:pt x="12429" y="1803"/>
                    <a:pt x="11197" y="2704"/>
                  </a:cubicBezTo>
                  <a:cubicBezTo>
                    <a:pt x="9725" y="3779"/>
                    <a:pt x="8285" y="4897"/>
                    <a:pt x="6825" y="5992"/>
                  </a:cubicBezTo>
                  <a:cubicBezTo>
                    <a:pt x="5399" y="7129"/>
                    <a:pt x="3954" y="8243"/>
                    <a:pt x="2540" y="9399"/>
                  </a:cubicBezTo>
                  <a:cubicBezTo>
                    <a:pt x="1776" y="10015"/>
                    <a:pt x="1016" y="10638"/>
                    <a:pt x="270" y="11270"/>
                  </a:cubicBezTo>
                  <a:lnTo>
                    <a:pt x="267" y="11273"/>
                  </a:lnTo>
                  <a:cubicBezTo>
                    <a:pt x="164" y="11456"/>
                    <a:pt x="72" y="11619"/>
                    <a:pt x="0" y="11760"/>
                  </a:cubicBezTo>
                  <a:cubicBezTo>
                    <a:pt x="947" y="11091"/>
                    <a:pt x="1883" y="10414"/>
                    <a:pt x="2806" y="9726"/>
                  </a:cubicBezTo>
                  <a:cubicBezTo>
                    <a:pt x="4278" y="8650"/>
                    <a:pt x="5719" y="7532"/>
                    <a:pt x="7167" y="6434"/>
                  </a:cubicBezTo>
                  <a:cubicBezTo>
                    <a:pt x="8597" y="5297"/>
                    <a:pt x="10041" y="4190"/>
                    <a:pt x="11455" y="3038"/>
                  </a:cubicBezTo>
                  <a:cubicBezTo>
                    <a:pt x="12676" y="2042"/>
                    <a:pt x="13900" y="1038"/>
                    <a:pt x="15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61"/>
            <p:cNvSpPr/>
            <p:nvPr/>
          </p:nvSpPr>
          <p:spPr>
            <a:xfrm>
              <a:off x="5897382" y="2953379"/>
              <a:ext cx="586413" cy="468267"/>
            </a:xfrm>
            <a:custGeom>
              <a:avLst/>
              <a:gdLst/>
              <a:ahLst/>
              <a:cxnLst/>
              <a:rect l="l" t="t" r="r" b="b"/>
              <a:pathLst>
                <a:path w="11148" h="8902" extrusionOk="0">
                  <a:moveTo>
                    <a:pt x="11147" y="0"/>
                  </a:moveTo>
                  <a:lnTo>
                    <a:pt x="11147" y="0"/>
                  </a:lnTo>
                  <a:cubicBezTo>
                    <a:pt x="10928" y="61"/>
                    <a:pt x="10710" y="134"/>
                    <a:pt x="10505" y="206"/>
                  </a:cubicBezTo>
                  <a:cubicBezTo>
                    <a:pt x="9566" y="780"/>
                    <a:pt x="8646" y="1396"/>
                    <a:pt x="7734" y="2016"/>
                  </a:cubicBezTo>
                  <a:cubicBezTo>
                    <a:pt x="6266" y="3023"/>
                    <a:pt x="4848" y="4111"/>
                    <a:pt x="3445" y="5217"/>
                  </a:cubicBezTo>
                  <a:cubicBezTo>
                    <a:pt x="2768" y="5791"/>
                    <a:pt x="2099" y="6365"/>
                    <a:pt x="1438" y="6951"/>
                  </a:cubicBezTo>
                  <a:cubicBezTo>
                    <a:pt x="875" y="7631"/>
                    <a:pt x="396" y="8300"/>
                    <a:pt x="1" y="8901"/>
                  </a:cubicBezTo>
                  <a:cubicBezTo>
                    <a:pt x="1236" y="7779"/>
                    <a:pt x="2498" y="6700"/>
                    <a:pt x="3798" y="5654"/>
                  </a:cubicBezTo>
                  <a:cubicBezTo>
                    <a:pt x="5156" y="4517"/>
                    <a:pt x="6574" y="3438"/>
                    <a:pt x="7985" y="2362"/>
                  </a:cubicBezTo>
                  <a:cubicBezTo>
                    <a:pt x="9034" y="1567"/>
                    <a:pt x="10084" y="780"/>
                    <a:pt x="11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61"/>
            <p:cNvSpPr/>
            <p:nvPr/>
          </p:nvSpPr>
          <p:spPr>
            <a:xfrm>
              <a:off x="4464010" y="2445763"/>
              <a:ext cx="1081665" cy="842692"/>
            </a:xfrm>
            <a:custGeom>
              <a:avLst/>
              <a:gdLst/>
              <a:ahLst/>
              <a:cxnLst/>
              <a:rect l="l" t="t" r="r" b="b"/>
              <a:pathLst>
                <a:path w="20563" h="16020" extrusionOk="0">
                  <a:moveTo>
                    <a:pt x="210" y="1"/>
                  </a:moveTo>
                  <a:lnTo>
                    <a:pt x="1" y="713"/>
                  </a:lnTo>
                  <a:cubicBezTo>
                    <a:pt x="12886" y="4503"/>
                    <a:pt x="19859" y="15905"/>
                    <a:pt x="19927" y="16019"/>
                  </a:cubicBezTo>
                  <a:lnTo>
                    <a:pt x="20562" y="15639"/>
                  </a:lnTo>
                  <a:cubicBezTo>
                    <a:pt x="20494" y="15521"/>
                    <a:pt x="13368" y="3872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61"/>
            <p:cNvSpPr/>
            <p:nvPr/>
          </p:nvSpPr>
          <p:spPr>
            <a:xfrm>
              <a:off x="4317038" y="2691575"/>
              <a:ext cx="837642" cy="169696"/>
            </a:xfrm>
            <a:custGeom>
              <a:avLst/>
              <a:gdLst/>
              <a:ahLst/>
              <a:cxnLst/>
              <a:rect l="l" t="t" r="r" b="b"/>
              <a:pathLst>
                <a:path w="15924" h="3226" extrusionOk="0">
                  <a:moveTo>
                    <a:pt x="4630" y="1"/>
                  </a:moveTo>
                  <a:cubicBezTo>
                    <a:pt x="3046" y="1"/>
                    <a:pt x="1462" y="200"/>
                    <a:pt x="1" y="712"/>
                  </a:cubicBezTo>
                  <a:lnTo>
                    <a:pt x="248" y="1411"/>
                  </a:lnTo>
                  <a:cubicBezTo>
                    <a:pt x="1603" y="937"/>
                    <a:pt x="3087" y="750"/>
                    <a:pt x="4582" y="750"/>
                  </a:cubicBezTo>
                  <a:cubicBezTo>
                    <a:pt x="9996" y="750"/>
                    <a:pt x="15552" y="3193"/>
                    <a:pt x="15623" y="3225"/>
                  </a:cubicBezTo>
                  <a:lnTo>
                    <a:pt x="15923" y="2548"/>
                  </a:lnTo>
                  <a:cubicBezTo>
                    <a:pt x="15628" y="2415"/>
                    <a:pt x="10134" y="1"/>
                    <a:pt x="4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61"/>
            <p:cNvSpPr/>
            <p:nvPr/>
          </p:nvSpPr>
          <p:spPr>
            <a:xfrm>
              <a:off x="4400624" y="2403943"/>
              <a:ext cx="137661" cy="121249"/>
            </a:xfrm>
            <a:custGeom>
              <a:avLst/>
              <a:gdLst/>
              <a:ahLst/>
              <a:cxnLst/>
              <a:rect l="l" t="t" r="r" b="b"/>
              <a:pathLst>
                <a:path w="2617" h="2305" extrusionOk="0">
                  <a:moveTo>
                    <a:pt x="1310" y="1"/>
                  </a:moveTo>
                  <a:cubicBezTo>
                    <a:pt x="952" y="1"/>
                    <a:pt x="599" y="168"/>
                    <a:pt x="374" y="481"/>
                  </a:cubicBezTo>
                  <a:cubicBezTo>
                    <a:pt x="0" y="994"/>
                    <a:pt x="119" y="1717"/>
                    <a:pt x="635" y="2089"/>
                  </a:cubicBezTo>
                  <a:cubicBezTo>
                    <a:pt x="840" y="2234"/>
                    <a:pt x="1075" y="2305"/>
                    <a:pt x="1309" y="2305"/>
                  </a:cubicBezTo>
                  <a:cubicBezTo>
                    <a:pt x="1666" y="2305"/>
                    <a:pt x="2018" y="2140"/>
                    <a:pt x="2244" y="1827"/>
                  </a:cubicBezTo>
                  <a:cubicBezTo>
                    <a:pt x="2616" y="1310"/>
                    <a:pt x="2499" y="591"/>
                    <a:pt x="1981" y="218"/>
                  </a:cubicBezTo>
                  <a:cubicBezTo>
                    <a:pt x="1778" y="72"/>
                    <a:pt x="1543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61"/>
            <p:cNvSpPr/>
            <p:nvPr/>
          </p:nvSpPr>
          <p:spPr>
            <a:xfrm>
              <a:off x="4253652" y="2663538"/>
              <a:ext cx="137398" cy="121301"/>
            </a:xfrm>
            <a:custGeom>
              <a:avLst/>
              <a:gdLst/>
              <a:ahLst/>
              <a:cxnLst/>
              <a:rect l="l" t="t" r="r" b="b"/>
              <a:pathLst>
                <a:path w="2612" h="2306" extrusionOk="0">
                  <a:moveTo>
                    <a:pt x="1307" y="1"/>
                  </a:moveTo>
                  <a:cubicBezTo>
                    <a:pt x="949" y="1"/>
                    <a:pt x="595" y="167"/>
                    <a:pt x="369" y="481"/>
                  </a:cubicBezTo>
                  <a:cubicBezTo>
                    <a:pt x="0" y="994"/>
                    <a:pt x="114" y="1716"/>
                    <a:pt x="632" y="2089"/>
                  </a:cubicBezTo>
                  <a:cubicBezTo>
                    <a:pt x="836" y="2235"/>
                    <a:pt x="1071" y="2305"/>
                    <a:pt x="1305" y="2305"/>
                  </a:cubicBezTo>
                  <a:cubicBezTo>
                    <a:pt x="1662" y="2305"/>
                    <a:pt x="2014" y="2140"/>
                    <a:pt x="2240" y="1827"/>
                  </a:cubicBezTo>
                  <a:cubicBezTo>
                    <a:pt x="2612" y="1309"/>
                    <a:pt x="2494" y="591"/>
                    <a:pt x="1978" y="218"/>
                  </a:cubicBezTo>
                  <a:cubicBezTo>
                    <a:pt x="1775" y="71"/>
                    <a:pt x="1540" y="1"/>
                    <a:pt x="1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61"/>
            <p:cNvSpPr/>
            <p:nvPr/>
          </p:nvSpPr>
          <p:spPr>
            <a:xfrm>
              <a:off x="4461643" y="2477114"/>
              <a:ext cx="27827" cy="19410"/>
            </a:xfrm>
            <a:custGeom>
              <a:avLst/>
              <a:gdLst/>
              <a:ahLst/>
              <a:cxnLst/>
              <a:rect l="l" t="t" r="r" b="b"/>
              <a:pathLst>
                <a:path w="529" h="369" extrusionOk="0">
                  <a:moveTo>
                    <a:pt x="266" y="1"/>
                  </a:moveTo>
                  <a:cubicBezTo>
                    <a:pt x="115" y="1"/>
                    <a:pt x="1" y="218"/>
                    <a:pt x="156" y="333"/>
                  </a:cubicBezTo>
                  <a:cubicBezTo>
                    <a:pt x="191" y="358"/>
                    <a:pt x="227" y="368"/>
                    <a:pt x="260" y="368"/>
                  </a:cubicBezTo>
                  <a:cubicBezTo>
                    <a:pt x="414" y="368"/>
                    <a:pt x="528" y="149"/>
                    <a:pt x="369" y="36"/>
                  </a:cubicBezTo>
                  <a:cubicBezTo>
                    <a:pt x="334" y="12"/>
                    <a:pt x="299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61"/>
            <p:cNvSpPr/>
            <p:nvPr/>
          </p:nvSpPr>
          <p:spPr>
            <a:xfrm>
              <a:off x="4290527" y="2698203"/>
              <a:ext cx="63228" cy="44133"/>
            </a:xfrm>
            <a:custGeom>
              <a:avLst/>
              <a:gdLst/>
              <a:ahLst/>
              <a:cxnLst/>
              <a:rect l="l" t="t" r="r" b="b"/>
              <a:pathLst>
                <a:path w="1202" h="839" extrusionOk="0">
                  <a:moveTo>
                    <a:pt x="612" y="0"/>
                  </a:moveTo>
                  <a:cubicBezTo>
                    <a:pt x="264" y="0"/>
                    <a:pt x="0" y="501"/>
                    <a:pt x="356" y="757"/>
                  </a:cubicBezTo>
                  <a:cubicBezTo>
                    <a:pt x="435" y="814"/>
                    <a:pt x="516" y="839"/>
                    <a:pt x="593" y="839"/>
                  </a:cubicBezTo>
                  <a:cubicBezTo>
                    <a:pt x="940" y="839"/>
                    <a:pt x="1202" y="338"/>
                    <a:pt x="847" y="80"/>
                  </a:cubicBezTo>
                  <a:cubicBezTo>
                    <a:pt x="768" y="24"/>
                    <a:pt x="688" y="0"/>
                    <a:pt x="6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7" name="Google Shape;5287;p61"/>
          <p:cNvGrpSpPr/>
          <p:nvPr/>
        </p:nvGrpSpPr>
        <p:grpSpPr>
          <a:xfrm>
            <a:off x="720049" y="2917200"/>
            <a:ext cx="1202095" cy="1752011"/>
            <a:chOff x="4678687" y="1756682"/>
            <a:chExt cx="1646479" cy="2399686"/>
          </a:xfrm>
        </p:grpSpPr>
        <p:sp>
          <p:nvSpPr>
            <p:cNvPr id="5288" name="Google Shape;5288;p61"/>
            <p:cNvSpPr/>
            <p:nvPr/>
          </p:nvSpPr>
          <p:spPr>
            <a:xfrm>
              <a:off x="4708111" y="1777700"/>
              <a:ext cx="1469029" cy="2378669"/>
            </a:xfrm>
            <a:custGeom>
              <a:avLst/>
              <a:gdLst/>
              <a:ahLst/>
              <a:cxnLst/>
              <a:rect l="l" t="t" r="r" b="b"/>
              <a:pathLst>
                <a:path w="28657" h="46404" extrusionOk="0">
                  <a:moveTo>
                    <a:pt x="583" y="1"/>
                  </a:moveTo>
                  <a:cubicBezTo>
                    <a:pt x="431" y="1"/>
                    <a:pt x="281" y="67"/>
                    <a:pt x="179" y="194"/>
                  </a:cubicBezTo>
                  <a:cubicBezTo>
                    <a:pt x="0" y="415"/>
                    <a:pt x="35" y="742"/>
                    <a:pt x="259" y="921"/>
                  </a:cubicBezTo>
                  <a:cubicBezTo>
                    <a:pt x="23002" y="19277"/>
                    <a:pt x="27542" y="45704"/>
                    <a:pt x="27588" y="45967"/>
                  </a:cubicBezTo>
                  <a:cubicBezTo>
                    <a:pt x="27630" y="46221"/>
                    <a:pt x="27849" y="46404"/>
                    <a:pt x="28097" y="46404"/>
                  </a:cubicBezTo>
                  <a:cubicBezTo>
                    <a:pt x="28127" y="46404"/>
                    <a:pt x="28154" y="46400"/>
                    <a:pt x="28181" y="46397"/>
                  </a:cubicBezTo>
                  <a:cubicBezTo>
                    <a:pt x="28465" y="46351"/>
                    <a:pt x="28656" y="46084"/>
                    <a:pt x="28610" y="45800"/>
                  </a:cubicBezTo>
                  <a:cubicBezTo>
                    <a:pt x="28565" y="45533"/>
                    <a:pt x="23971" y="18726"/>
                    <a:pt x="909" y="115"/>
                  </a:cubicBezTo>
                  <a:cubicBezTo>
                    <a:pt x="812" y="38"/>
                    <a:pt x="697" y="1"/>
                    <a:pt x="5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61"/>
            <p:cNvSpPr/>
            <p:nvPr/>
          </p:nvSpPr>
          <p:spPr>
            <a:xfrm>
              <a:off x="4906697" y="2740180"/>
              <a:ext cx="1134952" cy="932727"/>
            </a:xfrm>
            <a:custGeom>
              <a:avLst/>
              <a:gdLst/>
              <a:ahLst/>
              <a:cxnLst/>
              <a:rect l="l" t="t" r="r" b="b"/>
              <a:pathLst>
                <a:path w="22140" h="18196" extrusionOk="0">
                  <a:moveTo>
                    <a:pt x="593" y="0"/>
                  </a:moveTo>
                  <a:cubicBezTo>
                    <a:pt x="504" y="0"/>
                    <a:pt x="414" y="23"/>
                    <a:pt x="332" y="71"/>
                  </a:cubicBezTo>
                  <a:cubicBezTo>
                    <a:pt x="84" y="215"/>
                    <a:pt x="0" y="535"/>
                    <a:pt x="145" y="782"/>
                  </a:cubicBezTo>
                  <a:cubicBezTo>
                    <a:pt x="6559" y="11777"/>
                    <a:pt x="21201" y="18092"/>
                    <a:pt x="21348" y="18154"/>
                  </a:cubicBezTo>
                  <a:cubicBezTo>
                    <a:pt x="21413" y="18184"/>
                    <a:pt x="21482" y="18196"/>
                    <a:pt x="21550" y="18196"/>
                  </a:cubicBezTo>
                  <a:cubicBezTo>
                    <a:pt x="21752" y="18196"/>
                    <a:pt x="21945" y="18077"/>
                    <a:pt x="22029" y="17880"/>
                  </a:cubicBezTo>
                  <a:cubicBezTo>
                    <a:pt x="22140" y="17617"/>
                    <a:pt x="22017" y="17313"/>
                    <a:pt x="21755" y="17199"/>
                  </a:cubicBezTo>
                  <a:cubicBezTo>
                    <a:pt x="21611" y="17138"/>
                    <a:pt x="7281" y="10952"/>
                    <a:pt x="1042" y="257"/>
                  </a:cubicBezTo>
                  <a:cubicBezTo>
                    <a:pt x="946" y="92"/>
                    <a:pt x="772" y="0"/>
                    <a:pt x="5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61"/>
            <p:cNvSpPr/>
            <p:nvPr/>
          </p:nvSpPr>
          <p:spPr>
            <a:xfrm>
              <a:off x="5419311" y="2539185"/>
              <a:ext cx="30809" cy="28296"/>
            </a:xfrm>
            <a:custGeom>
              <a:avLst/>
              <a:gdLst/>
              <a:ahLst/>
              <a:cxnLst/>
              <a:rect l="l" t="t" r="r" b="b"/>
              <a:pathLst>
                <a:path w="601" h="552" extrusionOk="0">
                  <a:moveTo>
                    <a:pt x="600" y="0"/>
                  </a:moveTo>
                  <a:lnTo>
                    <a:pt x="0" y="551"/>
                  </a:lnTo>
                  <a:lnTo>
                    <a:pt x="600" y="551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7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61"/>
            <p:cNvSpPr/>
            <p:nvPr/>
          </p:nvSpPr>
          <p:spPr>
            <a:xfrm>
              <a:off x="4843748" y="2719419"/>
              <a:ext cx="802207" cy="713539"/>
            </a:xfrm>
            <a:custGeom>
              <a:avLst/>
              <a:gdLst/>
              <a:ahLst/>
              <a:cxnLst/>
              <a:rect l="l" t="t" r="r" b="b"/>
              <a:pathLst>
                <a:path w="15649" h="13920" extrusionOk="0">
                  <a:moveTo>
                    <a:pt x="765" y="1"/>
                  </a:moveTo>
                  <a:cubicBezTo>
                    <a:pt x="765" y="1"/>
                    <a:pt x="0" y="11670"/>
                    <a:pt x="14992" y="13833"/>
                  </a:cubicBezTo>
                  <a:cubicBezTo>
                    <a:pt x="15208" y="13867"/>
                    <a:pt x="15425" y="13897"/>
                    <a:pt x="15649" y="13920"/>
                  </a:cubicBezTo>
                  <a:cubicBezTo>
                    <a:pt x="15649" y="13920"/>
                    <a:pt x="15642" y="13890"/>
                    <a:pt x="15631" y="13833"/>
                  </a:cubicBezTo>
                  <a:cubicBezTo>
                    <a:pt x="15433" y="12784"/>
                    <a:pt x="13182" y="2628"/>
                    <a:pt x="1050" y="62"/>
                  </a:cubicBezTo>
                  <a:cubicBezTo>
                    <a:pt x="1042" y="62"/>
                    <a:pt x="1039" y="55"/>
                    <a:pt x="1031" y="55"/>
                  </a:cubicBezTo>
                  <a:cubicBezTo>
                    <a:pt x="944" y="39"/>
                    <a:pt x="852" y="24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61"/>
            <p:cNvSpPr/>
            <p:nvPr/>
          </p:nvSpPr>
          <p:spPr>
            <a:xfrm>
              <a:off x="5393731" y="3048824"/>
              <a:ext cx="64181" cy="230209"/>
            </a:xfrm>
            <a:custGeom>
              <a:avLst/>
              <a:gdLst/>
              <a:ahLst/>
              <a:cxnLst/>
              <a:rect l="l" t="t" r="r" b="b"/>
              <a:pathLst>
                <a:path w="1252" h="4491" extrusionOk="0">
                  <a:moveTo>
                    <a:pt x="1252" y="0"/>
                  </a:moveTo>
                  <a:lnTo>
                    <a:pt x="1" y="4403"/>
                  </a:lnTo>
                  <a:lnTo>
                    <a:pt x="377" y="4491"/>
                  </a:lnTo>
                  <a:lnTo>
                    <a:pt x="12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61"/>
            <p:cNvSpPr/>
            <p:nvPr/>
          </p:nvSpPr>
          <p:spPr>
            <a:xfrm>
              <a:off x="4897778" y="2722751"/>
              <a:ext cx="748022" cy="710207"/>
            </a:xfrm>
            <a:custGeom>
              <a:avLst/>
              <a:gdLst/>
              <a:ahLst/>
              <a:cxnLst/>
              <a:rect l="l" t="t" r="r" b="b"/>
              <a:pathLst>
                <a:path w="14592" h="13855" extrusionOk="0">
                  <a:moveTo>
                    <a:pt x="0" y="1"/>
                  </a:moveTo>
                  <a:cubicBezTo>
                    <a:pt x="110" y="396"/>
                    <a:pt x="414" y="1252"/>
                    <a:pt x="1064" y="2134"/>
                  </a:cubicBezTo>
                  <a:cubicBezTo>
                    <a:pt x="1562" y="2837"/>
                    <a:pt x="2053" y="3544"/>
                    <a:pt x="2601" y="4213"/>
                  </a:cubicBezTo>
                  <a:cubicBezTo>
                    <a:pt x="3657" y="5579"/>
                    <a:pt x="4854" y="6829"/>
                    <a:pt x="6102" y="8019"/>
                  </a:cubicBezTo>
                  <a:cubicBezTo>
                    <a:pt x="7360" y="9206"/>
                    <a:pt x="8702" y="10296"/>
                    <a:pt x="10120" y="11281"/>
                  </a:cubicBezTo>
                  <a:cubicBezTo>
                    <a:pt x="10827" y="11775"/>
                    <a:pt x="11554" y="12240"/>
                    <a:pt x="12296" y="12680"/>
                  </a:cubicBezTo>
                  <a:cubicBezTo>
                    <a:pt x="13048" y="13102"/>
                    <a:pt x="13801" y="13524"/>
                    <a:pt x="14591" y="13855"/>
                  </a:cubicBezTo>
                  <a:cubicBezTo>
                    <a:pt x="13112" y="12980"/>
                    <a:pt x="11710" y="12000"/>
                    <a:pt x="10357" y="10962"/>
                  </a:cubicBezTo>
                  <a:cubicBezTo>
                    <a:pt x="9006" y="9913"/>
                    <a:pt x="7691" y="8825"/>
                    <a:pt x="6459" y="7643"/>
                  </a:cubicBezTo>
                  <a:cubicBezTo>
                    <a:pt x="5216" y="6472"/>
                    <a:pt x="4212" y="5224"/>
                    <a:pt x="3094" y="3931"/>
                  </a:cubicBezTo>
                  <a:cubicBezTo>
                    <a:pt x="1954" y="2659"/>
                    <a:pt x="1106" y="158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61"/>
            <p:cNvSpPr/>
            <p:nvPr/>
          </p:nvSpPr>
          <p:spPr>
            <a:xfrm>
              <a:off x="5089085" y="2820968"/>
              <a:ext cx="87044" cy="188534"/>
            </a:xfrm>
            <a:custGeom>
              <a:avLst/>
              <a:gdLst/>
              <a:ahLst/>
              <a:cxnLst/>
              <a:rect l="l" t="t" r="r" b="b"/>
              <a:pathLst>
                <a:path w="1698" h="3678" extrusionOk="0">
                  <a:moveTo>
                    <a:pt x="1697" y="1"/>
                  </a:moveTo>
                  <a:lnTo>
                    <a:pt x="1" y="3480"/>
                  </a:lnTo>
                  <a:lnTo>
                    <a:pt x="480" y="3677"/>
                  </a:lnTo>
                  <a:lnTo>
                    <a:pt x="16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61"/>
            <p:cNvSpPr/>
            <p:nvPr/>
          </p:nvSpPr>
          <p:spPr>
            <a:xfrm>
              <a:off x="5095749" y="3182103"/>
              <a:ext cx="200385" cy="26604"/>
            </a:xfrm>
            <a:custGeom>
              <a:avLst/>
              <a:gdLst/>
              <a:ahLst/>
              <a:cxnLst/>
              <a:rect l="l" t="t" r="r" b="b"/>
              <a:pathLst>
                <a:path w="3909" h="519" extrusionOk="0">
                  <a:moveTo>
                    <a:pt x="3875" y="1"/>
                  </a:moveTo>
                  <a:lnTo>
                    <a:pt x="1" y="518"/>
                  </a:lnTo>
                  <a:lnTo>
                    <a:pt x="3909" y="389"/>
                  </a:lnTo>
                  <a:lnTo>
                    <a:pt x="38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61"/>
            <p:cNvSpPr/>
            <p:nvPr/>
          </p:nvSpPr>
          <p:spPr>
            <a:xfrm>
              <a:off x="5075193" y="2791646"/>
              <a:ext cx="31834" cy="24246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67" y="1"/>
                  </a:moveTo>
                  <a:cubicBezTo>
                    <a:pt x="30" y="1"/>
                    <a:pt x="0" y="44"/>
                    <a:pt x="21" y="78"/>
                  </a:cubicBezTo>
                  <a:cubicBezTo>
                    <a:pt x="128" y="242"/>
                    <a:pt x="337" y="348"/>
                    <a:pt x="493" y="462"/>
                  </a:cubicBezTo>
                  <a:cubicBezTo>
                    <a:pt x="503" y="469"/>
                    <a:pt x="513" y="472"/>
                    <a:pt x="523" y="472"/>
                  </a:cubicBezTo>
                  <a:cubicBezTo>
                    <a:pt x="575" y="472"/>
                    <a:pt x="620" y="395"/>
                    <a:pt x="572" y="357"/>
                  </a:cubicBezTo>
                  <a:cubicBezTo>
                    <a:pt x="421" y="234"/>
                    <a:pt x="265" y="64"/>
                    <a:pt x="79" y="2"/>
                  </a:cubicBezTo>
                  <a:cubicBezTo>
                    <a:pt x="74" y="1"/>
                    <a:pt x="70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61"/>
            <p:cNvSpPr/>
            <p:nvPr/>
          </p:nvSpPr>
          <p:spPr>
            <a:xfrm>
              <a:off x="5069964" y="2822864"/>
              <a:ext cx="29425" cy="23426"/>
            </a:xfrm>
            <a:custGeom>
              <a:avLst/>
              <a:gdLst/>
              <a:ahLst/>
              <a:cxnLst/>
              <a:rect l="l" t="t" r="r" b="b"/>
              <a:pathLst>
                <a:path w="574" h="457" extrusionOk="0">
                  <a:moveTo>
                    <a:pt x="50" y="0"/>
                  </a:moveTo>
                  <a:cubicBezTo>
                    <a:pt x="17" y="0"/>
                    <a:pt x="0" y="43"/>
                    <a:pt x="21" y="71"/>
                  </a:cubicBezTo>
                  <a:cubicBezTo>
                    <a:pt x="55" y="112"/>
                    <a:pt x="93" y="143"/>
                    <a:pt x="123" y="181"/>
                  </a:cubicBezTo>
                  <a:cubicBezTo>
                    <a:pt x="150" y="215"/>
                    <a:pt x="165" y="238"/>
                    <a:pt x="203" y="264"/>
                  </a:cubicBezTo>
                  <a:cubicBezTo>
                    <a:pt x="279" y="318"/>
                    <a:pt x="355" y="374"/>
                    <a:pt x="423" y="436"/>
                  </a:cubicBezTo>
                  <a:cubicBezTo>
                    <a:pt x="440" y="451"/>
                    <a:pt x="458" y="457"/>
                    <a:pt x="475" y="457"/>
                  </a:cubicBezTo>
                  <a:cubicBezTo>
                    <a:pt x="530" y="457"/>
                    <a:pt x="573" y="388"/>
                    <a:pt x="526" y="332"/>
                  </a:cubicBezTo>
                  <a:cubicBezTo>
                    <a:pt x="462" y="253"/>
                    <a:pt x="397" y="181"/>
                    <a:pt x="321" y="112"/>
                  </a:cubicBezTo>
                  <a:cubicBezTo>
                    <a:pt x="256" y="55"/>
                    <a:pt x="150" y="17"/>
                    <a:pt x="63" y="2"/>
                  </a:cubicBezTo>
                  <a:cubicBezTo>
                    <a:pt x="58" y="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61"/>
            <p:cNvSpPr/>
            <p:nvPr/>
          </p:nvSpPr>
          <p:spPr>
            <a:xfrm>
              <a:off x="5243125" y="2940611"/>
              <a:ext cx="37524" cy="30448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6" y="1"/>
                  </a:moveTo>
                  <a:cubicBezTo>
                    <a:pt x="39" y="1"/>
                    <a:pt x="0" y="52"/>
                    <a:pt x="19" y="88"/>
                  </a:cubicBezTo>
                  <a:cubicBezTo>
                    <a:pt x="65" y="203"/>
                    <a:pt x="152" y="256"/>
                    <a:pt x="251" y="328"/>
                  </a:cubicBezTo>
                  <a:cubicBezTo>
                    <a:pt x="365" y="408"/>
                    <a:pt x="479" y="488"/>
                    <a:pt x="586" y="576"/>
                  </a:cubicBezTo>
                  <a:cubicBezTo>
                    <a:pt x="601" y="588"/>
                    <a:pt x="618" y="594"/>
                    <a:pt x="633" y="594"/>
                  </a:cubicBezTo>
                  <a:cubicBezTo>
                    <a:pt x="687" y="594"/>
                    <a:pt x="732" y="530"/>
                    <a:pt x="684" y="480"/>
                  </a:cubicBezTo>
                  <a:cubicBezTo>
                    <a:pt x="589" y="378"/>
                    <a:pt x="494" y="275"/>
                    <a:pt x="388" y="180"/>
                  </a:cubicBezTo>
                  <a:cubicBezTo>
                    <a:pt x="296" y="97"/>
                    <a:pt x="212" y="16"/>
                    <a:pt x="79" y="1"/>
                  </a:cubicBezTo>
                  <a:cubicBezTo>
                    <a:pt x="78" y="1"/>
                    <a:pt x="77" y="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61"/>
            <p:cNvSpPr/>
            <p:nvPr/>
          </p:nvSpPr>
          <p:spPr>
            <a:xfrm>
              <a:off x="5230823" y="2972598"/>
              <a:ext cx="34807" cy="26758"/>
            </a:xfrm>
            <a:custGeom>
              <a:avLst/>
              <a:gdLst/>
              <a:ahLst/>
              <a:cxnLst/>
              <a:rect l="l" t="t" r="r" b="b"/>
              <a:pathLst>
                <a:path w="679" h="522" extrusionOk="0">
                  <a:moveTo>
                    <a:pt x="72" y="1"/>
                  </a:moveTo>
                  <a:cubicBezTo>
                    <a:pt x="35" y="1"/>
                    <a:pt x="0" y="44"/>
                    <a:pt x="15" y="80"/>
                  </a:cubicBezTo>
                  <a:cubicBezTo>
                    <a:pt x="54" y="191"/>
                    <a:pt x="133" y="244"/>
                    <a:pt x="228" y="308"/>
                  </a:cubicBezTo>
                  <a:cubicBezTo>
                    <a:pt x="327" y="377"/>
                    <a:pt x="433" y="442"/>
                    <a:pt x="536" y="510"/>
                  </a:cubicBezTo>
                  <a:cubicBezTo>
                    <a:pt x="549" y="518"/>
                    <a:pt x="561" y="521"/>
                    <a:pt x="573" y="521"/>
                  </a:cubicBezTo>
                  <a:cubicBezTo>
                    <a:pt x="632" y="521"/>
                    <a:pt x="678" y="439"/>
                    <a:pt x="628" y="392"/>
                  </a:cubicBezTo>
                  <a:cubicBezTo>
                    <a:pt x="536" y="308"/>
                    <a:pt x="445" y="225"/>
                    <a:pt x="350" y="145"/>
                  </a:cubicBezTo>
                  <a:cubicBezTo>
                    <a:pt x="266" y="73"/>
                    <a:pt x="194" y="8"/>
                    <a:pt x="76" y="1"/>
                  </a:cubicBezTo>
                  <a:cubicBezTo>
                    <a:pt x="75" y="1"/>
                    <a:pt x="74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61"/>
            <p:cNvSpPr/>
            <p:nvPr/>
          </p:nvSpPr>
          <p:spPr>
            <a:xfrm>
              <a:off x="5232771" y="3007046"/>
              <a:ext cx="30091" cy="23580"/>
            </a:xfrm>
            <a:custGeom>
              <a:avLst/>
              <a:gdLst/>
              <a:ahLst/>
              <a:cxnLst/>
              <a:rect l="l" t="t" r="r" b="b"/>
              <a:pathLst>
                <a:path w="587" h="460" extrusionOk="0">
                  <a:moveTo>
                    <a:pt x="133" y="1"/>
                  </a:moveTo>
                  <a:cubicBezTo>
                    <a:pt x="128" y="1"/>
                    <a:pt x="123" y="1"/>
                    <a:pt x="118" y="1"/>
                  </a:cubicBezTo>
                  <a:cubicBezTo>
                    <a:pt x="65" y="10"/>
                    <a:pt x="0" y="59"/>
                    <a:pt x="27" y="119"/>
                  </a:cubicBezTo>
                  <a:cubicBezTo>
                    <a:pt x="65" y="210"/>
                    <a:pt x="144" y="233"/>
                    <a:pt x="221" y="283"/>
                  </a:cubicBezTo>
                  <a:cubicBezTo>
                    <a:pt x="297" y="333"/>
                    <a:pt x="377" y="378"/>
                    <a:pt x="441" y="439"/>
                  </a:cubicBezTo>
                  <a:cubicBezTo>
                    <a:pt x="456" y="453"/>
                    <a:pt x="472" y="460"/>
                    <a:pt x="488" y="460"/>
                  </a:cubicBezTo>
                  <a:cubicBezTo>
                    <a:pt x="541" y="460"/>
                    <a:pt x="587" y="390"/>
                    <a:pt x="540" y="340"/>
                  </a:cubicBezTo>
                  <a:cubicBezTo>
                    <a:pt x="479" y="268"/>
                    <a:pt x="430" y="192"/>
                    <a:pt x="358" y="131"/>
                  </a:cubicBezTo>
                  <a:cubicBezTo>
                    <a:pt x="297" y="81"/>
                    <a:pt x="216" y="1"/>
                    <a:pt x="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61"/>
            <p:cNvSpPr/>
            <p:nvPr/>
          </p:nvSpPr>
          <p:spPr>
            <a:xfrm>
              <a:off x="5372458" y="3086501"/>
              <a:ext cx="36140" cy="27629"/>
            </a:xfrm>
            <a:custGeom>
              <a:avLst/>
              <a:gdLst/>
              <a:ahLst/>
              <a:cxnLst/>
              <a:rect l="l" t="t" r="r" b="b"/>
              <a:pathLst>
                <a:path w="705" h="539" extrusionOk="0">
                  <a:moveTo>
                    <a:pt x="85" y="1"/>
                  </a:moveTo>
                  <a:cubicBezTo>
                    <a:pt x="38" y="1"/>
                    <a:pt x="0" y="57"/>
                    <a:pt x="28" y="102"/>
                  </a:cubicBezTo>
                  <a:cubicBezTo>
                    <a:pt x="85" y="189"/>
                    <a:pt x="184" y="265"/>
                    <a:pt x="267" y="330"/>
                  </a:cubicBezTo>
                  <a:cubicBezTo>
                    <a:pt x="358" y="402"/>
                    <a:pt x="453" y="467"/>
                    <a:pt x="553" y="527"/>
                  </a:cubicBezTo>
                  <a:cubicBezTo>
                    <a:pt x="565" y="535"/>
                    <a:pt x="578" y="538"/>
                    <a:pt x="590" y="538"/>
                  </a:cubicBezTo>
                  <a:cubicBezTo>
                    <a:pt x="653" y="538"/>
                    <a:pt x="705" y="452"/>
                    <a:pt x="648" y="399"/>
                  </a:cubicBezTo>
                  <a:cubicBezTo>
                    <a:pt x="567" y="318"/>
                    <a:pt x="481" y="243"/>
                    <a:pt x="389" y="174"/>
                  </a:cubicBezTo>
                  <a:cubicBezTo>
                    <a:pt x="302" y="113"/>
                    <a:pt x="202" y="34"/>
                    <a:pt x="100" y="3"/>
                  </a:cubicBezTo>
                  <a:cubicBezTo>
                    <a:pt x="95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61"/>
            <p:cNvSpPr/>
            <p:nvPr/>
          </p:nvSpPr>
          <p:spPr>
            <a:xfrm>
              <a:off x="5372099" y="3124639"/>
              <a:ext cx="24965" cy="19171"/>
            </a:xfrm>
            <a:custGeom>
              <a:avLst/>
              <a:gdLst/>
              <a:ahLst/>
              <a:cxnLst/>
              <a:rect l="l" t="t" r="r" b="b"/>
              <a:pathLst>
                <a:path w="487" h="374" extrusionOk="0">
                  <a:moveTo>
                    <a:pt x="102" y="0"/>
                  </a:moveTo>
                  <a:cubicBezTo>
                    <a:pt x="100" y="0"/>
                    <a:pt x="97" y="0"/>
                    <a:pt x="95" y="1"/>
                  </a:cubicBezTo>
                  <a:cubicBezTo>
                    <a:pt x="39" y="4"/>
                    <a:pt x="0" y="50"/>
                    <a:pt x="16" y="106"/>
                  </a:cubicBezTo>
                  <a:cubicBezTo>
                    <a:pt x="31" y="179"/>
                    <a:pt x="111" y="217"/>
                    <a:pt x="172" y="255"/>
                  </a:cubicBezTo>
                  <a:cubicBezTo>
                    <a:pt x="232" y="297"/>
                    <a:pt x="301" y="327"/>
                    <a:pt x="365" y="366"/>
                  </a:cubicBezTo>
                  <a:cubicBezTo>
                    <a:pt x="375" y="371"/>
                    <a:pt x="385" y="373"/>
                    <a:pt x="395" y="373"/>
                  </a:cubicBezTo>
                  <a:cubicBezTo>
                    <a:pt x="445" y="373"/>
                    <a:pt x="486" y="308"/>
                    <a:pt x="442" y="262"/>
                  </a:cubicBezTo>
                  <a:cubicBezTo>
                    <a:pt x="388" y="213"/>
                    <a:pt x="339" y="160"/>
                    <a:pt x="282" y="111"/>
                  </a:cubicBezTo>
                  <a:cubicBezTo>
                    <a:pt x="234" y="62"/>
                    <a:pt x="175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61"/>
            <p:cNvSpPr/>
            <p:nvPr/>
          </p:nvSpPr>
          <p:spPr>
            <a:xfrm>
              <a:off x="5528446" y="3219831"/>
              <a:ext cx="34653" cy="34498"/>
            </a:xfrm>
            <a:custGeom>
              <a:avLst/>
              <a:gdLst/>
              <a:ahLst/>
              <a:cxnLst/>
              <a:rect l="l" t="t" r="r" b="b"/>
              <a:pathLst>
                <a:path w="676" h="673" extrusionOk="0">
                  <a:moveTo>
                    <a:pt x="86" y="1"/>
                  </a:moveTo>
                  <a:cubicBezTo>
                    <a:pt x="42" y="1"/>
                    <a:pt x="0" y="42"/>
                    <a:pt x="15" y="90"/>
                  </a:cubicBezTo>
                  <a:cubicBezTo>
                    <a:pt x="49" y="204"/>
                    <a:pt x="163" y="295"/>
                    <a:pt x="244" y="379"/>
                  </a:cubicBezTo>
                  <a:cubicBezTo>
                    <a:pt x="342" y="478"/>
                    <a:pt x="444" y="569"/>
                    <a:pt x="547" y="656"/>
                  </a:cubicBezTo>
                  <a:cubicBezTo>
                    <a:pt x="561" y="668"/>
                    <a:pt x="576" y="672"/>
                    <a:pt x="590" y="672"/>
                  </a:cubicBezTo>
                  <a:cubicBezTo>
                    <a:pt x="638" y="672"/>
                    <a:pt x="676" y="617"/>
                    <a:pt x="635" y="573"/>
                  </a:cubicBezTo>
                  <a:cubicBezTo>
                    <a:pt x="544" y="478"/>
                    <a:pt x="456" y="383"/>
                    <a:pt x="369" y="280"/>
                  </a:cubicBezTo>
                  <a:cubicBezTo>
                    <a:pt x="296" y="193"/>
                    <a:pt x="221" y="67"/>
                    <a:pt x="121" y="10"/>
                  </a:cubicBezTo>
                  <a:cubicBezTo>
                    <a:pt x="110" y="4"/>
                    <a:pt x="98" y="1"/>
                    <a:pt x="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61"/>
            <p:cNvSpPr/>
            <p:nvPr/>
          </p:nvSpPr>
          <p:spPr>
            <a:xfrm>
              <a:off x="5524294" y="3251665"/>
              <a:ext cx="26657" cy="23528"/>
            </a:xfrm>
            <a:custGeom>
              <a:avLst/>
              <a:gdLst/>
              <a:ahLst/>
              <a:cxnLst/>
              <a:rect l="l" t="t" r="r" b="b"/>
              <a:pathLst>
                <a:path w="520" h="459" extrusionOk="0">
                  <a:moveTo>
                    <a:pt x="94" y="0"/>
                  </a:moveTo>
                  <a:cubicBezTo>
                    <a:pt x="91" y="0"/>
                    <a:pt x="88" y="1"/>
                    <a:pt x="85" y="1"/>
                  </a:cubicBezTo>
                  <a:cubicBezTo>
                    <a:pt x="39" y="1"/>
                    <a:pt x="1" y="43"/>
                    <a:pt x="16" y="92"/>
                  </a:cubicBezTo>
                  <a:cubicBezTo>
                    <a:pt x="39" y="172"/>
                    <a:pt x="130" y="214"/>
                    <a:pt x="191" y="264"/>
                  </a:cubicBezTo>
                  <a:cubicBezTo>
                    <a:pt x="260" y="317"/>
                    <a:pt x="320" y="378"/>
                    <a:pt x="377" y="439"/>
                  </a:cubicBezTo>
                  <a:cubicBezTo>
                    <a:pt x="391" y="453"/>
                    <a:pt x="407" y="459"/>
                    <a:pt x="423" y="459"/>
                  </a:cubicBezTo>
                  <a:cubicBezTo>
                    <a:pt x="471" y="459"/>
                    <a:pt x="519" y="404"/>
                    <a:pt x="488" y="358"/>
                  </a:cubicBezTo>
                  <a:cubicBezTo>
                    <a:pt x="430" y="283"/>
                    <a:pt x="377" y="211"/>
                    <a:pt x="309" y="146"/>
                  </a:cubicBezTo>
                  <a:cubicBezTo>
                    <a:pt x="254" y="91"/>
                    <a:pt x="181" y="0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61"/>
            <p:cNvSpPr/>
            <p:nvPr/>
          </p:nvSpPr>
          <p:spPr>
            <a:xfrm>
              <a:off x="5530035" y="3300773"/>
              <a:ext cx="21069" cy="17736"/>
            </a:xfrm>
            <a:custGeom>
              <a:avLst/>
              <a:gdLst/>
              <a:ahLst/>
              <a:cxnLst/>
              <a:rect l="l" t="t" r="r" b="b"/>
              <a:pathLst>
                <a:path w="411" h="346" extrusionOk="0">
                  <a:moveTo>
                    <a:pt x="70" y="1"/>
                  </a:moveTo>
                  <a:cubicBezTo>
                    <a:pt x="14" y="1"/>
                    <a:pt x="1" y="86"/>
                    <a:pt x="45" y="120"/>
                  </a:cubicBezTo>
                  <a:cubicBezTo>
                    <a:pt x="64" y="134"/>
                    <a:pt x="71" y="146"/>
                    <a:pt x="83" y="165"/>
                  </a:cubicBezTo>
                  <a:cubicBezTo>
                    <a:pt x="98" y="183"/>
                    <a:pt x="117" y="199"/>
                    <a:pt x="136" y="214"/>
                  </a:cubicBezTo>
                  <a:cubicBezTo>
                    <a:pt x="171" y="241"/>
                    <a:pt x="197" y="271"/>
                    <a:pt x="223" y="306"/>
                  </a:cubicBezTo>
                  <a:cubicBezTo>
                    <a:pt x="242" y="333"/>
                    <a:pt x="268" y="345"/>
                    <a:pt x="294" y="345"/>
                  </a:cubicBezTo>
                  <a:cubicBezTo>
                    <a:pt x="353" y="345"/>
                    <a:pt x="410" y="285"/>
                    <a:pt x="368" y="222"/>
                  </a:cubicBezTo>
                  <a:cubicBezTo>
                    <a:pt x="334" y="169"/>
                    <a:pt x="296" y="120"/>
                    <a:pt x="250" y="78"/>
                  </a:cubicBezTo>
                  <a:cubicBezTo>
                    <a:pt x="220" y="51"/>
                    <a:pt x="197" y="36"/>
                    <a:pt x="159" y="28"/>
                  </a:cubicBezTo>
                  <a:lnTo>
                    <a:pt x="155" y="28"/>
                  </a:lnTo>
                  <a:cubicBezTo>
                    <a:pt x="148" y="28"/>
                    <a:pt x="144" y="24"/>
                    <a:pt x="140" y="20"/>
                  </a:cubicBezTo>
                  <a:cubicBezTo>
                    <a:pt x="125" y="16"/>
                    <a:pt x="109" y="9"/>
                    <a:pt x="94" y="5"/>
                  </a:cubicBezTo>
                  <a:cubicBezTo>
                    <a:pt x="85" y="2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61"/>
            <p:cNvSpPr/>
            <p:nvPr/>
          </p:nvSpPr>
          <p:spPr>
            <a:xfrm>
              <a:off x="5287825" y="3241669"/>
              <a:ext cx="29066" cy="22093"/>
            </a:xfrm>
            <a:custGeom>
              <a:avLst/>
              <a:gdLst/>
              <a:ahLst/>
              <a:cxnLst/>
              <a:rect l="l" t="t" r="r" b="b"/>
              <a:pathLst>
                <a:path w="567" h="431" extrusionOk="0">
                  <a:moveTo>
                    <a:pt x="74" y="1"/>
                  </a:moveTo>
                  <a:cubicBezTo>
                    <a:pt x="30" y="1"/>
                    <a:pt x="1" y="46"/>
                    <a:pt x="21" y="90"/>
                  </a:cubicBezTo>
                  <a:cubicBezTo>
                    <a:pt x="56" y="166"/>
                    <a:pt x="139" y="211"/>
                    <a:pt x="207" y="257"/>
                  </a:cubicBezTo>
                  <a:cubicBezTo>
                    <a:pt x="284" y="310"/>
                    <a:pt x="360" y="367"/>
                    <a:pt x="435" y="420"/>
                  </a:cubicBezTo>
                  <a:cubicBezTo>
                    <a:pt x="446" y="427"/>
                    <a:pt x="458" y="430"/>
                    <a:pt x="468" y="430"/>
                  </a:cubicBezTo>
                  <a:cubicBezTo>
                    <a:pt x="522" y="430"/>
                    <a:pt x="566" y="355"/>
                    <a:pt x="519" y="314"/>
                  </a:cubicBezTo>
                  <a:cubicBezTo>
                    <a:pt x="447" y="253"/>
                    <a:pt x="375" y="196"/>
                    <a:pt x="302" y="136"/>
                  </a:cubicBezTo>
                  <a:cubicBezTo>
                    <a:pt x="238" y="86"/>
                    <a:pt x="174" y="13"/>
                    <a:pt x="90" y="2"/>
                  </a:cubicBezTo>
                  <a:cubicBezTo>
                    <a:pt x="84" y="1"/>
                    <a:pt x="79" y="1"/>
                    <a:pt x="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61"/>
            <p:cNvSpPr/>
            <p:nvPr/>
          </p:nvSpPr>
          <p:spPr>
            <a:xfrm>
              <a:off x="5279265" y="3268940"/>
              <a:ext cx="26144" cy="19786"/>
            </a:xfrm>
            <a:custGeom>
              <a:avLst/>
              <a:gdLst/>
              <a:ahLst/>
              <a:cxnLst/>
              <a:rect l="l" t="t" r="r" b="b"/>
              <a:pathLst>
                <a:path w="510" h="386" extrusionOk="0">
                  <a:moveTo>
                    <a:pt x="65" y="1"/>
                  </a:moveTo>
                  <a:cubicBezTo>
                    <a:pt x="29" y="1"/>
                    <a:pt x="1" y="41"/>
                    <a:pt x="21" y="79"/>
                  </a:cubicBezTo>
                  <a:cubicBezTo>
                    <a:pt x="93" y="208"/>
                    <a:pt x="260" y="292"/>
                    <a:pt x="378" y="376"/>
                  </a:cubicBezTo>
                  <a:cubicBezTo>
                    <a:pt x="389" y="382"/>
                    <a:pt x="400" y="385"/>
                    <a:pt x="410" y="385"/>
                  </a:cubicBezTo>
                  <a:cubicBezTo>
                    <a:pt x="464" y="385"/>
                    <a:pt x="510" y="310"/>
                    <a:pt x="462" y="269"/>
                  </a:cubicBezTo>
                  <a:cubicBezTo>
                    <a:pt x="348" y="178"/>
                    <a:pt x="226" y="37"/>
                    <a:pt x="78" y="2"/>
                  </a:cubicBezTo>
                  <a:cubicBezTo>
                    <a:pt x="73" y="1"/>
                    <a:pt x="69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61"/>
            <p:cNvSpPr/>
            <p:nvPr/>
          </p:nvSpPr>
          <p:spPr>
            <a:xfrm>
              <a:off x="5132555" y="3112080"/>
              <a:ext cx="24760" cy="26450"/>
            </a:xfrm>
            <a:custGeom>
              <a:avLst/>
              <a:gdLst/>
              <a:ahLst/>
              <a:cxnLst/>
              <a:rect l="l" t="t" r="r" b="b"/>
              <a:pathLst>
                <a:path w="483" h="516" extrusionOk="0">
                  <a:moveTo>
                    <a:pt x="56" y="0"/>
                  </a:moveTo>
                  <a:cubicBezTo>
                    <a:pt x="24" y="0"/>
                    <a:pt x="1" y="40"/>
                    <a:pt x="16" y="70"/>
                  </a:cubicBezTo>
                  <a:cubicBezTo>
                    <a:pt x="54" y="154"/>
                    <a:pt x="127" y="234"/>
                    <a:pt x="188" y="298"/>
                  </a:cubicBezTo>
                  <a:cubicBezTo>
                    <a:pt x="256" y="374"/>
                    <a:pt x="336" y="439"/>
                    <a:pt x="408" y="507"/>
                  </a:cubicBezTo>
                  <a:cubicBezTo>
                    <a:pt x="415" y="513"/>
                    <a:pt x="424" y="515"/>
                    <a:pt x="432" y="515"/>
                  </a:cubicBezTo>
                  <a:cubicBezTo>
                    <a:pt x="458" y="515"/>
                    <a:pt x="482" y="492"/>
                    <a:pt x="465" y="465"/>
                  </a:cubicBezTo>
                  <a:cubicBezTo>
                    <a:pt x="358" y="306"/>
                    <a:pt x="241" y="116"/>
                    <a:pt x="81" y="9"/>
                  </a:cubicBezTo>
                  <a:cubicBezTo>
                    <a:pt x="72" y="3"/>
                    <a:pt x="64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61"/>
            <p:cNvSpPr/>
            <p:nvPr/>
          </p:nvSpPr>
          <p:spPr>
            <a:xfrm>
              <a:off x="5126147" y="3133969"/>
              <a:ext cx="20351" cy="23221"/>
            </a:xfrm>
            <a:custGeom>
              <a:avLst/>
              <a:gdLst/>
              <a:ahLst/>
              <a:cxnLst/>
              <a:rect l="l" t="t" r="r" b="b"/>
              <a:pathLst>
                <a:path w="397" h="453" extrusionOk="0">
                  <a:moveTo>
                    <a:pt x="71" y="1"/>
                  </a:moveTo>
                  <a:cubicBezTo>
                    <a:pt x="61" y="1"/>
                    <a:pt x="50" y="2"/>
                    <a:pt x="39" y="5"/>
                  </a:cubicBezTo>
                  <a:cubicBezTo>
                    <a:pt x="20" y="8"/>
                    <a:pt x="12" y="24"/>
                    <a:pt x="8" y="43"/>
                  </a:cubicBezTo>
                  <a:cubicBezTo>
                    <a:pt x="1" y="126"/>
                    <a:pt x="73" y="172"/>
                    <a:pt x="126" y="225"/>
                  </a:cubicBezTo>
                  <a:cubicBezTo>
                    <a:pt x="187" y="289"/>
                    <a:pt x="252" y="358"/>
                    <a:pt x="301" y="431"/>
                  </a:cubicBezTo>
                  <a:cubicBezTo>
                    <a:pt x="312" y="446"/>
                    <a:pt x="326" y="453"/>
                    <a:pt x="339" y="453"/>
                  </a:cubicBezTo>
                  <a:cubicBezTo>
                    <a:pt x="369" y="453"/>
                    <a:pt x="397" y="420"/>
                    <a:pt x="381" y="381"/>
                  </a:cubicBezTo>
                  <a:cubicBezTo>
                    <a:pt x="343" y="289"/>
                    <a:pt x="305" y="210"/>
                    <a:pt x="240" y="126"/>
                  </a:cubicBezTo>
                  <a:cubicBezTo>
                    <a:pt x="196" y="69"/>
                    <a:pt x="147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61"/>
            <p:cNvSpPr/>
            <p:nvPr/>
          </p:nvSpPr>
          <p:spPr>
            <a:xfrm>
              <a:off x="5005119" y="2975008"/>
              <a:ext cx="30194" cy="37932"/>
            </a:xfrm>
            <a:custGeom>
              <a:avLst/>
              <a:gdLst/>
              <a:ahLst/>
              <a:cxnLst/>
              <a:rect l="l" t="t" r="r" b="b"/>
              <a:pathLst>
                <a:path w="589" h="740" extrusionOk="0">
                  <a:moveTo>
                    <a:pt x="90" y="0"/>
                  </a:moveTo>
                  <a:cubicBezTo>
                    <a:pt x="63" y="0"/>
                    <a:pt x="36" y="25"/>
                    <a:pt x="31" y="53"/>
                  </a:cubicBezTo>
                  <a:cubicBezTo>
                    <a:pt x="0" y="307"/>
                    <a:pt x="228" y="570"/>
                    <a:pt x="407" y="718"/>
                  </a:cubicBezTo>
                  <a:cubicBezTo>
                    <a:pt x="426" y="733"/>
                    <a:pt x="446" y="739"/>
                    <a:pt x="465" y="739"/>
                  </a:cubicBezTo>
                  <a:cubicBezTo>
                    <a:pt x="532" y="739"/>
                    <a:pt x="588" y="659"/>
                    <a:pt x="529" y="600"/>
                  </a:cubicBezTo>
                  <a:cubicBezTo>
                    <a:pt x="438" y="509"/>
                    <a:pt x="365" y="410"/>
                    <a:pt x="293" y="303"/>
                  </a:cubicBezTo>
                  <a:cubicBezTo>
                    <a:pt x="233" y="212"/>
                    <a:pt x="195" y="98"/>
                    <a:pt x="122" y="14"/>
                  </a:cubicBezTo>
                  <a:cubicBezTo>
                    <a:pt x="112" y="4"/>
                    <a:pt x="101" y="0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61"/>
            <p:cNvSpPr/>
            <p:nvPr/>
          </p:nvSpPr>
          <p:spPr>
            <a:xfrm>
              <a:off x="4992816" y="2994743"/>
              <a:ext cx="20915" cy="28347"/>
            </a:xfrm>
            <a:custGeom>
              <a:avLst/>
              <a:gdLst/>
              <a:ahLst/>
              <a:cxnLst/>
              <a:rect l="l" t="t" r="r" b="b"/>
              <a:pathLst>
                <a:path w="408" h="553" extrusionOk="0">
                  <a:moveTo>
                    <a:pt x="72" y="1"/>
                  </a:moveTo>
                  <a:cubicBezTo>
                    <a:pt x="37" y="1"/>
                    <a:pt x="0" y="32"/>
                    <a:pt x="12" y="75"/>
                  </a:cubicBezTo>
                  <a:cubicBezTo>
                    <a:pt x="43" y="166"/>
                    <a:pt x="73" y="261"/>
                    <a:pt x="122" y="341"/>
                  </a:cubicBezTo>
                  <a:cubicBezTo>
                    <a:pt x="164" y="413"/>
                    <a:pt x="229" y="508"/>
                    <a:pt x="305" y="546"/>
                  </a:cubicBezTo>
                  <a:cubicBezTo>
                    <a:pt x="314" y="551"/>
                    <a:pt x="324" y="553"/>
                    <a:pt x="334" y="553"/>
                  </a:cubicBezTo>
                  <a:cubicBezTo>
                    <a:pt x="372" y="553"/>
                    <a:pt x="408" y="520"/>
                    <a:pt x="393" y="478"/>
                  </a:cubicBezTo>
                  <a:cubicBezTo>
                    <a:pt x="370" y="401"/>
                    <a:pt x="309" y="325"/>
                    <a:pt x="263" y="257"/>
                  </a:cubicBezTo>
                  <a:cubicBezTo>
                    <a:pt x="214" y="185"/>
                    <a:pt x="164" y="108"/>
                    <a:pt x="119" y="29"/>
                  </a:cubicBezTo>
                  <a:cubicBezTo>
                    <a:pt x="109" y="9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61"/>
            <p:cNvSpPr/>
            <p:nvPr/>
          </p:nvSpPr>
          <p:spPr>
            <a:xfrm>
              <a:off x="4958676" y="2890478"/>
              <a:ext cx="25939" cy="27373"/>
            </a:xfrm>
            <a:custGeom>
              <a:avLst/>
              <a:gdLst/>
              <a:ahLst/>
              <a:cxnLst/>
              <a:rect l="l" t="t" r="r" b="b"/>
              <a:pathLst>
                <a:path w="506" h="534" extrusionOk="0">
                  <a:moveTo>
                    <a:pt x="78" y="0"/>
                  </a:moveTo>
                  <a:cubicBezTo>
                    <a:pt x="39" y="0"/>
                    <a:pt x="1" y="42"/>
                    <a:pt x="25" y="89"/>
                  </a:cubicBezTo>
                  <a:cubicBezTo>
                    <a:pt x="74" y="177"/>
                    <a:pt x="127" y="264"/>
                    <a:pt x="192" y="340"/>
                  </a:cubicBezTo>
                  <a:cubicBezTo>
                    <a:pt x="249" y="409"/>
                    <a:pt x="329" y="504"/>
                    <a:pt x="416" y="531"/>
                  </a:cubicBezTo>
                  <a:cubicBezTo>
                    <a:pt x="421" y="532"/>
                    <a:pt x="426" y="533"/>
                    <a:pt x="431" y="533"/>
                  </a:cubicBezTo>
                  <a:cubicBezTo>
                    <a:pt x="473" y="533"/>
                    <a:pt x="505" y="480"/>
                    <a:pt x="485" y="440"/>
                  </a:cubicBezTo>
                  <a:cubicBezTo>
                    <a:pt x="446" y="368"/>
                    <a:pt x="359" y="314"/>
                    <a:pt x="302" y="253"/>
                  </a:cubicBezTo>
                  <a:cubicBezTo>
                    <a:pt x="237" y="180"/>
                    <a:pt x="181" y="108"/>
                    <a:pt x="127" y="29"/>
                  </a:cubicBezTo>
                  <a:cubicBezTo>
                    <a:pt x="114" y="9"/>
                    <a:pt x="96" y="0"/>
                    <a:pt x="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61"/>
            <p:cNvSpPr/>
            <p:nvPr/>
          </p:nvSpPr>
          <p:spPr>
            <a:xfrm>
              <a:off x="4678687" y="1756887"/>
              <a:ext cx="834964" cy="812163"/>
            </a:xfrm>
            <a:custGeom>
              <a:avLst/>
              <a:gdLst/>
              <a:ahLst/>
              <a:cxnLst/>
              <a:rect l="l" t="t" r="r" b="b"/>
              <a:pathLst>
                <a:path w="16288" h="15844" extrusionOk="0">
                  <a:moveTo>
                    <a:pt x="0" y="0"/>
                  </a:moveTo>
                  <a:lnTo>
                    <a:pt x="0" y="4"/>
                  </a:lnTo>
                  <a:cubicBezTo>
                    <a:pt x="54" y="372"/>
                    <a:pt x="2255" y="14326"/>
                    <a:pt x="15052" y="15843"/>
                  </a:cubicBezTo>
                  <a:cubicBezTo>
                    <a:pt x="15052" y="15843"/>
                    <a:pt x="16288" y="32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61"/>
            <p:cNvSpPr/>
            <p:nvPr/>
          </p:nvSpPr>
          <p:spPr>
            <a:xfrm>
              <a:off x="4678687" y="1756682"/>
              <a:ext cx="771449" cy="812368"/>
            </a:xfrm>
            <a:custGeom>
              <a:avLst/>
              <a:gdLst/>
              <a:ahLst/>
              <a:cxnLst/>
              <a:rect l="l" t="t" r="r" b="b"/>
              <a:pathLst>
                <a:path w="15049" h="15848" extrusionOk="0">
                  <a:moveTo>
                    <a:pt x="0" y="0"/>
                  </a:moveTo>
                  <a:cubicBezTo>
                    <a:pt x="381" y="259"/>
                    <a:pt x="765" y="513"/>
                    <a:pt x="1149" y="760"/>
                  </a:cubicBezTo>
                  <a:cubicBezTo>
                    <a:pt x="1532" y="1008"/>
                    <a:pt x="1879" y="1312"/>
                    <a:pt x="2244" y="1585"/>
                  </a:cubicBezTo>
                  <a:cubicBezTo>
                    <a:pt x="2616" y="1852"/>
                    <a:pt x="2962" y="2152"/>
                    <a:pt x="3308" y="2449"/>
                  </a:cubicBezTo>
                  <a:cubicBezTo>
                    <a:pt x="3650" y="2749"/>
                    <a:pt x="4008" y="3034"/>
                    <a:pt x="4331" y="3361"/>
                  </a:cubicBezTo>
                  <a:cubicBezTo>
                    <a:pt x="5680" y="4593"/>
                    <a:pt x="6931" y="5928"/>
                    <a:pt x="8156" y="7285"/>
                  </a:cubicBezTo>
                  <a:cubicBezTo>
                    <a:pt x="9384" y="8639"/>
                    <a:pt x="10539" y="10060"/>
                    <a:pt x="11695" y="11482"/>
                  </a:cubicBezTo>
                  <a:cubicBezTo>
                    <a:pt x="12273" y="12193"/>
                    <a:pt x="12836" y="12919"/>
                    <a:pt x="13387" y="13649"/>
                  </a:cubicBezTo>
                  <a:cubicBezTo>
                    <a:pt x="13957" y="14372"/>
                    <a:pt x="14501" y="15109"/>
                    <a:pt x="15048" y="15847"/>
                  </a:cubicBezTo>
                  <a:cubicBezTo>
                    <a:pt x="14132" y="14250"/>
                    <a:pt x="13094" y="12729"/>
                    <a:pt x="12011" y="11243"/>
                  </a:cubicBezTo>
                  <a:cubicBezTo>
                    <a:pt x="10927" y="9752"/>
                    <a:pt x="9772" y="8315"/>
                    <a:pt x="8540" y="6939"/>
                  </a:cubicBezTo>
                  <a:cubicBezTo>
                    <a:pt x="7296" y="5577"/>
                    <a:pt x="6022" y="4240"/>
                    <a:pt x="4593" y="3061"/>
                  </a:cubicBezTo>
                  <a:cubicBezTo>
                    <a:pt x="3179" y="1878"/>
                    <a:pt x="1669" y="78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61"/>
            <p:cNvSpPr/>
            <p:nvPr/>
          </p:nvSpPr>
          <p:spPr>
            <a:xfrm>
              <a:off x="5236615" y="2119202"/>
              <a:ext cx="77868" cy="177565"/>
            </a:xfrm>
            <a:custGeom>
              <a:avLst/>
              <a:gdLst/>
              <a:ahLst/>
              <a:cxnLst/>
              <a:rect l="l" t="t" r="r" b="b"/>
              <a:pathLst>
                <a:path w="1519" h="3464" extrusionOk="0">
                  <a:moveTo>
                    <a:pt x="1518" y="0"/>
                  </a:moveTo>
                  <a:lnTo>
                    <a:pt x="1518" y="0"/>
                  </a:lnTo>
                  <a:cubicBezTo>
                    <a:pt x="1313" y="558"/>
                    <a:pt x="1092" y="1114"/>
                    <a:pt x="849" y="1653"/>
                  </a:cubicBezTo>
                  <a:cubicBezTo>
                    <a:pt x="727" y="1924"/>
                    <a:pt x="599" y="2190"/>
                    <a:pt x="457" y="2448"/>
                  </a:cubicBezTo>
                  <a:cubicBezTo>
                    <a:pt x="320" y="2703"/>
                    <a:pt x="172" y="2962"/>
                    <a:pt x="1" y="3159"/>
                  </a:cubicBezTo>
                  <a:lnTo>
                    <a:pt x="420" y="3464"/>
                  </a:lnTo>
                  <a:cubicBezTo>
                    <a:pt x="599" y="3178"/>
                    <a:pt x="708" y="2893"/>
                    <a:pt x="815" y="2608"/>
                  </a:cubicBezTo>
                  <a:cubicBezTo>
                    <a:pt x="918" y="2320"/>
                    <a:pt x="1009" y="2034"/>
                    <a:pt x="1092" y="1745"/>
                  </a:cubicBezTo>
                  <a:cubicBezTo>
                    <a:pt x="1256" y="1163"/>
                    <a:pt x="1397" y="581"/>
                    <a:pt x="15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61"/>
            <p:cNvSpPr/>
            <p:nvPr/>
          </p:nvSpPr>
          <p:spPr>
            <a:xfrm>
              <a:off x="4838673" y="2172770"/>
              <a:ext cx="325927" cy="27322"/>
            </a:xfrm>
            <a:custGeom>
              <a:avLst/>
              <a:gdLst/>
              <a:ahLst/>
              <a:cxnLst/>
              <a:rect l="l" t="t" r="r" b="b"/>
              <a:pathLst>
                <a:path w="6358" h="533" extrusionOk="0">
                  <a:moveTo>
                    <a:pt x="1" y="1"/>
                  </a:moveTo>
                  <a:lnTo>
                    <a:pt x="6335" y="533"/>
                  </a:lnTo>
                  <a:lnTo>
                    <a:pt x="6358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61"/>
            <p:cNvSpPr/>
            <p:nvPr/>
          </p:nvSpPr>
          <p:spPr>
            <a:xfrm>
              <a:off x="5015269" y="1914926"/>
              <a:ext cx="80533" cy="126766"/>
            </a:xfrm>
            <a:custGeom>
              <a:avLst/>
              <a:gdLst/>
              <a:ahLst/>
              <a:cxnLst/>
              <a:rect l="l" t="t" r="r" b="b"/>
              <a:pathLst>
                <a:path w="1571" h="2473" extrusionOk="0">
                  <a:moveTo>
                    <a:pt x="1571" y="0"/>
                  </a:moveTo>
                  <a:lnTo>
                    <a:pt x="0" y="2213"/>
                  </a:lnTo>
                  <a:lnTo>
                    <a:pt x="449" y="2472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61"/>
            <p:cNvSpPr/>
            <p:nvPr/>
          </p:nvSpPr>
          <p:spPr>
            <a:xfrm>
              <a:off x="5352825" y="2294925"/>
              <a:ext cx="22966" cy="40444"/>
            </a:xfrm>
            <a:custGeom>
              <a:avLst/>
              <a:gdLst/>
              <a:ahLst/>
              <a:cxnLst/>
              <a:rect l="l" t="t" r="r" b="b"/>
              <a:pathLst>
                <a:path w="448" h="789" extrusionOk="0">
                  <a:moveTo>
                    <a:pt x="77" y="1"/>
                  </a:moveTo>
                  <a:cubicBezTo>
                    <a:pt x="37" y="1"/>
                    <a:pt x="0" y="30"/>
                    <a:pt x="15" y="78"/>
                  </a:cubicBezTo>
                  <a:cubicBezTo>
                    <a:pt x="95" y="317"/>
                    <a:pt x="190" y="575"/>
                    <a:pt x="354" y="773"/>
                  </a:cubicBezTo>
                  <a:cubicBezTo>
                    <a:pt x="363" y="784"/>
                    <a:pt x="376" y="789"/>
                    <a:pt x="389" y="789"/>
                  </a:cubicBezTo>
                  <a:cubicBezTo>
                    <a:pt x="418" y="789"/>
                    <a:pt x="447" y="766"/>
                    <a:pt x="445" y="735"/>
                  </a:cubicBezTo>
                  <a:cubicBezTo>
                    <a:pt x="418" y="477"/>
                    <a:pt x="285" y="233"/>
                    <a:pt x="134" y="28"/>
                  </a:cubicBezTo>
                  <a:cubicBezTo>
                    <a:pt x="119" y="9"/>
                    <a:pt x="98" y="1"/>
                    <a:pt x="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61"/>
            <p:cNvSpPr/>
            <p:nvPr/>
          </p:nvSpPr>
          <p:spPr>
            <a:xfrm>
              <a:off x="5330167" y="2313379"/>
              <a:ext cx="19582" cy="27424"/>
            </a:xfrm>
            <a:custGeom>
              <a:avLst/>
              <a:gdLst/>
              <a:ahLst/>
              <a:cxnLst/>
              <a:rect l="l" t="t" r="r" b="b"/>
              <a:pathLst>
                <a:path w="382" h="535" extrusionOk="0">
                  <a:moveTo>
                    <a:pt x="91" y="0"/>
                  </a:moveTo>
                  <a:cubicBezTo>
                    <a:pt x="45" y="0"/>
                    <a:pt x="1" y="46"/>
                    <a:pt x="32" y="101"/>
                  </a:cubicBezTo>
                  <a:cubicBezTo>
                    <a:pt x="69" y="174"/>
                    <a:pt x="108" y="242"/>
                    <a:pt x="142" y="315"/>
                  </a:cubicBezTo>
                  <a:cubicBezTo>
                    <a:pt x="172" y="379"/>
                    <a:pt x="195" y="471"/>
                    <a:pt x="252" y="516"/>
                  </a:cubicBezTo>
                  <a:cubicBezTo>
                    <a:pt x="268" y="528"/>
                    <a:pt x="287" y="534"/>
                    <a:pt x="305" y="534"/>
                  </a:cubicBezTo>
                  <a:cubicBezTo>
                    <a:pt x="342" y="534"/>
                    <a:pt x="375" y="510"/>
                    <a:pt x="378" y="466"/>
                  </a:cubicBezTo>
                  <a:cubicBezTo>
                    <a:pt x="381" y="387"/>
                    <a:pt x="328" y="311"/>
                    <a:pt x="290" y="246"/>
                  </a:cubicBezTo>
                  <a:cubicBezTo>
                    <a:pt x="244" y="174"/>
                    <a:pt x="199" y="101"/>
                    <a:pt x="150" y="33"/>
                  </a:cubicBezTo>
                  <a:cubicBezTo>
                    <a:pt x="134" y="10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61"/>
            <p:cNvSpPr/>
            <p:nvPr/>
          </p:nvSpPr>
          <p:spPr>
            <a:xfrm>
              <a:off x="5252045" y="2084344"/>
              <a:ext cx="16763" cy="23785"/>
            </a:xfrm>
            <a:custGeom>
              <a:avLst/>
              <a:gdLst/>
              <a:ahLst/>
              <a:cxnLst/>
              <a:rect l="l" t="t" r="r" b="b"/>
              <a:pathLst>
                <a:path w="327" h="464" extrusionOk="0">
                  <a:moveTo>
                    <a:pt x="72" y="1"/>
                  </a:moveTo>
                  <a:cubicBezTo>
                    <a:pt x="37" y="1"/>
                    <a:pt x="0" y="30"/>
                    <a:pt x="16" y="68"/>
                  </a:cubicBezTo>
                  <a:cubicBezTo>
                    <a:pt x="42" y="140"/>
                    <a:pt x="65" y="208"/>
                    <a:pt x="100" y="277"/>
                  </a:cubicBezTo>
                  <a:cubicBezTo>
                    <a:pt x="126" y="342"/>
                    <a:pt x="161" y="422"/>
                    <a:pt x="221" y="456"/>
                  </a:cubicBezTo>
                  <a:cubicBezTo>
                    <a:pt x="232" y="461"/>
                    <a:pt x="244" y="464"/>
                    <a:pt x="256" y="464"/>
                  </a:cubicBezTo>
                  <a:cubicBezTo>
                    <a:pt x="293" y="464"/>
                    <a:pt x="327" y="439"/>
                    <a:pt x="324" y="399"/>
                  </a:cubicBezTo>
                  <a:cubicBezTo>
                    <a:pt x="320" y="326"/>
                    <a:pt x="270" y="269"/>
                    <a:pt x="233" y="212"/>
                  </a:cubicBezTo>
                  <a:cubicBezTo>
                    <a:pt x="191" y="152"/>
                    <a:pt x="149" y="91"/>
                    <a:pt x="115" y="26"/>
                  </a:cubicBezTo>
                  <a:cubicBezTo>
                    <a:pt x="106" y="8"/>
                    <a:pt x="89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61"/>
            <p:cNvSpPr/>
            <p:nvPr/>
          </p:nvSpPr>
          <p:spPr>
            <a:xfrm>
              <a:off x="5229336" y="2108539"/>
              <a:ext cx="25016" cy="29577"/>
            </a:xfrm>
            <a:custGeom>
              <a:avLst/>
              <a:gdLst/>
              <a:ahLst/>
              <a:cxnLst/>
              <a:rect l="l" t="t" r="r" b="b"/>
              <a:pathLst>
                <a:path w="488" h="577" extrusionOk="0">
                  <a:moveTo>
                    <a:pt x="83" y="0"/>
                  </a:moveTo>
                  <a:cubicBezTo>
                    <a:pt x="37" y="0"/>
                    <a:pt x="0" y="58"/>
                    <a:pt x="41" y="101"/>
                  </a:cubicBezTo>
                  <a:cubicBezTo>
                    <a:pt x="170" y="250"/>
                    <a:pt x="262" y="440"/>
                    <a:pt x="413" y="566"/>
                  </a:cubicBezTo>
                  <a:cubicBezTo>
                    <a:pt x="423" y="573"/>
                    <a:pt x="433" y="576"/>
                    <a:pt x="442" y="576"/>
                  </a:cubicBezTo>
                  <a:cubicBezTo>
                    <a:pt x="467" y="576"/>
                    <a:pt x="487" y="554"/>
                    <a:pt x="481" y="524"/>
                  </a:cubicBezTo>
                  <a:cubicBezTo>
                    <a:pt x="451" y="318"/>
                    <a:pt x="272" y="151"/>
                    <a:pt x="125" y="18"/>
                  </a:cubicBezTo>
                  <a:cubicBezTo>
                    <a:pt x="111" y="6"/>
                    <a:pt x="97" y="0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61"/>
            <p:cNvSpPr/>
            <p:nvPr/>
          </p:nvSpPr>
          <p:spPr>
            <a:xfrm>
              <a:off x="5180228" y="2038927"/>
              <a:ext cx="42958" cy="39368"/>
            </a:xfrm>
            <a:custGeom>
              <a:avLst/>
              <a:gdLst/>
              <a:ahLst/>
              <a:cxnLst/>
              <a:rect l="l" t="t" r="r" b="b"/>
              <a:pathLst>
                <a:path w="838" h="768" extrusionOk="0">
                  <a:moveTo>
                    <a:pt x="98" y="1"/>
                  </a:moveTo>
                  <a:cubicBezTo>
                    <a:pt x="46" y="1"/>
                    <a:pt x="1" y="66"/>
                    <a:pt x="48" y="113"/>
                  </a:cubicBezTo>
                  <a:cubicBezTo>
                    <a:pt x="269" y="334"/>
                    <a:pt x="493" y="585"/>
                    <a:pt x="751" y="760"/>
                  </a:cubicBezTo>
                  <a:cubicBezTo>
                    <a:pt x="759" y="765"/>
                    <a:pt x="766" y="767"/>
                    <a:pt x="774" y="767"/>
                  </a:cubicBezTo>
                  <a:cubicBezTo>
                    <a:pt x="807" y="767"/>
                    <a:pt x="838" y="726"/>
                    <a:pt x="816" y="696"/>
                  </a:cubicBezTo>
                  <a:cubicBezTo>
                    <a:pt x="630" y="445"/>
                    <a:pt x="371" y="231"/>
                    <a:pt x="143" y="18"/>
                  </a:cubicBezTo>
                  <a:cubicBezTo>
                    <a:pt x="129" y="6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61"/>
            <p:cNvSpPr/>
            <p:nvPr/>
          </p:nvSpPr>
          <p:spPr>
            <a:xfrm>
              <a:off x="4912643" y="2096698"/>
              <a:ext cx="35627" cy="34652"/>
            </a:xfrm>
            <a:custGeom>
              <a:avLst/>
              <a:gdLst/>
              <a:ahLst/>
              <a:cxnLst/>
              <a:rect l="l" t="t" r="r" b="b"/>
              <a:pathLst>
                <a:path w="695" h="676" extrusionOk="0">
                  <a:moveTo>
                    <a:pt x="93" y="1"/>
                  </a:moveTo>
                  <a:cubicBezTo>
                    <a:pt x="42" y="1"/>
                    <a:pt x="1" y="66"/>
                    <a:pt x="44" y="116"/>
                  </a:cubicBezTo>
                  <a:cubicBezTo>
                    <a:pt x="121" y="211"/>
                    <a:pt x="189" y="313"/>
                    <a:pt x="276" y="397"/>
                  </a:cubicBezTo>
                  <a:cubicBezTo>
                    <a:pt x="360" y="485"/>
                    <a:pt x="451" y="569"/>
                    <a:pt x="535" y="652"/>
                  </a:cubicBezTo>
                  <a:cubicBezTo>
                    <a:pt x="552" y="669"/>
                    <a:pt x="571" y="676"/>
                    <a:pt x="588" y="676"/>
                  </a:cubicBezTo>
                  <a:cubicBezTo>
                    <a:pt x="646" y="676"/>
                    <a:pt x="694" y="601"/>
                    <a:pt x="645" y="546"/>
                  </a:cubicBezTo>
                  <a:cubicBezTo>
                    <a:pt x="561" y="455"/>
                    <a:pt x="486" y="359"/>
                    <a:pt x="405" y="267"/>
                  </a:cubicBezTo>
                  <a:cubicBezTo>
                    <a:pt x="326" y="176"/>
                    <a:pt x="227" y="104"/>
                    <a:pt x="139" y="21"/>
                  </a:cubicBezTo>
                  <a:cubicBezTo>
                    <a:pt x="124" y="7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61"/>
            <p:cNvSpPr/>
            <p:nvPr/>
          </p:nvSpPr>
          <p:spPr>
            <a:xfrm>
              <a:off x="4893267" y="2109718"/>
              <a:ext cx="30347" cy="37010"/>
            </a:xfrm>
            <a:custGeom>
              <a:avLst/>
              <a:gdLst/>
              <a:ahLst/>
              <a:cxnLst/>
              <a:rect l="l" t="t" r="r" b="b"/>
              <a:pathLst>
                <a:path w="592" h="722" extrusionOk="0">
                  <a:moveTo>
                    <a:pt x="102" y="1"/>
                  </a:moveTo>
                  <a:cubicBezTo>
                    <a:pt x="51" y="1"/>
                    <a:pt x="0" y="62"/>
                    <a:pt x="34" y="113"/>
                  </a:cubicBezTo>
                  <a:cubicBezTo>
                    <a:pt x="171" y="329"/>
                    <a:pt x="301" y="557"/>
                    <a:pt x="506" y="713"/>
                  </a:cubicBezTo>
                  <a:cubicBezTo>
                    <a:pt x="513" y="719"/>
                    <a:pt x="521" y="721"/>
                    <a:pt x="529" y="721"/>
                  </a:cubicBezTo>
                  <a:cubicBezTo>
                    <a:pt x="559" y="721"/>
                    <a:pt x="591" y="686"/>
                    <a:pt x="582" y="657"/>
                  </a:cubicBezTo>
                  <a:cubicBezTo>
                    <a:pt x="494" y="410"/>
                    <a:pt x="312" y="219"/>
                    <a:pt x="152" y="25"/>
                  </a:cubicBezTo>
                  <a:cubicBezTo>
                    <a:pt x="137" y="8"/>
                    <a:pt x="120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61"/>
            <p:cNvSpPr/>
            <p:nvPr/>
          </p:nvSpPr>
          <p:spPr>
            <a:xfrm>
              <a:off x="4883066" y="2072605"/>
              <a:ext cx="15686" cy="28449"/>
            </a:xfrm>
            <a:custGeom>
              <a:avLst/>
              <a:gdLst/>
              <a:ahLst/>
              <a:cxnLst/>
              <a:rect l="l" t="t" r="r" b="b"/>
              <a:pathLst>
                <a:path w="306" h="555" extrusionOk="0">
                  <a:moveTo>
                    <a:pt x="70" y="1"/>
                  </a:moveTo>
                  <a:cubicBezTo>
                    <a:pt x="36" y="1"/>
                    <a:pt x="0" y="28"/>
                    <a:pt x="5" y="61"/>
                  </a:cubicBezTo>
                  <a:cubicBezTo>
                    <a:pt x="13" y="149"/>
                    <a:pt x="47" y="232"/>
                    <a:pt x="77" y="312"/>
                  </a:cubicBezTo>
                  <a:cubicBezTo>
                    <a:pt x="108" y="388"/>
                    <a:pt x="150" y="479"/>
                    <a:pt x="207" y="537"/>
                  </a:cubicBezTo>
                  <a:cubicBezTo>
                    <a:pt x="218" y="549"/>
                    <a:pt x="233" y="554"/>
                    <a:pt x="247" y="554"/>
                  </a:cubicBezTo>
                  <a:cubicBezTo>
                    <a:pt x="276" y="554"/>
                    <a:pt x="305" y="532"/>
                    <a:pt x="305" y="498"/>
                  </a:cubicBezTo>
                  <a:cubicBezTo>
                    <a:pt x="305" y="414"/>
                    <a:pt x="268" y="323"/>
                    <a:pt x="233" y="247"/>
                  </a:cubicBezTo>
                  <a:cubicBezTo>
                    <a:pt x="199" y="167"/>
                    <a:pt x="165" y="84"/>
                    <a:pt x="112" y="19"/>
                  </a:cubicBezTo>
                  <a:cubicBezTo>
                    <a:pt x="101" y="6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61"/>
            <p:cNvSpPr/>
            <p:nvPr/>
          </p:nvSpPr>
          <p:spPr>
            <a:xfrm>
              <a:off x="4948578" y="1868637"/>
              <a:ext cx="29322" cy="24759"/>
            </a:xfrm>
            <a:custGeom>
              <a:avLst/>
              <a:gdLst/>
              <a:ahLst/>
              <a:cxnLst/>
              <a:rect l="l" t="t" r="r" b="b"/>
              <a:pathLst>
                <a:path w="572" h="483" extrusionOk="0">
                  <a:moveTo>
                    <a:pt x="61" y="0"/>
                  </a:moveTo>
                  <a:cubicBezTo>
                    <a:pt x="19" y="0"/>
                    <a:pt x="0" y="56"/>
                    <a:pt x="27" y="94"/>
                  </a:cubicBezTo>
                  <a:cubicBezTo>
                    <a:pt x="81" y="162"/>
                    <a:pt x="153" y="212"/>
                    <a:pt x="214" y="276"/>
                  </a:cubicBezTo>
                  <a:cubicBezTo>
                    <a:pt x="278" y="337"/>
                    <a:pt x="347" y="394"/>
                    <a:pt x="408" y="459"/>
                  </a:cubicBezTo>
                  <a:cubicBezTo>
                    <a:pt x="424" y="475"/>
                    <a:pt x="443" y="482"/>
                    <a:pt x="460" y="482"/>
                  </a:cubicBezTo>
                  <a:cubicBezTo>
                    <a:pt x="520" y="482"/>
                    <a:pt x="572" y="403"/>
                    <a:pt x="522" y="345"/>
                  </a:cubicBezTo>
                  <a:cubicBezTo>
                    <a:pt x="404" y="208"/>
                    <a:pt x="256" y="56"/>
                    <a:pt x="77" y="3"/>
                  </a:cubicBezTo>
                  <a:cubicBezTo>
                    <a:pt x="71" y="1"/>
                    <a:pt x="66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61"/>
            <p:cNvSpPr/>
            <p:nvPr/>
          </p:nvSpPr>
          <p:spPr>
            <a:xfrm>
              <a:off x="4950731" y="1897600"/>
              <a:ext cx="27425" cy="22247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66" y="1"/>
                  </a:moveTo>
                  <a:cubicBezTo>
                    <a:pt x="26" y="1"/>
                    <a:pt x="0" y="50"/>
                    <a:pt x="20" y="84"/>
                  </a:cubicBezTo>
                  <a:cubicBezTo>
                    <a:pt x="103" y="228"/>
                    <a:pt x="275" y="324"/>
                    <a:pt x="408" y="422"/>
                  </a:cubicBezTo>
                  <a:cubicBezTo>
                    <a:pt x="418" y="430"/>
                    <a:pt x="429" y="434"/>
                    <a:pt x="440" y="434"/>
                  </a:cubicBezTo>
                  <a:cubicBezTo>
                    <a:pt x="491" y="434"/>
                    <a:pt x="535" y="356"/>
                    <a:pt x="487" y="315"/>
                  </a:cubicBezTo>
                  <a:cubicBezTo>
                    <a:pt x="366" y="205"/>
                    <a:pt x="240" y="61"/>
                    <a:pt x="85" y="4"/>
                  </a:cubicBezTo>
                  <a:cubicBezTo>
                    <a:pt x="78" y="2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61"/>
            <p:cNvSpPr/>
            <p:nvPr/>
          </p:nvSpPr>
          <p:spPr>
            <a:xfrm>
              <a:off x="4842620" y="1938865"/>
              <a:ext cx="31065" cy="27680"/>
            </a:xfrm>
            <a:custGeom>
              <a:avLst/>
              <a:gdLst/>
              <a:ahLst/>
              <a:cxnLst/>
              <a:rect l="l" t="t" r="r" b="b"/>
              <a:pathLst>
                <a:path w="606" h="540" extrusionOk="0">
                  <a:moveTo>
                    <a:pt x="86" y="1"/>
                  </a:moveTo>
                  <a:cubicBezTo>
                    <a:pt x="35" y="1"/>
                    <a:pt x="0" y="76"/>
                    <a:pt x="38" y="123"/>
                  </a:cubicBezTo>
                  <a:cubicBezTo>
                    <a:pt x="76" y="168"/>
                    <a:pt x="106" y="218"/>
                    <a:pt x="152" y="252"/>
                  </a:cubicBezTo>
                  <a:cubicBezTo>
                    <a:pt x="186" y="282"/>
                    <a:pt x="220" y="313"/>
                    <a:pt x="259" y="344"/>
                  </a:cubicBezTo>
                  <a:cubicBezTo>
                    <a:pt x="334" y="404"/>
                    <a:pt x="410" y="469"/>
                    <a:pt x="487" y="526"/>
                  </a:cubicBezTo>
                  <a:cubicBezTo>
                    <a:pt x="499" y="535"/>
                    <a:pt x="511" y="539"/>
                    <a:pt x="523" y="539"/>
                  </a:cubicBezTo>
                  <a:cubicBezTo>
                    <a:pt x="572" y="539"/>
                    <a:pt x="606" y="467"/>
                    <a:pt x="566" y="423"/>
                  </a:cubicBezTo>
                  <a:cubicBezTo>
                    <a:pt x="498" y="347"/>
                    <a:pt x="425" y="275"/>
                    <a:pt x="350" y="198"/>
                  </a:cubicBezTo>
                  <a:cubicBezTo>
                    <a:pt x="278" y="126"/>
                    <a:pt x="209" y="70"/>
                    <a:pt x="122" y="12"/>
                  </a:cubicBezTo>
                  <a:cubicBezTo>
                    <a:pt x="109" y="4"/>
                    <a:pt x="98" y="1"/>
                    <a:pt x="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61"/>
            <p:cNvSpPr/>
            <p:nvPr/>
          </p:nvSpPr>
          <p:spPr>
            <a:xfrm>
              <a:off x="4821654" y="1967264"/>
              <a:ext cx="24042" cy="19633"/>
            </a:xfrm>
            <a:custGeom>
              <a:avLst/>
              <a:gdLst/>
              <a:ahLst/>
              <a:cxnLst/>
              <a:rect l="l" t="t" r="r" b="b"/>
              <a:pathLst>
                <a:path w="469" h="383" extrusionOk="0">
                  <a:moveTo>
                    <a:pt x="68" y="1"/>
                  </a:moveTo>
                  <a:cubicBezTo>
                    <a:pt x="26" y="1"/>
                    <a:pt x="0" y="56"/>
                    <a:pt x="29" y="93"/>
                  </a:cubicBezTo>
                  <a:cubicBezTo>
                    <a:pt x="52" y="120"/>
                    <a:pt x="63" y="146"/>
                    <a:pt x="85" y="169"/>
                  </a:cubicBezTo>
                  <a:cubicBezTo>
                    <a:pt x="112" y="192"/>
                    <a:pt x="135" y="211"/>
                    <a:pt x="162" y="230"/>
                  </a:cubicBezTo>
                  <a:cubicBezTo>
                    <a:pt x="215" y="276"/>
                    <a:pt x="271" y="322"/>
                    <a:pt x="329" y="367"/>
                  </a:cubicBezTo>
                  <a:cubicBezTo>
                    <a:pt x="342" y="378"/>
                    <a:pt x="356" y="382"/>
                    <a:pt x="370" y="382"/>
                  </a:cubicBezTo>
                  <a:cubicBezTo>
                    <a:pt x="422" y="382"/>
                    <a:pt x="468" y="321"/>
                    <a:pt x="420" y="276"/>
                  </a:cubicBezTo>
                  <a:cubicBezTo>
                    <a:pt x="367" y="227"/>
                    <a:pt x="313" y="177"/>
                    <a:pt x="261" y="128"/>
                  </a:cubicBezTo>
                  <a:cubicBezTo>
                    <a:pt x="238" y="105"/>
                    <a:pt x="211" y="78"/>
                    <a:pt x="185" y="55"/>
                  </a:cubicBezTo>
                  <a:cubicBezTo>
                    <a:pt x="157" y="32"/>
                    <a:pt x="127" y="25"/>
                    <a:pt x="97" y="9"/>
                  </a:cubicBezTo>
                  <a:cubicBezTo>
                    <a:pt x="87" y="3"/>
                    <a:pt x="77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61"/>
            <p:cNvSpPr/>
            <p:nvPr/>
          </p:nvSpPr>
          <p:spPr>
            <a:xfrm>
              <a:off x="5160697" y="2285186"/>
              <a:ext cx="22607" cy="23631"/>
            </a:xfrm>
            <a:custGeom>
              <a:avLst/>
              <a:gdLst/>
              <a:ahLst/>
              <a:cxnLst/>
              <a:rect l="l" t="t" r="r" b="b"/>
              <a:pathLst>
                <a:path w="441" h="461" extrusionOk="0">
                  <a:moveTo>
                    <a:pt x="49" y="0"/>
                  </a:moveTo>
                  <a:cubicBezTo>
                    <a:pt x="21" y="0"/>
                    <a:pt x="0" y="25"/>
                    <a:pt x="7" y="58"/>
                  </a:cubicBezTo>
                  <a:cubicBezTo>
                    <a:pt x="18" y="142"/>
                    <a:pt x="79" y="203"/>
                    <a:pt x="136" y="260"/>
                  </a:cubicBezTo>
                  <a:cubicBezTo>
                    <a:pt x="197" y="324"/>
                    <a:pt x="258" y="389"/>
                    <a:pt x="327" y="446"/>
                  </a:cubicBezTo>
                  <a:cubicBezTo>
                    <a:pt x="339" y="456"/>
                    <a:pt x="353" y="461"/>
                    <a:pt x="366" y="461"/>
                  </a:cubicBezTo>
                  <a:cubicBezTo>
                    <a:pt x="406" y="461"/>
                    <a:pt x="441" y="420"/>
                    <a:pt x="418" y="377"/>
                  </a:cubicBezTo>
                  <a:cubicBezTo>
                    <a:pt x="372" y="294"/>
                    <a:pt x="319" y="226"/>
                    <a:pt x="262" y="154"/>
                  </a:cubicBezTo>
                  <a:cubicBezTo>
                    <a:pt x="209" y="85"/>
                    <a:pt x="148" y="20"/>
                    <a:pt x="60" y="1"/>
                  </a:cubicBezTo>
                  <a:cubicBezTo>
                    <a:pt x="56" y="0"/>
                    <a:pt x="53" y="0"/>
                    <a:pt x="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61"/>
            <p:cNvSpPr/>
            <p:nvPr/>
          </p:nvSpPr>
          <p:spPr>
            <a:xfrm>
              <a:off x="5146241" y="2309945"/>
              <a:ext cx="23427" cy="22401"/>
            </a:xfrm>
            <a:custGeom>
              <a:avLst/>
              <a:gdLst/>
              <a:ahLst/>
              <a:cxnLst/>
              <a:rect l="l" t="t" r="r" b="b"/>
              <a:pathLst>
                <a:path w="457" h="437" extrusionOk="0">
                  <a:moveTo>
                    <a:pt x="89" y="1"/>
                  </a:moveTo>
                  <a:cubicBezTo>
                    <a:pt x="87" y="1"/>
                    <a:pt x="86" y="1"/>
                    <a:pt x="84" y="1"/>
                  </a:cubicBezTo>
                  <a:cubicBezTo>
                    <a:pt x="38" y="5"/>
                    <a:pt x="0" y="47"/>
                    <a:pt x="16" y="92"/>
                  </a:cubicBezTo>
                  <a:cubicBezTo>
                    <a:pt x="35" y="161"/>
                    <a:pt x="114" y="199"/>
                    <a:pt x="167" y="245"/>
                  </a:cubicBezTo>
                  <a:cubicBezTo>
                    <a:pt x="225" y="294"/>
                    <a:pt x="274" y="347"/>
                    <a:pt x="319" y="408"/>
                  </a:cubicBezTo>
                  <a:cubicBezTo>
                    <a:pt x="333" y="428"/>
                    <a:pt x="353" y="436"/>
                    <a:pt x="372" y="436"/>
                  </a:cubicBezTo>
                  <a:cubicBezTo>
                    <a:pt x="415" y="436"/>
                    <a:pt x="456" y="393"/>
                    <a:pt x="430" y="343"/>
                  </a:cubicBezTo>
                  <a:cubicBezTo>
                    <a:pt x="388" y="271"/>
                    <a:pt x="342" y="203"/>
                    <a:pt x="286" y="138"/>
                  </a:cubicBezTo>
                  <a:cubicBezTo>
                    <a:pt x="237" y="86"/>
                    <a:pt x="163" y="1"/>
                    <a:pt x="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61"/>
            <p:cNvSpPr/>
            <p:nvPr/>
          </p:nvSpPr>
          <p:spPr>
            <a:xfrm>
              <a:off x="5153110" y="2416414"/>
              <a:ext cx="35935" cy="24605"/>
            </a:xfrm>
            <a:custGeom>
              <a:avLst/>
              <a:gdLst/>
              <a:ahLst/>
              <a:cxnLst/>
              <a:rect l="l" t="t" r="r" b="b"/>
              <a:pathLst>
                <a:path w="701" h="480" extrusionOk="0">
                  <a:moveTo>
                    <a:pt x="91" y="1"/>
                  </a:moveTo>
                  <a:cubicBezTo>
                    <a:pt x="45" y="1"/>
                    <a:pt x="0" y="35"/>
                    <a:pt x="18" y="87"/>
                  </a:cubicBezTo>
                  <a:cubicBezTo>
                    <a:pt x="98" y="308"/>
                    <a:pt x="403" y="445"/>
                    <a:pt x="615" y="479"/>
                  </a:cubicBezTo>
                  <a:cubicBezTo>
                    <a:pt x="618" y="479"/>
                    <a:pt x="620" y="479"/>
                    <a:pt x="623" y="479"/>
                  </a:cubicBezTo>
                  <a:cubicBezTo>
                    <a:pt x="671" y="479"/>
                    <a:pt x="700" y="416"/>
                    <a:pt x="654" y="388"/>
                  </a:cubicBezTo>
                  <a:cubicBezTo>
                    <a:pt x="558" y="331"/>
                    <a:pt x="463" y="270"/>
                    <a:pt x="375" y="202"/>
                  </a:cubicBezTo>
                  <a:cubicBezTo>
                    <a:pt x="296" y="140"/>
                    <a:pt x="216" y="49"/>
                    <a:pt x="124" y="7"/>
                  </a:cubicBezTo>
                  <a:cubicBezTo>
                    <a:pt x="114" y="3"/>
                    <a:pt x="103" y="1"/>
                    <a:pt x="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61"/>
            <p:cNvSpPr/>
            <p:nvPr/>
          </p:nvSpPr>
          <p:spPr>
            <a:xfrm>
              <a:off x="5115536" y="2411596"/>
              <a:ext cx="29271" cy="25476"/>
            </a:xfrm>
            <a:custGeom>
              <a:avLst/>
              <a:gdLst/>
              <a:ahLst/>
              <a:cxnLst/>
              <a:rect l="l" t="t" r="r" b="b"/>
              <a:pathLst>
                <a:path w="571" h="497" extrusionOk="0">
                  <a:moveTo>
                    <a:pt x="69" y="0"/>
                  </a:moveTo>
                  <a:cubicBezTo>
                    <a:pt x="25" y="0"/>
                    <a:pt x="1" y="50"/>
                    <a:pt x="18" y="90"/>
                  </a:cubicBezTo>
                  <a:cubicBezTo>
                    <a:pt x="63" y="185"/>
                    <a:pt x="143" y="238"/>
                    <a:pt x="223" y="299"/>
                  </a:cubicBezTo>
                  <a:cubicBezTo>
                    <a:pt x="310" y="368"/>
                    <a:pt x="401" y="425"/>
                    <a:pt x="489" y="489"/>
                  </a:cubicBezTo>
                  <a:cubicBezTo>
                    <a:pt x="496" y="494"/>
                    <a:pt x="504" y="497"/>
                    <a:pt x="511" y="497"/>
                  </a:cubicBezTo>
                  <a:cubicBezTo>
                    <a:pt x="544" y="497"/>
                    <a:pt x="570" y="445"/>
                    <a:pt x="543" y="417"/>
                  </a:cubicBezTo>
                  <a:cubicBezTo>
                    <a:pt x="409" y="276"/>
                    <a:pt x="280" y="64"/>
                    <a:pt x="86" y="3"/>
                  </a:cubicBez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61"/>
            <p:cNvSpPr/>
            <p:nvPr/>
          </p:nvSpPr>
          <p:spPr>
            <a:xfrm>
              <a:off x="5861850" y="2164876"/>
              <a:ext cx="303320" cy="1180364"/>
            </a:xfrm>
            <a:custGeom>
              <a:avLst/>
              <a:gdLst/>
              <a:ahLst/>
              <a:cxnLst/>
              <a:rect l="l" t="t" r="r" b="b"/>
              <a:pathLst>
                <a:path w="5917" h="23027" extrusionOk="0">
                  <a:moveTo>
                    <a:pt x="1414" y="0"/>
                  </a:moveTo>
                  <a:cubicBezTo>
                    <a:pt x="1361" y="0"/>
                    <a:pt x="1308" y="8"/>
                    <a:pt x="1255" y="25"/>
                  </a:cubicBezTo>
                  <a:cubicBezTo>
                    <a:pt x="982" y="113"/>
                    <a:pt x="834" y="406"/>
                    <a:pt x="921" y="679"/>
                  </a:cubicBezTo>
                  <a:cubicBezTo>
                    <a:pt x="4799" y="12724"/>
                    <a:pt x="176" y="22183"/>
                    <a:pt x="130" y="22274"/>
                  </a:cubicBezTo>
                  <a:cubicBezTo>
                    <a:pt x="1" y="22533"/>
                    <a:pt x="104" y="22844"/>
                    <a:pt x="362" y="22970"/>
                  </a:cubicBezTo>
                  <a:cubicBezTo>
                    <a:pt x="434" y="23008"/>
                    <a:pt x="515" y="23027"/>
                    <a:pt x="594" y="23027"/>
                  </a:cubicBezTo>
                  <a:cubicBezTo>
                    <a:pt x="784" y="23027"/>
                    <a:pt x="966" y="22921"/>
                    <a:pt x="1057" y="22742"/>
                  </a:cubicBezTo>
                  <a:cubicBezTo>
                    <a:pt x="1255" y="22339"/>
                    <a:pt x="5916" y="12807"/>
                    <a:pt x="1906" y="360"/>
                  </a:cubicBezTo>
                  <a:cubicBezTo>
                    <a:pt x="1836" y="139"/>
                    <a:pt x="1632" y="0"/>
                    <a:pt x="1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61"/>
            <p:cNvSpPr/>
            <p:nvPr/>
          </p:nvSpPr>
          <p:spPr>
            <a:xfrm>
              <a:off x="5611233" y="2134170"/>
              <a:ext cx="713933" cy="907456"/>
            </a:xfrm>
            <a:custGeom>
              <a:avLst/>
              <a:gdLst/>
              <a:ahLst/>
              <a:cxnLst/>
              <a:rect l="l" t="t" r="r" b="b"/>
              <a:pathLst>
                <a:path w="13927" h="17703" extrusionOk="0">
                  <a:moveTo>
                    <a:pt x="6011" y="1"/>
                  </a:moveTo>
                  <a:lnTo>
                    <a:pt x="6011" y="1"/>
                  </a:lnTo>
                  <a:cubicBezTo>
                    <a:pt x="1" y="9680"/>
                    <a:pt x="6969" y="17703"/>
                    <a:pt x="7164" y="17703"/>
                  </a:cubicBezTo>
                  <a:lnTo>
                    <a:pt x="7167" y="17703"/>
                  </a:lnTo>
                  <a:cubicBezTo>
                    <a:pt x="7194" y="17665"/>
                    <a:pt x="7213" y="17623"/>
                    <a:pt x="7236" y="17585"/>
                  </a:cubicBezTo>
                  <a:cubicBezTo>
                    <a:pt x="13927" y="5878"/>
                    <a:pt x="6285" y="198"/>
                    <a:pt x="6019" y="8"/>
                  </a:cubicBezTo>
                  <a:lnTo>
                    <a:pt x="60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61"/>
            <p:cNvSpPr/>
            <p:nvPr/>
          </p:nvSpPr>
          <p:spPr>
            <a:xfrm>
              <a:off x="6051107" y="2340907"/>
              <a:ext cx="10970" cy="39778"/>
            </a:xfrm>
            <a:custGeom>
              <a:avLst/>
              <a:gdLst/>
              <a:ahLst/>
              <a:cxnLst/>
              <a:rect l="l" t="t" r="r" b="b"/>
              <a:pathLst>
                <a:path w="214" h="776" extrusionOk="0">
                  <a:moveTo>
                    <a:pt x="97" y="0"/>
                  </a:moveTo>
                  <a:cubicBezTo>
                    <a:pt x="76" y="0"/>
                    <a:pt x="56" y="12"/>
                    <a:pt x="50" y="36"/>
                  </a:cubicBezTo>
                  <a:cubicBezTo>
                    <a:pt x="1" y="245"/>
                    <a:pt x="24" y="534"/>
                    <a:pt x="76" y="743"/>
                  </a:cubicBezTo>
                  <a:cubicBezTo>
                    <a:pt x="82" y="764"/>
                    <a:pt x="104" y="776"/>
                    <a:pt x="125" y="776"/>
                  </a:cubicBezTo>
                  <a:cubicBezTo>
                    <a:pt x="145" y="776"/>
                    <a:pt x="164" y="765"/>
                    <a:pt x="168" y="743"/>
                  </a:cubicBezTo>
                  <a:cubicBezTo>
                    <a:pt x="206" y="530"/>
                    <a:pt x="213" y="241"/>
                    <a:pt x="145" y="36"/>
                  </a:cubicBezTo>
                  <a:cubicBezTo>
                    <a:pt x="139" y="12"/>
                    <a:pt x="118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61"/>
            <p:cNvSpPr/>
            <p:nvPr/>
          </p:nvSpPr>
          <p:spPr>
            <a:xfrm>
              <a:off x="6032960" y="2357105"/>
              <a:ext cx="8458" cy="30192"/>
            </a:xfrm>
            <a:custGeom>
              <a:avLst/>
              <a:gdLst/>
              <a:ahLst/>
              <a:cxnLst/>
              <a:rect l="l" t="t" r="r" b="b"/>
              <a:pathLst>
                <a:path w="165" h="589" extrusionOk="0">
                  <a:moveTo>
                    <a:pt x="78" y="0"/>
                  </a:moveTo>
                  <a:cubicBezTo>
                    <a:pt x="61" y="0"/>
                    <a:pt x="46" y="9"/>
                    <a:pt x="43" y="28"/>
                  </a:cubicBezTo>
                  <a:cubicBezTo>
                    <a:pt x="20" y="199"/>
                    <a:pt x="1" y="393"/>
                    <a:pt x="62" y="556"/>
                  </a:cubicBezTo>
                  <a:cubicBezTo>
                    <a:pt x="70" y="578"/>
                    <a:pt x="87" y="588"/>
                    <a:pt x="103" y="588"/>
                  </a:cubicBezTo>
                  <a:cubicBezTo>
                    <a:pt x="124" y="588"/>
                    <a:pt x="145" y="572"/>
                    <a:pt x="149" y="545"/>
                  </a:cubicBezTo>
                  <a:cubicBezTo>
                    <a:pt x="165" y="381"/>
                    <a:pt x="134" y="206"/>
                    <a:pt x="127" y="39"/>
                  </a:cubicBezTo>
                  <a:cubicBezTo>
                    <a:pt x="124" y="15"/>
                    <a:pt x="100" y="0"/>
                    <a:pt x="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61"/>
            <p:cNvSpPr/>
            <p:nvPr/>
          </p:nvSpPr>
          <p:spPr>
            <a:xfrm>
              <a:off x="5874358" y="2464856"/>
              <a:ext cx="11329" cy="35011"/>
            </a:xfrm>
            <a:custGeom>
              <a:avLst/>
              <a:gdLst/>
              <a:ahLst/>
              <a:cxnLst/>
              <a:rect l="l" t="t" r="r" b="b"/>
              <a:pathLst>
                <a:path w="221" h="683" extrusionOk="0">
                  <a:moveTo>
                    <a:pt x="128" y="0"/>
                  </a:moveTo>
                  <a:cubicBezTo>
                    <a:pt x="108" y="0"/>
                    <a:pt x="86" y="15"/>
                    <a:pt x="84" y="39"/>
                  </a:cubicBezTo>
                  <a:cubicBezTo>
                    <a:pt x="65" y="237"/>
                    <a:pt x="0" y="443"/>
                    <a:pt x="15" y="641"/>
                  </a:cubicBezTo>
                  <a:cubicBezTo>
                    <a:pt x="18" y="666"/>
                    <a:pt x="40" y="682"/>
                    <a:pt x="61" y="682"/>
                  </a:cubicBezTo>
                  <a:cubicBezTo>
                    <a:pt x="74" y="682"/>
                    <a:pt x="87" y="676"/>
                    <a:pt x="95" y="664"/>
                  </a:cubicBezTo>
                  <a:cubicBezTo>
                    <a:pt x="220" y="481"/>
                    <a:pt x="198" y="234"/>
                    <a:pt x="160" y="28"/>
                  </a:cubicBezTo>
                  <a:cubicBezTo>
                    <a:pt x="157" y="9"/>
                    <a:pt x="143" y="0"/>
                    <a:pt x="1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61"/>
            <p:cNvSpPr/>
            <p:nvPr/>
          </p:nvSpPr>
          <p:spPr>
            <a:xfrm>
              <a:off x="5854314" y="2461217"/>
              <a:ext cx="8971" cy="25374"/>
            </a:xfrm>
            <a:custGeom>
              <a:avLst/>
              <a:gdLst/>
              <a:ahLst/>
              <a:cxnLst/>
              <a:rect l="l" t="t" r="r" b="b"/>
              <a:pathLst>
                <a:path w="175" h="495" extrusionOk="0">
                  <a:moveTo>
                    <a:pt x="85" y="0"/>
                  </a:moveTo>
                  <a:cubicBezTo>
                    <a:pt x="63" y="0"/>
                    <a:pt x="42" y="16"/>
                    <a:pt x="37" y="46"/>
                  </a:cubicBezTo>
                  <a:cubicBezTo>
                    <a:pt x="34" y="114"/>
                    <a:pt x="23" y="183"/>
                    <a:pt x="18" y="256"/>
                  </a:cubicBezTo>
                  <a:cubicBezTo>
                    <a:pt x="15" y="316"/>
                    <a:pt x="0" y="388"/>
                    <a:pt x="23" y="449"/>
                  </a:cubicBezTo>
                  <a:cubicBezTo>
                    <a:pt x="34" y="480"/>
                    <a:pt x="60" y="495"/>
                    <a:pt x="85" y="495"/>
                  </a:cubicBezTo>
                  <a:cubicBezTo>
                    <a:pt x="111" y="495"/>
                    <a:pt x="136" y="480"/>
                    <a:pt x="148" y="449"/>
                  </a:cubicBezTo>
                  <a:cubicBezTo>
                    <a:pt x="174" y="388"/>
                    <a:pt x="155" y="316"/>
                    <a:pt x="152" y="256"/>
                  </a:cubicBezTo>
                  <a:cubicBezTo>
                    <a:pt x="148" y="183"/>
                    <a:pt x="141" y="114"/>
                    <a:pt x="132" y="46"/>
                  </a:cubicBezTo>
                  <a:cubicBezTo>
                    <a:pt x="129" y="16"/>
                    <a:pt x="107" y="0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61"/>
            <p:cNvSpPr/>
            <p:nvPr/>
          </p:nvSpPr>
          <p:spPr>
            <a:xfrm>
              <a:off x="5911830" y="2451528"/>
              <a:ext cx="10714" cy="35318"/>
            </a:xfrm>
            <a:custGeom>
              <a:avLst/>
              <a:gdLst/>
              <a:ahLst/>
              <a:cxnLst/>
              <a:rect l="l" t="t" r="r" b="b"/>
              <a:pathLst>
                <a:path w="209" h="689" extrusionOk="0">
                  <a:moveTo>
                    <a:pt x="163" y="0"/>
                  </a:moveTo>
                  <a:cubicBezTo>
                    <a:pt x="146" y="0"/>
                    <a:pt x="130" y="9"/>
                    <a:pt x="128" y="29"/>
                  </a:cubicBezTo>
                  <a:cubicBezTo>
                    <a:pt x="114" y="132"/>
                    <a:pt x="91" y="231"/>
                    <a:pt x="68" y="330"/>
                  </a:cubicBezTo>
                  <a:cubicBezTo>
                    <a:pt x="41" y="429"/>
                    <a:pt x="30" y="528"/>
                    <a:pt x="7" y="631"/>
                  </a:cubicBezTo>
                  <a:cubicBezTo>
                    <a:pt x="0" y="666"/>
                    <a:pt x="28" y="689"/>
                    <a:pt x="56" y="689"/>
                  </a:cubicBezTo>
                  <a:cubicBezTo>
                    <a:pt x="75" y="689"/>
                    <a:pt x="94" y="678"/>
                    <a:pt x="102" y="653"/>
                  </a:cubicBezTo>
                  <a:cubicBezTo>
                    <a:pt x="140" y="554"/>
                    <a:pt x="170" y="471"/>
                    <a:pt x="186" y="368"/>
                  </a:cubicBezTo>
                  <a:cubicBezTo>
                    <a:pt x="201" y="257"/>
                    <a:pt x="205" y="152"/>
                    <a:pt x="208" y="41"/>
                  </a:cubicBezTo>
                  <a:cubicBezTo>
                    <a:pt x="208" y="15"/>
                    <a:pt x="184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61"/>
            <p:cNvSpPr/>
            <p:nvPr/>
          </p:nvSpPr>
          <p:spPr>
            <a:xfrm>
              <a:off x="6063358" y="2591010"/>
              <a:ext cx="9586" cy="24707"/>
            </a:xfrm>
            <a:custGeom>
              <a:avLst/>
              <a:gdLst/>
              <a:ahLst/>
              <a:cxnLst/>
              <a:rect l="l" t="t" r="r" b="b"/>
              <a:pathLst>
                <a:path w="187" h="482" extrusionOk="0">
                  <a:moveTo>
                    <a:pt x="75" y="1"/>
                  </a:moveTo>
                  <a:cubicBezTo>
                    <a:pt x="55" y="1"/>
                    <a:pt x="36" y="12"/>
                    <a:pt x="32" y="38"/>
                  </a:cubicBezTo>
                  <a:cubicBezTo>
                    <a:pt x="1" y="194"/>
                    <a:pt x="13" y="347"/>
                    <a:pt x="123" y="472"/>
                  </a:cubicBezTo>
                  <a:cubicBezTo>
                    <a:pt x="129" y="479"/>
                    <a:pt x="137" y="482"/>
                    <a:pt x="146" y="482"/>
                  </a:cubicBezTo>
                  <a:cubicBezTo>
                    <a:pt x="165" y="482"/>
                    <a:pt x="186" y="466"/>
                    <a:pt x="183" y="445"/>
                  </a:cubicBezTo>
                  <a:cubicBezTo>
                    <a:pt x="176" y="316"/>
                    <a:pt x="142" y="187"/>
                    <a:pt x="134" y="54"/>
                  </a:cubicBezTo>
                  <a:cubicBezTo>
                    <a:pt x="132" y="21"/>
                    <a:pt x="102" y="1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61"/>
            <p:cNvSpPr/>
            <p:nvPr/>
          </p:nvSpPr>
          <p:spPr>
            <a:xfrm>
              <a:off x="6037266" y="2600545"/>
              <a:ext cx="11175" cy="33985"/>
            </a:xfrm>
            <a:custGeom>
              <a:avLst/>
              <a:gdLst/>
              <a:ahLst/>
              <a:cxnLst/>
              <a:rect l="l" t="t" r="r" b="b"/>
              <a:pathLst>
                <a:path w="218" h="663" extrusionOk="0">
                  <a:moveTo>
                    <a:pt x="84" y="1"/>
                  </a:moveTo>
                  <a:cubicBezTo>
                    <a:pt x="61" y="1"/>
                    <a:pt x="37" y="16"/>
                    <a:pt x="35" y="42"/>
                  </a:cubicBezTo>
                  <a:cubicBezTo>
                    <a:pt x="27" y="237"/>
                    <a:pt x="1" y="442"/>
                    <a:pt x="73" y="624"/>
                  </a:cubicBezTo>
                  <a:cubicBezTo>
                    <a:pt x="83" y="648"/>
                    <a:pt x="107" y="663"/>
                    <a:pt x="128" y="663"/>
                  </a:cubicBezTo>
                  <a:cubicBezTo>
                    <a:pt x="148" y="663"/>
                    <a:pt x="167" y="651"/>
                    <a:pt x="172" y="624"/>
                  </a:cubicBezTo>
                  <a:cubicBezTo>
                    <a:pt x="218" y="430"/>
                    <a:pt x="160" y="225"/>
                    <a:pt x="122" y="31"/>
                  </a:cubicBezTo>
                  <a:cubicBezTo>
                    <a:pt x="117" y="10"/>
                    <a:pt x="101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61"/>
            <p:cNvSpPr/>
            <p:nvPr/>
          </p:nvSpPr>
          <p:spPr>
            <a:xfrm>
              <a:off x="5880765" y="2707732"/>
              <a:ext cx="9586" cy="27373"/>
            </a:xfrm>
            <a:custGeom>
              <a:avLst/>
              <a:gdLst/>
              <a:ahLst/>
              <a:cxnLst/>
              <a:rect l="l" t="t" r="r" b="b"/>
              <a:pathLst>
                <a:path w="187" h="534" extrusionOk="0">
                  <a:moveTo>
                    <a:pt x="79" y="1"/>
                  </a:moveTo>
                  <a:cubicBezTo>
                    <a:pt x="57" y="1"/>
                    <a:pt x="35" y="13"/>
                    <a:pt x="27" y="43"/>
                  </a:cubicBezTo>
                  <a:cubicBezTo>
                    <a:pt x="9" y="118"/>
                    <a:pt x="0" y="199"/>
                    <a:pt x="4" y="278"/>
                  </a:cubicBezTo>
                  <a:cubicBezTo>
                    <a:pt x="4" y="355"/>
                    <a:pt x="4" y="438"/>
                    <a:pt x="42" y="503"/>
                  </a:cubicBezTo>
                  <a:cubicBezTo>
                    <a:pt x="56" y="523"/>
                    <a:pt x="79" y="533"/>
                    <a:pt x="103" y="533"/>
                  </a:cubicBezTo>
                  <a:cubicBezTo>
                    <a:pt x="131" y="533"/>
                    <a:pt x="160" y="517"/>
                    <a:pt x="168" y="483"/>
                  </a:cubicBezTo>
                  <a:cubicBezTo>
                    <a:pt x="187" y="419"/>
                    <a:pt x="164" y="346"/>
                    <a:pt x="160" y="278"/>
                  </a:cubicBezTo>
                  <a:cubicBezTo>
                    <a:pt x="153" y="206"/>
                    <a:pt x="153" y="134"/>
                    <a:pt x="146" y="58"/>
                  </a:cubicBezTo>
                  <a:cubicBezTo>
                    <a:pt x="141" y="23"/>
                    <a:pt x="109" y="1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61"/>
            <p:cNvSpPr/>
            <p:nvPr/>
          </p:nvSpPr>
          <p:spPr>
            <a:xfrm>
              <a:off x="5854827" y="2704759"/>
              <a:ext cx="10047" cy="25886"/>
            </a:xfrm>
            <a:custGeom>
              <a:avLst/>
              <a:gdLst/>
              <a:ahLst/>
              <a:cxnLst/>
              <a:rect l="l" t="t" r="r" b="b"/>
              <a:pathLst>
                <a:path w="196" h="505" extrusionOk="0">
                  <a:moveTo>
                    <a:pt x="97" y="0"/>
                  </a:moveTo>
                  <a:cubicBezTo>
                    <a:pt x="72" y="0"/>
                    <a:pt x="47" y="17"/>
                    <a:pt x="43" y="51"/>
                  </a:cubicBezTo>
                  <a:cubicBezTo>
                    <a:pt x="31" y="188"/>
                    <a:pt x="1" y="344"/>
                    <a:pt x="54" y="473"/>
                  </a:cubicBezTo>
                  <a:cubicBezTo>
                    <a:pt x="62" y="494"/>
                    <a:pt x="79" y="504"/>
                    <a:pt x="96" y="504"/>
                  </a:cubicBezTo>
                  <a:cubicBezTo>
                    <a:pt x="114" y="504"/>
                    <a:pt x="132" y="494"/>
                    <a:pt x="142" y="473"/>
                  </a:cubicBezTo>
                  <a:cubicBezTo>
                    <a:pt x="195" y="344"/>
                    <a:pt x="164" y="188"/>
                    <a:pt x="150" y="51"/>
                  </a:cubicBezTo>
                  <a:cubicBezTo>
                    <a:pt x="147" y="17"/>
                    <a:pt x="123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61"/>
            <p:cNvSpPr/>
            <p:nvPr/>
          </p:nvSpPr>
          <p:spPr>
            <a:xfrm>
              <a:off x="5894811" y="2764170"/>
              <a:ext cx="9022" cy="25220"/>
            </a:xfrm>
            <a:custGeom>
              <a:avLst/>
              <a:gdLst/>
              <a:ahLst/>
              <a:cxnLst/>
              <a:rect l="l" t="t" r="r" b="b"/>
              <a:pathLst>
                <a:path w="176" h="492" extrusionOk="0">
                  <a:moveTo>
                    <a:pt x="89" y="1"/>
                  </a:moveTo>
                  <a:cubicBezTo>
                    <a:pt x="64" y="1"/>
                    <a:pt x="39" y="18"/>
                    <a:pt x="35" y="52"/>
                  </a:cubicBezTo>
                  <a:cubicBezTo>
                    <a:pt x="23" y="193"/>
                    <a:pt x="0" y="330"/>
                    <a:pt x="54" y="466"/>
                  </a:cubicBezTo>
                  <a:cubicBezTo>
                    <a:pt x="60" y="483"/>
                    <a:pt x="74" y="492"/>
                    <a:pt x="88" y="492"/>
                  </a:cubicBezTo>
                  <a:cubicBezTo>
                    <a:pt x="102" y="492"/>
                    <a:pt x="117" y="483"/>
                    <a:pt x="123" y="466"/>
                  </a:cubicBezTo>
                  <a:cubicBezTo>
                    <a:pt x="175" y="330"/>
                    <a:pt x="156" y="196"/>
                    <a:pt x="141" y="52"/>
                  </a:cubicBezTo>
                  <a:cubicBezTo>
                    <a:pt x="139" y="18"/>
                    <a:pt x="114" y="1"/>
                    <a:pt x="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61"/>
            <p:cNvSpPr/>
            <p:nvPr/>
          </p:nvSpPr>
          <p:spPr>
            <a:xfrm>
              <a:off x="6037881" y="2756071"/>
              <a:ext cx="8612" cy="34293"/>
            </a:xfrm>
            <a:custGeom>
              <a:avLst/>
              <a:gdLst/>
              <a:ahLst/>
              <a:cxnLst/>
              <a:rect l="l" t="t" r="r" b="b"/>
              <a:pathLst>
                <a:path w="168" h="669" extrusionOk="0">
                  <a:moveTo>
                    <a:pt x="84" y="1"/>
                  </a:moveTo>
                  <a:cubicBezTo>
                    <a:pt x="55" y="1"/>
                    <a:pt x="27" y="20"/>
                    <a:pt x="23" y="58"/>
                  </a:cubicBezTo>
                  <a:cubicBezTo>
                    <a:pt x="8" y="240"/>
                    <a:pt x="0" y="415"/>
                    <a:pt x="8" y="594"/>
                  </a:cubicBezTo>
                  <a:cubicBezTo>
                    <a:pt x="10" y="644"/>
                    <a:pt x="47" y="668"/>
                    <a:pt x="84" y="668"/>
                  </a:cubicBezTo>
                  <a:cubicBezTo>
                    <a:pt x="121" y="668"/>
                    <a:pt x="158" y="644"/>
                    <a:pt x="160" y="594"/>
                  </a:cubicBezTo>
                  <a:cubicBezTo>
                    <a:pt x="167" y="415"/>
                    <a:pt x="160" y="240"/>
                    <a:pt x="145" y="58"/>
                  </a:cubicBezTo>
                  <a:cubicBezTo>
                    <a:pt x="141" y="20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61"/>
            <p:cNvSpPr/>
            <p:nvPr/>
          </p:nvSpPr>
          <p:spPr>
            <a:xfrm>
              <a:off x="5919365" y="2134016"/>
              <a:ext cx="95758" cy="907610"/>
            </a:xfrm>
            <a:custGeom>
              <a:avLst/>
              <a:gdLst/>
              <a:ahLst/>
              <a:cxnLst/>
              <a:rect l="l" t="t" r="r" b="b"/>
              <a:pathLst>
                <a:path w="1868" h="17706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726"/>
                    <a:pt x="339" y="1452"/>
                    <a:pt x="465" y="2186"/>
                  </a:cubicBezTo>
                  <a:cubicBezTo>
                    <a:pt x="602" y="2916"/>
                    <a:pt x="727" y="3646"/>
                    <a:pt x="818" y="4384"/>
                  </a:cubicBezTo>
                  <a:cubicBezTo>
                    <a:pt x="1012" y="5851"/>
                    <a:pt x="1172" y="7327"/>
                    <a:pt x="1251" y="8806"/>
                  </a:cubicBezTo>
                  <a:cubicBezTo>
                    <a:pt x="1327" y="10280"/>
                    <a:pt x="1373" y="11763"/>
                    <a:pt x="1346" y="13246"/>
                  </a:cubicBezTo>
                  <a:cubicBezTo>
                    <a:pt x="1339" y="14732"/>
                    <a:pt x="1236" y="16211"/>
                    <a:pt x="1156" y="17706"/>
                  </a:cubicBezTo>
                  <a:cubicBezTo>
                    <a:pt x="1297" y="16972"/>
                    <a:pt x="1426" y="16234"/>
                    <a:pt x="1532" y="15497"/>
                  </a:cubicBezTo>
                  <a:cubicBezTo>
                    <a:pt x="1609" y="14751"/>
                    <a:pt x="1708" y="14010"/>
                    <a:pt x="1746" y="13261"/>
                  </a:cubicBezTo>
                  <a:cubicBezTo>
                    <a:pt x="1867" y="11771"/>
                    <a:pt x="1837" y="10269"/>
                    <a:pt x="1769" y="8775"/>
                  </a:cubicBezTo>
                  <a:cubicBezTo>
                    <a:pt x="1677" y="7277"/>
                    <a:pt x="1499" y="5786"/>
                    <a:pt x="1209" y="4315"/>
                  </a:cubicBezTo>
                  <a:cubicBezTo>
                    <a:pt x="925" y="2847"/>
                    <a:pt x="563" y="138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61"/>
            <p:cNvSpPr/>
            <p:nvPr/>
          </p:nvSpPr>
          <p:spPr>
            <a:xfrm>
              <a:off x="5794441" y="2634890"/>
              <a:ext cx="212124" cy="109338"/>
            </a:xfrm>
            <a:custGeom>
              <a:avLst/>
              <a:gdLst/>
              <a:ahLst/>
              <a:cxnLst/>
              <a:rect l="l" t="t" r="r" b="b"/>
              <a:pathLst>
                <a:path w="4138" h="2133" extrusionOk="0">
                  <a:moveTo>
                    <a:pt x="0" y="0"/>
                  </a:moveTo>
                  <a:lnTo>
                    <a:pt x="3916" y="2132"/>
                  </a:lnTo>
                  <a:lnTo>
                    <a:pt x="4137" y="1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61"/>
            <p:cNvSpPr/>
            <p:nvPr/>
          </p:nvSpPr>
          <p:spPr>
            <a:xfrm>
              <a:off x="5994976" y="2509761"/>
              <a:ext cx="124414" cy="69816"/>
            </a:xfrm>
            <a:custGeom>
              <a:avLst/>
              <a:gdLst/>
              <a:ahLst/>
              <a:cxnLst/>
              <a:rect l="l" t="t" r="r" b="b"/>
              <a:pathLst>
                <a:path w="2427" h="1362" extrusionOk="0">
                  <a:moveTo>
                    <a:pt x="2426" y="0"/>
                  </a:moveTo>
                  <a:lnTo>
                    <a:pt x="1" y="893"/>
                  </a:lnTo>
                  <a:lnTo>
                    <a:pt x="229" y="1362"/>
                  </a:lnTo>
                  <a:lnTo>
                    <a:pt x="24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61"/>
            <p:cNvSpPr/>
            <p:nvPr/>
          </p:nvSpPr>
          <p:spPr>
            <a:xfrm>
              <a:off x="5818790" y="2362949"/>
              <a:ext cx="170755" cy="91089"/>
            </a:xfrm>
            <a:custGeom>
              <a:avLst/>
              <a:gdLst/>
              <a:ahLst/>
              <a:cxnLst/>
              <a:rect l="l" t="t" r="r" b="b"/>
              <a:pathLst>
                <a:path w="3331" h="1777" extrusionOk="0">
                  <a:moveTo>
                    <a:pt x="0" y="1"/>
                  </a:moveTo>
                  <a:lnTo>
                    <a:pt x="3107" y="1777"/>
                  </a:lnTo>
                  <a:lnTo>
                    <a:pt x="3331" y="13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51" name="Google Shape;5351;p61"/>
          <p:cNvSpPr/>
          <p:nvPr/>
        </p:nvSpPr>
        <p:spPr>
          <a:xfrm>
            <a:off x="1671775" y="2652772"/>
            <a:ext cx="10217" cy="28021"/>
          </a:xfrm>
          <a:custGeom>
            <a:avLst/>
            <a:gdLst/>
            <a:ahLst/>
            <a:cxnLst/>
            <a:rect l="l" t="t" r="r" b="b"/>
            <a:pathLst>
              <a:path w="443" h="1215" extrusionOk="0">
                <a:moveTo>
                  <a:pt x="287" y="0"/>
                </a:moveTo>
                <a:cubicBezTo>
                  <a:pt x="232" y="0"/>
                  <a:pt x="177" y="38"/>
                  <a:pt x="173" y="111"/>
                </a:cubicBezTo>
                <a:cubicBezTo>
                  <a:pt x="158" y="439"/>
                  <a:pt x="32" y="743"/>
                  <a:pt x="6" y="1062"/>
                </a:cubicBezTo>
                <a:cubicBezTo>
                  <a:pt x="1" y="1138"/>
                  <a:pt x="67" y="1215"/>
                  <a:pt x="136" y="1215"/>
                </a:cubicBezTo>
                <a:cubicBezTo>
                  <a:pt x="165" y="1215"/>
                  <a:pt x="194" y="1201"/>
                  <a:pt x="218" y="1169"/>
                </a:cubicBezTo>
                <a:cubicBezTo>
                  <a:pt x="443" y="857"/>
                  <a:pt x="439" y="469"/>
                  <a:pt x="394" y="100"/>
                </a:cubicBezTo>
                <a:cubicBezTo>
                  <a:pt x="386" y="33"/>
                  <a:pt x="337" y="0"/>
                  <a:pt x="2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2" name="Google Shape;5352;p61"/>
          <p:cNvSpPr/>
          <p:nvPr/>
        </p:nvSpPr>
        <p:spPr>
          <a:xfrm>
            <a:off x="1684529" y="2691079"/>
            <a:ext cx="16144" cy="26337"/>
          </a:xfrm>
          <a:custGeom>
            <a:avLst/>
            <a:gdLst/>
            <a:ahLst/>
            <a:cxnLst/>
            <a:rect l="l" t="t" r="r" b="b"/>
            <a:pathLst>
              <a:path w="700" h="1142" extrusionOk="0">
                <a:moveTo>
                  <a:pt x="524" y="0"/>
                </a:moveTo>
                <a:cubicBezTo>
                  <a:pt x="491" y="0"/>
                  <a:pt x="457" y="15"/>
                  <a:pt x="430" y="52"/>
                </a:cubicBezTo>
                <a:cubicBezTo>
                  <a:pt x="309" y="215"/>
                  <a:pt x="213" y="378"/>
                  <a:pt x="149" y="572"/>
                </a:cubicBezTo>
                <a:cubicBezTo>
                  <a:pt x="88" y="740"/>
                  <a:pt x="0" y="964"/>
                  <a:pt x="149" y="1108"/>
                </a:cubicBezTo>
                <a:cubicBezTo>
                  <a:pt x="170" y="1132"/>
                  <a:pt x="198" y="1141"/>
                  <a:pt x="228" y="1141"/>
                </a:cubicBezTo>
                <a:cubicBezTo>
                  <a:pt x="255" y="1141"/>
                  <a:pt x="284" y="1133"/>
                  <a:pt x="309" y="1119"/>
                </a:cubicBezTo>
                <a:cubicBezTo>
                  <a:pt x="453" y="1040"/>
                  <a:pt x="449" y="831"/>
                  <a:pt x="487" y="691"/>
                </a:cubicBezTo>
                <a:cubicBezTo>
                  <a:pt x="532" y="526"/>
                  <a:pt x="590" y="359"/>
                  <a:pt x="658" y="203"/>
                </a:cubicBezTo>
                <a:cubicBezTo>
                  <a:pt x="699" y="107"/>
                  <a:pt x="612" y="0"/>
                  <a:pt x="5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3" name="Google Shape;5353;p61"/>
          <p:cNvSpPr/>
          <p:nvPr/>
        </p:nvSpPr>
        <p:spPr>
          <a:xfrm>
            <a:off x="1724427" y="2664073"/>
            <a:ext cx="18496" cy="31757"/>
          </a:xfrm>
          <a:custGeom>
            <a:avLst/>
            <a:gdLst/>
            <a:ahLst/>
            <a:cxnLst/>
            <a:rect l="l" t="t" r="r" b="b"/>
            <a:pathLst>
              <a:path w="802" h="1377" extrusionOk="0">
                <a:moveTo>
                  <a:pt x="593" y="0"/>
                </a:moveTo>
                <a:cubicBezTo>
                  <a:pt x="541" y="0"/>
                  <a:pt x="489" y="24"/>
                  <a:pt x="457" y="82"/>
                </a:cubicBezTo>
                <a:cubicBezTo>
                  <a:pt x="339" y="283"/>
                  <a:pt x="244" y="493"/>
                  <a:pt x="167" y="713"/>
                </a:cubicBezTo>
                <a:cubicBezTo>
                  <a:pt x="103" y="903"/>
                  <a:pt x="0" y="1135"/>
                  <a:pt x="118" y="1321"/>
                </a:cubicBezTo>
                <a:cubicBezTo>
                  <a:pt x="141" y="1354"/>
                  <a:pt x="186" y="1376"/>
                  <a:pt x="228" y="1376"/>
                </a:cubicBezTo>
                <a:cubicBezTo>
                  <a:pt x="250" y="1376"/>
                  <a:pt x="272" y="1370"/>
                  <a:pt x="290" y="1355"/>
                </a:cubicBezTo>
                <a:cubicBezTo>
                  <a:pt x="449" y="1226"/>
                  <a:pt x="445" y="1025"/>
                  <a:pt x="499" y="839"/>
                </a:cubicBezTo>
                <a:cubicBezTo>
                  <a:pt x="555" y="625"/>
                  <a:pt x="639" y="420"/>
                  <a:pt x="738" y="223"/>
                </a:cubicBezTo>
                <a:cubicBezTo>
                  <a:pt x="801" y="100"/>
                  <a:pt x="698" y="0"/>
                  <a:pt x="5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4" name="Google Shape;5354;p61"/>
          <p:cNvSpPr/>
          <p:nvPr/>
        </p:nvSpPr>
        <p:spPr>
          <a:xfrm>
            <a:off x="1837318" y="1540860"/>
            <a:ext cx="13469" cy="29958"/>
          </a:xfrm>
          <a:custGeom>
            <a:avLst/>
            <a:gdLst/>
            <a:ahLst/>
            <a:cxnLst/>
            <a:rect l="l" t="t" r="r" b="b"/>
            <a:pathLst>
              <a:path w="584" h="1299" extrusionOk="0">
                <a:moveTo>
                  <a:pt x="54" y="1"/>
                </a:moveTo>
                <a:cubicBezTo>
                  <a:pt x="28" y="1"/>
                  <a:pt x="0" y="24"/>
                  <a:pt x="6" y="51"/>
                </a:cubicBezTo>
                <a:cubicBezTo>
                  <a:pt x="29" y="245"/>
                  <a:pt x="63" y="435"/>
                  <a:pt x="86" y="630"/>
                </a:cubicBezTo>
                <a:cubicBezTo>
                  <a:pt x="105" y="816"/>
                  <a:pt x="89" y="1017"/>
                  <a:pt x="158" y="1192"/>
                </a:cubicBezTo>
                <a:cubicBezTo>
                  <a:pt x="186" y="1264"/>
                  <a:pt x="245" y="1298"/>
                  <a:pt x="305" y="1298"/>
                </a:cubicBezTo>
                <a:cubicBezTo>
                  <a:pt x="373" y="1298"/>
                  <a:pt x="442" y="1254"/>
                  <a:pt x="466" y="1172"/>
                </a:cubicBezTo>
                <a:cubicBezTo>
                  <a:pt x="584" y="804"/>
                  <a:pt x="329" y="283"/>
                  <a:pt x="82" y="14"/>
                </a:cubicBezTo>
                <a:cubicBezTo>
                  <a:pt x="74" y="5"/>
                  <a:pt x="64" y="1"/>
                  <a:pt x="54" y="1"/>
                </a:cubicBezTo>
                <a:close/>
              </a:path>
            </a:pathLst>
          </a:custGeom>
          <a:solidFill>
            <a:srgbClr val="EE89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55" name="Google Shape;5355;p61"/>
          <p:cNvGrpSpPr/>
          <p:nvPr/>
        </p:nvGrpSpPr>
        <p:grpSpPr>
          <a:xfrm>
            <a:off x="1118621" y="1421096"/>
            <a:ext cx="1489053" cy="1369290"/>
            <a:chOff x="1118621" y="1421096"/>
            <a:chExt cx="1489053" cy="1369290"/>
          </a:xfrm>
        </p:grpSpPr>
        <p:sp>
          <p:nvSpPr>
            <p:cNvPr id="5356" name="Google Shape;5356;p61"/>
            <p:cNvSpPr/>
            <p:nvPr/>
          </p:nvSpPr>
          <p:spPr>
            <a:xfrm>
              <a:off x="1285824" y="1659908"/>
              <a:ext cx="602070" cy="465655"/>
            </a:xfrm>
            <a:custGeom>
              <a:avLst/>
              <a:gdLst/>
              <a:ahLst/>
              <a:cxnLst/>
              <a:rect l="l" t="t" r="r" b="b"/>
              <a:pathLst>
                <a:path w="26106" h="20191" extrusionOk="0">
                  <a:moveTo>
                    <a:pt x="5385" y="0"/>
                  </a:moveTo>
                  <a:cubicBezTo>
                    <a:pt x="2344" y="0"/>
                    <a:pt x="183" y="451"/>
                    <a:pt x="9" y="490"/>
                  </a:cubicBezTo>
                  <a:lnTo>
                    <a:pt x="1" y="493"/>
                  </a:lnTo>
                  <a:cubicBezTo>
                    <a:pt x="575" y="11211"/>
                    <a:pt x="9334" y="18013"/>
                    <a:pt x="9334" y="18013"/>
                  </a:cubicBezTo>
                  <a:lnTo>
                    <a:pt x="18866" y="20191"/>
                  </a:lnTo>
                  <a:cubicBezTo>
                    <a:pt x="18866" y="20191"/>
                    <a:pt x="20999" y="19187"/>
                    <a:pt x="22661" y="17302"/>
                  </a:cubicBezTo>
                  <a:cubicBezTo>
                    <a:pt x="24748" y="14944"/>
                    <a:pt x="26106" y="11196"/>
                    <a:pt x="21607" y="6299"/>
                  </a:cubicBezTo>
                  <a:cubicBezTo>
                    <a:pt x="16796" y="1061"/>
                    <a:pt x="10054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61"/>
            <p:cNvSpPr/>
            <p:nvPr/>
          </p:nvSpPr>
          <p:spPr>
            <a:xfrm>
              <a:off x="1285824" y="1671186"/>
              <a:ext cx="522619" cy="454377"/>
            </a:xfrm>
            <a:custGeom>
              <a:avLst/>
              <a:gdLst/>
              <a:ahLst/>
              <a:cxnLst/>
              <a:rect l="l" t="t" r="r" b="b"/>
              <a:pathLst>
                <a:path w="22661" h="19702" extrusionOk="0">
                  <a:moveTo>
                    <a:pt x="9" y="1"/>
                  </a:moveTo>
                  <a:lnTo>
                    <a:pt x="1" y="4"/>
                  </a:lnTo>
                  <a:cubicBezTo>
                    <a:pt x="575" y="10722"/>
                    <a:pt x="9334" y="17524"/>
                    <a:pt x="9334" y="17524"/>
                  </a:cubicBezTo>
                  <a:lnTo>
                    <a:pt x="18866" y="19702"/>
                  </a:lnTo>
                  <a:cubicBezTo>
                    <a:pt x="18866" y="19702"/>
                    <a:pt x="20999" y="18698"/>
                    <a:pt x="22661" y="16813"/>
                  </a:cubicBezTo>
                  <a:cubicBezTo>
                    <a:pt x="22581" y="15954"/>
                    <a:pt x="22205" y="14992"/>
                    <a:pt x="21452" y="13950"/>
                  </a:cubicBezTo>
                  <a:cubicBezTo>
                    <a:pt x="15361" y="5472"/>
                    <a:pt x="3419" y="1236"/>
                    <a:pt x="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61"/>
            <p:cNvSpPr/>
            <p:nvPr/>
          </p:nvSpPr>
          <p:spPr>
            <a:xfrm>
              <a:off x="1285917" y="1671278"/>
              <a:ext cx="522273" cy="361712"/>
            </a:xfrm>
            <a:custGeom>
              <a:avLst/>
              <a:gdLst/>
              <a:ahLst/>
              <a:cxnLst/>
              <a:rect l="l" t="t" r="r" b="b"/>
              <a:pathLst>
                <a:path w="22646" h="15684" extrusionOk="0">
                  <a:moveTo>
                    <a:pt x="0" y="0"/>
                  </a:moveTo>
                  <a:lnTo>
                    <a:pt x="0" y="0"/>
                  </a:lnTo>
                  <a:cubicBezTo>
                    <a:pt x="1077" y="449"/>
                    <a:pt x="2149" y="901"/>
                    <a:pt x="3194" y="1411"/>
                  </a:cubicBezTo>
                  <a:cubicBezTo>
                    <a:pt x="4252" y="1897"/>
                    <a:pt x="5293" y="2415"/>
                    <a:pt x="6319" y="2954"/>
                  </a:cubicBezTo>
                  <a:cubicBezTo>
                    <a:pt x="8369" y="4034"/>
                    <a:pt x="10388" y="5182"/>
                    <a:pt x="12308" y="6475"/>
                  </a:cubicBezTo>
                  <a:cubicBezTo>
                    <a:pt x="14266" y="7714"/>
                    <a:pt x="16075" y="9159"/>
                    <a:pt x="17832" y="10661"/>
                  </a:cubicBezTo>
                  <a:lnTo>
                    <a:pt x="19117" y="11832"/>
                  </a:lnTo>
                  <a:cubicBezTo>
                    <a:pt x="19550" y="12220"/>
                    <a:pt x="19923" y="12661"/>
                    <a:pt x="20334" y="13072"/>
                  </a:cubicBezTo>
                  <a:cubicBezTo>
                    <a:pt x="21185" y="13866"/>
                    <a:pt x="21859" y="14816"/>
                    <a:pt x="22645" y="15683"/>
                  </a:cubicBezTo>
                  <a:cubicBezTo>
                    <a:pt x="21387" y="13718"/>
                    <a:pt x="19900" y="11885"/>
                    <a:pt x="18197" y="10266"/>
                  </a:cubicBezTo>
                  <a:cubicBezTo>
                    <a:pt x="16490" y="8657"/>
                    <a:pt x="14645" y="7190"/>
                    <a:pt x="12692" y="5893"/>
                  </a:cubicBezTo>
                  <a:cubicBezTo>
                    <a:pt x="10715" y="4631"/>
                    <a:pt x="8681" y="3461"/>
                    <a:pt x="6556" y="2471"/>
                  </a:cubicBezTo>
                  <a:cubicBezTo>
                    <a:pt x="4434" y="1491"/>
                    <a:pt x="2255" y="61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61"/>
            <p:cNvSpPr/>
            <p:nvPr/>
          </p:nvSpPr>
          <p:spPr>
            <a:xfrm>
              <a:off x="1360616" y="1810599"/>
              <a:ext cx="225989" cy="85516"/>
            </a:xfrm>
            <a:custGeom>
              <a:avLst/>
              <a:gdLst/>
              <a:ahLst/>
              <a:cxnLst/>
              <a:rect l="l" t="t" r="r" b="b"/>
              <a:pathLst>
                <a:path w="9799" h="3708" extrusionOk="0">
                  <a:moveTo>
                    <a:pt x="9715" y="1"/>
                  </a:moveTo>
                  <a:cubicBezTo>
                    <a:pt x="7958" y="252"/>
                    <a:pt x="6259" y="731"/>
                    <a:pt x="4643" y="1373"/>
                  </a:cubicBezTo>
                  <a:cubicBezTo>
                    <a:pt x="3024" y="2012"/>
                    <a:pt x="1461" y="2784"/>
                    <a:pt x="1" y="3707"/>
                  </a:cubicBezTo>
                  <a:cubicBezTo>
                    <a:pt x="1537" y="2921"/>
                    <a:pt x="3153" y="2297"/>
                    <a:pt x="4791" y="1814"/>
                  </a:cubicBezTo>
                  <a:cubicBezTo>
                    <a:pt x="6434" y="1331"/>
                    <a:pt x="8122" y="1019"/>
                    <a:pt x="9799" y="933"/>
                  </a:cubicBezTo>
                  <a:lnTo>
                    <a:pt x="97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61"/>
            <p:cNvSpPr/>
            <p:nvPr/>
          </p:nvSpPr>
          <p:spPr>
            <a:xfrm>
              <a:off x="1642071" y="1722223"/>
              <a:ext cx="27052" cy="156433"/>
            </a:xfrm>
            <a:custGeom>
              <a:avLst/>
              <a:gdLst/>
              <a:ahLst/>
              <a:cxnLst/>
              <a:rect l="l" t="t" r="r" b="b"/>
              <a:pathLst>
                <a:path w="1173" h="6783" extrusionOk="0">
                  <a:moveTo>
                    <a:pt x="1089" y="1"/>
                  </a:moveTo>
                  <a:cubicBezTo>
                    <a:pt x="439" y="947"/>
                    <a:pt x="142" y="2114"/>
                    <a:pt x="47" y="3274"/>
                  </a:cubicBezTo>
                  <a:cubicBezTo>
                    <a:pt x="1" y="3856"/>
                    <a:pt x="5" y="4441"/>
                    <a:pt x="43" y="5023"/>
                  </a:cubicBezTo>
                  <a:cubicBezTo>
                    <a:pt x="85" y="5612"/>
                    <a:pt x="150" y="6179"/>
                    <a:pt x="279" y="6783"/>
                  </a:cubicBezTo>
                  <a:lnTo>
                    <a:pt x="1172" y="6513"/>
                  </a:lnTo>
                  <a:cubicBezTo>
                    <a:pt x="994" y="6019"/>
                    <a:pt x="849" y="5467"/>
                    <a:pt x="739" y="4932"/>
                  </a:cubicBezTo>
                  <a:cubicBezTo>
                    <a:pt x="629" y="4388"/>
                    <a:pt x="548" y="3837"/>
                    <a:pt x="515" y="3277"/>
                  </a:cubicBezTo>
                  <a:cubicBezTo>
                    <a:pt x="453" y="2171"/>
                    <a:pt x="576" y="1027"/>
                    <a:pt x="1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61"/>
            <p:cNvSpPr/>
            <p:nvPr/>
          </p:nvSpPr>
          <p:spPr>
            <a:xfrm>
              <a:off x="1118621" y="1421096"/>
              <a:ext cx="1489053" cy="1369290"/>
            </a:xfrm>
            <a:custGeom>
              <a:avLst/>
              <a:gdLst/>
              <a:ahLst/>
              <a:cxnLst/>
              <a:rect l="l" t="t" r="r" b="b"/>
              <a:pathLst>
                <a:path w="64566" h="59373" extrusionOk="0">
                  <a:moveTo>
                    <a:pt x="29941" y="1"/>
                  </a:moveTo>
                  <a:lnTo>
                    <a:pt x="29941" y="1"/>
                  </a:lnTo>
                  <a:cubicBezTo>
                    <a:pt x="29945" y="78"/>
                    <a:pt x="29964" y="161"/>
                    <a:pt x="29968" y="237"/>
                  </a:cubicBezTo>
                  <a:cubicBezTo>
                    <a:pt x="30408" y="3998"/>
                    <a:pt x="28644" y="7711"/>
                    <a:pt x="27123" y="11027"/>
                  </a:cubicBezTo>
                  <a:cubicBezTo>
                    <a:pt x="25786" y="13947"/>
                    <a:pt x="23531" y="17726"/>
                    <a:pt x="24394" y="21061"/>
                  </a:cubicBezTo>
                  <a:cubicBezTo>
                    <a:pt x="24477" y="21346"/>
                    <a:pt x="24573" y="21631"/>
                    <a:pt x="24694" y="21905"/>
                  </a:cubicBezTo>
                  <a:cubicBezTo>
                    <a:pt x="24801" y="22137"/>
                    <a:pt x="24915" y="22365"/>
                    <a:pt x="25037" y="22581"/>
                  </a:cubicBezTo>
                  <a:cubicBezTo>
                    <a:pt x="24922" y="22558"/>
                    <a:pt x="24805" y="22532"/>
                    <a:pt x="24683" y="22521"/>
                  </a:cubicBezTo>
                  <a:cubicBezTo>
                    <a:pt x="24070" y="22415"/>
                    <a:pt x="23417" y="22355"/>
                    <a:pt x="22724" y="22355"/>
                  </a:cubicBezTo>
                  <a:cubicBezTo>
                    <a:pt x="20725" y="22355"/>
                    <a:pt x="18387" y="22852"/>
                    <a:pt x="15714" y="24181"/>
                  </a:cubicBezTo>
                  <a:cubicBezTo>
                    <a:pt x="9801" y="27119"/>
                    <a:pt x="4772" y="27608"/>
                    <a:pt x="2081" y="27608"/>
                  </a:cubicBezTo>
                  <a:cubicBezTo>
                    <a:pt x="870" y="27608"/>
                    <a:pt x="132" y="27509"/>
                    <a:pt x="0" y="27489"/>
                  </a:cubicBezTo>
                  <a:lnTo>
                    <a:pt x="0" y="27489"/>
                  </a:lnTo>
                  <a:cubicBezTo>
                    <a:pt x="2023" y="28208"/>
                    <a:pt x="3992" y="29269"/>
                    <a:pt x="5749" y="30489"/>
                  </a:cubicBezTo>
                  <a:cubicBezTo>
                    <a:pt x="9235" y="32904"/>
                    <a:pt x="11334" y="37295"/>
                    <a:pt x="15330" y="39074"/>
                  </a:cubicBezTo>
                  <a:cubicBezTo>
                    <a:pt x="16835" y="39746"/>
                    <a:pt x="18429" y="40046"/>
                    <a:pt x="20031" y="40046"/>
                  </a:cubicBezTo>
                  <a:cubicBezTo>
                    <a:pt x="20730" y="40046"/>
                    <a:pt x="21432" y="39989"/>
                    <a:pt x="22128" y="39881"/>
                  </a:cubicBezTo>
                  <a:cubicBezTo>
                    <a:pt x="22142" y="39881"/>
                    <a:pt x="22154" y="39881"/>
                    <a:pt x="22166" y="39881"/>
                  </a:cubicBezTo>
                  <a:cubicBezTo>
                    <a:pt x="22178" y="39881"/>
                    <a:pt x="22190" y="39880"/>
                    <a:pt x="22204" y="39876"/>
                  </a:cubicBezTo>
                  <a:lnTo>
                    <a:pt x="22204" y="39876"/>
                  </a:lnTo>
                  <a:cubicBezTo>
                    <a:pt x="21170" y="41158"/>
                    <a:pt x="20462" y="42743"/>
                    <a:pt x="20565" y="44671"/>
                  </a:cubicBezTo>
                  <a:cubicBezTo>
                    <a:pt x="20896" y="51069"/>
                    <a:pt x="24591" y="56373"/>
                    <a:pt x="24109" y="59373"/>
                  </a:cubicBezTo>
                  <a:cubicBezTo>
                    <a:pt x="24265" y="58392"/>
                    <a:pt x="26059" y="56928"/>
                    <a:pt x="26702" y="56282"/>
                  </a:cubicBezTo>
                  <a:cubicBezTo>
                    <a:pt x="28937" y="54050"/>
                    <a:pt x="31899" y="52838"/>
                    <a:pt x="34252" y="50754"/>
                  </a:cubicBezTo>
                  <a:cubicBezTo>
                    <a:pt x="36043" y="49165"/>
                    <a:pt x="37659" y="46811"/>
                    <a:pt x="38613" y="44256"/>
                  </a:cubicBezTo>
                  <a:cubicBezTo>
                    <a:pt x="43521" y="47416"/>
                    <a:pt x="53620" y="47769"/>
                    <a:pt x="55478" y="50248"/>
                  </a:cubicBezTo>
                  <a:cubicBezTo>
                    <a:pt x="55478" y="50248"/>
                    <a:pt x="58220" y="36721"/>
                    <a:pt x="49658" y="31934"/>
                  </a:cubicBezTo>
                  <a:cubicBezTo>
                    <a:pt x="49631" y="31915"/>
                    <a:pt x="49593" y="31896"/>
                    <a:pt x="49559" y="31877"/>
                  </a:cubicBezTo>
                  <a:cubicBezTo>
                    <a:pt x="52890" y="31539"/>
                    <a:pt x="55939" y="30242"/>
                    <a:pt x="58166" y="27083"/>
                  </a:cubicBezTo>
                  <a:cubicBezTo>
                    <a:pt x="59364" y="25383"/>
                    <a:pt x="59912" y="23349"/>
                    <a:pt x="61063" y="21623"/>
                  </a:cubicBezTo>
                  <a:cubicBezTo>
                    <a:pt x="62144" y="20003"/>
                    <a:pt x="63527" y="18536"/>
                    <a:pt x="64566" y="16939"/>
                  </a:cubicBezTo>
                  <a:lnTo>
                    <a:pt x="64566" y="16939"/>
                  </a:lnTo>
                  <a:cubicBezTo>
                    <a:pt x="64428" y="17147"/>
                    <a:pt x="63824" y="17210"/>
                    <a:pt x="63127" y="17210"/>
                  </a:cubicBezTo>
                  <a:cubicBezTo>
                    <a:pt x="62167" y="17210"/>
                    <a:pt x="61031" y="17090"/>
                    <a:pt x="60702" y="17069"/>
                  </a:cubicBezTo>
                  <a:cubicBezTo>
                    <a:pt x="59433" y="16985"/>
                    <a:pt x="58166" y="16795"/>
                    <a:pt x="56908" y="16601"/>
                  </a:cubicBezTo>
                  <a:cubicBezTo>
                    <a:pt x="54865" y="16286"/>
                    <a:pt x="52794" y="15952"/>
                    <a:pt x="50722" y="15952"/>
                  </a:cubicBezTo>
                  <a:cubicBezTo>
                    <a:pt x="50192" y="15952"/>
                    <a:pt x="49662" y="15973"/>
                    <a:pt x="49133" y="16023"/>
                  </a:cubicBezTo>
                  <a:cubicBezTo>
                    <a:pt x="46837" y="16243"/>
                    <a:pt x="44799" y="17076"/>
                    <a:pt x="43039" y="18342"/>
                  </a:cubicBezTo>
                  <a:cubicBezTo>
                    <a:pt x="43023" y="18357"/>
                    <a:pt x="42997" y="18364"/>
                    <a:pt x="42982" y="18380"/>
                  </a:cubicBezTo>
                  <a:cubicBezTo>
                    <a:pt x="43198" y="16897"/>
                    <a:pt x="43172" y="15418"/>
                    <a:pt x="42640" y="14114"/>
                  </a:cubicBezTo>
                  <a:cubicBezTo>
                    <a:pt x="41750" y="11966"/>
                    <a:pt x="39689" y="10905"/>
                    <a:pt x="37913" y="9601"/>
                  </a:cubicBezTo>
                  <a:cubicBezTo>
                    <a:pt x="36062" y="8244"/>
                    <a:pt x="34305" y="6758"/>
                    <a:pt x="32949" y="4898"/>
                  </a:cubicBezTo>
                  <a:cubicBezTo>
                    <a:pt x="32165" y="3819"/>
                    <a:pt x="30166" y="685"/>
                    <a:pt x="29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61"/>
            <p:cNvSpPr/>
            <p:nvPr/>
          </p:nvSpPr>
          <p:spPr>
            <a:xfrm>
              <a:off x="1664211" y="2319242"/>
              <a:ext cx="27490" cy="25184"/>
            </a:xfrm>
            <a:custGeom>
              <a:avLst/>
              <a:gdLst/>
              <a:ahLst/>
              <a:cxnLst/>
              <a:rect l="l" t="t" r="r" b="b"/>
              <a:pathLst>
                <a:path w="1192" h="1092" extrusionOk="0">
                  <a:moveTo>
                    <a:pt x="1056" y="1"/>
                  </a:moveTo>
                  <a:cubicBezTo>
                    <a:pt x="1037" y="1"/>
                    <a:pt x="1017" y="6"/>
                    <a:pt x="995" y="20"/>
                  </a:cubicBezTo>
                  <a:cubicBezTo>
                    <a:pt x="638" y="237"/>
                    <a:pt x="341" y="647"/>
                    <a:pt x="53" y="947"/>
                  </a:cubicBezTo>
                  <a:cubicBezTo>
                    <a:pt x="1" y="1002"/>
                    <a:pt x="56" y="1091"/>
                    <a:pt x="118" y="1091"/>
                  </a:cubicBezTo>
                  <a:cubicBezTo>
                    <a:pt x="133" y="1091"/>
                    <a:pt x="149" y="1086"/>
                    <a:pt x="163" y="1073"/>
                  </a:cubicBezTo>
                  <a:cubicBezTo>
                    <a:pt x="337" y="925"/>
                    <a:pt x="513" y="772"/>
                    <a:pt x="683" y="621"/>
                  </a:cubicBezTo>
                  <a:cubicBezTo>
                    <a:pt x="839" y="488"/>
                    <a:pt x="1022" y="351"/>
                    <a:pt x="1136" y="179"/>
                  </a:cubicBezTo>
                  <a:cubicBezTo>
                    <a:pt x="1191" y="102"/>
                    <a:pt x="1137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61"/>
            <p:cNvSpPr/>
            <p:nvPr/>
          </p:nvSpPr>
          <p:spPr>
            <a:xfrm>
              <a:off x="1679870" y="2336331"/>
              <a:ext cx="23063" cy="18750"/>
            </a:xfrm>
            <a:custGeom>
              <a:avLst/>
              <a:gdLst/>
              <a:ahLst/>
              <a:cxnLst/>
              <a:rect l="l" t="t" r="r" b="b"/>
              <a:pathLst>
                <a:path w="1000" h="813" extrusionOk="0">
                  <a:moveTo>
                    <a:pt x="885" y="0"/>
                  </a:moveTo>
                  <a:cubicBezTo>
                    <a:pt x="872" y="0"/>
                    <a:pt x="860" y="3"/>
                    <a:pt x="848" y="8"/>
                  </a:cubicBezTo>
                  <a:cubicBezTo>
                    <a:pt x="564" y="154"/>
                    <a:pt x="313" y="450"/>
                    <a:pt x="65" y="652"/>
                  </a:cubicBezTo>
                  <a:cubicBezTo>
                    <a:pt x="0" y="708"/>
                    <a:pt x="45" y="813"/>
                    <a:pt x="113" y="813"/>
                  </a:cubicBezTo>
                  <a:cubicBezTo>
                    <a:pt x="128" y="813"/>
                    <a:pt x="144" y="808"/>
                    <a:pt x="160" y="796"/>
                  </a:cubicBezTo>
                  <a:cubicBezTo>
                    <a:pt x="430" y="602"/>
                    <a:pt x="780" y="393"/>
                    <a:pt x="962" y="108"/>
                  </a:cubicBezTo>
                  <a:cubicBezTo>
                    <a:pt x="1000" y="49"/>
                    <a:pt x="941" y="0"/>
                    <a:pt x="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61"/>
            <p:cNvSpPr/>
            <p:nvPr/>
          </p:nvSpPr>
          <p:spPr>
            <a:xfrm>
              <a:off x="1711005" y="2293643"/>
              <a:ext cx="15152" cy="14714"/>
            </a:xfrm>
            <a:custGeom>
              <a:avLst/>
              <a:gdLst/>
              <a:ahLst/>
              <a:cxnLst/>
              <a:rect l="l" t="t" r="r" b="b"/>
              <a:pathLst>
                <a:path w="657" h="638" extrusionOk="0">
                  <a:moveTo>
                    <a:pt x="523" y="1"/>
                  </a:moveTo>
                  <a:cubicBezTo>
                    <a:pt x="513" y="1"/>
                    <a:pt x="502" y="2"/>
                    <a:pt x="491" y="4"/>
                  </a:cubicBezTo>
                  <a:cubicBezTo>
                    <a:pt x="381" y="27"/>
                    <a:pt x="309" y="153"/>
                    <a:pt x="237" y="236"/>
                  </a:cubicBezTo>
                  <a:cubicBezTo>
                    <a:pt x="160" y="327"/>
                    <a:pt x="77" y="411"/>
                    <a:pt x="31" y="522"/>
                  </a:cubicBezTo>
                  <a:cubicBezTo>
                    <a:pt x="0" y="586"/>
                    <a:pt x="49" y="638"/>
                    <a:pt x="106" y="638"/>
                  </a:cubicBezTo>
                  <a:cubicBezTo>
                    <a:pt x="120" y="638"/>
                    <a:pt x="135" y="634"/>
                    <a:pt x="149" y="628"/>
                  </a:cubicBezTo>
                  <a:cubicBezTo>
                    <a:pt x="256" y="571"/>
                    <a:pt x="339" y="483"/>
                    <a:pt x="426" y="404"/>
                  </a:cubicBezTo>
                  <a:cubicBezTo>
                    <a:pt x="507" y="327"/>
                    <a:pt x="621" y="255"/>
                    <a:pt x="644" y="138"/>
                  </a:cubicBezTo>
                  <a:cubicBezTo>
                    <a:pt x="656" y="58"/>
                    <a:pt x="597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61"/>
            <p:cNvSpPr/>
            <p:nvPr/>
          </p:nvSpPr>
          <p:spPr>
            <a:xfrm>
              <a:off x="1716055" y="2317697"/>
              <a:ext cx="14552" cy="12938"/>
            </a:xfrm>
            <a:custGeom>
              <a:avLst/>
              <a:gdLst/>
              <a:ahLst/>
              <a:cxnLst/>
              <a:rect l="l" t="t" r="r" b="b"/>
              <a:pathLst>
                <a:path w="631" h="561" extrusionOk="0">
                  <a:moveTo>
                    <a:pt x="497" y="1"/>
                  </a:moveTo>
                  <a:cubicBezTo>
                    <a:pt x="488" y="1"/>
                    <a:pt x="479" y="2"/>
                    <a:pt x="470" y="3"/>
                  </a:cubicBezTo>
                  <a:cubicBezTo>
                    <a:pt x="371" y="23"/>
                    <a:pt x="310" y="118"/>
                    <a:pt x="246" y="190"/>
                  </a:cubicBezTo>
                  <a:cubicBezTo>
                    <a:pt x="174" y="265"/>
                    <a:pt x="105" y="342"/>
                    <a:pt x="44" y="425"/>
                  </a:cubicBezTo>
                  <a:cubicBezTo>
                    <a:pt x="1" y="484"/>
                    <a:pt x="43" y="561"/>
                    <a:pt x="103" y="561"/>
                  </a:cubicBezTo>
                  <a:cubicBezTo>
                    <a:pt x="117" y="561"/>
                    <a:pt x="131" y="556"/>
                    <a:pt x="146" y="547"/>
                  </a:cubicBezTo>
                  <a:cubicBezTo>
                    <a:pt x="242" y="486"/>
                    <a:pt x="325" y="418"/>
                    <a:pt x="413" y="349"/>
                  </a:cubicBezTo>
                  <a:cubicBezTo>
                    <a:pt x="493" y="285"/>
                    <a:pt x="580" y="232"/>
                    <a:pt x="611" y="125"/>
                  </a:cubicBezTo>
                  <a:cubicBezTo>
                    <a:pt x="631" y="48"/>
                    <a:pt x="563" y="1"/>
                    <a:pt x="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61"/>
            <p:cNvSpPr/>
            <p:nvPr/>
          </p:nvSpPr>
          <p:spPr>
            <a:xfrm>
              <a:off x="1710267" y="2349869"/>
              <a:ext cx="18957" cy="16236"/>
            </a:xfrm>
            <a:custGeom>
              <a:avLst/>
              <a:gdLst/>
              <a:ahLst/>
              <a:cxnLst/>
              <a:rect l="l" t="t" r="r" b="b"/>
              <a:pathLst>
                <a:path w="822" h="704" extrusionOk="0">
                  <a:moveTo>
                    <a:pt x="691" y="1"/>
                  </a:moveTo>
                  <a:cubicBezTo>
                    <a:pt x="681" y="1"/>
                    <a:pt x="670" y="3"/>
                    <a:pt x="660" y="7"/>
                  </a:cubicBezTo>
                  <a:cubicBezTo>
                    <a:pt x="539" y="60"/>
                    <a:pt x="451" y="167"/>
                    <a:pt x="356" y="262"/>
                  </a:cubicBezTo>
                  <a:cubicBezTo>
                    <a:pt x="249" y="365"/>
                    <a:pt x="146" y="475"/>
                    <a:pt x="44" y="585"/>
                  </a:cubicBezTo>
                  <a:cubicBezTo>
                    <a:pt x="1" y="632"/>
                    <a:pt x="46" y="704"/>
                    <a:pt x="101" y="704"/>
                  </a:cubicBezTo>
                  <a:cubicBezTo>
                    <a:pt x="113" y="704"/>
                    <a:pt x="126" y="700"/>
                    <a:pt x="139" y="692"/>
                  </a:cubicBezTo>
                  <a:cubicBezTo>
                    <a:pt x="257" y="600"/>
                    <a:pt x="379" y="513"/>
                    <a:pt x="497" y="422"/>
                  </a:cubicBezTo>
                  <a:cubicBezTo>
                    <a:pt x="599" y="339"/>
                    <a:pt x="717" y="266"/>
                    <a:pt x="785" y="151"/>
                  </a:cubicBezTo>
                  <a:cubicBezTo>
                    <a:pt x="821" y="89"/>
                    <a:pt x="760" y="1"/>
                    <a:pt x="6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61"/>
            <p:cNvSpPr/>
            <p:nvPr/>
          </p:nvSpPr>
          <p:spPr>
            <a:xfrm>
              <a:off x="1744145" y="2287900"/>
              <a:ext cx="17043" cy="14183"/>
            </a:xfrm>
            <a:custGeom>
              <a:avLst/>
              <a:gdLst/>
              <a:ahLst/>
              <a:cxnLst/>
              <a:rect l="l" t="t" r="r" b="b"/>
              <a:pathLst>
                <a:path w="739" h="615" extrusionOk="0">
                  <a:moveTo>
                    <a:pt x="465" y="1"/>
                  </a:moveTo>
                  <a:cubicBezTo>
                    <a:pt x="288" y="1"/>
                    <a:pt x="93" y="421"/>
                    <a:pt x="28" y="520"/>
                  </a:cubicBezTo>
                  <a:cubicBezTo>
                    <a:pt x="0" y="562"/>
                    <a:pt x="45" y="614"/>
                    <a:pt x="90" y="614"/>
                  </a:cubicBezTo>
                  <a:cubicBezTo>
                    <a:pt x="101" y="614"/>
                    <a:pt x="113" y="611"/>
                    <a:pt x="123" y="603"/>
                  </a:cubicBezTo>
                  <a:cubicBezTo>
                    <a:pt x="221" y="520"/>
                    <a:pt x="739" y="204"/>
                    <a:pt x="544" y="33"/>
                  </a:cubicBezTo>
                  <a:cubicBezTo>
                    <a:pt x="519" y="11"/>
                    <a:pt x="492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61"/>
            <p:cNvSpPr/>
            <p:nvPr/>
          </p:nvSpPr>
          <p:spPr>
            <a:xfrm>
              <a:off x="1755746" y="2302245"/>
              <a:ext cx="18381" cy="17850"/>
            </a:xfrm>
            <a:custGeom>
              <a:avLst/>
              <a:gdLst/>
              <a:ahLst/>
              <a:cxnLst/>
              <a:rect l="l" t="t" r="r" b="b"/>
              <a:pathLst>
                <a:path w="797" h="774" extrusionOk="0">
                  <a:moveTo>
                    <a:pt x="680" y="0"/>
                  </a:moveTo>
                  <a:cubicBezTo>
                    <a:pt x="654" y="0"/>
                    <a:pt x="627" y="9"/>
                    <a:pt x="608" y="27"/>
                  </a:cubicBezTo>
                  <a:cubicBezTo>
                    <a:pt x="406" y="214"/>
                    <a:pt x="269" y="453"/>
                    <a:pt x="60" y="635"/>
                  </a:cubicBezTo>
                  <a:cubicBezTo>
                    <a:pt x="1" y="689"/>
                    <a:pt x="37" y="773"/>
                    <a:pt x="101" y="773"/>
                  </a:cubicBezTo>
                  <a:cubicBezTo>
                    <a:pt x="114" y="773"/>
                    <a:pt x="129" y="770"/>
                    <a:pt x="144" y="761"/>
                  </a:cubicBezTo>
                  <a:cubicBezTo>
                    <a:pt x="418" y="612"/>
                    <a:pt x="680" y="419"/>
                    <a:pt x="775" y="110"/>
                  </a:cubicBezTo>
                  <a:cubicBezTo>
                    <a:pt x="796" y="40"/>
                    <a:pt x="738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61"/>
            <p:cNvSpPr/>
            <p:nvPr/>
          </p:nvSpPr>
          <p:spPr>
            <a:xfrm>
              <a:off x="1779200" y="2256212"/>
              <a:ext cx="21610" cy="14483"/>
            </a:xfrm>
            <a:custGeom>
              <a:avLst/>
              <a:gdLst/>
              <a:ahLst/>
              <a:cxnLst/>
              <a:rect l="l" t="t" r="r" b="b"/>
              <a:pathLst>
                <a:path w="937" h="628" extrusionOk="0">
                  <a:moveTo>
                    <a:pt x="763" y="1"/>
                  </a:moveTo>
                  <a:cubicBezTo>
                    <a:pt x="753" y="1"/>
                    <a:pt x="742" y="2"/>
                    <a:pt x="731" y="4"/>
                  </a:cubicBezTo>
                  <a:cubicBezTo>
                    <a:pt x="595" y="38"/>
                    <a:pt x="480" y="134"/>
                    <a:pt x="370" y="213"/>
                  </a:cubicBezTo>
                  <a:cubicBezTo>
                    <a:pt x="264" y="297"/>
                    <a:pt x="142" y="369"/>
                    <a:pt x="59" y="471"/>
                  </a:cubicBezTo>
                  <a:cubicBezTo>
                    <a:pt x="1" y="540"/>
                    <a:pt x="53" y="627"/>
                    <a:pt x="131" y="627"/>
                  </a:cubicBezTo>
                  <a:cubicBezTo>
                    <a:pt x="139" y="627"/>
                    <a:pt x="148" y="626"/>
                    <a:pt x="157" y="624"/>
                  </a:cubicBezTo>
                  <a:cubicBezTo>
                    <a:pt x="287" y="590"/>
                    <a:pt x="408" y="510"/>
                    <a:pt x="526" y="445"/>
                  </a:cubicBezTo>
                  <a:cubicBezTo>
                    <a:pt x="647" y="380"/>
                    <a:pt x="781" y="320"/>
                    <a:pt x="865" y="209"/>
                  </a:cubicBezTo>
                  <a:cubicBezTo>
                    <a:pt x="937" y="116"/>
                    <a:pt x="868" y="1"/>
                    <a:pt x="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61"/>
            <p:cNvSpPr/>
            <p:nvPr/>
          </p:nvSpPr>
          <p:spPr>
            <a:xfrm>
              <a:off x="1790524" y="2274109"/>
              <a:ext cx="17297" cy="10655"/>
            </a:xfrm>
            <a:custGeom>
              <a:avLst/>
              <a:gdLst/>
              <a:ahLst/>
              <a:cxnLst/>
              <a:rect l="l" t="t" r="r" b="b"/>
              <a:pathLst>
                <a:path w="750" h="462" extrusionOk="0">
                  <a:moveTo>
                    <a:pt x="606" y="1"/>
                  </a:moveTo>
                  <a:cubicBezTo>
                    <a:pt x="400" y="1"/>
                    <a:pt x="182" y="199"/>
                    <a:pt x="51" y="334"/>
                  </a:cubicBezTo>
                  <a:cubicBezTo>
                    <a:pt x="1" y="384"/>
                    <a:pt x="52" y="461"/>
                    <a:pt x="110" y="461"/>
                  </a:cubicBezTo>
                  <a:cubicBezTo>
                    <a:pt x="123" y="461"/>
                    <a:pt x="136" y="457"/>
                    <a:pt x="149" y="448"/>
                  </a:cubicBezTo>
                  <a:cubicBezTo>
                    <a:pt x="240" y="380"/>
                    <a:pt x="335" y="323"/>
                    <a:pt x="442" y="281"/>
                  </a:cubicBezTo>
                  <a:cubicBezTo>
                    <a:pt x="533" y="243"/>
                    <a:pt x="625" y="225"/>
                    <a:pt x="697" y="156"/>
                  </a:cubicBezTo>
                  <a:cubicBezTo>
                    <a:pt x="750" y="111"/>
                    <a:pt x="712" y="11"/>
                    <a:pt x="647" y="4"/>
                  </a:cubicBezTo>
                  <a:cubicBezTo>
                    <a:pt x="634" y="2"/>
                    <a:pt x="620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61"/>
            <p:cNvSpPr/>
            <p:nvPr/>
          </p:nvSpPr>
          <p:spPr>
            <a:xfrm>
              <a:off x="1698620" y="2381465"/>
              <a:ext cx="25622" cy="33579"/>
            </a:xfrm>
            <a:custGeom>
              <a:avLst/>
              <a:gdLst/>
              <a:ahLst/>
              <a:cxnLst/>
              <a:rect l="l" t="t" r="r" b="b"/>
              <a:pathLst>
                <a:path w="1111" h="1456" extrusionOk="0">
                  <a:moveTo>
                    <a:pt x="973" y="1"/>
                  </a:moveTo>
                  <a:cubicBezTo>
                    <a:pt x="948" y="1"/>
                    <a:pt x="922" y="12"/>
                    <a:pt x="902" y="41"/>
                  </a:cubicBezTo>
                  <a:cubicBezTo>
                    <a:pt x="628" y="447"/>
                    <a:pt x="351" y="854"/>
                    <a:pt x="66" y="1253"/>
                  </a:cubicBezTo>
                  <a:cubicBezTo>
                    <a:pt x="1" y="1347"/>
                    <a:pt x="75" y="1455"/>
                    <a:pt x="162" y="1455"/>
                  </a:cubicBezTo>
                  <a:cubicBezTo>
                    <a:pt x="191" y="1455"/>
                    <a:pt x="222" y="1443"/>
                    <a:pt x="249" y="1413"/>
                  </a:cubicBezTo>
                  <a:cubicBezTo>
                    <a:pt x="598" y="1044"/>
                    <a:pt x="879" y="626"/>
                    <a:pt x="1077" y="158"/>
                  </a:cubicBezTo>
                  <a:cubicBezTo>
                    <a:pt x="1111" y="83"/>
                    <a:pt x="1042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61"/>
            <p:cNvSpPr/>
            <p:nvPr/>
          </p:nvSpPr>
          <p:spPr>
            <a:xfrm>
              <a:off x="1673874" y="2384232"/>
              <a:ext cx="17020" cy="20503"/>
            </a:xfrm>
            <a:custGeom>
              <a:avLst/>
              <a:gdLst/>
              <a:ahLst/>
              <a:cxnLst/>
              <a:rect l="l" t="t" r="r" b="b"/>
              <a:pathLst>
                <a:path w="738" h="889" extrusionOk="0">
                  <a:moveTo>
                    <a:pt x="586" y="0"/>
                  </a:moveTo>
                  <a:cubicBezTo>
                    <a:pt x="558" y="0"/>
                    <a:pt x="530" y="11"/>
                    <a:pt x="508" y="38"/>
                  </a:cubicBezTo>
                  <a:cubicBezTo>
                    <a:pt x="325" y="258"/>
                    <a:pt x="90" y="498"/>
                    <a:pt x="18" y="783"/>
                  </a:cubicBezTo>
                  <a:cubicBezTo>
                    <a:pt x="1" y="842"/>
                    <a:pt x="52" y="888"/>
                    <a:pt x="106" y="888"/>
                  </a:cubicBezTo>
                  <a:cubicBezTo>
                    <a:pt x="123" y="888"/>
                    <a:pt x="140" y="884"/>
                    <a:pt x="155" y="874"/>
                  </a:cubicBezTo>
                  <a:cubicBezTo>
                    <a:pt x="398" y="711"/>
                    <a:pt x="543" y="403"/>
                    <a:pt x="690" y="160"/>
                  </a:cubicBezTo>
                  <a:cubicBezTo>
                    <a:pt x="738" y="82"/>
                    <a:pt x="662" y="0"/>
                    <a:pt x="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61"/>
            <p:cNvSpPr/>
            <p:nvPr/>
          </p:nvSpPr>
          <p:spPr>
            <a:xfrm>
              <a:off x="1644746" y="2378974"/>
              <a:ext cx="14852" cy="16997"/>
            </a:xfrm>
            <a:custGeom>
              <a:avLst/>
              <a:gdLst/>
              <a:ahLst/>
              <a:cxnLst/>
              <a:rect l="l" t="t" r="r" b="b"/>
              <a:pathLst>
                <a:path w="644" h="737" extrusionOk="0">
                  <a:moveTo>
                    <a:pt x="522" y="0"/>
                  </a:moveTo>
                  <a:cubicBezTo>
                    <a:pt x="504" y="0"/>
                    <a:pt x="486" y="5"/>
                    <a:pt x="471" y="15"/>
                  </a:cubicBezTo>
                  <a:cubicBezTo>
                    <a:pt x="368" y="88"/>
                    <a:pt x="288" y="171"/>
                    <a:pt x="201" y="266"/>
                  </a:cubicBezTo>
                  <a:cubicBezTo>
                    <a:pt x="163" y="308"/>
                    <a:pt x="121" y="354"/>
                    <a:pt x="87" y="400"/>
                  </a:cubicBezTo>
                  <a:cubicBezTo>
                    <a:pt x="56" y="441"/>
                    <a:pt x="49" y="479"/>
                    <a:pt x="49" y="521"/>
                  </a:cubicBezTo>
                  <a:cubicBezTo>
                    <a:pt x="45" y="532"/>
                    <a:pt x="37" y="544"/>
                    <a:pt x="34" y="555"/>
                  </a:cubicBezTo>
                  <a:cubicBezTo>
                    <a:pt x="1" y="635"/>
                    <a:pt x="63" y="737"/>
                    <a:pt x="144" y="737"/>
                  </a:cubicBezTo>
                  <a:cubicBezTo>
                    <a:pt x="166" y="737"/>
                    <a:pt x="189" y="729"/>
                    <a:pt x="212" y="711"/>
                  </a:cubicBezTo>
                  <a:cubicBezTo>
                    <a:pt x="232" y="696"/>
                    <a:pt x="239" y="688"/>
                    <a:pt x="243" y="684"/>
                  </a:cubicBezTo>
                  <a:cubicBezTo>
                    <a:pt x="243" y="684"/>
                    <a:pt x="246" y="684"/>
                    <a:pt x="246" y="681"/>
                  </a:cubicBezTo>
                  <a:cubicBezTo>
                    <a:pt x="281" y="665"/>
                    <a:pt x="315" y="658"/>
                    <a:pt x="346" y="628"/>
                  </a:cubicBezTo>
                  <a:cubicBezTo>
                    <a:pt x="387" y="582"/>
                    <a:pt x="421" y="514"/>
                    <a:pt x="455" y="460"/>
                  </a:cubicBezTo>
                  <a:cubicBezTo>
                    <a:pt x="524" y="349"/>
                    <a:pt x="585" y="244"/>
                    <a:pt x="623" y="118"/>
                  </a:cubicBezTo>
                  <a:cubicBezTo>
                    <a:pt x="643" y="54"/>
                    <a:pt x="582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61"/>
            <p:cNvSpPr/>
            <p:nvPr/>
          </p:nvSpPr>
          <p:spPr>
            <a:xfrm>
              <a:off x="1623667" y="2359601"/>
              <a:ext cx="11900" cy="15936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388" y="0"/>
                  </a:moveTo>
                  <a:cubicBezTo>
                    <a:pt x="363" y="0"/>
                    <a:pt x="338" y="11"/>
                    <a:pt x="316" y="38"/>
                  </a:cubicBezTo>
                  <a:cubicBezTo>
                    <a:pt x="251" y="122"/>
                    <a:pt x="195" y="205"/>
                    <a:pt x="137" y="292"/>
                  </a:cubicBezTo>
                  <a:cubicBezTo>
                    <a:pt x="84" y="376"/>
                    <a:pt x="0" y="464"/>
                    <a:pt x="16" y="570"/>
                  </a:cubicBezTo>
                  <a:cubicBezTo>
                    <a:pt x="26" y="629"/>
                    <a:pt x="75" y="690"/>
                    <a:pt x="136" y="690"/>
                  </a:cubicBezTo>
                  <a:cubicBezTo>
                    <a:pt x="150" y="690"/>
                    <a:pt x="165" y="687"/>
                    <a:pt x="179" y="680"/>
                  </a:cubicBezTo>
                  <a:cubicBezTo>
                    <a:pt x="286" y="635"/>
                    <a:pt x="313" y="547"/>
                    <a:pt x="362" y="445"/>
                  </a:cubicBezTo>
                  <a:cubicBezTo>
                    <a:pt x="407" y="350"/>
                    <a:pt x="449" y="254"/>
                    <a:pt x="488" y="156"/>
                  </a:cubicBezTo>
                  <a:cubicBezTo>
                    <a:pt x="515" y="81"/>
                    <a:pt x="454" y="0"/>
                    <a:pt x="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61"/>
            <p:cNvSpPr/>
            <p:nvPr/>
          </p:nvSpPr>
          <p:spPr>
            <a:xfrm>
              <a:off x="1647283" y="2352752"/>
              <a:ext cx="16397" cy="19119"/>
            </a:xfrm>
            <a:custGeom>
              <a:avLst/>
              <a:gdLst/>
              <a:ahLst/>
              <a:cxnLst/>
              <a:rect l="l" t="t" r="r" b="b"/>
              <a:pathLst>
                <a:path w="711" h="829" extrusionOk="0">
                  <a:moveTo>
                    <a:pt x="589" y="0"/>
                  </a:moveTo>
                  <a:cubicBezTo>
                    <a:pt x="564" y="0"/>
                    <a:pt x="539" y="6"/>
                    <a:pt x="517" y="19"/>
                  </a:cubicBezTo>
                  <a:cubicBezTo>
                    <a:pt x="403" y="84"/>
                    <a:pt x="334" y="236"/>
                    <a:pt x="273" y="346"/>
                  </a:cubicBezTo>
                  <a:cubicBezTo>
                    <a:pt x="205" y="472"/>
                    <a:pt x="87" y="567"/>
                    <a:pt x="30" y="696"/>
                  </a:cubicBezTo>
                  <a:cubicBezTo>
                    <a:pt x="1" y="751"/>
                    <a:pt x="44" y="829"/>
                    <a:pt x="104" y="829"/>
                  </a:cubicBezTo>
                  <a:cubicBezTo>
                    <a:pt x="114" y="829"/>
                    <a:pt x="125" y="826"/>
                    <a:pt x="136" y="821"/>
                  </a:cubicBezTo>
                  <a:cubicBezTo>
                    <a:pt x="277" y="756"/>
                    <a:pt x="380" y="624"/>
                    <a:pt x="487" y="517"/>
                  </a:cubicBezTo>
                  <a:cubicBezTo>
                    <a:pt x="592" y="407"/>
                    <a:pt x="710" y="277"/>
                    <a:pt x="710" y="114"/>
                  </a:cubicBezTo>
                  <a:cubicBezTo>
                    <a:pt x="710" y="41"/>
                    <a:pt x="651" y="0"/>
                    <a:pt x="5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61"/>
            <p:cNvSpPr/>
            <p:nvPr/>
          </p:nvSpPr>
          <p:spPr>
            <a:xfrm>
              <a:off x="1658883" y="2427267"/>
              <a:ext cx="15844" cy="29889"/>
            </a:xfrm>
            <a:custGeom>
              <a:avLst/>
              <a:gdLst/>
              <a:ahLst/>
              <a:cxnLst/>
              <a:rect l="l" t="t" r="r" b="b"/>
              <a:pathLst>
                <a:path w="687" h="1296" extrusionOk="0">
                  <a:moveTo>
                    <a:pt x="559" y="0"/>
                  </a:moveTo>
                  <a:cubicBezTo>
                    <a:pt x="525" y="0"/>
                    <a:pt x="490" y="21"/>
                    <a:pt x="474" y="66"/>
                  </a:cubicBezTo>
                  <a:cubicBezTo>
                    <a:pt x="412" y="248"/>
                    <a:pt x="367" y="434"/>
                    <a:pt x="287" y="610"/>
                  </a:cubicBezTo>
                  <a:cubicBezTo>
                    <a:pt x="253" y="685"/>
                    <a:pt x="215" y="757"/>
                    <a:pt x="173" y="830"/>
                  </a:cubicBezTo>
                  <a:cubicBezTo>
                    <a:pt x="116" y="924"/>
                    <a:pt x="82" y="1005"/>
                    <a:pt x="37" y="1103"/>
                  </a:cubicBezTo>
                  <a:cubicBezTo>
                    <a:pt x="1" y="1187"/>
                    <a:pt x="72" y="1295"/>
                    <a:pt x="155" y="1295"/>
                  </a:cubicBezTo>
                  <a:cubicBezTo>
                    <a:pt x="179" y="1295"/>
                    <a:pt x="203" y="1287"/>
                    <a:pt x="226" y="1267"/>
                  </a:cubicBezTo>
                  <a:cubicBezTo>
                    <a:pt x="303" y="1198"/>
                    <a:pt x="379" y="1145"/>
                    <a:pt x="432" y="1054"/>
                  </a:cubicBezTo>
                  <a:cubicBezTo>
                    <a:pt x="489" y="955"/>
                    <a:pt x="535" y="845"/>
                    <a:pt x="572" y="738"/>
                  </a:cubicBezTo>
                  <a:cubicBezTo>
                    <a:pt x="641" y="529"/>
                    <a:pt x="686" y="298"/>
                    <a:pt x="645" y="80"/>
                  </a:cubicBezTo>
                  <a:cubicBezTo>
                    <a:pt x="637" y="28"/>
                    <a:pt x="599" y="0"/>
                    <a:pt x="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61"/>
            <p:cNvSpPr/>
            <p:nvPr/>
          </p:nvSpPr>
          <p:spPr>
            <a:xfrm>
              <a:off x="1622329" y="2430380"/>
              <a:ext cx="13538" cy="25323"/>
            </a:xfrm>
            <a:custGeom>
              <a:avLst/>
              <a:gdLst/>
              <a:ahLst/>
              <a:cxnLst/>
              <a:rect l="l" t="t" r="r" b="b"/>
              <a:pathLst>
                <a:path w="587" h="1098" extrusionOk="0">
                  <a:moveTo>
                    <a:pt x="491" y="0"/>
                  </a:moveTo>
                  <a:cubicBezTo>
                    <a:pt x="454" y="0"/>
                    <a:pt x="416" y="22"/>
                    <a:pt x="401" y="68"/>
                  </a:cubicBezTo>
                  <a:cubicBezTo>
                    <a:pt x="344" y="231"/>
                    <a:pt x="276" y="387"/>
                    <a:pt x="204" y="543"/>
                  </a:cubicBezTo>
                  <a:cubicBezTo>
                    <a:pt x="146" y="675"/>
                    <a:pt x="28" y="820"/>
                    <a:pt x="9" y="965"/>
                  </a:cubicBezTo>
                  <a:cubicBezTo>
                    <a:pt x="1" y="1032"/>
                    <a:pt x="55" y="1098"/>
                    <a:pt x="117" y="1098"/>
                  </a:cubicBezTo>
                  <a:cubicBezTo>
                    <a:pt x="135" y="1098"/>
                    <a:pt x="154" y="1092"/>
                    <a:pt x="173" y="1079"/>
                  </a:cubicBezTo>
                  <a:cubicBezTo>
                    <a:pt x="309" y="980"/>
                    <a:pt x="374" y="778"/>
                    <a:pt x="435" y="630"/>
                  </a:cubicBezTo>
                  <a:cubicBezTo>
                    <a:pt x="504" y="463"/>
                    <a:pt x="546" y="284"/>
                    <a:pt x="576" y="105"/>
                  </a:cubicBezTo>
                  <a:cubicBezTo>
                    <a:pt x="587" y="38"/>
                    <a:pt x="540" y="0"/>
                    <a:pt x="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61"/>
            <p:cNvSpPr/>
            <p:nvPr/>
          </p:nvSpPr>
          <p:spPr>
            <a:xfrm>
              <a:off x="1638842" y="2470555"/>
              <a:ext cx="14137" cy="29751"/>
            </a:xfrm>
            <a:custGeom>
              <a:avLst/>
              <a:gdLst/>
              <a:ahLst/>
              <a:cxnLst/>
              <a:rect l="l" t="t" r="r" b="b"/>
              <a:pathLst>
                <a:path w="613" h="1290" extrusionOk="0">
                  <a:moveTo>
                    <a:pt x="482" y="0"/>
                  </a:moveTo>
                  <a:cubicBezTo>
                    <a:pt x="449" y="0"/>
                    <a:pt x="416" y="16"/>
                    <a:pt x="404" y="47"/>
                  </a:cubicBezTo>
                  <a:cubicBezTo>
                    <a:pt x="332" y="234"/>
                    <a:pt x="286" y="428"/>
                    <a:pt x="218" y="614"/>
                  </a:cubicBezTo>
                  <a:cubicBezTo>
                    <a:pt x="153" y="786"/>
                    <a:pt x="0" y="964"/>
                    <a:pt x="12" y="1151"/>
                  </a:cubicBezTo>
                  <a:cubicBezTo>
                    <a:pt x="15" y="1239"/>
                    <a:pt x="85" y="1289"/>
                    <a:pt x="162" y="1289"/>
                  </a:cubicBezTo>
                  <a:cubicBezTo>
                    <a:pt x="191" y="1289"/>
                    <a:pt x="220" y="1283"/>
                    <a:pt x="248" y="1268"/>
                  </a:cubicBezTo>
                  <a:cubicBezTo>
                    <a:pt x="426" y="1173"/>
                    <a:pt x="483" y="877"/>
                    <a:pt x="537" y="694"/>
                  </a:cubicBezTo>
                  <a:cubicBezTo>
                    <a:pt x="593" y="485"/>
                    <a:pt x="613" y="272"/>
                    <a:pt x="571" y="59"/>
                  </a:cubicBezTo>
                  <a:cubicBezTo>
                    <a:pt x="560" y="21"/>
                    <a:pt x="521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61"/>
            <p:cNvSpPr/>
            <p:nvPr/>
          </p:nvSpPr>
          <p:spPr>
            <a:xfrm>
              <a:off x="1686904" y="2445048"/>
              <a:ext cx="15936" cy="23962"/>
            </a:xfrm>
            <a:custGeom>
              <a:avLst/>
              <a:gdLst/>
              <a:ahLst/>
              <a:cxnLst/>
              <a:rect l="l" t="t" r="r" b="b"/>
              <a:pathLst>
                <a:path w="691" h="1039" extrusionOk="0">
                  <a:moveTo>
                    <a:pt x="594" y="0"/>
                  </a:moveTo>
                  <a:cubicBezTo>
                    <a:pt x="570" y="0"/>
                    <a:pt x="546" y="10"/>
                    <a:pt x="529" y="32"/>
                  </a:cubicBezTo>
                  <a:cubicBezTo>
                    <a:pt x="422" y="173"/>
                    <a:pt x="343" y="332"/>
                    <a:pt x="247" y="481"/>
                  </a:cubicBezTo>
                  <a:cubicBezTo>
                    <a:pt x="152" y="621"/>
                    <a:pt x="23" y="762"/>
                    <a:pt x="4" y="937"/>
                  </a:cubicBezTo>
                  <a:cubicBezTo>
                    <a:pt x="1" y="997"/>
                    <a:pt x="38" y="1039"/>
                    <a:pt x="90" y="1039"/>
                  </a:cubicBezTo>
                  <a:cubicBezTo>
                    <a:pt x="98" y="1039"/>
                    <a:pt x="106" y="1038"/>
                    <a:pt x="114" y="1036"/>
                  </a:cubicBezTo>
                  <a:cubicBezTo>
                    <a:pt x="308" y="994"/>
                    <a:pt x="434" y="804"/>
                    <a:pt x="521" y="644"/>
                  </a:cubicBezTo>
                  <a:cubicBezTo>
                    <a:pt x="616" y="469"/>
                    <a:pt x="688" y="290"/>
                    <a:pt x="688" y="90"/>
                  </a:cubicBezTo>
                  <a:cubicBezTo>
                    <a:pt x="691" y="37"/>
                    <a:pt x="642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61"/>
            <p:cNvSpPr/>
            <p:nvPr/>
          </p:nvSpPr>
          <p:spPr>
            <a:xfrm>
              <a:off x="1666932" y="2497169"/>
              <a:ext cx="14921" cy="23847"/>
            </a:xfrm>
            <a:custGeom>
              <a:avLst/>
              <a:gdLst/>
              <a:ahLst/>
              <a:cxnLst/>
              <a:rect l="l" t="t" r="r" b="b"/>
              <a:pathLst>
                <a:path w="647" h="1034" extrusionOk="0">
                  <a:moveTo>
                    <a:pt x="538" y="1"/>
                  </a:moveTo>
                  <a:cubicBezTo>
                    <a:pt x="510" y="1"/>
                    <a:pt x="483" y="16"/>
                    <a:pt x="467" y="53"/>
                  </a:cubicBezTo>
                  <a:cubicBezTo>
                    <a:pt x="356" y="293"/>
                    <a:pt x="231" y="529"/>
                    <a:pt x="91" y="749"/>
                  </a:cubicBezTo>
                  <a:cubicBezTo>
                    <a:pt x="1" y="896"/>
                    <a:pt x="150" y="1033"/>
                    <a:pt x="286" y="1033"/>
                  </a:cubicBezTo>
                  <a:cubicBezTo>
                    <a:pt x="351" y="1033"/>
                    <a:pt x="413" y="1002"/>
                    <a:pt x="444" y="924"/>
                  </a:cubicBezTo>
                  <a:cubicBezTo>
                    <a:pt x="551" y="658"/>
                    <a:pt x="616" y="403"/>
                    <a:pt x="642" y="118"/>
                  </a:cubicBezTo>
                  <a:cubicBezTo>
                    <a:pt x="647" y="54"/>
                    <a:pt x="590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61"/>
            <p:cNvSpPr/>
            <p:nvPr/>
          </p:nvSpPr>
          <p:spPr>
            <a:xfrm>
              <a:off x="1640618" y="2528696"/>
              <a:ext cx="9479" cy="28920"/>
            </a:xfrm>
            <a:custGeom>
              <a:avLst/>
              <a:gdLst/>
              <a:ahLst/>
              <a:cxnLst/>
              <a:rect l="l" t="t" r="r" b="b"/>
              <a:pathLst>
                <a:path w="411" h="1254" extrusionOk="0">
                  <a:moveTo>
                    <a:pt x="236" y="1"/>
                  </a:moveTo>
                  <a:cubicBezTo>
                    <a:pt x="192" y="1"/>
                    <a:pt x="148" y="27"/>
                    <a:pt x="141" y="78"/>
                  </a:cubicBezTo>
                  <a:cubicBezTo>
                    <a:pt x="114" y="272"/>
                    <a:pt x="99" y="469"/>
                    <a:pt x="76" y="664"/>
                  </a:cubicBezTo>
                  <a:cubicBezTo>
                    <a:pt x="57" y="842"/>
                    <a:pt x="0" y="1017"/>
                    <a:pt x="79" y="1185"/>
                  </a:cubicBezTo>
                  <a:cubicBezTo>
                    <a:pt x="100" y="1230"/>
                    <a:pt x="136" y="1254"/>
                    <a:pt x="174" y="1254"/>
                  </a:cubicBezTo>
                  <a:cubicBezTo>
                    <a:pt x="200" y="1254"/>
                    <a:pt x="227" y="1243"/>
                    <a:pt x="251" y="1222"/>
                  </a:cubicBezTo>
                  <a:cubicBezTo>
                    <a:pt x="402" y="1081"/>
                    <a:pt x="399" y="883"/>
                    <a:pt x="402" y="690"/>
                  </a:cubicBezTo>
                  <a:cubicBezTo>
                    <a:pt x="411" y="477"/>
                    <a:pt x="391" y="268"/>
                    <a:pt x="330" y="67"/>
                  </a:cubicBezTo>
                  <a:cubicBezTo>
                    <a:pt x="318" y="23"/>
                    <a:pt x="277" y="1"/>
                    <a:pt x="2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61"/>
            <p:cNvSpPr/>
            <p:nvPr/>
          </p:nvSpPr>
          <p:spPr>
            <a:xfrm>
              <a:off x="1657523" y="2554410"/>
              <a:ext cx="10793" cy="28851"/>
            </a:xfrm>
            <a:custGeom>
              <a:avLst/>
              <a:gdLst/>
              <a:ahLst/>
              <a:cxnLst/>
              <a:rect l="l" t="t" r="r" b="b"/>
              <a:pathLst>
                <a:path w="468" h="1251" extrusionOk="0">
                  <a:moveTo>
                    <a:pt x="203" y="0"/>
                  </a:moveTo>
                  <a:cubicBezTo>
                    <a:pt x="158" y="0"/>
                    <a:pt x="112" y="29"/>
                    <a:pt x="103" y="77"/>
                  </a:cubicBezTo>
                  <a:cubicBezTo>
                    <a:pt x="65" y="275"/>
                    <a:pt x="92" y="480"/>
                    <a:pt x="73" y="677"/>
                  </a:cubicBezTo>
                  <a:cubicBezTo>
                    <a:pt x="57" y="845"/>
                    <a:pt x="1" y="1058"/>
                    <a:pt x="118" y="1195"/>
                  </a:cubicBezTo>
                  <a:cubicBezTo>
                    <a:pt x="148" y="1229"/>
                    <a:pt x="185" y="1250"/>
                    <a:pt x="224" y="1250"/>
                  </a:cubicBezTo>
                  <a:cubicBezTo>
                    <a:pt x="245" y="1250"/>
                    <a:pt x="267" y="1243"/>
                    <a:pt x="289" y="1228"/>
                  </a:cubicBezTo>
                  <a:cubicBezTo>
                    <a:pt x="468" y="1114"/>
                    <a:pt x="449" y="860"/>
                    <a:pt x="434" y="674"/>
                  </a:cubicBezTo>
                  <a:cubicBezTo>
                    <a:pt x="415" y="465"/>
                    <a:pt x="388" y="225"/>
                    <a:pt x="282" y="42"/>
                  </a:cubicBezTo>
                  <a:cubicBezTo>
                    <a:pt x="263" y="13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61"/>
            <p:cNvSpPr/>
            <p:nvPr/>
          </p:nvSpPr>
          <p:spPr>
            <a:xfrm>
              <a:off x="1679962" y="2529987"/>
              <a:ext cx="15313" cy="30189"/>
            </a:xfrm>
            <a:custGeom>
              <a:avLst/>
              <a:gdLst/>
              <a:ahLst/>
              <a:cxnLst/>
              <a:rect l="l" t="t" r="r" b="b"/>
              <a:pathLst>
                <a:path w="664" h="1309" extrusionOk="0">
                  <a:moveTo>
                    <a:pt x="558" y="0"/>
                  </a:moveTo>
                  <a:cubicBezTo>
                    <a:pt x="527" y="0"/>
                    <a:pt x="496" y="15"/>
                    <a:pt x="479" y="48"/>
                  </a:cubicBezTo>
                  <a:cubicBezTo>
                    <a:pt x="384" y="239"/>
                    <a:pt x="282" y="425"/>
                    <a:pt x="198" y="622"/>
                  </a:cubicBezTo>
                  <a:cubicBezTo>
                    <a:pt x="126" y="794"/>
                    <a:pt x="0" y="983"/>
                    <a:pt x="9" y="1174"/>
                  </a:cubicBezTo>
                  <a:cubicBezTo>
                    <a:pt x="13" y="1259"/>
                    <a:pt x="83" y="1309"/>
                    <a:pt x="155" y="1309"/>
                  </a:cubicBezTo>
                  <a:cubicBezTo>
                    <a:pt x="195" y="1309"/>
                    <a:pt x="236" y="1293"/>
                    <a:pt x="267" y="1261"/>
                  </a:cubicBezTo>
                  <a:cubicBezTo>
                    <a:pt x="396" y="1129"/>
                    <a:pt x="426" y="896"/>
                    <a:pt x="484" y="722"/>
                  </a:cubicBezTo>
                  <a:cubicBezTo>
                    <a:pt x="548" y="520"/>
                    <a:pt x="593" y="311"/>
                    <a:pt x="647" y="106"/>
                  </a:cubicBezTo>
                  <a:cubicBezTo>
                    <a:pt x="664" y="43"/>
                    <a:pt x="611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61"/>
            <p:cNvSpPr/>
            <p:nvPr/>
          </p:nvSpPr>
          <p:spPr>
            <a:xfrm>
              <a:off x="1692670" y="2549498"/>
              <a:ext cx="14944" cy="31342"/>
            </a:xfrm>
            <a:custGeom>
              <a:avLst/>
              <a:gdLst/>
              <a:ahLst/>
              <a:cxnLst/>
              <a:rect l="l" t="t" r="r" b="b"/>
              <a:pathLst>
                <a:path w="648" h="1359" extrusionOk="0">
                  <a:moveTo>
                    <a:pt x="546" y="0"/>
                  </a:moveTo>
                  <a:cubicBezTo>
                    <a:pt x="501" y="0"/>
                    <a:pt x="455" y="25"/>
                    <a:pt x="446" y="77"/>
                  </a:cubicBezTo>
                  <a:cubicBezTo>
                    <a:pt x="407" y="286"/>
                    <a:pt x="344" y="495"/>
                    <a:pt x="256" y="689"/>
                  </a:cubicBezTo>
                  <a:cubicBezTo>
                    <a:pt x="179" y="860"/>
                    <a:pt x="39" y="1035"/>
                    <a:pt x="12" y="1222"/>
                  </a:cubicBezTo>
                  <a:cubicBezTo>
                    <a:pt x="0" y="1297"/>
                    <a:pt x="60" y="1359"/>
                    <a:pt x="128" y="1359"/>
                  </a:cubicBezTo>
                  <a:cubicBezTo>
                    <a:pt x="149" y="1359"/>
                    <a:pt x="170" y="1353"/>
                    <a:pt x="191" y="1339"/>
                  </a:cubicBezTo>
                  <a:cubicBezTo>
                    <a:pt x="370" y="1229"/>
                    <a:pt x="458" y="978"/>
                    <a:pt x="521" y="784"/>
                  </a:cubicBezTo>
                  <a:cubicBezTo>
                    <a:pt x="598" y="556"/>
                    <a:pt x="632" y="332"/>
                    <a:pt x="644" y="92"/>
                  </a:cubicBezTo>
                  <a:cubicBezTo>
                    <a:pt x="648" y="32"/>
                    <a:pt x="597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61"/>
            <p:cNvSpPr/>
            <p:nvPr/>
          </p:nvSpPr>
          <p:spPr>
            <a:xfrm>
              <a:off x="1707430" y="2483493"/>
              <a:ext cx="13215" cy="22094"/>
            </a:xfrm>
            <a:custGeom>
              <a:avLst/>
              <a:gdLst/>
              <a:ahLst/>
              <a:cxnLst/>
              <a:rect l="l" t="t" r="r" b="b"/>
              <a:pathLst>
                <a:path w="573" h="958" extrusionOk="0">
                  <a:moveTo>
                    <a:pt x="471" y="0"/>
                  </a:moveTo>
                  <a:cubicBezTo>
                    <a:pt x="440" y="0"/>
                    <a:pt x="408" y="15"/>
                    <a:pt x="388" y="49"/>
                  </a:cubicBezTo>
                  <a:cubicBezTo>
                    <a:pt x="311" y="179"/>
                    <a:pt x="232" y="304"/>
                    <a:pt x="163" y="437"/>
                  </a:cubicBezTo>
                  <a:cubicBezTo>
                    <a:pt x="95" y="567"/>
                    <a:pt x="0" y="707"/>
                    <a:pt x="49" y="855"/>
                  </a:cubicBezTo>
                  <a:cubicBezTo>
                    <a:pt x="70" y="923"/>
                    <a:pt x="130" y="957"/>
                    <a:pt x="194" y="957"/>
                  </a:cubicBezTo>
                  <a:cubicBezTo>
                    <a:pt x="223" y="957"/>
                    <a:pt x="253" y="950"/>
                    <a:pt x="281" y="935"/>
                  </a:cubicBezTo>
                  <a:cubicBezTo>
                    <a:pt x="406" y="859"/>
                    <a:pt x="429" y="676"/>
                    <a:pt x="467" y="544"/>
                  </a:cubicBezTo>
                  <a:cubicBezTo>
                    <a:pt x="506" y="399"/>
                    <a:pt x="528" y="255"/>
                    <a:pt x="559" y="106"/>
                  </a:cubicBezTo>
                  <a:cubicBezTo>
                    <a:pt x="573" y="42"/>
                    <a:pt x="523" y="0"/>
                    <a:pt x="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61"/>
            <p:cNvSpPr/>
            <p:nvPr/>
          </p:nvSpPr>
          <p:spPr>
            <a:xfrm>
              <a:off x="1719699" y="2516934"/>
              <a:ext cx="18704" cy="26153"/>
            </a:xfrm>
            <a:custGeom>
              <a:avLst/>
              <a:gdLst/>
              <a:ahLst/>
              <a:cxnLst/>
              <a:rect l="l" t="t" r="r" b="b"/>
              <a:pathLst>
                <a:path w="811" h="1134" extrusionOk="0">
                  <a:moveTo>
                    <a:pt x="674" y="0"/>
                  </a:moveTo>
                  <a:cubicBezTo>
                    <a:pt x="650" y="0"/>
                    <a:pt x="626" y="11"/>
                    <a:pt x="609" y="37"/>
                  </a:cubicBezTo>
                  <a:cubicBezTo>
                    <a:pt x="498" y="196"/>
                    <a:pt x="369" y="344"/>
                    <a:pt x="255" y="504"/>
                  </a:cubicBezTo>
                  <a:cubicBezTo>
                    <a:pt x="152" y="653"/>
                    <a:pt x="0" y="816"/>
                    <a:pt x="7" y="1002"/>
                  </a:cubicBezTo>
                  <a:cubicBezTo>
                    <a:pt x="10" y="1068"/>
                    <a:pt x="76" y="1134"/>
                    <a:pt x="143" y="1134"/>
                  </a:cubicBezTo>
                  <a:cubicBezTo>
                    <a:pt x="158" y="1134"/>
                    <a:pt x="172" y="1131"/>
                    <a:pt x="186" y="1124"/>
                  </a:cubicBezTo>
                  <a:cubicBezTo>
                    <a:pt x="358" y="1044"/>
                    <a:pt x="426" y="861"/>
                    <a:pt x="509" y="702"/>
                  </a:cubicBezTo>
                  <a:cubicBezTo>
                    <a:pt x="604" y="519"/>
                    <a:pt x="677" y="326"/>
                    <a:pt x="772" y="147"/>
                  </a:cubicBezTo>
                  <a:cubicBezTo>
                    <a:pt x="811" y="78"/>
                    <a:pt x="740" y="0"/>
                    <a:pt x="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61"/>
            <p:cNvSpPr/>
            <p:nvPr/>
          </p:nvSpPr>
          <p:spPr>
            <a:xfrm>
              <a:off x="1740478" y="2469148"/>
              <a:ext cx="17643" cy="25876"/>
            </a:xfrm>
            <a:custGeom>
              <a:avLst/>
              <a:gdLst/>
              <a:ahLst/>
              <a:cxnLst/>
              <a:rect l="l" t="t" r="r" b="b"/>
              <a:pathLst>
                <a:path w="765" h="1122" extrusionOk="0">
                  <a:moveTo>
                    <a:pt x="595" y="0"/>
                  </a:moveTo>
                  <a:cubicBezTo>
                    <a:pt x="563" y="0"/>
                    <a:pt x="531" y="15"/>
                    <a:pt x="506" y="48"/>
                  </a:cubicBezTo>
                  <a:cubicBezTo>
                    <a:pt x="403" y="189"/>
                    <a:pt x="361" y="371"/>
                    <a:pt x="270" y="523"/>
                  </a:cubicBezTo>
                  <a:cubicBezTo>
                    <a:pt x="179" y="668"/>
                    <a:pt x="19" y="796"/>
                    <a:pt x="8" y="975"/>
                  </a:cubicBezTo>
                  <a:cubicBezTo>
                    <a:pt x="0" y="1047"/>
                    <a:pt x="80" y="1121"/>
                    <a:pt x="153" y="1121"/>
                  </a:cubicBezTo>
                  <a:cubicBezTo>
                    <a:pt x="158" y="1121"/>
                    <a:pt x="163" y="1121"/>
                    <a:pt x="168" y="1120"/>
                  </a:cubicBezTo>
                  <a:cubicBezTo>
                    <a:pt x="361" y="1089"/>
                    <a:pt x="487" y="861"/>
                    <a:pt x="570" y="698"/>
                  </a:cubicBezTo>
                  <a:cubicBezTo>
                    <a:pt x="650" y="542"/>
                    <a:pt x="764" y="306"/>
                    <a:pt x="742" y="131"/>
                  </a:cubicBezTo>
                  <a:cubicBezTo>
                    <a:pt x="731" y="60"/>
                    <a:pt x="662" y="0"/>
                    <a:pt x="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61"/>
            <p:cNvSpPr/>
            <p:nvPr/>
          </p:nvSpPr>
          <p:spPr>
            <a:xfrm>
              <a:off x="1719861" y="2443780"/>
              <a:ext cx="14806" cy="17758"/>
            </a:xfrm>
            <a:custGeom>
              <a:avLst/>
              <a:gdLst/>
              <a:ahLst/>
              <a:cxnLst/>
              <a:rect l="l" t="t" r="r" b="b"/>
              <a:pathLst>
                <a:path w="642" h="770" extrusionOk="0">
                  <a:moveTo>
                    <a:pt x="484" y="1"/>
                  </a:moveTo>
                  <a:cubicBezTo>
                    <a:pt x="455" y="1"/>
                    <a:pt x="426" y="10"/>
                    <a:pt x="404" y="30"/>
                  </a:cubicBezTo>
                  <a:cubicBezTo>
                    <a:pt x="305" y="117"/>
                    <a:pt x="214" y="205"/>
                    <a:pt x="141" y="315"/>
                  </a:cubicBezTo>
                  <a:cubicBezTo>
                    <a:pt x="84" y="406"/>
                    <a:pt x="0" y="578"/>
                    <a:pt x="46" y="684"/>
                  </a:cubicBezTo>
                  <a:cubicBezTo>
                    <a:pt x="67" y="727"/>
                    <a:pt x="113" y="769"/>
                    <a:pt x="163" y="769"/>
                  </a:cubicBezTo>
                  <a:cubicBezTo>
                    <a:pt x="176" y="769"/>
                    <a:pt x="189" y="767"/>
                    <a:pt x="202" y="760"/>
                  </a:cubicBezTo>
                  <a:cubicBezTo>
                    <a:pt x="312" y="710"/>
                    <a:pt x="362" y="578"/>
                    <a:pt x="415" y="475"/>
                  </a:cubicBezTo>
                  <a:cubicBezTo>
                    <a:pt x="472" y="364"/>
                    <a:pt x="518" y="254"/>
                    <a:pt x="586" y="152"/>
                  </a:cubicBezTo>
                  <a:cubicBezTo>
                    <a:pt x="642" y="68"/>
                    <a:pt x="563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61"/>
            <p:cNvSpPr/>
            <p:nvPr/>
          </p:nvSpPr>
          <p:spPr>
            <a:xfrm>
              <a:off x="1774380" y="2484370"/>
              <a:ext cx="10493" cy="17251"/>
            </a:xfrm>
            <a:custGeom>
              <a:avLst/>
              <a:gdLst/>
              <a:ahLst/>
              <a:cxnLst/>
              <a:rect l="l" t="t" r="r" b="b"/>
              <a:pathLst>
                <a:path w="455" h="748" extrusionOk="0">
                  <a:moveTo>
                    <a:pt x="331" y="0"/>
                  </a:moveTo>
                  <a:cubicBezTo>
                    <a:pt x="281" y="0"/>
                    <a:pt x="231" y="30"/>
                    <a:pt x="214" y="91"/>
                  </a:cubicBezTo>
                  <a:cubicBezTo>
                    <a:pt x="188" y="178"/>
                    <a:pt x="149" y="262"/>
                    <a:pt x="116" y="350"/>
                  </a:cubicBezTo>
                  <a:cubicBezTo>
                    <a:pt x="108" y="373"/>
                    <a:pt x="100" y="399"/>
                    <a:pt x="100" y="426"/>
                  </a:cubicBezTo>
                  <a:cubicBezTo>
                    <a:pt x="104" y="441"/>
                    <a:pt x="104" y="456"/>
                    <a:pt x="108" y="468"/>
                  </a:cubicBezTo>
                  <a:cubicBezTo>
                    <a:pt x="104" y="464"/>
                    <a:pt x="104" y="456"/>
                    <a:pt x="100" y="449"/>
                  </a:cubicBezTo>
                  <a:cubicBezTo>
                    <a:pt x="81" y="498"/>
                    <a:pt x="66" y="547"/>
                    <a:pt x="40" y="593"/>
                  </a:cubicBezTo>
                  <a:cubicBezTo>
                    <a:pt x="1" y="673"/>
                    <a:pt x="70" y="747"/>
                    <a:pt x="142" y="747"/>
                  </a:cubicBezTo>
                  <a:cubicBezTo>
                    <a:pt x="169" y="747"/>
                    <a:pt x="196" y="736"/>
                    <a:pt x="218" y="711"/>
                  </a:cubicBezTo>
                  <a:cubicBezTo>
                    <a:pt x="256" y="669"/>
                    <a:pt x="294" y="624"/>
                    <a:pt x="324" y="578"/>
                  </a:cubicBezTo>
                  <a:cubicBezTo>
                    <a:pt x="330" y="569"/>
                    <a:pt x="356" y="540"/>
                    <a:pt x="353" y="540"/>
                  </a:cubicBezTo>
                  <a:lnTo>
                    <a:pt x="353" y="540"/>
                  </a:lnTo>
                  <a:cubicBezTo>
                    <a:pt x="352" y="540"/>
                    <a:pt x="349" y="542"/>
                    <a:pt x="344" y="547"/>
                  </a:cubicBezTo>
                  <a:cubicBezTo>
                    <a:pt x="377" y="513"/>
                    <a:pt x="393" y="498"/>
                    <a:pt x="408" y="452"/>
                  </a:cubicBezTo>
                  <a:cubicBezTo>
                    <a:pt x="446" y="338"/>
                    <a:pt x="454" y="224"/>
                    <a:pt x="446" y="106"/>
                  </a:cubicBezTo>
                  <a:cubicBezTo>
                    <a:pt x="440" y="36"/>
                    <a:pt x="386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61"/>
            <p:cNvSpPr/>
            <p:nvPr/>
          </p:nvSpPr>
          <p:spPr>
            <a:xfrm>
              <a:off x="1770713" y="2520601"/>
              <a:ext cx="19465" cy="28782"/>
            </a:xfrm>
            <a:custGeom>
              <a:avLst/>
              <a:gdLst/>
              <a:ahLst/>
              <a:cxnLst/>
              <a:rect l="l" t="t" r="r" b="b"/>
              <a:pathLst>
                <a:path w="844" h="1248" extrusionOk="0">
                  <a:moveTo>
                    <a:pt x="694" y="1"/>
                  </a:moveTo>
                  <a:cubicBezTo>
                    <a:pt x="665" y="1"/>
                    <a:pt x="635" y="15"/>
                    <a:pt x="609" y="48"/>
                  </a:cubicBezTo>
                  <a:cubicBezTo>
                    <a:pt x="487" y="208"/>
                    <a:pt x="369" y="372"/>
                    <a:pt x="263" y="543"/>
                  </a:cubicBezTo>
                  <a:cubicBezTo>
                    <a:pt x="160" y="710"/>
                    <a:pt x="1" y="878"/>
                    <a:pt x="4" y="1083"/>
                  </a:cubicBezTo>
                  <a:cubicBezTo>
                    <a:pt x="7" y="1185"/>
                    <a:pt x="94" y="1247"/>
                    <a:pt x="184" y="1247"/>
                  </a:cubicBezTo>
                  <a:cubicBezTo>
                    <a:pt x="218" y="1247"/>
                    <a:pt x="252" y="1239"/>
                    <a:pt x="282" y="1220"/>
                  </a:cubicBezTo>
                  <a:cubicBezTo>
                    <a:pt x="445" y="1125"/>
                    <a:pt x="503" y="900"/>
                    <a:pt x="578" y="737"/>
                  </a:cubicBezTo>
                  <a:cubicBezTo>
                    <a:pt x="666" y="555"/>
                    <a:pt x="738" y="372"/>
                    <a:pt x="810" y="181"/>
                  </a:cubicBezTo>
                  <a:cubicBezTo>
                    <a:pt x="843" y="96"/>
                    <a:pt x="771" y="1"/>
                    <a:pt x="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61"/>
            <p:cNvSpPr/>
            <p:nvPr/>
          </p:nvSpPr>
          <p:spPr>
            <a:xfrm>
              <a:off x="1727102" y="2543940"/>
              <a:ext cx="19603" cy="31365"/>
            </a:xfrm>
            <a:custGeom>
              <a:avLst/>
              <a:gdLst/>
              <a:ahLst/>
              <a:cxnLst/>
              <a:rect l="l" t="t" r="r" b="b"/>
              <a:pathLst>
                <a:path w="850" h="1360" extrusionOk="0">
                  <a:moveTo>
                    <a:pt x="742" y="0"/>
                  </a:moveTo>
                  <a:cubicBezTo>
                    <a:pt x="708" y="0"/>
                    <a:pt x="674" y="15"/>
                    <a:pt x="653" y="48"/>
                  </a:cubicBezTo>
                  <a:cubicBezTo>
                    <a:pt x="530" y="238"/>
                    <a:pt x="425" y="436"/>
                    <a:pt x="302" y="629"/>
                  </a:cubicBezTo>
                  <a:cubicBezTo>
                    <a:pt x="196" y="801"/>
                    <a:pt x="29" y="994"/>
                    <a:pt x="9" y="1200"/>
                  </a:cubicBezTo>
                  <a:cubicBezTo>
                    <a:pt x="1" y="1293"/>
                    <a:pt x="64" y="1360"/>
                    <a:pt x="141" y="1360"/>
                  </a:cubicBezTo>
                  <a:cubicBezTo>
                    <a:pt x="165" y="1360"/>
                    <a:pt x="190" y="1354"/>
                    <a:pt x="215" y="1340"/>
                  </a:cubicBezTo>
                  <a:cubicBezTo>
                    <a:pt x="413" y="1231"/>
                    <a:pt x="511" y="975"/>
                    <a:pt x="602" y="778"/>
                  </a:cubicBezTo>
                  <a:cubicBezTo>
                    <a:pt x="702" y="561"/>
                    <a:pt x="785" y="348"/>
                    <a:pt x="835" y="113"/>
                  </a:cubicBezTo>
                  <a:cubicBezTo>
                    <a:pt x="849" y="42"/>
                    <a:pt x="797" y="0"/>
                    <a:pt x="7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61"/>
            <p:cNvSpPr/>
            <p:nvPr/>
          </p:nvSpPr>
          <p:spPr>
            <a:xfrm>
              <a:off x="1713126" y="2596153"/>
              <a:ext cx="24031" cy="32126"/>
            </a:xfrm>
            <a:custGeom>
              <a:avLst/>
              <a:gdLst/>
              <a:ahLst/>
              <a:cxnLst/>
              <a:rect l="l" t="t" r="r" b="b"/>
              <a:pathLst>
                <a:path w="1042" h="1393" extrusionOk="0">
                  <a:moveTo>
                    <a:pt x="876" y="0"/>
                  </a:moveTo>
                  <a:cubicBezTo>
                    <a:pt x="845" y="0"/>
                    <a:pt x="813" y="12"/>
                    <a:pt x="787" y="39"/>
                  </a:cubicBezTo>
                  <a:cubicBezTo>
                    <a:pt x="627" y="206"/>
                    <a:pt x="487" y="377"/>
                    <a:pt x="361" y="567"/>
                  </a:cubicBezTo>
                  <a:cubicBezTo>
                    <a:pt x="239" y="750"/>
                    <a:pt x="87" y="947"/>
                    <a:pt x="38" y="1164"/>
                  </a:cubicBezTo>
                  <a:cubicBezTo>
                    <a:pt x="0" y="1283"/>
                    <a:pt x="114" y="1392"/>
                    <a:pt x="228" y="1392"/>
                  </a:cubicBezTo>
                  <a:cubicBezTo>
                    <a:pt x="275" y="1392"/>
                    <a:pt x="321" y="1374"/>
                    <a:pt x="357" y="1331"/>
                  </a:cubicBezTo>
                  <a:cubicBezTo>
                    <a:pt x="494" y="1168"/>
                    <a:pt x="570" y="951"/>
                    <a:pt x="673" y="764"/>
                  </a:cubicBezTo>
                  <a:cubicBezTo>
                    <a:pt x="780" y="567"/>
                    <a:pt x="882" y="373"/>
                    <a:pt x="989" y="176"/>
                  </a:cubicBezTo>
                  <a:cubicBezTo>
                    <a:pt x="1041" y="84"/>
                    <a:pt x="960" y="0"/>
                    <a:pt x="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61"/>
            <p:cNvSpPr/>
            <p:nvPr/>
          </p:nvSpPr>
          <p:spPr>
            <a:xfrm>
              <a:off x="1746682" y="2588566"/>
              <a:ext cx="20849" cy="28344"/>
            </a:xfrm>
            <a:custGeom>
              <a:avLst/>
              <a:gdLst/>
              <a:ahLst/>
              <a:cxnLst/>
              <a:rect l="l" t="t" r="r" b="b"/>
              <a:pathLst>
                <a:path w="904" h="1229" extrusionOk="0">
                  <a:moveTo>
                    <a:pt x="696" y="0"/>
                  </a:moveTo>
                  <a:cubicBezTo>
                    <a:pt x="658" y="0"/>
                    <a:pt x="619" y="16"/>
                    <a:pt x="590" y="56"/>
                  </a:cubicBezTo>
                  <a:cubicBezTo>
                    <a:pt x="473" y="219"/>
                    <a:pt x="355" y="379"/>
                    <a:pt x="248" y="550"/>
                  </a:cubicBezTo>
                  <a:cubicBezTo>
                    <a:pt x="149" y="714"/>
                    <a:pt x="1" y="907"/>
                    <a:pt x="58" y="1105"/>
                  </a:cubicBezTo>
                  <a:cubicBezTo>
                    <a:pt x="83" y="1192"/>
                    <a:pt x="155" y="1229"/>
                    <a:pt x="231" y="1229"/>
                  </a:cubicBezTo>
                  <a:cubicBezTo>
                    <a:pt x="268" y="1229"/>
                    <a:pt x="306" y="1220"/>
                    <a:pt x="339" y="1204"/>
                  </a:cubicBezTo>
                  <a:cubicBezTo>
                    <a:pt x="495" y="1124"/>
                    <a:pt x="545" y="881"/>
                    <a:pt x="609" y="733"/>
                  </a:cubicBezTo>
                  <a:cubicBezTo>
                    <a:pt x="685" y="561"/>
                    <a:pt x="757" y="391"/>
                    <a:pt x="845" y="226"/>
                  </a:cubicBezTo>
                  <a:cubicBezTo>
                    <a:pt x="903" y="116"/>
                    <a:pt x="799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61"/>
            <p:cNvSpPr/>
            <p:nvPr/>
          </p:nvSpPr>
          <p:spPr>
            <a:xfrm>
              <a:off x="1682430" y="2598644"/>
              <a:ext cx="11070" cy="27583"/>
            </a:xfrm>
            <a:custGeom>
              <a:avLst/>
              <a:gdLst/>
              <a:ahLst/>
              <a:cxnLst/>
              <a:rect l="l" t="t" r="r" b="b"/>
              <a:pathLst>
                <a:path w="480" h="1196" extrusionOk="0">
                  <a:moveTo>
                    <a:pt x="337" y="0"/>
                  </a:moveTo>
                  <a:cubicBezTo>
                    <a:pt x="294" y="0"/>
                    <a:pt x="250" y="20"/>
                    <a:pt x="232" y="60"/>
                  </a:cubicBezTo>
                  <a:cubicBezTo>
                    <a:pt x="160" y="235"/>
                    <a:pt x="141" y="428"/>
                    <a:pt x="91" y="611"/>
                  </a:cubicBezTo>
                  <a:cubicBezTo>
                    <a:pt x="46" y="798"/>
                    <a:pt x="0" y="946"/>
                    <a:pt x="46" y="1135"/>
                  </a:cubicBezTo>
                  <a:cubicBezTo>
                    <a:pt x="56" y="1178"/>
                    <a:pt x="90" y="1196"/>
                    <a:pt x="125" y="1196"/>
                  </a:cubicBezTo>
                  <a:cubicBezTo>
                    <a:pt x="153" y="1196"/>
                    <a:pt x="182" y="1185"/>
                    <a:pt x="202" y="1166"/>
                  </a:cubicBezTo>
                  <a:cubicBezTo>
                    <a:pt x="358" y="1030"/>
                    <a:pt x="388" y="847"/>
                    <a:pt x="418" y="649"/>
                  </a:cubicBezTo>
                  <a:cubicBezTo>
                    <a:pt x="449" y="459"/>
                    <a:pt x="479" y="265"/>
                    <a:pt x="441" y="75"/>
                  </a:cubicBezTo>
                  <a:cubicBezTo>
                    <a:pt x="431" y="25"/>
                    <a:pt x="384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61"/>
            <p:cNvSpPr/>
            <p:nvPr/>
          </p:nvSpPr>
          <p:spPr>
            <a:xfrm>
              <a:off x="1657084" y="2607223"/>
              <a:ext cx="12039" cy="31988"/>
            </a:xfrm>
            <a:custGeom>
              <a:avLst/>
              <a:gdLst/>
              <a:ahLst/>
              <a:cxnLst/>
              <a:rect l="l" t="t" r="r" b="b"/>
              <a:pathLst>
                <a:path w="522" h="1387" extrusionOk="0">
                  <a:moveTo>
                    <a:pt x="252" y="0"/>
                  </a:moveTo>
                  <a:cubicBezTo>
                    <a:pt x="211" y="0"/>
                    <a:pt x="167" y="32"/>
                    <a:pt x="167" y="84"/>
                  </a:cubicBezTo>
                  <a:cubicBezTo>
                    <a:pt x="167" y="289"/>
                    <a:pt x="145" y="501"/>
                    <a:pt x="111" y="707"/>
                  </a:cubicBezTo>
                  <a:cubicBezTo>
                    <a:pt x="80" y="889"/>
                    <a:pt x="0" y="1064"/>
                    <a:pt x="4" y="1251"/>
                  </a:cubicBezTo>
                  <a:cubicBezTo>
                    <a:pt x="4" y="1331"/>
                    <a:pt x="81" y="1386"/>
                    <a:pt x="155" y="1386"/>
                  </a:cubicBezTo>
                  <a:cubicBezTo>
                    <a:pt x="194" y="1386"/>
                    <a:pt x="232" y="1372"/>
                    <a:pt x="259" y="1338"/>
                  </a:cubicBezTo>
                  <a:cubicBezTo>
                    <a:pt x="521" y="1000"/>
                    <a:pt x="438" y="433"/>
                    <a:pt x="320" y="53"/>
                  </a:cubicBezTo>
                  <a:cubicBezTo>
                    <a:pt x="309" y="16"/>
                    <a:pt x="281" y="0"/>
                    <a:pt x="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61"/>
            <p:cNvSpPr/>
            <p:nvPr/>
          </p:nvSpPr>
          <p:spPr>
            <a:xfrm>
              <a:off x="1693477" y="2648159"/>
              <a:ext cx="9433" cy="23478"/>
            </a:xfrm>
            <a:custGeom>
              <a:avLst/>
              <a:gdLst/>
              <a:ahLst/>
              <a:cxnLst/>
              <a:rect l="l" t="t" r="r" b="b"/>
              <a:pathLst>
                <a:path w="409" h="1018" extrusionOk="0">
                  <a:moveTo>
                    <a:pt x="291" y="0"/>
                  </a:moveTo>
                  <a:cubicBezTo>
                    <a:pt x="258" y="0"/>
                    <a:pt x="226" y="16"/>
                    <a:pt x="209" y="53"/>
                  </a:cubicBezTo>
                  <a:cubicBezTo>
                    <a:pt x="149" y="197"/>
                    <a:pt x="95" y="346"/>
                    <a:pt x="53" y="498"/>
                  </a:cubicBezTo>
                  <a:cubicBezTo>
                    <a:pt x="7" y="662"/>
                    <a:pt x="0" y="783"/>
                    <a:pt x="38" y="947"/>
                  </a:cubicBezTo>
                  <a:cubicBezTo>
                    <a:pt x="46" y="992"/>
                    <a:pt x="93" y="1018"/>
                    <a:pt x="139" y="1018"/>
                  </a:cubicBezTo>
                  <a:cubicBezTo>
                    <a:pt x="177" y="1018"/>
                    <a:pt x="215" y="1000"/>
                    <a:pt x="228" y="962"/>
                  </a:cubicBezTo>
                  <a:cubicBezTo>
                    <a:pt x="278" y="818"/>
                    <a:pt x="297" y="704"/>
                    <a:pt x="312" y="551"/>
                  </a:cubicBezTo>
                  <a:cubicBezTo>
                    <a:pt x="327" y="407"/>
                    <a:pt x="354" y="259"/>
                    <a:pt x="392" y="114"/>
                  </a:cubicBezTo>
                  <a:cubicBezTo>
                    <a:pt x="408" y="49"/>
                    <a:pt x="348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61"/>
            <p:cNvSpPr/>
            <p:nvPr/>
          </p:nvSpPr>
          <p:spPr>
            <a:xfrm>
              <a:off x="1755907" y="2632454"/>
              <a:ext cx="14368" cy="23316"/>
            </a:xfrm>
            <a:custGeom>
              <a:avLst/>
              <a:gdLst/>
              <a:ahLst/>
              <a:cxnLst/>
              <a:rect l="l" t="t" r="r" b="b"/>
              <a:pathLst>
                <a:path w="623" h="1011" extrusionOk="0">
                  <a:moveTo>
                    <a:pt x="464" y="1"/>
                  </a:moveTo>
                  <a:cubicBezTo>
                    <a:pt x="421" y="1"/>
                    <a:pt x="380" y="21"/>
                    <a:pt x="362" y="69"/>
                  </a:cubicBezTo>
                  <a:cubicBezTo>
                    <a:pt x="304" y="221"/>
                    <a:pt x="229" y="358"/>
                    <a:pt x="152" y="499"/>
                  </a:cubicBezTo>
                  <a:cubicBezTo>
                    <a:pt x="83" y="620"/>
                    <a:pt x="0" y="780"/>
                    <a:pt x="11" y="920"/>
                  </a:cubicBezTo>
                  <a:cubicBezTo>
                    <a:pt x="14" y="979"/>
                    <a:pt x="59" y="1011"/>
                    <a:pt x="109" y="1011"/>
                  </a:cubicBezTo>
                  <a:cubicBezTo>
                    <a:pt x="127" y="1011"/>
                    <a:pt x="146" y="1006"/>
                    <a:pt x="164" y="997"/>
                  </a:cubicBezTo>
                  <a:cubicBezTo>
                    <a:pt x="297" y="932"/>
                    <a:pt x="388" y="750"/>
                    <a:pt x="437" y="616"/>
                  </a:cubicBezTo>
                  <a:cubicBezTo>
                    <a:pt x="499" y="464"/>
                    <a:pt x="540" y="304"/>
                    <a:pt x="594" y="148"/>
                  </a:cubicBezTo>
                  <a:cubicBezTo>
                    <a:pt x="623" y="64"/>
                    <a:pt x="54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61"/>
            <p:cNvSpPr/>
            <p:nvPr/>
          </p:nvSpPr>
          <p:spPr>
            <a:xfrm>
              <a:off x="1788056" y="2642325"/>
              <a:ext cx="13076" cy="24077"/>
            </a:xfrm>
            <a:custGeom>
              <a:avLst/>
              <a:gdLst/>
              <a:ahLst/>
              <a:cxnLst/>
              <a:rect l="l" t="t" r="r" b="b"/>
              <a:pathLst>
                <a:path w="567" h="1044" extrusionOk="0">
                  <a:moveTo>
                    <a:pt x="429" y="0"/>
                  </a:moveTo>
                  <a:cubicBezTo>
                    <a:pt x="395" y="0"/>
                    <a:pt x="363" y="17"/>
                    <a:pt x="344" y="59"/>
                  </a:cubicBezTo>
                  <a:cubicBezTo>
                    <a:pt x="214" y="348"/>
                    <a:pt x="47" y="641"/>
                    <a:pt x="5" y="957"/>
                  </a:cubicBezTo>
                  <a:cubicBezTo>
                    <a:pt x="0" y="1001"/>
                    <a:pt x="39" y="1043"/>
                    <a:pt x="79" y="1043"/>
                  </a:cubicBezTo>
                  <a:cubicBezTo>
                    <a:pt x="96" y="1043"/>
                    <a:pt x="113" y="1035"/>
                    <a:pt x="127" y="1017"/>
                  </a:cubicBezTo>
                  <a:cubicBezTo>
                    <a:pt x="321" y="766"/>
                    <a:pt x="419" y="447"/>
                    <a:pt x="534" y="154"/>
                  </a:cubicBezTo>
                  <a:cubicBezTo>
                    <a:pt x="566" y="70"/>
                    <a:pt x="496" y="0"/>
                    <a:pt x="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61"/>
            <p:cNvSpPr/>
            <p:nvPr/>
          </p:nvSpPr>
          <p:spPr>
            <a:xfrm>
              <a:off x="1822120" y="2614004"/>
              <a:ext cx="13630" cy="22578"/>
            </a:xfrm>
            <a:custGeom>
              <a:avLst/>
              <a:gdLst/>
              <a:ahLst/>
              <a:cxnLst/>
              <a:rect l="l" t="t" r="r" b="b"/>
              <a:pathLst>
                <a:path w="591" h="979" extrusionOk="0">
                  <a:moveTo>
                    <a:pt x="427" y="0"/>
                  </a:moveTo>
                  <a:cubicBezTo>
                    <a:pt x="385" y="0"/>
                    <a:pt x="342" y="20"/>
                    <a:pt x="311" y="67"/>
                  </a:cubicBezTo>
                  <a:cubicBezTo>
                    <a:pt x="171" y="291"/>
                    <a:pt x="0" y="606"/>
                    <a:pt x="79" y="880"/>
                  </a:cubicBezTo>
                  <a:cubicBezTo>
                    <a:pt x="98" y="946"/>
                    <a:pt x="155" y="978"/>
                    <a:pt x="214" y="978"/>
                  </a:cubicBezTo>
                  <a:cubicBezTo>
                    <a:pt x="268" y="978"/>
                    <a:pt x="322" y="952"/>
                    <a:pt x="350" y="899"/>
                  </a:cubicBezTo>
                  <a:cubicBezTo>
                    <a:pt x="411" y="785"/>
                    <a:pt x="414" y="667"/>
                    <a:pt x="441" y="542"/>
                  </a:cubicBezTo>
                  <a:cubicBezTo>
                    <a:pt x="467" y="424"/>
                    <a:pt x="502" y="299"/>
                    <a:pt x="548" y="185"/>
                  </a:cubicBezTo>
                  <a:cubicBezTo>
                    <a:pt x="590" y="81"/>
                    <a:pt x="511" y="0"/>
                    <a:pt x="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61"/>
            <p:cNvSpPr/>
            <p:nvPr/>
          </p:nvSpPr>
          <p:spPr>
            <a:xfrm>
              <a:off x="1798596" y="2585545"/>
              <a:ext cx="13953" cy="23293"/>
            </a:xfrm>
            <a:custGeom>
              <a:avLst/>
              <a:gdLst/>
              <a:ahLst/>
              <a:cxnLst/>
              <a:rect l="l" t="t" r="r" b="b"/>
              <a:pathLst>
                <a:path w="605" h="1010" extrusionOk="0">
                  <a:moveTo>
                    <a:pt x="516" y="1"/>
                  </a:moveTo>
                  <a:cubicBezTo>
                    <a:pt x="497" y="1"/>
                    <a:pt x="477" y="9"/>
                    <a:pt x="461" y="27"/>
                  </a:cubicBezTo>
                  <a:cubicBezTo>
                    <a:pt x="347" y="157"/>
                    <a:pt x="263" y="312"/>
                    <a:pt x="176" y="461"/>
                  </a:cubicBezTo>
                  <a:cubicBezTo>
                    <a:pt x="88" y="613"/>
                    <a:pt x="1" y="750"/>
                    <a:pt x="31" y="932"/>
                  </a:cubicBezTo>
                  <a:cubicBezTo>
                    <a:pt x="40" y="979"/>
                    <a:pt x="74" y="1010"/>
                    <a:pt x="116" y="1010"/>
                  </a:cubicBezTo>
                  <a:cubicBezTo>
                    <a:pt x="131" y="1010"/>
                    <a:pt x="148" y="1006"/>
                    <a:pt x="164" y="996"/>
                  </a:cubicBezTo>
                  <a:cubicBezTo>
                    <a:pt x="324" y="905"/>
                    <a:pt x="373" y="757"/>
                    <a:pt x="438" y="594"/>
                  </a:cubicBezTo>
                  <a:cubicBezTo>
                    <a:pt x="499" y="430"/>
                    <a:pt x="567" y="266"/>
                    <a:pt x="594" y="96"/>
                  </a:cubicBezTo>
                  <a:cubicBezTo>
                    <a:pt x="605" y="43"/>
                    <a:pt x="561" y="1"/>
                    <a:pt x="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61"/>
            <p:cNvSpPr/>
            <p:nvPr/>
          </p:nvSpPr>
          <p:spPr>
            <a:xfrm>
              <a:off x="1782037" y="2557547"/>
              <a:ext cx="13791" cy="23086"/>
            </a:xfrm>
            <a:custGeom>
              <a:avLst/>
              <a:gdLst/>
              <a:ahLst/>
              <a:cxnLst/>
              <a:rect l="l" t="t" r="r" b="b"/>
              <a:pathLst>
                <a:path w="598" h="1001" extrusionOk="0">
                  <a:moveTo>
                    <a:pt x="423" y="0"/>
                  </a:moveTo>
                  <a:cubicBezTo>
                    <a:pt x="359" y="0"/>
                    <a:pt x="294" y="37"/>
                    <a:pt x="270" y="120"/>
                  </a:cubicBezTo>
                  <a:cubicBezTo>
                    <a:pt x="232" y="257"/>
                    <a:pt x="164" y="378"/>
                    <a:pt x="114" y="511"/>
                  </a:cubicBezTo>
                  <a:cubicBezTo>
                    <a:pt x="91" y="572"/>
                    <a:pt x="84" y="636"/>
                    <a:pt x="57" y="701"/>
                  </a:cubicBezTo>
                  <a:cubicBezTo>
                    <a:pt x="31" y="769"/>
                    <a:pt x="4" y="819"/>
                    <a:pt x="4" y="892"/>
                  </a:cubicBezTo>
                  <a:cubicBezTo>
                    <a:pt x="1" y="951"/>
                    <a:pt x="60" y="1000"/>
                    <a:pt x="117" y="1000"/>
                  </a:cubicBezTo>
                  <a:cubicBezTo>
                    <a:pt x="129" y="1000"/>
                    <a:pt x="141" y="998"/>
                    <a:pt x="152" y="994"/>
                  </a:cubicBezTo>
                  <a:cubicBezTo>
                    <a:pt x="224" y="960"/>
                    <a:pt x="266" y="914"/>
                    <a:pt x="316" y="850"/>
                  </a:cubicBezTo>
                  <a:cubicBezTo>
                    <a:pt x="361" y="789"/>
                    <a:pt x="422" y="727"/>
                    <a:pt x="461" y="655"/>
                  </a:cubicBezTo>
                  <a:cubicBezTo>
                    <a:pt x="533" y="518"/>
                    <a:pt x="559" y="336"/>
                    <a:pt x="582" y="184"/>
                  </a:cubicBezTo>
                  <a:cubicBezTo>
                    <a:pt x="597" y="68"/>
                    <a:pt x="511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61"/>
            <p:cNvSpPr/>
            <p:nvPr/>
          </p:nvSpPr>
          <p:spPr>
            <a:xfrm>
              <a:off x="1825787" y="2539996"/>
              <a:ext cx="9963" cy="26107"/>
            </a:xfrm>
            <a:custGeom>
              <a:avLst/>
              <a:gdLst/>
              <a:ahLst/>
              <a:cxnLst/>
              <a:rect l="l" t="t" r="r" b="b"/>
              <a:pathLst>
                <a:path w="432" h="1132" extrusionOk="0">
                  <a:moveTo>
                    <a:pt x="283" y="0"/>
                  </a:moveTo>
                  <a:cubicBezTo>
                    <a:pt x="232" y="0"/>
                    <a:pt x="182" y="31"/>
                    <a:pt x="168" y="101"/>
                  </a:cubicBezTo>
                  <a:cubicBezTo>
                    <a:pt x="138" y="265"/>
                    <a:pt x="107" y="428"/>
                    <a:pt x="76" y="591"/>
                  </a:cubicBezTo>
                  <a:cubicBezTo>
                    <a:pt x="50" y="744"/>
                    <a:pt x="1" y="888"/>
                    <a:pt x="38" y="1040"/>
                  </a:cubicBezTo>
                  <a:cubicBezTo>
                    <a:pt x="56" y="1104"/>
                    <a:pt x="106" y="1131"/>
                    <a:pt x="159" y="1131"/>
                  </a:cubicBezTo>
                  <a:cubicBezTo>
                    <a:pt x="211" y="1131"/>
                    <a:pt x="265" y="1105"/>
                    <a:pt x="293" y="1060"/>
                  </a:cubicBezTo>
                  <a:cubicBezTo>
                    <a:pt x="369" y="934"/>
                    <a:pt x="357" y="767"/>
                    <a:pt x="373" y="622"/>
                  </a:cubicBezTo>
                  <a:cubicBezTo>
                    <a:pt x="389" y="466"/>
                    <a:pt x="407" y="310"/>
                    <a:pt x="422" y="154"/>
                  </a:cubicBezTo>
                  <a:cubicBezTo>
                    <a:pt x="431" y="59"/>
                    <a:pt x="35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61"/>
            <p:cNvSpPr/>
            <p:nvPr/>
          </p:nvSpPr>
          <p:spPr>
            <a:xfrm>
              <a:off x="1819375" y="2505426"/>
              <a:ext cx="9456" cy="22417"/>
            </a:xfrm>
            <a:custGeom>
              <a:avLst/>
              <a:gdLst/>
              <a:ahLst/>
              <a:cxnLst/>
              <a:rect l="l" t="t" r="r" b="b"/>
              <a:pathLst>
                <a:path w="410" h="972" extrusionOk="0">
                  <a:moveTo>
                    <a:pt x="274" y="0"/>
                  </a:moveTo>
                  <a:cubicBezTo>
                    <a:pt x="225" y="0"/>
                    <a:pt x="176" y="28"/>
                    <a:pt x="160" y="90"/>
                  </a:cubicBezTo>
                  <a:cubicBezTo>
                    <a:pt x="92" y="349"/>
                    <a:pt x="16" y="592"/>
                    <a:pt x="5" y="859"/>
                  </a:cubicBezTo>
                  <a:cubicBezTo>
                    <a:pt x="0" y="928"/>
                    <a:pt x="67" y="971"/>
                    <a:pt x="132" y="971"/>
                  </a:cubicBezTo>
                  <a:cubicBezTo>
                    <a:pt x="176" y="971"/>
                    <a:pt x="220" y="951"/>
                    <a:pt x="237" y="904"/>
                  </a:cubicBezTo>
                  <a:cubicBezTo>
                    <a:pt x="328" y="657"/>
                    <a:pt x="354" y="402"/>
                    <a:pt x="396" y="141"/>
                  </a:cubicBezTo>
                  <a:cubicBezTo>
                    <a:pt x="410" y="52"/>
                    <a:pt x="34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61"/>
            <p:cNvSpPr/>
            <p:nvPr/>
          </p:nvSpPr>
          <p:spPr>
            <a:xfrm>
              <a:off x="1860081" y="2496570"/>
              <a:ext cx="12546" cy="27629"/>
            </a:xfrm>
            <a:custGeom>
              <a:avLst/>
              <a:gdLst/>
              <a:ahLst/>
              <a:cxnLst/>
              <a:rect l="l" t="t" r="r" b="b"/>
              <a:pathLst>
                <a:path w="544" h="1198" extrusionOk="0">
                  <a:moveTo>
                    <a:pt x="376" y="1"/>
                  </a:moveTo>
                  <a:cubicBezTo>
                    <a:pt x="312" y="1"/>
                    <a:pt x="250" y="38"/>
                    <a:pt x="239" y="118"/>
                  </a:cubicBezTo>
                  <a:cubicBezTo>
                    <a:pt x="216" y="285"/>
                    <a:pt x="179" y="448"/>
                    <a:pt x="137" y="611"/>
                  </a:cubicBezTo>
                  <a:cubicBezTo>
                    <a:pt x="91" y="775"/>
                    <a:pt x="0" y="916"/>
                    <a:pt x="34" y="1083"/>
                  </a:cubicBezTo>
                  <a:cubicBezTo>
                    <a:pt x="49" y="1158"/>
                    <a:pt x="125" y="1198"/>
                    <a:pt x="196" y="1198"/>
                  </a:cubicBezTo>
                  <a:cubicBezTo>
                    <a:pt x="230" y="1198"/>
                    <a:pt x="263" y="1189"/>
                    <a:pt x="288" y="1171"/>
                  </a:cubicBezTo>
                  <a:cubicBezTo>
                    <a:pt x="437" y="1067"/>
                    <a:pt x="464" y="858"/>
                    <a:pt x="498" y="688"/>
                  </a:cubicBezTo>
                  <a:cubicBezTo>
                    <a:pt x="536" y="505"/>
                    <a:pt x="544" y="327"/>
                    <a:pt x="532" y="140"/>
                  </a:cubicBezTo>
                  <a:cubicBezTo>
                    <a:pt x="528" y="50"/>
                    <a:pt x="451" y="1"/>
                    <a:pt x="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61"/>
            <p:cNvSpPr/>
            <p:nvPr/>
          </p:nvSpPr>
          <p:spPr>
            <a:xfrm>
              <a:off x="1863471" y="2565480"/>
              <a:ext cx="12131" cy="22255"/>
            </a:xfrm>
            <a:custGeom>
              <a:avLst/>
              <a:gdLst/>
              <a:ahLst/>
              <a:cxnLst/>
              <a:rect l="l" t="t" r="r" b="b"/>
              <a:pathLst>
                <a:path w="526" h="965" extrusionOk="0">
                  <a:moveTo>
                    <a:pt x="374" y="0"/>
                  </a:moveTo>
                  <a:cubicBezTo>
                    <a:pt x="336" y="0"/>
                    <a:pt x="298" y="18"/>
                    <a:pt x="275" y="60"/>
                  </a:cubicBezTo>
                  <a:cubicBezTo>
                    <a:pt x="199" y="190"/>
                    <a:pt x="141" y="323"/>
                    <a:pt x="96" y="467"/>
                  </a:cubicBezTo>
                  <a:cubicBezTo>
                    <a:pt x="55" y="597"/>
                    <a:pt x="1" y="753"/>
                    <a:pt x="43" y="890"/>
                  </a:cubicBezTo>
                  <a:cubicBezTo>
                    <a:pt x="57" y="940"/>
                    <a:pt x="100" y="964"/>
                    <a:pt x="145" y="964"/>
                  </a:cubicBezTo>
                  <a:cubicBezTo>
                    <a:pt x="185" y="964"/>
                    <a:pt x="227" y="944"/>
                    <a:pt x="248" y="904"/>
                  </a:cubicBezTo>
                  <a:cubicBezTo>
                    <a:pt x="306" y="794"/>
                    <a:pt x="301" y="657"/>
                    <a:pt x="332" y="536"/>
                  </a:cubicBezTo>
                  <a:cubicBezTo>
                    <a:pt x="366" y="406"/>
                    <a:pt x="420" y="281"/>
                    <a:pt x="480" y="164"/>
                  </a:cubicBezTo>
                  <a:cubicBezTo>
                    <a:pt x="526" y="74"/>
                    <a:pt x="450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61"/>
            <p:cNvSpPr/>
            <p:nvPr/>
          </p:nvSpPr>
          <p:spPr>
            <a:xfrm>
              <a:off x="1901339" y="2541057"/>
              <a:ext cx="13215" cy="25784"/>
            </a:xfrm>
            <a:custGeom>
              <a:avLst/>
              <a:gdLst/>
              <a:ahLst/>
              <a:cxnLst/>
              <a:rect l="l" t="t" r="r" b="b"/>
              <a:pathLst>
                <a:path w="573" h="1118" extrusionOk="0">
                  <a:moveTo>
                    <a:pt x="394" y="0"/>
                  </a:moveTo>
                  <a:cubicBezTo>
                    <a:pt x="346" y="0"/>
                    <a:pt x="301" y="25"/>
                    <a:pt x="279" y="82"/>
                  </a:cubicBezTo>
                  <a:cubicBezTo>
                    <a:pt x="226" y="219"/>
                    <a:pt x="173" y="356"/>
                    <a:pt x="119" y="493"/>
                  </a:cubicBezTo>
                  <a:cubicBezTo>
                    <a:pt x="63" y="640"/>
                    <a:pt x="32" y="770"/>
                    <a:pt x="13" y="922"/>
                  </a:cubicBezTo>
                  <a:cubicBezTo>
                    <a:pt x="1" y="1034"/>
                    <a:pt x="93" y="1118"/>
                    <a:pt x="184" y="1118"/>
                  </a:cubicBezTo>
                  <a:cubicBezTo>
                    <a:pt x="235" y="1118"/>
                    <a:pt x="286" y="1091"/>
                    <a:pt x="317" y="1028"/>
                  </a:cubicBezTo>
                  <a:cubicBezTo>
                    <a:pt x="386" y="891"/>
                    <a:pt x="431" y="766"/>
                    <a:pt x="461" y="614"/>
                  </a:cubicBezTo>
                  <a:cubicBezTo>
                    <a:pt x="492" y="470"/>
                    <a:pt x="522" y="321"/>
                    <a:pt x="553" y="177"/>
                  </a:cubicBezTo>
                  <a:cubicBezTo>
                    <a:pt x="572" y="77"/>
                    <a:pt x="480" y="0"/>
                    <a:pt x="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61"/>
            <p:cNvSpPr/>
            <p:nvPr/>
          </p:nvSpPr>
          <p:spPr>
            <a:xfrm>
              <a:off x="1894190" y="2495393"/>
              <a:ext cx="13907" cy="24585"/>
            </a:xfrm>
            <a:custGeom>
              <a:avLst/>
              <a:gdLst/>
              <a:ahLst/>
              <a:cxnLst/>
              <a:rect l="l" t="t" r="r" b="b"/>
              <a:pathLst>
                <a:path w="603" h="1066" extrusionOk="0">
                  <a:moveTo>
                    <a:pt x="443" y="1"/>
                  </a:moveTo>
                  <a:cubicBezTo>
                    <a:pt x="399" y="1"/>
                    <a:pt x="356" y="21"/>
                    <a:pt x="334" y="69"/>
                  </a:cubicBezTo>
                  <a:cubicBezTo>
                    <a:pt x="269" y="214"/>
                    <a:pt x="201" y="351"/>
                    <a:pt x="144" y="495"/>
                  </a:cubicBezTo>
                  <a:cubicBezTo>
                    <a:pt x="87" y="632"/>
                    <a:pt x="0" y="776"/>
                    <a:pt x="18" y="925"/>
                  </a:cubicBezTo>
                  <a:cubicBezTo>
                    <a:pt x="29" y="1013"/>
                    <a:pt x="96" y="1065"/>
                    <a:pt x="169" y="1065"/>
                  </a:cubicBezTo>
                  <a:cubicBezTo>
                    <a:pt x="208" y="1065"/>
                    <a:pt x="250" y="1050"/>
                    <a:pt x="285" y="1016"/>
                  </a:cubicBezTo>
                  <a:cubicBezTo>
                    <a:pt x="392" y="913"/>
                    <a:pt x="415" y="742"/>
                    <a:pt x="456" y="606"/>
                  </a:cubicBezTo>
                  <a:cubicBezTo>
                    <a:pt x="502" y="457"/>
                    <a:pt x="540" y="305"/>
                    <a:pt x="578" y="157"/>
                  </a:cubicBezTo>
                  <a:cubicBezTo>
                    <a:pt x="602" y="65"/>
                    <a:pt x="521" y="1"/>
                    <a:pt x="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61"/>
            <p:cNvSpPr/>
            <p:nvPr/>
          </p:nvSpPr>
          <p:spPr>
            <a:xfrm>
              <a:off x="1919605" y="2497423"/>
              <a:ext cx="11001" cy="28436"/>
            </a:xfrm>
            <a:custGeom>
              <a:avLst/>
              <a:gdLst/>
              <a:ahLst/>
              <a:cxnLst/>
              <a:rect l="l" t="t" r="r" b="b"/>
              <a:pathLst>
                <a:path w="477" h="1233" extrusionOk="0">
                  <a:moveTo>
                    <a:pt x="311" y="0"/>
                  </a:moveTo>
                  <a:cubicBezTo>
                    <a:pt x="254" y="0"/>
                    <a:pt x="201" y="34"/>
                    <a:pt x="187" y="111"/>
                  </a:cubicBezTo>
                  <a:cubicBezTo>
                    <a:pt x="122" y="437"/>
                    <a:pt x="1" y="825"/>
                    <a:pt x="88" y="1156"/>
                  </a:cubicBezTo>
                  <a:cubicBezTo>
                    <a:pt x="100" y="1209"/>
                    <a:pt x="141" y="1232"/>
                    <a:pt x="185" y="1232"/>
                  </a:cubicBezTo>
                  <a:cubicBezTo>
                    <a:pt x="227" y="1232"/>
                    <a:pt x="271" y="1211"/>
                    <a:pt x="293" y="1172"/>
                  </a:cubicBezTo>
                  <a:cubicBezTo>
                    <a:pt x="457" y="890"/>
                    <a:pt x="441" y="491"/>
                    <a:pt x="468" y="172"/>
                  </a:cubicBezTo>
                  <a:cubicBezTo>
                    <a:pt x="477" y="67"/>
                    <a:pt x="391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61"/>
            <p:cNvSpPr/>
            <p:nvPr/>
          </p:nvSpPr>
          <p:spPr>
            <a:xfrm>
              <a:off x="1941952" y="2486814"/>
              <a:ext cx="10378" cy="26337"/>
            </a:xfrm>
            <a:custGeom>
              <a:avLst/>
              <a:gdLst/>
              <a:ahLst/>
              <a:cxnLst/>
              <a:rect l="l" t="t" r="r" b="b"/>
              <a:pathLst>
                <a:path w="450" h="1142" extrusionOk="0">
                  <a:moveTo>
                    <a:pt x="280" y="0"/>
                  </a:moveTo>
                  <a:cubicBezTo>
                    <a:pt x="234" y="0"/>
                    <a:pt x="190" y="22"/>
                    <a:pt x="168" y="72"/>
                  </a:cubicBezTo>
                  <a:cubicBezTo>
                    <a:pt x="100" y="248"/>
                    <a:pt x="51" y="415"/>
                    <a:pt x="35" y="601"/>
                  </a:cubicBezTo>
                  <a:cubicBezTo>
                    <a:pt x="20" y="772"/>
                    <a:pt x="1" y="978"/>
                    <a:pt x="130" y="1103"/>
                  </a:cubicBezTo>
                  <a:cubicBezTo>
                    <a:pt x="157" y="1129"/>
                    <a:pt x="192" y="1141"/>
                    <a:pt x="228" y="1141"/>
                  </a:cubicBezTo>
                  <a:cubicBezTo>
                    <a:pt x="285" y="1141"/>
                    <a:pt x="343" y="1111"/>
                    <a:pt x="366" y="1057"/>
                  </a:cubicBezTo>
                  <a:cubicBezTo>
                    <a:pt x="430" y="920"/>
                    <a:pt x="370" y="772"/>
                    <a:pt x="366" y="628"/>
                  </a:cubicBezTo>
                  <a:cubicBezTo>
                    <a:pt x="362" y="472"/>
                    <a:pt x="381" y="312"/>
                    <a:pt x="423" y="164"/>
                  </a:cubicBezTo>
                  <a:cubicBezTo>
                    <a:pt x="450" y="69"/>
                    <a:pt x="363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61"/>
            <p:cNvSpPr/>
            <p:nvPr/>
          </p:nvSpPr>
          <p:spPr>
            <a:xfrm>
              <a:off x="1922649" y="2443157"/>
              <a:ext cx="8187" cy="17758"/>
            </a:xfrm>
            <a:custGeom>
              <a:avLst/>
              <a:gdLst/>
              <a:ahLst/>
              <a:cxnLst/>
              <a:rect l="l" t="t" r="r" b="b"/>
              <a:pathLst>
                <a:path w="355" h="770" extrusionOk="0">
                  <a:moveTo>
                    <a:pt x="246" y="0"/>
                  </a:moveTo>
                  <a:cubicBezTo>
                    <a:pt x="190" y="0"/>
                    <a:pt x="133" y="39"/>
                    <a:pt x="130" y="110"/>
                  </a:cubicBezTo>
                  <a:cubicBezTo>
                    <a:pt x="127" y="202"/>
                    <a:pt x="112" y="293"/>
                    <a:pt x="89" y="380"/>
                  </a:cubicBezTo>
                  <a:cubicBezTo>
                    <a:pt x="62" y="472"/>
                    <a:pt x="13" y="547"/>
                    <a:pt x="5" y="642"/>
                  </a:cubicBezTo>
                  <a:cubicBezTo>
                    <a:pt x="0" y="716"/>
                    <a:pt x="53" y="770"/>
                    <a:pt x="113" y="770"/>
                  </a:cubicBezTo>
                  <a:cubicBezTo>
                    <a:pt x="140" y="770"/>
                    <a:pt x="169" y="759"/>
                    <a:pt x="195" y="734"/>
                  </a:cubicBezTo>
                  <a:cubicBezTo>
                    <a:pt x="344" y="593"/>
                    <a:pt x="355" y="293"/>
                    <a:pt x="348" y="99"/>
                  </a:cubicBezTo>
                  <a:cubicBezTo>
                    <a:pt x="344" y="32"/>
                    <a:pt x="29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61"/>
            <p:cNvSpPr/>
            <p:nvPr/>
          </p:nvSpPr>
          <p:spPr>
            <a:xfrm>
              <a:off x="1890708" y="2459693"/>
              <a:ext cx="10770" cy="19396"/>
            </a:xfrm>
            <a:custGeom>
              <a:avLst/>
              <a:gdLst/>
              <a:ahLst/>
              <a:cxnLst/>
              <a:rect l="l" t="t" r="r" b="b"/>
              <a:pathLst>
                <a:path w="467" h="841" extrusionOk="0">
                  <a:moveTo>
                    <a:pt x="300" y="1"/>
                  </a:moveTo>
                  <a:cubicBezTo>
                    <a:pt x="256" y="1"/>
                    <a:pt x="215" y="21"/>
                    <a:pt x="197" y="70"/>
                  </a:cubicBezTo>
                  <a:cubicBezTo>
                    <a:pt x="155" y="180"/>
                    <a:pt x="113" y="290"/>
                    <a:pt x="75" y="401"/>
                  </a:cubicBezTo>
                  <a:cubicBezTo>
                    <a:pt x="33" y="515"/>
                    <a:pt x="6" y="610"/>
                    <a:pt x="3" y="732"/>
                  </a:cubicBezTo>
                  <a:cubicBezTo>
                    <a:pt x="0" y="795"/>
                    <a:pt x="64" y="841"/>
                    <a:pt x="123" y="841"/>
                  </a:cubicBezTo>
                  <a:cubicBezTo>
                    <a:pt x="153" y="841"/>
                    <a:pt x="182" y="829"/>
                    <a:pt x="201" y="800"/>
                  </a:cubicBezTo>
                  <a:cubicBezTo>
                    <a:pt x="231" y="755"/>
                    <a:pt x="265" y="713"/>
                    <a:pt x="288" y="664"/>
                  </a:cubicBezTo>
                  <a:cubicBezTo>
                    <a:pt x="311" y="610"/>
                    <a:pt x="326" y="549"/>
                    <a:pt x="341" y="496"/>
                  </a:cubicBezTo>
                  <a:cubicBezTo>
                    <a:pt x="375" y="382"/>
                    <a:pt x="409" y="271"/>
                    <a:pt x="440" y="157"/>
                  </a:cubicBezTo>
                  <a:cubicBezTo>
                    <a:pt x="466" y="67"/>
                    <a:pt x="379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61"/>
            <p:cNvSpPr/>
            <p:nvPr/>
          </p:nvSpPr>
          <p:spPr>
            <a:xfrm>
              <a:off x="1934434" y="2398254"/>
              <a:ext cx="8072" cy="21886"/>
            </a:xfrm>
            <a:custGeom>
              <a:avLst/>
              <a:gdLst/>
              <a:ahLst/>
              <a:cxnLst/>
              <a:rect l="l" t="t" r="r" b="b"/>
              <a:pathLst>
                <a:path w="350" h="949" extrusionOk="0">
                  <a:moveTo>
                    <a:pt x="120" y="1"/>
                  </a:moveTo>
                  <a:cubicBezTo>
                    <a:pt x="60" y="1"/>
                    <a:pt x="1" y="41"/>
                    <a:pt x="12" y="115"/>
                  </a:cubicBezTo>
                  <a:cubicBezTo>
                    <a:pt x="35" y="240"/>
                    <a:pt x="49" y="366"/>
                    <a:pt x="65" y="494"/>
                  </a:cubicBezTo>
                  <a:cubicBezTo>
                    <a:pt x="80" y="620"/>
                    <a:pt x="53" y="750"/>
                    <a:pt x="76" y="875"/>
                  </a:cubicBezTo>
                  <a:cubicBezTo>
                    <a:pt x="83" y="918"/>
                    <a:pt x="122" y="948"/>
                    <a:pt x="160" y="948"/>
                  </a:cubicBezTo>
                  <a:cubicBezTo>
                    <a:pt x="186" y="948"/>
                    <a:pt x="211" y="935"/>
                    <a:pt x="228" y="905"/>
                  </a:cubicBezTo>
                  <a:cubicBezTo>
                    <a:pt x="349" y="670"/>
                    <a:pt x="308" y="316"/>
                    <a:pt x="228" y="73"/>
                  </a:cubicBezTo>
                  <a:cubicBezTo>
                    <a:pt x="211" y="24"/>
                    <a:pt x="166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61"/>
            <p:cNvSpPr/>
            <p:nvPr/>
          </p:nvSpPr>
          <p:spPr>
            <a:xfrm>
              <a:off x="1948364" y="2422793"/>
              <a:ext cx="9686" cy="32011"/>
            </a:xfrm>
            <a:custGeom>
              <a:avLst/>
              <a:gdLst/>
              <a:ahLst/>
              <a:cxnLst/>
              <a:rect l="l" t="t" r="r" b="b"/>
              <a:pathLst>
                <a:path w="420" h="1388" extrusionOk="0">
                  <a:moveTo>
                    <a:pt x="275" y="0"/>
                  </a:moveTo>
                  <a:cubicBezTo>
                    <a:pt x="214" y="0"/>
                    <a:pt x="154" y="33"/>
                    <a:pt x="145" y="104"/>
                  </a:cubicBezTo>
                  <a:cubicBezTo>
                    <a:pt x="119" y="316"/>
                    <a:pt x="92" y="525"/>
                    <a:pt x="65" y="739"/>
                  </a:cubicBezTo>
                  <a:cubicBezTo>
                    <a:pt x="42" y="921"/>
                    <a:pt x="1" y="1115"/>
                    <a:pt x="50" y="1294"/>
                  </a:cubicBezTo>
                  <a:cubicBezTo>
                    <a:pt x="66" y="1356"/>
                    <a:pt x="123" y="1388"/>
                    <a:pt x="180" y="1388"/>
                  </a:cubicBezTo>
                  <a:cubicBezTo>
                    <a:pt x="230" y="1388"/>
                    <a:pt x="280" y="1363"/>
                    <a:pt x="301" y="1313"/>
                  </a:cubicBezTo>
                  <a:cubicBezTo>
                    <a:pt x="380" y="1146"/>
                    <a:pt x="369" y="944"/>
                    <a:pt x="380" y="765"/>
                  </a:cubicBezTo>
                  <a:cubicBezTo>
                    <a:pt x="392" y="553"/>
                    <a:pt x="403" y="339"/>
                    <a:pt x="415" y="127"/>
                  </a:cubicBezTo>
                  <a:cubicBezTo>
                    <a:pt x="419" y="45"/>
                    <a:pt x="346" y="0"/>
                    <a:pt x="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61"/>
            <p:cNvSpPr/>
            <p:nvPr/>
          </p:nvSpPr>
          <p:spPr>
            <a:xfrm>
              <a:off x="1976246" y="2418572"/>
              <a:ext cx="11324" cy="29428"/>
            </a:xfrm>
            <a:custGeom>
              <a:avLst/>
              <a:gdLst/>
              <a:ahLst/>
              <a:cxnLst/>
              <a:rect l="l" t="t" r="r" b="b"/>
              <a:pathLst>
                <a:path w="491" h="1276" extrusionOk="0">
                  <a:moveTo>
                    <a:pt x="320" y="0"/>
                  </a:moveTo>
                  <a:cubicBezTo>
                    <a:pt x="265" y="0"/>
                    <a:pt x="210" y="31"/>
                    <a:pt x="206" y="89"/>
                  </a:cubicBezTo>
                  <a:cubicBezTo>
                    <a:pt x="187" y="271"/>
                    <a:pt x="152" y="450"/>
                    <a:pt x="110" y="625"/>
                  </a:cubicBezTo>
                  <a:cubicBezTo>
                    <a:pt x="77" y="781"/>
                    <a:pt x="1" y="987"/>
                    <a:pt x="27" y="1142"/>
                  </a:cubicBezTo>
                  <a:cubicBezTo>
                    <a:pt x="40" y="1227"/>
                    <a:pt x="99" y="1275"/>
                    <a:pt x="165" y="1275"/>
                  </a:cubicBezTo>
                  <a:cubicBezTo>
                    <a:pt x="202" y="1275"/>
                    <a:pt x="240" y="1261"/>
                    <a:pt x="275" y="1229"/>
                  </a:cubicBezTo>
                  <a:cubicBezTo>
                    <a:pt x="407" y="1112"/>
                    <a:pt x="464" y="850"/>
                    <a:pt x="475" y="678"/>
                  </a:cubicBezTo>
                  <a:cubicBezTo>
                    <a:pt x="491" y="473"/>
                    <a:pt x="472" y="279"/>
                    <a:pt x="430" y="78"/>
                  </a:cubicBezTo>
                  <a:cubicBezTo>
                    <a:pt x="419" y="25"/>
                    <a:pt x="370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61"/>
            <p:cNvSpPr/>
            <p:nvPr/>
          </p:nvSpPr>
          <p:spPr>
            <a:xfrm>
              <a:off x="1985356" y="2362254"/>
              <a:ext cx="12269" cy="26522"/>
            </a:xfrm>
            <a:custGeom>
              <a:avLst/>
              <a:gdLst/>
              <a:ahLst/>
              <a:cxnLst/>
              <a:rect l="l" t="t" r="r" b="b"/>
              <a:pathLst>
                <a:path w="532" h="1150" extrusionOk="0">
                  <a:moveTo>
                    <a:pt x="397" y="1"/>
                  </a:moveTo>
                  <a:cubicBezTo>
                    <a:pt x="346" y="1"/>
                    <a:pt x="292" y="30"/>
                    <a:pt x="271" y="94"/>
                  </a:cubicBezTo>
                  <a:cubicBezTo>
                    <a:pt x="172" y="390"/>
                    <a:pt x="77" y="676"/>
                    <a:pt x="20" y="988"/>
                  </a:cubicBezTo>
                  <a:cubicBezTo>
                    <a:pt x="0" y="1092"/>
                    <a:pt x="74" y="1150"/>
                    <a:pt x="152" y="1150"/>
                  </a:cubicBezTo>
                  <a:cubicBezTo>
                    <a:pt x="210" y="1150"/>
                    <a:pt x="271" y="1116"/>
                    <a:pt x="294" y="1044"/>
                  </a:cubicBezTo>
                  <a:cubicBezTo>
                    <a:pt x="396" y="748"/>
                    <a:pt x="454" y="451"/>
                    <a:pt x="514" y="144"/>
                  </a:cubicBezTo>
                  <a:cubicBezTo>
                    <a:pt x="531" y="53"/>
                    <a:pt x="466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61"/>
            <p:cNvSpPr/>
            <p:nvPr/>
          </p:nvSpPr>
          <p:spPr>
            <a:xfrm>
              <a:off x="1953876" y="2363084"/>
              <a:ext cx="13469" cy="30419"/>
            </a:xfrm>
            <a:custGeom>
              <a:avLst/>
              <a:gdLst/>
              <a:ahLst/>
              <a:cxnLst/>
              <a:rect l="l" t="t" r="r" b="b"/>
              <a:pathLst>
                <a:path w="584" h="1319" extrusionOk="0">
                  <a:moveTo>
                    <a:pt x="410" y="0"/>
                  </a:moveTo>
                  <a:cubicBezTo>
                    <a:pt x="359" y="0"/>
                    <a:pt x="308" y="29"/>
                    <a:pt x="301" y="89"/>
                  </a:cubicBezTo>
                  <a:cubicBezTo>
                    <a:pt x="282" y="286"/>
                    <a:pt x="218" y="487"/>
                    <a:pt x="153" y="673"/>
                  </a:cubicBezTo>
                  <a:cubicBezTo>
                    <a:pt x="92" y="849"/>
                    <a:pt x="1" y="1008"/>
                    <a:pt x="31" y="1194"/>
                  </a:cubicBezTo>
                  <a:cubicBezTo>
                    <a:pt x="43" y="1265"/>
                    <a:pt x="100" y="1319"/>
                    <a:pt x="166" y="1319"/>
                  </a:cubicBezTo>
                  <a:cubicBezTo>
                    <a:pt x="189" y="1319"/>
                    <a:pt x="213" y="1312"/>
                    <a:pt x="236" y="1298"/>
                  </a:cubicBezTo>
                  <a:cubicBezTo>
                    <a:pt x="583" y="1061"/>
                    <a:pt x="522" y="473"/>
                    <a:pt x="529" y="108"/>
                  </a:cubicBezTo>
                  <a:cubicBezTo>
                    <a:pt x="531" y="38"/>
                    <a:pt x="470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61"/>
            <p:cNvSpPr/>
            <p:nvPr/>
          </p:nvSpPr>
          <p:spPr>
            <a:xfrm>
              <a:off x="1941007" y="2347816"/>
              <a:ext cx="9133" cy="16351"/>
            </a:xfrm>
            <a:custGeom>
              <a:avLst/>
              <a:gdLst/>
              <a:ahLst/>
              <a:cxnLst/>
              <a:rect l="l" t="t" r="r" b="b"/>
              <a:pathLst>
                <a:path w="396" h="709" extrusionOk="0">
                  <a:moveTo>
                    <a:pt x="147" y="1"/>
                  </a:moveTo>
                  <a:cubicBezTo>
                    <a:pt x="75" y="1"/>
                    <a:pt x="6" y="63"/>
                    <a:pt x="27" y="161"/>
                  </a:cubicBezTo>
                  <a:cubicBezTo>
                    <a:pt x="46" y="237"/>
                    <a:pt x="42" y="313"/>
                    <a:pt x="34" y="389"/>
                  </a:cubicBezTo>
                  <a:cubicBezTo>
                    <a:pt x="31" y="473"/>
                    <a:pt x="0" y="545"/>
                    <a:pt x="23" y="625"/>
                  </a:cubicBezTo>
                  <a:cubicBezTo>
                    <a:pt x="42" y="678"/>
                    <a:pt x="93" y="708"/>
                    <a:pt x="144" y="708"/>
                  </a:cubicBezTo>
                  <a:cubicBezTo>
                    <a:pt x="167" y="708"/>
                    <a:pt x="189" y="702"/>
                    <a:pt x="209" y="689"/>
                  </a:cubicBezTo>
                  <a:cubicBezTo>
                    <a:pt x="396" y="568"/>
                    <a:pt x="343" y="249"/>
                    <a:pt x="262" y="81"/>
                  </a:cubicBezTo>
                  <a:cubicBezTo>
                    <a:pt x="237" y="25"/>
                    <a:pt x="192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61"/>
            <p:cNvSpPr/>
            <p:nvPr/>
          </p:nvSpPr>
          <p:spPr>
            <a:xfrm>
              <a:off x="1960126" y="2317997"/>
              <a:ext cx="11139" cy="27214"/>
            </a:xfrm>
            <a:custGeom>
              <a:avLst/>
              <a:gdLst/>
              <a:ahLst/>
              <a:cxnLst/>
              <a:rect l="l" t="t" r="r" b="b"/>
              <a:pathLst>
                <a:path w="483" h="1180" extrusionOk="0">
                  <a:moveTo>
                    <a:pt x="300" y="1"/>
                  </a:moveTo>
                  <a:cubicBezTo>
                    <a:pt x="241" y="1"/>
                    <a:pt x="178" y="45"/>
                    <a:pt x="182" y="115"/>
                  </a:cubicBezTo>
                  <a:cubicBezTo>
                    <a:pt x="190" y="279"/>
                    <a:pt x="163" y="450"/>
                    <a:pt x="121" y="606"/>
                  </a:cubicBezTo>
                  <a:cubicBezTo>
                    <a:pt x="79" y="754"/>
                    <a:pt x="0" y="910"/>
                    <a:pt x="46" y="1063"/>
                  </a:cubicBezTo>
                  <a:cubicBezTo>
                    <a:pt x="69" y="1135"/>
                    <a:pt x="139" y="1180"/>
                    <a:pt x="210" y="1180"/>
                  </a:cubicBezTo>
                  <a:cubicBezTo>
                    <a:pt x="242" y="1180"/>
                    <a:pt x="275" y="1170"/>
                    <a:pt x="304" y="1150"/>
                  </a:cubicBezTo>
                  <a:cubicBezTo>
                    <a:pt x="456" y="1043"/>
                    <a:pt x="479" y="815"/>
                    <a:pt x="479" y="637"/>
                  </a:cubicBezTo>
                  <a:cubicBezTo>
                    <a:pt x="483" y="439"/>
                    <a:pt x="441" y="261"/>
                    <a:pt x="395" y="74"/>
                  </a:cubicBezTo>
                  <a:cubicBezTo>
                    <a:pt x="383" y="23"/>
                    <a:pt x="342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61"/>
            <p:cNvSpPr/>
            <p:nvPr/>
          </p:nvSpPr>
          <p:spPr>
            <a:xfrm>
              <a:off x="2027030" y="2001671"/>
              <a:ext cx="19926" cy="25692"/>
            </a:xfrm>
            <a:custGeom>
              <a:avLst/>
              <a:gdLst/>
              <a:ahLst/>
              <a:cxnLst/>
              <a:rect l="l" t="t" r="r" b="b"/>
              <a:pathLst>
                <a:path w="864" h="1114" extrusionOk="0">
                  <a:moveTo>
                    <a:pt x="693" y="1"/>
                  </a:moveTo>
                  <a:cubicBezTo>
                    <a:pt x="651" y="1"/>
                    <a:pt x="609" y="14"/>
                    <a:pt x="577" y="42"/>
                  </a:cubicBezTo>
                  <a:cubicBezTo>
                    <a:pt x="445" y="164"/>
                    <a:pt x="354" y="335"/>
                    <a:pt x="263" y="487"/>
                  </a:cubicBezTo>
                  <a:cubicBezTo>
                    <a:pt x="171" y="643"/>
                    <a:pt x="75" y="795"/>
                    <a:pt x="26" y="969"/>
                  </a:cubicBezTo>
                  <a:cubicBezTo>
                    <a:pt x="1" y="1063"/>
                    <a:pt x="72" y="1114"/>
                    <a:pt x="148" y="1114"/>
                  </a:cubicBezTo>
                  <a:cubicBezTo>
                    <a:pt x="183" y="1114"/>
                    <a:pt x="219" y="1103"/>
                    <a:pt x="247" y="1080"/>
                  </a:cubicBezTo>
                  <a:cubicBezTo>
                    <a:pt x="380" y="958"/>
                    <a:pt x="479" y="795"/>
                    <a:pt x="577" y="646"/>
                  </a:cubicBezTo>
                  <a:cubicBezTo>
                    <a:pt x="677" y="495"/>
                    <a:pt x="783" y="342"/>
                    <a:pt x="833" y="167"/>
                  </a:cubicBezTo>
                  <a:cubicBezTo>
                    <a:pt x="864" y="61"/>
                    <a:pt x="780" y="1"/>
                    <a:pt x="6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61"/>
            <p:cNvSpPr/>
            <p:nvPr/>
          </p:nvSpPr>
          <p:spPr>
            <a:xfrm>
              <a:off x="2013954" y="1990786"/>
              <a:ext cx="14599" cy="15913"/>
            </a:xfrm>
            <a:custGeom>
              <a:avLst/>
              <a:gdLst/>
              <a:ahLst/>
              <a:cxnLst/>
              <a:rect l="l" t="t" r="r" b="b"/>
              <a:pathLst>
                <a:path w="633" h="690" extrusionOk="0">
                  <a:moveTo>
                    <a:pt x="522" y="0"/>
                  </a:moveTo>
                  <a:cubicBezTo>
                    <a:pt x="506" y="0"/>
                    <a:pt x="489" y="4"/>
                    <a:pt x="472" y="12"/>
                  </a:cubicBezTo>
                  <a:cubicBezTo>
                    <a:pt x="381" y="62"/>
                    <a:pt x="316" y="146"/>
                    <a:pt x="240" y="209"/>
                  </a:cubicBezTo>
                  <a:cubicBezTo>
                    <a:pt x="156" y="274"/>
                    <a:pt x="107" y="385"/>
                    <a:pt x="61" y="476"/>
                  </a:cubicBezTo>
                  <a:cubicBezTo>
                    <a:pt x="0" y="596"/>
                    <a:pt x="96" y="690"/>
                    <a:pt x="197" y="690"/>
                  </a:cubicBezTo>
                  <a:cubicBezTo>
                    <a:pt x="246" y="690"/>
                    <a:pt x="297" y="667"/>
                    <a:pt x="331" y="613"/>
                  </a:cubicBezTo>
                  <a:cubicBezTo>
                    <a:pt x="381" y="533"/>
                    <a:pt x="445" y="460"/>
                    <a:pt x="479" y="369"/>
                  </a:cubicBezTo>
                  <a:cubicBezTo>
                    <a:pt x="510" y="286"/>
                    <a:pt x="574" y="218"/>
                    <a:pt x="605" y="130"/>
                  </a:cubicBezTo>
                  <a:cubicBezTo>
                    <a:pt x="632" y="60"/>
                    <a:pt x="585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61"/>
            <p:cNvSpPr/>
            <p:nvPr/>
          </p:nvSpPr>
          <p:spPr>
            <a:xfrm>
              <a:off x="2017390" y="1949296"/>
              <a:ext cx="24654" cy="27698"/>
            </a:xfrm>
            <a:custGeom>
              <a:avLst/>
              <a:gdLst/>
              <a:ahLst/>
              <a:cxnLst/>
              <a:rect l="l" t="t" r="r" b="b"/>
              <a:pathLst>
                <a:path w="1069" h="1201" extrusionOk="0">
                  <a:moveTo>
                    <a:pt x="960" y="0"/>
                  </a:moveTo>
                  <a:cubicBezTo>
                    <a:pt x="944" y="0"/>
                    <a:pt x="928" y="4"/>
                    <a:pt x="912" y="13"/>
                  </a:cubicBezTo>
                  <a:cubicBezTo>
                    <a:pt x="535" y="215"/>
                    <a:pt x="293" y="644"/>
                    <a:pt x="65" y="994"/>
                  </a:cubicBezTo>
                  <a:cubicBezTo>
                    <a:pt x="1" y="1091"/>
                    <a:pt x="105" y="1201"/>
                    <a:pt x="203" y="1201"/>
                  </a:cubicBezTo>
                  <a:cubicBezTo>
                    <a:pt x="239" y="1201"/>
                    <a:pt x="274" y="1186"/>
                    <a:pt x="300" y="1150"/>
                  </a:cubicBezTo>
                  <a:cubicBezTo>
                    <a:pt x="535" y="811"/>
                    <a:pt x="874" y="507"/>
                    <a:pt x="1041" y="123"/>
                  </a:cubicBezTo>
                  <a:cubicBezTo>
                    <a:pt x="1068" y="57"/>
                    <a:pt x="1019" y="0"/>
                    <a:pt x="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61"/>
            <p:cNvSpPr/>
            <p:nvPr/>
          </p:nvSpPr>
          <p:spPr>
            <a:xfrm>
              <a:off x="2041237" y="1954278"/>
              <a:ext cx="16374" cy="18242"/>
            </a:xfrm>
            <a:custGeom>
              <a:avLst/>
              <a:gdLst/>
              <a:ahLst/>
              <a:cxnLst/>
              <a:rect l="l" t="t" r="r" b="b"/>
              <a:pathLst>
                <a:path w="710" h="791" extrusionOk="0">
                  <a:moveTo>
                    <a:pt x="584" y="1"/>
                  </a:moveTo>
                  <a:cubicBezTo>
                    <a:pt x="571" y="1"/>
                    <a:pt x="558" y="3"/>
                    <a:pt x="543" y="9"/>
                  </a:cubicBezTo>
                  <a:cubicBezTo>
                    <a:pt x="422" y="67"/>
                    <a:pt x="345" y="177"/>
                    <a:pt x="266" y="287"/>
                  </a:cubicBezTo>
                  <a:cubicBezTo>
                    <a:pt x="186" y="394"/>
                    <a:pt x="114" y="511"/>
                    <a:pt x="49" y="629"/>
                  </a:cubicBezTo>
                  <a:cubicBezTo>
                    <a:pt x="1" y="718"/>
                    <a:pt x="75" y="791"/>
                    <a:pt x="153" y="791"/>
                  </a:cubicBezTo>
                  <a:cubicBezTo>
                    <a:pt x="191" y="791"/>
                    <a:pt x="229" y="773"/>
                    <a:pt x="254" y="732"/>
                  </a:cubicBezTo>
                  <a:cubicBezTo>
                    <a:pt x="319" y="629"/>
                    <a:pt x="391" y="531"/>
                    <a:pt x="468" y="436"/>
                  </a:cubicBezTo>
                  <a:cubicBezTo>
                    <a:pt x="540" y="348"/>
                    <a:pt x="638" y="272"/>
                    <a:pt x="680" y="169"/>
                  </a:cubicBezTo>
                  <a:cubicBezTo>
                    <a:pt x="709" y="98"/>
                    <a:pt x="661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61"/>
            <p:cNvSpPr/>
            <p:nvPr/>
          </p:nvSpPr>
          <p:spPr>
            <a:xfrm>
              <a:off x="2055743" y="1959167"/>
              <a:ext cx="30281" cy="23731"/>
            </a:xfrm>
            <a:custGeom>
              <a:avLst/>
              <a:gdLst/>
              <a:ahLst/>
              <a:cxnLst/>
              <a:rect l="l" t="t" r="r" b="b"/>
              <a:pathLst>
                <a:path w="1313" h="1029" extrusionOk="0">
                  <a:moveTo>
                    <a:pt x="1174" y="0"/>
                  </a:moveTo>
                  <a:cubicBezTo>
                    <a:pt x="1159" y="0"/>
                    <a:pt x="1144" y="4"/>
                    <a:pt x="1127" y="11"/>
                  </a:cubicBezTo>
                  <a:cubicBezTo>
                    <a:pt x="736" y="178"/>
                    <a:pt x="390" y="539"/>
                    <a:pt x="85" y="828"/>
                  </a:cubicBezTo>
                  <a:cubicBezTo>
                    <a:pt x="1" y="907"/>
                    <a:pt x="86" y="1029"/>
                    <a:pt x="183" y="1029"/>
                  </a:cubicBezTo>
                  <a:cubicBezTo>
                    <a:pt x="203" y="1029"/>
                    <a:pt x="225" y="1023"/>
                    <a:pt x="245" y="1010"/>
                  </a:cubicBezTo>
                  <a:cubicBezTo>
                    <a:pt x="436" y="885"/>
                    <a:pt x="618" y="764"/>
                    <a:pt x="792" y="619"/>
                  </a:cubicBezTo>
                  <a:cubicBezTo>
                    <a:pt x="948" y="490"/>
                    <a:pt x="1134" y="368"/>
                    <a:pt x="1257" y="204"/>
                  </a:cubicBezTo>
                  <a:cubicBezTo>
                    <a:pt x="1313" y="129"/>
                    <a:pt x="1263" y="0"/>
                    <a:pt x="1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61"/>
            <p:cNvSpPr/>
            <p:nvPr/>
          </p:nvSpPr>
          <p:spPr>
            <a:xfrm>
              <a:off x="2105788" y="1921529"/>
              <a:ext cx="21540" cy="16167"/>
            </a:xfrm>
            <a:custGeom>
              <a:avLst/>
              <a:gdLst/>
              <a:ahLst/>
              <a:cxnLst/>
              <a:rect l="l" t="t" r="r" b="b"/>
              <a:pathLst>
                <a:path w="934" h="701" extrusionOk="0">
                  <a:moveTo>
                    <a:pt x="827" y="0"/>
                  </a:moveTo>
                  <a:cubicBezTo>
                    <a:pt x="823" y="0"/>
                    <a:pt x="820" y="0"/>
                    <a:pt x="817" y="1"/>
                  </a:cubicBezTo>
                  <a:cubicBezTo>
                    <a:pt x="672" y="15"/>
                    <a:pt x="573" y="115"/>
                    <a:pt x="463" y="201"/>
                  </a:cubicBezTo>
                  <a:cubicBezTo>
                    <a:pt x="338" y="297"/>
                    <a:pt x="215" y="396"/>
                    <a:pt x="94" y="494"/>
                  </a:cubicBezTo>
                  <a:cubicBezTo>
                    <a:pt x="0" y="566"/>
                    <a:pt x="61" y="701"/>
                    <a:pt x="155" y="701"/>
                  </a:cubicBezTo>
                  <a:cubicBezTo>
                    <a:pt x="175" y="701"/>
                    <a:pt x="197" y="694"/>
                    <a:pt x="219" y="680"/>
                  </a:cubicBezTo>
                  <a:cubicBezTo>
                    <a:pt x="349" y="594"/>
                    <a:pt x="478" y="506"/>
                    <a:pt x="607" y="418"/>
                  </a:cubicBezTo>
                  <a:cubicBezTo>
                    <a:pt x="721" y="343"/>
                    <a:pt x="854" y="274"/>
                    <a:pt x="908" y="145"/>
                  </a:cubicBezTo>
                  <a:cubicBezTo>
                    <a:pt x="933" y="83"/>
                    <a:pt x="896" y="0"/>
                    <a:pt x="8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61"/>
            <p:cNvSpPr/>
            <p:nvPr/>
          </p:nvSpPr>
          <p:spPr>
            <a:xfrm>
              <a:off x="2072371" y="1923005"/>
              <a:ext cx="21056" cy="18819"/>
            </a:xfrm>
            <a:custGeom>
              <a:avLst/>
              <a:gdLst/>
              <a:ahLst/>
              <a:cxnLst/>
              <a:rect l="l" t="t" r="r" b="b"/>
              <a:pathLst>
                <a:path w="913" h="816" extrusionOk="0">
                  <a:moveTo>
                    <a:pt x="800" y="0"/>
                  </a:moveTo>
                  <a:cubicBezTo>
                    <a:pt x="784" y="0"/>
                    <a:pt x="766" y="5"/>
                    <a:pt x="748" y="16"/>
                  </a:cubicBezTo>
                  <a:cubicBezTo>
                    <a:pt x="464" y="179"/>
                    <a:pt x="254" y="404"/>
                    <a:pt x="53" y="658"/>
                  </a:cubicBezTo>
                  <a:cubicBezTo>
                    <a:pt x="1" y="723"/>
                    <a:pt x="53" y="815"/>
                    <a:pt x="123" y="815"/>
                  </a:cubicBezTo>
                  <a:cubicBezTo>
                    <a:pt x="140" y="815"/>
                    <a:pt x="157" y="810"/>
                    <a:pt x="174" y="799"/>
                  </a:cubicBezTo>
                  <a:cubicBezTo>
                    <a:pt x="444" y="613"/>
                    <a:pt x="684" y="423"/>
                    <a:pt x="866" y="153"/>
                  </a:cubicBezTo>
                  <a:cubicBezTo>
                    <a:pt x="913" y="85"/>
                    <a:pt x="86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61"/>
            <p:cNvSpPr/>
            <p:nvPr/>
          </p:nvSpPr>
          <p:spPr>
            <a:xfrm>
              <a:off x="2053667" y="1907715"/>
              <a:ext cx="24677" cy="21679"/>
            </a:xfrm>
            <a:custGeom>
              <a:avLst/>
              <a:gdLst/>
              <a:ahLst/>
              <a:cxnLst/>
              <a:rect l="l" t="t" r="r" b="b"/>
              <a:pathLst>
                <a:path w="1070" h="940" extrusionOk="0">
                  <a:moveTo>
                    <a:pt x="917" y="0"/>
                  </a:moveTo>
                  <a:cubicBezTo>
                    <a:pt x="899" y="0"/>
                    <a:pt x="881" y="4"/>
                    <a:pt x="864" y="14"/>
                  </a:cubicBezTo>
                  <a:cubicBezTo>
                    <a:pt x="536" y="184"/>
                    <a:pt x="217" y="432"/>
                    <a:pt x="43" y="767"/>
                  </a:cubicBezTo>
                  <a:cubicBezTo>
                    <a:pt x="0" y="851"/>
                    <a:pt x="72" y="940"/>
                    <a:pt x="153" y="940"/>
                  </a:cubicBezTo>
                  <a:cubicBezTo>
                    <a:pt x="174" y="940"/>
                    <a:pt x="196" y="933"/>
                    <a:pt x="217" y="919"/>
                  </a:cubicBezTo>
                  <a:cubicBezTo>
                    <a:pt x="514" y="717"/>
                    <a:pt x="761" y="432"/>
                    <a:pt x="1001" y="166"/>
                  </a:cubicBezTo>
                  <a:cubicBezTo>
                    <a:pt x="1069" y="91"/>
                    <a:pt x="999" y="0"/>
                    <a:pt x="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61"/>
            <p:cNvSpPr/>
            <p:nvPr/>
          </p:nvSpPr>
          <p:spPr>
            <a:xfrm>
              <a:off x="2101591" y="1856147"/>
              <a:ext cx="24585" cy="19534"/>
            </a:xfrm>
            <a:custGeom>
              <a:avLst/>
              <a:gdLst/>
              <a:ahLst/>
              <a:cxnLst/>
              <a:rect l="l" t="t" r="r" b="b"/>
              <a:pathLst>
                <a:path w="1066" h="847" extrusionOk="0">
                  <a:moveTo>
                    <a:pt x="994" y="0"/>
                  </a:moveTo>
                  <a:cubicBezTo>
                    <a:pt x="986" y="0"/>
                    <a:pt x="977" y="2"/>
                    <a:pt x="968" y="7"/>
                  </a:cubicBezTo>
                  <a:cubicBezTo>
                    <a:pt x="606" y="167"/>
                    <a:pt x="345" y="428"/>
                    <a:pt x="63" y="699"/>
                  </a:cubicBezTo>
                  <a:cubicBezTo>
                    <a:pt x="1" y="757"/>
                    <a:pt x="63" y="847"/>
                    <a:pt x="132" y="847"/>
                  </a:cubicBezTo>
                  <a:cubicBezTo>
                    <a:pt x="147" y="847"/>
                    <a:pt x="163" y="842"/>
                    <a:pt x="178" y="832"/>
                  </a:cubicBezTo>
                  <a:cubicBezTo>
                    <a:pt x="501" y="618"/>
                    <a:pt x="808" y="425"/>
                    <a:pt x="1036" y="109"/>
                  </a:cubicBezTo>
                  <a:cubicBezTo>
                    <a:pt x="1066" y="70"/>
                    <a:pt x="1042" y="0"/>
                    <a:pt x="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61"/>
            <p:cNvSpPr/>
            <p:nvPr/>
          </p:nvSpPr>
          <p:spPr>
            <a:xfrm>
              <a:off x="2095157" y="1883983"/>
              <a:ext cx="29843" cy="21425"/>
            </a:xfrm>
            <a:custGeom>
              <a:avLst/>
              <a:gdLst/>
              <a:ahLst/>
              <a:cxnLst/>
              <a:rect l="l" t="t" r="r" b="b"/>
              <a:pathLst>
                <a:path w="1294" h="929" extrusionOk="0">
                  <a:moveTo>
                    <a:pt x="1061" y="1"/>
                  </a:moveTo>
                  <a:cubicBezTo>
                    <a:pt x="1050" y="1"/>
                    <a:pt x="1038" y="2"/>
                    <a:pt x="1027" y="4"/>
                  </a:cubicBezTo>
                  <a:cubicBezTo>
                    <a:pt x="840" y="50"/>
                    <a:pt x="685" y="214"/>
                    <a:pt x="536" y="332"/>
                  </a:cubicBezTo>
                  <a:cubicBezTo>
                    <a:pt x="384" y="453"/>
                    <a:pt x="236" y="575"/>
                    <a:pt x="95" y="712"/>
                  </a:cubicBezTo>
                  <a:cubicBezTo>
                    <a:pt x="0" y="810"/>
                    <a:pt x="100" y="929"/>
                    <a:pt x="208" y="929"/>
                  </a:cubicBezTo>
                  <a:cubicBezTo>
                    <a:pt x="230" y="929"/>
                    <a:pt x="253" y="924"/>
                    <a:pt x="274" y="913"/>
                  </a:cubicBezTo>
                  <a:cubicBezTo>
                    <a:pt x="460" y="818"/>
                    <a:pt x="631" y="704"/>
                    <a:pt x="802" y="587"/>
                  </a:cubicBezTo>
                  <a:cubicBezTo>
                    <a:pt x="954" y="483"/>
                    <a:pt x="1122" y="392"/>
                    <a:pt x="1220" y="232"/>
                  </a:cubicBezTo>
                  <a:cubicBezTo>
                    <a:pt x="1293" y="112"/>
                    <a:pt x="1175" y="1"/>
                    <a:pt x="10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61"/>
            <p:cNvSpPr/>
            <p:nvPr/>
          </p:nvSpPr>
          <p:spPr>
            <a:xfrm>
              <a:off x="2128666" y="1894085"/>
              <a:ext cx="22878" cy="13791"/>
            </a:xfrm>
            <a:custGeom>
              <a:avLst/>
              <a:gdLst/>
              <a:ahLst/>
              <a:cxnLst/>
              <a:rect l="l" t="t" r="r" b="b"/>
              <a:pathLst>
                <a:path w="992" h="598" extrusionOk="0">
                  <a:moveTo>
                    <a:pt x="755" y="0"/>
                  </a:moveTo>
                  <a:cubicBezTo>
                    <a:pt x="487" y="0"/>
                    <a:pt x="226" y="239"/>
                    <a:pt x="60" y="419"/>
                  </a:cubicBezTo>
                  <a:cubicBezTo>
                    <a:pt x="1" y="485"/>
                    <a:pt x="57" y="597"/>
                    <a:pt x="137" y="597"/>
                  </a:cubicBezTo>
                  <a:cubicBezTo>
                    <a:pt x="149" y="597"/>
                    <a:pt x="162" y="595"/>
                    <a:pt x="174" y="589"/>
                  </a:cubicBezTo>
                  <a:cubicBezTo>
                    <a:pt x="413" y="491"/>
                    <a:pt x="767" y="430"/>
                    <a:pt x="934" y="213"/>
                  </a:cubicBezTo>
                  <a:cubicBezTo>
                    <a:pt x="992" y="137"/>
                    <a:pt x="957" y="42"/>
                    <a:pt x="870" y="15"/>
                  </a:cubicBezTo>
                  <a:cubicBezTo>
                    <a:pt x="831" y="5"/>
                    <a:pt x="793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61"/>
            <p:cNvSpPr/>
            <p:nvPr/>
          </p:nvSpPr>
          <p:spPr>
            <a:xfrm>
              <a:off x="2160101" y="1896460"/>
              <a:ext cx="27675" cy="16421"/>
            </a:xfrm>
            <a:custGeom>
              <a:avLst/>
              <a:gdLst/>
              <a:ahLst/>
              <a:cxnLst/>
              <a:rect l="l" t="t" r="r" b="b"/>
              <a:pathLst>
                <a:path w="1200" h="712" extrusionOk="0">
                  <a:moveTo>
                    <a:pt x="1024" y="1"/>
                  </a:moveTo>
                  <a:cubicBezTo>
                    <a:pt x="852" y="1"/>
                    <a:pt x="717" y="72"/>
                    <a:pt x="564" y="163"/>
                  </a:cubicBezTo>
                  <a:cubicBezTo>
                    <a:pt x="385" y="266"/>
                    <a:pt x="203" y="380"/>
                    <a:pt x="59" y="528"/>
                  </a:cubicBezTo>
                  <a:cubicBezTo>
                    <a:pt x="1" y="589"/>
                    <a:pt x="45" y="712"/>
                    <a:pt x="130" y="712"/>
                  </a:cubicBezTo>
                  <a:cubicBezTo>
                    <a:pt x="135" y="712"/>
                    <a:pt x="140" y="712"/>
                    <a:pt x="145" y="711"/>
                  </a:cubicBezTo>
                  <a:cubicBezTo>
                    <a:pt x="351" y="672"/>
                    <a:pt x="541" y="593"/>
                    <a:pt x="731" y="505"/>
                  </a:cubicBezTo>
                  <a:cubicBezTo>
                    <a:pt x="910" y="421"/>
                    <a:pt x="1066" y="346"/>
                    <a:pt x="1164" y="167"/>
                  </a:cubicBezTo>
                  <a:cubicBezTo>
                    <a:pt x="1199" y="110"/>
                    <a:pt x="1157" y="11"/>
                    <a:pt x="1085" y="4"/>
                  </a:cubicBezTo>
                  <a:cubicBezTo>
                    <a:pt x="1064" y="2"/>
                    <a:pt x="1044" y="1"/>
                    <a:pt x="1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61"/>
            <p:cNvSpPr/>
            <p:nvPr/>
          </p:nvSpPr>
          <p:spPr>
            <a:xfrm>
              <a:off x="2172324" y="1868854"/>
              <a:ext cx="33579" cy="16697"/>
            </a:xfrm>
            <a:custGeom>
              <a:avLst/>
              <a:gdLst/>
              <a:ahLst/>
              <a:cxnLst/>
              <a:rect l="l" t="t" r="r" b="b"/>
              <a:pathLst>
                <a:path w="1456" h="724" extrusionOk="0">
                  <a:moveTo>
                    <a:pt x="1159" y="1"/>
                  </a:moveTo>
                  <a:cubicBezTo>
                    <a:pt x="810" y="1"/>
                    <a:pt x="405" y="242"/>
                    <a:pt x="140" y="418"/>
                  </a:cubicBezTo>
                  <a:cubicBezTo>
                    <a:pt x="1" y="509"/>
                    <a:pt x="84" y="723"/>
                    <a:pt x="232" y="723"/>
                  </a:cubicBezTo>
                  <a:cubicBezTo>
                    <a:pt x="249" y="723"/>
                    <a:pt x="266" y="720"/>
                    <a:pt x="285" y="714"/>
                  </a:cubicBezTo>
                  <a:cubicBezTo>
                    <a:pt x="487" y="642"/>
                    <a:pt x="687" y="555"/>
                    <a:pt x="893" y="486"/>
                  </a:cubicBezTo>
                  <a:cubicBezTo>
                    <a:pt x="1075" y="425"/>
                    <a:pt x="1243" y="376"/>
                    <a:pt x="1384" y="235"/>
                  </a:cubicBezTo>
                  <a:cubicBezTo>
                    <a:pt x="1456" y="158"/>
                    <a:pt x="1403" y="41"/>
                    <a:pt x="1312" y="18"/>
                  </a:cubicBezTo>
                  <a:cubicBezTo>
                    <a:pt x="1262" y="6"/>
                    <a:pt x="1211" y="1"/>
                    <a:pt x="1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61"/>
            <p:cNvSpPr/>
            <p:nvPr/>
          </p:nvSpPr>
          <p:spPr>
            <a:xfrm>
              <a:off x="2140567" y="1854440"/>
              <a:ext cx="24861" cy="14645"/>
            </a:xfrm>
            <a:custGeom>
              <a:avLst/>
              <a:gdLst/>
              <a:ahLst/>
              <a:cxnLst/>
              <a:rect l="l" t="t" r="r" b="b"/>
              <a:pathLst>
                <a:path w="1078" h="635" extrusionOk="0">
                  <a:moveTo>
                    <a:pt x="903" y="0"/>
                  </a:moveTo>
                  <a:cubicBezTo>
                    <a:pt x="900" y="0"/>
                    <a:pt x="897" y="0"/>
                    <a:pt x="894" y="1"/>
                  </a:cubicBezTo>
                  <a:cubicBezTo>
                    <a:pt x="753" y="8"/>
                    <a:pt x="632" y="92"/>
                    <a:pt x="513" y="160"/>
                  </a:cubicBezTo>
                  <a:cubicBezTo>
                    <a:pt x="381" y="232"/>
                    <a:pt x="248" y="313"/>
                    <a:pt x="114" y="385"/>
                  </a:cubicBezTo>
                  <a:cubicBezTo>
                    <a:pt x="0" y="452"/>
                    <a:pt x="70" y="634"/>
                    <a:pt x="182" y="634"/>
                  </a:cubicBezTo>
                  <a:cubicBezTo>
                    <a:pt x="197" y="634"/>
                    <a:pt x="212" y="631"/>
                    <a:pt x="229" y="624"/>
                  </a:cubicBezTo>
                  <a:cubicBezTo>
                    <a:pt x="369" y="564"/>
                    <a:pt x="510" y="502"/>
                    <a:pt x="650" y="438"/>
                  </a:cubicBezTo>
                  <a:cubicBezTo>
                    <a:pt x="772" y="381"/>
                    <a:pt x="917" y="335"/>
                    <a:pt x="1004" y="229"/>
                  </a:cubicBezTo>
                  <a:cubicBezTo>
                    <a:pt x="1078" y="140"/>
                    <a:pt x="1018" y="0"/>
                    <a:pt x="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61"/>
            <p:cNvSpPr/>
            <p:nvPr/>
          </p:nvSpPr>
          <p:spPr>
            <a:xfrm>
              <a:off x="2165267" y="1824528"/>
              <a:ext cx="34086" cy="14991"/>
            </a:xfrm>
            <a:custGeom>
              <a:avLst/>
              <a:gdLst/>
              <a:ahLst/>
              <a:cxnLst/>
              <a:rect l="l" t="t" r="r" b="b"/>
              <a:pathLst>
                <a:path w="1478" h="650" extrusionOk="0">
                  <a:moveTo>
                    <a:pt x="1256" y="1"/>
                  </a:moveTo>
                  <a:cubicBezTo>
                    <a:pt x="1074" y="5"/>
                    <a:pt x="891" y="96"/>
                    <a:pt x="716" y="157"/>
                  </a:cubicBezTo>
                  <a:cubicBezTo>
                    <a:pt x="526" y="225"/>
                    <a:pt x="340" y="306"/>
                    <a:pt x="149" y="381"/>
                  </a:cubicBezTo>
                  <a:cubicBezTo>
                    <a:pt x="0" y="444"/>
                    <a:pt x="54" y="649"/>
                    <a:pt x="195" y="649"/>
                  </a:cubicBezTo>
                  <a:cubicBezTo>
                    <a:pt x="208" y="649"/>
                    <a:pt x="222" y="647"/>
                    <a:pt x="237" y="643"/>
                  </a:cubicBezTo>
                  <a:cubicBezTo>
                    <a:pt x="435" y="594"/>
                    <a:pt x="633" y="545"/>
                    <a:pt x="826" y="484"/>
                  </a:cubicBezTo>
                  <a:cubicBezTo>
                    <a:pt x="1002" y="431"/>
                    <a:pt x="1199" y="397"/>
                    <a:pt x="1351" y="287"/>
                  </a:cubicBezTo>
                  <a:cubicBezTo>
                    <a:pt x="1477" y="195"/>
                    <a:pt x="1412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61"/>
            <p:cNvSpPr/>
            <p:nvPr/>
          </p:nvSpPr>
          <p:spPr>
            <a:xfrm>
              <a:off x="2228343" y="1810345"/>
              <a:ext cx="32449" cy="11347"/>
            </a:xfrm>
            <a:custGeom>
              <a:avLst/>
              <a:gdLst/>
              <a:ahLst/>
              <a:cxnLst/>
              <a:rect l="l" t="t" r="r" b="b"/>
              <a:pathLst>
                <a:path w="1407" h="492" extrusionOk="0">
                  <a:moveTo>
                    <a:pt x="1186" y="1"/>
                  </a:moveTo>
                  <a:cubicBezTo>
                    <a:pt x="1015" y="1"/>
                    <a:pt x="849" y="59"/>
                    <a:pt x="681" y="103"/>
                  </a:cubicBezTo>
                  <a:cubicBezTo>
                    <a:pt x="483" y="152"/>
                    <a:pt x="285" y="202"/>
                    <a:pt x="103" y="297"/>
                  </a:cubicBezTo>
                  <a:cubicBezTo>
                    <a:pt x="0" y="346"/>
                    <a:pt x="76" y="487"/>
                    <a:pt x="167" y="491"/>
                  </a:cubicBezTo>
                  <a:cubicBezTo>
                    <a:pt x="176" y="491"/>
                    <a:pt x="185" y="491"/>
                    <a:pt x="193" y="491"/>
                  </a:cubicBezTo>
                  <a:cubicBezTo>
                    <a:pt x="379" y="491"/>
                    <a:pt x="560" y="455"/>
                    <a:pt x="741" y="419"/>
                  </a:cubicBezTo>
                  <a:cubicBezTo>
                    <a:pt x="932" y="381"/>
                    <a:pt x="1137" y="369"/>
                    <a:pt x="1304" y="270"/>
                  </a:cubicBezTo>
                  <a:cubicBezTo>
                    <a:pt x="1406" y="209"/>
                    <a:pt x="1380" y="16"/>
                    <a:pt x="1251" y="4"/>
                  </a:cubicBezTo>
                  <a:cubicBezTo>
                    <a:pt x="1229" y="2"/>
                    <a:pt x="1207" y="1"/>
                    <a:pt x="1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61"/>
            <p:cNvSpPr/>
            <p:nvPr/>
          </p:nvSpPr>
          <p:spPr>
            <a:xfrm>
              <a:off x="2221977" y="1830594"/>
              <a:ext cx="31457" cy="13930"/>
            </a:xfrm>
            <a:custGeom>
              <a:avLst/>
              <a:gdLst/>
              <a:ahLst/>
              <a:cxnLst/>
              <a:rect l="l" t="t" r="r" b="b"/>
              <a:pathLst>
                <a:path w="1364" h="604" extrusionOk="0">
                  <a:moveTo>
                    <a:pt x="1162" y="1"/>
                  </a:moveTo>
                  <a:cubicBezTo>
                    <a:pt x="991" y="1"/>
                    <a:pt x="824" y="80"/>
                    <a:pt x="664" y="141"/>
                  </a:cubicBezTo>
                  <a:cubicBezTo>
                    <a:pt x="493" y="206"/>
                    <a:pt x="318" y="275"/>
                    <a:pt x="147" y="343"/>
                  </a:cubicBezTo>
                  <a:cubicBezTo>
                    <a:pt x="1" y="398"/>
                    <a:pt x="52" y="603"/>
                    <a:pt x="190" y="603"/>
                  </a:cubicBezTo>
                  <a:cubicBezTo>
                    <a:pt x="203" y="603"/>
                    <a:pt x="216" y="601"/>
                    <a:pt x="231" y="598"/>
                  </a:cubicBezTo>
                  <a:cubicBezTo>
                    <a:pt x="410" y="548"/>
                    <a:pt x="587" y="499"/>
                    <a:pt x="766" y="449"/>
                  </a:cubicBezTo>
                  <a:cubicBezTo>
                    <a:pt x="930" y="400"/>
                    <a:pt x="1112" y="366"/>
                    <a:pt x="1249" y="263"/>
                  </a:cubicBezTo>
                  <a:cubicBezTo>
                    <a:pt x="1363" y="180"/>
                    <a:pt x="1306" y="1"/>
                    <a:pt x="1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61"/>
            <p:cNvSpPr/>
            <p:nvPr/>
          </p:nvSpPr>
          <p:spPr>
            <a:xfrm>
              <a:off x="2238259" y="1860137"/>
              <a:ext cx="28667" cy="11139"/>
            </a:xfrm>
            <a:custGeom>
              <a:avLst/>
              <a:gdLst/>
              <a:ahLst/>
              <a:cxnLst/>
              <a:rect l="l" t="t" r="r" b="b"/>
              <a:pathLst>
                <a:path w="1243" h="483" extrusionOk="0">
                  <a:moveTo>
                    <a:pt x="957" y="0"/>
                  </a:moveTo>
                  <a:cubicBezTo>
                    <a:pt x="836" y="0"/>
                    <a:pt x="719" y="42"/>
                    <a:pt x="597" y="77"/>
                  </a:cubicBezTo>
                  <a:cubicBezTo>
                    <a:pt x="418" y="126"/>
                    <a:pt x="220" y="161"/>
                    <a:pt x="72" y="271"/>
                  </a:cubicBezTo>
                  <a:cubicBezTo>
                    <a:pt x="0" y="324"/>
                    <a:pt x="11" y="453"/>
                    <a:pt x="110" y="473"/>
                  </a:cubicBezTo>
                  <a:cubicBezTo>
                    <a:pt x="148" y="479"/>
                    <a:pt x="186" y="482"/>
                    <a:pt x="225" y="482"/>
                  </a:cubicBezTo>
                  <a:cubicBezTo>
                    <a:pt x="383" y="482"/>
                    <a:pt x="543" y="435"/>
                    <a:pt x="695" y="408"/>
                  </a:cubicBezTo>
                  <a:cubicBezTo>
                    <a:pt x="882" y="373"/>
                    <a:pt x="1041" y="354"/>
                    <a:pt x="1178" y="213"/>
                  </a:cubicBezTo>
                  <a:cubicBezTo>
                    <a:pt x="1243" y="145"/>
                    <a:pt x="1190" y="54"/>
                    <a:pt x="1118" y="27"/>
                  </a:cubicBezTo>
                  <a:cubicBezTo>
                    <a:pt x="1063" y="8"/>
                    <a:pt x="1010" y="0"/>
                    <a:pt x="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61"/>
            <p:cNvSpPr/>
            <p:nvPr/>
          </p:nvSpPr>
          <p:spPr>
            <a:xfrm>
              <a:off x="2256502" y="1887374"/>
              <a:ext cx="40267" cy="11324"/>
            </a:xfrm>
            <a:custGeom>
              <a:avLst/>
              <a:gdLst/>
              <a:ahLst/>
              <a:cxnLst/>
              <a:rect l="l" t="t" r="r" b="b"/>
              <a:pathLst>
                <a:path w="1746" h="491" extrusionOk="0">
                  <a:moveTo>
                    <a:pt x="1224" y="1"/>
                  </a:moveTo>
                  <a:cubicBezTo>
                    <a:pt x="843" y="1"/>
                    <a:pt x="432" y="90"/>
                    <a:pt x="110" y="245"/>
                  </a:cubicBezTo>
                  <a:cubicBezTo>
                    <a:pt x="1" y="297"/>
                    <a:pt x="3" y="490"/>
                    <a:pt x="136" y="490"/>
                  </a:cubicBezTo>
                  <a:cubicBezTo>
                    <a:pt x="142" y="490"/>
                    <a:pt x="149" y="490"/>
                    <a:pt x="155" y="489"/>
                  </a:cubicBezTo>
                  <a:cubicBezTo>
                    <a:pt x="503" y="441"/>
                    <a:pt x="832" y="396"/>
                    <a:pt x="1181" y="396"/>
                  </a:cubicBezTo>
                  <a:cubicBezTo>
                    <a:pt x="1218" y="396"/>
                    <a:pt x="1255" y="396"/>
                    <a:pt x="1292" y="398"/>
                  </a:cubicBezTo>
                  <a:cubicBezTo>
                    <a:pt x="1305" y="398"/>
                    <a:pt x="1318" y="398"/>
                    <a:pt x="1333" y="398"/>
                  </a:cubicBezTo>
                  <a:cubicBezTo>
                    <a:pt x="1497" y="398"/>
                    <a:pt x="1745" y="371"/>
                    <a:pt x="1668" y="150"/>
                  </a:cubicBezTo>
                  <a:cubicBezTo>
                    <a:pt x="1650" y="90"/>
                    <a:pt x="1592" y="33"/>
                    <a:pt x="1528" y="22"/>
                  </a:cubicBezTo>
                  <a:cubicBezTo>
                    <a:pt x="1430" y="8"/>
                    <a:pt x="1328" y="1"/>
                    <a:pt x="1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61"/>
            <p:cNvSpPr/>
            <p:nvPr/>
          </p:nvSpPr>
          <p:spPr>
            <a:xfrm>
              <a:off x="2209823" y="1884445"/>
              <a:ext cx="30027" cy="9317"/>
            </a:xfrm>
            <a:custGeom>
              <a:avLst/>
              <a:gdLst/>
              <a:ahLst/>
              <a:cxnLst/>
              <a:rect l="l" t="t" r="r" b="b"/>
              <a:pathLst>
                <a:path w="1302" h="404" extrusionOk="0">
                  <a:moveTo>
                    <a:pt x="1000" y="1"/>
                  </a:moveTo>
                  <a:cubicBezTo>
                    <a:pt x="709" y="1"/>
                    <a:pt x="416" y="73"/>
                    <a:pt x="142" y="144"/>
                  </a:cubicBezTo>
                  <a:cubicBezTo>
                    <a:pt x="0" y="181"/>
                    <a:pt x="40" y="404"/>
                    <a:pt x="181" y="404"/>
                  </a:cubicBezTo>
                  <a:cubicBezTo>
                    <a:pt x="184" y="404"/>
                    <a:pt x="188" y="403"/>
                    <a:pt x="191" y="403"/>
                  </a:cubicBezTo>
                  <a:cubicBezTo>
                    <a:pt x="526" y="384"/>
                    <a:pt x="895" y="358"/>
                    <a:pt x="1198" y="212"/>
                  </a:cubicBezTo>
                  <a:cubicBezTo>
                    <a:pt x="1279" y="175"/>
                    <a:pt x="1302" y="26"/>
                    <a:pt x="1187" y="12"/>
                  </a:cubicBezTo>
                  <a:cubicBezTo>
                    <a:pt x="1125" y="4"/>
                    <a:pt x="1062" y="1"/>
                    <a:pt x="10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61"/>
            <p:cNvSpPr/>
            <p:nvPr/>
          </p:nvSpPr>
          <p:spPr>
            <a:xfrm>
              <a:off x="2303457" y="1849505"/>
              <a:ext cx="23616" cy="8210"/>
            </a:xfrm>
            <a:custGeom>
              <a:avLst/>
              <a:gdLst/>
              <a:ahLst/>
              <a:cxnLst/>
              <a:rect l="l" t="t" r="r" b="b"/>
              <a:pathLst>
                <a:path w="1024" h="356" extrusionOk="0">
                  <a:moveTo>
                    <a:pt x="786" y="0"/>
                  </a:moveTo>
                  <a:cubicBezTo>
                    <a:pt x="563" y="0"/>
                    <a:pt x="343" y="75"/>
                    <a:pt x="127" y="127"/>
                  </a:cubicBezTo>
                  <a:cubicBezTo>
                    <a:pt x="1" y="157"/>
                    <a:pt x="37" y="356"/>
                    <a:pt x="162" y="356"/>
                  </a:cubicBezTo>
                  <a:cubicBezTo>
                    <a:pt x="165" y="356"/>
                    <a:pt x="169" y="355"/>
                    <a:pt x="172" y="355"/>
                  </a:cubicBezTo>
                  <a:cubicBezTo>
                    <a:pt x="412" y="332"/>
                    <a:pt x="667" y="336"/>
                    <a:pt x="891" y="241"/>
                  </a:cubicBezTo>
                  <a:cubicBezTo>
                    <a:pt x="1024" y="188"/>
                    <a:pt x="983" y="9"/>
                    <a:pt x="846" y="2"/>
                  </a:cubicBezTo>
                  <a:cubicBezTo>
                    <a:pt x="826" y="1"/>
                    <a:pt x="806" y="0"/>
                    <a:pt x="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61"/>
            <p:cNvSpPr/>
            <p:nvPr/>
          </p:nvSpPr>
          <p:spPr>
            <a:xfrm>
              <a:off x="2291764" y="1816295"/>
              <a:ext cx="35309" cy="11969"/>
            </a:xfrm>
            <a:custGeom>
              <a:avLst/>
              <a:gdLst/>
              <a:ahLst/>
              <a:cxnLst/>
              <a:rect l="l" t="t" r="r" b="b"/>
              <a:pathLst>
                <a:path w="1531" h="519" extrusionOk="0">
                  <a:moveTo>
                    <a:pt x="1164" y="1"/>
                  </a:moveTo>
                  <a:cubicBezTo>
                    <a:pt x="820" y="1"/>
                    <a:pt x="467" y="156"/>
                    <a:pt x="144" y="244"/>
                  </a:cubicBezTo>
                  <a:cubicBezTo>
                    <a:pt x="0" y="284"/>
                    <a:pt x="34" y="519"/>
                    <a:pt x="180" y="519"/>
                  </a:cubicBezTo>
                  <a:cubicBezTo>
                    <a:pt x="185" y="519"/>
                    <a:pt x="191" y="518"/>
                    <a:pt x="197" y="518"/>
                  </a:cubicBezTo>
                  <a:cubicBezTo>
                    <a:pt x="611" y="465"/>
                    <a:pt x="1113" y="491"/>
                    <a:pt x="1459" y="221"/>
                  </a:cubicBezTo>
                  <a:cubicBezTo>
                    <a:pt x="1531" y="165"/>
                    <a:pt x="1512" y="58"/>
                    <a:pt x="1425" y="35"/>
                  </a:cubicBezTo>
                  <a:cubicBezTo>
                    <a:pt x="1339" y="11"/>
                    <a:pt x="1252" y="1"/>
                    <a:pt x="1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61"/>
            <p:cNvSpPr/>
            <p:nvPr/>
          </p:nvSpPr>
          <p:spPr>
            <a:xfrm>
              <a:off x="2274329" y="1843901"/>
              <a:ext cx="18957" cy="6458"/>
            </a:xfrm>
            <a:custGeom>
              <a:avLst/>
              <a:gdLst/>
              <a:ahLst/>
              <a:cxnLst/>
              <a:rect l="l" t="t" r="r" b="b"/>
              <a:pathLst>
                <a:path w="822" h="280" extrusionOk="0">
                  <a:moveTo>
                    <a:pt x="696" y="0"/>
                  </a:moveTo>
                  <a:cubicBezTo>
                    <a:pt x="690" y="0"/>
                    <a:pt x="685" y="1"/>
                    <a:pt x="679" y="1"/>
                  </a:cubicBezTo>
                  <a:cubicBezTo>
                    <a:pt x="485" y="24"/>
                    <a:pt x="298" y="47"/>
                    <a:pt x="109" y="85"/>
                  </a:cubicBezTo>
                  <a:cubicBezTo>
                    <a:pt x="1" y="108"/>
                    <a:pt x="35" y="279"/>
                    <a:pt x="135" y="279"/>
                  </a:cubicBezTo>
                  <a:cubicBezTo>
                    <a:pt x="138" y="279"/>
                    <a:pt x="140" y="279"/>
                    <a:pt x="142" y="279"/>
                  </a:cubicBezTo>
                  <a:cubicBezTo>
                    <a:pt x="329" y="268"/>
                    <a:pt x="507" y="245"/>
                    <a:pt x="690" y="222"/>
                  </a:cubicBezTo>
                  <a:cubicBezTo>
                    <a:pt x="821" y="204"/>
                    <a:pt x="820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61"/>
            <p:cNvSpPr/>
            <p:nvPr/>
          </p:nvSpPr>
          <p:spPr>
            <a:xfrm>
              <a:off x="2332562" y="1879140"/>
              <a:ext cx="22232" cy="8303"/>
            </a:xfrm>
            <a:custGeom>
              <a:avLst/>
              <a:gdLst/>
              <a:ahLst/>
              <a:cxnLst/>
              <a:rect l="l" t="t" r="r" b="b"/>
              <a:pathLst>
                <a:path w="964" h="360" extrusionOk="0">
                  <a:moveTo>
                    <a:pt x="616" y="1"/>
                  </a:moveTo>
                  <a:cubicBezTo>
                    <a:pt x="580" y="1"/>
                    <a:pt x="544" y="4"/>
                    <a:pt x="504" y="14"/>
                  </a:cubicBezTo>
                  <a:cubicBezTo>
                    <a:pt x="374" y="44"/>
                    <a:pt x="249" y="89"/>
                    <a:pt x="127" y="139"/>
                  </a:cubicBezTo>
                  <a:cubicBezTo>
                    <a:pt x="1" y="192"/>
                    <a:pt x="46" y="360"/>
                    <a:pt x="163" y="360"/>
                  </a:cubicBezTo>
                  <a:cubicBezTo>
                    <a:pt x="173" y="360"/>
                    <a:pt x="184" y="358"/>
                    <a:pt x="195" y="356"/>
                  </a:cubicBezTo>
                  <a:cubicBezTo>
                    <a:pt x="314" y="325"/>
                    <a:pt x="435" y="306"/>
                    <a:pt x="553" y="295"/>
                  </a:cubicBezTo>
                  <a:cubicBezTo>
                    <a:pt x="671" y="283"/>
                    <a:pt x="762" y="237"/>
                    <a:pt x="872" y="211"/>
                  </a:cubicBezTo>
                  <a:cubicBezTo>
                    <a:pt x="963" y="192"/>
                    <a:pt x="952" y="47"/>
                    <a:pt x="865" y="36"/>
                  </a:cubicBezTo>
                  <a:cubicBezTo>
                    <a:pt x="772" y="20"/>
                    <a:pt x="697" y="1"/>
                    <a:pt x="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61"/>
            <p:cNvSpPr/>
            <p:nvPr/>
          </p:nvSpPr>
          <p:spPr>
            <a:xfrm>
              <a:off x="2379517" y="1856170"/>
              <a:ext cx="27098" cy="12246"/>
            </a:xfrm>
            <a:custGeom>
              <a:avLst/>
              <a:gdLst/>
              <a:ahLst/>
              <a:cxnLst/>
              <a:rect l="l" t="t" r="r" b="b"/>
              <a:pathLst>
                <a:path w="1175" h="531" extrusionOk="0">
                  <a:moveTo>
                    <a:pt x="959" y="0"/>
                  </a:moveTo>
                  <a:cubicBezTo>
                    <a:pt x="681" y="0"/>
                    <a:pt x="379" y="180"/>
                    <a:pt x="136" y="287"/>
                  </a:cubicBezTo>
                  <a:cubicBezTo>
                    <a:pt x="1" y="350"/>
                    <a:pt x="47" y="531"/>
                    <a:pt x="179" y="531"/>
                  </a:cubicBezTo>
                  <a:cubicBezTo>
                    <a:pt x="191" y="531"/>
                    <a:pt x="204" y="529"/>
                    <a:pt x="217" y="526"/>
                  </a:cubicBezTo>
                  <a:cubicBezTo>
                    <a:pt x="501" y="466"/>
                    <a:pt x="897" y="424"/>
                    <a:pt x="1110" y="211"/>
                  </a:cubicBezTo>
                  <a:cubicBezTo>
                    <a:pt x="1175" y="146"/>
                    <a:pt x="1133" y="17"/>
                    <a:pt x="1042" y="6"/>
                  </a:cubicBezTo>
                  <a:cubicBezTo>
                    <a:pt x="1014" y="2"/>
                    <a:pt x="987" y="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61"/>
            <p:cNvSpPr/>
            <p:nvPr/>
          </p:nvSpPr>
          <p:spPr>
            <a:xfrm>
              <a:off x="2357931" y="1846645"/>
              <a:ext cx="23962" cy="9940"/>
            </a:xfrm>
            <a:custGeom>
              <a:avLst/>
              <a:gdLst/>
              <a:ahLst/>
              <a:cxnLst/>
              <a:rect l="l" t="t" r="r" b="b"/>
              <a:pathLst>
                <a:path w="1039" h="431" extrusionOk="0">
                  <a:moveTo>
                    <a:pt x="796" y="1"/>
                  </a:moveTo>
                  <a:cubicBezTo>
                    <a:pt x="566" y="1"/>
                    <a:pt x="327" y="95"/>
                    <a:pt x="122" y="179"/>
                  </a:cubicBezTo>
                  <a:cubicBezTo>
                    <a:pt x="1" y="226"/>
                    <a:pt x="15" y="431"/>
                    <a:pt x="156" y="431"/>
                  </a:cubicBezTo>
                  <a:cubicBezTo>
                    <a:pt x="161" y="431"/>
                    <a:pt x="166" y="430"/>
                    <a:pt x="172" y="430"/>
                  </a:cubicBezTo>
                  <a:cubicBezTo>
                    <a:pt x="437" y="403"/>
                    <a:pt x="769" y="365"/>
                    <a:pt x="981" y="186"/>
                  </a:cubicBezTo>
                  <a:cubicBezTo>
                    <a:pt x="1039" y="137"/>
                    <a:pt x="1030" y="35"/>
                    <a:pt x="947" y="16"/>
                  </a:cubicBezTo>
                  <a:cubicBezTo>
                    <a:pt x="898" y="5"/>
                    <a:pt x="847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61"/>
            <p:cNvSpPr/>
            <p:nvPr/>
          </p:nvSpPr>
          <p:spPr>
            <a:xfrm>
              <a:off x="2342525" y="1828149"/>
              <a:ext cx="20526" cy="9732"/>
            </a:xfrm>
            <a:custGeom>
              <a:avLst/>
              <a:gdLst/>
              <a:ahLst/>
              <a:cxnLst/>
              <a:rect l="l" t="t" r="r" b="b"/>
              <a:pathLst>
                <a:path w="890" h="422" extrusionOk="0">
                  <a:moveTo>
                    <a:pt x="649" y="0"/>
                  </a:moveTo>
                  <a:cubicBezTo>
                    <a:pt x="579" y="0"/>
                    <a:pt x="506" y="19"/>
                    <a:pt x="444" y="35"/>
                  </a:cubicBezTo>
                  <a:cubicBezTo>
                    <a:pt x="330" y="65"/>
                    <a:pt x="224" y="118"/>
                    <a:pt x="121" y="172"/>
                  </a:cubicBezTo>
                  <a:cubicBezTo>
                    <a:pt x="1" y="240"/>
                    <a:pt x="78" y="421"/>
                    <a:pt x="197" y="421"/>
                  </a:cubicBezTo>
                  <a:cubicBezTo>
                    <a:pt x="211" y="421"/>
                    <a:pt x="224" y="419"/>
                    <a:pt x="239" y="414"/>
                  </a:cubicBezTo>
                  <a:cubicBezTo>
                    <a:pt x="333" y="384"/>
                    <a:pt x="425" y="361"/>
                    <a:pt x="520" y="346"/>
                  </a:cubicBezTo>
                  <a:cubicBezTo>
                    <a:pt x="615" y="331"/>
                    <a:pt x="726" y="335"/>
                    <a:pt x="802" y="274"/>
                  </a:cubicBezTo>
                  <a:cubicBezTo>
                    <a:pt x="889" y="205"/>
                    <a:pt x="877" y="91"/>
                    <a:pt x="786" y="35"/>
                  </a:cubicBezTo>
                  <a:cubicBezTo>
                    <a:pt x="745" y="9"/>
                    <a:pt x="698" y="0"/>
                    <a:pt x="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61"/>
            <p:cNvSpPr/>
            <p:nvPr/>
          </p:nvSpPr>
          <p:spPr>
            <a:xfrm>
              <a:off x="2297599" y="1914818"/>
              <a:ext cx="29151" cy="15498"/>
            </a:xfrm>
            <a:custGeom>
              <a:avLst/>
              <a:gdLst/>
              <a:ahLst/>
              <a:cxnLst/>
              <a:rect l="l" t="t" r="r" b="b"/>
              <a:pathLst>
                <a:path w="1264" h="672" extrusionOk="0">
                  <a:moveTo>
                    <a:pt x="1088" y="1"/>
                  </a:moveTo>
                  <a:cubicBezTo>
                    <a:pt x="1082" y="1"/>
                    <a:pt x="1075" y="1"/>
                    <a:pt x="1069" y="2"/>
                  </a:cubicBezTo>
                  <a:cubicBezTo>
                    <a:pt x="902" y="32"/>
                    <a:pt x="780" y="139"/>
                    <a:pt x="632" y="215"/>
                  </a:cubicBezTo>
                  <a:cubicBezTo>
                    <a:pt x="468" y="295"/>
                    <a:pt x="297" y="352"/>
                    <a:pt x="130" y="424"/>
                  </a:cubicBezTo>
                  <a:cubicBezTo>
                    <a:pt x="0" y="478"/>
                    <a:pt x="28" y="671"/>
                    <a:pt x="175" y="671"/>
                  </a:cubicBezTo>
                  <a:cubicBezTo>
                    <a:pt x="377" y="667"/>
                    <a:pt x="579" y="611"/>
                    <a:pt x="761" y="531"/>
                  </a:cubicBezTo>
                  <a:cubicBezTo>
                    <a:pt x="932" y="459"/>
                    <a:pt x="1114" y="383"/>
                    <a:pt x="1214" y="223"/>
                  </a:cubicBezTo>
                  <a:cubicBezTo>
                    <a:pt x="1264" y="137"/>
                    <a:pt x="1189" y="1"/>
                    <a:pt x="10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61"/>
            <p:cNvSpPr/>
            <p:nvPr/>
          </p:nvSpPr>
          <p:spPr>
            <a:xfrm>
              <a:off x="2130465" y="2102316"/>
              <a:ext cx="37015" cy="16213"/>
            </a:xfrm>
            <a:custGeom>
              <a:avLst/>
              <a:gdLst/>
              <a:ahLst/>
              <a:cxnLst/>
              <a:rect l="l" t="t" r="r" b="b"/>
              <a:pathLst>
                <a:path w="1605" h="703" extrusionOk="0">
                  <a:moveTo>
                    <a:pt x="1476" y="1"/>
                  </a:moveTo>
                  <a:cubicBezTo>
                    <a:pt x="1475" y="1"/>
                    <a:pt x="1474" y="1"/>
                    <a:pt x="1472" y="1"/>
                  </a:cubicBezTo>
                  <a:cubicBezTo>
                    <a:pt x="990" y="12"/>
                    <a:pt x="537" y="252"/>
                    <a:pt x="115" y="465"/>
                  </a:cubicBezTo>
                  <a:cubicBezTo>
                    <a:pt x="0" y="522"/>
                    <a:pt x="72" y="702"/>
                    <a:pt x="185" y="702"/>
                  </a:cubicBezTo>
                  <a:cubicBezTo>
                    <a:pt x="199" y="702"/>
                    <a:pt x="214" y="699"/>
                    <a:pt x="229" y="693"/>
                  </a:cubicBezTo>
                  <a:cubicBezTo>
                    <a:pt x="655" y="514"/>
                    <a:pt x="1126" y="404"/>
                    <a:pt x="1526" y="164"/>
                  </a:cubicBezTo>
                  <a:cubicBezTo>
                    <a:pt x="1604" y="115"/>
                    <a:pt x="1558" y="1"/>
                    <a:pt x="1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61"/>
            <p:cNvSpPr/>
            <p:nvPr/>
          </p:nvSpPr>
          <p:spPr>
            <a:xfrm>
              <a:off x="2116605" y="2126347"/>
              <a:ext cx="23616" cy="11001"/>
            </a:xfrm>
            <a:custGeom>
              <a:avLst/>
              <a:gdLst/>
              <a:ahLst/>
              <a:cxnLst/>
              <a:rect l="l" t="t" r="r" b="b"/>
              <a:pathLst>
                <a:path w="1024" h="477" extrusionOk="0">
                  <a:moveTo>
                    <a:pt x="834" y="0"/>
                  </a:moveTo>
                  <a:cubicBezTo>
                    <a:pt x="600" y="0"/>
                    <a:pt x="342" y="131"/>
                    <a:pt x="138" y="225"/>
                  </a:cubicBezTo>
                  <a:cubicBezTo>
                    <a:pt x="1" y="292"/>
                    <a:pt x="50" y="476"/>
                    <a:pt x="187" y="476"/>
                  </a:cubicBezTo>
                  <a:cubicBezTo>
                    <a:pt x="198" y="476"/>
                    <a:pt x="210" y="475"/>
                    <a:pt x="222" y="472"/>
                  </a:cubicBezTo>
                  <a:cubicBezTo>
                    <a:pt x="462" y="419"/>
                    <a:pt x="781" y="366"/>
                    <a:pt x="964" y="190"/>
                  </a:cubicBezTo>
                  <a:cubicBezTo>
                    <a:pt x="1024" y="134"/>
                    <a:pt x="982" y="16"/>
                    <a:pt x="903" y="4"/>
                  </a:cubicBezTo>
                  <a:cubicBezTo>
                    <a:pt x="880" y="2"/>
                    <a:pt x="857" y="0"/>
                    <a:pt x="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61"/>
            <p:cNvSpPr/>
            <p:nvPr/>
          </p:nvSpPr>
          <p:spPr>
            <a:xfrm>
              <a:off x="2178159" y="2116961"/>
              <a:ext cx="30742" cy="10240"/>
            </a:xfrm>
            <a:custGeom>
              <a:avLst/>
              <a:gdLst/>
              <a:ahLst/>
              <a:cxnLst/>
              <a:rect l="l" t="t" r="r" b="b"/>
              <a:pathLst>
                <a:path w="1333" h="444" extrusionOk="0">
                  <a:moveTo>
                    <a:pt x="1173" y="1"/>
                  </a:moveTo>
                  <a:cubicBezTo>
                    <a:pt x="819" y="8"/>
                    <a:pt x="434" y="187"/>
                    <a:pt x="97" y="286"/>
                  </a:cubicBezTo>
                  <a:cubicBezTo>
                    <a:pt x="0" y="315"/>
                    <a:pt x="41" y="443"/>
                    <a:pt x="131" y="443"/>
                  </a:cubicBezTo>
                  <a:cubicBezTo>
                    <a:pt x="137" y="443"/>
                    <a:pt x="143" y="443"/>
                    <a:pt x="150" y="441"/>
                  </a:cubicBezTo>
                  <a:cubicBezTo>
                    <a:pt x="499" y="373"/>
                    <a:pt x="913" y="350"/>
                    <a:pt x="1233" y="190"/>
                  </a:cubicBezTo>
                  <a:cubicBezTo>
                    <a:pt x="1332" y="145"/>
                    <a:pt x="1264" y="1"/>
                    <a:pt x="1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61"/>
            <p:cNvSpPr/>
            <p:nvPr/>
          </p:nvSpPr>
          <p:spPr>
            <a:xfrm>
              <a:off x="2193149" y="2089447"/>
              <a:ext cx="30396" cy="13999"/>
            </a:xfrm>
            <a:custGeom>
              <a:avLst/>
              <a:gdLst/>
              <a:ahLst/>
              <a:cxnLst/>
              <a:rect l="l" t="t" r="r" b="b"/>
              <a:pathLst>
                <a:path w="1318" h="607" extrusionOk="0">
                  <a:moveTo>
                    <a:pt x="1074" y="1"/>
                  </a:moveTo>
                  <a:cubicBezTo>
                    <a:pt x="956" y="1"/>
                    <a:pt x="841" y="61"/>
                    <a:pt x="716" y="114"/>
                  </a:cubicBezTo>
                  <a:cubicBezTo>
                    <a:pt x="503" y="197"/>
                    <a:pt x="298" y="293"/>
                    <a:pt x="93" y="395"/>
                  </a:cubicBezTo>
                  <a:cubicBezTo>
                    <a:pt x="0" y="442"/>
                    <a:pt x="45" y="606"/>
                    <a:pt x="143" y="606"/>
                  </a:cubicBezTo>
                  <a:cubicBezTo>
                    <a:pt x="149" y="606"/>
                    <a:pt x="155" y="606"/>
                    <a:pt x="161" y="604"/>
                  </a:cubicBezTo>
                  <a:cubicBezTo>
                    <a:pt x="389" y="567"/>
                    <a:pt x="610" y="517"/>
                    <a:pt x="830" y="460"/>
                  </a:cubicBezTo>
                  <a:cubicBezTo>
                    <a:pt x="1028" y="407"/>
                    <a:pt x="1226" y="384"/>
                    <a:pt x="1302" y="171"/>
                  </a:cubicBezTo>
                  <a:cubicBezTo>
                    <a:pt x="1317" y="125"/>
                    <a:pt x="1305" y="88"/>
                    <a:pt x="1264" y="60"/>
                  </a:cubicBezTo>
                  <a:cubicBezTo>
                    <a:pt x="1198" y="17"/>
                    <a:pt x="1136" y="1"/>
                    <a:pt x="1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61"/>
            <p:cNvSpPr/>
            <p:nvPr/>
          </p:nvSpPr>
          <p:spPr>
            <a:xfrm>
              <a:off x="2194902" y="2071897"/>
              <a:ext cx="22417" cy="11992"/>
            </a:xfrm>
            <a:custGeom>
              <a:avLst/>
              <a:gdLst/>
              <a:ahLst/>
              <a:cxnLst/>
              <a:rect l="l" t="t" r="r" b="b"/>
              <a:pathLst>
                <a:path w="972" h="520" extrusionOk="0">
                  <a:moveTo>
                    <a:pt x="789" y="0"/>
                  </a:moveTo>
                  <a:cubicBezTo>
                    <a:pt x="671" y="0"/>
                    <a:pt x="572" y="80"/>
                    <a:pt x="469" y="133"/>
                  </a:cubicBezTo>
                  <a:cubicBezTo>
                    <a:pt x="355" y="195"/>
                    <a:pt x="241" y="240"/>
                    <a:pt x="119" y="282"/>
                  </a:cubicBezTo>
                  <a:cubicBezTo>
                    <a:pt x="0" y="318"/>
                    <a:pt x="22" y="519"/>
                    <a:pt x="145" y="519"/>
                  </a:cubicBezTo>
                  <a:cubicBezTo>
                    <a:pt x="151" y="519"/>
                    <a:pt x="158" y="519"/>
                    <a:pt x="165" y="518"/>
                  </a:cubicBezTo>
                  <a:cubicBezTo>
                    <a:pt x="397" y="479"/>
                    <a:pt x="792" y="423"/>
                    <a:pt x="917" y="198"/>
                  </a:cubicBezTo>
                  <a:cubicBezTo>
                    <a:pt x="971" y="103"/>
                    <a:pt x="887" y="0"/>
                    <a:pt x="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61"/>
            <p:cNvSpPr/>
            <p:nvPr/>
          </p:nvSpPr>
          <p:spPr>
            <a:xfrm>
              <a:off x="2243287" y="2098372"/>
              <a:ext cx="30419" cy="14852"/>
            </a:xfrm>
            <a:custGeom>
              <a:avLst/>
              <a:gdLst/>
              <a:ahLst/>
              <a:cxnLst/>
              <a:rect l="l" t="t" r="r" b="b"/>
              <a:pathLst>
                <a:path w="1319" h="644" extrusionOk="0">
                  <a:moveTo>
                    <a:pt x="1156" y="0"/>
                  </a:moveTo>
                  <a:cubicBezTo>
                    <a:pt x="1152" y="0"/>
                    <a:pt x="1147" y="1"/>
                    <a:pt x="1143" y="1"/>
                  </a:cubicBezTo>
                  <a:cubicBezTo>
                    <a:pt x="964" y="12"/>
                    <a:pt x="800" y="107"/>
                    <a:pt x="641" y="183"/>
                  </a:cubicBezTo>
                  <a:cubicBezTo>
                    <a:pt x="462" y="263"/>
                    <a:pt x="288" y="350"/>
                    <a:pt x="109" y="431"/>
                  </a:cubicBezTo>
                  <a:cubicBezTo>
                    <a:pt x="1" y="481"/>
                    <a:pt x="34" y="644"/>
                    <a:pt x="136" y="644"/>
                  </a:cubicBezTo>
                  <a:cubicBezTo>
                    <a:pt x="149" y="644"/>
                    <a:pt x="163" y="641"/>
                    <a:pt x="177" y="636"/>
                  </a:cubicBezTo>
                  <a:cubicBezTo>
                    <a:pt x="360" y="575"/>
                    <a:pt x="546" y="517"/>
                    <a:pt x="732" y="457"/>
                  </a:cubicBezTo>
                  <a:cubicBezTo>
                    <a:pt x="900" y="400"/>
                    <a:pt x="1086" y="362"/>
                    <a:pt x="1227" y="248"/>
                  </a:cubicBezTo>
                  <a:cubicBezTo>
                    <a:pt x="1318" y="171"/>
                    <a:pt x="1290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61"/>
            <p:cNvSpPr/>
            <p:nvPr/>
          </p:nvSpPr>
          <p:spPr>
            <a:xfrm>
              <a:off x="2244210" y="2117653"/>
              <a:ext cx="38560" cy="12984"/>
            </a:xfrm>
            <a:custGeom>
              <a:avLst/>
              <a:gdLst/>
              <a:ahLst/>
              <a:cxnLst/>
              <a:rect l="l" t="t" r="r" b="b"/>
              <a:pathLst>
                <a:path w="1672" h="563" extrusionOk="0">
                  <a:moveTo>
                    <a:pt x="1445" y="1"/>
                  </a:moveTo>
                  <a:cubicBezTo>
                    <a:pt x="1444" y="1"/>
                    <a:pt x="1443" y="1"/>
                    <a:pt x="1441" y="1"/>
                  </a:cubicBezTo>
                  <a:cubicBezTo>
                    <a:pt x="1239" y="5"/>
                    <a:pt x="1057" y="100"/>
                    <a:pt x="860" y="142"/>
                  </a:cubicBezTo>
                  <a:cubicBezTo>
                    <a:pt x="693" y="180"/>
                    <a:pt x="521" y="195"/>
                    <a:pt x="351" y="195"/>
                  </a:cubicBezTo>
                  <a:cubicBezTo>
                    <a:pt x="300" y="195"/>
                    <a:pt x="249" y="194"/>
                    <a:pt x="198" y="191"/>
                  </a:cubicBezTo>
                  <a:cubicBezTo>
                    <a:pt x="195" y="191"/>
                    <a:pt x="191" y="191"/>
                    <a:pt x="188" y="191"/>
                  </a:cubicBezTo>
                  <a:cubicBezTo>
                    <a:pt x="11" y="191"/>
                    <a:pt x="0" y="477"/>
                    <a:pt x="171" y="511"/>
                  </a:cubicBezTo>
                  <a:cubicBezTo>
                    <a:pt x="328" y="540"/>
                    <a:pt x="514" y="562"/>
                    <a:pt x="702" y="562"/>
                  </a:cubicBezTo>
                  <a:cubicBezTo>
                    <a:pt x="1029" y="562"/>
                    <a:pt x="1364" y="495"/>
                    <a:pt x="1574" y="275"/>
                  </a:cubicBezTo>
                  <a:cubicBezTo>
                    <a:pt x="1672" y="170"/>
                    <a:pt x="1580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61"/>
            <p:cNvSpPr/>
            <p:nvPr/>
          </p:nvSpPr>
          <p:spPr>
            <a:xfrm>
              <a:off x="2245386" y="2069498"/>
              <a:ext cx="26568" cy="10378"/>
            </a:xfrm>
            <a:custGeom>
              <a:avLst/>
              <a:gdLst/>
              <a:ahLst/>
              <a:cxnLst/>
              <a:rect l="l" t="t" r="r" b="b"/>
              <a:pathLst>
                <a:path w="1152" h="450" extrusionOk="0">
                  <a:moveTo>
                    <a:pt x="867" y="0"/>
                  </a:moveTo>
                  <a:cubicBezTo>
                    <a:pt x="769" y="0"/>
                    <a:pt x="666" y="27"/>
                    <a:pt x="573" y="51"/>
                  </a:cubicBezTo>
                  <a:cubicBezTo>
                    <a:pt x="413" y="90"/>
                    <a:pt x="269" y="158"/>
                    <a:pt x="120" y="230"/>
                  </a:cubicBezTo>
                  <a:cubicBezTo>
                    <a:pt x="0" y="294"/>
                    <a:pt x="90" y="449"/>
                    <a:pt x="201" y="449"/>
                  </a:cubicBezTo>
                  <a:cubicBezTo>
                    <a:pt x="209" y="449"/>
                    <a:pt x="218" y="448"/>
                    <a:pt x="227" y="446"/>
                  </a:cubicBezTo>
                  <a:cubicBezTo>
                    <a:pt x="371" y="416"/>
                    <a:pt x="520" y="397"/>
                    <a:pt x="664" y="382"/>
                  </a:cubicBezTo>
                  <a:cubicBezTo>
                    <a:pt x="801" y="367"/>
                    <a:pt x="938" y="382"/>
                    <a:pt x="1052" y="302"/>
                  </a:cubicBezTo>
                  <a:cubicBezTo>
                    <a:pt x="1151" y="237"/>
                    <a:pt x="1139" y="90"/>
                    <a:pt x="1037" y="36"/>
                  </a:cubicBezTo>
                  <a:cubicBezTo>
                    <a:pt x="984" y="10"/>
                    <a:pt x="926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61"/>
            <p:cNvSpPr/>
            <p:nvPr/>
          </p:nvSpPr>
          <p:spPr>
            <a:xfrm>
              <a:off x="2250736" y="2050379"/>
              <a:ext cx="23847" cy="11554"/>
            </a:xfrm>
            <a:custGeom>
              <a:avLst/>
              <a:gdLst/>
              <a:ahLst/>
              <a:cxnLst/>
              <a:rect l="l" t="t" r="r" b="b"/>
              <a:pathLst>
                <a:path w="1034" h="501" extrusionOk="0">
                  <a:moveTo>
                    <a:pt x="830" y="1"/>
                  </a:moveTo>
                  <a:cubicBezTo>
                    <a:pt x="728" y="1"/>
                    <a:pt x="634" y="47"/>
                    <a:pt x="535" y="82"/>
                  </a:cubicBezTo>
                  <a:cubicBezTo>
                    <a:pt x="409" y="127"/>
                    <a:pt x="288" y="169"/>
                    <a:pt x="162" y="215"/>
                  </a:cubicBezTo>
                  <a:cubicBezTo>
                    <a:pt x="1" y="274"/>
                    <a:pt x="56" y="500"/>
                    <a:pt x="204" y="500"/>
                  </a:cubicBezTo>
                  <a:cubicBezTo>
                    <a:pt x="219" y="500"/>
                    <a:pt x="236" y="498"/>
                    <a:pt x="253" y="492"/>
                  </a:cubicBezTo>
                  <a:cubicBezTo>
                    <a:pt x="379" y="454"/>
                    <a:pt x="508" y="417"/>
                    <a:pt x="633" y="378"/>
                  </a:cubicBezTo>
                  <a:cubicBezTo>
                    <a:pt x="755" y="340"/>
                    <a:pt x="873" y="322"/>
                    <a:pt x="960" y="226"/>
                  </a:cubicBezTo>
                  <a:cubicBezTo>
                    <a:pt x="1033" y="154"/>
                    <a:pt x="987" y="21"/>
                    <a:pt x="888" y="6"/>
                  </a:cubicBezTo>
                  <a:cubicBezTo>
                    <a:pt x="868" y="2"/>
                    <a:pt x="849" y="1"/>
                    <a:pt x="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61"/>
            <p:cNvSpPr/>
            <p:nvPr/>
          </p:nvSpPr>
          <p:spPr>
            <a:xfrm>
              <a:off x="2287867" y="2003194"/>
              <a:ext cx="26799" cy="17366"/>
            </a:xfrm>
            <a:custGeom>
              <a:avLst/>
              <a:gdLst/>
              <a:ahLst/>
              <a:cxnLst/>
              <a:rect l="l" t="t" r="r" b="b"/>
              <a:pathLst>
                <a:path w="1162" h="753" extrusionOk="0">
                  <a:moveTo>
                    <a:pt x="956" y="1"/>
                  </a:moveTo>
                  <a:cubicBezTo>
                    <a:pt x="941" y="1"/>
                    <a:pt x="925" y="3"/>
                    <a:pt x="910" y="6"/>
                  </a:cubicBezTo>
                  <a:cubicBezTo>
                    <a:pt x="750" y="45"/>
                    <a:pt x="636" y="189"/>
                    <a:pt x="506" y="284"/>
                  </a:cubicBezTo>
                  <a:cubicBezTo>
                    <a:pt x="369" y="383"/>
                    <a:pt x="225" y="474"/>
                    <a:pt x="80" y="566"/>
                  </a:cubicBezTo>
                  <a:cubicBezTo>
                    <a:pt x="1" y="613"/>
                    <a:pt x="39" y="753"/>
                    <a:pt x="131" y="753"/>
                  </a:cubicBezTo>
                  <a:cubicBezTo>
                    <a:pt x="136" y="753"/>
                    <a:pt x="140" y="752"/>
                    <a:pt x="145" y="752"/>
                  </a:cubicBezTo>
                  <a:cubicBezTo>
                    <a:pt x="336" y="729"/>
                    <a:pt x="499" y="680"/>
                    <a:pt x="673" y="596"/>
                  </a:cubicBezTo>
                  <a:cubicBezTo>
                    <a:pt x="837" y="515"/>
                    <a:pt x="1043" y="417"/>
                    <a:pt x="1111" y="242"/>
                  </a:cubicBezTo>
                  <a:cubicBezTo>
                    <a:pt x="1162" y="117"/>
                    <a:pt x="1077" y="1"/>
                    <a:pt x="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61"/>
            <p:cNvSpPr/>
            <p:nvPr/>
          </p:nvSpPr>
          <p:spPr>
            <a:xfrm>
              <a:off x="2295616" y="2044983"/>
              <a:ext cx="29359" cy="16951"/>
            </a:xfrm>
            <a:custGeom>
              <a:avLst/>
              <a:gdLst/>
              <a:ahLst/>
              <a:cxnLst/>
              <a:rect l="l" t="t" r="r" b="b"/>
              <a:pathLst>
                <a:path w="1273" h="735" extrusionOk="0">
                  <a:moveTo>
                    <a:pt x="1099" y="0"/>
                  </a:moveTo>
                  <a:cubicBezTo>
                    <a:pt x="1090" y="0"/>
                    <a:pt x="1081" y="1"/>
                    <a:pt x="1072" y="4"/>
                  </a:cubicBezTo>
                  <a:cubicBezTo>
                    <a:pt x="900" y="49"/>
                    <a:pt x="744" y="163"/>
                    <a:pt x="593" y="255"/>
                  </a:cubicBezTo>
                  <a:cubicBezTo>
                    <a:pt x="425" y="354"/>
                    <a:pt x="258" y="460"/>
                    <a:pt x="91" y="563"/>
                  </a:cubicBezTo>
                  <a:cubicBezTo>
                    <a:pt x="0" y="621"/>
                    <a:pt x="64" y="734"/>
                    <a:pt x="152" y="734"/>
                  </a:cubicBezTo>
                  <a:cubicBezTo>
                    <a:pt x="168" y="734"/>
                    <a:pt x="184" y="731"/>
                    <a:pt x="200" y="723"/>
                  </a:cubicBezTo>
                  <a:cubicBezTo>
                    <a:pt x="520" y="567"/>
                    <a:pt x="930" y="430"/>
                    <a:pt x="1189" y="186"/>
                  </a:cubicBezTo>
                  <a:cubicBezTo>
                    <a:pt x="1272" y="111"/>
                    <a:pt x="1189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61"/>
            <p:cNvSpPr/>
            <p:nvPr/>
          </p:nvSpPr>
          <p:spPr>
            <a:xfrm>
              <a:off x="2293725" y="2086472"/>
              <a:ext cx="16951" cy="10171"/>
            </a:xfrm>
            <a:custGeom>
              <a:avLst/>
              <a:gdLst/>
              <a:ahLst/>
              <a:cxnLst/>
              <a:rect l="l" t="t" r="r" b="b"/>
              <a:pathLst>
                <a:path w="735" h="441" extrusionOk="0">
                  <a:moveTo>
                    <a:pt x="554" y="0"/>
                  </a:moveTo>
                  <a:cubicBezTo>
                    <a:pt x="487" y="0"/>
                    <a:pt x="430" y="11"/>
                    <a:pt x="359" y="45"/>
                  </a:cubicBezTo>
                  <a:cubicBezTo>
                    <a:pt x="275" y="87"/>
                    <a:pt x="196" y="133"/>
                    <a:pt x="119" y="189"/>
                  </a:cubicBezTo>
                  <a:cubicBezTo>
                    <a:pt x="0" y="281"/>
                    <a:pt x="75" y="440"/>
                    <a:pt x="203" y="440"/>
                  </a:cubicBezTo>
                  <a:cubicBezTo>
                    <a:pt x="214" y="440"/>
                    <a:pt x="225" y="439"/>
                    <a:pt x="237" y="437"/>
                  </a:cubicBezTo>
                  <a:cubicBezTo>
                    <a:pt x="324" y="418"/>
                    <a:pt x="405" y="391"/>
                    <a:pt x="484" y="357"/>
                  </a:cubicBezTo>
                  <a:cubicBezTo>
                    <a:pt x="572" y="319"/>
                    <a:pt x="633" y="277"/>
                    <a:pt x="689" y="198"/>
                  </a:cubicBezTo>
                  <a:cubicBezTo>
                    <a:pt x="735" y="136"/>
                    <a:pt x="724" y="11"/>
                    <a:pt x="624" y="3"/>
                  </a:cubicBezTo>
                  <a:cubicBezTo>
                    <a:pt x="599" y="1"/>
                    <a:pt x="576" y="0"/>
                    <a:pt x="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61"/>
            <p:cNvSpPr/>
            <p:nvPr/>
          </p:nvSpPr>
          <p:spPr>
            <a:xfrm>
              <a:off x="2306409" y="2118091"/>
              <a:ext cx="27329" cy="10862"/>
            </a:xfrm>
            <a:custGeom>
              <a:avLst/>
              <a:gdLst/>
              <a:ahLst/>
              <a:cxnLst/>
              <a:rect l="l" t="t" r="r" b="b"/>
              <a:pathLst>
                <a:path w="1185" h="471" extrusionOk="0">
                  <a:moveTo>
                    <a:pt x="1007" y="1"/>
                  </a:moveTo>
                  <a:cubicBezTo>
                    <a:pt x="866" y="1"/>
                    <a:pt x="722" y="70"/>
                    <a:pt x="588" y="111"/>
                  </a:cubicBezTo>
                  <a:cubicBezTo>
                    <a:pt x="436" y="157"/>
                    <a:pt x="284" y="199"/>
                    <a:pt x="128" y="233"/>
                  </a:cubicBezTo>
                  <a:cubicBezTo>
                    <a:pt x="0" y="259"/>
                    <a:pt x="34" y="470"/>
                    <a:pt x="158" y="470"/>
                  </a:cubicBezTo>
                  <a:cubicBezTo>
                    <a:pt x="163" y="470"/>
                    <a:pt x="168" y="470"/>
                    <a:pt x="174" y="469"/>
                  </a:cubicBezTo>
                  <a:cubicBezTo>
                    <a:pt x="444" y="434"/>
                    <a:pt x="881" y="412"/>
                    <a:pt x="1094" y="229"/>
                  </a:cubicBezTo>
                  <a:cubicBezTo>
                    <a:pt x="1185" y="150"/>
                    <a:pt x="1147" y="5"/>
                    <a:pt x="1018" y="1"/>
                  </a:cubicBezTo>
                  <a:cubicBezTo>
                    <a:pt x="1014" y="1"/>
                    <a:pt x="1011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61"/>
            <p:cNvSpPr/>
            <p:nvPr/>
          </p:nvSpPr>
          <p:spPr>
            <a:xfrm>
              <a:off x="2359130" y="2079946"/>
              <a:ext cx="32403" cy="21886"/>
            </a:xfrm>
            <a:custGeom>
              <a:avLst/>
              <a:gdLst/>
              <a:ahLst/>
              <a:cxnLst/>
              <a:rect l="l" t="t" r="r" b="b"/>
              <a:pathLst>
                <a:path w="1405" h="949" extrusionOk="0">
                  <a:moveTo>
                    <a:pt x="1242" y="0"/>
                  </a:moveTo>
                  <a:cubicBezTo>
                    <a:pt x="1034" y="0"/>
                    <a:pt x="875" y="136"/>
                    <a:pt x="705" y="252"/>
                  </a:cubicBezTo>
                  <a:cubicBezTo>
                    <a:pt x="496" y="397"/>
                    <a:pt x="298" y="556"/>
                    <a:pt x="101" y="712"/>
                  </a:cubicBezTo>
                  <a:cubicBezTo>
                    <a:pt x="0" y="797"/>
                    <a:pt x="68" y="948"/>
                    <a:pt x="173" y="948"/>
                  </a:cubicBezTo>
                  <a:cubicBezTo>
                    <a:pt x="196" y="948"/>
                    <a:pt x="220" y="941"/>
                    <a:pt x="245" y="925"/>
                  </a:cubicBezTo>
                  <a:cubicBezTo>
                    <a:pt x="454" y="788"/>
                    <a:pt x="671" y="655"/>
                    <a:pt x="887" y="530"/>
                  </a:cubicBezTo>
                  <a:cubicBezTo>
                    <a:pt x="1073" y="419"/>
                    <a:pt x="1271" y="340"/>
                    <a:pt x="1366" y="138"/>
                  </a:cubicBezTo>
                  <a:cubicBezTo>
                    <a:pt x="1405" y="70"/>
                    <a:pt x="1347" y="5"/>
                    <a:pt x="1275" y="2"/>
                  </a:cubicBezTo>
                  <a:cubicBezTo>
                    <a:pt x="1264" y="1"/>
                    <a:pt x="1253" y="0"/>
                    <a:pt x="1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61"/>
            <p:cNvSpPr/>
            <p:nvPr/>
          </p:nvSpPr>
          <p:spPr>
            <a:xfrm>
              <a:off x="2340818" y="2073280"/>
              <a:ext cx="24193" cy="17182"/>
            </a:xfrm>
            <a:custGeom>
              <a:avLst/>
              <a:gdLst/>
              <a:ahLst/>
              <a:cxnLst/>
              <a:rect l="l" t="t" r="r" b="b"/>
              <a:pathLst>
                <a:path w="1049" h="745" extrusionOk="0">
                  <a:moveTo>
                    <a:pt x="911" y="1"/>
                  </a:moveTo>
                  <a:cubicBezTo>
                    <a:pt x="907" y="1"/>
                    <a:pt x="903" y="1"/>
                    <a:pt x="898" y="1"/>
                  </a:cubicBezTo>
                  <a:cubicBezTo>
                    <a:pt x="602" y="40"/>
                    <a:pt x="324" y="291"/>
                    <a:pt x="115" y="492"/>
                  </a:cubicBezTo>
                  <a:cubicBezTo>
                    <a:pt x="1" y="607"/>
                    <a:pt x="120" y="745"/>
                    <a:pt x="247" y="745"/>
                  </a:cubicBezTo>
                  <a:cubicBezTo>
                    <a:pt x="272" y="745"/>
                    <a:pt x="297" y="739"/>
                    <a:pt x="321" y="728"/>
                  </a:cubicBezTo>
                  <a:cubicBezTo>
                    <a:pt x="461" y="659"/>
                    <a:pt x="602" y="579"/>
                    <a:pt x="727" y="484"/>
                  </a:cubicBezTo>
                  <a:cubicBezTo>
                    <a:pt x="830" y="405"/>
                    <a:pt x="955" y="291"/>
                    <a:pt x="1012" y="173"/>
                  </a:cubicBezTo>
                  <a:cubicBezTo>
                    <a:pt x="1049" y="100"/>
                    <a:pt x="995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61"/>
            <p:cNvSpPr/>
            <p:nvPr/>
          </p:nvSpPr>
          <p:spPr>
            <a:xfrm>
              <a:off x="2342202" y="2044545"/>
              <a:ext cx="26591" cy="16813"/>
            </a:xfrm>
            <a:custGeom>
              <a:avLst/>
              <a:gdLst/>
              <a:ahLst/>
              <a:cxnLst/>
              <a:rect l="l" t="t" r="r" b="b"/>
              <a:pathLst>
                <a:path w="1153" h="729" extrusionOk="0">
                  <a:moveTo>
                    <a:pt x="990" y="1"/>
                  </a:moveTo>
                  <a:cubicBezTo>
                    <a:pt x="980" y="1"/>
                    <a:pt x="970" y="2"/>
                    <a:pt x="960" y="5"/>
                  </a:cubicBezTo>
                  <a:cubicBezTo>
                    <a:pt x="823" y="35"/>
                    <a:pt x="659" y="119"/>
                    <a:pt x="542" y="191"/>
                  </a:cubicBezTo>
                  <a:cubicBezTo>
                    <a:pt x="401" y="274"/>
                    <a:pt x="268" y="365"/>
                    <a:pt x="135" y="453"/>
                  </a:cubicBezTo>
                  <a:cubicBezTo>
                    <a:pt x="1" y="543"/>
                    <a:pt x="85" y="729"/>
                    <a:pt x="224" y="729"/>
                  </a:cubicBezTo>
                  <a:cubicBezTo>
                    <a:pt x="238" y="729"/>
                    <a:pt x="253" y="727"/>
                    <a:pt x="268" y="723"/>
                  </a:cubicBezTo>
                  <a:cubicBezTo>
                    <a:pt x="576" y="639"/>
                    <a:pt x="941" y="464"/>
                    <a:pt x="1105" y="171"/>
                  </a:cubicBezTo>
                  <a:cubicBezTo>
                    <a:pt x="1152" y="83"/>
                    <a:pt x="1075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61"/>
            <p:cNvSpPr/>
            <p:nvPr/>
          </p:nvSpPr>
          <p:spPr>
            <a:xfrm>
              <a:off x="2327650" y="2007737"/>
              <a:ext cx="30788" cy="17458"/>
            </a:xfrm>
            <a:custGeom>
              <a:avLst/>
              <a:gdLst/>
              <a:ahLst/>
              <a:cxnLst/>
              <a:rect l="l" t="t" r="r" b="b"/>
              <a:pathLst>
                <a:path w="1335" h="757" extrusionOk="0">
                  <a:moveTo>
                    <a:pt x="1248" y="1"/>
                  </a:moveTo>
                  <a:cubicBezTo>
                    <a:pt x="1239" y="1"/>
                    <a:pt x="1229" y="3"/>
                    <a:pt x="1218" y="7"/>
                  </a:cubicBezTo>
                  <a:cubicBezTo>
                    <a:pt x="846" y="186"/>
                    <a:pt x="485" y="391"/>
                    <a:pt x="101" y="551"/>
                  </a:cubicBezTo>
                  <a:cubicBezTo>
                    <a:pt x="1" y="591"/>
                    <a:pt x="16" y="757"/>
                    <a:pt x="131" y="757"/>
                  </a:cubicBezTo>
                  <a:cubicBezTo>
                    <a:pt x="135" y="757"/>
                    <a:pt x="139" y="757"/>
                    <a:pt x="143" y="756"/>
                  </a:cubicBezTo>
                  <a:cubicBezTo>
                    <a:pt x="595" y="718"/>
                    <a:pt x="1040" y="520"/>
                    <a:pt x="1302" y="136"/>
                  </a:cubicBezTo>
                  <a:cubicBezTo>
                    <a:pt x="1335" y="87"/>
                    <a:pt x="1308" y="1"/>
                    <a:pt x="1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61"/>
            <p:cNvSpPr/>
            <p:nvPr/>
          </p:nvSpPr>
          <p:spPr>
            <a:xfrm>
              <a:off x="2318955" y="1964587"/>
              <a:ext cx="31365" cy="19349"/>
            </a:xfrm>
            <a:custGeom>
              <a:avLst/>
              <a:gdLst/>
              <a:ahLst/>
              <a:cxnLst/>
              <a:rect l="l" t="t" r="r" b="b"/>
              <a:pathLst>
                <a:path w="1360" h="839" extrusionOk="0">
                  <a:moveTo>
                    <a:pt x="1263" y="1"/>
                  </a:moveTo>
                  <a:cubicBezTo>
                    <a:pt x="1256" y="1"/>
                    <a:pt x="1249" y="2"/>
                    <a:pt x="1241" y="4"/>
                  </a:cubicBezTo>
                  <a:cubicBezTo>
                    <a:pt x="843" y="141"/>
                    <a:pt x="462" y="392"/>
                    <a:pt x="97" y="605"/>
                  </a:cubicBezTo>
                  <a:cubicBezTo>
                    <a:pt x="1" y="662"/>
                    <a:pt x="46" y="838"/>
                    <a:pt x="157" y="838"/>
                  </a:cubicBezTo>
                  <a:cubicBezTo>
                    <a:pt x="164" y="838"/>
                    <a:pt x="170" y="838"/>
                    <a:pt x="177" y="836"/>
                  </a:cubicBezTo>
                  <a:cubicBezTo>
                    <a:pt x="630" y="761"/>
                    <a:pt x="1104" y="521"/>
                    <a:pt x="1333" y="110"/>
                  </a:cubicBezTo>
                  <a:cubicBezTo>
                    <a:pt x="1360" y="60"/>
                    <a:pt x="1316" y="1"/>
                    <a:pt x="1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61"/>
            <p:cNvSpPr/>
            <p:nvPr/>
          </p:nvSpPr>
          <p:spPr>
            <a:xfrm>
              <a:off x="2321630" y="1947636"/>
              <a:ext cx="20756" cy="11577"/>
            </a:xfrm>
            <a:custGeom>
              <a:avLst/>
              <a:gdLst/>
              <a:ahLst/>
              <a:cxnLst/>
              <a:rect l="l" t="t" r="r" b="b"/>
              <a:pathLst>
                <a:path w="900" h="502" extrusionOk="0">
                  <a:moveTo>
                    <a:pt x="708" y="1"/>
                  </a:moveTo>
                  <a:cubicBezTo>
                    <a:pt x="706" y="1"/>
                    <a:pt x="703" y="1"/>
                    <a:pt x="700" y="1"/>
                  </a:cubicBezTo>
                  <a:cubicBezTo>
                    <a:pt x="476" y="13"/>
                    <a:pt x="290" y="183"/>
                    <a:pt x="103" y="290"/>
                  </a:cubicBezTo>
                  <a:cubicBezTo>
                    <a:pt x="1" y="348"/>
                    <a:pt x="67" y="502"/>
                    <a:pt x="167" y="502"/>
                  </a:cubicBezTo>
                  <a:cubicBezTo>
                    <a:pt x="178" y="502"/>
                    <a:pt x="190" y="500"/>
                    <a:pt x="202" y="495"/>
                  </a:cubicBezTo>
                  <a:cubicBezTo>
                    <a:pt x="407" y="423"/>
                    <a:pt x="655" y="397"/>
                    <a:pt x="814" y="237"/>
                  </a:cubicBezTo>
                  <a:cubicBezTo>
                    <a:pt x="900" y="148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61"/>
            <p:cNvSpPr/>
            <p:nvPr/>
          </p:nvSpPr>
          <p:spPr>
            <a:xfrm>
              <a:off x="2367663" y="1968185"/>
              <a:ext cx="19811" cy="16328"/>
            </a:xfrm>
            <a:custGeom>
              <a:avLst/>
              <a:gdLst/>
              <a:ahLst/>
              <a:cxnLst/>
              <a:rect l="l" t="t" r="r" b="b"/>
              <a:pathLst>
                <a:path w="859" h="708" extrusionOk="0">
                  <a:moveTo>
                    <a:pt x="752" y="1"/>
                  </a:moveTo>
                  <a:cubicBezTo>
                    <a:pt x="744" y="1"/>
                    <a:pt x="735" y="2"/>
                    <a:pt x="726" y="3"/>
                  </a:cubicBezTo>
                  <a:cubicBezTo>
                    <a:pt x="461" y="64"/>
                    <a:pt x="259" y="357"/>
                    <a:pt x="69" y="536"/>
                  </a:cubicBezTo>
                  <a:cubicBezTo>
                    <a:pt x="1" y="601"/>
                    <a:pt x="70" y="708"/>
                    <a:pt x="150" y="708"/>
                  </a:cubicBezTo>
                  <a:cubicBezTo>
                    <a:pt x="160" y="708"/>
                    <a:pt x="169" y="706"/>
                    <a:pt x="179" y="703"/>
                  </a:cubicBezTo>
                  <a:cubicBezTo>
                    <a:pt x="441" y="612"/>
                    <a:pt x="814" y="429"/>
                    <a:pt x="852" y="114"/>
                  </a:cubicBezTo>
                  <a:cubicBezTo>
                    <a:pt x="859" y="47"/>
                    <a:pt x="815" y="1"/>
                    <a:pt x="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61"/>
            <p:cNvSpPr/>
            <p:nvPr/>
          </p:nvSpPr>
          <p:spPr>
            <a:xfrm>
              <a:off x="2371399" y="2002963"/>
              <a:ext cx="20872" cy="16905"/>
            </a:xfrm>
            <a:custGeom>
              <a:avLst/>
              <a:gdLst/>
              <a:ahLst/>
              <a:cxnLst/>
              <a:rect l="l" t="t" r="r" b="b"/>
              <a:pathLst>
                <a:path w="905" h="733" extrusionOk="0">
                  <a:moveTo>
                    <a:pt x="735" y="0"/>
                  </a:moveTo>
                  <a:cubicBezTo>
                    <a:pt x="722" y="0"/>
                    <a:pt x="710" y="2"/>
                    <a:pt x="697" y="5"/>
                  </a:cubicBezTo>
                  <a:cubicBezTo>
                    <a:pt x="569" y="43"/>
                    <a:pt x="466" y="160"/>
                    <a:pt x="371" y="252"/>
                  </a:cubicBezTo>
                  <a:cubicBezTo>
                    <a:pt x="264" y="359"/>
                    <a:pt x="165" y="469"/>
                    <a:pt x="59" y="576"/>
                  </a:cubicBezTo>
                  <a:cubicBezTo>
                    <a:pt x="0" y="640"/>
                    <a:pt x="62" y="732"/>
                    <a:pt x="134" y="732"/>
                  </a:cubicBezTo>
                  <a:cubicBezTo>
                    <a:pt x="151" y="732"/>
                    <a:pt x="168" y="727"/>
                    <a:pt x="185" y="716"/>
                  </a:cubicBezTo>
                  <a:cubicBezTo>
                    <a:pt x="310" y="636"/>
                    <a:pt x="436" y="553"/>
                    <a:pt x="557" y="469"/>
                  </a:cubicBezTo>
                  <a:cubicBezTo>
                    <a:pt x="667" y="389"/>
                    <a:pt x="797" y="313"/>
                    <a:pt x="857" y="188"/>
                  </a:cubicBezTo>
                  <a:cubicBezTo>
                    <a:pt x="905" y="97"/>
                    <a:pt x="82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61"/>
            <p:cNvSpPr/>
            <p:nvPr/>
          </p:nvSpPr>
          <p:spPr>
            <a:xfrm>
              <a:off x="2382354" y="2039955"/>
              <a:ext cx="18727" cy="16720"/>
            </a:xfrm>
            <a:custGeom>
              <a:avLst/>
              <a:gdLst/>
              <a:ahLst/>
              <a:cxnLst/>
              <a:rect l="l" t="t" r="r" b="b"/>
              <a:pathLst>
                <a:path w="812" h="725" extrusionOk="0">
                  <a:moveTo>
                    <a:pt x="657" y="1"/>
                  </a:moveTo>
                  <a:cubicBezTo>
                    <a:pt x="652" y="1"/>
                    <a:pt x="647" y="1"/>
                    <a:pt x="641" y="2"/>
                  </a:cubicBezTo>
                  <a:cubicBezTo>
                    <a:pt x="500" y="25"/>
                    <a:pt x="447" y="123"/>
                    <a:pt x="352" y="214"/>
                  </a:cubicBezTo>
                  <a:cubicBezTo>
                    <a:pt x="268" y="298"/>
                    <a:pt x="180" y="386"/>
                    <a:pt x="94" y="462"/>
                  </a:cubicBezTo>
                  <a:cubicBezTo>
                    <a:pt x="0" y="545"/>
                    <a:pt x="41" y="724"/>
                    <a:pt x="160" y="724"/>
                  </a:cubicBezTo>
                  <a:cubicBezTo>
                    <a:pt x="177" y="724"/>
                    <a:pt x="195" y="721"/>
                    <a:pt x="215" y="713"/>
                  </a:cubicBezTo>
                  <a:cubicBezTo>
                    <a:pt x="348" y="655"/>
                    <a:pt x="466" y="591"/>
                    <a:pt x="576" y="496"/>
                  </a:cubicBezTo>
                  <a:cubicBezTo>
                    <a:pt x="682" y="401"/>
                    <a:pt x="812" y="302"/>
                    <a:pt x="805" y="150"/>
                  </a:cubicBezTo>
                  <a:cubicBezTo>
                    <a:pt x="801" y="79"/>
                    <a:pt x="734" y="1"/>
                    <a:pt x="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61"/>
            <p:cNvSpPr/>
            <p:nvPr/>
          </p:nvSpPr>
          <p:spPr>
            <a:xfrm>
              <a:off x="2418308" y="2053839"/>
              <a:ext cx="15152" cy="14068"/>
            </a:xfrm>
            <a:custGeom>
              <a:avLst/>
              <a:gdLst/>
              <a:ahLst/>
              <a:cxnLst/>
              <a:rect l="l" t="t" r="r" b="b"/>
              <a:pathLst>
                <a:path w="657" h="610" extrusionOk="0">
                  <a:moveTo>
                    <a:pt x="511" y="0"/>
                  </a:moveTo>
                  <a:cubicBezTo>
                    <a:pt x="401" y="0"/>
                    <a:pt x="306" y="103"/>
                    <a:pt x="234" y="179"/>
                  </a:cubicBezTo>
                  <a:cubicBezTo>
                    <a:pt x="154" y="263"/>
                    <a:pt x="93" y="358"/>
                    <a:pt x="44" y="460"/>
                  </a:cubicBezTo>
                  <a:cubicBezTo>
                    <a:pt x="1" y="544"/>
                    <a:pt x="68" y="609"/>
                    <a:pt x="137" y="609"/>
                  </a:cubicBezTo>
                  <a:cubicBezTo>
                    <a:pt x="172" y="609"/>
                    <a:pt x="207" y="593"/>
                    <a:pt x="230" y="555"/>
                  </a:cubicBezTo>
                  <a:cubicBezTo>
                    <a:pt x="283" y="476"/>
                    <a:pt x="344" y="400"/>
                    <a:pt x="416" y="339"/>
                  </a:cubicBezTo>
                  <a:cubicBezTo>
                    <a:pt x="485" y="281"/>
                    <a:pt x="576" y="248"/>
                    <a:pt x="618" y="160"/>
                  </a:cubicBezTo>
                  <a:cubicBezTo>
                    <a:pt x="656" y="84"/>
                    <a:pt x="595" y="0"/>
                    <a:pt x="5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61"/>
            <p:cNvSpPr/>
            <p:nvPr/>
          </p:nvSpPr>
          <p:spPr>
            <a:xfrm>
              <a:off x="2434614" y="2005777"/>
              <a:ext cx="18934" cy="18219"/>
            </a:xfrm>
            <a:custGeom>
              <a:avLst/>
              <a:gdLst/>
              <a:ahLst/>
              <a:cxnLst/>
              <a:rect l="l" t="t" r="r" b="b"/>
              <a:pathLst>
                <a:path w="821" h="790" extrusionOk="0">
                  <a:moveTo>
                    <a:pt x="676" y="0"/>
                  </a:moveTo>
                  <a:cubicBezTo>
                    <a:pt x="656" y="0"/>
                    <a:pt x="635" y="5"/>
                    <a:pt x="614" y="16"/>
                  </a:cubicBezTo>
                  <a:cubicBezTo>
                    <a:pt x="500" y="77"/>
                    <a:pt x="413" y="198"/>
                    <a:pt x="332" y="298"/>
                  </a:cubicBezTo>
                  <a:cubicBezTo>
                    <a:pt x="241" y="408"/>
                    <a:pt x="155" y="518"/>
                    <a:pt x="63" y="624"/>
                  </a:cubicBezTo>
                  <a:cubicBezTo>
                    <a:pt x="0" y="702"/>
                    <a:pt x="66" y="790"/>
                    <a:pt x="141" y="790"/>
                  </a:cubicBezTo>
                  <a:cubicBezTo>
                    <a:pt x="166" y="790"/>
                    <a:pt x="192" y="780"/>
                    <a:pt x="215" y="758"/>
                  </a:cubicBezTo>
                  <a:cubicBezTo>
                    <a:pt x="318" y="663"/>
                    <a:pt x="420" y="563"/>
                    <a:pt x="523" y="468"/>
                  </a:cubicBezTo>
                  <a:cubicBezTo>
                    <a:pt x="618" y="377"/>
                    <a:pt x="728" y="286"/>
                    <a:pt x="781" y="164"/>
                  </a:cubicBezTo>
                  <a:cubicBezTo>
                    <a:pt x="821" y="76"/>
                    <a:pt x="756" y="0"/>
                    <a:pt x="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61"/>
            <p:cNvSpPr/>
            <p:nvPr/>
          </p:nvSpPr>
          <p:spPr>
            <a:xfrm>
              <a:off x="2411736" y="1992285"/>
              <a:ext cx="20503" cy="19488"/>
            </a:xfrm>
            <a:custGeom>
              <a:avLst/>
              <a:gdLst/>
              <a:ahLst/>
              <a:cxnLst/>
              <a:rect l="l" t="t" r="r" b="b"/>
              <a:pathLst>
                <a:path w="889" h="845" extrusionOk="0">
                  <a:moveTo>
                    <a:pt x="704" y="1"/>
                  </a:moveTo>
                  <a:cubicBezTo>
                    <a:pt x="680" y="1"/>
                    <a:pt x="655" y="8"/>
                    <a:pt x="633" y="23"/>
                  </a:cubicBezTo>
                  <a:cubicBezTo>
                    <a:pt x="584" y="58"/>
                    <a:pt x="534" y="61"/>
                    <a:pt x="480" y="103"/>
                  </a:cubicBezTo>
                  <a:cubicBezTo>
                    <a:pt x="428" y="149"/>
                    <a:pt x="382" y="217"/>
                    <a:pt x="336" y="274"/>
                  </a:cubicBezTo>
                  <a:cubicBezTo>
                    <a:pt x="241" y="388"/>
                    <a:pt x="146" y="498"/>
                    <a:pt x="66" y="620"/>
                  </a:cubicBezTo>
                  <a:cubicBezTo>
                    <a:pt x="0" y="723"/>
                    <a:pt x="106" y="845"/>
                    <a:pt x="212" y="845"/>
                  </a:cubicBezTo>
                  <a:cubicBezTo>
                    <a:pt x="239" y="845"/>
                    <a:pt x="266" y="837"/>
                    <a:pt x="291" y="818"/>
                  </a:cubicBezTo>
                  <a:cubicBezTo>
                    <a:pt x="405" y="727"/>
                    <a:pt x="508" y="623"/>
                    <a:pt x="614" y="518"/>
                  </a:cubicBezTo>
                  <a:cubicBezTo>
                    <a:pt x="659" y="472"/>
                    <a:pt x="717" y="426"/>
                    <a:pt x="754" y="377"/>
                  </a:cubicBezTo>
                  <a:cubicBezTo>
                    <a:pt x="782" y="339"/>
                    <a:pt x="785" y="304"/>
                    <a:pt x="800" y="263"/>
                  </a:cubicBezTo>
                  <a:cubicBezTo>
                    <a:pt x="804" y="251"/>
                    <a:pt x="804" y="248"/>
                    <a:pt x="808" y="244"/>
                  </a:cubicBezTo>
                  <a:cubicBezTo>
                    <a:pt x="808" y="240"/>
                    <a:pt x="815" y="232"/>
                    <a:pt x="834" y="198"/>
                  </a:cubicBezTo>
                  <a:cubicBezTo>
                    <a:pt x="889" y="105"/>
                    <a:pt x="799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61"/>
            <p:cNvSpPr/>
            <p:nvPr/>
          </p:nvSpPr>
          <p:spPr>
            <a:xfrm>
              <a:off x="2401196" y="1940579"/>
              <a:ext cx="30235" cy="18773"/>
            </a:xfrm>
            <a:custGeom>
              <a:avLst/>
              <a:gdLst/>
              <a:ahLst/>
              <a:cxnLst/>
              <a:rect l="l" t="t" r="r" b="b"/>
              <a:pathLst>
                <a:path w="1311" h="814" extrusionOk="0">
                  <a:moveTo>
                    <a:pt x="1095" y="0"/>
                  </a:moveTo>
                  <a:cubicBezTo>
                    <a:pt x="1080" y="0"/>
                    <a:pt x="1064" y="2"/>
                    <a:pt x="1048" y="7"/>
                  </a:cubicBezTo>
                  <a:cubicBezTo>
                    <a:pt x="877" y="56"/>
                    <a:pt x="744" y="205"/>
                    <a:pt x="595" y="300"/>
                  </a:cubicBezTo>
                  <a:cubicBezTo>
                    <a:pt x="440" y="395"/>
                    <a:pt x="272" y="482"/>
                    <a:pt x="109" y="570"/>
                  </a:cubicBezTo>
                  <a:cubicBezTo>
                    <a:pt x="0" y="632"/>
                    <a:pt x="54" y="814"/>
                    <a:pt x="172" y="814"/>
                  </a:cubicBezTo>
                  <a:cubicBezTo>
                    <a:pt x="177" y="814"/>
                    <a:pt x="183" y="813"/>
                    <a:pt x="189" y="812"/>
                  </a:cubicBezTo>
                  <a:cubicBezTo>
                    <a:pt x="402" y="786"/>
                    <a:pt x="581" y="726"/>
                    <a:pt x="770" y="626"/>
                  </a:cubicBezTo>
                  <a:cubicBezTo>
                    <a:pt x="949" y="535"/>
                    <a:pt x="1166" y="433"/>
                    <a:pt x="1253" y="247"/>
                  </a:cubicBezTo>
                  <a:cubicBezTo>
                    <a:pt x="1311" y="125"/>
                    <a:pt x="1215" y="0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61"/>
            <p:cNvSpPr/>
            <p:nvPr/>
          </p:nvSpPr>
          <p:spPr>
            <a:xfrm>
              <a:off x="2384683" y="1926142"/>
              <a:ext cx="26845" cy="12984"/>
            </a:xfrm>
            <a:custGeom>
              <a:avLst/>
              <a:gdLst/>
              <a:ahLst/>
              <a:cxnLst/>
              <a:rect l="l" t="t" r="r" b="b"/>
              <a:pathLst>
                <a:path w="1164" h="563" extrusionOk="0">
                  <a:moveTo>
                    <a:pt x="990" y="1"/>
                  </a:moveTo>
                  <a:cubicBezTo>
                    <a:pt x="973" y="1"/>
                    <a:pt x="955" y="4"/>
                    <a:pt x="935" y="13"/>
                  </a:cubicBezTo>
                  <a:cubicBezTo>
                    <a:pt x="791" y="74"/>
                    <a:pt x="642" y="138"/>
                    <a:pt x="495" y="196"/>
                  </a:cubicBezTo>
                  <a:cubicBezTo>
                    <a:pt x="358" y="249"/>
                    <a:pt x="205" y="275"/>
                    <a:pt x="79" y="352"/>
                  </a:cubicBezTo>
                  <a:cubicBezTo>
                    <a:pt x="0" y="401"/>
                    <a:pt x="34" y="522"/>
                    <a:pt x="118" y="541"/>
                  </a:cubicBezTo>
                  <a:cubicBezTo>
                    <a:pt x="170" y="556"/>
                    <a:pt x="225" y="562"/>
                    <a:pt x="281" y="562"/>
                  </a:cubicBezTo>
                  <a:cubicBezTo>
                    <a:pt x="555" y="562"/>
                    <a:pt x="858" y="409"/>
                    <a:pt x="1057" y="260"/>
                  </a:cubicBezTo>
                  <a:cubicBezTo>
                    <a:pt x="1163" y="184"/>
                    <a:pt x="1107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61"/>
            <p:cNvSpPr/>
            <p:nvPr/>
          </p:nvSpPr>
          <p:spPr>
            <a:xfrm>
              <a:off x="2351335" y="1919315"/>
              <a:ext cx="26799" cy="12408"/>
            </a:xfrm>
            <a:custGeom>
              <a:avLst/>
              <a:gdLst/>
              <a:ahLst/>
              <a:cxnLst/>
              <a:rect l="l" t="t" r="r" b="b"/>
              <a:pathLst>
                <a:path w="1162" h="538" extrusionOk="0">
                  <a:moveTo>
                    <a:pt x="981" y="0"/>
                  </a:moveTo>
                  <a:cubicBezTo>
                    <a:pt x="978" y="0"/>
                    <a:pt x="974" y="0"/>
                    <a:pt x="971" y="1"/>
                  </a:cubicBezTo>
                  <a:cubicBezTo>
                    <a:pt x="891" y="13"/>
                    <a:pt x="811" y="1"/>
                    <a:pt x="735" y="16"/>
                  </a:cubicBezTo>
                  <a:cubicBezTo>
                    <a:pt x="663" y="32"/>
                    <a:pt x="586" y="66"/>
                    <a:pt x="522" y="88"/>
                  </a:cubicBezTo>
                  <a:cubicBezTo>
                    <a:pt x="378" y="142"/>
                    <a:pt x="241" y="206"/>
                    <a:pt x="107" y="290"/>
                  </a:cubicBezTo>
                  <a:cubicBezTo>
                    <a:pt x="0" y="357"/>
                    <a:pt x="55" y="538"/>
                    <a:pt x="180" y="538"/>
                  </a:cubicBezTo>
                  <a:cubicBezTo>
                    <a:pt x="184" y="538"/>
                    <a:pt x="188" y="538"/>
                    <a:pt x="191" y="537"/>
                  </a:cubicBezTo>
                  <a:cubicBezTo>
                    <a:pt x="344" y="525"/>
                    <a:pt x="492" y="495"/>
                    <a:pt x="640" y="450"/>
                  </a:cubicBezTo>
                  <a:cubicBezTo>
                    <a:pt x="709" y="431"/>
                    <a:pt x="788" y="411"/>
                    <a:pt x="853" y="381"/>
                  </a:cubicBezTo>
                  <a:cubicBezTo>
                    <a:pt x="925" y="347"/>
                    <a:pt x="986" y="294"/>
                    <a:pt x="1055" y="252"/>
                  </a:cubicBezTo>
                  <a:cubicBezTo>
                    <a:pt x="1162" y="185"/>
                    <a:pt x="1104" y="0"/>
                    <a:pt x="9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61"/>
            <p:cNvSpPr/>
            <p:nvPr/>
          </p:nvSpPr>
          <p:spPr>
            <a:xfrm>
              <a:off x="2412912" y="1879971"/>
              <a:ext cx="28690" cy="12385"/>
            </a:xfrm>
            <a:custGeom>
              <a:avLst/>
              <a:gdLst/>
              <a:ahLst/>
              <a:cxnLst/>
              <a:rect l="l" t="t" r="r" b="b"/>
              <a:pathLst>
                <a:path w="1244" h="537" extrusionOk="0">
                  <a:moveTo>
                    <a:pt x="1079" y="0"/>
                  </a:moveTo>
                  <a:cubicBezTo>
                    <a:pt x="921" y="0"/>
                    <a:pt x="799" y="85"/>
                    <a:pt x="658" y="148"/>
                  </a:cubicBezTo>
                  <a:cubicBezTo>
                    <a:pt x="498" y="220"/>
                    <a:pt x="327" y="281"/>
                    <a:pt x="152" y="304"/>
                  </a:cubicBezTo>
                  <a:cubicBezTo>
                    <a:pt x="34" y="320"/>
                    <a:pt x="1" y="510"/>
                    <a:pt x="133" y="521"/>
                  </a:cubicBezTo>
                  <a:cubicBezTo>
                    <a:pt x="216" y="529"/>
                    <a:pt x="315" y="536"/>
                    <a:pt x="420" y="536"/>
                  </a:cubicBezTo>
                  <a:cubicBezTo>
                    <a:pt x="735" y="536"/>
                    <a:pt x="1097" y="471"/>
                    <a:pt x="1205" y="183"/>
                  </a:cubicBezTo>
                  <a:cubicBezTo>
                    <a:pt x="1243" y="92"/>
                    <a:pt x="1187" y="4"/>
                    <a:pt x="1091" y="0"/>
                  </a:cubicBezTo>
                  <a:cubicBezTo>
                    <a:pt x="1087" y="0"/>
                    <a:pt x="1083" y="0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61"/>
            <p:cNvSpPr/>
            <p:nvPr/>
          </p:nvSpPr>
          <p:spPr>
            <a:xfrm>
              <a:off x="2436966" y="1916432"/>
              <a:ext cx="20641" cy="14714"/>
            </a:xfrm>
            <a:custGeom>
              <a:avLst/>
              <a:gdLst/>
              <a:ahLst/>
              <a:cxnLst/>
              <a:rect l="l" t="t" r="r" b="b"/>
              <a:pathLst>
                <a:path w="895" h="638" extrusionOk="0">
                  <a:moveTo>
                    <a:pt x="706" y="0"/>
                  </a:moveTo>
                  <a:cubicBezTo>
                    <a:pt x="701" y="0"/>
                    <a:pt x="696" y="0"/>
                    <a:pt x="691" y="1"/>
                  </a:cubicBezTo>
                  <a:cubicBezTo>
                    <a:pt x="562" y="8"/>
                    <a:pt x="463" y="85"/>
                    <a:pt x="360" y="157"/>
                  </a:cubicBezTo>
                  <a:cubicBezTo>
                    <a:pt x="261" y="229"/>
                    <a:pt x="158" y="305"/>
                    <a:pt x="83" y="399"/>
                  </a:cubicBezTo>
                  <a:cubicBezTo>
                    <a:pt x="1" y="502"/>
                    <a:pt x="78" y="638"/>
                    <a:pt x="196" y="638"/>
                  </a:cubicBezTo>
                  <a:cubicBezTo>
                    <a:pt x="210" y="638"/>
                    <a:pt x="224" y="636"/>
                    <a:pt x="239" y="632"/>
                  </a:cubicBezTo>
                  <a:cubicBezTo>
                    <a:pt x="356" y="601"/>
                    <a:pt x="467" y="536"/>
                    <a:pt x="569" y="472"/>
                  </a:cubicBezTo>
                  <a:cubicBezTo>
                    <a:pt x="679" y="408"/>
                    <a:pt x="783" y="347"/>
                    <a:pt x="843" y="233"/>
                  </a:cubicBezTo>
                  <a:cubicBezTo>
                    <a:pt x="894" y="130"/>
                    <a:pt x="819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61"/>
            <p:cNvSpPr/>
            <p:nvPr/>
          </p:nvSpPr>
          <p:spPr>
            <a:xfrm>
              <a:off x="2451265" y="1957045"/>
              <a:ext cx="19880" cy="20295"/>
            </a:xfrm>
            <a:custGeom>
              <a:avLst/>
              <a:gdLst/>
              <a:ahLst/>
              <a:cxnLst/>
              <a:rect l="l" t="t" r="r" b="b"/>
              <a:pathLst>
                <a:path w="862" h="880" extrusionOk="0">
                  <a:moveTo>
                    <a:pt x="699" y="0"/>
                  </a:moveTo>
                  <a:cubicBezTo>
                    <a:pt x="685" y="0"/>
                    <a:pt x="671" y="2"/>
                    <a:pt x="656" y="7"/>
                  </a:cubicBezTo>
                  <a:cubicBezTo>
                    <a:pt x="512" y="57"/>
                    <a:pt x="413" y="209"/>
                    <a:pt x="318" y="323"/>
                  </a:cubicBezTo>
                  <a:cubicBezTo>
                    <a:pt x="219" y="441"/>
                    <a:pt x="94" y="570"/>
                    <a:pt x="37" y="711"/>
                  </a:cubicBezTo>
                  <a:cubicBezTo>
                    <a:pt x="0" y="801"/>
                    <a:pt x="63" y="880"/>
                    <a:pt x="143" y="880"/>
                  </a:cubicBezTo>
                  <a:cubicBezTo>
                    <a:pt x="164" y="880"/>
                    <a:pt x="186" y="875"/>
                    <a:pt x="208" y="863"/>
                  </a:cubicBezTo>
                  <a:cubicBezTo>
                    <a:pt x="340" y="791"/>
                    <a:pt x="459" y="650"/>
                    <a:pt x="565" y="544"/>
                  </a:cubicBezTo>
                  <a:cubicBezTo>
                    <a:pt x="672" y="433"/>
                    <a:pt x="809" y="323"/>
                    <a:pt x="842" y="175"/>
                  </a:cubicBezTo>
                  <a:cubicBezTo>
                    <a:pt x="862" y="83"/>
                    <a:pt x="786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61"/>
            <p:cNvSpPr/>
            <p:nvPr/>
          </p:nvSpPr>
          <p:spPr>
            <a:xfrm>
              <a:off x="2490725" y="1899182"/>
              <a:ext cx="27237" cy="19234"/>
            </a:xfrm>
            <a:custGeom>
              <a:avLst/>
              <a:gdLst/>
              <a:ahLst/>
              <a:cxnLst/>
              <a:rect l="l" t="t" r="r" b="b"/>
              <a:pathLst>
                <a:path w="1181" h="834" extrusionOk="0">
                  <a:moveTo>
                    <a:pt x="937" y="1"/>
                  </a:moveTo>
                  <a:cubicBezTo>
                    <a:pt x="844" y="1"/>
                    <a:pt x="738" y="70"/>
                    <a:pt x="668" y="126"/>
                  </a:cubicBezTo>
                  <a:cubicBezTo>
                    <a:pt x="505" y="258"/>
                    <a:pt x="307" y="361"/>
                    <a:pt x="147" y="498"/>
                  </a:cubicBezTo>
                  <a:cubicBezTo>
                    <a:pt x="0" y="627"/>
                    <a:pt x="85" y="833"/>
                    <a:pt x="259" y="833"/>
                  </a:cubicBezTo>
                  <a:cubicBezTo>
                    <a:pt x="274" y="833"/>
                    <a:pt x="290" y="832"/>
                    <a:pt x="307" y="828"/>
                  </a:cubicBezTo>
                  <a:cubicBezTo>
                    <a:pt x="500" y="787"/>
                    <a:pt x="714" y="646"/>
                    <a:pt x="865" y="524"/>
                  </a:cubicBezTo>
                  <a:cubicBezTo>
                    <a:pt x="987" y="426"/>
                    <a:pt x="1181" y="262"/>
                    <a:pt x="1078" y="87"/>
                  </a:cubicBezTo>
                  <a:cubicBezTo>
                    <a:pt x="1042" y="24"/>
                    <a:pt x="992" y="1"/>
                    <a:pt x="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61"/>
            <p:cNvSpPr/>
            <p:nvPr/>
          </p:nvSpPr>
          <p:spPr>
            <a:xfrm>
              <a:off x="2469461" y="1876857"/>
              <a:ext cx="26983" cy="16790"/>
            </a:xfrm>
            <a:custGeom>
              <a:avLst/>
              <a:gdLst/>
              <a:ahLst/>
              <a:cxnLst/>
              <a:rect l="l" t="t" r="r" b="b"/>
              <a:pathLst>
                <a:path w="1170" h="728" extrusionOk="0">
                  <a:moveTo>
                    <a:pt x="1051" y="1"/>
                  </a:moveTo>
                  <a:cubicBezTo>
                    <a:pt x="1045" y="1"/>
                    <a:pt x="1040" y="1"/>
                    <a:pt x="1034" y="2"/>
                  </a:cubicBezTo>
                  <a:cubicBezTo>
                    <a:pt x="711" y="59"/>
                    <a:pt x="449" y="306"/>
                    <a:pt x="156" y="439"/>
                  </a:cubicBezTo>
                  <a:cubicBezTo>
                    <a:pt x="1" y="508"/>
                    <a:pt x="49" y="728"/>
                    <a:pt x="201" y="728"/>
                  </a:cubicBezTo>
                  <a:cubicBezTo>
                    <a:pt x="217" y="728"/>
                    <a:pt x="234" y="725"/>
                    <a:pt x="251" y="720"/>
                  </a:cubicBezTo>
                  <a:cubicBezTo>
                    <a:pt x="574" y="633"/>
                    <a:pt x="993" y="500"/>
                    <a:pt x="1141" y="166"/>
                  </a:cubicBezTo>
                  <a:cubicBezTo>
                    <a:pt x="1169" y="102"/>
                    <a:pt x="1128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61"/>
            <p:cNvSpPr/>
            <p:nvPr/>
          </p:nvSpPr>
          <p:spPr>
            <a:xfrm>
              <a:off x="2444830" y="1850497"/>
              <a:ext cx="28136" cy="11877"/>
            </a:xfrm>
            <a:custGeom>
              <a:avLst/>
              <a:gdLst/>
              <a:ahLst/>
              <a:cxnLst/>
              <a:rect l="l" t="t" r="r" b="b"/>
              <a:pathLst>
                <a:path w="1220" h="515" extrusionOk="0">
                  <a:moveTo>
                    <a:pt x="943" y="1"/>
                  </a:moveTo>
                  <a:cubicBezTo>
                    <a:pt x="942" y="1"/>
                    <a:pt x="940" y="1"/>
                    <a:pt x="939" y="1"/>
                  </a:cubicBezTo>
                  <a:cubicBezTo>
                    <a:pt x="658" y="5"/>
                    <a:pt x="369" y="164"/>
                    <a:pt x="118" y="270"/>
                  </a:cubicBezTo>
                  <a:cubicBezTo>
                    <a:pt x="1" y="322"/>
                    <a:pt x="14" y="515"/>
                    <a:pt x="148" y="515"/>
                  </a:cubicBezTo>
                  <a:cubicBezTo>
                    <a:pt x="153" y="515"/>
                    <a:pt x="158" y="514"/>
                    <a:pt x="163" y="514"/>
                  </a:cubicBezTo>
                  <a:cubicBezTo>
                    <a:pt x="452" y="484"/>
                    <a:pt x="791" y="475"/>
                    <a:pt x="1049" y="339"/>
                  </a:cubicBezTo>
                  <a:cubicBezTo>
                    <a:pt x="1219" y="248"/>
                    <a:pt x="1109" y="1"/>
                    <a:pt x="9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61"/>
            <p:cNvSpPr/>
            <p:nvPr/>
          </p:nvSpPr>
          <p:spPr>
            <a:xfrm>
              <a:off x="2418262" y="1829879"/>
              <a:ext cx="30004" cy="9064"/>
            </a:xfrm>
            <a:custGeom>
              <a:avLst/>
              <a:gdLst/>
              <a:ahLst/>
              <a:cxnLst/>
              <a:rect l="l" t="t" r="r" b="b"/>
              <a:pathLst>
                <a:path w="1301" h="393" extrusionOk="0">
                  <a:moveTo>
                    <a:pt x="963" y="1"/>
                  </a:moveTo>
                  <a:cubicBezTo>
                    <a:pt x="845" y="1"/>
                    <a:pt x="720" y="30"/>
                    <a:pt x="608" y="43"/>
                  </a:cubicBezTo>
                  <a:cubicBezTo>
                    <a:pt x="437" y="66"/>
                    <a:pt x="270" y="97"/>
                    <a:pt x="106" y="149"/>
                  </a:cubicBezTo>
                  <a:cubicBezTo>
                    <a:pt x="0" y="180"/>
                    <a:pt x="0" y="362"/>
                    <a:pt x="118" y="374"/>
                  </a:cubicBezTo>
                  <a:cubicBezTo>
                    <a:pt x="224" y="387"/>
                    <a:pt x="329" y="393"/>
                    <a:pt x="434" y="393"/>
                  </a:cubicBezTo>
                  <a:cubicBezTo>
                    <a:pt x="510" y="393"/>
                    <a:pt x="585" y="390"/>
                    <a:pt x="662" y="385"/>
                  </a:cubicBezTo>
                  <a:cubicBezTo>
                    <a:pt x="841" y="370"/>
                    <a:pt x="1019" y="381"/>
                    <a:pt x="1175" y="294"/>
                  </a:cubicBezTo>
                  <a:cubicBezTo>
                    <a:pt x="1301" y="225"/>
                    <a:pt x="1232" y="58"/>
                    <a:pt x="1122" y="24"/>
                  </a:cubicBezTo>
                  <a:cubicBezTo>
                    <a:pt x="1071" y="7"/>
                    <a:pt x="1018" y="1"/>
                    <a:pt x="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61"/>
            <p:cNvSpPr/>
            <p:nvPr/>
          </p:nvSpPr>
          <p:spPr>
            <a:xfrm>
              <a:off x="2502971" y="1836106"/>
              <a:ext cx="24285" cy="10632"/>
            </a:xfrm>
            <a:custGeom>
              <a:avLst/>
              <a:gdLst/>
              <a:ahLst/>
              <a:cxnLst/>
              <a:rect l="l" t="t" r="r" b="b"/>
              <a:pathLst>
                <a:path w="1053" h="461" extrusionOk="0">
                  <a:moveTo>
                    <a:pt x="814" y="0"/>
                  </a:moveTo>
                  <a:cubicBezTo>
                    <a:pt x="779" y="0"/>
                    <a:pt x="745" y="5"/>
                    <a:pt x="714" y="13"/>
                  </a:cubicBezTo>
                  <a:cubicBezTo>
                    <a:pt x="616" y="39"/>
                    <a:pt x="525" y="81"/>
                    <a:pt x="425" y="111"/>
                  </a:cubicBezTo>
                  <a:cubicBezTo>
                    <a:pt x="323" y="141"/>
                    <a:pt x="213" y="164"/>
                    <a:pt x="114" y="210"/>
                  </a:cubicBezTo>
                  <a:cubicBezTo>
                    <a:pt x="11" y="260"/>
                    <a:pt x="0" y="420"/>
                    <a:pt x="125" y="446"/>
                  </a:cubicBezTo>
                  <a:cubicBezTo>
                    <a:pt x="164" y="455"/>
                    <a:pt x="228" y="460"/>
                    <a:pt x="303" y="460"/>
                  </a:cubicBezTo>
                  <a:cubicBezTo>
                    <a:pt x="591" y="460"/>
                    <a:pt x="1052" y="383"/>
                    <a:pt x="1007" y="127"/>
                  </a:cubicBezTo>
                  <a:cubicBezTo>
                    <a:pt x="991" y="31"/>
                    <a:pt x="902" y="0"/>
                    <a:pt x="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61"/>
            <p:cNvSpPr/>
            <p:nvPr/>
          </p:nvSpPr>
          <p:spPr>
            <a:xfrm>
              <a:off x="2511988" y="1859791"/>
              <a:ext cx="22993" cy="12661"/>
            </a:xfrm>
            <a:custGeom>
              <a:avLst/>
              <a:gdLst/>
              <a:ahLst/>
              <a:cxnLst/>
              <a:rect l="l" t="t" r="r" b="b"/>
              <a:pathLst>
                <a:path w="997" h="549" extrusionOk="0">
                  <a:moveTo>
                    <a:pt x="764" y="0"/>
                  </a:moveTo>
                  <a:cubicBezTo>
                    <a:pt x="518" y="0"/>
                    <a:pt x="259" y="195"/>
                    <a:pt x="73" y="339"/>
                  </a:cubicBezTo>
                  <a:cubicBezTo>
                    <a:pt x="0" y="401"/>
                    <a:pt x="21" y="549"/>
                    <a:pt x="125" y="549"/>
                  </a:cubicBezTo>
                  <a:cubicBezTo>
                    <a:pt x="130" y="549"/>
                    <a:pt x="136" y="549"/>
                    <a:pt x="141" y="548"/>
                  </a:cubicBezTo>
                  <a:cubicBezTo>
                    <a:pt x="396" y="514"/>
                    <a:pt x="711" y="465"/>
                    <a:pt x="894" y="270"/>
                  </a:cubicBezTo>
                  <a:cubicBezTo>
                    <a:pt x="997" y="164"/>
                    <a:pt x="897" y="0"/>
                    <a:pt x="7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61"/>
            <p:cNvSpPr/>
            <p:nvPr/>
          </p:nvSpPr>
          <p:spPr>
            <a:xfrm>
              <a:off x="1782314" y="2004024"/>
              <a:ext cx="28505" cy="33002"/>
            </a:xfrm>
            <a:custGeom>
              <a:avLst/>
              <a:gdLst/>
              <a:ahLst/>
              <a:cxnLst/>
              <a:rect l="l" t="t" r="r" b="b"/>
              <a:pathLst>
                <a:path w="1236" h="1431" extrusionOk="0">
                  <a:moveTo>
                    <a:pt x="115" y="0"/>
                  </a:moveTo>
                  <a:cubicBezTo>
                    <a:pt x="56" y="0"/>
                    <a:pt x="1" y="55"/>
                    <a:pt x="19" y="130"/>
                  </a:cubicBezTo>
                  <a:cubicBezTo>
                    <a:pt x="125" y="598"/>
                    <a:pt x="540" y="1263"/>
                    <a:pt x="1007" y="1423"/>
                  </a:cubicBezTo>
                  <a:cubicBezTo>
                    <a:pt x="1023" y="1428"/>
                    <a:pt x="1038" y="1431"/>
                    <a:pt x="1053" y="1431"/>
                  </a:cubicBezTo>
                  <a:cubicBezTo>
                    <a:pt x="1170" y="1431"/>
                    <a:pt x="1235" y="1270"/>
                    <a:pt x="1179" y="1172"/>
                  </a:cubicBezTo>
                  <a:cubicBezTo>
                    <a:pt x="1056" y="978"/>
                    <a:pt x="844" y="841"/>
                    <a:pt x="688" y="670"/>
                  </a:cubicBezTo>
                  <a:cubicBezTo>
                    <a:pt x="509" y="472"/>
                    <a:pt x="365" y="251"/>
                    <a:pt x="198" y="42"/>
                  </a:cubicBezTo>
                  <a:cubicBezTo>
                    <a:pt x="174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61"/>
            <p:cNvSpPr/>
            <p:nvPr/>
          </p:nvSpPr>
          <p:spPr>
            <a:xfrm>
              <a:off x="1808928" y="1991593"/>
              <a:ext cx="14737" cy="25207"/>
            </a:xfrm>
            <a:custGeom>
              <a:avLst/>
              <a:gdLst/>
              <a:ahLst/>
              <a:cxnLst/>
              <a:rect l="l" t="t" r="r" b="b"/>
              <a:pathLst>
                <a:path w="639" h="1093" extrusionOk="0">
                  <a:moveTo>
                    <a:pt x="94" y="0"/>
                  </a:moveTo>
                  <a:cubicBezTo>
                    <a:pt x="48" y="0"/>
                    <a:pt x="1" y="33"/>
                    <a:pt x="5" y="88"/>
                  </a:cubicBezTo>
                  <a:cubicBezTo>
                    <a:pt x="36" y="411"/>
                    <a:pt x="127" y="893"/>
                    <a:pt x="427" y="1076"/>
                  </a:cubicBezTo>
                  <a:cubicBezTo>
                    <a:pt x="446" y="1087"/>
                    <a:pt x="466" y="1092"/>
                    <a:pt x="485" y="1092"/>
                  </a:cubicBezTo>
                  <a:cubicBezTo>
                    <a:pt x="567" y="1092"/>
                    <a:pt x="638" y="996"/>
                    <a:pt x="613" y="913"/>
                  </a:cubicBezTo>
                  <a:cubicBezTo>
                    <a:pt x="572" y="772"/>
                    <a:pt x="453" y="658"/>
                    <a:pt x="381" y="528"/>
                  </a:cubicBezTo>
                  <a:cubicBezTo>
                    <a:pt x="290" y="380"/>
                    <a:pt x="222" y="225"/>
                    <a:pt x="172" y="57"/>
                  </a:cubicBezTo>
                  <a:cubicBezTo>
                    <a:pt x="161" y="18"/>
                    <a:pt x="128" y="0"/>
                    <a:pt x="9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61"/>
            <p:cNvSpPr/>
            <p:nvPr/>
          </p:nvSpPr>
          <p:spPr>
            <a:xfrm>
              <a:off x="1789579" y="1941132"/>
              <a:ext cx="9294" cy="24631"/>
            </a:xfrm>
            <a:custGeom>
              <a:avLst/>
              <a:gdLst/>
              <a:ahLst/>
              <a:cxnLst/>
              <a:rect l="l" t="t" r="r" b="b"/>
              <a:pathLst>
                <a:path w="403" h="1068" extrusionOk="0">
                  <a:moveTo>
                    <a:pt x="140" y="1"/>
                  </a:moveTo>
                  <a:cubicBezTo>
                    <a:pt x="88" y="1"/>
                    <a:pt x="38" y="30"/>
                    <a:pt x="30" y="93"/>
                  </a:cubicBezTo>
                  <a:cubicBezTo>
                    <a:pt x="0" y="405"/>
                    <a:pt x="8" y="839"/>
                    <a:pt x="285" y="1051"/>
                  </a:cubicBezTo>
                  <a:cubicBezTo>
                    <a:pt x="299" y="1062"/>
                    <a:pt x="315" y="1067"/>
                    <a:pt x="329" y="1067"/>
                  </a:cubicBezTo>
                  <a:cubicBezTo>
                    <a:pt x="363" y="1067"/>
                    <a:pt x="393" y="1038"/>
                    <a:pt x="395" y="998"/>
                  </a:cubicBezTo>
                  <a:cubicBezTo>
                    <a:pt x="403" y="865"/>
                    <a:pt x="365" y="716"/>
                    <a:pt x="343" y="588"/>
                  </a:cubicBezTo>
                  <a:cubicBezTo>
                    <a:pt x="316" y="428"/>
                    <a:pt x="278" y="276"/>
                    <a:pt x="270" y="112"/>
                  </a:cubicBezTo>
                  <a:cubicBezTo>
                    <a:pt x="266" y="41"/>
                    <a:pt x="201" y="1"/>
                    <a:pt x="14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61"/>
            <p:cNvSpPr/>
            <p:nvPr/>
          </p:nvSpPr>
          <p:spPr>
            <a:xfrm>
              <a:off x="1748873" y="1956008"/>
              <a:ext cx="13953" cy="24562"/>
            </a:xfrm>
            <a:custGeom>
              <a:avLst/>
              <a:gdLst/>
              <a:ahLst/>
              <a:cxnLst/>
              <a:rect l="l" t="t" r="r" b="b"/>
              <a:pathLst>
                <a:path w="605" h="1065" extrusionOk="0">
                  <a:moveTo>
                    <a:pt x="144" y="0"/>
                  </a:moveTo>
                  <a:cubicBezTo>
                    <a:pt x="80" y="0"/>
                    <a:pt x="14" y="58"/>
                    <a:pt x="9" y="132"/>
                  </a:cubicBezTo>
                  <a:cubicBezTo>
                    <a:pt x="1" y="311"/>
                    <a:pt x="54" y="475"/>
                    <a:pt x="119" y="642"/>
                  </a:cubicBezTo>
                  <a:cubicBezTo>
                    <a:pt x="179" y="798"/>
                    <a:pt x="233" y="950"/>
                    <a:pt x="378" y="1045"/>
                  </a:cubicBezTo>
                  <a:cubicBezTo>
                    <a:pt x="399" y="1059"/>
                    <a:pt x="422" y="1065"/>
                    <a:pt x="444" y="1065"/>
                  </a:cubicBezTo>
                  <a:cubicBezTo>
                    <a:pt x="527" y="1065"/>
                    <a:pt x="605" y="980"/>
                    <a:pt x="602" y="896"/>
                  </a:cubicBezTo>
                  <a:cubicBezTo>
                    <a:pt x="594" y="737"/>
                    <a:pt x="488" y="612"/>
                    <a:pt x="427" y="471"/>
                  </a:cubicBezTo>
                  <a:cubicBezTo>
                    <a:pt x="362" y="330"/>
                    <a:pt x="316" y="189"/>
                    <a:pt x="237" y="57"/>
                  </a:cubicBezTo>
                  <a:cubicBezTo>
                    <a:pt x="213" y="17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61"/>
            <p:cNvSpPr/>
            <p:nvPr/>
          </p:nvSpPr>
          <p:spPr>
            <a:xfrm>
              <a:off x="1753001" y="1923328"/>
              <a:ext cx="10609" cy="18473"/>
            </a:xfrm>
            <a:custGeom>
              <a:avLst/>
              <a:gdLst/>
              <a:ahLst/>
              <a:cxnLst/>
              <a:rect l="l" t="t" r="r" b="b"/>
              <a:pathLst>
                <a:path w="460" h="801" extrusionOk="0">
                  <a:moveTo>
                    <a:pt x="100" y="0"/>
                  </a:moveTo>
                  <a:cubicBezTo>
                    <a:pt x="49" y="0"/>
                    <a:pt x="0" y="43"/>
                    <a:pt x="23" y="109"/>
                  </a:cubicBezTo>
                  <a:cubicBezTo>
                    <a:pt x="65" y="230"/>
                    <a:pt x="111" y="351"/>
                    <a:pt x="153" y="470"/>
                  </a:cubicBezTo>
                  <a:cubicBezTo>
                    <a:pt x="191" y="580"/>
                    <a:pt x="218" y="690"/>
                    <a:pt x="297" y="774"/>
                  </a:cubicBezTo>
                  <a:cubicBezTo>
                    <a:pt x="315" y="792"/>
                    <a:pt x="335" y="800"/>
                    <a:pt x="356" y="800"/>
                  </a:cubicBezTo>
                  <a:cubicBezTo>
                    <a:pt x="408" y="800"/>
                    <a:pt x="459" y="751"/>
                    <a:pt x="457" y="694"/>
                  </a:cubicBezTo>
                  <a:cubicBezTo>
                    <a:pt x="453" y="584"/>
                    <a:pt x="388" y="481"/>
                    <a:pt x="339" y="382"/>
                  </a:cubicBezTo>
                  <a:cubicBezTo>
                    <a:pt x="290" y="272"/>
                    <a:pt x="237" y="162"/>
                    <a:pt x="183" y="55"/>
                  </a:cubicBezTo>
                  <a:cubicBezTo>
                    <a:pt x="165" y="17"/>
                    <a:pt x="132" y="0"/>
                    <a:pt x="10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61"/>
            <p:cNvSpPr/>
            <p:nvPr/>
          </p:nvSpPr>
          <p:spPr>
            <a:xfrm>
              <a:off x="1769007" y="1894200"/>
              <a:ext cx="11393" cy="22163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28" y="0"/>
                  </a:moveTo>
                  <a:cubicBezTo>
                    <a:pt x="64" y="0"/>
                    <a:pt x="1" y="56"/>
                    <a:pt x="22" y="140"/>
                  </a:cubicBezTo>
                  <a:cubicBezTo>
                    <a:pt x="90" y="391"/>
                    <a:pt x="131" y="687"/>
                    <a:pt x="276" y="912"/>
                  </a:cubicBezTo>
                  <a:cubicBezTo>
                    <a:pt x="298" y="946"/>
                    <a:pt x="332" y="961"/>
                    <a:pt x="367" y="961"/>
                  </a:cubicBezTo>
                  <a:cubicBezTo>
                    <a:pt x="429" y="961"/>
                    <a:pt x="494" y="912"/>
                    <a:pt x="489" y="839"/>
                  </a:cubicBezTo>
                  <a:cubicBezTo>
                    <a:pt x="470" y="577"/>
                    <a:pt x="326" y="310"/>
                    <a:pt x="227" y="71"/>
                  </a:cubicBezTo>
                  <a:cubicBezTo>
                    <a:pt x="208" y="22"/>
                    <a:pt x="168" y="0"/>
                    <a:pt x="12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61"/>
            <p:cNvSpPr/>
            <p:nvPr/>
          </p:nvSpPr>
          <p:spPr>
            <a:xfrm>
              <a:off x="1787088" y="1863043"/>
              <a:ext cx="12223" cy="30535"/>
            </a:xfrm>
            <a:custGeom>
              <a:avLst/>
              <a:gdLst/>
              <a:ahLst/>
              <a:cxnLst/>
              <a:rect l="l" t="t" r="r" b="b"/>
              <a:pathLst>
                <a:path w="530" h="1324" extrusionOk="0">
                  <a:moveTo>
                    <a:pt x="48" y="1"/>
                  </a:moveTo>
                  <a:cubicBezTo>
                    <a:pt x="24" y="1"/>
                    <a:pt x="1" y="17"/>
                    <a:pt x="5" y="46"/>
                  </a:cubicBezTo>
                  <a:cubicBezTo>
                    <a:pt x="36" y="247"/>
                    <a:pt x="63" y="452"/>
                    <a:pt x="97" y="654"/>
                  </a:cubicBezTo>
                  <a:cubicBezTo>
                    <a:pt x="128" y="844"/>
                    <a:pt x="112" y="1054"/>
                    <a:pt x="184" y="1232"/>
                  </a:cubicBezTo>
                  <a:cubicBezTo>
                    <a:pt x="206" y="1293"/>
                    <a:pt x="262" y="1323"/>
                    <a:pt x="316" y="1323"/>
                  </a:cubicBezTo>
                  <a:cubicBezTo>
                    <a:pt x="374" y="1323"/>
                    <a:pt x="431" y="1289"/>
                    <a:pt x="447" y="1221"/>
                  </a:cubicBezTo>
                  <a:cubicBezTo>
                    <a:pt x="530" y="826"/>
                    <a:pt x="298" y="338"/>
                    <a:pt x="86" y="19"/>
                  </a:cubicBezTo>
                  <a:cubicBezTo>
                    <a:pt x="77" y="6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61"/>
            <p:cNvSpPr/>
            <p:nvPr/>
          </p:nvSpPr>
          <p:spPr>
            <a:xfrm>
              <a:off x="1714925" y="1882323"/>
              <a:ext cx="13284" cy="31319"/>
            </a:xfrm>
            <a:custGeom>
              <a:avLst/>
              <a:gdLst/>
              <a:ahLst/>
              <a:cxnLst/>
              <a:rect l="l" t="t" r="r" b="b"/>
              <a:pathLst>
                <a:path w="576" h="1358" extrusionOk="0">
                  <a:moveTo>
                    <a:pt x="120" y="0"/>
                  </a:moveTo>
                  <a:cubicBezTo>
                    <a:pt x="61" y="0"/>
                    <a:pt x="1" y="41"/>
                    <a:pt x="9" y="111"/>
                  </a:cubicBezTo>
                  <a:cubicBezTo>
                    <a:pt x="47" y="514"/>
                    <a:pt x="116" y="959"/>
                    <a:pt x="340" y="1301"/>
                  </a:cubicBezTo>
                  <a:cubicBezTo>
                    <a:pt x="367" y="1341"/>
                    <a:pt x="401" y="1357"/>
                    <a:pt x="434" y="1357"/>
                  </a:cubicBezTo>
                  <a:cubicBezTo>
                    <a:pt x="506" y="1357"/>
                    <a:pt x="576" y="1280"/>
                    <a:pt x="560" y="1194"/>
                  </a:cubicBezTo>
                  <a:cubicBezTo>
                    <a:pt x="484" y="815"/>
                    <a:pt x="317" y="450"/>
                    <a:pt x="218" y="73"/>
                  </a:cubicBezTo>
                  <a:cubicBezTo>
                    <a:pt x="205" y="23"/>
                    <a:pt x="163" y="0"/>
                    <a:pt x="12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61"/>
            <p:cNvSpPr/>
            <p:nvPr/>
          </p:nvSpPr>
          <p:spPr>
            <a:xfrm>
              <a:off x="1737734" y="1874182"/>
              <a:ext cx="11739" cy="26637"/>
            </a:xfrm>
            <a:custGeom>
              <a:avLst/>
              <a:gdLst/>
              <a:ahLst/>
              <a:cxnLst/>
              <a:rect l="l" t="t" r="r" b="b"/>
              <a:pathLst>
                <a:path w="509" h="1155" extrusionOk="0">
                  <a:moveTo>
                    <a:pt x="139" y="1"/>
                  </a:moveTo>
                  <a:cubicBezTo>
                    <a:pt x="72" y="1"/>
                    <a:pt x="0" y="50"/>
                    <a:pt x="5" y="129"/>
                  </a:cubicBezTo>
                  <a:cubicBezTo>
                    <a:pt x="27" y="471"/>
                    <a:pt x="73" y="863"/>
                    <a:pt x="317" y="1126"/>
                  </a:cubicBezTo>
                  <a:cubicBezTo>
                    <a:pt x="336" y="1146"/>
                    <a:pt x="360" y="1155"/>
                    <a:pt x="385" y="1155"/>
                  </a:cubicBezTo>
                  <a:cubicBezTo>
                    <a:pt x="446" y="1155"/>
                    <a:pt x="509" y="1100"/>
                    <a:pt x="503" y="1034"/>
                  </a:cubicBezTo>
                  <a:cubicBezTo>
                    <a:pt x="484" y="711"/>
                    <a:pt x="324" y="396"/>
                    <a:pt x="248" y="84"/>
                  </a:cubicBezTo>
                  <a:cubicBezTo>
                    <a:pt x="234" y="26"/>
                    <a:pt x="188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61"/>
            <p:cNvSpPr/>
            <p:nvPr/>
          </p:nvSpPr>
          <p:spPr>
            <a:xfrm>
              <a:off x="1758675" y="1838596"/>
              <a:ext cx="10055" cy="20825"/>
            </a:xfrm>
            <a:custGeom>
              <a:avLst/>
              <a:gdLst/>
              <a:ahLst/>
              <a:cxnLst/>
              <a:rect l="l" t="t" r="r" b="b"/>
              <a:pathLst>
                <a:path w="436" h="903" extrusionOk="0">
                  <a:moveTo>
                    <a:pt x="145" y="1"/>
                  </a:moveTo>
                  <a:cubicBezTo>
                    <a:pt x="73" y="1"/>
                    <a:pt x="0" y="51"/>
                    <a:pt x="14" y="136"/>
                  </a:cubicBezTo>
                  <a:cubicBezTo>
                    <a:pt x="32" y="261"/>
                    <a:pt x="44" y="387"/>
                    <a:pt x="63" y="517"/>
                  </a:cubicBezTo>
                  <a:cubicBezTo>
                    <a:pt x="70" y="570"/>
                    <a:pt x="70" y="638"/>
                    <a:pt x="89" y="688"/>
                  </a:cubicBezTo>
                  <a:cubicBezTo>
                    <a:pt x="109" y="741"/>
                    <a:pt x="151" y="772"/>
                    <a:pt x="173" y="824"/>
                  </a:cubicBezTo>
                  <a:cubicBezTo>
                    <a:pt x="198" y="877"/>
                    <a:pt x="247" y="903"/>
                    <a:pt x="295" y="903"/>
                  </a:cubicBezTo>
                  <a:cubicBezTo>
                    <a:pt x="357" y="903"/>
                    <a:pt x="416" y="860"/>
                    <a:pt x="416" y="779"/>
                  </a:cubicBezTo>
                  <a:cubicBezTo>
                    <a:pt x="412" y="722"/>
                    <a:pt x="435" y="680"/>
                    <a:pt x="435" y="623"/>
                  </a:cubicBezTo>
                  <a:cubicBezTo>
                    <a:pt x="432" y="570"/>
                    <a:pt x="401" y="505"/>
                    <a:pt x="386" y="456"/>
                  </a:cubicBezTo>
                  <a:cubicBezTo>
                    <a:pt x="348" y="330"/>
                    <a:pt x="306" y="209"/>
                    <a:pt x="268" y="87"/>
                  </a:cubicBezTo>
                  <a:cubicBezTo>
                    <a:pt x="250" y="28"/>
                    <a:pt x="198" y="1"/>
                    <a:pt x="14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61"/>
            <p:cNvSpPr/>
            <p:nvPr/>
          </p:nvSpPr>
          <p:spPr>
            <a:xfrm>
              <a:off x="1716609" y="1797084"/>
              <a:ext cx="15014" cy="33787"/>
            </a:xfrm>
            <a:custGeom>
              <a:avLst/>
              <a:gdLst/>
              <a:ahLst/>
              <a:cxnLst/>
              <a:rect l="l" t="t" r="r" b="b"/>
              <a:pathLst>
                <a:path w="651" h="1465" extrusionOk="0">
                  <a:moveTo>
                    <a:pt x="475" y="1"/>
                  </a:moveTo>
                  <a:cubicBezTo>
                    <a:pt x="433" y="1"/>
                    <a:pt x="390" y="21"/>
                    <a:pt x="362" y="70"/>
                  </a:cubicBezTo>
                  <a:cubicBezTo>
                    <a:pt x="255" y="268"/>
                    <a:pt x="168" y="473"/>
                    <a:pt x="99" y="689"/>
                  </a:cubicBezTo>
                  <a:cubicBezTo>
                    <a:pt x="69" y="789"/>
                    <a:pt x="43" y="891"/>
                    <a:pt x="27" y="998"/>
                  </a:cubicBezTo>
                  <a:cubicBezTo>
                    <a:pt x="1" y="1131"/>
                    <a:pt x="24" y="1214"/>
                    <a:pt x="39" y="1351"/>
                  </a:cubicBezTo>
                  <a:cubicBezTo>
                    <a:pt x="47" y="1424"/>
                    <a:pt x="107" y="1465"/>
                    <a:pt x="166" y="1465"/>
                  </a:cubicBezTo>
                  <a:cubicBezTo>
                    <a:pt x="216" y="1465"/>
                    <a:pt x="266" y="1435"/>
                    <a:pt x="282" y="1370"/>
                  </a:cubicBezTo>
                  <a:cubicBezTo>
                    <a:pt x="301" y="1279"/>
                    <a:pt x="339" y="1195"/>
                    <a:pt x="355" y="1100"/>
                  </a:cubicBezTo>
                  <a:cubicBezTo>
                    <a:pt x="369" y="998"/>
                    <a:pt x="381" y="891"/>
                    <a:pt x="404" y="789"/>
                  </a:cubicBezTo>
                  <a:cubicBezTo>
                    <a:pt x="446" y="583"/>
                    <a:pt x="515" y="382"/>
                    <a:pt x="601" y="191"/>
                  </a:cubicBezTo>
                  <a:cubicBezTo>
                    <a:pt x="650" y="87"/>
                    <a:pt x="563" y="1"/>
                    <a:pt x="47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61"/>
            <p:cNvSpPr/>
            <p:nvPr/>
          </p:nvSpPr>
          <p:spPr>
            <a:xfrm>
              <a:off x="1761604" y="1791964"/>
              <a:ext cx="10632" cy="33394"/>
            </a:xfrm>
            <a:custGeom>
              <a:avLst/>
              <a:gdLst/>
              <a:ahLst/>
              <a:cxnLst/>
              <a:rect l="l" t="t" r="r" b="b"/>
              <a:pathLst>
                <a:path w="461" h="1448" extrusionOk="0">
                  <a:moveTo>
                    <a:pt x="204" y="0"/>
                  </a:moveTo>
                  <a:cubicBezTo>
                    <a:pt x="145" y="0"/>
                    <a:pt x="87" y="35"/>
                    <a:pt x="69" y="109"/>
                  </a:cubicBezTo>
                  <a:cubicBezTo>
                    <a:pt x="15" y="326"/>
                    <a:pt x="1" y="554"/>
                    <a:pt x="4" y="774"/>
                  </a:cubicBezTo>
                  <a:cubicBezTo>
                    <a:pt x="8" y="885"/>
                    <a:pt x="15" y="999"/>
                    <a:pt x="31" y="1105"/>
                  </a:cubicBezTo>
                  <a:cubicBezTo>
                    <a:pt x="46" y="1220"/>
                    <a:pt x="99" y="1284"/>
                    <a:pt x="149" y="1383"/>
                  </a:cubicBezTo>
                  <a:cubicBezTo>
                    <a:pt x="170" y="1427"/>
                    <a:pt x="214" y="1447"/>
                    <a:pt x="261" y="1447"/>
                  </a:cubicBezTo>
                  <a:cubicBezTo>
                    <a:pt x="329" y="1447"/>
                    <a:pt x="402" y="1404"/>
                    <a:pt x="411" y="1334"/>
                  </a:cubicBezTo>
                  <a:cubicBezTo>
                    <a:pt x="461" y="946"/>
                    <a:pt x="388" y="523"/>
                    <a:pt x="350" y="132"/>
                  </a:cubicBezTo>
                  <a:cubicBezTo>
                    <a:pt x="342" y="46"/>
                    <a:pt x="273" y="0"/>
                    <a:pt x="20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61"/>
            <p:cNvSpPr/>
            <p:nvPr/>
          </p:nvSpPr>
          <p:spPr>
            <a:xfrm>
              <a:off x="1789048" y="1762675"/>
              <a:ext cx="12408" cy="31619"/>
            </a:xfrm>
            <a:custGeom>
              <a:avLst/>
              <a:gdLst/>
              <a:ahLst/>
              <a:cxnLst/>
              <a:rect l="l" t="t" r="r" b="b"/>
              <a:pathLst>
                <a:path w="538" h="1371" extrusionOk="0">
                  <a:moveTo>
                    <a:pt x="378" y="1"/>
                  </a:moveTo>
                  <a:cubicBezTo>
                    <a:pt x="321" y="1"/>
                    <a:pt x="267" y="35"/>
                    <a:pt x="251" y="113"/>
                  </a:cubicBezTo>
                  <a:cubicBezTo>
                    <a:pt x="171" y="474"/>
                    <a:pt x="1" y="923"/>
                    <a:pt x="103" y="1291"/>
                  </a:cubicBezTo>
                  <a:cubicBezTo>
                    <a:pt x="118" y="1347"/>
                    <a:pt x="161" y="1370"/>
                    <a:pt x="207" y="1370"/>
                  </a:cubicBezTo>
                  <a:cubicBezTo>
                    <a:pt x="252" y="1370"/>
                    <a:pt x="301" y="1347"/>
                    <a:pt x="327" y="1307"/>
                  </a:cubicBezTo>
                  <a:cubicBezTo>
                    <a:pt x="525" y="1003"/>
                    <a:pt x="494" y="524"/>
                    <a:pt x="529" y="170"/>
                  </a:cubicBezTo>
                  <a:cubicBezTo>
                    <a:pt x="538" y="66"/>
                    <a:pt x="456" y="1"/>
                    <a:pt x="37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61"/>
            <p:cNvSpPr/>
            <p:nvPr/>
          </p:nvSpPr>
          <p:spPr>
            <a:xfrm>
              <a:off x="1762826" y="1743971"/>
              <a:ext cx="10332" cy="23777"/>
            </a:xfrm>
            <a:custGeom>
              <a:avLst/>
              <a:gdLst/>
              <a:ahLst/>
              <a:cxnLst/>
              <a:rect l="l" t="t" r="r" b="b"/>
              <a:pathLst>
                <a:path w="448" h="1031" extrusionOk="0">
                  <a:moveTo>
                    <a:pt x="310" y="1"/>
                  </a:moveTo>
                  <a:cubicBezTo>
                    <a:pt x="258" y="1"/>
                    <a:pt x="204" y="30"/>
                    <a:pt x="183" y="95"/>
                  </a:cubicBezTo>
                  <a:cubicBezTo>
                    <a:pt x="137" y="240"/>
                    <a:pt x="76" y="384"/>
                    <a:pt x="39" y="528"/>
                  </a:cubicBezTo>
                  <a:cubicBezTo>
                    <a:pt x="1" y="662"/>
                    <a:pt x="4" y="814"/>
                    <a:pt x="12" y="955"/>
                  </a:cubicBezTo>
                  <a:cubicBezTo>
                    <a:pt x="14" y="1004"/>
                    <a:pt x="52" y="1031"/>
                    <a:pt x="92" y="1031"/>
                  </a:cubicBezTo>
                  <a:cubicBezTo>
                    <a:pt x="122" y="1031"/>
                    <a:pt x="154" y="1016"/>
                    <a:pt x="171" y="985"/>
                  </a:cubicBezTo>
                  <a:cubicBezTo>
                    <a:pt x="244" y="867"/>
                    <a:pt x="320" y="730"/>
                    <a:pt x="350" y="597"/>
                  </a:cubicBezTo>
                  <a:cubicBezTo>
                    <a:pt x="385" y="449"/>
                    <a:pt x="404" y="297"/>
                    <a:pt x="430" y="149"/>
                  </a:cubicBezTo>
                  <a:cubicBezTo>
                    <a:pt x="448" y="55"/>
                    <a:pt x="380" y="1"/>
                    <a:pt x="31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61"/>
            <p:cNvSpPr/>
            <p:nvPr/>
          </p:nvSpPr>
          <p:spPr>
            <a:xfrm>
              <a:off x="1731161" y="1727804"/>
              <a:ext cx="15014" cy="33164"/>
            </a:xfrm>
            <a:custGeom>
              <a:avLst/>
              <a:gdLst/>
              <a:ahLst/>
              <a:cxnLst/>
              <a:rect l="l" t="t" r="r" b="b"/>
              <a:pathLst>
                <a:path w="651" h="1438" extrusionOk="0">
                  <a:moveTo>
                    <a:pt x="557" y="1"/>
                  </a:moveTo>
                  <a:cubicBezTo>
                    <a:pt x="524" y="1"/>
                    <a:pt x="491" y="20"/>
                    <a:pt x="480" y="62"/>
                  </a:cubicBezTo>
                  <a:cubicBezTo>
                    <a:pt x="431" y="291"/>
                    <a:pt x="332" y="511"/>
                    <a:pt x="240" y="720"/>
                  </a:cubicBezTo>
                  <a:cubicBezTo>
                    <a:pt x="157" y="914"/>
                    <a:pt x="47" y="1093"/>
                    <a:pt x="9" y="1302"/>
                  </a:cubicBezTo>
                  <a:cubicBezTo>
                    <a:pt x="0" y="1366"/>
                    <a:pt x="59" y="1437"/>
                    <a:pt x="123" y="1437"/>
                  </a:cubicBezTo>
                  <a:cubicBezTo>
                    <a:pt x="142" y="1437"/>
                    <a:pt x="162" y="1431"/>
                    <a:pt x="180" y="1416"/>
                  </a:cubicBezTo>
                  <a:cubicBezTo>
                    <a:pt x="549" y="1104"/>
                    <a:pt x="594" y="545"/>
                    <a:pt x="644" y="97"/>
                  </a:cubicBezTo>
                  <a:cubicBezTo>
                    <a:pt x="650" y="37"/>
                    <a:pt x="603" y="1"/>
                    <a:pt x="55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61"/>
            <p:cNvSpPr/>
            <p:nvPr/>
          </p:nvSpPr>
          <p:spPr>
            <a:xfrm>
              <a:off x="1767646" y="1679488"/>
              <a:ext cx="13353" cy="32726"/>
            </a:xfrm>
            <a:custGeom>
              <a:avLst/>
              <a:gdLst/>
              <a:ahLst/>
              <a:cxnLst/>
              <a:rect l="l" t="t" r="r" b="b"/>
              <a:pathLst>
                <a:path w="579" h="1419" extrusionOk="0">
                  <a:moveTo>
                    <a:pt x="463" y="0"/>
                  </a:moveTo>
                  <a:cubicBezTo>
                    <a:pt x="424" y="0"/>
                    <a:pt x="386" y="23"/>
                    <a:pt x="373" y="71"/>
                  </a:cubicBezTo>
                  <a:cubicBezTo>
                    <a:pt x="324" y="294"/>
                    <a:pt x="255" y="511"/>
                    <a:pt x="183" y="728"/>
                  </a:cubicBezTo>
                  <a:cubicBezTo>
                    <a:pt x="115" y="926"/>
                    <a:pt x="1" y="1097"/>
                    <a:pt x="23" y="1313"/>
                  </a:cubicBezTo>
                  <a:cubicBezTo>
                    <a:pt x="32" y="1377"/>
                    <a:pt x="81" y="1419"/>
                    <a:pt x="136" y="1419"/>
                  </a:cubicBezTo>
                  <a:cubicBezTo>
                    <a:pt x="157" y="1419"/>
                    <a:pt x="178" y="1413"/>
                    <a:pt x="199" y="1401"/>
                  </a:cubicBezTo>
                  <a:cubicBezTo>
                    <a:pt x="408" y="1280"/>
                    <a:pt x="457" y="1040"/>
                    <a:pt x="514" y="819"/>
                  </a:cubicBezTo>
                  <a:cubicBezTo>
                    <a:pt x="575" y="580"/>
                    <a:pt x="578" y="332"/>
                    <a:pt x="555" y="85"/>
                  </a:cubicBezTo>
                  <a:cubicBezTo>
                    <a:pt x="551" y="30"/>
                    <a:pt x="507" y="0"/>
                    <a:pt x="463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61"/>
            <p:cNvSpPr/>
            <p:nvPr/>
          </p:nvSpPr>
          <p:spPr>
            <a:xfrm>
              <a:off x="1792992" y="1707186"/>
              <a:ext cx="6596" cy="23478"/>
            </a:xfrm>
            <a:custGeom>
              <a:avLst/>
              <a:gdLst/>
              <a:ahLst/>
              <a:cxnLst/>
              <a:rect l="l" t="t" r="r" b="b"/>
              <a:pathLst>
                <a:path w="286" h="1018" extrusionOk="0">
                  <a:moveTo>
                    <a:pt x="172" y="1"/>
                  </a:moveTo>
                  <a:cubicBezTo>
                    <a:pt x="132" y="1"/>
                    <a:pt x="93" y="23"/>
                    <a:pt x="88" y="70"/>
                  </a:cubicBezTo>
                  <a:cubicBezTo>
                    <a:pt x="69" y="219"/>
                    <a:pt x="42" y="363"/>
                    <a:pt x="35" y="512"/>
                  </a:cubicBezTo>
                  <a:cubicBezTo>
                    <a:pt x="23" y="653"/>
                    <a:pt x="0" y="816"/>
                    <a:pt x="42" y="953"/>
                  </a:cubicBezTo>
                  <a:cubicBezTo>
                    <a:pt x="57" y="994"/>
                    <a:pt x="99" y="1017"/>
                    <a:pt x="140" y="1017"/>
                  </a:cubicBezTo>
                  <a:cubicBezTo>
                    <a:pt x="175" y="1017"/>
                    <a:pt x="209" y="1000"/>
                    <a:pt x="225" y="964"/>
                  </a:cubicBezTo>
                  <a:cubicBezTo>
                    <a:pt x="278" y="839"/>
                    <a:pt x="270" y="695"/>
                    <a:pt x="278" y="558"/>
                  </a:cubicBezTo>
                  <a:cubicBezTo>
                    <a:pt x="286" y="402"/>
                    <a:pt x="274" y="246"/>
                    <a:pt x="267" y="86"/>
                  </a:cubicBezTo>
                  <a:cubicBezTo>
                    <a:pt x="267" y="31"/>
                    <a:pt x="219" y="1"/>
                    <a:pt x="17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61"/>
            <p:cNvSpPr/>
            <p:nvPr/>
          </p:nvSpPr>
          <p:spPr>
            <a:xfrm>
              <a:off x="1812895" y="1711568"/>
              <a:ext cx="9663" cy="24400"/>
            </a:xfrm>
            <a:custGeom>
              <a:avLst/>
              <a:gdLst/>
              <a:ahLst/>
              <a:cxnLst/>
              <a:rect l="l" t="t" r="r" b="b"/>
              <a:pathLst>
                <a:path w="419" h="1058" extrusionOk="0">
                  <a:moveTo>
                    <a:pt x="178" y="0"/>
                  </a:moveTo>
                  <a:cubicBezTo>
                    <a:pt x="136" y="0"/>
                    <a:pt x="90" y="33"/>
                    <a:pt x="88" y="82"/>
                  </a:cubicBezTo>
                  <a:cubicBezTo>
                    <a:pt x="84" y="375"/>
                    <a:pt x="0" y="710"/>
                    <a:pt x="99" y="991"/>
                  </a:cubicBezTo>
                  <a:cubicBezTo>
                    <a:pt x="114" y="1034"/>
                    <a:pt x="154" y="1057"/>
                    <a:pt x="194" y="1057"/>
                  </a:cubicBezTo>
                  <a:cubicBezTo>
                    <a:pt x="228" y="1057"/>
                    <a:pt x="261" y="1041"/>
                    <a:pt x="278" y="1006"/>
                  </a:cubicBezTo>
                  <a:cubicBezTo>
                    <a:pt x="418" y="710"/>
                    <a:pt x="316" y="352"/>
                    <a:pt x="244" y="52"/>
                  </a:cubicBezTo>
                  <a:cubicBezTo>
                    <a:pt x="235" y="16"/>
                    <a:pt x="207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61"/>
            <p:cNvSpPr/>
            <p:nvPr/>
          </p:nvSpPr>
          <p:spPr>
            <a:xfrm>
              <a:off x="1818983" y="1657441"/>
              <a:ext cx="10678" cy="27929"/>
            </a:xfrm>
            <a:custGeom>
              <a:avLst/>
              <a:gdLst/>
              <a:ahLst/>
              <a:cxnLst/>
              <a:rect l="l" t="t" r="r" b="b"/>
              <a:pathLst>
                <a:path w="463" h="1211" extrusionOk="0">
                  <a:moveTo>
                    <a:pt x="151" y="1"/>
                  </a:moveTo>
                  <a:cubicBezTo>
                    <a:pt x="86" y="1"/>
                    <a:pt x="23" y="57"/>
                    <a:pt x="45" y="144"/>
                  </a:cubicBezTo>
                  <a:cubicBezTo>
                    <a:pt x="117" y="475"/>
                    <a:pt x="14" y="790"/>
                    <a:pt x="3" y="1118"/>
                  </a:cubicBezTo>
                  <a:cubicBezTo>
                    <a:pt x="0" y="1178"/>
                    <a:pt x="50" y="1211"/>
                    <a:pt x="102" y="1211"/>
                  </a:cubicBezTo>
                  <a:cubicBezTo>
                    <a:pt x="131" y="1211"/>
                    <a:pt x="161" y="1200"/>
                    <a:pt x="182" y="1178"/>
                  </a:cubicBezTo>
                  <a:cubicBezTo>
                    <a:pt x="463" y="881"/>
                    <a:pt x="398" y="414"/>
                    <a:pt x="254" y="72"/>
                  </a:cubicBezTo>
                  <a:cubicBezTo>
                    <a:pt x="232" y="23"/>
                    <a:pt x="191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61"/>
            <p:cNvSpPr/>
            <p:nvPr/>
          </p:nvSpPr>
          <p:spPr>
            <a:xfrm>
              <a:off x="1792369" y="1654788"/>
              <a:ext cx="9294" cy="21656"/>
            </a:xfrm>
            <a:custGeom>
              <a:avLst/>
              <a:gdLst/>
              <a:ahLst/>
              <a:cxnLst/>
              <a:rect l="l" t="t" r="r" b="b"/>
              <a:pathLst>
                <a:path w="403" h="939" extrusionOk="0">
                  <a:moveTo>
                    <a:pt x="298" y="0"/>
                  </a:moveTo>
                  <a:cubicBezTo>
                    <a:pt x="271" y="0"/>
                    <a:pt x="245" y="14"/>
                    <a:pt x="232" y="47"/>
                  </a:cubicBezTo>
                  <a:cubicBezTo>
                    <a:pt x="145" y="278"/>
                    <a:pt x="1" y="612"/>
                    <a:pt x="81" y="863"/>
                  </a:cubicBezTo>
                  <a:cubicBezTo>
                    <a:pt x="98" y="911"/>
                    <a:pt x="148" y="939"/>
                    <a:pt x="197" y="939"/>
                  </a:cubicBezTo>
                  <a:cubicBezTo>
                    <a:pt x="237" y="939"/>
                    <a:pt x="276" y="920"/>
                    <a:pt x="294" y="879"/>
                  </a:cubicBezTo>
                  <a:cubicBezTo>
                    <a:pt x="339" y="761"/>
                    <a:pt x="336" y="631"/>
                    <a:pt x="343" y="506"/>
                  </a:cubicBezTo>
                  <a:cubicBezTo>
                    <a:pt x="350" y="370"/>
                    <a:pt x="366" y="236"/>
                    <a:pt x="392" y="103"/>
                  </a:cubicBezTo>
                  <a:cubicBezTo>
                    <a:pt x="402" y="45"/>
                    <a:pt x="348" y="0"/>
                    <a:pt x="2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61"/>
            <p:cNvSpPr/>
            <p:nvPr/>
          </p:nvSpPr>
          <p:spPr>
            <a:xfrm>
              <a:off x="1851202" y="1656103"/>
              <a:ext cx="14599" cy="30189"/>
            </a:xfrm>
            <a:custGeom>
              <a:avLst/>
              <a:gdLst/>
              <a:ahLst/>
              <a:cxnLst/>
              <a:rect l="l" t="t" r="r" b="b"/>
              <a:pathLst>
                <a:path w="633" h="1309" extrusionOk="0">
                  <a:moveTo>
                    <a:pt x="139" y="1"/>
                  </a:moveTo>
                  <a:cubicBezTo>
                    <a:pt x="69" y="1"/>
                    <a:pt x="0" y="63"/>
                    <a:pt x="24" y="157"/>
                  </a:cubicBezTo>
                  <a:cubicBezTo>
                    <a:pt x="103" y="499"/>
                    <a:pt x="157" y="971"/>
                    <a:pt x="381" y="1252"/>
                  </a:cubicBezTo>
                  <a:cubicBezTo>
                    <a:pt x="411" y="1291"/>
                    <a:pt x="450" y="1308"/>
                    <a:pt x="489" y="1308"/>
                  </a:cubicBezTo>
                  <a:cubicBezTo>
                    <a:pt x="557" y="1308"/>
                    <a:pt x="622" y="1256"/>
                    <a:pt x="624" y="1171"/>
                  </a:cubicBezTo>
                  <a:cubicBezTo>
                    <a:pt x="632" y="811"/>
                    <a:pt x="396" y="400"/>
                    <a:pt x="252" y="81"/>
                  </a:cubicBezTo>
                  <a:cubicBezTo>
                    <a:pt x="228" y="25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61"/>
            <p:cNvSpPr/>
            <p:nvPr/>
          </p:nvSpPr>
          <p:spPr>
            <a:xfrm>
              <a:off x="1868452" y="1645540"/>
              <a:ext cx="12085" cy="22763"/>
            </a:xfrm>
            <a:custGeom>
              <a:avLst/>
              <a:gdLst/>
              <a:ahLst/>
              <a:cxnLst/>
              <a:rect l="l" t="t" r="r" b="b"/>
              <a:pathLst>
                <a:path w="524" h="987" extrusionOk="0">
                  <a:moveTo>
                    <a:pt x="117" y="0"/>
                  </a:moveTo>
                  <a:cubicBezTo>
                    <a:pt x="58" y="0"/>
                    <a:pt x="0" y="52"/>
                    <a:pt x="17" y="132"/>
                  </a:cubicBezTo>
                  <a:cubicBezTo>
                    <a:pt x="48" y="280"/>
                    <a:pt x="78" y="428"/>
                    <a:pt x="113" y="576"/>
                  </a:cubicBezTo>
                  <a:cubicBezTo>
                    <a:pt x="143" y="717"/>
                    <a:pt x="162" y="846"/>
                    <a:pt x="264" y="949"/>
                  </a:cubicBezTo>
                  <a:cubicBezTo>
                    <a:pt x="290" y="975"/>
                    <a:pt x="323" y="986"/>
                    <a:pt x="357" y="986"/>
                  </a:cubicBezTo>
                  <a:cubicBezTo>
                    <a:pt x="425" y="986"/>
                    <a:pt x="494" y="941"/>
                    <a:pt x="504" y="873"/>
                  </a:cubicBezTo>
                  <a:cubicBezTo>
                    <a:pt x="523" y="725"/>
                    <a:pt x="462" y="611"/>
                    <a:pt x="401" y="478"/>
                  </a:cubicBezTo>
                  <a:cubicBezTo>
                    <a:pt x="341" y="341"/>
                    <a:pt x="276" y="204"/>
                    <a:pt x="211" y="67"/>
                  </a:cubicBezTo>
                  <a:cubicBezTo>
                    <a:pt x="191" y="20"/>
                    <a:pt x="153" y="0"/>
                    <a:pt x="11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61"/>
            <p:cNvSpPr/>
            <p:nvPr/>
          </p:nvSpPr>
          <p:spPr>
            <a:xfrm>
              <a:off x="1846981" y="1596348"/>
              <a:ext cx="15475" cy="27260"/>
            </a:xfrm>
            <a:custGeom>
              <a:avLst/>
              <a:gdLst/>
              <a:ahLst/>
              <a:cxnLst/>
              <a:rect l="l" t="t" r="r" b="b"/>
              <a:pathLst>
                <a:path w="671" h="1182" extrusionOk="0">
                  <a:moveTo>
                    <a:pt x="161" y="1"/>
                  </a:moveTo>
                  <a:cubicBezTo>
                    <a:pt x="84" y="1"/>
                    <a:pt x="1" y="71"/>
                    <a:pt x="40" y="154"/>
                  </a:cubicBezTo>
                  <a:cubicBezTo>
                    <a:pt x="112" y="299"/>
                    <a:pt x="146" y="463"/>
                    <a:pt x="172" y="619"/>
                  </a:cubicBezTo>
                  <a:cubicBezTo>
                    <a:pt x="203" y="778"/>
                    <a:pt x="184" y="949"/>
                    <a:pt x="252" y="1093"/>
                  </a:cubicBezTo>
                  <a:cubicBezTo>
                    <a:pt x="278" y="1148"/>
                    <a:pt x="333" y="1182"/>
                    <a:pt x="387" y="1182"/>
                  </a:cubicBezTo>
                  <a:cubicBezTo>
                    <a:pt x="431" y="1182"/>
                    <a:pt x="474" y="1160"/>
                    <a:pt x="500" y="1109"/>
                  </a:cubicBezTo>
                  <a:cubicBezTo>
                    <a:pt x="670" y="774"/>
                    <a:pt x="423" y="337"/>
                    <a:pt x="252" y="52"/>
                  </a:cubicBezTo>
                  <a:cubicBezTo>
                    <a:pt x="232" y="16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61"/>
            <p:cNvSpPr/>
            <p:nvPr/>
          </p:nvSpPr>
          <p:spPr>
            <a:xfrm>
              <a:off x="1821543" y="1612192"/>
              <a:ext cx="9963" cy="25738"/>
            </a:xfrm>
            <a:custGeom>
              <a:avLst/>
              <a:gdLst/>
              <a:ahLst/>
              <a:cxnLst/>
              <a:rect l="l" t="t" r="r" b="b"/>
              <a:pathLst>
                <a:path w="432" h="1116" extrusionOk="0">
                  <a:moveTo>
                    <a:pt x="138" y="0"/>
                  </a:moveTo>
                  <a:cubicBezTo>
                    <a:pt x="80" y="0"/>
                    <a:pt x="25" y="49"/>
                    <a:pt x="43" y="125"/>
                  </a:cubicBezTo>
                  <a:cubicBezTo>
                    <a:pt x="78" y="262"/>
                    <a:pt x="93" y="411"/>
                    <a:pt x="82" y="551"/>
                  </a:cubicBezTo>
                  <a:cubicBezTo>
                    <a:pt x="71" y="688"/>
                    <a:pt x="20" y="817"/>
                    <a:pt x="6" y="950"/>
                  </a:cubicBezTo>
                  <a:cubicBezTo>
                    <a:pt x="0" y="1031"/>
                    <a:pt x="74" y="1115"/>
                    <a:pt x="148" y="1115"/>
                  </a:cubicBezTo>
                  <a:cubicBezTo>
                    <a:pt x="179" y="1115"/>
                    <a:pt x="209" y="1100"/>
                    <a:pt x="234" y="1064"/>
                  </a:cubicBezTo>
                  <a:cubicBezTo>
                    <a:pt x="431" y="779"/>
                    <a:pt x="375" y="365"/>
                    <a:pt x="234" y="64"/>
                  </a:cubicBezTo>
                  <a:cubicBezTo>
                    <a:pt x="213" y="20"/>
                    <a:pt x="175" y="0"/>
                    <a:pt x="13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61"/>
            <p:cNvSpPr/>
            <p:nvPr/>
          </p:nvSpPr>
          <p:spPr>
            <a:xfrm>
              <a:off x="1796405" y="1608064"/>
              <a:ext cx="9502" cy="22025"/>
            </a:xfrm>
            <a:custGeom>
              <a:avLst/>
              <a:gdLst/>
              <a:ahLst/>
              <a:cxnLst/>
              <a:rect l="l" t="t" r="r" b="b"/>
              <a:pathLst>
                <a:path w="412" h="955" extrusionOk="0">
                  <a:moveTo>
                    <a:pt x="167" y="1"/>
                  </a:moveTo>
                  <a:cubicBezTo>
                    <a:pt x="102" y="1"/>
                    <a:pt x="35" y="57"/>
                    <a:pt x="66" y="129"/>
                  </a:cubicBezTo>
                  <a:cubicBezTo>
                    <a:pt x="115" y="243"/>
                    <a:pt x="130" y="380"/>
                    <a:pt x="107" y="502"/>
                  </a:cubicBezTo>
                  <a:cubicBezTo>
                    <a:pt x="80" y="631"/>
                    <a:pt x="1" y="718"/>
                    <a:pt x="35" y="852"/>
                  </a:cubicBezTo>
                  <a:cubicBezTo>
                    <a:pt x="47" y="913"/>
                    <a:pt x="114" y="954"/>
                    <a:pt x="175" y="954"/>
                  </a:cubicBezTo>
                  <a:cubicBezTo>
                    <a:pt x="189" y="954"/>
                    <a:pt x="204" y="952"/>
                    <a:pt x="217" y="947"/>
                  </a:cubicBezTo>
                  <a:cubicBezTo>
                    <a:pt x="392" y="878"/>
                    <a:pt x="412" y="673"/>
                    <a:pt x="408" y="506"/>
                  </a:cubicBezTo>
                  <a:cubicBezTo>
                    <a:pt x="403" y="331"/>
                    <a:pt x="343" y="187"/>
                    <a:pt x="248" y="42"/>
                  </a:cubicBezTo>
                  <a:cubicBezTo>
                    <a:pt x="229" y="13"/>
                    <a:pt x="198" y="1"/>
                    <a:pt x="16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61"/>
            <p:cNvSpPr/>
            <p:nvPr/>
          </p:nvSpPr>
          <p:spPr>
            <a:xfrm>
              <a:off x="1817438" y="1560716"/>
              <a:ext cx="10909" cy="23824"/>
            </a:xfrm>
            <a:custGeom>
              <a:avLst/>
              <a:gdLst/>
              <a:ahLst/>
              <a:cxnLst/>
              <a:rect l="l" t="t" r="r" b="b"/>
              <a:pathLst>
                <a:path w="473" h="1033" extrusionOk="0">
                  <a:moveTo>
                    <a:pt x="112" y="0"/>
                  </a:moveTo>
                  <a:cubicBezTo>
                    <a:pt x="57" y="0"/>
                    <a:pt x="0" y="43"/>
                    <a:pt x="5" y="106"/>
                  </a:cubicBezTo>
                  <a:cubicBezTo>
                    <a:pt x="21" y="248"/>
                    <a:pt x="39" y="388"/>
                    <a:pt x="39" y="529"/>
                  </a:cubicBezTo>
                  <a:cubicBezTo>
                    <a:pt x="39" y="666"/>
                    <a:pt x="5" y="806"/>
                    <a:pt x="62" y="939"/>
                  </a:cubicBezTo>
                  <a:cubicBezTo>
                    <a:pt x="83" y="992"/>
                    <a:pt x="143" y="1033"/>
                    <a:pt x="200" y="1033"/>
                  </a:cubicBezTo>
                  <a:cubicBezTo>
                    <a:pt x="233" y="1033"/>
                    <a:pt x="266" y="1019"/>
                    <a:pt x="290" y="985"/>
                  </a:cubicBezTo>
                  <a:cubicBezTo>
                    <a:pt x="472" y="727"/>
                    <a:pt x="340" y="297"/>
                    <a:pt x="191" y="46"/>
                  </a:cubicBezTo>
                  <a:cubicBezTo>
                    <a:pt x="173" y="14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61"/>
            <p:cNvSpPr/>
            <p:nvPr/>
          </p:nvSpPr>
          <p:spPr>
            <a:xfrm>
              <a:off x="1877262" y="1566528"/>
              <a:ext cx="24792" cy="25392"/>
            </a:xfrm>
            <a:custGeom>
              <a:avLst/>
              <a:gdLst/>
              <a:ahLst/>
              <a:cxnLst/>
              <a:rect l="l" t="t" r="r" b="b"/>
              <a:pathLst>
                <a:path w="1075" h="1101" extrusionOk="0">
                  <a:moveTo>
                    <a:pt x="124" y="1"/>
                  </a:moveTo>
                  <a:cubicBezTo>
                    <a:pt x="59" y="1"/>
                    <a:pt x="0" y="57"/>
                    <a:pt x="23" y="136"/>
                  </a:cubicBezTo>
                  <a:cubicBezTo>
                    <a:pt x="87" y="341"/>
                    <a:pt x="213" y="531"/>
                    <a:pt x="354" y="695"/>
                  </a:cubicBezTo>
                  <a:cubicBezTo>
                    <a:pt x="487" y="854"/>
                    <a:pt x="620" y="1033"/>
                    <a:pt x="821" y="1094"/>
                  </a:cubicBezTo>
                  <a:cubicBezTo>
                    <a:pt x="834" y="1098"/>
                    <a:pt x="847" y="1100"/>
                    <a:pt x="861" y="1100"/>
                  </a:cubicBezTo>
                  <a:cubicBezTo>
                    <a:pt x="970" y="1100"/>
                    <a:pt x="1074" y="971"/>
                    <a:pt x="1026" y="866"/>
                  </a:cubicBezTo>
                  <a:cubicBezTo>
                    <a:pt x="947" y="687"/>
                    <a:pt x="784" y="577"/>
                    <a:pt x="643" y="440"/>
                  </a:cubicBezTo>
                  <a:cubicBezTo>
                    <a:pt x="498" y="299"/>
                    <a:pt x="354" y="143"/>
                    <a:pt x="190" y="22"/>
                  </a:cubicBezTo>
                  <a:cubicBezTo>
                    <a:pt x="170" y="7"/>
                    <a:pt x="147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61"/>
            <p:cNvSpPr/>
            <p:nvPr/>
          </p:nvSpPr>
          <p:spPr>
            <a:xfrm>
              <a:off x="1870920" y="1609563"/>
              <a:ext cx="20134" cy="26176"/>
            </a:xfrm>
            <a:custGeom>
              <a:avLst/>
              <a:gdLst/>
              <a:ahLst/>
              <a:cxnLst/>
              <a:rect l="l" t="t" r="r" b="b"/>
              <a:pathLst>
                <a:path w="873" h="1135" extrusionOk="0">
                  <a:moveTo>
                    <a:pt x="129" y="1"/>
                  </a:moveTo>
                  <a:cubicBezTo>
                    <a:pt x="62" y="1"/>
                    <a:pt x="0" y="78"/>
                    <a:pt x="47" y="148"/>
                  </a:cubicBezTo>
                  <a:cubicBezTo>
                    <a:pt x="153" y="311"/>
                    <a:pt x="256" y="479"/>
                    <a:pt x="355" y="650"/>
                  </a:cubicBezTo>
                  <a:cubicBezTo>
                    <a:pt x="443" y="806"/>
                    <a:pt x="511" y="981"/>
                    <a:pt x="648" y="1102"/>
                  </a:cubicBezTo>
                  <a:cubicBezTo>
                    <a:pt x="671" y="1125"/>
                    <a:pt x="700" y="1134"/>
                    <a:pt x="730" y="1134"/>
                  </a:cubicBezTo>
                  <a:cubicBezTo>
                    <a:pt x="801" y="1134"/>
                    <a:pt x="873" y="1077"/>
                    <a:pt x="864" y="999"/>
                  </a:cubicBezTo>
                  <a:cubicBezTo>
                    <a:pt x="827" y="616"/>
                    <a:pt x="462" y="266"/>
                    <a:pt x="188" y="23"/>
                  </a:cubicBezTo>
                  <a:cubicBezTo>
                    <a:pt x="170" y="7"/>
                    <a:pt x="149" y="1"/>
                    <a:pt x="12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61"/>
            <p:cNvSpPr/>
            <p:nvPr/>
          </p:nvSpPr>
          <p:spPr>
            <a:xfrm>
              <a:off x="1914462" y="1657348"/>
              <a:ext cx="22371" cy="17458"/>
            </a:xfrm>
            <a:custGeom>
              <a:avLst/>
              <a:gdLst/>
              <a:ahLst/>
              <a:cxnLst/>
              <a:rect l="l" t="t" r="r" b="b"/>
              <a:pathLst>
                <a:path w="970" h="757" extrusionOk="0">
                  <a:moveTo>
                    <a:pt x="115" y="0"/>
                  </a:moveTo>
                  <a:cubicBezTo>
                    <a:pt x="47" y="0"/>
                    <a:pt x="0" y="107"/>
                    <a:pt x="60" y="164"/>
                  </a:cubicBezTo>
                  <a:cubicBezTo>
                    <a:pt x="174" y="270"/>
                    <a:pt x="288" y="380"/>
                    <a:pt x="406" y="483"/>
                  </a:cubicBezTo>
                  <a:cubicBezTo>
                    <a:pt x="513" y="578"/>
                    <a:pt x="627" y="696"/>
                    <a:pt x="759" y="749"/>
                  </a:cubicBezTo>
                  <a:cubicBezTo>
                    <a:pt x="774" y="754"/>
                    <a:pt x="789" y="757"/>
                    <a:pt x="804" y="757"/>
                  </a:cubicBezTo>
                  <a:cubicBezTo>
                    <a:pt x="892" y="757"/>
                    <a:pt x="970" y="666"/>
                    <a:pt x="908" y="578"/>
                  </a:cubicBezTo>
                  <a:cubicBezTo>
                    <a:pt x="820" y="448"/>
                    <a:pt x="672" y="361"/>
                    <a:pt x="550" y="273"/>
                  </a:cubicBezTo>
                  <a:cubicBezTo>
                    <a:pt x="422" y="187"/>
                    <a:pt x="288" y="103"/>
                    <a:pt x="159" y="15"/>
                  </a:cubicBezTo>
                  <a:cubicBezTo>
                    <a:pt x="144" y="5"/>
                    <a:pt x="129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61"/>
            <p:cNvSpPr/>
            <p:nvPr/>
          </p:nvSpPr>
          <p:spPr>
            <a:xfrm>
              <a:off x="1934642" y="1635554"/>
              <a:ext cx="20549" cy="16213"/>
            </a:xfrm>
            <a:custGeom>
              <a:avLst/>
              <a:gdLst/>
              <a:ahLst/>
              <a:cxnLst/>
              <a:rect l="l" t="t" r="r" b="b"/>
              <a:pathLst>
                <a:path w="891" h="703" extrusionOk="0">
                  <a:moveTo>
                    <a:pt x="155" y="1"/>
                  </a:moveTo>
                  <a:cubicBezTo>
                    <a:pt x="71" y="1"/>
                    <a:pt x="0" y="114"/>
                    <a:pt x="82" y="181"/>
                  </a:cubicBezTo>
                  <a:cubicBezTo>
                    <a:pt x="189" y="265"/>
                    <a:pt x="276" y="379"/>
                    <a:pt x="375" y="474"/>
                  </a:cubicBezTo>
                  <a:cubicBezTo>
                    <a:pt x="463" y="565"/>
                    <a:pt x="554" y="690"/>
                    <a:pt x="691" y="702"/>
                  </a:cubicBezTo>
                  <a:cubicBezTo>
                    <a:pt x="695" y="702"/>
                    <a:pt x="699" y="702"/>
                    <a:pt x="704" y="702"/>
                  </a:cubicBezTo>
                  <a:cubicBezTo>
                    <a:pt x="804" y="702"/>
                    <a:pt x="891" y="620"/>
                    <a:pt x="858" y="511"/>
                  </a:cubicBezTo>
                  <a:cubicBezTo>
                    <a:pt x="816" y="382"/>
                    <a:pt x="691" y="321"/>
                    <a:pt x="580" y="253"/>
                  </a:cubicBezTo>
                  <a:cubicBezTo>
                    <a:pt x="463" y="177"/>
                    <a:pt x="329" y="112"/>
                    <a:pt x="219" y="25"/>
                  </a:cubicBezTo>
                  <a:cubicBezTo>
                    <a:pt x="198" y="8"/>
                    <a:pt x="17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61"/>
            <p:cNvSpPr/>
            <p:nvPr/>
          </p:nvSpPr>
          <p:spPr>
            <a:xfrm>
              <a:off x="1970804" y="1655988"/>
              <a:ext cx="15890" cy="17643"/>
            </a:xfrm>
            <a:custGeom>
              <a:avLst/>
              <a:gdLst/>
              <a:ahLst/>
              <a:cxnLst/>
              <a:rect l="l" t="t" r="r" b="b"/>
              <a:pathLst>
                <a:path w="689" h="765" extrusionOk="0">
                  <a:moveTo>
                    <a:pt x="135" y="0"/>
                  </a:moveTo>
                  <a:cubicBezTo>
                    <a:pt x="70" y="0"/>
                    <a:pt x="1" y="60"/>
                    <a:pt x="20" y="142"/>
                  </a:cubicBezTo>
                  <a:cubicBezTo>
                    <a:pt x="54" y="295"/>
                    <a:pt x="104" y="428"/>
                    <a:pt x="199" y="549"/>
                  </a:cubicBezTo>
                  <a:cubicBezTo>
                    <a:pt x="277" y="647"/>
                    <a:pt x="384" y="765"/>
                    <a:pt x="513" y="765"/>
                  </a:cubicBezTo>
                  <a:cubicBezTo>
                    <a:pt x="535" y="765"/>
                    <a:pt x="557" y="762"/>
                    <a:pt x="579" y="755"/>
                  </a:cubicBezTo>
                  <a:cubicBezTo>
                    <a:pt x="651" y="728"/>
                    <a:pt x="689" y="648"/>
                    <a:pt x="666" y="576"/>
                  </a:cubicBezTo>
                  <a:cubicBezTo>
                    <a:pt x="632" y="454"/>
                    <a:pt x="511" y="428"/>
                    <a:pt x="423" y="351"/>
                  </a:cubicBezTo>
                  <a:cubicBezTo>
                    <a:pt x="339" y="279"/>
                    <a:pt x="263" y="181"/>
                    <a:pt x="229" y="74"/>
                  </a:cubicBezTo>
                  <a:cubicBezTo>
                    <a:pt x="213" y="22"/>
                    <a:pt x="175" y="0"/>
                    <a:pt x="13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61"/>
            <p:cNvSpPr/>
            <p:nvPr/>
          </p:nvSpPr>
          <p:spPr>
            <a:xfrm>
              <a:off x="1916215" y="1608179"/>
              <a:ext cx="17827" cy="20710"/>
            </a:xfrm>
            <a:custGeom>
              <a:avLst/>
              <a:gdLst/>
              <a:ahLst/>
              <a:cxnLst/>
              <a:rect l="l" t="t" r="r" b="b"/>
              <a:pathLst>
                <a:path w="773" h="898" extrusionOk="0">
                  <a:moveTo>
                    <a:pt x="161" y="1"/>
                  </a:moveTo>
                  <a:cubicBezTo>
                    <a:pt x="79" y="1"/>
                    <a:pt x="0" y="79"/>
                    <a:pt x="26" y="178"/>
                  </a:cubicBezTo>
                  <a:cubicBezTo>
                    <a:pt x="64" y="329"/>
                    <a:pt x="140" y="478"/>
                    <a:pt x="231" y="608"/>
                  </a:cubicBezTo>
                  <a:cubicBezTo>
                    <a:pt x="311" y="722"/>
                    <a:pt x="425" y="881"/>
                    <a:pt x="574" y="896"/>
                  </a:cubicBezTo>
                  <a:cubicBezTo>
                    <a:pt x="582" y="897"/>
                    <a:pt x="591" y="898"/>
                    <a:pt x="599" y="898"/>
                  </a:cubicBezTo>
                  <a:cubicBezTo>
                    <a:pt x="703" y="898"/>
                    <a:pt x="772" y="811"/>
                    <a:pt x="748" y="703"/>
                  </a:cubicBezTo>
                  <a:cubicBezTo>
                    <a:pt x="718" y="577"/>
                    <a:pt x="592" y="494"/>
                    <a:pt x="509" y="394"/>
                  </a:cubicBezTo>
                  <a:cubicBezTo>
                    <a:pt x="418" y="292"/>
                    <a:pt x="346" y="174"/>
                    <a:pt x="269" y="60"/>
                  </a:cubicBezTo>
                  <a:cubicBezTo>
                    <a:pt x="240" y="18"/>
                    <a:pt x="200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61"/>
            <p:cNvSpPr/>
            <p:nvPr/>
          </p:nvSpPr>
          <p:spPr>
            <a:xfrm>
              <a:off x="1912340" y="1698215"/>
              <a:ext cx="16236" cy="29566"/>
            </a:xfrm>
            <a:custGeom>
              <a:avLst/>
              <a:gdLst/>
              <a:ahLst/>
              <a:cxnLst/>
              <a:rect l="l" t="t" r="r" b="b"/>
              <a:pathLst>
                <a:path w="704" h="1282" extrusionOk="0">
                  <a:moveTo>
                    <a:pt x="151" y="0"/>
                  </a:moveTo>
                  <a:cubicBezTo>
                    <a:pt x="77" y="0"/>
                    <a:pt x="0" y="70"/>
                    <a:pt x="34" y="156"/>
                  </a:cubicBezTo>
                  <a:cubicBezTo>
                    <a:pt x="163" y="494"/>
                    <a:pt x="224" y="935"/>
                    <a:pt x="452" y="1228"/>
                  </a:cubicBezTo>
                  <a:cubicBezTo>
                    <a:pt x="481" y="1265"/>
                    <a:pt x="520" y="1281"/>
                    <a:pt x="557" y="1281"/>
                  </a:cubicBezTo>
                  <a:cubicBezTo>
                    <a:pt x="623" y="1281"/>
                    <a:pt x="685" y="1230"/>
                    <a:pt x="688" y="1147"/>
                  </a:cubicBezTo>
                  <a:cubicBezTo>
                    <a:pt x="703" y="768"/>
                    <a:pt x="426" y="368"/>
                    <a:pt x="240" y="52"/>
                  </a:cubicBezTo>
                  <a:cubicBezTo>
                    <a:pt x="219" y="16"/>
                    <a:pt x="185" y="0"/>
                    <a:pt x="15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61"/>
            <p:cNvSpPr/>
            <p:nvPr/>
          </p:nvSpPr>
          <p:spPr>
            <a:xfrm>
              <a:off x="1886026" y="1696278"/>
              <a:ext cx="11762" cy="24423"/>
            </a:xfrm>
            <a:custGeom>
              <a:avLst/>
              <a:gdLst/>
              <a:ahLst/>
              <a:cxnLst/>
              <a:rect l="l" t="t" r="r" b="b"/>
              <a:pathLst>
                <a:path w="510" h="1059" extrusionOk="0">
                  <a:moveTo>
                    <a:pt x="77" y="1"/>
                  </a:moveTo>
                  <a:cubicBezTo>
                    <a:pt x="38" y="1"/>
                    <a:pt x="0" y="30"/>
                    <a:pt x="0" y="76"/>
                  </a:cubicBezTo>
                  <a:cubicBezTo>
                    <a:pt x="0" y="232"/>
                    <a:pt x="46" y="392"/>
                    <a:pt x="81" y="540"/>
                  </a:cubicBezTo>
                  <a:cubicBezTo>
                    <a:pt x="118" y="692"/>
                    <a:pt x="133" y="878"/>
                    <a:pt x="240" y="1000"/>
                  </a:cubicBezTo>
                  <a:cubicBezTo>
                    <a:pt x="274" y="1040"/>
                    <a:pt x="316" y="1059"/>
                    <a:pt x="356" y="1059"/>
                  </a:cubicBezTo>
                  <a:cubicBezTo>
                    <a:pt x="426" y="1059"/>
                    <a:pt x="491" y="1004"/>
                    <a:pt x="498" y="912"/>
                  </a:cubicBezTo>
                  <a:cubicBezTo>
                    <a:pt x="509" y="752"/>
                    <a:pt x="411" y="597"/>
                    <a:pt x="350" y="452"/>
                  </a:cubicBezTo>
                  <a:cubicBezTo>
                    <a:pt x="289" y="308"/>
                    <a:pt x="228" y="156"/>
                    <a:pt x="137" y="31"/>
                  </a:cubicBezTo>
                  <a:cubicBezTo>
                    <a:pt x="121" y="10"/>
                    <a:pt x="98" y="1"/>
                    <a:pt x="7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61"/>
            <p:cNvSpPr/>
            <p:nvPr/>
          </p:nvSpPr>
          <p:spPr>
            <a:xfrm>
              <a:off x="1858051" y="1707509"/>
              <a:ext cx="10978" cy="21217"/>
            </a:xfrm>
            <a:custGeom>
              <a:avLst/>
              <a:gdLst/>
              <a:ahLst/>
              <a:cxnLst/>
              <a:rect l="l" t="t" r="r" b="b"/>
              <a:pathLst>
                <a:path w="476" h="920" extrusionOk="0">
                  <a:moveTo>
                    <a:pt x="109" y="0"/>
                  </a:moveTo>
                  <a:cubicBezTo>
                    <a:pt x="56" y="0"/>
                    <a:pt x="1" y="41"/>
                    <a:pt x="8" y="102"/>
                  </a:cubicBezTo>
                  <a:cubicBezTo>
                    <a:pt x="23" y="232"/>
                    <a:pt x="53" y="357"/>
                    <a:pt x="84" y="486"/>
                  </a:cubicBezTo>
                  <a:cubicBezTo>
                    <a:pt x="115" y="616"/>
                    <a:pt x="134" y="753"/>
                    <a:pt x="217" y="863"/>
                  </a:cubicBezTo>
                  <a:cubicBezTo>
                    <a:pt x="249" y="902"/>
                    <a:pt x="291" y="919"/>
                    <a:pt x="331" y="919"/>
                  </a:cubicBezTo>
                  <a:cubicBezTo>
                    <a:pt x="402" y="919"/>
                    <a:pt x="469" y="866"/>
                    <a:pt x="472" y="779"/>
                  </a:cubicBezTo>
                  <a:cubicBezTo>
                    <a:pt x="476" y="639"/>
                    <a:pt x="407" y="521"/>
                    <a:pt x="354" y="395"/>
                  </a:cubicBezTo>
                  <a:cubicBezTo>
                    <a:pt x="301" y="274"/>
                    <a:pt x="251" y="156"/>
                    <a:pt x="183" y="42"/>
                  </a:cubicBezTo>
                  <a:cubicBezTo>
                    <a:pt x="167" y="13"/>
                    <a:pt x="138" y="0"/>
                    <a:pt x="1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61"/>
            <p:cNvSpPr/>
            <p:nvPr/>
          </p:nvSpPr>
          <p:spPr>
            <a:xfrm>
              <a:off x="1842461" y="1734792"/>
              <a:ext cx="7726" cy="15636"/>
            </a:xfrm>
            <a:custGeom>
              <a:avLst/>
              <a:gdLst/>
              <a:ahLst/>
              <a:cxnLst/>
              <a:rect l="l" t="t" r="r" b="b"/>
              <a:pathLst>
                <a:path w="335" h="678" extrusionOk="0">
                  <a:moveTo>
                    <a:pt x="108" y="1"/>
                  </a:moveTo>
                  <a:cubicBezTo>
                    <a:pt x="56" y="1"/>
                    <a:pt x="1" y="49"/>
                    <a:pt x="26" y="105"/>
                  </a:cubicBezTo>
                  <a:cubicBezTo>
                    <a:pt x="94" y="242"/>
                    <a:pt x="114" y="428"/>
                    <a:pt x="114" y="577"/>
                  </a:cubicBezTo>
                  <a:cubicBezTo>
                    <a:pt x="115" y="646"/>
                    <a:pt x="163" y="677"/>
                    <a:pt x="213" y="677"/>
                  </a:cubicBezTo>
                  <a:cubicBezTo>
                    <a:pt x="268" y="677"/>
                    <a:pt x="326" y="639"/>
                    <a:pt x="331" y="570"/>
                  </a:cubicBezTo>
                  <a:cubicBezTo>
                    <a:pt x="334" y="470"/>
                    <a:pt x="327" y="375"/>
                    <a:pt x="300" y="284"/>
                  </a:cubicBezTo>
                  <a:cubicBezTo>
                    <a:pt x="273" y="193"/>
                    <a:pt x="217" y="117"/>
                    <a:pt x="171" y="37"/>
                  </a:cubicBezTo>
                  <a:cubicBezTo>
                    <a:pt x="156" y="11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61"/>
            <p:cNvSpPr/>
            <p:nvPr/>
          </p:nvSpPr>
          <p:spPr>
            <a:xfrm>
              <a:off x="1953461" y="1744617"/>
              <a:ext cx="18081" cy="24193"/>
            </a:xfrm>
            <a:custGeom>
              <a:avLst/>
              <a:gdLst/>
              <a:ahLst/>
              <a:cxnLst/>
              <a:rect l="l" t="t" r="r" b="b"/>
              <a:pathLst>
                <a:path w="784" h="1049" extrusionOk="0">
                  <a:moveTo>
                    <a:pt x="151" y="1"/>
                  </a:moveTo>
                  <a:cubicBezTo>
                    <a:pt x="72" y="1"/>
                    <a:pt x="0" y="80"/>
                    <a:pt x="54" y="166"/>
                  </a:cubicBezTo>
                  <a:cubicBezTo>
                    <a:pt x="148" y="307"/>
                    <a:pt x="243" y="440"/>
                    <a:pt x="312" y="600"/>
                  </a:cubicBezTo>
                  <a:cubicBezTo>
                    <a:pt x="373" y="744"/>
                    <a:pt x="384" y="892"/>
                    <a:pt x="491" y="1006"/>
                  </a:cubicBezTo>
                  <a:cubicBezTo>
                    <a:pt x="518" y="1036"/>
                    <a:pt x="552" y="1049"/>
                    <a:pt x="586" y="1049"/>
                  </a:cubicBezTo>
                  <a:cubicBezTo>
                    <a:pt x="657" y="1049"/>
                    <a:pt x="730" y="994"/>
                    <a:pt x="745" y="923"/>
                  </a:cubicBezTo>
                  <a:cubicBezTo>
                    <a:pt x="784" y="751"/>
                    <a:pt x="673" y="581"/>
                    <a:pt x="582" y="432"/>
                  </a:cubicBezTo>
                  <a:cubicBezTo>
                    <a:pt x="491" y="281"/>
                    <a:pt x="365" y="128"/>
                    <a:pt x="217" y="21"/>
                  </a:cubicBezTo>
                  <a:cubicBezTo>
                    <a:pt x="196" y="7"/>
                    <a:pt x="173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61"/>
            <p:cNvSpPr/>
            <p:nvPr/>
          </p:nvSpPr>
          <p:spPr>
            <a:xfrm>
              <a:off x="1959549" y="1711453"/>
              <a:ext cx="19165" cy="21748"/>
            </a:xfrm>
            <a:custGeom>
              <a:avLst/>
              <a:gdLst/>
              <a:ahLst/>
              <a:cxnLst/>
              <a:rect l="l" t="t" r="r" b="b"/>
              <a:pathLst>
                <a:path w="831" h="943" extrusionOk="0">
                  <a:moveTo>
                    <a:pt x="158" y="0"/>
                  </a:moveTo>
                  <a:cubicBezTo>
                    <a:pt x="70" y="0"/>
                    <a:pt x="0" y="114"/>
                    <a:pt x="82" y="190"/>
                  </a:cubicBezTo>
                  <a:cubicBezTo>
                    <a:pt x="314" y="399"/>
                    <a:pt x="420" y="726"/>
                    <a:pt x="660" y="920"/>
                  </a:cubicBezTo>
                  <a:cubicBezTo>
                    <a:pt x="680" y="936"/>
                    <a:pt x="703" y="943"/>
                    <a:pt x="725" y="943"/>
                  </a:cubicBezTo>
                  <a:cubicBezTo>
                    <a:pt x="779" y="943"/>
                    <a:pt x="831" y="901"/>
                    <a:pt x="831" y="836"/>
                  </a:cubicBezTo>
                  <a:cubicBezTo>
                    <a:pt x="820" y="482"/>
                    <a:pt x="478" y="228"/>
                    <a:pt x="227" y="26"/>
                  </a:cubicBezTo>
                  <a:cubicBezTo>
                    <a:pt x="204" y="8"/>
                    <a:pt x="180" y="0"/>
                    <a:pt x="1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61"/>
            <p:cNvSpPr/>
            <p:nvPr/>
          </p:nvSpPr>
          <p:spPr>
            <a:xfrm>
              <a:off x="1965545" y="1680895"/>
              <a:ext cx="15221" cy="19165"/>
            </a:xfrm>
            <a:custGeom>
              <a:avLst/>
              <a:gdLst/>
              <a:ahLst/>
              <a:cxnLst/>
              <a:rect l="l" t="t" r="r" b="b"/>
              <a:pathLst>
                <a:path w="660" h="831" extrusionOk="0">
                  <a:moveTo>
                    <a:pt x="124" y="1"/>
                  </a:moveTo>
                  <a:cubicBezTo>
                    <a:pt x="61" y="1"/>
                    <a:pt x="0" y="64"/>
                    <a:pt x="16" y="142"/>
                  </a:cubicBezTo>
                  <a:cubicBezTo>
                    <a:pt x="62" y="366"/>
                    <a:pt x="198" y="728"/>
                    <a:pt x="427" y="819"/>
                  </a:cubicBezTo>
                  <a:cubicBezTo>
                    <a:pt x="447" y="827"/>
                    <a:pt x="468" y="831"/>
                    <a:pt x="488" y="831"/>
                  </a:cubicBezTo>
                  <a:cubicBezTo>
                    <a:pt x="582" y="831"/>
                    <a:pt x="660" y="748"/>
                    <a:pt x="632" y="644"/>
                  </a:cubicBezTo>
                  <a:cubicBezTo>
                    <a:pt x="594" y="522"/>
                    <a:pt x="499" y="443"/>
                    <a:pt x="423" y="347"/>
                  </a:cubicBezTo>
                  <a:cubicBezTo>
                    <a:pt x="346" y="252"/>
                    <a:pt x="278" y="150"/>
                    <a:pt x="206" y="47"/>
                  </a:cubicBezTo>
                  <a:cubicBezTo>
                    <a:pt x="183" y="14"/>
                    <a:pt x="153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61"/>
            <p:cNvSpPr/>
            <p:nvPr/>
          </p:nvSpPr>
          <p:spPr>
            <a:xfrm>
              <a:off x="2011693" y="1716642"/>
              <a:ext cx="18658" cy="23293"/>
            </a:xfrm>
            <a:custGeom>
              <a:avLst/>
              <a:gdLst/>
              <a:ahLst/>
              <a:cxnLst/>
              <a:rect l="l" t="t" r="r" b="b"/>
              <a:pathLst>
                <a:path w="809" h="1010" extrusionOk="0">
                  <a:moveTo>
                    <a:pt x="103" y="1"/>
                  </a:moveTo>
                  <a:cubicBezTo>
                    <a:pt x="52" y="1"/>
                    <a:pt x="0" y="45"/>
                    <a:pt x="22" y="102"/>
                  </a:cubicBezTo>
                  <a:cubicBezTo>
                    <a:pt x="83" y="250"/>
                    <a:pt x="186" y="387"/>
                    <a:pt x="266" y="527"/>
                  </a:cubicBezTo>
                  <a:cubicBezTo>
                    <a:pt x="345" y="668"/>
                    <a:pt x="387" y="869"/>
                    <a:pt x="521" y="969"/>
                  </a:cubicBezTo>
                  <a:cubicBezTo>
                    <a:pt x="556" y="997"/>
                    <a:pt x="594" y="1009"/>
                    <a:pt x="630" y="1009"/>
                  </a:cubicBezTo>
                  <a:cubicBezTo>
                    <a:pt x="717" y="1009"/>
                    <a:pt x="793" y="937"/>
                    <a:pt x="798" y="836"/>
                  </a:cubicBezTo>
                  <a:cubicBezTo>
                    <a:pt x="809" y="653"/>
                    <a:pt x="646" y="478"/>
                    <a:pt x="535" y="345"/>
                  </a:cubicBezTo>
                  <a:cubicBezTo>
                    <a:pt x="433" y="220"/>
                    <a:pt x="289" y="71"/>
                    <a:pt x="133" y="6"/>
                  </a:cubicBezTo>
                  <a:cubicBezTo>
                    <a:pt x="123" y="2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61"/>
            <p:cNvSpPr/>
            <p:nvPr/>
          </p:nvSpPr>
          <p:spPr>
            <a:xfrm>
              <a:off x="2033095" y="1700798"/>
              <a:ext cx="21817" cy="25761"/>
            </a:xfrm>
            <a:custGeom>
              <a:avLst/>
              <a:gdLst/>
              <a:ahLst/>
              <a:cxnLst/>
              <a:rect l="l" t="t" r="r" b="b"/>
              <a:pathLst>
                <a:path w="946" h="1117" extrusionOk="0">
                  <a:moveTo>
                    <a:pt x="123" y="1"/>
                  </a:moveTo>
                  <a:cubicBezTo>
                    <a:pt x="55" y="1"/>
                    <a:pt x="1" y="87"/>
                    <a:pt x="45" y="150"/>
                  </a:cubicBezTo>
                  <a:cubicBezTo>
                    <a:pt x="155" y="302"/>
                    <a:pt x="261" y="450"/>
                    <a:pt x="356" y="614"/>
                  </a:cubicBezTo>
                  <a:cubicBezTo>
                    <a:pt x="444" y="766"/>
                    <a:pt x="497" y="975"/>
                    <a:pt x="642" y="1077"/>
                  </a:cubicBezTo>
                  <a:cubicBezTo>
                    <a:pt x="680" y="1104"/>
                    <a:pt x="720" y="1117"/>
                    <a:pt x="759" y="1117"/>
                  </a:cubicBezTo>
                  <a:cubicBezTo>
                    <a:pt x="852" y="1117"/>
                    <a:pt x="933" y="1046"/>
                    <a:pt x="938" y="933"/>
                  </a:cubicBezTo>
                  <a:cubicBezTo>
                    <a:pt x="946" y="735"/>
                    <a:pt x="767" y="538"/>
                    <a:pt x="638" y="397"/>
                  </a:cubicBezTo>
                  <a:cubicBezTo>
                    <a:pt x="497" y="249"/>
                    <a:pt x="345" y="112"/>
                    <a:pt x="167" y="13"/>
                  </a:cubicBezTo>
                  <a:cubicBezTo>
                    <a:pt x="152" y="5"/>
                    <a:pt x="137" y="1"/>
                    <a:pt x="123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61"/>
            <p:cNvSpPr/>
            <p:nvPr/>
          </p:nvSpPr>
          <p:spPr>
            <a:xfrm>
              <a:off x="1985218" y="1738897"/>
              <a:ext cx="19626" cy="25415"/>
            </a:xfrm>
            <a:custGeom>
              <a:avLst/>
              <a:gdLst/>
              <a:ahLst/>
              <a:cxnLst/>
              <a:rect l="l" t="t" r="r" b="b"/>
              <a:pathLst>
                <a:path w="851" h="1102" extrusionOk="0">
                  <a:moveTo>
                    <a:pt x="178" y="0"/>
                  </a:moveTo>
                  <a:cubicBezTo>
                    <a:pt x="89" y="0"/>
                    <a:pt x="1" y="99"/>
                    <a:pt x="72" y="182"/>
                  </a:cubicBezTo>
                  <a:cubicBezTo>
                    <a:pt x="182" y="319"/>
                    <a:pt x="258" y="460"/>
                    <a:pt x="323" y="620"/>
                  </a:cubicBezTo>
                  <a:cubicBezTo>
                    <a:pt x="379" y="757"/>
                    <a:pt x="421" y="924"/>
                    <a:pt x="509" y="1041"/>
                  </a:cubicBezTo>
                  <a:cubicBezTo>
                    <a:pt x="539" y="1083"/>
                    <a:pt x="582" y="1102"/>
                    <a:pt x="625" y="1102"/>
                  </a:cubicBezTo>
                  <a:cubicBezTo>
                    <a:pt x="684" y="1102"/>
                    <a:pt x="742" y="1064"/>
                    <a:pt x="760" y="996"/>
                  </a:cubicBezTo>
                  <a:cubicBezTo>
                    <a:pt x="851" y="623"/>
                    <a:pt x="509" y="247"/>
                    <a:pt x="251" y="27"/>
                  </a:cubicBezTo>
                  <a:cubicBezTo>
                    <a:pt x="229" y="8"/>
                    <a:pt x="203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61"/>
            <p:cNvSpPr/>
            <p:nvPr/>
          </p:nvSpPr>
          <p:spPr>
            <a:xfrm>
              <a:off x="1993220" y="1791849"/>
              <a:ext cx="12246" cy="24054"/>
            </a:xfrm>
            <a:custGeom>
              <a:avLst/>
              <a:gdLst/>
              <a:ahLst/>
              <a:cxnLst/>
              <a:rect l="l" t="t" r="r" b="b"/>
              <a:pathLst>
                <a:path w="531" h="1043" extrusionOk="0">
                  <a:moveTo>
                    <a:pt x="107" y="0"/>
                  </a:moveTo>
                  <a:cubicBezTo>
                    <a:pt x="55" y="0"/>
                    <a:pt x="0" y="51"/>
                    <a:pt x="21" y="110"/>
                  </a:cubicBezTo>
                  <a:cubicBezTo>
                    <a:pt x="82" y="274"/>
                    <a:pt x="123" y="441"/>
                    <a:pt x="155" y="612"/>
                  </a:cubicBezTo>
                  <a:cubicBezTo>
                    <a:pt x="177" y="753"/>
                    <a:pt x="181" y="882"/>
                    <a:pt x="260" y="1000"/>
                  </a:cubicBezTo>
                  <a:cubicBezTo>
                    <a:pt x="280" y="1030"/>
                    <a:pt x="307" y="1043"/>
                    <a:pt x="335" y="1043"/>
                  </a:cubicBezTo>
                  <a:cubicBezTo>
                    <a:pt x="378" y="1043"/>
                    <a:pt x="422" y="1012"/>
                    <a:pt x="436" y="965"/>
                  </a:cubicBezTo>
                  <a:cubicBezTo>
                    <a:pt x="530" y="673"/>
                    <a:pt x="299" y="293"/>
                    <a:pt x="169" y="38"/>
                  </a:cubicBezTo>
                  <a:cubicBezTo>
                    <a:pt x="155" y="11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61"/>
            <p:cNvSpPr/>
            <p:nvPr/>
          </p:nvSpPr>
          <p:spPr>
            <a:xfrm>
              <a:off x="2015799" y="1789981"/>
              <a:ext cx="11600" cy="26084"/>
            </a:xfrm>
            <a:custGeom>
              <a:avLst/>
              <a:gdLst/>
              <a:ahLst/>
              <a:cxnLst/>
              <a:rect l="l" t="t" r="r" b="b"/>
              <a:pathLst>
                <a:path w="503" h="1131" extrusionOk="0">
                  <a:moveTo>
                    <a:pt x="140" y="1"/>
                  </a:moveTo>
                  <a:cubicBezTo>
                    <a:pt x="73" y="1"/>
                    <a:pt x="2" y="52"/>
                    <a:pt x="4" y="134"/>
                  </a:cubicBezTo>
                  <a:cubicBezTo>
                    <a:pt x="8" y="305"/>
                    <a:pt x="0" y="476"/>
                    <a:pt x="15" y="651"/>
                  </a:cubicBezTo>
                  <a:cubicBezTo>
                    <a:pt x="27" y="815"/>
                    <a:pt x="8" y="974"/>
                    <a:pt x="145" y="1088"/>
                  </a:cubicBezTo>
                  <a:cubicBezTo>
                    <a:pt x="179" y="1117"/>
                    <a:pt x="217" y="1130"/>
                    <a:pt x="253" y="1130"/>
                  </a:cubicBezTo>
                  <a:cubicBezTo>
                    <a:pt x="314" y="1130"/>
                    <a:pt x="373" y="1095"/>
                    <a:pt x="411" y="1035"/>
                  </a:cubicBezTo>
                  <a:cubicBezTo>
                    <a:pt x="502" y="895"/>
                    <a:pt x="430" y="732"/>
                    <a:pt x="392" y="579"/>
                  </a:cubicBezTo>
                  <a:cubicBezTo>
                    <a:pt x="354" y="412"/>
                    <a:pt x="297" y="253"/>
                    <a:pt x="251" y="85"/>
                  </a:cubicBezTo>
                  <a:cubicBezTo>
                    <a:pt x="234" y="26"/>
                    <a:pt x="188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61"/>
            <p:cNvSpPr/>
            <p:nvPr/>
          </p:nvSpPr>
          <p:spPr>
            <a:xfrm>
              <a:off x="2038238" y="1749391"/>
              <a:ext cx="10447" cy="20110"/>
            </a:xfrm>
            <a:custGeom>
              <a:avLst/>
              <a:gdLst/>
              <a:ahLst/>
              <a:cxnLst/>
              <a:rect l="l" t="t" r="r" b="b"/>
              <a:pathLst>
                <a:path w="453" h="872" extrusionOk="0">
                  <a:moveTo>
                    <a:pt x="158" y="1"/>
                  </a:moveTo>
                  <a:cubicBezTo>
                    <a:pt x="80" y="1"/>
                    <a:pt x="0" y="54"/>
                    <a:pt x="16" y="146"/>
                  </a:cubicBezTo>
                  <a:cubicBezTo>
                    <a:pt x="54" y="370"/>
                    <a:pt x="69" y="616"/>
                    <a:pt x="191" y="814"/>
                  </a:cubicBezTo>
                  <a:cubicBezTo>
                    <a:pt x="215" y="853"/>
                    <a:pt x="260" y="872"/>
                    <a:pt x="305" y="872"/>
                  </a:cubicBezTo>
                  <a:cubicBezTo>
                    <a:pt x="367" y="872"/>
                    <a:pt x="429" y="836"/>
                    <a:pt x="434" y="765"/>
                  </a:cubicBezTo>
                  <a:cubicBezTo>
                    <a:pt x="453" y="533"/>
                    <a:pt x="361" y="313"/>
                    <a:pt x="293" y="92"/>
                  </a:cubicBezTo>
                  <a:cubicBezTo>
                    <a:pt x="274" y="29"/>
                    <a:pt x="216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61"/>
            <p:cNvSpPr/>
            <p:nvPr/>
          </p:nvSpPr>
          <p:spPr>
            <a:xfrm>
              <a:off x="2065406" y="1805709"/>
              <a:ext cx="9778" cy="29681"/>
            </a:xfrm>
            <a:custGeom>
              <a:avLst/>
              <a:gdLst/>
              <a:ahLst/>
              <a:cxnLst/>
              <a:rect l="l" t="t" r="r" b="b"/>
              <a:pathLst>
                <a:path w="424" h="1287" extrusionOk="0">
                  <a:moveTo>
                    <a:pt x="244" y="0"/>
                  </a:moveTo>
                  <a:cubicBezTo>
                    <a:pt x="199" y="0"/>
                    <a:pt x="156" y="26"/>
                    <a:pt x="150" y="80"/>
                  </a:cubicBezTo>
                  <a:cubicBezTo>
                    <a:pt x="100" y="441"/>
                    <a:pt x="1" y="855"/>
                    <a:pt x="92" y="1213"/>
                  </a:cubicBezTo>
                  <a:cubicBezTo>
                    <a:pt x="105" y="1260"/>
                    <a:pt x="153" y="1286"/>
                    <a:pt x="200" y="1286"/>
                  </a:cubicBezTo>
                  <a:cubicBezTo>
                    <a:pt x="239" y="1286"/>
                    <a:pt x="278" y="1268"/>
                    <a:pt x="294" y="1228"/>
                  </a:cubicBezTo>
                  <a:cubicBezTo>
                    <a:pt x="423" y="878"/>
                    <a:pt x="366" y="464"/>
                    <a:pt x="355" y="99"/>
                  </a:cubicBezTo>
                  <a:cubicBezTo>
                    <a:pt x="353" y="35"/>
                    <a:pt x="297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61"/>
            <p:cNvSpPr/>
            <p:nvPr/>
          </p:nvSpPr>
          <p:spPr>
            <a:xfrm>
              <a:off x="2082219" y="1773099"/>
              <a:ext cx="15406" cy="24285"/>
            </a:xfrm>
            <a:custGeom>
              <a:avLst/>
              <a:gdLst/>
              <a:ahLst/>
              <a:cxnLst/>
              <a:rect l="l" t="t" r="r" b="b"/>
              <a:pathLst>
                <a:path w="668" h="1053" extrusionOk="0">
                  <a:moveTo>
                    <a:pt x="162" y="0"/>
                  </a:moveTo>
                  <a:cubicBezTo>
                    <a:pt x="81" y="0"/>
                    <a:pt x="0" y="72"/>
                    <a:pt x="37" y="167"/>
                  </a:cubicBezTo>
                  <a:cubicBezTo>
                    <a:pt x="90" y="300"/>
                    <a:pt x="112" y="448"/>
                    <a:pt x="123" y="589"/>
                  </a:cubicBezTo>
                  <a:cubicBezTo>
                    <a:pt x="132" y="725"/>
                    <a:pt x="116" y="866"/>
                    <a:pt x="188" y="985"/>
                  </a:cubicBezTo>
                  <a:cubicBezTo>
                    <a:pt x="217" y="1030"/>
                    <a:pt x="266" y="1052"/>
                    <a:pt x="315" y="1052"/>
                  </a:cubicBezTo>
                  <a:cubicBezTo>
                    <a:pt x="359" y="1052"/>
                    <a:pt x="403" y="1035"/>
                    <a:pt x="432" y="1003"/>
                  </a:cubicBezTo>
                  <a:cubicBezTo>
                    <a:pt x="667" y="741"/>
                    <a:pt x="428" y="288"/>
                    <a:pt x="265" y="53"/>
                  </a:cubicBezTo>
                  <a:cubicBezTo>
                    <a:pt x="239" y="16"/>
                    <a:pt x="201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61"/>
            <p:cNvSpPr/>
            <p:nvPr/>
          </p:nvSpPr>
          <p:spPr>
            <a:xfrm>
              <a:off x="2038677" y="1792840"/>
              <a:ext cx="8118" cy="16674"/>
            </a:xfrm>
            <a:custGeom>
              <a:avLst/>
              <a:gdLst/>
              <a:ahLst/>
              <a:cxnLst/>
              <a:rect l="l" t="t" r="r" b="b"/>
              <a:pathLst>
                <a:path w="352" h="723" extrusionOk="0">
                  <a:moveTo>
                    <a:pt x="220" y="0"/>
                  </a:moveTo>
                  <a:cubicBezTo>
                    <a:pt x="173" y="0"/>
                    <a:pt x="127" y="28"/>
                    <a:pt x="114" y="90"/>
                  </a:cubicBezTo>
                  <a:cubicBezTo>
                    <a:pt x="95" y="185"/>
                    <a:pt x="77" y="276"/>
                    <a:pt x="54" y="371"/>
                  </a:cubicBezTo>
                  <a:cubicBezTo>
                    <a:pt x="31" y="462"/>
                    <a:pt x="0" y="546"/>
                    <a:pt x="31" y="641"/>
                  </a:cubicBezTo>
                  <a:cubicBezTo>
                    <a:pt x="48" y="691"/>
                    <a:pt x="99" y="723"/>
                    <a:pt x="149" y="723"/>
                  </a:cubicBezTo>
                  <a:cubicBezTo>
                    <a:pt x="180" y="723"/>
                    <a:pt x="210" y="711"/>
                    <a:pt x="232" y="683"/>
                  </a:cubicBezTo>
                  <a:cubicBezTo>
                    <a:pt x="293" y="603"/>
                    <a:pt x="293" y="520"/>
                    <a:pt x="305" y="425"/>
                  </a:cubicBezTo>
                  <a:cubicBezTo>
                    <a:pt x="312" y="329"/>
                    <a:pt x="328" y="234"/>
                    <a:pt x="339" y="136"/>
                  </a:cubicBezTo>
                  <a:cubicBezTo>
                    <a:pt x="352" y="52"/>
                    <a:pt x="285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61"/>
            <p:cNvSpPr/>
            <p:nvPr/>
          </p:nvSpPr>
          <p:spPr>
            <a:xfrm>
              <a:off x="2052814" y="1865741"/>
              <a:ext cx="10263" cy="21425"/>
            </a:xfrm>
            <a:custGeom>
              <a:avLst/>
              <a:gdLst/>
              <a:ahLst/>
              <a:cxnLst/>
              <a:rect l="l" t="t" r="r" b="b"/>
              <a:pathLst>
                <a:path w="445" h="929" extrusionOk="0">
                  <a:moveTo>
                    <a:pt x="295" y="0"/>
                  </a:moveTo>
                  <a:cubicBezTo>
                    <a:pt x="242" y="0"/>
                    <a:pt x="190" y="32"/>
                    <a:pt x="175" y="104"/>
                  </a:cubicBezTo>
                  <a:cubicBezTo>
                    <a:pt x="121" y="358"/>
                    <a:pt x="22" y="598"/>
                    <a:pt x="3" y="860"/>
                  </a:cubicBezTo>
                  <a:cubicBezTo>
                    <a:pt x="1" y="906"/>
                    <a:pt x="38" y="929"/>
                    <a:pt x="76" y="929"/>
                  </a:cubicBezTo>
                  <a:cubicBezTo>
                    <a:pt x="99" y="929"/>
                    <a:pt x="121" y="921"/>
                    <a:pt x="136" y="906"/>
                  </a:cubicBezTo>
                  <a:cubicBezTo>
                    <a:pt x="338" y="709"/>
                    <a:pt x="399" y="427"/>
                    <a:pt x="433" y="157"/>
                  </a:cubicBezTo>
                  <a:cubicBezTo>
                    <a:pt x="444" y="60"/>
                    <a:pt x="36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61"/>
            <p:cNvSpPr/>
            <p:nvPr/>
          </p:nvSpPr>
          <p:spPr>
            <a:xfrm>
              <a:off x="2029382" y="1849182"/>
              <a:ext cx="12292" cy="27421"/>
            </a:xfrm>
            <a:custGeom>
              <a:avLst/>
              <a:gdLst/>
              <a:ahLst/>
              <a:cxnLst/>
              <a:rect l="l" t="t" r="r" b="b"/>
              <a:pathLst>
                <a:path w="533" h="1189" extrusionOk="0">
                  <a:moveTo>
                    <a:pt x="332" y="1"/>
                  </a:moveTo>
                  <a:cubicBezTo>
                    <a:pt x="275" y="1"/>
                    <a:pt x="213" y="40"/>
                    <a:pt x="202" y="95"/>
                  </a:cubicBezTo>
                  <a:cubicBezTo>
                    <a:pt x="164" y="274"/>
                    <a:pt x="161" y="453"/>
                    <a:pt x="122" y="632"/>
                  </a:cubicBezTo>
                  <a:cubicBezTo>
                    <a:pt x="80" y="806"/>
                    <a:pt x="1" y="951"/>
                    <a:pt x="92" y="1122"/>
                  </a:cubicBezTo>
                  <a:cubicBezTo>
                    <a:pt x="114" y="1165"/>
                    <a:pt x="166" y="1188"/>
                    <a:pt x="213" y="1188"/>
                  </a:cubicBezTo>
                  <a:cubicBezTo>
                    <a:pt x="230" y="1188"/>
                    <a:pt x="245" y="1185"/>
                    <a:pt x="259" y="1179"/>
                  </a:cubicBezTo>
                  <a:cubicBezTo>
                    <a:pt x="475" y="1103"/>
                    <a:pt x="498" y="860"/>
                    <a:pt x="514" y="658"/>
                  </a:cubicBezTo>
                  <a:cubicBezTo>
                    <a:pt x="533" y="457"/>
                    <a:pt x="514" y="236"/>
                    <a:pt x="422" y="53"/>
                  </a:cubicBezTo>
                  <a:cubicBezTo>
                    <a:pt x="403" y="17"/>
                    <a:pt x="369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61"/>
            <p:cNvSpPr/>
            <p:nvPr/>
          </p:nvSpPr>
          <p:spPr>
            <a:xfrm>
              <a:off x="2004775" y="1842494"/>
              <a:ext cx="10240" cy="30812"/>
            </a:xfrm>
            <a:custGeom>
              <a:avLst/>
              <a:gdLst/>
              <a:ahLst/>
              <a:cxnLst/>
              <a:rect l="l" t="t" r="r" b="b"/>
              <a:pathLst>
                <a:path w="444" h="1336" extrusionOk="0">
                  <a:moveTo>
                    <a:pt x="311" y="0"/>
                  </a:moveTo>
                  <a:cubicBezTo>
                    <a:pt x="244" y="0"/>
                    <a:pt x="173" y="48"/>
                    <a:pt x="166" y="134"/>
                  </a:cubicBezTo>
                  <a:cubicBezTo>
                    <a:pt x="151" y="352"/>
                    <a:pt x="64" y="557"/>
                    <a:pt x="41" y="770"/>
                  </a:cubicBezTo>
                  <a:cubicBezTo>
                    <a:pt x="33" y="838"/>
                    <a:pt x="49" y="903"/>
                    <a:pt x="37" y="975"/>
                  </a:cubicBezTo>
                  <a:cubicBezTo>
                    <a:pt x="26" y="1073"/>
                    <a:pt x="7" y="1165"/>
                    <a:pt x="3" y="1264"/>
                  </a:cubicBezTo>
                  <a:cubicBezTo>
                    <a:pt x="1" y="1308"/>
                    <a:pt x="40" y="1335"/>
                    <a:pt x="79" y="1335"/>
                  </a:cubicBezTo>
                  <a:cubicBezTo>
                    <a:pt x="100" y="1335"/>
                    <a:pt x="121" y="1327"/>
                    <a:pt x="136" y="1310"/>
                  </a:cubicBezTo>
                  <a:cubicBezTo>
                    <a:pt x="250" y="1169"/>
                    <a:pt x="379" y="956"/>
                    <a:pt x="410" y="777"/>
                  </a:cubicBezTo>
                  <a:cubicBezTo>
                    <a:pt x="444" y="561"/>
                    <a:pt x="440" y="340"/>
                    <a:pt x="433" y="123"/>
                  </a:cubicBezTo>
                  <a:cubicBezTo>
                    <a:pt x="429" y="39"/>
                    <a:pt x="372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61"/>
            <p:cNvSpPr/>
            <p:nvPr/>
          </p:nvSpPr>
          <p:spPr>
            <a:xfrm>
              <a:off x="2002123" y="1905063"/>
              <a:ext cx="12039" cy="30212"/>
            </a:xfrm>
            <a:custGeom>
              <a:avLst/>
              <a:gdLst/>
              <a:ahLst/>
              <a:cxnLst/>
              <a:rect l="l" t="t" r="r" b="b"/>
              <a:pathLst>
                <a:path w="522" h="1310" extrusionOk="0">
                  <a:moveTo>
                    <a:pt x="192" y="1"/>
                  </a:moveTo>
                  <a:cubicBezTo>
                    <a:pt x="119" y="1"/>
                    <a:pt x="49" y="51"/>
                    <a:pt x="53" y="140"/>
                  </a:cubicBezTo>
                  <a:cubicBezTo>
                    <a:pt x="69" y="319"/>
                    <a:pt x="102" y="497"/>
                    <a:pt x="88" y="673"/>
                  </a:cubicBezTo>
                  <a:cubicBezTo>
                    <a:pt x="76" y="851"/>
                    <a:pt x="0" y="1007"/>
                    <a:pt x="46" y="1185"/>
                  </a:cubicBezTo>
                  <a:cubicBezTo>
                    <a:pt x="67" y="1272"/>
                    <a:pt x="137" y="1309"/>
                    <a:pt x="210" y="1309"/>
                  </a:cubicBezTo>
                  <a:cubicBezTo>
                    <a:pt x="266" y="1309"/>
                    <a:pt x="324" y="1288"/>
                    <a:pt x="365" y="1250"/>
                  </a:cubicBezTo>
                  <a:cubicBezTo>
                    <a:pt x="521" y="1110"/>
                    <a:pt x="513" y="840"/>
                    <a:pt x="502" y="650"/>
                  </a:cubicBezTo>
                  <a:cubicBezTo>
                    <a:pt x="483" y="436"/>
                    <a:pt x="434" y="231"/>
                    <a:pt x="308" y="57"/>
                  </a:cubicBezTo>
                  <a:cubicBezTo>
                    <a:pt x="278" y="18"/>
                    <a:pt x="23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61"/>
            <p:cNvSpPr/>
            <p:nvPr/>
          </p:nvSpPr>
          <p:spPr>
            <a:xfrm>
              <a:off x="2020688" y="1893324"/>
              <a:ext cx="12569" cy="25276"/>
            </a:xfrm>
            <a:custGeom>
              <a:avLst/>
              <a:gdLst/>
              <a:ahLst/>
              <a:cxnLst/>
              <a:rect l="l" t="t" r="r" b="b"/>
              <a:pathLst>
                <a:path w="545" h="1096" extrusionOk="0">
                  <a:moveTo>
                    <a:pt x="386" y="1"/>
                  </a:moveTo>
                  <a:cubicBezTo>
                    <a:pt x="328" y="1"/>
                    <a:pt x="268" y="35"/>
                    <a:pt x="252" y="106"/>
                  </a:cubicBezTo>
                  <a:cubicBezTo>
                    <a:pt x="183" y="371"/>
                    <a:pt x="1" y="763"/>
                    <a:pt x="164" y="1022"/>
                  </a:cubicBezTo>
                  <a:cubicBezTo>
                    <a:pt x="197" y="1072"/>
                    <a:pt x="249" y="1096"/>
                    <a:pt x="302" y="1096"/>
                  </a:cubicBezTo>
                  <a:cubicBezTo>
                    <a:pt x="349" y="1096"/>
                    <a:pt x="397" y="1077"/>
                    <a:pt x="431" y="1041"/>
                  </a:cubicBezTo>
                  <a:cubicBezTo>
                    <a:pt x="541" y="927"/>
                    <a:pt x="541" y="755"/>
                    <a:pt x="541" y="603"/>
                  </a:cubicBezTo>
                  <a:cubicBezTo>
                    <a:pt x="545" y="443"/>
                    <a:pt x="526" y="288"/>
                    <a:pt x="518" y="124"/>
                  </a:cubicBezTo>
                  <a:cubicBezTo>
                    <a:pt x="514" y="43"/>
                    <a:pt x="45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61"/>
            <p:cNvSpPr/>
            <p:nvPr/>
          </p:nvSpPr>
          <p:spPr>
            <a:xfrm>
              <a:off x="2009549" y="2285617"/>
              <a:ext cx="23293" cy="25138"/>
            </a:xfrm>
            <a:custGeom>
              <a:avLst/>
              <a:gdLst/>
              <a:ahLst/>
              <a:cxnLst/>
              <a:rect l="l" t="t" r="r" b="b"/>
              <a:pathLst>
                <a:path w="1010" h="1090" extrusionOk="0">
                  <a:moveTo>
                    <a:pt x="129" y="0"/>
                  </a:moveTo>
                  <a:cubicBezTo>
                    <a:pt x="61" y="0"/>
                    <a:pt x="0" y="82"/>
                    <a:pt x="47" y="154"/>
                  </a:cubicBezTo>
                  <a:cubicBezTo>
                    <a:pt x="237" y="466"/>
                    <a:pt x="473" y="889"/>
                    <a:pt x="800" y="1075"/>
                  </a:cubicBezTo>
                  <a:cubicBezTo>
                    <a:pt x="817" y="1085"/>
                    <a:pt x="835" y="1089"/>
                    <a:pt x="853" y="1089"/>
                  </a:cubicBezTo>
                  <a:cubicBezTo>
                    <a:pt x="934" y="1089"/>
                    <a:pt x="1009" y="1003"/>
                    <a:pt x="979" y="923"/>
                  </a:cubicBezTo>
                  <a:cubicBezTo>
                    <a:pt x="849" y="570"/>
                    <a:pt x="468" y="265"/>
                    <a:pt x="191" y="26"/>
                  </a:cubicBezTo>
                  <a:cubicBezTo>
                    <a:pt x="172" y="8"/>
                    <a:pt x="150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61"/>
            <p:cNvSpPr/>
            <p:nvPr/>
          </p:nvSpPr>
          <p:spPr>
            <a:xfrm>
              <a:off x="2009134" y="2316936"/>
              <a:ext cx="14414" cy="23547"/>
            </a:xfrm>
            <a:custGeom>
              <a:avLst/>
              <a:gdLst/>
              <a:ahLst/>
              <a:cxnLst/>
              <a:rect l="l" t="t" r="r" b="b"/>
              <a:pathLst>
                <a:path w="625" h="1021" extrusionOk="0">
                  <a:moveTo>
                    <a:pt x="101" y="1"/>
                  </a:moveTo>
                  <a:cubicBezTo>
                    <a:pt x="50" y="1"/>
                    <a:pt x="0" y="43"/>
                    <a:pt x="0" y="101"/>
                  </a:cubicBezTo>
                  <a:cubicBezTo>
                    <a:pt x="0" y="405"/>
                    <a:pt x="167" y="854"/>
                    <a:pt x="445" y="1006"/>
                  </a:cubicBezTo>
                  <a:cubicBezTo>
                    <a:pt x="464" y="1016"/>
                    <a:pt x="483" y="1020"/>
                    <a:pt x="500" y="1020"/>
                  </a:cubicBezTo>
                  <a:cubicBezTo>
                    <a:pt x="572" y="1020"/>
                    <a:pt x="624" y="939"/>
                    <a:pt x="609" y="865"/>
                  </a:cubicBezTo>
                  <a:cubicBezTo>
                    <a:pt x="578" y="717"/>
                    <a:pt x="479" y="588"/>
                    <a:pt x="407" y="458"/>
                  </a:cubicBezTo>
                  <a:cubicBezTo>
                    <a:pt x="327" y="321"/>
                    <a:pt x="267" y="173"/>
                    <a:pt x="179" y="44"/>
                  </a:cubicBezTo>
                  <a:cubicBezTo>
                    <a:pt x="158" y="14"/>
                    <a:pt x="130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61"/>
            <p:cNvSpPr/>
            <p:nvPr/>
          </p:nvSpPr>
          <p:spPr>
            <a:xfrm>
              <a:off x="2037016" y="2328421"/>
              <a:ext cx="24492" cy="18242"/>
            </a:xfrm>
            <a:custGeom>
              <a:avLst/>
              <a:gdLst/>
              <a:ahLst/>
              <a:cxnLst/>
              <a:rect l="l" t="t" r="r" b="b"/>
              <a:pathLst>
                <a:path w="1062" h="791" extrusionOk="0">
                  <a:moveTo>
                    <a:pt x="132" y="0"/>
                  </a:moveTo>
                  <a:cubicBezTo>
                    <a:pt x="55" y="0"/>
                    <a:pt x="1" y="81"/>
                    <a:pt x="19" y="162"/>
                  </a:cubicBezTo>
                  <a:cubicBezTo>
                    <a:pt x="61" y="360"/>
                    <a:pt x="258" y="530"/>
                    <a:pt x="414" y="644"/>
                  </a:cubicBezTo>
                  <a:cubicBezTo>
                    <a:pt x="495" y="702"/>
                    <a:pt x="659" y="791"/>
                    <a:pt x="793" y="791"/>
                  </a:cubicBezTo>
                  <a:cubicBezTo>
                    <a:pt x="856" y="791"/>
                    <a:pt x="912" y="772"/>
                    <a:pt x="951" y="721"/>
                  </a:cubicBezTo>
                  <a:cubicBezTo>
                    <a:pt x="1061" y="576"/>
                    <a:pt x="825" y="420"/>
                    <a:pt x="715" y="363"/>
                  </a:cubicBezTo>
                  <a:cubicBezTo>
                    <a:pt x="620" y="310"/>
                    <a:pt x="528" y="257"/>
                    <a:pt x="441" y="196"/>
                  </a:cubicBezTo>
                  <a:cubicBezTo>
                    <a:pt x="358" y="135"/>
                    <a:pt x="278" y="59"/>
                    <a:pt x="186" y="14"/>
                  </a:cubicBezTo>
                  <a:cubicBezTo>
                    <a:pt x="167" y="5"/>
                    <a:pt x="149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61"/>
            <p:cNvSpPr/>
            <p:nvPr/>
          </p:nvSpPr>
          <p:spPr>
            <a:xfrm>
              <a:off x="2038538" y="2359186"/>
              <a:ext cx="19972" cy="20710"/>
            </a:xfrm>
            <a:custGeom>
              <a:avLst/>
              <a:gdLst/>
              <a:ahLst/>
              <a:cxnLst/>
              <a:rect l="l" t="t" r="r" b="b"/>
              <a:pathLst>
                <a:path w="866" h="898" extrusionOk="0">
                  <a:moveTo>
                    <a:pt x="117" y="1"/>
                  </a:moveTo>
                  <a:cubicBezTo>
                    <a:pt x="58" y="1"/>
                    <a:pt x="0" y="72"/>
                    <a:pt x="45" y="128"/>
                  </a:cubicBezTo>
                  <a:cubicBezTo>
                    <a:pt x="166" y="277"/>
                    <a:pt x="269" y="451"/>
                    <a:pt x="387" y="603"/>
                  </a:cubicBezTo>
                  <a:cubicBezTo>
                    <a:pt x="485" y="737"/>
                    <a:pt x="580" y="865"/>
                    <a:pt x="748" y="896"/>
                  </a:cubicBezTo>
                  <a:cubicBezTo>
                    <a:pt x="754" y="897"/>
                    <a:pt x="760" y="898"/>
                    <a:pt x="765" y="898"/>
                  </a:cubicBezTo>
                  <a:cubicBezTo>
                    <a:pt x="816" y="898"/>
                    <a:pt x="865" y="856"/>
                    <a:pt x="862" y="801"/>
                  </a:cubicBezTo>
                  <a:cubicBezTo>
                    <a:pt x="847" y="626"/>
                    <a:pt x="733" y="523"/>
                    <a:pt x="611" y="409"/>
                  </a:cubicBezTo>
                  <a:cubicBezTo>
                    <a:pt x="466" y="277"/>
                    <a:pt x="303" y="158"/>
                    <a:pt x="166" y="21"/>
                  </a:cubicBezTo>
                  <a:cubicBezTo>
                    <a:pt x="151" y="7"/>
                    <a:pt x="13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61"/>
            <p:cNvSpPr/>
            <p:nvPr/>
          </p:nvSpPr>
          <p:spPr>
            <a:xfrm>
              <a:off x="2026799" y="2389329"/>
              <a:ext cx="21333" cy="19834"/>
            </a:xfrm>
            <a:custGeom>
              <a:avLst/>
              <a:gdLst/>
              <a:ahLst/>
              <a:cxnLst/>
              <a:rect l="l" t="t" r="r" b="b"/>
              <a:pathLst>
                <a:path w="925" h="860" extrusionOk="0">
                  <a:moveTo>
                    <a:pt x="135" y="1"/>
                  </a:moveTo>
                  <a:cubicBezTo>
                    <a:pt x="61" y="1"/>
                    <a:pt x="0" y="102"/>
                    <a:pt x="48" y="171"/>
                  </a:cubicBezTo>
                  <a:cubicBezTo>
                    <a:pt x="143" y="307"/>
                    <a:pt x="238" y="448"/>
                    <a:pt x="348" y="574"/>
                  </a:cubicBezTo>
                  <a:cubicBezTo>
                    <a:pt x="459" y="692"/>
                    <a:pt x="565" y="836"/>
                    <a:pt x="736" y="859"/>
                  </a:cubicBezTo>
                  <a:cubicBezTo>
                    <a:pt x="743" y="859"/>
                    <a:pt x="749" y="860"/>
                    <a:pt x="756" y="860"/>
                  </a:cubicBezTo>
                  <a:cubicBezTo>
                    <a:pt x="833" y="860"/>
                    <a:pt x="925" y="801"/>
                    <a:pt x="911" y="707"/>
                  </a:cubicBezTo>
                  <a:cubicBezTo>
                    <a:pt x="850" y="379"/>
                    <a:pt x="440" y="179"/>
                    <a:pt x="181" y="14"/>
                  </a:cubicBezTo>
                  <a:cubicBezTo>
                    <a:pt x="166" y="5"/>
                    <a:pt x="150" y="1"/>
                    <a:pt x="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61"/>
            <p:cNvSpPr/>
            <p:nvPr/>
          </p:nvSpPr>
          <p:spPr>
            <a:xfrm>
              <a:off x="2050208" y="2434232"/>
              <a:ext cx="31019" cy="15844"/>
            </a:xfrm>
            <a:custGeom>
              <a:avLst/>
              <a:gdLst/>
              <a:ahLst/>
              <a:cxnLst/>
              <a:rect l="l" t="t" r="r" b="b"/>
              <a:pathLst>
                <a:path w="1345" h="687" extrusionOk="0">
                  <a:moveTo>
                    <a:pt x="138" y="1"/>
                  </a:moveTo>
                  <a:cubicBezTo>
                    <a:pt x="48" y="1"/>
                    <a:pt x="0" y="115"/>
                    <a:pt x="71" y="182"/>
                  </a:cubicBezTo>
                  <a:cubicBezTo>
                    <a:pt x="227" y="338"/>
                    <a:pt x="439" y="448"/>
                    <a:pt x="637" y="539"/>
                  </a:cubicBezTo>
                  <a:cubicBezTo>
                    <a:pt x="784" y="610"/>
                    <a:pt x="935" y="687"/>
                    <a:pt x="1094" y="687"/>
                  </a:cubicBezTo>
                  <a:cubicBezTo>
                    <a:pt x="1141" y="687"/>
                    <a:pt x="1189" y="680"/>
                    <a:pt x="1238" y="664"/>
                  </a:cubicBezTo>
                  <a:cubicBezTo>
                    <a:pt x="1311" y="642"/>
                    <a:pt x="1344" y="547"/>
                    <a:pt x="1299" y="486"/>
                  </a:cubicBezTo>
                  <a:cubicBezTo>
                    <a:pt x="1174" y="308"/>
                    <a:pt x="972" y="269"/>
                    <a:pt x="781" y="201"/>
                  </a:cubicBezTo>
                  <a:cubicBezTo>
                    <a:pt x="581" y="132"/>
                    <a:pt x="371" y="41"/>
                    <a:pt x="158" y="3"/>
                  </a:cubicBezTo>
                  <a:cubicBezTo>
                    <a:pt x="151" y="2"/>
                    <a:pt x="144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61"/>
            <p:cNvSpPr/>
            <p:nvPr/>
          </p:nvSpPr>
          <p:spPr>
            <a:xfrm>
              <a:off x="2058234" y="2409785"/>
              <a:ext cx="32103" cy="12892"/>
            </a:xfrm>
            <a:custGeom>
              <a:avLst/>
              <a:gdLst/>
              <a:ahLst/>
              <a:cxnLst/>
              <a:rect l="l" t="t" r="r" b="b"/>
              <a:pathLst>
                <a:path w="1392" h="559" extrusionOk="0">
                  <a:moveTo>
                    <a:pt x="186" y="0"/>
                  </a:moveTo>
                  <a:cubicBezTo>
                    <a:pt x="64" y="0"/>
                    <a:pt x="1" y="185"/>
                    <a:pt x="129" y="238"/>
                  </a:cubicBezTo>
                  <a:cubicBezTo>
                    <a:pt x="350" y="333"/>
                    <a:pt x="567" y="432"/>
                    <a:pt x="798" y="496"/>
                  </a:cubicBezTo>
                  <a:cubicBezTo>
                    <a:pt x="872" y="517"/>
                    <a:pt x="1002" y="558"/>
                    <a:pt x="1117" y="558"/>
                  </a:cubicBezTo>
                  <a:cubicBezTo>
                    <a:pt x="1215" y="558"/>
                    <a:pt x="1301" y="528"/>
                    <a:pt x="1331" y="428"/>
                  </a:cubicBezTo>
                  <a:cubicBezTo>
                    <a:pt x="1391" y="238"/>
                    <a:pt x="1107" y="159"/>
                    <a:pt x="977" y="131"/>
                  </a:cubicBezTo>
                  <a:cubicBezTo>
                    <a:pt x="723" y="82"/>
                    <a:pt x="468" y="48"/>
                    <a:pt x="210" y="3"/>
                  </a:cubicBezTo>
                  <a:cubicBezTo>
                    <a:pt x="202" y="1"/>
                    <a:pt x="194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61"/>
            <p:cNvSpPr/>
            <p:nvPr/>
          </p:nvSpPr>
          <p:spPr>
            <a:xfrm>
              <a:off x="2080074" y="2380173"/>
              <a:ext cx="24562" cy="14968"/>
            </a:xfrm>
            <a:custGeom>
              <a:avLst/>
              <a:gdLst/>
              <a:ahLst/>
              <a:cxnLst/>
              <a:rect l="l" t="t" r="r" b="b"/>
              <a:pathLst>
                <a:path w="1065" h="649" extrusionOk="0">
                  <a:moveTo>
                    <a:pt x="128" y="0"/>
                  </a:moveTo>
                  <a:cubicBezTo>
                    <a:pt x="121" y="0"/>
                    <a:pt x="114" y="1"/>
                    <a:pt x="107" y="1"/>
                  </a:cubicBezTo>
                  <a:cubicBezTo>
                    <a:pt x="34" y="5"/>
                    <a:pt x="0" y="85"/>
                    <a:pt x="34" y="146"/>
                  </a:cubicBezTo>
                  <a:cubicBezTo>
                    <a:pt x="114" y="275"/>
                    <a:pt x="251" y="359"/>
                    <a:pt x="381" y="434"/>
                  </a:cubicBezTo>
                  <a:cubicBezTo>
                    <a:pt x="513" y="518"/>
                    <a:pt x="650" y="632"/>
                    <a:pt x="809" y="648"/>
                  </a:cubicBezTo>
                  <a:cubicBezTo>
                    <a:pt x="814" y="648"/>
                    <a:pt x="819" y="648"/>
                    <a:pt x="824" y="648"/>
                  </a:cubicBezTo>
                  <a:cubicBezTo>
                    <a:pt x="942" y="648"/>
                    <a:pt x="1065" y="521"/>
                    <a:pt x="974" y="404"/>
                  </a:cubicBezTo>
                  <a:cubicBezTo>
                    <a:pt x="867" y="267"/>
                    <a:pt x="707" y="211"/>
                    <a:pt x="555" y="134"/>
                  </a:cubicBezTo>
                  <a:cubicBezTo>
                    <a:pt x="424" y="72"/>
                    <a:pt x="276" y="0"/>
                    <a:pt x="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61"/>
            <p:cNvSpPr/>
            <p:nvPr/>
          </p:nvSpPr>
          <p:spPr>
            <a:xfrm>
              <a:off x="2218357" y="2399038"/>
              <a:ext cx="23408" cy="10240"/>
            </a:xfrm>
            <a:custGeom>
              <a:avLst/>
              <a:gdLst/>
              <a:ahLst/>
              <a:cxnLst/>
              <a:rect l="l" t="t" r="r" b="b"/>
              <a:pathLst>
                <a:path w="1015" h="444" extrusionOk="0">
                  <a:moveTo>
                    <a:pt x="147" y="1"/>
                  </a:moveTo>
                  <a:cubicBezTo>
                    <a:pt x="51" y="1"/>
                    <a:pt x="0" y="163"/>
                    <a:pt x="106" y="198"/>
                  </a:cubicBezTo>
                  <a:cubicBezTo>
                    <a:pt x="239" y="244"/>
                    <a:pt x="372" y="293"/>
                    <a:pt x="505" y="343"/>
                  </a:cubicBezTo>
                  <a:cubicBezTo>
                    <a:pt x="615" y="382"/>
                    <a:pt x="734" y="443"/>
                    <a:pt x="850" y="443"/>
                  </a:cubicBezTo>
                  <a:cubicBezTo>
                    <a:pt x="860" y="443"/>
                    <a:pt x="869" y="443"/>
                    <a:pt x="878" y="442"/>
                  </a:cubicBezTo>
                  <a:cubicBezTo>
                    <a:pt x="969" y="434"/>
                    <a:pt x="1015" y="320"/>
                    <a:pt x="942" y="260"/>
                  </a:cubicBezTo>
                  <a:cubicBezTo>
                    <a:pt x="848" y="176"/>
                    <a:pt x="703" y="156"/>
                    <a:pt x="581" y="123"/>
                  </a:cubicBezTo>
                  <a:cubicBezTo>
                    <a:pt x="444" y="81"/>
                    <a:pt x="307" y="42"/>
                    <a:pt x="171" y="4"/>
                  </a:cubicBezTo>
                  <a:cubicBezTo>
                    <a:pt x="162" y="2"/>
                    <a:pt x="154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61"/>
            <p:cNvSpPr/>
            <p:nvPr/>
          </p:nvSpPr>
          <p:spPr>
            <a:xfrm>
              <a:off x="2202835" y="2417073"/>
              <a:ext cx="23501" cy="10171"/>
            </a:xfrm>
            <a:custGeom>
              <a:avLst/>
              <a:gdLst/>
              <a:ahLst/>
              <a:cxnLst/>
              <a:rect l="l" t="t" r="r" b="b"/>
              <a:pathLst>
                <a:path w="1019" h="441" extrusionOk="0">
                  <a:moveTo>
                    <a:pt x="147" y="1"/>
                  </a:moveTo>
                  <a:cubicBezTo>
                    <a:pt x="25" y="1"/>
                    <a:pt x="0" y="199"/>
                    <a:pt x="133" y="241"/>
                  </a:cubicBezTo>
                  <a:cubicBezTo>
                    <a:pt x="259" y="280"/>
                    <a:pt x="387" y="322"/>
                    <a:pt x="517" y="363"/>
                  </a:cubicBezTo>
                  <a:cubicBezTo>
                    <a:pt x="617" y="392"/>
                    <a:pt x="725" y="441"/>
                    <a:pt x="832" y="441"/>
                  </a:cubicBezTo>
                  <a:cubicBezTo>
                    <a:pt x="851" y="441"/>
                    <a:pt x="870" y="439"/>
                    <a:pt x="889" y="436"/>
                  </a:cubicBezTo>
                  <a:cubicBezTo>
                    <a:pt x="973" y="420"/>
                    <a:pt x="1019" y="329"/>
                    <a:pt x="950" y="264"/>
                  </a:cubicBezTo>
                  <a:cubicBezTo>
                    <a:pt x="855" y="173"/>
                    <a:pt x="715" y="154"/>
                    <a:pt x="593" y="120"/>
                  </a:cubicBezTo>
                  <a:cubicBezTo>
                    <a:pt x="456" y="82"/>
                    <a:pt x="319" y="43"/>
                    <a:pt x="182" y="6"/>
                  </a:cubicBezTo>
                  <a:cubicBezTo>
                    <a:pt x="170" y="2"/>
                    <a:pt x="158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61"/>
            <p:cNvSpPr/>
            <p:nvPr/>
          </p:nvSpPr>
          <p:spPr>
            <a:xfrm>
              <a:off x="2156826" y="2394057"/>
              <a:ext cx="22763" cy="13561"/>
            </a:xfrm>
            <a:custGeom>
              <a:avLst/>
              <a:gdLst/>
              <a:ahLst/>
              <a:cxnLst/>
              <a:rect l="l" t="t" r="r" b="b"/>
              <a:pathLst>
                <a:path w="987" h="588" extrusionOk="0">
                  <a:moveTo>
                    <a:pt x="195" y="0"/>
                  </a:moveTo>
                  <a:cubicBezTo>
                    <a:pt x="95" y="0"/>
                    <a:pt x="1" y="128"/>
                    <a:pt x="105" y="202"/>
                  </a:cubicBezTo>
                  <a:cubicBezTo>
                    <a:pt x="223" y="281"/>
                    <a:pt x="337" y="365"/>
                    <a:pt x="452" y="445"/>
                  </a:cubicBezTo>
                  <a:cubicBezTo>
                    <a:pt x="549" y="514"/>
                    <a:pt x="639" y="588"/>
                    <a:pt x="742" y="588"/>
                  </a:cubicBezTo>
                  <a:cubicBezTo>
                    <a:pt x="759" y="588"/>
                    <a:pt x="776" y="586"/>
                    <a:pt x="794" y="581"/>
                  </a:cubicBezTo>
                  <a:lnTo>
                    <a:pt x="820" y="581"/>
                  </a:lnTo>
                  <a:cubicBezTo>
                    <a:pt x="821" y="581"/>
                    <a:pt x="823" y="582"/>
                    <a:pt x="824" y="582"/>
                  </a:cubicBezTo>
                  <a:cubicBezTo>
                    <a:pt x="924" y="582"/>
                    <a:pt x="986" y="447"/>
                    <a:pt x="926" y="369"/>
                  </a:cubicBezTo>
                  <a:cubicBezTo>
                    <a:pt x="922" y="365"/>
                    <a:pt x="922" y="362"/>
                    <a:pt x="919" y="362"/>
                  </a:cubicBezTo>
                  <a:cubicBezTo>
                    <a:pt x="880" y="236"/>
                    <a:pt x="748" y="197"/>
                    <a:pt x="626" y="152"/>
                  </a:cubicBezTo>
                  <a:cubicBezTo>
                    <a:pt x="497" y="102"/>
                    <a:pt x="368" y="57"/>
                    <a:pt x="234" y="7"/>
                  </a:cubicBezTo>
                  <a:cubicBezTo>
                    <a:pt x="221" y="3"/>
                    <a:pt x="208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61"/>
            <p:cNvSpPr/>
            <p:nvPr/>
          </p:nvSpPr>
          <p:spPr>
            <a:xfrm>
              <a:off x="2133233" y="2410270"/>
              <a:ext cx="23639" cy="13538"/>
            </a:xfrm>
            <a:custGeom>
              <a:avLst/>
              <a:gdLst/>
              <a:ahLst/>
              <a:cxnLst/>
              <a:rect l="l" t="t" r="r" b="b"/>
              <a:pathLst>
                <a:path w="1025" h="587" extrusionOk="0">
                  <a:moveTo>
                    <a:pt x="178" y="0"/>
                  </a:moveTo>
                  <a:cubicBezTo>
                    <a:pt x="75" y="0"/>
                    <a:pt x="1" y="159"/>
                    <a:pt x="98" y="229"/>
                  </a:cubicBezTo>
                  <a:cubicBezTo>
                    <a:pt x="204" y="305"/>
                    <a:pt x="315" y="369"/>
                    <a:pt x="429" y="434"/>
                  </a:cubicBezTo>
                  <a:cubicBezTo>
                    <a:pt x="543" y="498"/>
                    <a:pt x="657" y="575"/>
                    <a:pt x="794" y="586"/>
                  </a:cubicBezTo>
                  <a:cubicBezTo>
                    <a:pt x="801" y="586"/>
                    <a:pt x="807" y="587"/>
                    <a:pt x="814" y="587"/>
                  </a:cubicBezTo>
                  <a:cubicBezTo>
                    <a:pt x="949" y="587"/>
                    <a:pt x="1024" y="436"/>
                    <a:pt x="922" y="327"/>
                  </a:cubicBezTo>
                  <a:cubicBezTo>
                    <a:pt x="828" y="229"/>
                    <a:pt x="699" y="187"/>
                    <a:pt x="577" y="138"/>
                  </a:cubicBezTo>
                  <a:cubicBezTo>
                    <a:pt x="455" y="87"/>
                    <a:pt x="334" y="38"/>
                    <a:pt x="208" y="4"/>
                  </a:cubicBezTo>
                  <a:cubicBezTo>
                    <a:pt x="198" y="1"/>
                    <a:pt x="188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61"/>
            <p:cNvSpPr/>
            <p:nvPr/>
          </p:nvSpPr>
          <p:spPr>
            <a:xfrm>
              <a:off x="2103321" y="2440297"/>
              <a:ext cx="25484" cy="18658"/>
            </a:xfrm>
            <a:custGeom>
              <a:avLst/>
              <a:gdLst/>
              <a:ahLst/>
              <a:cxnLst/>
              <a:rect l="l" t="t" r="r" b="b"/>
              <a:pathLst>
                <a:path w="1105" h="809" extrusionOk="0">
                  <a:moveTo>
                    <a:pt x="168" y="1"/>
                  </a:moveTo>
                  <a:cubicBezTo>
                    <a:pt x="73" y="1"/>
                    <a:pt x="1" y="142"/>
                    <a:pt x="91" y="215"/>
                  </a:cubicBezTo>
                  <a:cubicBezTo>
                    <a:pt x="220" y="326"/>
                    <a:pt x="349" y="436"/>
                    <a:pt x="482" y="546"/>
                  </a:cubicBezTo>
                  <a:cubicBezTo>
                    <a:pt x="608" y="645"/>
                    <a:pt x="726" y="766"/>
                    <a:pt x="885" y="805"/>
                  </a:cubicBezTo>
                  <a:cubicBezTo>
                    <a:pt x="897" y="807"/>
                    <a:pt x="907" y="808"/>
                    <a:pt x="918" y="808"/>
                  </a:cubicBezTo>
                  <a:cubicBezTo>
                    <a:pt x="1030" y="808"/>
                    <a:pt x="1104" y="670"/>
                    <a:pt x="1041" y="573"/>
                  </a:cubicBezTo>
                  <a:cubicBezTo>
                    <a:pt x="958" y="436"/>
                    <a:pt x="794" y="364"/>
                    <a:pt x="661" y="280"/>
                  </a:cubicBezTo>
                  <a:cubicBezTo>
                    <a:pt x="517" y="189"/>
                    <a:pt x="372" y="105"/>
                    <a:pt x="224" y="17"/>
                  </a:cubicBezTo>
                  <a:cubicBezTo>
                    <a:pt x="205" y="6"/>
                    <a:pt x="186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61"/>
            <p:cNvSpPr/>
            <p:nvPr/>
          </p:nvSpPr>
          <p:spPr>
            <a:xfrm>
              <a:off x="2156710" y="2448046"/>
              <a:ext cx="22278" cy="13330"/>
            </a:xfrm>
            <a:custGeom>
              <a:avLst/>
              <a:gdLst/>
              <a:ahLst/>
              <a:cxnLst/>
              <a:rect l="l" t="t" r="r" b="b"/>
              <a:pathLst>
                <a:path w="966" h="578" extrusionOk="0">
                  <a:moveTo>
                    <a:pt x="122" y="1"/>
                  </a:moveTo>
                  <a:cubicBezTo>
                    <a:pt x="46" y="1"/>
                    <a:pt x="0" y="96"/>
                    <a:pt x="46" y="153"/>
                  </a:cubicBezTo>
                  <a:cubicBezTo>
                    <a:pt x="141" y="283"/>
                    <a:pt x="285" y="362"/>
                    <a:pt x="422" y="442"/>
                  </a:cubicBezTo>
                  <a:cubicBezTo>
                    <a:pt x="535" y="511"/>
                    <a:pt x="652" y="577"/>
                    <a:pt x="782" y="577"/>
                  </a:cubicBezTo>
                  <a:cubicBezTo>
                    <a:pt x="810" y="577"/>
                    <a:pt x="838" y="574"/>
                    <a:pt x="867" y="567"/>
                  </a:cubicBezTo>
                  <a:cubicBezTo>
                    <a:pt x="924" y="556"/>
                    <a:pt x="966" y="476"/>
                    <a:pt x="943" y="419"/>
                  </a:cubicBezTo>
                  <a:cubicBezTo>
                    <a:pt x="874" y="263"/>
                    <a:pt x="722" y="199"/>
                    <a:pt x="574" y="134"/>
                  </a:cubicBezTo>
                  <a:cubicBezTo>
                    <a:pt x="429" y="74"/>
                    <a:pt x="281" y="5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61"/>
            <p:cNvSpPr/>
            <p:nvPr/>
          </p:nvSpPr>
          <p:spPr>
            <a:xfrm>
              <a:off x="2163975" y="2484162"/>
              <a:ext cx="31573" cy="11716"/>
            </a:xfrm>
            <a:custGeom>
              <a:avLst/>
              <a:gdLst/>
              <a:ahLst/>
              <a:cxnLst/>
              <a:rect l="l" t="t" r="r" b="b"/>
              <a:pathLst>
                <a:path w="1369" h="508" extrusionOk="0">
                  <a:moveTo>
                    <a:pt x="198" y="0"/>
                  </a:moveTo>
                  <a:cubicBezTo>
                    <a:pt x="68" y="0"/>
                    <a:pt x="1" y="215"/>
                    <a:pt x="137" y="268"/>
                  </a:cubicBezTo>
                  <a:cubicBezTo>
                    <a:pt x="404" y="375"/>
                    <a:pt x="731" y="507"/>
                    <a:pt x="1038" y="507"/>
                  </a:cubicBezTo>
                  <a:cubicBezTo>
                    <a:pt x="1124" y="507"/>
                    <a:pt x="1208" y="497"/>
                    <a:pt x="1289" y="473"/>
                  </a:cubicBezTo>
                  <a:cubicBezTo>
                    <a:pt x="1369" y="450"/>
                    <a:pt x="1365" y="343"/>
                    <a:pt x="1300" y="302"/>
                  </a:cubicBezTo>
                  <a:cubicBezTo>
                    <a:pt x="1145" y="210"/>
                    <a:pt x="958" y="180"/>
                    <a:pt x="788" y="145"/>
                  </a:cubicBezTo>
                  <a:cubicBezTo>
                    <a:pt x="601" y="108"/>
                    <a:pt x="415" y="59"/>
                    <a:pt x="233" y="5"/>
                  </a:cubicBezTo>
                  <a:cubicBezTo>
                    <a:pt x="221" y="2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61"/>
            <p:cNvSpPr/>
            <p:nvPr/>
          </p:nvSpPr>
          <p:spPr>
            <a:xfrm>
              <a:off x="2215405" y="2455449"/>
              <a:ext cx="32403" cy="12454"/>
            </a:xfrm>
            <a:custGeom>
              <a:avLst/>
              <a:gdLst/>
              <a:ahLst/>
              <a:cxnLst/>
              <a:rect l="l" t="t" r="r" b="b"/>
              <a:pathLst>
                <a:path w="1405" h="540" extrusionOk="0">
                  <a:moveTo>
                    <a:pt x="148" y="0"/>
                  </a:moveTo>
                  <a:cubicBezTo>
                    <a:pt x="21" y="0"/>
                    <a:pt x="0" y="189"/>
                    <a:pt x="128" y="235"/>
                  </a:cubicBezTo>
                  <a:cubicBezTo>
                    <a:pt x="504" y="364"/>
                    <a:pt x="872" y="520"/>
                    <a:pt x="1276" y="539"/>
                  </a:cubicBezTo>
                  <a:cubicBezTo>
                    <a:pt x="1277" y="539"/>
                    <a:pt x="1278" y="539"/>
                    <a:pt x="1280" y="539"/>
                  </a:cubicBezTo>
                  <a:cubicBezTo>
                    <a:pt x="1390" y="539"/>
                    <a:pt x="1404" y="383"/>
                    <a:pt x="1318" y="337"/>
                  </a:cubicBezTo>
                  <a:cubicBezTo>
                    <a:pt x="964" y="148"/>
                    <a:pt x="565" y="90"/>
                    <a:pt x="177" y="4"/>
                  </a:cubicBezTo>
                  <a:cubicBezTo>
                    <a:pt x="167" y="1"/>
                    <a:pt x="157" y="0"/>
                    <a:pt x="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61"/>
            <p:cNvSpPr/>
            <p:nvPr/>
          </p:nvSpPr>
          <p:spPr>
            <a:xfrm>
              <a:off x="2222877" y="2481717"/>
              <a:ext cx="37523" cy="15959"/>
            </a:xfrm>
            <a:custGeom>
              <a:avLst/>
              <a:gdLst/>
              <a:ahLst/>
              <a:cxnLst/>
              <a:rect l="l" t="t" r="r" b="b"/>
              <a:pathLst>
                <a:path w="1627" h="692" extrusionOk="0">
                  <a:moveTo>
                    <a:pt x="264" y="0"/>
                  </a:moveTo>
                  <a:cubicBezTo>
                    <a:pt x="223" y="0"/>
                    <a:pt x="183" y="2"/>
                    <a:pt x="142" y="5"/>
                  </a:cubicBezTo>
                  <a:cubicBezTo>
                    <a:pt x="1" y="16"/>
                    <a:pt x="1" y="199"/>
                    <a:pt x="123" y="237"/>
                  </a:cubicBezTo>
                  <a:cubicBezTo>
                    <a:pt x="336" y="305"/>
                    <a:pt x="557" y="347"/>
                    <a:pt x="769" y="423"/>
                  </a:cubicBezTo>
                  <a:cubicBezTo>
                    <a:pt x="971" y="499"/>
                    <a:pt x="1169" y="583"/>
                    <a:pt x="1362" y="674"/>
                  </a:cubicBezTo>
                  <a:cubicBezTo>
                    <a:pt x="1387" y="686"/>
                    <a:pt x="1411" y="691"/>
                    <a:pt x="1433" y="691"/>
                  </a:cubicBezTo>
                  <a:cubicBezTo>
                    <a:pt x="1564" y="691"/>
                    <a:pt x="1626" y="500"/>
                    <a:pt x="1496" y="411"/>
                  </a:cubicBezTo>
                  <a:cubicBezTo>
                    <a:pt x="1145" y="179"/>
                    <a:pt x="693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61"/>
            <p:cNvSpPr/>
            <p:nvPr/>
          </p:nvSpPr>
          <p:spPr>
            <a:xfrm>
              <a:off x="2107541" y="2377775"/>
              <a:ext cx="27606" cy="13515"/>
            </a:xfrm>
            <a:custGeom>
              <a:avLst/>
              <a:gdLst/>
              <a:ahLst/>
              <a:cxnLst/>
              <a:rect l="l" t="t" r="r" b="b"/>
              <a:pathLst>
                <a:path w="1197" h="586" extrusionOk="0">
                  <a:moveTo>
                    <a:pt x="197" y="1"/>
                  </a:moveTo>
                  <a:cubicBezTo>
                    <a:pt x="91" y="1"/>
                    <a:pt x="1" y="152"/>
                    <a:pt x="109" y="227"/>
                  </a:cubicBezTo>
                  <a:cubicBezTo>
                    <a:pt x="254" y="329"/>
                    <a:pt x="413" y="447"/>
                    <a:pt x="585" y="501"/>
                  </a:cubicBezTo>
                  <a:cubicBezTo>
                    <a:pt x="710" y="541"/>
                    <a:pt x="868" y="585"/>
                    <a:pt x="1008" y="585"/>
                  </a:cubicBezTo>
                  <a:cubicBezTo>
                    <a:pt x="1042" y="585"/>
                    <a:pt x="1075" y="582"/>
                    <a:pt x="1106" y="577"/>
                  </a:cubicBezTo>
                  <a:cubicBezTo>
                    <a:pt x="1178" y="561"/>
                    <a:pt x="1197" y="447"/>
                    <a:pt x="1140" y="410"/>
                  </a:cubicBezTo>
                  <a:cubicBezTo>
                    <a:pt x="1018" y="318"/>
                    <a:pt x="850" y="280"/>
                    <a:pt x="710" y="212"/>
                  </a:cubicBezTo>
                  <a:cubicBezTo>
                    <a:pt x="562" y="140"/>
                    <a:pt x="399" y="90"/>
                    <a:pt x="250" y="14"/>
                  </a:cubicBezTo>
                  <a:cubicBezTo>
                    <a:pt x="232" y="5"/>
                    <a:pt x="215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61"/>
            <p:cNvSpPr/>
            <p:nvPr/>
          </p:nvSpPr>
          <p:spPr>
            <a:xfrm>
              <a:off x="2225368" y="2375745"/>
              <a:ext cx="29312" cy="15729"/>
            </a:xfrm>
            <a:custGeom>
              <a:avLst/>
              <a:gdLst/>
              <a:ahLst/>
              <a:cxnLst/>
              <a:rect l="l" t="t" r="r" b="b"/>
              <a:pathLst>
                <a:path w="1271" h="682" extrusionOk="0">
                  <a:moveTo>
                    <a:pt x="121" y="0"/>
                  </a:moveTo>
                  <a:cubicBezTo>
                    <a:pt x="22" y="0"/>
                    <a:pt x="0" y="154"/>
                    <a:pt x="107" y="186"/>
                  </a:cubicBezTo>
                  <a:cubicBezTo>
                    <a:pt x="289" y="243"/>
                    <a:pt x="468" y="345"/>
                    <a:pt x="635" y="440"/>
                  </a:cubicBezTo>
                  <a:cubicBezTo>
                    <a:pt x="779" y="520"/>
                    <a:pt x="942" y="661"/>
                    <a:pt x="1110" y="680"/>
                  </a:cubicBezTo>
                  <a:cubicBezTo>
                    <a:pt x="1117" y="681"/>
                    <a:pt x="1124" y="682"/>
                    <a:pt x="1131" y="682"/>
                  </a:cubicBezTo>
                  <a:cubicBezTo>
                    <a:pt x="1223" y="682"/>
                    <a:pt x="1270" y="590"/>
                    <a:pt x="1228" y="505"/>
                  </a:cubicBezTo>
                  <a:cubicBezTo>
                    <a:pt x="1144" y="338"/>
                    <a:pt x="905" y="231"/>
                    <a:pt x="742" y="163"/>
                  </a:cubicBezTo>
                  <a:cubicBezTo>
                    <a:pt x="547" y="83"/>
                    <a:pt x="349" y="49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61"/>
            <p:cNvSpPr/>
            <p:nvPr/>
          </p:nvSpPr>
          <p:spPr>
            <a:xfrm>
              <a:off x="2250137" y="2345902"/>
              <a:ext cx="24169" cy="17366"/>
            </a:xfrm>
            <a:custGeom>
              <a:avLst/>
              <a:gdLst/>
              <a:ahLst/>
              <a:cxnLst/>
              <a:rect l="l" t="t" r="r" b="b"/>
              <a:pathLst>
                <a:path w="1048" h="753" extrusionOk="0">
                  <a:moveTo>
                    <a:pt x="222" y="1"/>
                  </a:moveTo>
                  <a:cubicBezTo>
                    <a:pt x="111" y="1"/>
                    <a:pt x="0" y="134"/>
                    <a:pt x="85" y="237"/>
                  </a:cubicBezTo>
                  <a:cubicBezTo>
                    <a:pt x="196" y="365"/>
                    <a:pt x="310" y="491"/>
                    <a:pt x="450" y="590"/>
                  </a:cubicBezTo>
                  <a:cubicBezTo>
                    <a:pt x="551" y="663"/>
                    <a:pt x="729" y="752"/>
                    <a:pt x="866" y="752"/>
                  </a:cubicBezTo>
                  <a:cubicBezTo>
                    <a:pt x="879" y="752"/>
                    <a:pt x="891" y="751"/>
                    <a:pt x="903" y="750"/>
                  </a:cubicBezTo>
                  <a:cubicBezTo>
                    <a:pt x="986" y="739"/>
                    <a:pt x="1047" y="647"/>
                    <a:pt x="994" y="571"/>
                  </a:cubicBezTo>
                  <a:cubicBezTo>
                    <a:pt x="918" y="465"/>
                    <a:pt x="770" y="385"/>
                    <a:pt x="663" y="313"/>
                  </a:cubicBezTo>
                  <a:cubicBezTo>
                    <a:pt x="538" y="229"/>
                    <a:pt x="420" y="146"/>
                    <a:pt x="314" y="39"/>
                  </a:cubicBezTo>
                  <a:cubicBezTo>
                    <a:pt x="286" y="12"/>
                    <a:pt x="254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61"/>
            <p:cNvSpPr/>
            <p:nvPr/>
          </p:nvSpPr>
          <p:spPr>
            <a:xfrm>
              <a:off x="2260399" y="2305151"/>
              <a:ext cx="24769" cy="23985"/>
            </a:xfrm>
            <a:custGeom>
              <a:avLst/>
              <a:gdLst/>
              <a:ahLst/>
              <a:cxnLst/>
              <a:rect l="l" t="t" r="r" b="b"/>
              <a:pathLst>
                <a:path w="1074" h="1040" extrusionOk="0">
                  <a:moveTo>
                    <a:pt x="208" y="0"/>
                  </a:moveTo>
                  <a:cubicBezTo>
                    <a:pt x="100" y="0"/>
                    <a:pt x="0" y="108"/>
                    <a:pt x="85" y="220"/>
                  </a:cubicBezTo>
                  <a:cubicBezTo>
                    <a:pt x="222" y="399"/>
                    <a:pt x="340" y="585"/>
                    <a:pt x="492" y="753"/>
                  </a:cubicBezTo>
                  <a:cubicBezTo>
                    <a:pt x="614" y="889"/>
                    <a:pt x="743" y="1039"/>
                    <a:pt x="936" y="1039"/>
                  </a:cubicBezTo>
                  <a:cubicBezTo>
                    <a:pt x="948" y="1039"/>
                    <a:pt x="959" y="1039"/>
                    <a:pt x="971" y="1037"/>
                  </a:cubicBezTo>
                  <a:cubicBezTo>
                    <a:pt x="1032" y="1034"/>
                    <a:pt x="1074" y="988"/>
                    <a:pt x="1074" y="927"/>
                  </a:cubicBezTo>
                  <a:cubicBezTo>
                    <a:pt x="1066" y="741"/>
                    <a:pt x="933" y="623"/>
                    <a:pt x="804" y="506"/>
                  </a:cubicBezTo>
                  <a:cubicBezTo>
                    <a:pt x="644" y="361"/>
                    <a:pt x="469" y="220"/>
                    <a:pt x="328" y="57"/>
                  </a:cubicBezTo>
                  <a:cubicBezTo>
                    <a:pt x="294" y="17"/>
                    <a:pt x="251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61"/>
            <p:cNvSpPr/>
            <p:nvPr/>
          </p:nvSpPr>
          <p:spPr>
            <a:xfrm>
              <a:off x="2297692" y="2377544"/>
              <a:ext cx="22348" cy="23593"/>
            </a:xfrm>
            <a:custGeom>
              <a:avLst/>
              <a:gdLst/>
              <a:ahLst/>
              <a:cxnLst/>
              <a:rect l="l" t="t" r="r" b="b"/>
              <a:pathLst>
                <a:path w="969" h="1023" extrusionOk="0">
                  <a:moveTo>
                    <a:pt x="171" y="1"/>
                  </a:moveTo>
                  <a:cubicBezTo>
                    <a:pt x="85" y="1"/>
                    <a:pt x="1" y="106"/>
                    <a:pt x="65" y="188"/>
                  </a:cubicBezTo>
                  <a:cubicBezTo>
                    <a:pt x="289" y="488"/>
                    <a:pt x="514" y="804"/>
                    <a:pt x="829" y="1013"/>
                  </a:cubicBezTo>
                  <a:cubicBezTo>
                    <a:pt x="840" y="1020"/>
                    <a:pt x="851" y="1023"/>
                    <a:pt x="863" y="1023"/>
                  </a:cubicBezTo>
                  <a:cubicBezTo>
                    <a:pt x="914" y="1023"/>
                    <a:pt x="969" y="963"/>
                    <a:pt x="947" y="913"/>
                  </a:cubicBezTo>
                  <a:cubicBezTo>
                    <a:pt x="784" y="567"/>
                    <a:pt x="506" y="297"/>
                    <a:pt x="244" y="32"/>
                  </a:cubicBezTo>
                  <a:cubicBezTo>
                    <a:pt x="222" y="10"/>
                    <a:pt x="196" y="1"/>
                    <a:pt x="1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61"/>
            <p:cNvSpPr/>
            <p:nvPr/>
          </p:nvSpPr>
          <p:spPr>
            <a:xfrm>
              <a:off x="2275782" y="2397539"/>
              <a:ext cx="23478" cy="20503"/>
            </a:xfrm>
            <a:custGeom>
              <a:avLst/>
              <a:gdLst/>
              <a:ahLst/>
              <a:cxnLst/>
              <a:rect l="l" t="t" r="r" b="b"/>
              <a:pathLst>
                <a:path w="1018" h="889" extrusionOk="0">
                  <a:moveTo>
                    <a:pt x="191" y="1"/>
                  </a:moveTo>
                  <a:cubicBezTo>
                    <a:pt x="86" y="1"/>
                    <a:pt x="0" y="164"/>
                    <a:pt x="102" y="244"/>
                  </a:cubicBezTo>
                  <a:cubicBezTo>
                    <a:pt x="228" y="339"/>
                    <a:pt x="349" y="446"/>
                    <a:pt x="464" y="560"/>
                  </a:cubicBezTo>
                  <a:cubicBezTo>
                    <a:pt x="570" y="667"/>
                    <a:pt x="658" y="788"/>
                    <a:pt x="791" y="872"/>
                  </a:cubicBezTo>
                  <a:cubicBezTo>
                    <a:pt x="810" y="883"/>
                    <a:pt x="830" y="888"/>
                    <a:pt x="849" y="888"/>
                  </a:cubicBezTo>
                  <a:cubicBezTo>
                    <a:pt x="935" y="888"/>
                    <a:pt x="1018" y="795"/>
                    <a:pt x="981" y="708"/>
                  </a:cubicBezTo>
                  <a:cubicBezTo>
                    <a:pt x="860" y="411"/>
                    <a:pt x="509" y="195"/>
                    <a:pt x="251" y="20"/>
                  </a:cubicBezTo>
                  <a:cubicBezTo>
                    <a:pt x="231" y="7"/>
                    <a:pt x="21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61"/>
            <p:cNvSpPr/>
            <p:nvPr/>
          </p:nvSpPr>
          <p:spPr>
            <a:xfrm>
              <a:off x="2260469" y="2420509"/>
              <a:ext cx="20849" cy="15406"/>
            </a:xfrm>
            <a:custGeom>
              <a:avLst/>
              <a:gdLst/>
              <a:ahLst/>
              <a:cxnLst/>
              <a:rect l="l" t="t" r="r" b="b"/>
              <a:pathLst>
                <a:path w="904" h="668" extrusionOk="0">
                  <a:moveTo>
                    <a:pt x="156" y="1"/>
                  </a:moveTo>
                  <a:cubicBezTo>
                    <a:pt x="78" y="1"/>
                    <a:pt x="1" y="77"/>
                    <a:pt x="64" y="157"/>
                  </a:cubicBezTo>
                  <a:cubicBezTo>
                    <a:pt x="166" y="278"/>
                    <a:pt x="276" y="401"/>
                    <a:pt x="401" y="496"/>
                  </a:cubicBezTo>
                  <a:cubicBezTo>
                    <a:pt x="502" y="574"/>
                    <a:pt x="647" y="667"/>
                    <a:pt x="778" y="667"/>
                  </a:cubicBezTo>
                  <a:cubicBezTo>
                    <a:pt x="786" y="667"/>
                    <a:pt x="793" y="667"/>
                    <a:pt x="801" y="666"/>
                  </a:cubicBezTo>
                  <a:cubicBezTo>
                    <a:pt x="850" y="663"/>
                    <a:pt x="903" y="606"/>
                    <a:pt x="877" y="556"/>
                  </a:cubicBezTo>
                  <a:cubicBezTo>
                    <a:pt x="824" y="438"/>
                    <a:pt x="702" y="351"/>
                    <a:pt x="599" y="278"/>
                  </a:cubicBezTo>
                  <a:cubicBezTo>
                    <a:pt x="474" y="191"/>
                    <a:pt x="345" y="108"/>
                    <a:pt x="219" y="20"/>
                  </a:cubicBezTo>
                  <a:cubicBezTo>
                    <a:pt x="200" y="7"/>
                    <a:pt x="178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61"/>
            <p:cNvSpPr/>
            <p:nvPr/>
          </p:nvSpPr>
          <p:spPr>
            <a:xfrm>
              <a:off x="2268956" y="2457755"/>
              <a:ext cx="19788" cy="23016"/>
            </a:xfrm>
            <a:custGeom>
              <a:avLst/>
              <a:gdLst/>
              <a:ahLst/>
              <a:cxnLst/>
              <a:rect l="l" t="t" r="r" b="b"/>
              <a:pathLst>
                <a:path w="858" h="998" extrusionOk="0">
                  <a:moveTo>
                    <a:pt x="162" y="1"/>
                  </a:moveTo>
                  <a:cubicBezTo>
                    <a:pt x="78" y="1"/>
                    <a:pt x="1" y="86"/>
                    <a:pt x="61" y="181"/>
                  </a:cubicBezTo>
                  <a:cubicBezTo>
                    <a:pt x="159" y="329"/>
                    <a:pt x="254" y="477"/>
                    <a:pt x="357" y="625"/>
                  </a:cubicBezTo>
                  <a:cubicBezTo>
                    <a:pt x="448" y="755"/>
                    <a:pt x="524" y="895"/>
                    <a:pt x="661" y="979"/>
                  </a:cubicBezTo>
                  <a:cubicBezTo>
                    <a:pt x="680" y="992"/>
                    <a:pt x="700" y="997"/>
                    <a:pt x="718" y="997"/>
                  </a:cubicBezTo>
                  <a:cubicBezTo>
                    <a:pt x="795" y="997"/>
                    <a:pt x="857" y="903"/>
                    <a:pt x="836" y="827"/>
                  </a:cubicBezTo>
                  <a:cubicBezTo>
                    <a:pt x="798" y="679"/>
                    <a:pt x="672" y="557"/>
                    <a:pt x="577" y="439"/>
                  </a:cubicBezTo>
                  <a:cubicBezTo>
                    <a:pt x="475" y="306"/>
                    <a:pt x="368" y="177"/>
                    <a:pt x="258" y="48"/>
                  </a:cubicBezTo>
                  <a:cubicBezTo>
                    <a:pt x="230" y="15"/>
                    <a:pt x="195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61"/>
            <p:cNvSpPr/>
            <p:nvPr/>
          </p:nvSpPr>
          <p:spPr>
            <a:xfrm>
              <a:off x="2301197" y="2450744"/>
              <a:ext cx="19672" cy="21033"/>
            </a:xfrm>
            <a:custGeom>
              <a:avLst/>
              <a:gdLst/>
              <a:ahLst/>
              <a:cxnLst/>
              <a:rect l="l" t="t" r="r" b="b"/>
              <a:pathLst>
                <a:path w="853" h="912" extrusionOk="0">
                  <a:moveTo>
                    <a:pt x="187" y="0"/>
                  </a:moveTo>
                  <a:cubicBezTo>
                    <a:pt x="84" y="0"/>
                    <a:pt x="0" y="137"/>
                    <a:pt x="100" y="230"/>
                  </a:cubicBezTo>
                  <a:cubicBezTo>
                    <a:pt x="323" y="439"/>
                    <a:pt x="415" y="747"/>
                    <a:pt x="696" y="899"/>
                  </a:cubicBezTo>
                  <a:cubicBezTo>
                    <a:pt x="711" y="907"/>
                    <a:pt x="726" y="911"/>
                    <a:pt x="740" y="911"/>
                  </a:cubicBezTo>
                  <a:cubicBezTo>
                    <a:pt x="790" y="911"/>
                    <a:pt x="830" y="862"/>
                    <a:pt x="833" y="812"/>
                  </a:cubicBezTo>
                  <a:cubicBezTo>
                    <a:pt x="853" y="439"/>
                    <a:pt x="525" y="238"/>
                    <a:pt x="270" y="32"/>
                  </a:cubicBezTo>
                  <a:cubicBezTo>
                    <a:pt x="243" y="10"/>
                    <a:pt x="215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61"/>
            <p:cNvSpPr/>
            <p:nvPr/>
          </p:nvSpPr>
          <p:spPr>
            <a:xfrm>
              <a:off x="2328434" y="2427889"/>
              <a:ext cx="15752" cy="26130"/>
            </a:xfrm>
            <a:custGeom>
              <a:avLst/>
              <a:gdLst/>
              <a:ahLst/>
              <a:cxnLst/>
              <a:rect l="l" t="t" r="r" b="b"/>
              <a:pathLst>
                <a:path w="683" h="1133" extrusionOk="0">
                  <a:moveTo>
                    <a:pt x="174" y="0"/>
                  </a:moveTo>
                  <a:cubicBezTo>
                    <a:pt x="91" y="0"/>
                    <a:pt x="1" y="84"/>
                    <a:pt x="32" y="183"/>
                  </a:cubicBezTo>
                  <a:cubicBezTo>
                    <a:pt x="82" y="346"/>
                    <a:pt x="120" y="510"/>
                    <a:pt x="181" y="674"/>
                  </a:cubicBezTo>
                  <a:cubicBezTo>
                    <a:pt x="237" y="822"/>
                    <a:pt x="272" y="985"/>
                    <a:pt x="393" y="1092"/>
                  </a:cubicBezTo>
                  <a:cubicBezTo>
                    <a:pt x="428" y="1120"/>
                    <a:pt x="465" y="1132"/>
                    <a:pt x="501" y="1132"/>
                  </a:cubicBezTo>
                  <a:cubicBezTo>
                    <a:pt x="589" y="1132"/>
                    <a:pt x="667" y="1055"/>
                    <a:pt x="675" y="955"/>
                  </a:cubicBezTo>
                  <a:cubicBezTo>
                    <a:pt x="683" y="792"/>
                    <a:pt x="576" y="636"/>
                    <a:pt x="507" y="491"/>
                  </a:cubicBezTo>
                  <a:cubicBezTo>
                    <a:pt x="439" y="343"/>
                    <a:pt x="348" y="209"/>
                    <a:pt x="272" y="62"/>
                  </a:cubicBezTo>
                  <a:cubicBezTo>
                    <a:pt x="249" y="18"/>
                    <a:pt x="212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61"/>
            <p:cNvSpPr/>
            <p:nvPr/>
          </p:nvSpPr>
          <p:spPr>
            <a:xfrm>
              <a:off x="2347299" y="2370879"/>
              <a:ext cx="18681" cy="26314"/>
            </a:xfrm>
            <a:custGeom>
              <a:avLst/>
              <a:gdLst/>
              <a:ahLst/>
              <a:cxnLst/>
              <a:rect l="l" t="t" r="r" b="b"/>
              <a:pathLst>
                <a:path w="810" h="1141" extrusionOk="0">
                  <a:moveTo>
                    <a:pt x="85" y="1"/>
                  </a:moveTo>
                  <a:cubicBezTo>
                    <a:pt x="43" y="1"/>
                    <a:pt x="0" y="48"/>
                    <a:pt x="17" y="93"/>
                  </a:cubicBezTo>
                  <a:cubicBezTo>
                    <a:pt x="85" y="267"/>
                    <a:pt x="165" y="442"/>
                    <a:pt x="249" y="614"/>
                  </a:cubicBezTo>
                  <a:cubicBezTo>
                    <a:pt x="332" y="781"/>
                    <a:pt x="405" y="982"/>
                    <a:pt x="553" y="1104"/>
                  </a:cubicBezTo>
                  <a:cubicBezTo>
                    <a:pt x="582" y="1129"/>
                    <a:pt x="614" y="1140"/>
                    <a:pt x="645" y="1140"/>
                  </a:cubicBezTo>
                  <a:cubicBezTo>
                    <a:pt x="733" y="1140"/>
                    <a:pt x="810" y="1050"/>
                    <a:pt x="784" y="951"/>
                  </a:cubicBezTo>
                  <a:cubicBezTo>
                    <a:pt x="742" y="769"/>
                    <a:pt x="595" y="606"/>
                    <a:pt x="480" y="458"/>
                  </a:cubicBezTo>
                  <a:cubicBezTo>
                    <a:pt x="370" y="305"/>
                    <a:pt x="252" y="161"/>
                    <a:pt x="126" y="21"/>
                  </a:cubicBezTo>
                  <a:cubicBezTo>
                    <a:pt x="114" y="7"/>
                    <a:pt x="100" y="1"/>
                    <a:pt x="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61"/>
            <p:cNvSpPr/>
            <p:nvPr/>
          </p:nvSpPr>
          <p:spPr>
            <a:xfrm>
              <a:off x="2311229" y="2339491"/>
              <a:ext cx="15844" cy="23870"/>
            </a:xfrm>
            <a:custGeom>
              <a:avLst/>
              <a:gdLst/>
              <a:ahLst/>
              <a:cxnLst/>
              <a:rect l="l" t="t" r="r" b="b"/>
              <a:pathLst>
                <a:path w="687" h="1035" extrusionOk="0">
                  <a:moveTo>
                    <a:pt x="142" y="1"/>
                  </a:moveTo>
                  <a:cubicBezTo>
                    <a:pt x="70" y="1"/>
                    <a:pt x="0" y="61"/>
                    <a:pt x="33" y="145"/>
                  </a:cubicBezTo>
                  <a:cubicBezTo>
                    <a:pt x="158" y="473"/>
                    <a:pt x="272" y="819"/>
                    <a:pt x="573" y="1024"/>
                  </a:cubicBezTo>
                  <a:cubicBezTo>
                    <a:pt x="584" y="1031"/>
                    <a:pt x="596" y="1034"/>
                    <a:pt x="607" y="1034"/>
                  </a:cubicBezTo>
                  <a:cubicBezTo>
                    <a:pt x="649" y="1034"/>
                    <a:pt x="687" y="990"/>
                    <a:pt x="687" y="948"/>
                  </a:cubicBezTo>
                  <a:cubicBezTo>
                    <a:pt x="676" y="598"/>
                    <a:pt x="436" y="317"/>
                    <a:pt x="235" y="47"/>
                  </a:cubicBezTo>
                  <a:cubicBezTo>
                    <a:pt x="211" y="15"/>
                    <a:pt x="176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61"/>
            <p:cNvSpPr/>
            <p:nvPr/>
          </p:nvSpPr>
          <p:spPr>
            <a:xfrm>
              <a:off x="2352511" y="2307549"/>
              <a:ext cx="14206" cy="29889"/>
            </a:xfrm>
            <a:custGeom>
              <a:avLst/>
              <a:gdLst/>
              <a:ahLst/>
              <a:cxnLst/>
              <a:rect l="l" t="t" r="r" b="b"/>
              <a:pathLst>
                <a:path w="616" h="1296" extrusionOk="0">
                  <a:moveTo>
                    <a:pt x="155" y="1"/>
                  </a:moveTo>
                  <a:cubicBezTo>
                    <a:pt x="77" y="1"/>
                    <a:pt x="0" y="69"/>
                    <a:pt x="26" y="170"/>
                  </a:cubicBezTo>
                  <a:cubicBezTo>
                    <a:pt x="118" y="538"/>
                    <a:pt x="179" y="937"/>
                    <a:pt x="410" y="1249"/>
                  </a:cubicBezTo>
                  <a:cubicBezTo>
                    <a:pt x="435" y="1281"/>
                    <a:pt x="469" y="1295"/>
                    <a:pt x="501" y="1295"/>
                  </a:cubicBezTo>
                  <a:cubicBezTo>
                    <a:pt x="558" y="1295"/>
                    <a:pt x="613" y="1251"/>
                    <a:pt x="616" y="1181"/>
                  </a:cubicBezTo>
                  <a:cubicBezTo>
                    <a:pt x="616" y="793"/>
                    <a:pt x="421" y="435"/>
                    <a:pt x="277" y="86"/>
                  </a:cubicBezTo>
                  <a:cubicBezTo>
                    <a:pt x="251" y="26"/>
                    <a:pt x="203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61"/>
            <p:cNvSpPr/>
            <p:nvPr/>
          </p:nvSpPr>
          <p:spPr>
            <a:xfrm>
              <a:off x="2386505" y="2406441"/>
              <a:ext cx="13607" cy="27767"/>
            </a:xfrm>
            <a:custGeom>
              <a:avLst/>
              <a:gdLst/>
              <a:ahLst/>
              <a:cxnLst/>
              <a:rect l="l" t="t" r="r" b="b"/>
              <a:pathLst>
                <a:path w="590" h="1204" extrusionOk="0">
                  <a:moveTo>
                    <a:pt x="87" y="1"/>
                  </a:moveTo>
                  <a:cubicBezTo>
                    <a:pt x="46" y="1"/>
                    <a:pt x="8" y="37"/>
                    <a:pt x="5" y="83"/>
                  </a:cubicBezTo>
                  <a:cubicBezTo>
                    <a:pt x="0" y="273"/>
                    <a:pt x="39" y="455"/>
                    <a:pt x="62" y="646"/>
                  </a:cubicBezTo>
                  <a:cubicBezTo>
                    <a:pt x="81" y="813"/>
                    <a:pt x="104" y="992"/>
                    <a:pt x="187" y="1143"/>
                  </a:cubicBezTo>
                  <a:cubicBezTo>
                    <a:pt x="210" y="1185"/>
                    <a:pt x="251" y="1203"/>
                    <a:pt x="293" y="1203"/>
                  </a:cubicBezTo>
                  <a:cubicBezTo>
                    <a:pt x="344" y="1203"/>
                    <a:pt x="396" y="1176"/>
                    <a:pt x="419" y="1128"/>
                  </a:cubicBezTo>
                  <a:cubicBezTo>
                    <a:pt x="590" y="786"/>
                    <a:pt x="407" y="265"/>
                    <a:pt x="137" y="22"/>
                  </a:cubicBezTo>
                  <a:cubicBezTo>
                    <a:pt x="122" y="7"/>
                    <a:pt x="104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61"/>
            <p:cNvSpPr/>
            <p:nvPr/>
          </p:nvSpPr>
          <p:spPr>
            <a:xfrm>
              <a:off x="2373821" y="2363314"/>
              <a:ext cx="11923" cy="27952"/>
            </a:xfrm>
            <a:custGeom>
              <a:avLst/>
              <a:gdLst/>
              <a:ahLst/>
              <a:cxnLst/>
              <a:rect l="l" t="t" r="r" b="b"/>
              <a:pathLst>
                <a:path w="517" h="1212" extrusionOk="0">
                  <a:moveTo>
                    <a:pt x="149" y="1"/>
                  </a:moveTo>
                  <a:cubicBezTo>
                    <a:pt x="78" y="1"/>
                    <a:pt x="0" y="70"/>
                    <a:pt x="34" y="151"/>
                  </a:cubicBezTo>
                  <a:cubicBezTo>
                    <a:pt x="99" y="314"/>
                    <a:pt x="140" y="500"/>
                    <a:pt x="167" y="675"/>
                  </a:cubicBezTo>
                  <a:cubicBezTo>
                    <a:pt x="190" y="835"/>
                    <a:pt x="220" y="979"/>
                    <a:pt x="258" y="1135"/>
                  </a:cubicBezTo>
                  <a:cubicBezTo>
                    <a:pt x="269" y="1188"/>
                    <a:pt x="311" y="1211"/>
                    <a:pt x="355" y="1211"/>
                  </a:cubicBezTo>
                  <a:cubicBezTo>
                    <a:pt x="407" y="1211"/>
                    <a:pt x="462" y="1179"/>
                    <a:pt x="475" y="1124"/>
                  </a:cubicBezTo>
                  <a:cubicBezTo>
                    <a:pt x="513" y="926"/>
                    <a:pt x="517" y="777"/>
                    <a:pt x="464" y="580"/>
                  </a:cubicBezTo>
                  <a:cubicBezTo>
                    <a:pt x="410" y="386"/>
                    <a:pt x="327" y="226"/>
                    <a:pt x="231" y="52"/>
                  </a:cubicBezTo>
                  <a:cubicBezTo>
                    <a:pt x="213" y="16"/>
                    <a:pt x="182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61"/>
            <p:cNvSpPr/>
            <p:nvPr/>
          </p:nvSpPr>
          <p:spPr>
            <a:xfrm>
              <a:off x="2358946" y="2437138"/>
              <a:ext cx="13538" cy="30004"/>
            </a:xfrm>
            <a:custGeom>
              <a:avLst/>
              <a:gdLst/>
              <a:ahLst/>
              <a:cxnLst/>
              <a:rect l="l" t="t" r="r" b="b"/>
              <a:pathLst>
                <a:path w="587" h="1301" extrusionOk="0">
                  <a:moveTo>
                    <a:pt x="155" y="0"/>
                  </a:moveTo>
                  <a:cubicBezTo>
                    <a:pt x="77" y="0"/>
                    <a:pt x="0" y="67"/>
                    <a:pt x="28" y="166"/>
                  </a:cubicBezTo>
                  <a:cubicBezTo>
                    <a:pt x="135" y="550"/>
                    <a:pt x="237" y="938"/>
                    <a:pt x="465" y="1272"/>
                  </a:cubicBezTo>
                  <a:cubicBezTo>
                    <a:pt x="480" y="1292"/>
                    <a:pt x="500" y="1301"/>
                    <a:pt x="520" y="1301"/>
                  </a:cubicBezTo>
                  <a:cubicBezTo>
                    <a:pt x="554" y="1301"/>
                    <a:pt x="586" y="1275"/>
                    <a:pt x="584" y="1235"/>
                  </a:cubicBezTo>
                  <a:cubicBezTo>
                    <a:pt x="565" y="828"/>
                    <a:pt x="416" y="455"/>
                    <a:pt x="272" y="82"/>
                  </a:cubicBezTo>
                  <a:cubicBezTo>
                    <a:pt x="249" y="25"/>
                    <a:pt x="202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61"/>
            <p:cNvSpPr/>
            <p:nvPr/>
          </p:nvSpPr>
          <p:spPr>
            <a:xfrm>
              <a:off x="2381362" y="2490274"/>
              <a:ext cx="13053" cy="26845"/>
            </a:xfrm>
            <a:custGeom>
              <a:avLst/>
              <a:gdLst/>
              <a:ahLst/>
              <a:cxnLst/>
              <a:rect l="l" t="t" r="r" b="b"/>
              <a:pathLst>
                <a:path w="566" h="1164" extrusionOk="0">
                  <a:moveTo>
                    <a:pt x="107" y="1"/>
                  </a:moveTo>
                  <a:cubicBezTo>
                    <a:pt x="53" y="1"/>
                    <a:pt x="1" y="44"/>
                    <a:pt x="4" y="109"/>
                  </a:cubicBezTo>
                  <a:cubicBezTo>
                    <a:pt x="11" y="276"/>
                    <a:pt x="60" y="436"/>
                    <a:pt x="76" y="603"/>
                  </a:cubicBezTo>
                  <a:cubicBezTo>
                    <a:pt x="87" y="770"/>
                    <a:pt x="60" y="934"/>
                    <a:pt x="148" y="1082"/>
                  </a:cubicBezTo>
                  <a:cubicBezTo>
                    <a:pt x="180" y="1140"/>
                    <a:pt x="230" y="1163"/>
                    <a:pt x="282" y="1163"/>
                  </a:cubicBezTo>
                  <a:cubicBezTo>
                    <a:pt x="350" y="1163"/>
                    <a:pt x="422" y="1122"/>
                    <a:pt x="463" y="1063"/>
                  </a:cubicBezTo>
                  <a:cubicBezTo>
                    <a:pt x="566" y="907"/>
                    <a:pt x="509" y="672"/>
                    <a:pt x="456" y="501"/>
                  </a:cubicBezTo>
                  <a:cubicBezTo>
                    <a:pt x="402" y="326"/>
                    <a:pt x="319" y="140"/>
                    <a:pt x="174" y="26"/>
                  </a:cubicBezTo>
                  <a:cubicBezTo>
                    <a:pt x="154" y="9"/>
                    <a:pt x="13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61"/>
            <p:cNvSpPr/>
            <p:nvPr/>
          </p:nvSpPr>
          <p:spPr>
            <a:xfrm>
              <a:off x="2340034" y="2481648"/>
              <a:ext cx="14391" cy="24169"/>
            </a:xfrm>
            <a:custGeom>
              <a:avLst/>
              <a:gdLst/>
              <a:ahLst/>
              <a:cxnLst/>
              <a:rect l="l" t="t" r="r" b="b"/>
              <a:pathLst>
                <a:path w="624" h="1048" extrusionOk="0">
                  <a:moveTo>
                    <a:pt x="145" y="0"/>
                  </a:moveTo>
                  <a:cubicBezTo>
                    <a:pt x="74" y="0"/>
                    <a:pt x="0" y="73"/>
                    <a:pt x="24" y="156"/>
                  </a:cubicBezTo>
                  <a:cubicBezTo>
                    <a:pt x="69" y="312"/>
                    <a:pt x="107" y="468"/>
                    <a:pt x="164" y="619"/>
                  </a:cubicBezTo>
                  <a:cubicBezTo>
                    <a:pt x="213" y="756"/>
                    <a:pt x="244" y="909"/>
                    <a:pt x="362" y="1007"/>
                  </a:cubicBezTo>
                  <a:cubicBezTo>
                    <a:pt x="394" y="1035"/>
                    <a:pt x="428" y="1047"/>
                    <a:pt x="461" y="1047"/>
                  </a:cubicBezTo>
                  <a:cubicBezTo>
                    <a:pt x="541" y="1047"/>
                    <a:pt x="611" y="975"/>
                    <a:pt x="617" y="886"/>
                  </a:cubicBezTo>
                  <a:cubicBezTo>
                    <a:pt x="624" y="734"/>
                    <a:pt x="525" y="593"/>
                    <a:pt x="461" y="464"/>
                  </a:cubicBezTo>
                  <a:cubicBezTo>
                    <a:pt x="392" y="323"/>
                    <a:pt x="309" y="191"/>
                    <a:pt x="232" y="54"/>
                  </a:cubicBezTo>
                  <a:cubicBezTo>
                    <a:pt x="211" y="16"/>
                    <a:pt x="178" y="0"/>
                    <a:pt x="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61"/>
            <p:cNvSpPr/>
            <p:nvPr/>
          </p:nvSpPr>
          <p:spPr>
            <a:xfrm>
              <a:off x="2307631" y="2499245"/>
              <a:ext cx="15221" cy="16582"/>
            </a:xfrm>
            <a:custGeom>
              <a:avLst/>
              <a:gdLst/>
              <a:ahLst/>
              <a:cxnLst/>
              <a:rect l="l" t="t" r="r" b="b"/>
              <a:pathLst>
                <a:path w="660" h="719" extrusionOk="0">
                  <a:moveTo>
                    <a:pt x="158" y="0"/>
                  </a:moveTo>
                  <a:cubicBezTo>
                    <a:pt x="76" y="0"/>
                    <a:pt x="1" y="82"/>
                    <a:pt x="63" y="169"/>
                  </a:cubicBezTo>
                  <a:cubicBezTo>
                    <a:pt x="132" y="272"/>
                    <a:pt x="200" y="367"/>
                    <a:pt x="265" y="472"/>
                  </a:cubicBezTo>
                  <a:cubicBezTo>
                    <a:pt x="326" y="583"/>
                    <a:pt x="372" y="670"/>
                    <a:pt x="493" y="712"/>
                  </a:cubicBezTo>
                  <a:cubicBezTo>
                    <a:pt x="505" y="717"/>
                    <a:pt x="516" y="718"/>
                    <a:pt x="528" y="718"/>
                  </a:cubicBezTo>
                  <a:cubicBezTo>
                    <a:pt x="598" y="718"/>
                    <a:pt x="660" y="644"/>
                    <a:pt x="657" y="575"/>
                  </a:cubicBezTo>
                  <a:cubicBezTo>
                    <a:pt x="649" y="458"/>
                    <a:pt x="565" y="389"/>
                    <a:pt x="486" y="305"/>
                  </a:cubicBezTo>
                  <a:cubicBezTo>
                    <a:pt x="402" y="221"/>
                    <a:pt x="326" y="135"/>
                    <a:pt x="250" y="44"/>
                  </a:cubicBezTo>
                  <a:cubicBezTo>
                    <a:pt x="224" y="13"/>
                    <a:pt x="190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61"/>
            <p:cNvSpPr/>
            <p:nvPr/>
          </p:nvSpPr>
          <p:spPr>
            <a:xfrm>
              <a:off x="2275944" y="2513152"/>
              <a:ext cx="31919" cy="12177"/>
            </a:xfrm>
            <a:custGeom>
              <a:avLst/>
              <a:gdLst/>
              <a:ahLst/>
              <a:cxnLst/>
              <a:rect l="l" t="t" r="r" b="b"/>
              <a:pathLst>
                <a:path w="1384" h="528" extrusionOk="0">
                  <a:moveTo>
                    <a:pt x="169" y="1"/>
                  </a:moveTo>
                  <a:cubicBezTo>
                    <a:pt x="54" y="1"/>
                    <a:pt x="0" y="162"/>
                    <a:pt x="111" y="220"/>
                  </a:cubicBezTo>
                  <a:cubicBezTo>
                    <a:pt x="449" y="399"/>
                    <a:pt x="871" y="508"/>
                    <a:pt x="1248" y="527"/>
                  </a:cubicBezTo>
                  <a:cubicBezTo>
                    <a:pt x="1249" y="527"/>
                    <a:pt x="1250" y="527"/>
                    <a:pt x="1251" y="527"/>
                  </a:cubicBezTo>
                  <a:cubicBezTo>
                    <a:pt x="1355" y="527"/>
                    <a:pt x="1384" y="363"/>
                    <a:pt x="1290" y="322"/>
                  </a:cubicBezTo>
                  <a:cubicBezTo>
                    <a:pt x="1111" y="243"/>
                    <a:pt x="951" y="197"/>
                    <a:pt x="765" y="148"/>
                  </a:cubicBezTo>
                  <a:cubicBezTo>
                    <a:pt x="571" y="97"/>
                    <a:pt x="384" y="34"/>
                    <a:pt x="191" y="3"/>
                  </a:cubicBezTo>
                  <a:cubicBezTo>
                    <a:pt x="183" y="1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61"/>
            <p:cNvSpPr/>
            <p:nvPr/>
          </p:nvSpPr>
          <p:spPr>
            <a:xfrm>
              <a:off x="2344578" y="2523161"/>
              <a:ext cx="20087" cy="16997"/>
            </a:xfrm>
            <a:custGeom>
              <a:avLst/>
              <a:gdLst/>
              <a:ahLst/>
              <a:cxnLst/>
              <a:rect l="l" t="t" r="r" b="b"/>
              <a:pathLst>
                <a:path w="871" h="737" extrusionOk="0">
                  <a:moveTo>
                    <a:pt x="178" y="1"/>
                  </a:moveTo>
                  <a:cubicBezTo>
                    <a:pt x="86" y="1"/>
                    <a:pt x="0" y="125"/>
                    <a:pt x="70" y="204"/>
                  </a:cubicBezTo>
                  <a:cubicBezTo>
                    <a:pt x="158" y="307"/>
                    <a:pt x="244" y="413"/>
                    <a:pt x="344" y="508"/>
                  </a:cubicBezTo>
                  <a:cubicBezTo>
                    <a:pt x="431" y="599"/>
                    <a:pt x="541" y="725"/>
                    <a:pt x="674" y="736"/>
                  </a:cubicBezTo>
                  <a:cubicBezTo>
                    <a:pt x="682" y="736"/>
                    <a:pt x="689" y="737"/>
                    <a:pt x="696" y="737"/>
                  </a:cubicBezTo>
                  <a:cubicBezTo>
                    <a:pt x="802" y="737"/>
                    <a:pt x="871" y="656"/>
                    <a:pt x="846" y="546"/>
                  </a:cubicBezTo>
                  <a:cubicBezTo>
                    <a:pt x="815" y="413"/>
                    <a:pt x="674" y="325"/>
                    <a:pt x="572" y="246"/>
                  </a:cubicBezTo>
                  <a:cubicBezTo>
                    <a:pt x="465" y="162"/>
                    <a:pt x="348" y="93"/>
                    <a:pt x="233" y="18"/>
                  </a:cubicBezTo>
                  <a:cubicBezTo>
                    <a:pt x="216" y="6"/>
                    <a:pt x="197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61"/>
            <p:cNvSpPr/>
            <p:nvPr/>
          </p:nvSpPr>
          <p:spPr>
            <a:xfrm>
              <a:off x="2233370" y="2263800"/>
              <a:ext cx="19811" cy="15129"/>
            </a:xfrm>
            <a:custGeom>
              <a:avLst/>
              <a:gdLst/>
              <a:ahLst/>
              <a:cxnLst/>
              <a:rect l="l" t="t" r="r" b="b"/>
              <a:pathLst>
                <a:path w="859" h="656" extrusionOk="0">
                  <a:moveTo>
                    <a:pt x="217" y="1"/>
                  </a:moveTo>
                  <a:cubicBezTo>
                    <a:pt x="98" y="1"/>
                    <a:pt x="0" y="144"/>
                    <a:pt x="116" y="245"/>
                  </a:cubicBezTo>
                  <a:cubicBezTo>
                    <a:pt x="281" y="390"/>
                    <a:pt x="444" y="580"/>
                    <a:pt x="656" y="649"/>
                  </a:cubicBezTo>
                  <a:cubicBezTo>
                    <a:pt x="670" y="653"/>
                    <a:pt x="683" y="655"/>
                    <a:pt x="696" y="655"/>
                  </a:cubicBezTo>
                  <a:cubicBezTo>
                    <a:pt x="799" y="655"/>
                    <a:pt x="859" y="516"/>
                    <a:pt x="805" y="428"/>
                  </a:cubicBezTo>
                  <a:cubicBezTo>
                    <a:pt x="695" y="253"/>
                    <a:pt x="474" y="147"/>
                    <a:pt x="303" y="28"/>
                  </a:cubicBezTo>
                  <a:cubicBezTo>
                    <a:pt x="275" y="9"/>
                    <a:pt x="246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61"/>
            <p:cNvSpPr/>
            <p:nvPr/>
          </p:nvSpPr>
          <p:spPr>
            <a:xfrm>
              <a:off x="2267779" y="2255128"/>
              <a:ext cx="23524" cy="24077"/>
            </a:xfrm>
            <a:custGeom>
              <a:avLst/>
              <a:gdLst/>
              <a:ahLst/>
              <a:cxnLst/>
              <a:rect l="l" t="t" r="r" b="b"/>
              <a:pathLst>
                <a:path w="1020" h="1044" extrusionOk="0">
                  <a:moveTo>
                    <a:pt x="124" y="1"/>
                  </a:moveTo>
                  <a:cubicBezTo>
                    <a:pt x="63" y="1"/>
                    <a:pt x="1" y="70"/>
                    <a:pt x="24" y="135"/>
                  </a:cubicBezTo>
                  <a:cubicBezTo>
                    <a:pt x="107" y="371"/>
                    <a:pt x="221" y="564"/>
                    <a:pt x="389" y="751"/>
                  </a:cubicBezTo>
                  <a:cubicBezTo>
                    <a:pt x="504" y="876"/>
                    <a:pt x="660" y="1044"/>
                    <a:pt x="838" y="1044"/>
                  </a:cubicBezTo>
                  <a:cubicBezTo>
                    <a:pt x="871" y="1044"/>
                    <a:pt x="905" y="1038"/>
                    <a:pt x="940" y="1025"/>
                  </a:cubicBezTo>
                  <a:cubicBezTo>
                    <a:pt x="986" y="1006"/>
                    <a:pt x="1020" y="960"/>
                    <a:pt x="1020" y="906"/>
                  </a:cubicBezTo>
                  <a:cubicBezTo>
                    <a:pt x="1009" y="701"/>
                    <a:pt x="803" y="602"/>
                    <a:pt x="659" y="485"/>
                  </a:cubicBezTo>
                  <a:cubicBezTo>
                    <a:pt x="491" y="348"/>
                    <a:pt x="328" y="188"/>
                    <a:pt x="184" y="28"/>
                  </a:cubicBezTo>
                  <a:cubicBezTo>
                    <a:pt x="166" y="9"/>
                    <a:pt x="145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61"/>
            <p:cNvSpPr/>
            <p:nvPr/>
          </p:nvSpPr>
          <p:spPr>
            <a:xfrm>
              <a:off x="2304541" y="2287600"/>
              <a:ext cx="19534" cy="19027"/>
            </a:xfrm>
            <a:custGeom>
              <a:avLst/>
              <a:gdLst/>
              <a:ahLst/>
              <a:cxnLst/>
              <a:rect l="l" t="t" r="r" b="b"/>
              <a:pathLst>
                <a:path w="847" h="825" extrusionOk="0">
                  <a:moveTo>
                    <a:pt x="197" y="0"/>
                  </a:moveTo>
                  <a:cubicBezTo>
                    <a:pt x="98" y="0"/>
                    <a:pt x="1" y="118"/>
                    <a:pt x="80" y="210"/>
                  </a:cubicBezTo>
                  <a:cubicBezTo>
                    <a:pt x="183" y="335"/>
                    <a:pt x="285" y="456"/>
                    <a:pt x="388" y="579"/>
                  </a:cubicBezTo>
                  <a:cubicBezTo>
                    <a:pt x="479" y="684"/>
                    <a:pt x="578" y="784"/>
                    <a:pt x="715" y="821"/>
                  </a:cubicBezTo>
                  <a:cubicBezTo>
                    <a:pt x="724" y="824"/>
                    <a:pt x="733" y="825"/>
                    <a:pt x="742" y="825"/>
                  </a:cubicBezTo>
                  <a:cubicBezTo>
                    <a:pt x="809" y="825"/>
                    <a:pt x="846" y="750"/>
                    <a:pt x="833" y="689"/>
                  </a:cubicBezTo>
                  <a:cubicBezTo>
                    <a:pt x="806" y="552"/>
                    <a:pt x="703" y="449"/>
                    <a:pt x="608" y="350"/>
                  </a:cubicBezTo>
                  <a:cubicBezTo>
                    <a:pt x="498" y="244"/>
                    <a:pt x="388" y="141"/>
                    <a:pt x="281" y="35"/>
                  </a:cubicBezTo>
                  <a:cubicBezTo>
                    <a:pt x="256" y="10"/>
                    <a:pt x="22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61"/>
            <p:cNvSpPr/>
            <p:nvPr/>
          </p:nvSpPr>
          <p:spPr>
            <a:xfrm>
              <a:off x="2313835" y="2236932"/>
              <a:ext cx="19211" cy="21425"/>
            </a:xfrm>
            <a:custGeom>
              <a:avLst/>
              <a:gdLst/>
              <a:ahLst/>
              <a:cxnLst/>
              <a:rect l="l" t="t" r="r" b="b"/>
              <a:pathLst>
                <a:path w="833" h="929" extrusionOk="0">
                  <a:moveTo>
                    <a:pt x="137" y="1"/>
                  </a:moveTo>
                  <a:cubicBezTo>
                    <a:pt x="67" y="1"/>
                    <a:pt x="0" y="56"/>
                    <a:pt x="38" y="137"/>
                  </a:cubicBezTo>
                  <a:cubicBezTo>
                    <a:pt x="122" y="319"/>
                    <a:pt x="182" y="498"/>
                    <a:pt x="300" y="665"/>
                  </a:cubicBezTo>
                  <a:cubicBezTo>
                    <a:pt x="384" y="780"/>
                    <a:pt x="495" y="929"/>
                    <a:pt x="641" y="929"/>
                  </a:cubicBezTo>
                  <a:cubicBezTo>
                    <a:pt x="668" y="929"/>
                    <a:pt x="696" y="923"/>
                    <a:pt x="726" y="912"/>
                  </a:cubicBezTo>
                  <a:cubicBezTo>
                    <a:pt x="768" y="897"/>
                    <a:pt x="802" y="863"/>
                    <a:pt x="810" y="821"/>
                  </a:cubicBezTo>
                  <a:cubicBezTo>
                    <a:pt x="833" y="650"/>
                    <a:pt x="719" y="570"/>
                    <a:pt x="605" y="472"/>
                  </a:cubicBezTo>
                  <a:cubicBezTo>
                    <a:pt x="475" y="361"/>
                    <a:pt x="319" y="221"/>
                    <a:pt x="247" y="68"/>
                  </a:cubicBezTo>
                  <a:cubicBezTo>
                    <a:pt x="224" y="21"/>
                    <a:pt x="180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61"/>
            <p:cNvSpPr/>
            <p:nvPr/>
          </p:nvSpPr>
          <p:spPr>
            <a:xfrm>
              <a:off x="2279980" y="2201208"/>
              <a:ext cx="20802" cy="14068"/>
            </a:xfrm>
            <a:custGeom>
              <a:avLst/>
              <a:gdLst/>
              <a:ahLst/>
              <a:cxnLst/>
              <a:rect l="l" t="t" r="r" b="b"/>
              <a:pathLst>
                <a:path w="902" h="610" extrusionOk="0">
                  <a:moveTo>
                    <a:pt x="162" y="0"/>
                  </a:moveTo>
                  <a:cubicBezTo>
                    <a:pt x="22" y="0"/>
                    <a:pt x="1" y="214"/>
                    <a:pt x="145" y="264"/>
                  </a:cubicBezTo>
                  <a:cubicBezTo>
                    <a:pt x="262" y="306"/>
                    <a:pt x="376" y="366"/>
                    <a:pt x="476" y="443"/>
                  </a:cubicBezTo>
                  <a:cubicBezTo>
                    <a:pt x="567" y="511"/>
                    <a:pt x="673" y="610"/>
                    <a:pt x="795" y="610"/>
                  </a:cubicBezTo>
                  <a:cubicBezTo>
                    <a:pt x="855" y="606"/>
                    <a:pt x="897" y="552"/>
                    <a:pt x="897" y="496"/>
                  </a:cubicBezTo>
                  <a:cubicBezTo>
                    <a:pt x="901" y="343"/>
                    <a:pt x="734" y="233"/>
                    <a:pt x="616" y="169"/>
                  </a:cubicBezTo>
                  <a:cubicBezTo>
                    <a:pt x="487" y="92"/>
                    <a:pt x="346" y="40"/>
                    <a:pt x="199" y="5"/>
                  </a:cubicBezTo>
                  <a:cubicBezTo>
                    <a:pt x="185" y="2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61"/>
            <p:cNvSpPr/>
            <p:nvPr/>
          </p:nvSpPr>
          <p:spPr>
            <a:xfrm>
              <a:off x="2237775" y="2202038"/>
              <a:ext cx="25346" cy="18127"/>
            </a:xfrm>
            <a:custGeom>
              <a:avLst/>
              <a:gdLst/>
              <a:ahLst/>
              <a:cxnLst/>
              <a:rect l="l" t="t" r="r" b="b"/>
              <a:pathLst>
                <a:path w="1099" h="786" extrusionOk="0">
                  <a:moveTo>
                    <a:pt x="115" y="0"/>
                  </a:moveTo>
                  <a:cubicBezTo>
                    <a:pt x="44" y="0"/>
                    <a:pt x="1" y="107"/>
                    <a:pt x="78" y="144"/>
                  </a:cubicBezTo>
                  <a:cubicBezTo>
                    <a:pt x="241" y="216"/>
                    <a:pt x="404" y="330"/>
                    <a:pt x="538" y="444"/>
                  </a:cubicBezTo>
                  <a:cubicBezTo>
                    <a:pt x="655" y="547"/>
                    <a:pt x="766" y="714"/>
                    <a:pt x="911" y="775"/>
                  </a:cubicBezTo>
                  <a:cubicBezTo>
                    <a:pt x="926" y="782"/>
                    <a:pt x="942" y="785"/>
                    <a:pt x="958" y="785"/>
                  </a:cubicBezTo>
                  <a:cubicBezTo>
                    <a:pt x="1031" y="785"/>
                    <a:pt x="1098" y="719"/>
                    <a:pt x="1070" y="635"/>
                  </a:cubicBezTo>
                  <a:cubicBezTo>
                    <a:pt x="1013" y="471"/>
                    <a:pt x="830" y="365"/>
                    <a:pt x="690" y="274"/>
                  </a:cubicBezTo>
                  <a:cubicBezTo>
                    <a:pt x="515" y="163"/>
                    <a:pt x="336" y="83"/>
                    <a:pt x="146" y="7"/>
                  </a:cubicBezTo>
                  <a:cubicBezTo>
                    <a:pt x="135" y="2"/>
                    <a:pt x="125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61"/>
            <p:cNvSpPr/>
            <p:nvPr/>
          </p:nvSpPr>
          <p:spPr>
            <a:xfrm>
              <a:off x="2219533" y="2222103"/>
              <a:ext cx="17989" cy="14160"/>
            </a:xfrm>
            <a:custGeom>
              <a:avLst/>
              <a:gdLst/>
              <a:ahLst/>
              <a:cxnLst/>
              <a:rect l="l" t="t" r="r" b="b"/>
              <a:pathLst>
                <a:path w="780" h="614" extrusionOk="0">
                  <a:moveTo>
                    <a:pt x="136" y="1"/>
                  </a:moveTo>
                  <a:cubicBezTo>
                    <a:pt x="52" y="1"/>
                    <a:pt x="0" y="121"/>
                    <a:pt x="70" y="190"/>
                  </a:cubicBezTo>
                  <a:cubicBezTo>
                    <a:pt x="219" y="335"/>
                    <a:pt x="382" y="563"/>
                    <a:pt x="591" y="609"/>
                  </a:cubicBezTo>
                  <a:cubicBezTo>
                    <a:pt x="603" y="612"/>
                    <a:pt x="615" y="613"/>
                    <a:pt x="626" y="613"/>
                  </a:cubicBezTo>
                  <a:cubicBezTo>
                    <a:pt x="728" y="613"/>
                    <a:pt x="780" y="493"/>
                    <a:pt x="732" y="404"/>
                  </a:cubicBezTo>
                  <a:cubicBezTo>
                    <a:pt x="675" y="297"/>
                    <a:pt x="572" y="244"/>
                    <a:pt x="474" y="183"/>
                  </a:cubicBezTo>
                  <a:cubicBezTo>
                    <a:pt x="382" y="125"/>
                    <a:pt x="283" y="72"/>
                    <a:pt x="188" y="16"/>
                  </a:cubicBezTo>
                  <a:cubicBezTo>
                    <a:pt x="170" y="5"/>
                    <a:pt x="152" y="1"/>
                    <a:pt x="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61"/>
            <p:cNvSpPr/>
            <p:nvPr/>
          </p:nvSpPr>
          <p:spPr>
            <a:xfrm>
              <a:off x="2166650" y="2204322"/>
              <a:ext cx="26453" cy="13007"/>
            </a:xfrm>
            <a:custGeom>
              <a:avLst/>
              <a:gdLst/>
              <a:ahLst/>
              <a:cxnLst/>
              <a:rect l="l" t="t" r="r" b="b"/>
              <a:pathLst>
                <a:path w="1147" h="564" extrusionOk="0">
                  <a:moveTo>
                    <a:pt x="95" y="0"/>
                  </a:moveTo>
                  <a:cubicBezTo>
                    <a:pt x="21" y="0"/>
                    <a:pt x="0" y="106"/>
                    <a:pt x="63" y="148"/>
                  </a:cubicBezTo>
                  <a:cubicBezTo>
                    <a:pt x="223" y="247"/>
                    <a:pt x="382" y="326"/>
                    <a:pt x="550" y="410"/>
                  </a:cubicBezTo>
                  <a:cubicBezTo>
                    <a:pt x="686" y="478"/>
                    <a:pt x="833" y="563"/>
                    <a:pt x="987" y="563"/>
                  </a:cubicBezTo>
                  <a:cubicBezTo>
                    <a:pt x="996" y="563"/>
                    <a:pt x="1005" y="563"/>
                    <a:pt x="1014" y="562"/>
                  </a:cubicBezTo>
                  <a:cubicBezTo>
                    <a:pt x="1086" y="559"/>
                    <a:pt x="1147" y="468"/>
                    <a:pt x="1093" y="406"/>
                  </a:cubicBezTo>
                  <a:cubicBezTo>
                    <a:pt x="975" y="270"/>
                    <a:pt x="805" y="224"/>
                    <a:pt x="641" y="163"/>
                  </a:cubicBezTo>
                  <a:cubicBezTo>
                    <a:pt x="466" y="103"/>
                    <a:pt x="295" y="45"/>
                    <a:pt x="117" y="3"/>
                  </a:cubicBezTo>
                  <a:cubicBezTo>
                    <a:pt x="109" y="1"/>
                    <a:pt x="102" y="0"/>
                    <a:pt x="9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61"/>
            <p:cNvSpPr/>
            <p:nvPr/>
          </p:nvSpPr>
          <p:spPr>
            <a:xfrm>
              <a:off x="2174768" y="2184349"/>
              <a:ext cx="33049" cy="14276"/>
            </a:xfrm>
            <a:custGeom>
              <a:avLst/>
              <a:gdLst/>
              <a:ahLst/>
              <a:cxnLst/>
              <a:rect l="l" t="t" r="r" b="b"/>
              <a:pathLst>
                <a:path w="1433" h="619" extrusionOk="0">
                  <a:moveTo>
                    <a:pt x="347" y="1"/>
                  </a:moveTo>
                  <a:cubicBezTo>
                    <a:pt x="279" y="1"/>
                    <a:pt x="210" y="6"/>
                    <a:pt x="141" y="18"/>
                  </a:cubicBezTo>
                  <a:cubicBezTo>
                    <a:pt x="16" y="41"/>
                    <a:pt x="0" y="197"/>
                    <a:pt x="125" y="239"/>
                  </a:cubicBezTo>
                  <a:cubicBezTo>
                    <a:pt x="320" y="299"/>
                    <a:pt x="521" y="341"/>
                    <a:pt x="707" y="421"/>
                  </a:cubicBezTo>
                  <a:cubicBezTo>
                    <a:pt x="883" y="493"/>
                    <a:pt x="1046" y="615"/>
                    <a:pt x="1236" y="618"/>
                  </a:cubicBezTo>
                  <a:cubicBezTo>
                    <a:pt x="1237" y="618"/>
                    <a:pt x="1239" y="618"/>
                    <a:pt x="1240" y="618"/>
                  </a:cubicBezTo>
                  <a:cubicBezTo>
                    <a:pt x="1370" y="618"/>
                    <a:pt x="1433" y="457"/>
                    <a:pt x="1369" y="356"/>
                  </a:cubicBezTo>
                  <a:cubicBezTo>
                    <a:pt x="1255" y="177"/>
                    <a:pt x="997" y="113"/>
                    <a:pt x="802" y="63"/>
                  </a:cubicBezTo>
                  <a:cubicBezTo>
                    <a:pt x="650" y="27"/>
                    <a:pt x="499" y="1"/>
                    <a:pt x="34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61"/>
            <p:cNvSpPr/>
            <p:nvPr/>
          </p:nvSpPr>
          <p:spPr>
            <a:xfrm>
              <a:off x="2204657" y="2164470"/>
              <a:ext cx="30881" cy="9940"/>
            </a:xfrm>
            <a:custGeom>
              <a:avLst/>
              <a:gdLst/>
              <a:ahLst/>
              <a:cxnLst/>
              <a:rect l="l" t="t" r="r" b="b"/>
              <a:pathLst>
                <a:path w="1339" h="431" extrusionOk="0">
                  <a:moveTo>
                    <a:pt x="123" y="0"/>
                  </a:moveTo>
                  <a:cubicBezTo>
                    <a:pt x="25" y="0"/>
                    <a:pt x="1" y="135"/>
                    <a:pt x="99" y="165"/>
                  </a:cubicBezTo>
                  <a:cubicBezTo>
                    <a:pt x="282" y="218"/>
                    <a:pt x="457" y="275"/>
                    <a:pt x="640" y="329"/>
                  </a:cubicBezTo>
                  <a:cubicBezTo>
                    <a:pt x="788" y="369"/>
                    <a:pt x="942" y="430"/>
                    <a:pt x="1097" y="430"/>
                  </a:cubicBezTo>
                  <a:cubicBezTo>
                    <a:pt x="1116" y="430"/>
                    <a:pt x="1136" y="429"/>
                    <a:pt x="1156" y="427"/>
                  </a:cubicBezTo>
                  <a:cubicBezTo>
                    <a:pt x="1297" y="408"/>
                    <a:pt x="1338" y="229"/>
                    <a:pt x="1213" y="161"/>
                  </a:cubicBezTo>
                  <a:cubicBezTo>
                    <a:pt x="1057" y="74"/>
                    <a:pt x="868" y="74"/>
                    <a:pt x="696" y="55"/>
                  </a:cubicBezTo>
                  <a:cubicBezTo>
                    <a:pt x="510" y="32"/>
                    <a:pt x="320" y="20"/>
                    <a:pt x="134" y="1"/>
                  </a:cubicBezTo>
                  <a:cubicBezTo>
                    <a:pt x="130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61"/>
            <p:cNvSpPr/>
            <p:nvPr/>
          </p:nvSpPr>
          <p:spPr>
            <a:xfrm>
              <a:off x="2124861" y="2170397"/>
              <a:ext cx="21079" cy="13999"/>
            </a:xfrm>
            <a:custGeom>
              <a:avLst/>
              <a:gdLst/>
              <a:ahLst/>
              <a:cxnLst/>
              <a:rect l="l" t="t" r="r" b="b"/>
              <a:pathLst>
                <a:path w="914" h="607" extrusionOk="0">
                  <a:moveTo>
                    <a:pt x="152" y="1"/>
                  </a:moveTo>
                  <a:cubicBezTo>
                    <a:pt x="75" y="1"/>
                    <a:pt x="1" y="80"/>
                    <a:pt x="35" y="159"/>
                  </a:cubicBezTo>
                  <a:cubicBezTo>
                    <a:pt x="96" y="296"/>
                    <a:pt x="244" y="391"/>
                    <a:pt x="369" y="470"/>
                  </a:cubicBezTo>
                  <a:cubicBezTo>
                    <a:pt x="467" y="534"/>
                    <a:pt x="582" y="607"/>
                    <a:pt x="698" y="607"/>
                  </a:cubicBezTo>
                  <a:cubicBezTo>
                    <a:pt x="741" y="607"/>
                    <a:pt x="784" y="597"/>
                    <a:pt x="826" y="573"/>
                  </a:cubicBezTo>
                  <a:cubicBezTo>
                    <a:pt x="879" y="547"/>
                    <a:pt x="913" y="456"/>
                    <a:pt x="887" y="398"/>
                  </a:cubicBezTo>
                  <a:cubicBezTo>
                    <a:pt x="822" y="254"/>
                    <a:pt x="670" y="231"/>
                    <a:pt x="533" y="174"/>
                  </a:cubicBezTo>
                  <a:cubicBezTo>
                    <a:pt x="415" y="125"/>
                    <a:pt x="301" y="30"/>
                    <a:pt x="176" y="3"/>
                  </a:cubicBezTo>
                  <a:cubicBezTo>
                    <a:pt x="168" y="1"/>
                    <a:pt x="160" y="1"/>
                    <a:pt x="15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61"/>
            <p:cNvSpPr/>
            <p:nvPr/>
          </p:nvSpPr>
          <p:spPr>
            <a:xfrm>
              <a:off x="2146817" y="2155291"/>
              <a:ext cx="28667" cy="14368"/>
            </a:xfrm>
            <a:custGeom>
              <a:avLst/>
              <a:gdLst/>
              <a:ahLst/>
              <a:cxnLst/>
              <a:rect l="l" t="t" r="r" b="b"/>
              <a:pathLst>
                <a:path w="1243" h="623" extrusionOk="0">
                  <a:moveTo>
                    <a:pt x="163" y="0"/>
                  </a:moveTo>
                  <a:cubicBezTo>
                    <a:pt x="41" y="0"/>
                    <a:pt x="1" y="174"/>
                    <a:pt x="83" y="259"/>
                  </a:cubicBezTo>
                  <a:cubicBezTo>
                    <a:pt x="212" y="399"/>
                    <a:pt x="398" y="490"/>
                    <a:pt x="581" y="551"/>
                  </a:cubicBezTo>
                  <a:cubicBezTo>
                    <a:pt x="682" y="587"/>
                    <a:pt x="801" y="622"/>
                    <a:pt x="914" y="622"/>
                  </a:cubicBezTo>
                  <a:cubicBezTo>
                    <a:pt x="1007" y="622"/>
                    <a:pt x="1096" y="598"/>
                    <a:pt x="1167" y="529"/>
                  </a:cubicBezTo>
                  <a:cubicBezTo>
                    <a:pt x="1242" y="449"/>
                    <a:pt x="1212" y="331"/>
                    <a:pt x="1147" y="262"/>
                  </a:cubicBezTo>
                  <a:cubicBezTo>
                    <a:pt x="1041" y="144"/>
                    <a:pt x="817" y="171"/>
                    <a:pt x="672" y="144"/>
                  </a:cubicBezTo>
                  <a:cubicBezTo>
                    <a:pt x="509" y="114"/>
                    <a:pt x="361" y="57"/>
                    <a:pt x="208" y="8"/>
                  </a:cubicBezTo>
                  <a:cubicBezTo>
                    <a:pt x="192" y="2"/>
                    <a:pt x="177" y="0"/>
                    <a:pt x="1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61"/>
            <p:cNvSpPr/>
            <p:nvPr/>
          </p:nvSpPr>
          <p:spPr>
            <a:xfrm>
              <a:off x="1767831" y="2069614"/>
              <a:ext cx="38284" cy="8810"/>
            </a:xfrm>
            <a:custGeom>
              <a:avLst/>
              <a:gdLst/>
              <a:ahLst/>
              <a:cxnLst/>
              <a:rect l="l" t="t" r="r" b="b"/>
              <a:pathLst>
                <a:path w="1660" h="382" extrusionOk="0">
                  <a:moveTo>
                    <a:pt x="179" y="1"/>
                  </a:moveTo>
                  <a:cubicBezTo>
                    <a:pt x="22" y="1"/>
                    <a:pt x="1" y="259"/>
                    <a:pt x="160" y="278"/>
                  </a:cubicBezTo>
                  <a:cubicBezTo>
                    <a:pt x="598" y="332"/>
                    <a:pt x="1026" y="369"/>
                    <a:pt x="1468" y="381"/>
                  </a:cubicBezTo>
                  <a:cubicBezTo>
                    <a:pt x="1470" y="381"/>
                    <a:pt x="1472" y="381"/>
                    <a:pt x="1474" y="381"/>
                  </a:cubicBezTo>
                  <a:cubicBezTo>
                    <a:pt x="1636" y="381"/>
                    <a:pt x="1659" y="107"/>
                    <a:pt x="1491" y="88"/>
                  </a:cubicBezTo>
                  <a:cubicBezTo>
                    <a:pt x="1054" y="35"/>
                    <a:pt x="624" y="12"/>
                    <a:pt x="182" y="1"/>
                  </a:cubicBezTo>
                  <a:cubicBezTo>
                    <a:pt x="181" y="1"/>
                    <a:pt x="180" y="1"/>
                    <a:pt x="1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61"/>
            <p:cNvSpPr/>
            <p:nvPr/>
          </p:nvSpPr>
          <p:spPr>
            <a:xfrm>
              <a:off x="1254067" y="2084097"/>
              <a:ext cx="31526" cy="7957"/>
            </a:xfrm>
            <a:custGeom>
              <a:avLst/>
              <a:gdLst/>
              <a:ahLst/>
              <a:cxnLst/>
              <a:rect l="l" t="t" r="r" b="b"/>
              <a:pathLst>
                <a:path w="1367" h="345" extrusionOk="0">
                  <a:moveTo>
                    <a:pt x="164" y="1"/>
                  </a:moveTo>
                  <a:cubicBezTo>
                    <a:pt x="30" y="1"/>
                    <a:pt x="0" y="209"/>
                    <a:pt x="142" y="251"/>
                  </a:cubicBezTo>
                  <a:cubicBezTo>
                    <a:pt x="318" y="303"/>
                    <a:pt x="522" y="345"/>
                    <a:pt x="722" y="345"/>
                  </a:cubicBezTo>
                  <a:cubicBezTo>
                    <a:pt x="928" y="345"/>
                    <a:pt x="1130" y="300"/>
                    <a:pt x="1290" y="178"/>
                  </a:cubicBezTo>
                  <a:cubicBezTo>
                    <a:pt x="1367" y="118"/>
                    <a:pt x="1325" y="8"/>
                    <a:pt x="1234" y="4"/>
                  </a:cubicBezTo>
                  <a:cubicBezTo>
                    <a:pt x="1211" y="3"/>
                    <a:pt x="1189" y="3"/>
                    <a:pt x="1167" y="3"/>
                  </a:cubicBezTo>
                  <a:cubicBezTo>
                    <a:pt x="945" y="3"/>
                    <a:pt x="735" y="37"/>
                    <a:pt x="519" y="37"/>
                  </a:cubicBezTo>
                  <a:cubicBezTo>
                    <a:pt x="413" y="37"/>
                    <a:pt x="306" y="29"/>
                    <a:pt x="195" y="4"/>
                  </a:cubicBezTo>
                  <a:cubicBezTo>
                    <a:pt x="184" y="2"/>
                    <a:pt x="174" y="1"/>
                    <a:pt x="16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61"/>
            <p:cNvSpPr/>
            <p:nvPr/>
          </p:nvSpPr>
          <p:spPr>
            <a:xfrm>
              <a:off x="1282365" y="2060458"/>
              <a:ext cx="35401" cy="11301"/>
            </a:xfrm>
            <a:custGeom>
              <a:avLst/>
              <a:gdLst/>
              <a:ahLst/>
              <a:cxnLst/>
              <a:rect l="l" t="t" r="r" b="b"/>
              <a:pathLst>
                <a:path w="1535" h="490" extrusionOk="0">
                  <a:moveTo>
                    <a:pt x="1276" y="0"/>
                  </a:moveTo>
                  <a:cubicBezTo>
                    <a:pt x="884" y="0"/>
                    <a:pt x="503" y="116"/>
                    <a:pt x="128" y="238"/>
                  </a:cubicBezTo>
                  <a:cubicBezTo>
                    <a:pt x="0" y="278"/>
                    <a:pt x="27" y="490"/>
                    <a:pt x="157" y="490"/>
                  </a:cubicBezTo>
                  <a:cubicBezTo>
                    <a:pt x="162" y="490"/>
                    <a:pt x="168" y="490"/>
                    <a:pt x="174" y="489"/>
                  </a:cubicBezTo>
                  <a:cubicBezTo>
                    <a:pt x="622" y="428"/>
                    <a:pt x="1071" y="359"/>
                    <a:pt x="1467" y="139"/>
                  </a:cubicBezTo>
                  <a:cubicBezTo>
                    <a:pt x="1535" y="97"/>
                    <a:pt x="1486" y="10"/>
                    <a:pt x="1425" y="6"/>
                  </a:cubicBezTo>
                  <a:cubicBezTo>
                    <a:pt x="1375" y="2"/>
                    <a:pt x="1326" y="0"/>
                    <a:pt x="127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61"/>
            <p:cNvSpPr/>
            <p:nvPr/>
          </p:nvSpPr>
          <p:spPr>
            <a:xfrm>
              <a:off x="1318619" y="2078101"/>
              <a:ext cx="37730" cy="12823"/>
            </a:xfrm>
            <a:custGeom>
              <a:avLst/>
              <a:gdLst/>
              <a:ahLst/>
              <a:cxnLst/>
              <a:rect l="l" t="t" r="r" b="b"/>
              <a:pathLst>
                <a:path w="1636" h="556" extrusionOk="0">
                  <a:moveTo>
                    <a:pt x="1299" y="0"/>
                  </a:moveTo>
                  <a:cubicBezTo>
                    <a:pt x="888" y="0"/>
                    <a:pt x="521" y="136"/>
                    <a:pt x="130" y="313"/>
                  </a:cubicBezTo>
                  <a:cubicBezTo>
                    <a:pt x="0" y="372"/>
                    <a:pt x="43" y="556"/>
                    <a:pt x="166" y="556"/>
                  </a:cubicBezTo>
                  <a:cubicBezTo>
                    <a:pt x="180" y="556"/>
                    <a:pt x="195" y="554"/>
                    <a:pt x="210" y="549"/>
                  </a:cubicBezTo>
                  <a:cubicBezTo>
                    <a:pt x="658" y="412"/>
                    <a:pt x="1114" y="347"/>
                    <a:pt x="1556" y="180"/>
                  </a:cubicBezTo>
                  <a:cubicBezTo>
                    <a:pt x="1628" y="154"/>
                    <a:pt x="1635" y="28"/>
                    <a:pt x="1548" y="17"/>
                  </a:cubicBezTo>
                  <a:cubicBezTo>
                    <a:pt x="1463" y="5"/>
                    <a:pt x="1380" y="0"/>
                    <a:pt x="12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61"/>
            <p:cNvSpPr/>
            <p:nvPr/>
          </p:nvSpPr>
          <p:spPr>
            <a:xfrm>
              <a:off x="1351253" y="2042492"/>
              <a:ext cx="42204" cy="14622"/>
            </a:xfrm>
            <a:custGeom>
              <a:avLst/>
              <a:gdLst/>
              <a:ahLst/>
              <a:cxnLst/>
              <a:rect l="l" t="t" r="r" b="b"/>
              <a:pathLst>
                <a:path w="1830" h="634" extrusionOk="0">
                  <a:moveTo>
                    <a:pt x="1555" y="1"/>
                  </a:moveTo>
                  <a:cubicBezTo>
                    <a:pt x="1327" y="1"/>
                    <a:pt x="1123" y="64"/>
                    <a:pt x="901" y="124"/>
                  </a:cubicBezTo>
                  <a:cubicBezTo>
                    <a:pt x="654" y="185"/>
                    <a:pt x="384" y="222"/>
                    <a:pt x="152" y="333"/>
                  </a:cubicBezTo>
                  <a:cubicBezTo>
                    <a:pt x="34" y="386"/>
                    <a:pt x="1" y="603"/>
                    <a:pt x="171" y="625"/>
                  </a:cubicBezTo>
                  <a:cubicBezTo>
                    <a:pt x="221" y="631"/>
                    <a:pt x="270" y="634"/>
                    <a:pt x="319" y="634"/>
                  </a:cubicBezTo>
                  <a:cubicBezTo>
                    <a:pt x="523" y="634"/>
                    <a:pt x="725" y="589"/>
                    <a:pt x="928" y="550"/>
                  </a:cubicBezTo>
                  <a:cubicBezTo>
                    <a:pt x="1205" y="496"/>
                    <a:pt x="1468" y="439"/>
                    <a:pt x="1703" y="271"/>
                  </a:cubicBezTo>
                  <a:cubicBezTo>
                    <a:pt x="1829" y="185"/>
                    <a:pt x="1757" y="6"/>
                    <a:pt x="1612" y="2"/>
                  </a:cubicBezTo>
                  <a:cubicBezTo>
                    <a:pt x="1593" y="1"/>
                    <a:pt x="1574" y="1"/>
                    <a:pt x="15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61"/>
            <p:cNvSpPr/>
            <p:nvPr/>
          </p:nvSpPr>
          <p:spPr>
            <a:xfrm>
              <a:off x="1378697" y="2077386"/>
              <a:ext cx="33602" cy="8948"/>
            </a:xfrm>
            <a:custGeom>
              <a:avLst/>
              <a:gdLst/>
              <a:ahLst/>
              <a:cxnLst/>
              <a:rect l="l" t="t" r="r" b="b"/>
              <a:pathLst>
                <a:path w="1457" h="388" extrusionOk="0">
                  <a:moveTo>
                    <a:pt x="941" y="1"/>
                  </a:moveTo>
                  <a:cubicBezTo>
                    <a:pt x="661" y="1"/>
                    <a:pt x="370" y="87"/>
                    <a:pt x="114" y="169"/>
                  </a:cubicBezTo>
                  <a:cubicBezTo>
                    <a:pt x="0" y="204"/>
                    <a:pt x="38" y="363"/>
                    <a:pt x="148" y="363"/>
                  </a:cubicBezTo>
                  <a:cubicBezTo>
                    <a:pt x="344" y="367"/>
                    <a:pt x="555" y="387"/>
                    <a:pt x="763" y="387"/>
                  </a:cubicBezTo>
                  <a:cubicBezTo>
                    <a:pt x="966" y="387"/>
                    <a:pt x="1166" y="368"/>
                    <a:pt x="1346" y="295"/>
                  </a:cubicBezTo>
                  <a:cubicBezTo>
                    <a:pt x="1429" y="260"/>
                    <a:pt x="1457" y="123"/>
                    <a:pt x="1361" y="82"/>
                  </a:cubicBezTo>
                  <a:cubicBezTo>
                    <a:pt x="1228" y="23"/>
                    <a:pt x="1086" y="1"/>
                    <a:pt x="94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61"/>
            <p:cNvSpPr/>
            <p:nvPr/>
          </p:nvSpPr>
          <p:spPr>
            <a:xfrm>
              <a:off x="1348393" y="2112510"/>
              <a:ext cx="31942" cy="20641"/>
            </a:xfrm>
            <a:custGeom>
              <a:avLst/>
              <a:gdLst/>
              <a:ahLst/>
              <a:cxnLst/>
              <a:rect l="l" t="t" r="r" b="b"/>
              <a:pathLst>
                <a:path w="1385" h="895" extrusionOk="0">
                  <a:moveTo>
                    <a:pt x="142" y="1"/>
                  </a:moveTo>
                  <a:cubicBezTo>
                    <a:pt x="24" y="1"/>
                    <a:pt x="1" y="177"/>
                    <a:pt x="125" y="216"/>
                  </a:cubicBezTo>
                  <a:cubicBezTo>
                    <a:pt x="348" y="292"/>
                    <a:pt x="569" y="411"/>
                    <a:pt x="759" y="555"/>
                  </a:cubicBezTo>
                  <a:cubicBezTo>
                    <a:pt x="915" y="676"/>
                    <a:pt x="1055" y="825"/>
                    <a:pt x="1250" y="890"/>
                  </a:cubicBezTo>
                  <a:cubicBezTo>
                    <a:pt x="1259" y="893"/>
                    <a:pt x="1268" y="894"/>
                    <a:pt x="1277" y="894"/>
                  </a:cubicBezTo>
                  <a:cubicBezTo>
                    <a:pt x="1341" y="894"/>
                    <a:pt x="1384" y="813"/>
                    <a:pt x="1367" y="753"/>
                  </a:cubicBezTo>
                  <a:cubicBezTo>
                    <a:pt x="1257" y="292"/>
                    <a:pt x="569" y="87"/>
                    <a:pt x="170" y="4"/>
                  </a:cubicBezTo>
                  <a:cubicBezTo>
                    <a:pt x="160" y="2"/>
                    <a:pt x="151" y="1"/>
                    <a:pt x="1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61"/>
            <p:cNvSpPr/>
            <p:nvPr/>
          </p:nvSpPr>
          <p:spPr>
            <a:xfrm>
              <a:off x="1306212" y="2115646"/>
              <a:ext cx="28344" cy="17343"/>
            </a:xfrm>
            <a:custGeom>
              <a:avLst/>
              <a:gdLst/>
              <a:ahLst/>
              <a:cxnLst/>
              <a:rect l="l" t="t" r="r" b="b"/>
              <a:pathLst>
                <a:path w="1229" h="752" extrusionOk="0">
                  <a:moveTo>
                    <a:pt x="106" y="1"/>
                  </a:moveTo>
                  <a:cubicBezTo>
                    <a:pt x="18" y="1"/>
                    <a:pt x="0" y="144"/>
                    <a:pt x="94" y="175"/>
                  </a:cubicBezTo>
                  <a:cubicBezTo>
                    <a:pt x="284" y="240"/>
                    <a:pt x="478" y="373"/>
                    <a:pt x="641" y="487"/>
                  </a:cubicBezTo>
                  <a:cubicBezTo>
                    <a:pt x="786" y="590"/>
                    <a:pt x="919" y="700"/>
                    <a:pt x="1094" y="749"/>
                  </a:cubicBezTo>
                  <a:cubicBezTo>
                    <a:pt x="1100" y="751"/>
                    <a:pt x="1106" y="751"/>
                    <a:pt x="1112" y="751"/>
                  </a:cubicBezTo>
                  <a:cubicBezTo>
                    <a:pt x="1174" y="751"/>
                    <a:pt x="1229" y="683"/>
                    <a:pt x="1204" y="624"/>
                  </a:cubicBezTo>
                  <a:cubicBezTo>
                    <a:pt x="1037" y="210"/>
                    <a:pt x="508" y="111"/>
                    <a:pt x="132" y="5"/>
                  </a:cubicBezTo>
                  <a:cubicBezTo>
                    <a:pt x="123" y="2"/>
                    <a:pt x="114" y="1"/>
                    <a:pt x="10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61"/>
            <p:cNvSpPr/>
            <p:nvPr/>
          </p:nvSpPr>
          <p:spPr>
            <a:xfrm>
              <a:off x="1305174" y="2141038"/>
              <a:ext cx="32311" cy="27790"/>
            </a:xfrm>
            <a:custGeom>
              <a:avLst/>
              <a:gdLst/>
              <a:ahLst/>
              <a:cxnLst/>
              <a:rect l="l" t="t" r="r" b="b"/>
              <a:pathLst>
                <a:path w="1401" h="1205" extrusionOk="0">
                  <a:moveTo>
                    <a:pt x="99" y="0"/>
                  </a:moveTo>
                  <a:cubicBezTo>
                    <a:pt x="48" y="0"/>
                    <a:pt x="1" y="57"/>
                    <a:pt x="21" y="105"/>
                  </a:cubicBezTo>
                  <a:cubicBezTo>
                    <a:pt x="120" y="333"/>
                    <a:pt x="311" y="501"/>
                    <a:pt x="478" y="679"/>
                  </a:cubicBezTo>
                  <a:cubicBezTo>
                    <a:pt x="656" y="873"/>
                    <a:pt x="865" y="1101"/>
                    <a:pt x="1116" y="1192"/>
                  </a:cubicBezTo>
                  <a:cubicBezTo>
                    <a:pt x="1141" y="1201"/>
                    <a:pt x="1165" y="1205"/>
                    <a:pt x="1187" y="1205"/>
                  </a:cubicBezTo>
                  <a:cubicBezTo>
                    <a:pt x="1315" y="1205"/>
                    <a:pt x="1401" y="1078"/>
                    <a:pt x="1332" y="945"/>
                  </a:cubicBezTo>
                  <a:cubicBezTo>
                    <a:pt x="1211" y="710"/>
                    <a:pt x="957" y="527"/>
                    <a:pt x="744" y="375"/>
                  </a:cubicBezTo>
                  <a:cubicBezTo>
                    <a:pt x="546" y="238"/>
                    <a:pt x="352" y="67"/>
                    <a:pt x="116" y="2"/>
                  </a:cubicBezTo>
                  <a:cubicBezTo>
                    <a:pt x="110" y="1"/>
                    <a:pt x="105" y="0"/>
                    <a:pt x="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61"/>
            <p:cNvSpPr/>
            <p:nvPr/>
          </p:nvSpPr>
          <p:spPr>
            <a:xfrm>
              <a:off x="1351368" y="2180198"/>
              <a:ext cx="29889" cy="26453"/>
            </a:xfrm>
            <a:custGeom>
              <a:avLst/>
              <a:gdLst/>
              <a:ahLst/>
              <a:cxnLst/>
              <a:rect l="l" t="t" r="r" b="b"/>
              <a:pathLst>
                <a:path w="1296" h="1147" extrusionOk="0">
                  <a:moveTo>
                    <a:pt x="166" y="0"/>
                  </a:moveTo>
                  <a:cubicBezTo>
                    <a:pt x="81" y="0"/>
                    <a:pt x="0" y="65"/>
                    <a:pt x="41" y="168"/>
                  </a:cubicBezTo>
                  <a:cubicBezTo>
                    <a:pt x="181" y="523"/>
                    <a:pt x="593" y="1147"/>
                    <a:pt x="1039" y="1147"/>
                  </a:cubicBezTo>
                  <a:cubicBezTo>
                    <a:pt x="1065" y="1147"/>
                    <a:pt x="1091" y="1145"/>
                    <a:pt x="1117" y="1140"/>
                  </a:cubicBezTo>
                  <a:cubicBezTo>
                    <a:pt x="1235" y="1121"/>
                    <a:pt x="1296" y="1012"/>
                    <a:pt x="1235" y="905"/>
                  </a:cubicBezTo>
                  <a:cubicBezTo>
                    <a:pt x="1132" y="719"/>
                    <a:pt x="931" y="638"/>
                    <a:pt x="763" y="521"/>
                  </a:cubicBezTo>
                  <a:cubicBezTo>
                    <a:pt x="577" y="388"/>
                    <a:pt x="424" y="224"/>
                    <a:pt x="277" y="49"/>
                  </a:cubicBezTo>
                  <a:cubicBezTo>
                    <a:pt x="248" y="16"/>
                    <a:pt x="206" y="0"/>
                    <a:pt x="16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61"/>
            <p:cNvSpPr/>
            <p:nvPr/>
          </p:nvSpPr>
          <p:spPr>
            <a:xfrm>
              <a:off x="1374454" y="2162947"/>
              <a:ext cx="35032" cy="18450"/>
            </a:xfrm>
            <a:custGeom>
              <a:avLst/>
              <a:gdLst/>
              <a:ahLst/>
              <a:cxnLst/>
              <a:rect l="l" t="t" r="r" b="b"/>
              <a:pathLst>
                <a:path w="1519" h="800" extrusionOk="0">
                  <a:moveTo>
                    <a:pt x="237" y="0"/>
                  </a:moveTo>
                  <a:cubicBezTo>
                    <a:pt x="112" y="0"/>
                    <a:pt x="1" y="153"/>
                    <a:pt x="90" y="265"/>
                  </a:cubicBezTo>
                  <a:cubicBezTo>
                    <a:pt x="237" y="451"/>
                    <a:pt x="477" y="573"/>
                    <a:pt x="697" y="665"/>
                  </a:cubicBezTo>
                  <a:cubicBezTo>
                    <a:pt x="842" y="723"/>
                    <a:pt x="1019" y="800"/>
                    <a:pt x="1185" y="800"/>
                  </a:cubicBezTo>
                  <a:cubicBezTo>
                    <a:pt x="1265" y="800"/>
                    <a:pt x="1342" y="782"/>
                    <a:pt x="1413" y="737"/>
                  </a:cubicBezTo>
                  <a:cubicBezTo>
                    <a:pt x="1492" y="683"/>
                    <a:pt x="1518" y="562"/>
                    <a:pt x="1462" y="482"/>
                  </a:cubicBezTo>
                  <a:cubicBezTo>
                    <a:pt x="1332" y="303"/>
                    <a:pt x="1081" y="284"/>
                    <a:pt x="883" y="219"/>
                  </a:cubicBezTo>
                  <a:cubicBezTo>
                    <a:pt x="674" y="158"/>
                    <a:pt x="477" y="44"/>
                    <a:pt x="267" y="3"/>
                  </a:cubicBezTo>
                  <a:cubicBezTo>
                    <a:pt x="257" y="1"/>
                    <a:pt x="247" y="0"/>
                    <a:pt x="23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61"/>
            <p:cNvSpPr/>
            <p:nvPr/>
          </p:nvSpPr>
          <p:spPr>
            <a:xfrm>
              <a:off x="1403974" y="2147473"/>
              <a:ext cx="25069" cy="14737"/>
            </a:xfrm>
            <a:custGeom>
              <a:avLst/>
              <a:gdLst/>
              <a:ahLst/>
              <a:cxnLst/>
              <a:rect l="l" t="t" r="r" b="b"/>
              <a:pathLst>
                <a:path w="1087" h="639" extrusionOk="0">
                  <a:moveTo>
                    <a:pt x="200" y="1"/>
                  </a:moveTo>
                  <a:cubicBezTo>
                    <a:pt x="36" y="1"/>
                    <a:pt x="0" y="207"/>
                    <a:pt x="98" y="305"/>
                  </a:cubicBezTo>
                  <a:cubicBezTo>
                    <a:pt x="189" y="400"/>
                    <a:pt x="322" y="457"/>
                    <a:pt x="440" y="518"/>
                  </a:cubicBezTo>
                  <a:cubicBezTo>
                    <a:pt x="552" y="576"/>
                    <a:pt x="663" y="639"/>
                    <a:pt x="791" y="639"/>
                  </a:cubicBezTo>
                  <a:cubicBezTo>
                    <a:pt x="807" y="639"/>
                    <a:pt x="823" y="638"/>
                    <a:pt x="840" y="636"/>
                  </a:cubicBezTo>
                  <a:cubicBezTo>
                    <a:pt x="980" y="620"/>
                    <a:pt x="1086" y="461"/>
                    <a:pt x="991" y="332"/>
                  </a:cubicBezTo>
                  <a:cubicBezTo>
                    <a:pt x="893" y="199"/>
                    <a:pt x="759" y="157"/>
                    <a:pt x="603" y="104"/>
                  </a:cubicBezTo>
                  <a:cubicBezTo>
                    <a:pt x="475" y="58"/>
                    <a:pt x="345" y="1"/>
                    <a:pt x="205" y="1"/>
                  </a:cubicBezTo>
                  <a:cubicBezTo>
                    <a:pt x="203" y="1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61"/>
            <p:cNvSpPr/>
            <p:nvPr/>
          </p:nvSpPr>
          <p:spPr>
            <a:xfrm>
              <a:off x="1420371" y="2117122"/>
              <a:ext cx="32864" cy="12131"/>
            </a:xfrm>
            <a:custGeom>
              <a:avLst/>
              <a:gdLst/>
              <a:ahLst/>
              <a:cxnLst/>
              <a:rect l="l" t="t" r="r" b="b"/>
              <a:pathLst>
                <a:path w="1425" h="526" extrusionOk="0">
                  <a:moveTo>
                    <a:pt x="197" y="1"/>
                  </a:moveTo>
                  <a:cubicBezTo>
                    <a:pt x="50" y="1"/>
                    <a:pt x="1" y="204"/>
                    <a:pt x="101" y="290"/>
                  </a:cubicBezTo>
                  <a:cubicBezTo>
                    <a:pt x="271" y="436"/>
                    <a:pt x="547" y="525"/>
                    <a:pt x="811" y="525"/>
                  </a:cubicBezTo>
                  <a:cubicBezTo>
                    <a:pt x="1010" y="525"/>
                    <a:pt x="1202" y="475"/>
                    <a:pt x="1338" y="359"/>
                  </a:cubicBezTo>
                  <a:cubicBezTo>
                    <a:pt x="1424" y="287"/>
                    <a:pt x="1410" y="150"/>
                    <a:pt x="1292" y="120"/>
                  </a:cubicBezTo>
                  <a:cubicBezTo>
                    <a:pt x="1117" y="74"/>
                    <a:pt x="923" y="85"/>
                    <a:pt x="745" y="74"/>
                  </a:cubicBezTo>
                  <a:cubicBezTo>
                    <a:pt x="562" y="62"/>
                    <a:pt x="387" y="13"/>
                    <a:pt x="205" y="1"/>
                  </a:cubicBezTo>
                  <a:cubicBezTo>
                    <a:pt x="202" y="1"/>
                    <a:pt x="199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61"/>
            <p:cNvSpPr/>
            <p:nvPr/>
          </p:nvSpPr>
          <p:spPr>
            <a:xfrm>
              <a:off x="1438452" y="2089309"/>
              <a:ext cx="29958" cy="9963"/>
            </a:xfrm>
            <a:custGeom>
              <a:avLst/>
              <a:gdLst/>
              <a:ahLst/>
              <a:cxnLst/>
              <a:rect l="l" t="t" r="r" b="b"/>
              <a:pathLst>
                <a:path w="1299" h="432" extrusionOk="0">
                  <a:moveTo>
                    <a:pt x="614" y="1"/>
                  </a:moveTo>
                  <a:cubicBezTo>
                    <a:pt x="474" y="1"/>
                    <a:pt x="328" y="44"/>
                    <a:pt x="196" y="82"/>
                  </a:cubicBezTo>
                  <a:cubicBezTo>
                    <a:pt x="1" y="134"/>
                    <a:pt x="61" y="432"/>
                    <a:pt x="257" y="432"/>
                  </a:cubicBezTo>
                  <a:cubicBezTo>
                    <a:pt x="259" y="432"/>
                    <a:pt x="262" y="431"/>
                    <a:pt x="265" y="431"/>
                  </a:cubicBezTo>
                  <a:cubicBezTo>
                    <a:pt x="299" y="430"/>
                    <a:pt x="334" y="429"/>
                    <a:pt x="369" y="429"/>
                  </a:cubicBezTo>
                  <a:cubicBezTo>
                    <a:pt x="424" y="429"/>
                    <a:pt x="479" y="430"/>
                    <a:pt x="533" y="430"/>
                  </a:cubicBezTo>
                  <a:cubicBezTo>
                    <a:pt x="600" y="430"/>
                    <a:pt x="667" y="429"/>
                    <a:pt x="732" y="420"/>
                  </a:cubicBezTo>
                  <a:cubicBezTo>
                    <a:pt x="877" y="398"/>
                    <a:pt x="1040" y="413"/>
                    <a:pt x="1177" y="363"/>
                  </a:cubicBezTo>
                  <a:cubicBezTo>
                    <a:pt x="1256" y="333"/>
                    <a:pt x="1298" y="211"/>
                    <a:pt x="1219" y="154"/>
                  </a:cubicBezTo>
                  <a:cubicBezTo>
                    <a:pt x="1078" y="52"/>
                    <a:pt x="900" y="44"/>
                    <a:pt x="736" y="13"/>
                  </a:cubicBezTo>
                  <a:cubicBezTo>
                    <a:pt x="696" y="5"/>
                    <a:pt x="655" y="1"/>
                    <a:pt x="61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61"/>
            <p:cNvSpPr/>
            <p:nvPr/>
          </p:nvSpPr>
          <p:spPr>
            <a:xfrm>
              <a:off x="1460131" y="2150009"/>
              <a:ext cx="27306" cy="13376"/>
            </a:xfrm>
            <a:custGeom>
              <a:avLst/>
              <a:gdLst/>
              <a:ahLst/>
              <a:cxnLst/>
              <a:rect l="l" t="t" r="r" b="b"/>
              <a:pathLst>
                <a:path w="1184" h="580" extrusionOk="0">
                  <a:moveTo>
                    <a:pt x="218" y="0"/>
                  </a:moveTo>
                  <a:cubicBezTo>
                    <a:pt x="113" y="0"/>
                    <a:pt x="0" y="92"/>
                    <a:pt x="51" y="206"/>
                  </a:cubicBezTo>
                  <a:cubicBezTo>
                    <a:pt x="134" y="389"/>
                    <a:pt x="370" y="488"/>
                    <a:pt x="553" y="537"/>
                  </a:cubicBezTo>
                  <a:cubicBezTo>
                    <a:pt x="629" y="560"/>
                    <a:pt x="730" y="580"/>
                    <a:pt x="828" y="580"/>
                  </a:cubicBezTo>
                  <a:cubicBezTo>
                    <a:pt x="962" y="580"/>
                    <a:pt x="1091" y="543"/>
                    <a:pt x="1146" y="427"/>
                  </a:cubicBezTo>
                  <a:cubicBezTo>
                    <a:pt x="1183" y="351"/>
                    <a:pt x="1160" y="275"/>
                    <a:pt x="1104" y="217"/>
                  </a:cubicBezTo>
                  <a:cubicBezTo>
                    <a:pt x="1047" y="155"/>
                    <a:pt x="966" y="144"/>
                    <a:pt x="880" y="144"/>
                  </a:cubicBezTo>
                  <a:cubicBezTo>
                    <a:pt x="834" y="144"/>
                    <a:pt x="787" y="147"/>
                    <a:pt x="741" y="147"/>
                  </a:cubicBezTo>
                  <a:cubicBezTo>
                    <a:pt x="712" y="147"/>
                    <a:pt x="685" y="146"/>
                    <a:pt x="659" y="142"/>
                  </a:cubicBezTo>
                  <a:cubicBezTo>
                    <a:pt x="590" y="131"/>
                    <a:pt x="526" y="119"/>
                    <a:pt x="465" y="96"/>
                  </a:cubicBezTo>
                  <a:cubicBezTo>
                    <a:pt x="385" y="66"/>
                    <a:pt x="321" y="8"/>
                    <a:pt x="237" y="1"/>
                  </a:cubicBezTo>
                  <a:cubicBezTo>
                    <a:pt x="231" y="0"/>
                    <a:pt x="225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61"/>
            <p:cNvSpPr/>
            <p:nvPr/>
          </p:nvSpPr>
          <p:spPr>
            <a:xfrm>
              <a:off x="1438314" y="2176416"/>
              <a:ext cx="27375" cy="9778"/>
            </a:xfrm>
            <a:custGeom>
              <a:avLst/>
              <a:gdLst/>
              <a:ahLst/>
              <a:cxnLst/>
              <a:rect l="l" t="t" r="r" b="b"/>
              <a:pathLst>
                <a:path w="1187" h="424" extrusionOk="0">
                  <a:moveTo>
                    <a:pt x="179" y="0"/>
                  </a:moveTo>
                  <a:cubicBezTo>
                    <a:pt x="8" y="0"/>
                    <a:pt x="0" y="248"/>
                    <a:pt x="156" y="286"/>
                  </a:cubicBezTo>
                  <a:cubicBezTo>
                    <a:pt x="304" y="323"/>
                    <a:pt x="449" y="358"/>
                    <a:pt x="601" y="381"/>
                  </a:cubicBezTo>
                  <a:cubicBezTo>
                    <a:pt x="692" y="394"/>
                    <a:pt x="794" y="423"/>
                    <a:pt x="890" y="423"/>
                  </a:cubicBezTo>
                  <a:cubicBezTo>
                    <a:pt x="937" y="423"/>
                    <a:pt x="984" y="416"/>
                    <a:pt x="1027" y="396"/>
                  </a:cubicBezTo>
                  <a:cubicBezTo>
                    <a:pt x="1130" y="350"/>
                    <a:pt x="1187" y="209"/>
                    <a:pt x="1084" y="126"/>
                  </a:cubicBezTo>
                  <a:cubicBezTo>
                    <a:pt x="959" y="27"/>
                    <a:pt x="799" y="39"/>
                    <a:pt x="646" y="23"/>
                  </a:cubicBezTo>
                  <a:cubicBezTo>
                    <a:pt x="491" y="8"/>
                    <a:pt x="335" y="0"/>
                    <a:pt x="17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61"/>
            <p:cNvSpPr/>
            <p:nvPr/>
          </p:nvSpPr>
          <p:spPr>
            <a:xfrm>
              <a:off x="1468156" y="2057252"/>
              <a:ext cx="30074" cy="9663"/>
            </a:xfrm>
            <a:custGeom>
              <a:avLst/>
              <a:gdLst/>
              <a:ahLst/>
              <a:cxnLst/>
              <a:rect l="l" t="t" r="r" b="b"/>
              <a:pathLst>
                <a:path w="1304" h="419" extrusionOk="0">
                  <a:moveTo>
                    <a:pt x="155" y="1"/>
                  </a:moveTo>
                  <a:cubicBezTo>
                    <a:pt x="36" y="1"/>
                    <a:pt x="1" y="188"/>
                    <a:pt x="110" y="236"/>
                  </a:cubicBezTo>
                  <a:cubicBezTo>
                    <a:pt x="273" y="305"/>
                    <a:pt x="440" y="350"/>
                    <a:pt x="615" y="381"/>
                  </a:cubicBezTo>
                  <a:cubicBezTo>
                    <a:pt x="719" y="397"/>
                    <a:pt x="831" y="419"/>
                    <a:pt x="939" y="419"/>
                  </a:cubicBezTo>
                  <a:cubicBezTo>
                    <a:pt x="1008" y="419"/>
                    <a:pt x="1076" y="410"/>
                    <a:pt x="1140" y="384"/>
                  </a:cubicBezTo>
                  <a:cubicBezTo>
                    <a:pt x="1265" y="335"/>
                    <a:pt x="1303" y="138"/>
                    <a:pt x="1163" y="77"/>
                  </a:cubicBezTo>
                  <a:cubicBezTo>
                    <a:pt x="1051" y="28"/>
                    <a:pt x="936" y="26"/>
                    <a:pt x="818" y="26"/>
                  </a:cubicBezTo>
                  <a:cubicBezTo>
                    <a:pt x="806" y="26"/>
                    <a:pt x="793" y="26"/>
                    <a:pt x="781" y="26"/>
                  </a:cubicBezTo>
                  <a:cubicBezTo>
                    <a:pt x="746" y="26"/>
                    <a:pt x="711" y="25"/>
                    <a:pt x="676" y="24"/>
                  </a:cubicBezTo>
                  <a:cubicBezTo>
                    <a:pt x="505" y="12"/>
                    <a:pt x="333" y="1"/>
                    <a:pt x="159" y="1"/>
                  </a:cubicBezTo>
                  <a:cubicBezTo>
                    <a:pt x="158" y="1"/>
                    <a:pt x="15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61"/>
            <p:cNvSpPr/>
            <p:nvPr/>
          </p:nvSpPr>
          <p:spPr>
            <a:xfrm>
              <a:off x="1421040" y="2051210"/>
              <a:ext cx="25023" cy="8326"/>
            </a:xfrm>
            <a:custGeom>
              <a:avLst/>
              <a:gdLst/>
              <a:ahLst/>
              <a:cxnLst/>
              <a:rect l="l" t="t" r="r" b="b"/>
              <a:pathLst>
                <a:path w="1085" h="361" extrusionOk="0">
                  <a:moveTo>
                    <a:pt x="936" y="0"/>
                  </a:moveTo>
                  <a:cubicBezTo>
                    <a:pt x="807" y="0"/>
                    <a:pt x="677" y="61"/>
                    <a:pt x="551" y="88"/>
                  </a:cubicBezTo>
                  <a:cubicBezTo>
                    <a:pt x="436" y="108"/>
                    <a:pt x="322" y="119"/>
                    <a:pt x="207" y="119"/>
                  </a:cubicBezTo>
                  <a:cubicBezTo>
                    <a:pt x="190" y="119"/>
                    <a:pt x="173" y="118"/>
                    <a:pt x="156" y="118"/>
                  </a:cubicBezTo>
                  <a:cubicBezTo>
                    <a:pt x="0" y="118"/>
                    <a:pt x="16" y="350"/>
                    <a:pt x="168" y="358"/>
                  </a:cubicBezTo>
                  <a:cubicBezTo>
                    <a:pt x="210" y="360"/>
                    <a:pt x="255" y="361"/>
                    <a:pt x="301" y="361"/>
                  </a:cubicBezTo>
                  <a:cubicBezTo>
                    <a:pt x="548" y="361"/>
                    <a:pt x="846" y="328"/>
                    <a:pt x="1016" y="167"/>
                  </a:cubicBezTo>
                  <a:cubicBezTo>
                    <a:pt x="1084" y="103"/>
                    <a:pt x="1016" y="0"/>
                    <a:pt x="93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61"/>
            <p:cNvSpPr/>
            <p:nvPr/>
          </p:nvSpPr>
          <p:spPr>
            <a:xfrm>
              <a:off x="1422516" y="2019360"/>
              <a:ext cx="26960" cy="9433"/>
            </a:xfrm>
            <a:custGeom>
              <a:avLst/>
              <a:gdLst/>
              <a:ahLst/>
              <a:cxnLst/>
              <a:rect l="l" t="t" r="r" b="b"/>
              <a:pathLst>
                <a:path w="1169" h="409" extrusionOk="0">
                  <a:moveTo>
                    <a:pt x="886" y="1"/>
                  </a:moveTo>
                  <a:cubicBezTo>
                    <a:pt x="780" y="1"/>
                    <a:pt x="669" y="35"/>
                    <a:pt x="568" y="54"/>
                  </a:cubicBezTo>
                  <a:cubicBezTo>
                    <a:pt x="424" y="81"/>
                    <a:pt x="287" y="123"/>
                    <a:pt x="142" y="153"/>
                  </a:cubicBezTo>
                  <a:cubicBezTo>
                    <a:pt x="1" y="183"/>
                    <a:pt x="44" y="408"/>
                    <a:pt x="180" y="408"/>
                  </a:cubicBezTo>
                  <a:cubicBezTo>
                    <a:pt x="184" y="408"/>
                    <a:pt x="187" y="408"/>
                    <a:pt x="191" y="408"/>
                  </a:cubicBezTo>
                  <a:cubicBezTo>
                    <a:pt x="343" y="397"/>
                    <a:pt x="492" y="397"/>
                    <a:pt x="643" y="381"/>
                  </a:cubicBezTo>
                  <a:cubicBezTo>
                    <a:pt x="784" y="367"/>
                    <a:pt x="929" y="374"/>
                    <a:pt x="1050" y="290"/>
                  </a:cubicBezTo>
                  <a:cubicBezTo>
                    <a:pt x="1168" y="214"/>
                    <a:pt x="1115" y="54"/>
                    <a:pt x="998" y="16"/>
                  </a:cubicBezTo>
                  <a:cubicBezTo>
                    <a:pt x="961" y="5"/>
                    <a:pt x="924" y="1"/>
                    <a:pt x="88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61"/>
            <p:cNvSpPr/>
            <p:nvPr/>
          </p:nvSpPr>
          <p:spPr>
            <a:xfrm>
              <a:off x="1476367" y="2022312"/>
              <a:ext cx="29382" cy="10932"/>
            </a:xfrm>
            <a:custGeom>
              <a:avLst/>
              <a:gdLst/>
              <a:ahLst/>
              <a:cxnLst/>
              <a:rect l="l" t="t" r="r" b="b"/>
              <a:pathLst>
                <a:path w="1274" h="474" extrusionOk="0">
                  <a:moveTo>
                    <a:pt x="998" y="0"/>
                  </a:moveTo>
                  <a:cubicBezTo>
                    <a:pt x="833" y="0"/>
                    <a:pt x="679" y="30"/>
                    <a:pt x="514" y="67"/>
                  </a:cubicBezTo>
                  <a:cubicBezTo>
                    <a:pt x="354" y="97"/>
                    <a:pt x="153" y="93"/>
                    <a:pt x="42" y="227"/>
                  </a:cubicBezTo>
                  <a:cubicBezTo>
                    <a:pt x="0" y="272"/>
                    <a:pt x="0" y="353"/>
                    <a:pt x="54" y="394"/>
                  </a:cubicBezTo>
                  <a:cubicBezTo>
                    <a:pt x="126" y="455"/>
                    <a:pt x="215" y="473"/>
                    <a:pt x="308" y="473"/>
                  </a:cubicBezTo>
                  <a:cubicBezTo>
                    <a:pt x="400" y="473"/>
                    <a:pt x="497" y="455"/>
                    <a:pt x="586" y="444"/>
                  </a:cubicBezTo>
                  <a:cubicBezTo>
                    <a:pt x="795" y="416"/>
                    <a:pt x="977" y="367"/>
                    <a:pt x="1156" y="249"/>
                  </a:cubicBezTo>
                  <a:cubicBezTo>
                    <a:pt x="1274" y="170"/>
                    <a:pt x="1198" y="10"/>
                    <a:pt x="1072" y="2"/>
                  </a:cubicBezTo>
                  <a:cubicBezTo>
                    <a:pt x="1047" y="1"/>
                    <a:pt x="1023" y="0"/>
                    <a:pt x="9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61"/>
            <p:cNvSpPr/>
            <p:nvPr/>
          </p:nvSpPr>
          <p:spPr>
            <a:xfrm>
              <a:off x="1493594" y="1982968"/>
              <a:ext cx="39921" cy="14299"/>
            </a:xfrm>
            <a:custGeom>
              <a:avLst/>
              <a:gdLst/>
              <a:ahLst/>
              <a:cxnLst/>
              <a:rect l="l" t="t" r="r" b="b"/>
              <a:pathLst>
                <a:path w="1731" h="620" extrusionOk="0">
                  <a:moveTo>
                    <a:pt x="1579" y="1"/>
                  </a:moveTo>
                  <a:cubicBezTo>
                    <a:pt x="1577" y="1"/>
                    <a:pt x="1575" y="1"/>
                    <a:pt x="1573" y="1"/>
                  </a:cubicBezTo>
                  <a:cubicBezTo>
                    <a:pt x="1078" y="43"/>
                    <a:pt x="604" y="211"/>
                    <a:pt x="139" y="385"/>
                  </a:cubicBezTo>
                  <a:cubicBezTo>
                    <a:pt x="1" y="439"/>
                    <a:pt x="58" y="619"/>
                    <a:pt x="192" y="619"/>
                  </a:cubicBezTo>
                  <a:cubicBezTo>
                    <a:pt x="201" y="619"/>
                    <a:pt x="210" y="619"/>
                    <a:pt x="220" y="617"/>
                  </a:cubicBezTo>
                  <a:cubicBezTo>
                    <a:pt x="706" y="522"/>
                    <a:pt x="1192" y="420"/>
                    <a:pt x="1637" y="195"/>
                  </a:cubicBezTo>
                  <a:cubicBezTo>
                    <a:pt x="1730" y="151"/>
                    <a:pt x="1674" y="1"/>
                    <a:pt x="15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61"/>
            <p:cNvSpPr/>
            <p:nvPr/>
          </p:nvSpPr>
          <p:spPr>
            <a:xfrm>
              <a:off x="1528327" y="2032206"/>
              <a:ext cx="39068" cy="10816"/>
            </a:xfrm>
            <a:custGeom>
              <a:avLst/>
              <a:gdLst/>
              <a:ahLst/>
              <a:cxnLst/>
              <a:rect l="l" t="t" r="r" b="b"/>
              <a:pathLst>
                <a:path w="1694" h="469" extrusionOk="0">
                  <a:moveTo>
                    <a:pt x="1288" y="0"/>
                  </a:moveTo>
                  <a:cubicBezTo>
                    <a:pt x="903" y="0"/>
                    <a:pt x="460" y="146"/>
                    <a:pt x="120" y="238"/>
                  </a:cubicBezTo>
                  <a:cubicBezTo>
                    <a:pt x="1" y="271"/>
                    <a:pt x="25" y="468"/>
                    <a:pt x="142" y="468"/>
                  </a:cubicBezTo>
                  <a:cubicBezTo>
                    <a:pt x="149" y="468"/>
                    <a:pt x="155" y="468"/>
                    <a:pt x="162" y="467"/>
                  </a:cubicBezTo>
                  <a:cubicBezTo>
                    <a:pt x="402" y="425"/>
                    <a:pt x="644" y="394"/>
                    <a:pt x="888" y="375"/>
                  </a:cubicBezTo>
                  <a:cubicBezTo>
                    <a:pt x="1109" y="357"/>
                    <a:pt x="1348" y="372"/>
                    <a:pt x="1557" y="300"/>
                  </a:cubicBezTo>
                  <a:cubicBezTo>
                    <a:pt x="1694" y="254"/>
                    <a:pt x="1683" y="56"/>
                    <a:pt x="1542" y="26"/>
                  </a:cubicBezTo>
                  <a:cubicBezTo>
                    <a:pt x="1462" y="8"/>
                    <a:pt x="1377" y="0"/>
                    <a:pt x="128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61"/>
            <p:cNvSpPr/>
            <p:nvPr/>
          </p:nvSpPr>
          <p:spPr>
            <a:xfrm>
              <a:off x="1552335" y="2002294"/>
              <a:ext cx="31365" cy="9778"/>
            </a:xfrm>
            <a:custGeom>
              <a:avLst/>
              <a:gdLst/>
              <a:ahLst/>
              <a:cxnLst/>
              <a:rect l="l" t="t" r="r" b="b"/>
              <a:pathLst>
                <a:path w="1360" h="424" extrusionOk="0">
                  <a:moveTo>
                    <a:pt x="982" y="1"/>
                  </a:moveTo>
                  <a:cubicBezTo>
                    <a:pt x="887" y="1"/>
                    <a:pt x="789" y="14"/>
                    <a:pt x="698" y="23"/>
                  </a:cubicBezTo>
                  <a:cubicBezTo>
                    <a:pt x="508" y="42"/>
                    <a:pt x="330" y="84"/>
                    <a:pt x="147" y="140"/>
                  </a:cubicBezTo>
                  <a:cubicBezTo>
                    <a:pt x="1" y="188"/>
                    <a:pt x="34" y="423"/>
                    <a:pt x="180" y="423"/>
                  </a:cubicBezTo>
                  <a:cubicBezTo>
                    <a:pt x="185" y="423"/>
                    <a:pt x="191" y="423"/>
                    <a:pt x="196" y="422"/>
                  </a:cubicBezTo>
                  <a:cubicBezTo>
                    <a:pt x="372" y="399"/>
                    <a:pt x="547" y="384"/>
                    <a:pt x="717" y="377"/>
                  </a:cubicBezTo>
                  <a:cubicBezTo>
                    <a:pt x="735" y="376"/>
                    <a:pt x="752" y="375"/>
                    <a:pt x="770" y="375"/>
                  </a:cubicBezTo>
                  <a:cubicBezTo>
                    <a:pt x="841" y="375"/>
                    <a:pt x="914" y="381"/>
                    <a:pt x="987" y="381"/>
                  </a:cubicBezTo>
                  <a:cubicBezTo>
                    <a:pt x="1066" y="381"/>
                    <a:pt x="1144" y="374"/>
                    <a:pt x="1216" y="346"/>
                  </a:cubicBezTo>
                  <a:cubicBezTo>
                    <a:pt x="1342" y="296"/>
                    <a:pt x="1360" y="121"/>
                    <a:pt x="1235" y="53"/>
                  </a:cubicBezTo>
                  <a:cubicBezTo>
                    <a:pt x="1158" y="13"/>
                    <a:pt x="1071" y="1"/>
                    <a:pt x="98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61"/>
            <p:cNvSpPr/>
            <p:nvPr/>
          </p:nvSpPr>
          <p:spPr>
            <a:xfrm>
              <a:off x="1575143" y="1969246"/>
              <a:ext cx="35908" cy="11093"/>
            </a:xfrm>
            <a:custGeom>
              <a:avLst/>
              <a:gdLst/>
              <a:ahLst/>
              <a:cxnLst/>
              <a:rect l="l" t="t" r="r" b="b"/>
              <a:pathLst>
                <a:path w="1557" h="481" extrusionOk="0">
                  <a:moveTo>
                    <a:pt x="942" y="1"/>
                  </a:moveTo>
                  <a:cubicBezTo>
                    <a:pt x="658" y="1"/>
                    <a:pt x="363" y="94"/>
                    <a:pt x="139" y="227"/>
                  </a:cubicBezTo>
                  <a:cubicBezTo>
                    <a:pt x="1" y="309"/>
                    <a:pt x="101" y="481"/>
                    <a:pt x="234" y="481"/>
                  </a:cubicBezTo>
                  <a:cubicBezTo>
                    <a:pt x="243" y="481"/>
                    <a:pt x="252" y="480"/>
                    <a:pt x="261" y="478"/>
                  </a:cubicBezTo>
                  <a:cubicBezTo>
                    <a:pt x="458" y="436"/>
                    <a:pt x="649" y="395"/>
                    <a:pt x="854" y="383"/>
                  </a:cubicBezTo>
                  <a:cubicBezTo>
                    <a:pt x="1041" y="376"/>
                    <a:pt x="1234" y="376"/>
                    <a:pt x="1413" y="341"/>
                  </a:cubicBezTo>
                  <a:cubicBezTo>
                    <a:pt x="1523" y="322"/>
                    <a:pt x="1557" y="194"/>
                    <a:pt x="1458" y="132"/>
                  </a:cubicBezTo>
                  <a:cubicBezTo>
                    <a:pt x="1306" y="40"/>
                    <a:pt x="1126" y="1"/>
                    <a:pt x="9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61"/>
            <p:cNvSpPr/>
            <p:nvPr/>
          </p:nvSpPr>
          <p:spPr>
            <a:xfrm>
              <a:off x="1589742" y="2028239"/>
              <a:ext cx="32126" cy="9871"/>
            </a:xfrm>
            <a:custGeom>
              <a:avLst/>
              <a:gdLst/>
              <a:ahLst/>
              <a:cxnLst/>
              <a:rect l="l" t="t" r="r" b="b"/>
              <a:pathLst>
                <a:path w="1393" h="428" extrusionOk="0">
                  <a:moveTo>
                    <a:pt x="834" y="0"/>
                  </a:moveTo>
                  <a:cubicBezTo>
                    <a:pt x="627" y="0"/>
                    <a:pt x="414" y="39"/>
                    <a:pt x="221" y="68"/>
                  </a:cubicBezTo>
                  <a:cubicBezTo>
                    <a:pt x="1" y="99"/>
                    <a:pt x="20" y="392"/>
                    <a:pt x="236" y="407"/>
                  </a:cubicBezTo>
                  <a:cubicBezTo>
                    <a:pt x="374" y="416"/>
                    <a:pt x="521" y="428"/>
                    <a:pt x="668" y="428"/>
                  </a:cubicBezTo>
                  <a:cubicBezTo>
                    <a:pt x="900" y="428"/>
                    <a:pt x="1132" y="397"/>
                    <a:pt x="1327" y="274"/>
                  </a:cubicBezTo>
                  <a:cubicBezTo>
                    <a:pt x="1392" y="236"/>
                    <a:pt x="1380" y="137"/>
                    <a:pt x="1316" y="103"/>
                  </a:cubicBezTo>
                  <a:cubicBezTo>
                    <a:pt x="1168" y="26"/>
                    <a:pt x="1003" y="0"/>
                    <a:pt x="83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61"/>
            <p:cNvSpPr/>
            <p:nvPr/>
          </p:nvSpPr>
          <p:spPr>
            <a:xfrm>
              <a:off x="1616310" y="1992193"/>
              <a:ext cx="34663" cy="10355"/>
            </a:xfrm>
            <a:custGeom>
              <a:avLst/>
              <a:gdLst/>
              <a:ahLst/>
              <a:cxnLst/>
              <a:rect l="l" t="t" r="r" b="b"/>
              <a:pathLst>
                <a:path w="1503" h="449" extrusionOk="0">
                  <a:moveTo>
                    <a:pt x="1205" y="0"/>
                  </a:moveTo>
                  <a:cubicBezTo>
                    <a:pt x="963" y="0"/>
                    <a:pt x="724" y="37"/>
                    <a:pt x="482" y="37"/>
                  </a:cubicBezTo>
                  <a:cubicBezTo>
                    <a:pt x="414" y="37"/>
                    <a:pt x="346" y="34"/>
                    <a:pt x="278" y="27"/>
                  </a:cubicBezTo>
                  <a:cubicBezTo>
                    <a:pt x="270" y="26"/>
                    <a:pt x="263" y="26"/>
                    <a:pt x="255" y="26"/>
                  </a:cubicBezTo>
                  <a:cubicBezTo>
                    <a:pt x="57" y="26"/>
                    <a:pt x="1" y="303"/>
                    <a:pt x="210" y="366"/>
                  </a:cubicBezTo>
                  <a:cubicBezTo>
                    <a:pt x="375" y="415"/>
                    <a:pt x="558" y="448"/>
                    <a:pt x="741" y="448"/>
                  </a:cubicBezTo>
                  <a:cubicBezTo>
                    <a:pt x="982" y="448"/>
                    <a:pt x="1221" y="389"/>
                    <a:pt x="1407" y="229"/>
                  </a:cubicBezTo>
                  <a:cubicBezTo>
                    <a:pt x="1502" y="148"/>
                    <a:pt x="1460" y="12"/>
                    <a:pt x="1335" y="4"/>
                  </a:cubicBezTo>
                  <a:cubicBezTo>
                    <a:pt x="1291" y="1"/>
                    <a:pt x="1248" y="0"/>
                    <a:pt x="120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61"/>
            <p:cNvSpPr/>
            <p:nvPr/>
          </p:nvSpPr>
          <p:spPr>
            <a:xfrm>
              <a:off x="1644216" y="1965071"/>
              <a:ext cx="24193" cy="8625"/>
            </a:xfrm>
            <a:custGeom>
              <a:avLst/>
              <a:gdLst/>
              <a:ahLst/>
              <a:cxnLst/>
              <a:rect l="l" t="t" r="r" b="b"/>
              <a:pathLst>
                <a:path w="1049" h="374" extrusionOk="0">
                  <a:moveTo>
                    <a:pt x="236" y="1"/>
                  </a:moveTo>
                  <a:cubicBezTo>
                    <a:pt x="61" y="1"/>
                    <a:pt x="0" y="272"/>
                    <a:pt x="190" y="294"/>
                  </a:cubicBezTo>
                  <a:cubicBezTo>
                    <a:pt x="315" y="310"/>
                    <a:pt x="444" y="329"/>
                    <a:pt x="569" y="344"/>
                  </a:cubicBezTo>
                  <a:cubicBezTo>
                    <a:pt x="647" y="354"/>
                    <a:pt x="728" y="373"/>
                    <a:pt x="807" y="373"/>
                  </a:cubicBezTo>
                  <a:cubicBezTo>
                    <a:pt x="849" y="373"/>
                    <a:pt x="891" y="368"/>
                    <a:pt x="931" y="352"/>
                  </a:cubicBezTo>
                  <a:cubicBezTo>
                    <a:pt x="1048" y="302"/>
                    <a:pt x="1048" y="166"/>
                    <a:pt x="950" y="101"/>
                  </a:cubicBezTo>
                  <a:cubicBezTo>
                    <a:pt x="855" y="36"/>
                    <a:pt x="722" y="43"/>
                    <a:pt x="611" y="36"/>
                  </a:cubicBezTo>
                  <a:cubicBezTo>
                    <a:pt x="490" y="24"/>
                    <a:pt x="372" y="13"/>
                    <a:pt x="250" y="1"/>
                  </a:cubicBezTo>
                  <a:cubicBezTo>
                    <a:pt x="245" y="1"/>
                    <a:pt x="241" y="1"/>
                    <a:pt x="23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61"/>
            <p:cNvSpPr/>
            <p:nvPr/>
          </p:nvSpPr>
          <p:spPr>
            <a:xfrm>
              <a:off x="1648390" y="2032783"/>
              <a:ext cx="27214" cy="9179"/>
            </a:xfrm>
            <a:custGeom>
              <a:avLst/>
              <a:gdLst/>
              <a:ahLst/>
              <a:cxnLst/>
              <a:rect l="l" t="t" r="r" b="b"/>
              <a:pathLst>
                <a:path w="1180" h="398" extrusionOk="0">
                  <a:moveTo>
                    <a:pt x="165" y="1"/>
                  </a:moveTo>
                  <a:cubicBezTo>
                    <a:pt x="58" y="1"/>
                    <a:pt x="1" y="157"/>
                    <a:pt x="88" y="225"/>
                  </a:cubicBezTo>
                  <a:cubicBezTo>
                    <a:pt x="249" y="346"/>
                    <a:pt x="469" y="397"/>
                    <a:pt x="685" y="397"/>
                  </a:cubicBezTo>
                  <a:cubicBezTo>
                    <a:pt x="824" y="397"/>
                    <a:pt x="960" y="376"/>
                    <a:pt x="1077" y="339"/>
                  </a:cubicBezTo>
                  <a:cubicBezTo>
                    <a:pt x="1180" y="305"/>
                    <a:pt x="1180" y="138"/>
                    <a:pt x="1065" y="118"/>
                  </a:cubicBezTo>
                  <a:cubicBezTo>
                    <a:pt x="913" y="99"/>
                    <a:pt x="762" y="81"/>
                    <a:pt x="609" y="66"/>
                  </a:cubicBezTo>
                  <a:cubicBezTo>
                    <a:pt x="461" y="46"/>
                    <a:pt x="313" y="1"/>
                    <a:pt x="16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61"/>
            <p:cNvSpPr/>
            <p:nvPr/>
          </p:nvSpPr>
          <p:spPr>
            <a:xfrm>
              <a:off x="1676503" y="2009697"/>
              <a:ext cx="22947" cy="9179"/>
            </a:xfrm>
            <a:custGeom>
              <a:avLst/>
              <a:gdLst/>
              <a:ahLst/>
              <a:cxnLst/>
              <a:rect l="l" t="t" r="r" b="b"/>
              <a:pathLst>
                <a:path w="995" h="398" extrusionOk="0">
                  <a:moveTo>
                    <a:pt x="155" y="1"/>
                  </a:moveTo>
                  <a:cubicBezTo>
                    <a:pt x="49" y="1"/>
                    <a:pt x="1" y="174"/>
                    <a:pt x="109" y="223"/>
                  </a:cubicBezTo>
                  <a:cubicBezTo>
                    <a:pt x="238" y="279"/>
                    <a:pt x="375" y="325"/>
                    <a:pt x="512" y="356"/>
                  </a:cubicBezTo>
                  <a:cubicBezTo>
                    <a:pt x="586" y="374"/>
                    <a:pt x="675" y="398"/>
                    <a:pt x="758" y="398"/>
                  </a:cubicBezTo>
                  <a:cubicBezTo>
                    <a:pt x="816" y="398"/>
                    <a:pt x="872" y="386"/>
                    <a:pt x="919" y="352"/>
                  </a:cubicBezTo>
                  <a:cubicBezTo>
                    <a:pt x="980" y="310"/>
                    <a:pt x="994" y="207"/>
                    <a:pt x="930" y="154"/>
                  </a:cubicBezTo>
                  <a:cubicBezTo>
                    <a:pt x="824" y="74"/>
                    <a:pt x="694" y="105"/>
                    <a:pt x="569" y="89"/>
                  </a:cubicBezTo>
                  <a:cubicBezTo>
                    <a:pt x="436" y="74"/>
                    <a:pt x="310" y="47"/>
                    <a:pt x="185" y="5"/>
                  </a:cubicBezTo>
                  <a:cubicBezTo>
                    <a:pt x="174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61"/>
            <p:cNvSpPr/>
            <p:nvPr/>
          </p:nvSpPr>
          <p:spPr>
            <a:xfrm>
              <a:off x="1681046" y="1983014"/>
              <a:ext cx="33763" cy="13123"/>
            </a:xfrm>
            <a:custGeom>
              <a:avLst/>
              <a:gdLst/>
              <a:ahLst/>
              <a:cxnLst/>
              <a:rect l="l" t="t" r="r" b="b"/>
              <a:pathLst>
                <a:path w="1464" h="569" extrusionOk="0">
                  <a:moveTo>
                    <a:pt x="218" y="0"/>
                  </a:moveTo>
                  <a:cubicBezTo>
                    <a:pt x="39" y="0"/>
                    <a:pt x="0" y="265"/>
                    <a:pt x="190" y="323"/>
                  </a:cubicBezTo>
                  <a:cubicBezTo>
                    <a:pt x="383" y="379"/>
                    <a:pt x="581" y="444"/>
                    <a:pt x="779" y="490"/>
                  </a:cubicBezTo>
                  <a:cubicBezTo>
                    <a:pt x="920" y="522"/>
                    <a:pt x="1058" y="568"/>
                    <a:pt x="1200" y="568"/>
                  </a:cubicBezTo>
                  <a:cubicBezTo>
                    <a:pt x="1242" y="568"/>
                    <a:pt x="1284" y="564"/>
                    <a:pt x="1327" y="555"/>
                  </a:cubicBezTo>
                  <a:cubicBezTo>
                    <a:pt x="1441" y="528"/>
                    <a:pt x="1463" y="360"/>
                    <a:pt x="1380" y="292"/>
                  </a:cubicBezTo>
                  <a:cubicBezTo>
                    <a:pt x="1235" y="174"/>
                    <a:pt x="1037" y="155"/>
                    <a:pt x="858" y="113"/>
                  </a:cubicBezTo>
                  <a:cubicBezTo>
                    <a:pt x="660" y="64"/>
                    <a:pt x="455" y="37"/>
                    <a:pt x="254" y="4"/>
                  </a:cubicBezTo>
                  <a:cubicBezTo>
                    <a:pt x="242" y="1"/>
                    <a:pt x="230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61"/>
            <p:cNvSpPr/>
            <p:nvPr/>
          </p:nvSpPr>
          <p:spPr>
            <a:xfrm>
              <a:off x="1693108" y="2045859"/>
              <a:ext cx="19603" cy="8256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78" y="0"/>
                  </a:moveTo>
                  <a:cubicBezTo>
                    <a:pt x="19" y="0"/>
                    <a:pt x="0" y="275"/>
                    <a:pt x="165" y="297"/>
                  </a:cubicBezTo>
                  <a:cubicBezTo>
                    <a:pt x="267" y="308"/>
                    <a:pt x="366" y="323"/>
                    <a:pt x="469" y="339"/>
                  </a:cubicBezTo>
                  <a:cubicBezTo>
                    <a:pt x="524" y="346"/>
                    <a:pt x="576" y="357"/>
                    <a:pt x="627" y="357"/>
                  </a:cubicBezTo>
                  <a:cubicBezTo>
                    <a:pt x="676" y="357"/>
                    <a:pt x="723" y="348"/>
                    <a:pt x="769" y="316"/>
                  </a:cubicBezTo>
                  <a:cubicBezTo>
                    <a:pt x="849" y="267"/>
                    <a:pt x="845" y="160"/>
                    <a:pt x="784" y="99"/>
                  </a:cubicBezTo>
                  <a:cubicBezTo>
                    <a:pt x="704" y="20"/>
                    <a:pt x="594" y="31"/>
                    <a:pt x="492" y="23"/>
                  </a:cubicBezTo>
                  <a:lnTo>
                    <a:pt x="188" y="0"/>
                  </a:lnTo>
                  <a:cubicBezTo>
                    <a:pt x="184" y="0"/>
                    <a:pt x="181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61"/>
            <p:cNvSpPr/>
            <p:nvPr/>
          </p:nvSpPr>
          <p:spPr>
            <a:xfrm>
              <a:off x="1723066" y="2024872"/>
              <a:ext cx="21540" cy="10678"/>
            </a:xfrm>
            <a:custGeom>
              <a:avLst/>
              <a:gdLst/>
              <a:ahLst/>
              <a:cxnLst/>
              <a:rect l="l" t="t" r="r" b="b"/>
              <a:pathLst>
                <a:path w="934" h="463" extrusionOk="0">
                  <a:moveTo>
                    <a:pt x="269" y="0"/>
                  </a:moveTo>
                  <a:cubicBezTo>
                    <a:pt x="65" y="0"/>
                    <a:pt x="0" y="300"/>
                    <a:pt x="223" y="351"/>
                  </a:cubicBezTo>
                  <a:cubicBezTo>
                    <a:pt x="371" y="389"/>
                    <a:pt x="519" y="424"/>
                    <a:pt x="672" y="458"/>
                  </a:cubicBezTo>
                  <a:cubicBezTo>
                    <a:pt x="685" y="461"/>
                    <a:pt x="699" y="463"/>
                    <a:pt x="714" y="463"/>
                  </a:cubicBezTo>
                  <a:cubicBezTo>
                    <a:pt x="772" y="463"/>
                    <a:pt x="836" y="439"/>
                    <a:pt x="869" y="393"/>
                  </a:cubicBezTo>
                  <a:cubicBezTo>
                    <a:pt x="919" y="325"/>
                    <a:pt x="934" y="268"/>
                    <a:pt x="911" y="188"/>
                  </a:cubicBezTo>
                  <a:cubicBezTo>
                    <a:pt x="888" y="128"/>
                    <a:pt x="823" y="59"/>
                    <a:pt x="755" y="51"/>
                  </a:cubicBezTo>
                  <a:cubicBezTo>
                    <a:pt x="603" y="36"/>
                    <a:pt x="447" y="17"/>
                    <a:pt x="295" y="2"/>
                  </a:cubicBezTo>
                  <a:cubicBezTo>
                    <a:pt x="286" y="1"/>
                    <a:pt x="277" y="0"/>
                    <a:pt x="26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61"/>
            <p:cNvSpPr/>
            <p:nvPr/>
          </p:nvSpPr>
          <p:spPr>
            <a:xfrm>
              <a:off x="1570738" y="2056837"/>
              <a:ext cx="23316" cy="11370"/>
            </a:xfrm>
            <a:custGeom>
              <a:avLst/>
              <a:gdLst/>
              <a:ahLst/>
              <a:cxnLst/>
              <a:rect l="l" t="t" r="r" b="b"/>
              <a:pathLst>
                <a:path w="1011" h="493" extrusionOk="0">
                  <a:moveTo>
                    <a:pt x="197" y="1"/>
                  </a:moveTo>
                  <a:cubicBezTo>
                    <a:pt x="89" y="1"/>
                    <a:pt x="0" y="137"/>
                    <a:pt x="106" y="216"/>
                  </a:cubicBezTo>
                  <a:cubicBezTo>
                    <a:pt x="216" y="304"/>
                    <a:pt x="330" y="372"/>
                    <a:pt x="460" y="425"/>
                  </a:cubicBezTo>
                  <a:cubicBezTo>
                    <a:pt x="572" y="475"/>
                    <a:pt x="671" y="492"/>
                    <a:pt x="785" y="492"/>
                  </a:cubicBezTo>
                  <a:cubicBezTo>
                    <a:pt x="810" y="492"/>
                    <a:pt x="836" y="491"/>
                    <a:pt x="863" y="490"/>
                  </a:cubicBezTo>
                  <a:cubicBezTo>
                    <a:pt x="977" y="486"/>
                    <a:pt x="1011" y="326"/>
                    <a:pt x="909" y="277"/>
                  </a:cubicBezTo>
                  <a:cubicBezTo>
                    <a:pt x="798" y="224"/>
                    <a:pt x="699" y="174"/>
                    <a:pt x="581" y="137"/>
                  </a:cubicBezTo>
                  <a:cubicBezTo>
                    <a:pt x="467" y="102"/>
                    <a:pt x="356" y="56"/>
                    <a:pt x="247" y="11"/>
                  </a:cubicBezTo>
                  <a:cubicBezTo>
                    <a:pt x="230" y="4"/>
                    <a:pt x="214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61"/>
            <p:cNvSpPr/>
            <p:nvPr/>
          </p:nvSpPr>
          <p:spPr>
            <a:xfrm>
              <a:off x="1526897" y="2074457"/>
              <a:ext cx="24469" cy="10124"/>
            </a:xfrm>
            <a:custGeom>
              <a:avLst/>
              <a:gdLst/>
              <a:ahLst/>
              <a:cxnLst/>
              <a:rect l="l" t="t" r="r" b="b"/>
              <a:pathLst>
                <a:path w="1061" h="439" extrusionOk="0">
                  <a:moveTo>
                    <a:pt x="160" y="1"/>
                  </a:moveTo>
                  <a:cubicBezTo>
                    <a:pt x="23" y="1"/>
                    <a:pt x="0" y="197"/>
                    <a:pt x="136" y="243"/>
                  </a:cubicBezTo>
                  <a:cubicBezTo>
                    <a:pt x="258" y="285"/>
                    <a:pt x="383" y="331"/>
                    <a:pt x="506" y="368"/>
                  </a:cubicBezTo>
                  <a:cubicBezTo>
                    <a:pt x="613" y="399"/>
                    <a:pt x="721" y="439"/>
                    <a:pt x="833" y="439"/>
                  </a:cubicBezTo>
                  <a:cubicBezTo>
                    <a:pt x="846" y="439"/>
                    <a:pt x="860" y="438"/>
                    <a:pt x="874" y="437"/>
                  </a:cubicBezTo>
                  <a:cubicBezTo>
                    <a:pt x="976" y="426"/>
                    <a:pt x="1060" y="273"/>
                    <a:pt x="954" y="201"/>
                  </a:cubicBezTo>
                  <a:cubicBezTo>
                    <a:pt x="745" y="57"/>
                    <a:pt x="437" y="45"/>
                    <a:pt x="186" y="3"/>
                  </a:cubicBezTo>
                  <a:cubicBezTo>
                    <a:pt x="177" y="2"/>
                    <a:pt x="168" y="1"/>
                    <a:pt x="16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61"/>
            <p:cNvSpPr/>
            <p:nvPr/>
          </p:nvSpPr>
          <p:spPr>
            <a:xfrm>
              <a:off x="1521177" y="2106537"/>
              <a:ext cx="27191" cy="8994"/>
            </a:xfrm>
            <a:custGeom>
              <a:avLst/>
              <a:gdLst/>
              <a:ahLst/>
              <a:cxnLst/>
              <a:rect l="l" t="t" r="r" b="b"/>
              <a:pathLst>
                <a:path w="1179" h="390" extrusionOk="0">
                  <a:moveTo>
                    <a:pt x="658" y="0"/>
                  </a:moveTo>
                  <a:cubicBezTo>
                    <a:pt x="472" y="0"/>
                    <a:pt x="293" y="12"/>
                    <a:pt x="107" y="31"/>
                  </a:cubicBezTo>
                  <a:cubicBezTo>
                    <a:pt x="1" y="42"/>
                    <a:pt x="1" y="175"/>
                    <a:pt x="92" y="205"/>
                  </a:cubicBezTo>
                  <a:cubicBezTo>
                    <a:pt x="270" y="267"/>
                    <a:pt x="445" y="316"/>
                    <a:pt x="631" y="354"/>
                  </a:cubicBezTo>
                  <a:cubicBezTo>
                    <a:pt x="714" y="373"/>
                    <a:pt x="796" y="390"/>
                    <a:pt x="876" y="390"/>
                  </a:cubicBezTo>
                  <a:cubicBezTo>
                    <a:pt x="953" y="390"/>
                    <a:pt x="1028" y="374"/>
                    <a:pt x="1103" y="331"/>
                  </a:cubicBezTo>
                  <a:cubicBezTo>
                    <a:pt x="1179" y="286"/>
                    <a:pt x="1175" y="175"/>
                    <a:pt x="1119" y="118"/>
                  </a:cubicBezTo>
                  <a:cubicBezTo>
                    <a:pt x="989" y="0"/>
                    <a:pt x="822" y="4"/>
                    <a:pt x="6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61"/>
            <p:cNvSpPr/>
            <p:nvPr/>
          </p:nvSpPr>
          <p:spPr>
            <a:xfrm>
              <a:off x="1474268" y="2105130"/>
              <a:ext cx="25622" cy="11393"/>
            </a:xfrm>
            <a:custGeom>
              <a:avLst/>
              <a:gdLst/>
              <a:ahLst/>
              <a:cxnLst/>
              <a:rect l="l" t="t" r="r" b="b"/>
              <a:pathLst>
                <a:path w="1111" h="494" extrusionOk="0">
                  <a:moveTo>
                    <a:pt x="201" y="0"/>
                  </a:moveTo>
                  <a:cubicBezTo>
                    <a:pt x="96" y="0"/>
                    <a:pt x="0" y="136"/>
                    <a:pt x="110" y="210"/>
                  </a:cubicBezTo>
                  <a:cubicBezTo>
                    <a:pt x="323" y="353"/>
                    <a:pt x="568" y="494"/>
                    <a:pt x="827" y="494"/>
                  </a:cubicBezTo>
                  <a:cubicBezTo>
                    <a:pt x="884" y="494"/>
                    <a:pt x="942" y="487"/>
                    <a:pt x="1000" y="472"/>
                  </a:cubicBezTo>
                  <a:cubicBezTo>
                    <a:pt x="1107" y="442"/>
                    <a:pt x="1110" y="286"/>
                    <a:pt x="1016" y="236"/>
                  </a:cubicBezTo>
                  <a:cubicBezTo>
                    <a:pt x="776" y="115"/>
                    <a:pt x="495" y="107"/>
                    <a:pt x="244" y="8"/>
                  </a:cubicBezTo>
                  <a:cubicBezTo>
                    <a:pt x="230" y="3"/>
                    <a:pt x="215" y="0"/>
                    <a:pt x="20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61"/>
            <p:cNvSpPr/>
            <p:nvPr/>
          </p:nvSpPr>
          <p:spPr>
            <a:xfrm>
              <a:off x="1526874" y="2149733"/>
              <a:ext cx="30627" cy="10470"/>
            </a:xfrm>
            <a:custGeom>
              <a:avLst/>
              <a:gdLst/>
              <a:ahLst/>
              <a:cxnLst/>
              <a:rect l="l" t="t" r="r" b="b"/>
              <a:pathLst>
                <a:path w="1328" h="454" extrusionOk="0">
                  <a:moveTo>
                    <a:pt x="506" y="0"/>
                  </a:moveTo>
                  <a:cubicBezTo>
                    <a:pt x="401" y="0"/>
                    <a:pt x="296" y="5"/>
                    <a:pt x="187" y="10"/>
                  </a:cubicBezTo>
                  <a:cubicBezTo>
                    <a:pt x="31" y="17"/>
                    <a:pt x="0" y="275"/>
                    <a:pt x="168" y="294"/>
                  </a:cubicBezTo>
                  <a:cubicBezTo>
                    <a:pt x="342" y="310"/>
                    <a:pt x="517" y="348"/>
                    <a:pt x="689" y="385"/>
                  </a:cubicBezTo>
                  <a:cubicBezTo>
                    <a:pt x="806" y="413"/>
                    <a:pt x="928" y="454"/>
                    <a:pt x="1047" y="454"/>
                  </a:cubicBezTo>
                  <a:cubicBezTo>
                    <a:pt x="1094" y="454"/>
                    <a:pt x="1141" y="447"/>
                    <a:pt x="1186" y="431"/>
                  </a:cubicBezTo>
                  <a:cubicBezTo>
                    <a:pt x="1312" y="389"/>
                    <a:pt x="1328" y="245"/>
                    <a:pt x="1244" y="157"/>
                  </a:cubicBezTo>
                  <a:cubicBezTo>
                    <a:pt x="1122" y="32"/>
                    <a:pt x="913" y="20"/>
                    <a:pt x="746" y="10"/>
                  </a:cubicBezTo>
                  <a:cubicBezTo>
                    <a:pt x="664" y="3"/>
                    <a:pt x="585" y="0"/>
                    <a:pt x="50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61"/>
            <p:cNvSpPr/>
            <p:nvPr/>
          </p:nvSpPr>
          <p:spPr>
            <a:xfrm>
              <a:off x="1497838" y="2166707"/>
              <a:ext cx="24585" cy="14737"/>
            </a:xfrm>
            <a:custGeom>
              <a:avLst/>
              <a:gdLst/>
              <a:ahLst/>
              <a:cxnLst/>
              <a:rect l="l" t="t" r="r" b="b"/>
              <a:pathLst>
                <a:path w="1066" h="639" extrusionOk="0">
                  <a:moveTo>
                    <a:pt x="232" y="0"/>
                  </a:moveTo>
                  <a:cubicBezTo>
                    <a:pt x="103" y="0"/>
                    <a:pt x="1" y="196"/>
                    <a:pt x="123" y="292"/>
                  </a:cubicBezTo>
                  <a:cubicBezTo>
                    <a:pt x="252" y="395"/>
                    <a:pt x="389" y="497"/>
                    <a:pt x="541" y="562"/>
                  </a:cubicBezTo>
                  <a:cubicBezTo>
                    <a:pt x="631" y="602"/>
                    <a:pt x="742" y="639"/>
                    <a:pt x="849" y="639"/>
                  </a:cubicBezTo>
                  <a:cubicBezTo>
                    <a:pt x="904" y="639"/>
                    <a:pt x="959" y="629"/>
                    <a:pt x="1008" y="604"/>
                  </a:cubicBezTo>
                  <a:cubicBezTo>
                    <a:pt x="1062" y="577"/>
                    <a:pt x="1066" y="493"/>
                    <a:pt x="1039" y="448"/>
                  </a:cubicBezTo>
                  <a:cubicBezTo>
                    <a:pt x="971" y="337"/>
                    <a:pt x="803" y="274"/>
                    <a:pt x="689" y="223"/>
                  </a:cubicBezTo>
                  <a:cubicBezTo>
                    <a:pt x="557" y="163"/>
                    <a:pt x="427" y="102"/>
                    <a:pt x="306" y="23"/>
                  </a:cubicBezTo>
                  <a:cubicBezTo>
                    <a:pt x="281" y="7"/>
                    <a:pt x="256" y="0"/>
                    <a:pt x="23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61"/>
            <p:cNvSpPr/>
            <p:nvPr/>
          </p:nvSpPr>
          <p:spPr>
            <a:xfrm>
              <a:off x="1482363" y="2205382"/>
              <a:ext cx="25323" cy="15452"/>
            </a:xfrm>
            <a:custGeom>
              <a:avLst/>
              <a:gdLst/>
              <a:ahLst/>
              <a:cxnLst/>
              <a:rect l="l" t="t" r="r" b="b"/>
              <a:pathLst>
                <a:path w="1098" h="670" extrusionOk="0">
                  <a:moveTo>
                    <a:pt x="166" y="1"/>
                  </a:moveTo>
                  <a:cubicBezTo>
                    <a:pt x="63" y="1"/>
                    <a:pt x="1" y="158"/>
                    <a:pt x="91" y="224"/>
                  </a:cubicBezTo>
                  <a:cubicBezTo>
                    <a:pt x="219" y="326"/>
                    <a:pt x="352" y="425"/>
                    <a:pt x="493" y="508"/>
                  </a:cubicBezTo>
                  <a:cubicBezTo>
                    <a:pt x="566" y="550"/>
                    <a:pt x="642" y="573"/>
                    <a:pt x="714" y="608"/>
                  </a:cubicBezTo>
                  <a:cubicBezTo>
                    <a:pt x="786" y="638"/>
                    <a:pt x="842" y="669"/>
                    <a:pt x="919" y="669"/>
                  </a:cubicBezTo>
                  <a:cubicBezTo>
                    <a:pt x="927" y="669"/>
                    <a:pt x="936" y="669"/>
                    <a:pt x="946" y="668"/>
                  </a:cubicBezTo>
                  <a:cubicBezTo>
                    <a:pt x="1052" y="661"/>
                    <a:pt x="1098" y="554"/>
                    <a:pt x="1049" y="467"/>
                  </a:cubicBezTo>
                  <a:cubicBezTo>
                    <a:pt x="1010" y="394"/>
                    <a:pt x="949" y="364"/>
                    <a:pt x="885" y="322"/>
                  </a:cubicBezTo>
                  <a:cubicBezTo>
                    <a:pt x="809" y="276"/>
                    <a:pt x="740" y="220"/>
                    <a:pt x="661" y="182"/>
                  </a:cubicBezTo>
                  <a:cubicBezTo>
                    <a:pt x="512" y="109"/>
                    <a:pt x="356" y="57"/>
                    <a:pt x="201" y="6"/>
                  </a:cubicBezTo>
                  <a:cubicBezTo>
                    <a:pt x="189" y="2"/>
                    <a:pt x="177" y="1"/>
                    <a:pt x="16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61"/>
            <p:cNvSpPr/>
            <p:nvPr/>
          </p:nvSpPr>
          <p:spPr>
            <a:xfrm>
              <a:off x="1443134" y="2218666"/>
              <a:ext cx="22970" cy="14806"/>
            </a:xfrm>
            <a:custGeom>
              <a:avLst/>
              <a:gdLst/>
              <a:ahLst/>
              <a:cxnLst/>
              <a:rect l="l" t="t" r="r" b="b"/>
              <a:pathLst>
                <a:path w="996" h="642" extrusionOk="0">
                  <a:moveTo>
                    <a:pt x="168" y="0"/>
                  </a:moveTo>
                  <a:cubicBezTo>
                    <a:pt x="57" y="0"/>
                    <a:pt x="1" y="169"/>
                    <a:pt x="114" y="244"/>
                  </a:cubicBezTo>
                  <a:cubicBezTo>
                    <a:pt x="328" y="381"/>
                    <a:pt x="548" y="567"/>
                    <a:pt x="795" y="636"/>
                  </a:cubicBezTo>
                  <a:cubicBezTo>
                    <a:pt x="809" y="640"/>
                    <a:pt x="821" y="642"/>
                    <a:pt x="833" y="642"/>
                  </a:cubicBezTo>
                  <a:cubicBezTo>
                    <a:pt x="945" y="642"/>
                    <a:pt x="995" y="479"/>
                    <a:pt x="913" y="400"/>
                  </a:cubicBezTo>
                  <a:cubicBezTo>
                    <a:pt x="727" y="225"/>
                    <a:pt x="453" y="130"/>
                    <a:pt x="229" y="16"/>
                  </a:cubicBezTo>
                  <a:cubicBezTo>
                    <a:pt x="207" y="5"/>
                    <a:pt x="187" y="0"/>
                    <a:pt x="16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61"/>
            <p:cNvSpPr/>
            <p:nvPr/>
          </p:nvSpPr>
          <p:spPr>
            <a:xfrm>
              <a:off x="1398784" y="2219866"/>
              <a:ext cx="27514" cy="22647"/>
            </a:xfrm>
            <a:custGeom>
              <a:avLst/>
              <a:gdLst/>
              <a:ahLst/>
              <a:cxnLst/>
              <a:rect l="l" t="t" r="r" b="b"/>
              <a:pathLst>
                <a:path w="1193" h="982" extrusionOk="0">
                  <a:moveTo>
                    <a:pt x="156" y="0"/>
                  </a:moveTo>
                  <a:cubicBezTo>
                    <a:pt x="58" y="0"/>
                    <a:pt x="0" y="153"/>
                    <a:pt x="76" y="234"/>
                  </a:cubicBezTo>
                  <a:cubicBezTo>
                    <a:pt x="209" y="378"/>
                    <a:pt x="349" y="515"/>
                    <a:pt x="494" y="652"/>
                  </a:cubicBezTo>
                  <a:cubicBezTo>
                    <a:pt x="563" y="721"/>
                    <a:pt x="631" y="789"/>
                    <a:pt x="707" y="850"/>
                  </a:cubicBezTo>
                  <a:cubicBezTo>
                    <a:pt x="795" y="922"/>
                    <a:pt x="844" y="922"/>
                    <a:pt x="946" y="968"/>
                  </a:cubicBezTo>
                  <a:cubicBezTo>
                    <a:pt x="966" y="977"/>
                    <a:pt x="985" y="981"/>
                    <a:pt x="1005" y="981"/>
                  </a:cubicBezTo>
                  <a:cubicBezTo>
                    <a:pt x="1106" y="981"/>
                    <a:pt x="1193" y="865"/>
                    <a:pt x="1125" y="766"/>
                  </a:cubicBezTo>
                  <a:cubicBezTo>
                    <a:pt x="1068" y="679"/>
                    <a:pt x="1053" y="622"/>
                    <a:pt x="969" y="554"/>
                  </a:cubicBezTo>
                  <a:cubicBezTo>
                    <a:pt x="886" y="482"/>
                    <a:pt x="795" y="420"/>
                    <a:pt x="707" y="352"/>
                  </a:cubicBezTo>
                  <a:cubicBezTo>
                    <a:pt x="547" y="238"/>
                    <a:pt x="388" y="124"/>
                    <a:pt x="221" y="22"/>
                  </a:cubicBezTo>
                  <a:cubicBezTo>
                    <a:pt x="198" y="7"/>
                    <a:pt x="176" y="0"/>
                    <a:pt x="15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61"/>
            <p:cNvSpPr/>
            <p:nvPr/>
          </p:nvSpPr>
          <p:spPr>
            <a:xfrm>
              <a:off x="1451736" y="2275354"/>
              <a:ext cx="30466" cy="14068"/>
            </a:xfrm>
            <a:custGeom>
              <a:avLst/>
              <a:gdLst/>
              <a:ahLst/>
              <a:cxnLst/>
              <a:rect l="l" t="t" r="r" b="b"/>
              <a:pathLst>
                <a:path w="1321" h="610" extrusionOk="0">
                  <a:moveTo>
                    <a:pt x="188" y="1"/>
                  </a:moveTo>
                  <a:cubicBezTo>
                    <a:pt x="63" y="1"/>
                    <a:pt x="1" y="210"/>
                    <a:pt x="133" y="265"/>
                  </a:cubicBezTo>
                  <a:cubicBezTo>
                    <a:pt x="297" y="334"/>
                    <a:pt x="449" y="413"/>
                    <a:pt x="612" y="482"/>
                  </a:cubicBezTo>
                  <a:cubicBezTo>
                    <a:pt x="685" y="513"/>
                    <a:pt x="761" y="550"/>
                    <a:pt x="836" y="573"/>
                  </a:cubicBezTo>
                  <a:cubicBezTo>
                    <a:pt x="920" y="596"/>
                    <a:pt x="1015" y="596"/>
                    <a:pt x="1107" y="608"/>
                  </a:cubicBezTo>
                  <a:cubicBezTo>
                    <a:pt x="1115" y="609"/>
                    <a:pt x="1123" y="609"/>
                    <a:pt x="1130" y="609"/>
                  </a:cubicBezTo>
                  <a:cubicBezTo>
                    <a:pt x="1266" y="609"/>
                    <a:pt x="1320" y="428"/>
                    <a:pt x="1194" y="353"/>
                  </a:cubicBezTo>
                  <a:cubicBezTo>
                    <a:pt x="1126" y="311"/>
                    <a:pt x="1057" y="254"/>
                    <a:pt x="985" y="220"/>
                  </a:cubicBezTo>
                  <a:cubicBezTo>
                    <a:pt x="909" y="182"/>
                    <a:pt x="814" y="166"/>
                    <a:pt x="731" y="140"/>
                  </a:cubicBezTo>
                  <a:cubicBezTo>
                    <a:pt x="563" y="90"/>
                    <a:pt x="392" y="57"/>
                    <a:pt x="224" y="6"/>
                  </a:cubicBezTo>
                  <a:cubicBezTo>
                    <a:pt x="212" y="2"/>
                    <a:pt x="200" y="1"/>
                    <a:pt x="18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61"/>
            <p:cNvSpPr/>
            <p:nvPr/>
          </p:nvSpPr>
          <p:spPr>
            <a:xfrm>
              <a:off x="1476344" y="2252130"/>
              <a:ext cx="30996" cy="13146"/>
            </a:xfrm>
            <a:custGeom>
              <a:avLst/>
              <a:gdLst/>
              <a:ahLst/>
              <a:cxnLst/>
              <a:rect l="l" t="t" r="r" b="b"/>
              <a:pathLst>
                <a:path w="1344" h="570" extrusionOk="0">
                  <a:moveTo>
                    <a:pt x="196" y="0"/>
                  </a:moveTo>
                  <a:cubicBezTo>
                    <a:pt x="39" y="0"/>
                    <a:pt x="1" y="257"/>
                    <a:pt x="173" y="303"/>
                  </a:cubicBezTo>
                  <a:cubicBezTo>
                    <a:pt x="359" y="352"/>
                    <a:pt x="538" y="428"/>
                    <a:pt x="717" y="485"/>
                  </a:cubicBezTo>
                  <a:cubicBezTo>
                    <a:pt x="831" y="522"/>
                    <a:pt x="948" y="569"/>
                    <a:pt x="1064" y="569"/>
                  </a:cubicBezTo>
                  <a:cubicBezTo>
                    <a:pt x="1117" y="569"/>
                    <a:pt x="1170" y="559"/>
                    <a:pt x="1222" y="534"/>
                  </a:cubicBezTo>
                  <a:cubicBezTo>
                    <a:pt x="1298" y="501"/>
                    <a:pt x="1343" y="413"/>
                    <a:pt x="1291" y="334"/>
                  </a:cubicBezTo>
                  <a:cubicBezTo>
                    <a:pt x="1180" y="177"/>
                    <a:pt x="1005" y="155"/>
                    <a:pt x="831" y="116"/>
                  </a:cubicBezTo>
                  <a:cubicBezTo>
                    <a:pt x="633" y="74"/>
                    <a:pt x="431" y="55"/>
                    <a:pt x="238" y="6"/>
                  </a:cubicBezTo>
                  <a:cubicBezTo>
                    <a:pt x="223" y="2"/>
                    <a:pt x="209" y="0"/>
                    <a:pt x="19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61"/>
            <p:cNvSpPr/>
            <p:nvPr/>
          </p:nvSpPr>
          <p:spPr>
            <a:xfrm>
              <a:off x="1516265" y="2223832"/>
              <a:ext cx="33694" cy="10839"/>
            </a:xfrm>
            <a:custGeom>
              <a:avLst/>
              <a:gdLst/>
              <a:ahLst/>
              <a:cxnLst/>
              <a:rect l="l" t="t" r="r" b="b"/>
              <a:pathLst>
                <a:path w="1461" h="470" extrusionOk="0">
                  <a:moveTo>
                    <a:pt x="1102" y="1"/>
                  </a:moveTo>
                  <a:cubicBezTo>
                    <a:pt x="1004" y="1"/>
                    <a:pt x="905" y="16"/>
                    <a:pt x="802" y="20"/>
                  </a:cubicBezTo>
                  <a:cubicBezTo>
                    <a:pt x="704" y="24"/>
                    <a:pt x="605" y="25"/>
                    <a:pt x="506" y="25"/>
                  </a:cubicBezTo>
                  <a:cubicBezTo>
                    <a:pt x="406" y="25"/>
                    <a:pt x="306" y="24"/>
                    <a:pt x="206" y="24"/>
                  </a:cubicBezTo>
                  <a:cubicBezTo>
                    <a:pt x="54" y="24"/>
                    <a:pt x="0" y="264"/>
                    <a:pt x="145" y="320"/>
                  </a:cubicBezTo>
                  <a:cubicBezTo>
                    <a:pt x="337" y="397"/>
                    <a:pt x="608" y="469"/>
                    <a:pt x="862" y="469"/>
                  </a:cubicBezTo>
                  <a:cubicBezTo>
                    <a:pt x="1064" y="469"/>
                    <a:pt x="1256" y="423"/>
                    <a:pt x="1388" y="294"/>
                  </a:cubicBezTo>
                  <a:cubicBezTo>
                    <a:pt x="1460" y="226"/>
                    <a:pt x="1430" y="89"/>
                    <a:pt x="1342" y="47"/>
                  </a:cubicBezTo>
                  <a:cubicBezTo>
                    <a:pt x="1262" y="11"/>
                    <a:pt x="1183" y="1"/>
                    <a:pt x="11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61"/>
            <p:cNvSpPr/>
            <p:nvPr/>
          </p:nvSpPr>
          <p:spPr>
            <a:xfrm>
              <a:off x="1537206" y="2198694"/>
              <a:ext cx="35447" cy="12684"/>
            </a:xfrm>
            <a:custGeom>
              <a:avLst/>
              <a:gdLst/>
              <a:ahLst/>
              <a:cxnLst/>
              <a:rect l="l" t="t" r="r" b="b"/>
              <a:pathLst>
                <a:path w="1537" h="550" extrusionOk="0">
                  <a:moveTo>
                    <a:pt x="209" y="0"/>
                  </a:moveTo>
                  <a:cubicBezTo>
                    <a:pt x="72" y="0"/>
                    <a:pt x="1" y="242"/>
                    <a:pt x="153" y="301"/>
                  </a:cubicBezTo>
                  <a:cubicBezTo>
                    <a:pt x="392" y="394"/>
                    <a:pt x="759" y="549"/>
                    <a:pt x="1075" y="549"/>
                  </a:cubicBezTo>
                  <a:cubicBezTo>
                    <a:pt x="1222" y="549"/>
                    <a:pt x="1358" y="515"/>
                    <a:pt x="1465" y="426"/>
                  </a:cubicBezTo>
                  <a:cubicBezTo>
                    <a:pt x="1510" y="388"/>
                    <a:pt x="1537" y="301"/>
                    <a:pt x="1477" y="259"/>
                  </a:cubicBezTo>
                  <a:cubicBezTo>
                    <a:pt x="1294" y="137"/>
                    <a:pt x="1122" y="152"/>
                    <a:pt x="914" y="133"/>
                  </a:cubicBezTo>
                  <a:cubicBezTo>
                    <a:pt x="685" y="114"/>
                    <a:pt x="469" y="80"/>
                    <a:pt x="252" y="8"/>
                  </a:cubicBezTo>
                  <a:cubicBezTo>
                    <a:pt x="237" y="3"/>
                    <a:pt x="223" y="0"/>
                    <a:pt x="2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61"/>
            <p:cNvSpPr/>
            <p:nvPr/>
          </p:nvSpPr>
          <p:spPr>
            <a:xfrm>
              <a:off x="1505126" y="2291152"/>
              <a:ext cx="23086" cy="11992"/>
            </a:xfrm>
            <a:custGeom>
              <a:avLst/>
              <a:gdLst/>
              <a:ahLst/>
              <a:cxnLst/>
              <a:rect l="l" t="t" r="r" b="b"/>
              <a:pathLst>
                <a:path w="1001" h="520" extrusionOk="0">
                  <a:moveTo>
                    <a:pt x="182" y="0"/>
                  </a:moveTo>
                  <a:cubicBezTo>
                    <a:pt x="124" y="0"/>
                    <a:pt x="67" y="34"/>
                    <a:pt x="43" y="86"/>
                  </a:cubicBezTo>
                  <a:cubicBezTo>
                    <a:pt x="1" y="170"/>
                    <a:pt x="43" y="249"/>
                    <a:pt x="111" y="295"/>
                  </a:cubicBezTo>
                  <a:cubicBezTo>
                    <a:pt x="277" y="405"/>
                    <a:pt x="492" y="520"/>
                    <a:pt x="699" y="520"/>
                  </a:cubicBezTo>
                  <a:cubicBezTo>
                    <a:pt x="729" y="520"/>
                    <a:pt x="759" y="517"/>
                    <a:pt x="788" y="512"/>
                  </a:cubicBezTo>
                  <a:cubicBezTo>
                    <a:pt x="920" y="489"/>
                    <a:pt x="1001" y="295"/>
                    <a:pt x="848" y="230"/>
                  </a:cubicBezTo>
                  <a:cubicBezTo>
                    <a:pt x="746" y="185"/>
                    <a:pt x="643" y="165"/>
                    <a:pt x="537" y="139"/>
                  </a:cubicBezTo>
                  <a:cubicBezTo>
                    <a:pt x="434" y="109"/>
                    <a:pt x="339" y="67"/>
                    <a:pt x="248" y="18"/>
                  </a:cubicBezTo>
                  <a:cubicBezTo>
                    <a:pt x="227" y="6"/>
                    <a:pt x="205" y="0"/>
                    <a:pt x="18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61"/>
            <p:cNvSpPr/>
            <p:nvPr/>
          </p:nvSpPr>
          <p:spPr>
            <a:xfrm>
              <a:off x="1526758" y="2275908"/>
              <a:ext cx="27767" cy="8349"/>
            </a:xfrm>
            <a:custGeom>
              <a:avLst/>
              <a:gdLst/>
              <a:ahLst/>
              <a:cxnLst/>
              <a:rect l="l" t="t" r="r" b="b"/>
              <a:pathLst>
                <a:path w="1204" h="362" extrusionOk="0">
                  <a:moveTo>
                    <a:pt x="207" y="0"/>
                  </a:moveTo>
                  <a:cubicBezTo>
                    <a:pt x="47" y="0"/>
                    <a:pt x="1" y="228"/>
                    <a:pt x="169" y="272"/>
                  </a:cubicBezTo>
                  <a:cubicBezTo>
                    <a:pt x="324" y="314"/>
                    <a:pt x="484" y="344"/>
                    <a:pt x="648" y="356"/>
                  </a:cubicBezTo>
                  <a:cubicBezTo>
                    <a:pt x="698" y="358"/>
                    <a:pt x="752" y="361"/>
                    <a:pt x="806" y="361"/>
                  </a:cubicBezTo>
                  <a:cubicBezTo>
                    <a:pt x="915" y="361"/>
                    <a:pt x="1027" y="348"/>
                    <a:pt x="1108" y="287"/>
                  </a:cubicBezTo>
                  <a:cubicBezTo>
                    <a:pt x="1191" y="226"/>
                    <a:pt x="1203" y="78"/>
                    <a:pt x="1093" y="33"/>
                  </a:cubicBezTo>
                  <a:cubicBezTo>
                    <a:pt x="1036" y="9"/>
                    <a:pt x="979" y="3"/>
                    <a:pt x="921" y="3"/>
                  </a:cubicBezTo>
                  <a:cubicBezTo>
                    <a:pt x="844" y="3"/>
                    <a:pt x="766" y="15"/>
                    <a:pt x="686" y="17"/>
                  </a:cubicBezTo>
                  <a:cubicBezTo>
                    <a:pt x="637" y="19"/>
                    <a:pt x="589" y="20"/>
                    <a:pt x="541" y="20"/>
                  </a:cubicBezTo>
                  <a:cubicBezTo>
                    <a:pt x="435" y="20"/>
                    <a:pt x="331" y="15"/>
                    <a:pt x="226" y="1"/>
                  </a:cubicBezTo>
                  <a:cubicBezTo>
                    <a:pt x="219" y="1"/>
                    <a:pt x="213" y="0"/>
                    <a:pt x="2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61"/>
            <p:cNvSpPr/>
            <p:nvPr/>
          </p:nvSpPr>
          <p:spPr>
            <a:xfrm>
              <a:off x="1556763" y="2242675"/>
              <a:ext cx="36323" cy="10470"/>
            </a:xfrm>
            <a:custGeom>
              <a:avLst/>
              <a:gdLst/>
              <a:ahLst/>
              <a:cxnLst/>
              <a:rect l="l" t="t" r="r" b="b"/>
              <a:pathLst>
                <a:path w="1575" h="454" extrusionOk="0">
                  <a:moveTo>
                    <a:pt x="1099" y="1"/>
                  </a:moveTo>
                  <a:cubicBezTo>
                    <a:pt x="1003" y="1"/>
                    <a:pt x="907" y="5"/>
                    <a:pt x="818" y="5"/>
                  </a:cubicBezTo>
                  <a:cubicBezTo>
                    <a:pt x="613" y="9"/>
                    <a:pt x="404" y="5"/>
                    <a:pt x="202" y="25"/>
                  </a:cubicBezTo>
                  <a:cubicBezTo>
                    <a:pt x="62" y="40"/>
                    <a:pt x="1" y="245"/>
                    <a:pt x="141" y="310"/>
                  </a:cubicBezTo>
                  <a:cubicBezTo>
                    <a:pt x="339" y="397"/>
                    <a:pt x="598" y="453"/>
                    <a:pt x="851" y="453"/>
                  </a:cubicBezTo>
                  <a:cubicBezTo>
                    <a:pt x="1072" y="453"/>
                    <a:pt x="1289" y="411"/>
                    <a:pt x="1457" y="310"/>
                  </a:cubicBezTo>
                  <a:cubicBezTo>
                    <a:pt x="1575" y="237"/>
                    <a:pt x="1525" y="59"/>
                    <a:pt x="1404" y="28"/>
                  </a:cubicBezTo>
                  <a:cubicBezTo>
                    <a:pt x="1309" y="6"/>
                    <a:pt x="1204" y="1"/>
                    <a:pt x="109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61"/>
            <p:cNvSpPr/>
            <p:nvPr/>
          </p:nvSpPr>
          <p:spPr>
            <a:xfrm>
              <a:off x="1558631" y="2293966"/>
              <a:ext cx="44372" cy="12039"/>
            </a:xfrm>
            <a:custGeom>
              <a:avLst/>
              <a:gdLst/>
              <a:ahLst/>
              <a:cxnLst/>
              <a:rect l="l" t="t" r="r" b="b"/>
              <a:pathLst>
                <a:path w="1924" h="522" extrusionOk="0">
                  <a:moveTo>
                    <a:pt x="1576" y="1"/>
                  </a:moveTo>
                  <a:cubicBezTo>
                    <a:pt x="1385" y="1"/>
                    <a:pt x="1185" y="53"/>
                    <a:pt x="996" y="71"/>
                  </a:cubicBezTo>
                  <a:cubicBezTo>
                    <a:pt x="769" y="87"/>
                    <a:pt x="539" y="98"/>
                    <a:pt x="311" y="98"/>
                  </a:cubicBezTo>
                  <a:cubicBezTo>
                    <a:pt x="280" y="98"/>
                    <a:pt x="248" y="98"/>
                    <a:pt x="216" y="97"/>
                  </a:cubicBezTo>
                  <a:cubicBezTo>
                    <a:pt x="15" y="97"/>
                    <a:pt x="0" y="397"/>
                    <a:pt x="186" y="439"/>
                  </a:cubicBezTo>
                  <a:cubicBezTo>
                    <a:pt x="421" y="491"/>
                    <a:pt x="659" y="521"/>
                    <a:pt x="899" y="521"/>
                  </a:cubicBezTo>
                  <a:cubicBezTo>
                    <a:pt x="939" y="521"/>
                    <a:pt x="979" y="520"/>
                    <a:pt x="1018" y="519"/>
                  </a:cubicBezTo>
                  <a:cubicBezTo>
                    <a:pt x="1269" y="511"/>
                    <a:pt x="1578" y="500"/>
                    <a:pt x="1790" y="359"/>
                  </a:cubicBezTo>
                  <a:cubicBezTo>
                    <a:pt x="1924" y="268"/>
                    <a:pt x="1890" y="40"/>
                    <a:pt x="1726" y="13"/>
                  </a:cubicBezTo>
                  <a:cubicBezTo>
                    <a:pt x="1676" y="4"/>
                    <a:pt x="1626" y="1"/>
                    <a:pt x="1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61"/>
            <p:cNvSpPr/>
            <p:nvPr/>
          </p:nvSpPr>
          <p:spPr>
            <a:xfrm>
              <a:off x="1598413" y="2261932"/>
              <a:ext cx="43796" cy="11739"/>
            </a:xfrm>
            <a:custGeom>
              <a:avLst/>
              <a:gdLst/>
              <a:ahLst/>
              <a:cxnLst/>
              <a:rect l="l" t="t" r="r" b="b"/>
              <a:pathLst>
                <a:path w="1899" h="509" extrusionOk="0">
                  <a:moveTo>
                    <a:pt x="1312" y="0"/>
                  </a:moveTo>
                  <a:cubicBezTo>
                    <a:pt x="1197" y="0"/>
                    <a:pt x="1080" y="9"/>
                    <a:pt x="967" y="14"/>
                  </a:cubicBezTo>
                  <a:cubicBezTo>
                    <a:pt x="708" y="23"/>
                    <a:pt x="423" y="14"/>
                    <a:pt x="176" y="106"/>
                  </a:cubicBezTo>
                  <a:cubicBezTo>
                    <a:pt x="1" y="170"/>
                    <a:pt x="32" y="399"/>
                    <a:pt x="195" y="451"/>
                  </a:cubicBezTo>
                  <a:cubicBezTo>
                    <a:pt x="349" y="499"/>
                    <a:pt x="519" y="508"/>
                    <a:pt x="685" y="508"/>
                  </a:cubicBezTo>
                  <a:cubicBezTo>
                    <a:pt x="773" y="508"/>
                    <a:pt x="860" y="505"/>
                    <a:pt x="944" y="505"/>
                  </a:cubicBezTo>
                  <a:cubicBezTo>
                    <a:pt x="1030" y="505"/>
                    <a:pt x="1121" y="509"/>
                    <a:pt x="1214" y="509"/>
                  </a:cubicBezTo>
                  <a:cubicBezTo>
                    <a:pt x="1380" y="509"/>
                    <a:pt x="1549" y="498"/>
                    <a:pt x="1693" y="437"/>
                  </a:cubicBezTo>
                  <a:cubicBezTo>
                    <a:pt x="1834" y="376"/>
                    <a:pt x="1898" y="132"/>
                    <a:pt x="1720" y="64"/>
                  </a:cubicBezTo>
                  <a:cubicBezTo>
                    <a:pt x="1590" y="14"/>
                    <a:pt x="1452" y="0"/>
                    <a:pt x="13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61"/>
            <p:cNvSpPr/>
            <p:nvPr/>
          </p:nvSpPr>
          <p:spPr>
            <a:xfrm>
              <a:off x="1611928" y="2230082"/>
              <a:ext cx="38953" cy="9502"/>
            </a:xfrm>
            <a:custGeom>
              <a:avLst/>
              <a:gdLst/>
              <a:ahLst/>
              <a:cxnLst/>
              <a:rect l="l" t="t" r="r" b="b"/>
              <a:pathLst>
                <a:path w="1689" h="412" extrusionOk="0">
                  <a:moveTo>
                    <a:pt x="840" y="0"/>
                  </a:moveTo>
                  <a:cubicBezTo>
                    <a:pt x="628" y="0"/>
                    <a:pt x="414" y="16"/>
                    <a:pt x="206" y="23"/>
                  </a:cubicBezTo>
                  <a:cubicBezTo>
                    <a:pt x="35" y="30"/>
                    <a:pt x="0" y="316"/>
                    <a:pt x="183" y="335"/>
                  </a:cubicBezTo>
                  <a:cubicBezTo>
                    <a:pt x="466" y="364"/>
                    <a:pt x="760" y="412"/>
                    <a:pt x="1050" y="412"/>
                  </a:cubicBezTo>
                  <a:cubicBezTo>
                    <a:pt x="1224" y="412"/>
                    <a:pt x="1396" y="394"/>
                    <a:pt x="1563" y="346"/>
                  </a:cubicBezTo>
                  <a:cubicBezTo>
                    <a:pt x="1662" y="320"/>
                    <a:pt x="1688" y="144"/>
                    <a:pt x="1578" y="107"/>
                  </a:cubicBezTo>
                  <a:cubicBezTo>
                    <a:pt x="1341" y="22"/>
                    <a:pt x="1091" y="0"/>
                    <a:pt x="8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61"/>
            <p:cNvSpPr/>
            <p:nvPr/>
          </p:nvSpPr>
          <p:spPr>
            <a:xfrm>
              <a:off x="1643570" y="2217352"/>
              <a:ext cx="22924" cy="9617"/>
            </a:xfrm>
            <a:custGeom>
              <a:avLst/>
              <a:gdLst/>
              <a:ahLst/>
              <a:cxnLst/>
              <a:rect l="l" t="t" r="r" b="b"/>
              <a:pathLst>
                <a:path w="994" h="417" extrusionOk="0">
                  <a:moveTo>
                    <a:pt x="602" y="1"/>
                  </a:moveTo>
                  <a:cubicBezTo>
                    <a:pt x="443" y="1"/>
                    <a:pt x="271" y="44"/>
                    <a:pt x="141" y="73"/>
                  </a:cubicBezTo>
                  <a:cubicBezTo>
                    <a:pt x="1" y="103"/>
                    <a:pt x="39" y="301"/>
                    <a:pt x="157" y="336"/>
                  </a:cubicBezTo>
                  <a:cubicBezTo>
                    <a:pt x="274" y="366"/>
                    <a:pt x="388" y="393"/>
                    <a:pt x="511" y="404"/>
                  </a:cubicBezTo>
                  <a:cubicBezTo>
                    <a:pt x="566" y="409"/>
                    <a:pt x="622" y="416"/>
                    <a:pt x="676" y="416"/>
                  </a:cubicBezTo>
                  <a:cubicBezTo>
                    <a:pt x="748" y="416"/>
                    <a:pt x="818" y="404"/>
                    <a:pt x="883" y="359"/>
                  </a:cubicBezTo>
                  <a:cubicBezTo>
                    <a:pt x="971" y="298"/>
                    <a:pt x="993" y="153"/>
                    <a:pt x="902" y="85"/>
                  </a:cubicBezTo>
                  <a:cubicBezTo>
                    <a:pt x="821" y="22"/>
                    <a:pt x="714" y="1"/>
                    <a:pt x="6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61"/>
            <p:cNvSpPr/>
            <p:nvPr/>
          </p:nvSpPr>
          <p:spPr>
            <a:xfrm>
              <a:off x="1662781" y="2249639"/>
              <a:ext cx="32126" cy="9156"/>
            </a:xfrm>
            <a:custGeom>
              <a:avLst/>
              <a:gdLst/>
              <a:ahLst/>
              <a:cxnLst/>
              <a:rect l="l" t="t" r="r" b="b"/>
              <a:pathLst>
                <a:path w="1393" h="397" extrusionOk="0">
                  <a:moveTo>
                    <a:pt x="737" y="0"/>
                  </a:moveTo>
                  <a:cubicBezTo>
                    <a:pt x="533" y="0"/>
                    <a:pt x="327" y="29"/>
                    <a:pt x="138" y="68"/>
                  </a:cubicBezTo>
                  <a:cubicBezTo>
                    <a:pt x="1" y="95"/>
                    <a:pt x="35" y="296"/>
                    <a:pt x="152" y="323"/>
                  </a:cubicBezTo>
                  <a:cubicBezTo>
                    <a:pt x="341" y="364"/>
                    <a:pt x="556" y="397"/>
                    <a:pt x="767" y="397"/>
                  </a:cubicBezTo>
                  <a:cubicBezTo>
                    <a:pt x="946" y="397"/>
                    <a:pt x="1123" y="373"/>
                    <a:pt x="1278" y="312"/>
                  </a:cubicBezTo>
                  <a:cubicBezTo>
                    <a:pt x="1366" y="277"/>
                    <a:pt x="1392" y="137"/>
                    <a:pt x="1293" y="95"/>
                  </a:cubicBezTo>
                  <a:cubicBezTo>
                    <a:pt x="1121" y="26"/>
                    <a:pt x="930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61"/>
            <p:cNvSpPr/>
            <p:nvPr/>
          </p:nvSpPr>
          <p:spPr>
            <a:xfrm>
              <a:off x="1692324" y="2221642"/>
              <a:ext cx="35539" cy="11185"/>
            </a:xfrm>
            <a:custGeom>
              <a:avLst/>
              <a:gdLst/>
              <a:ahLst/>
              <a:cxnLst/>
              <a:rect l="l" t="t" r="r" b="b"/>
              <a:pathLst>
                <a:path w="1541" h="485" extrusionOk="0">
                  <a:moveTo>
                    <a:pt x="1080" y="0"/>
                  </a:moveTo>
                  <a:cubicBezTo>
                    <a:pt x="778" y="0"/>
                    <a:pt x="446" y="93"/>
                    <a:pt x="187" y="157"/>
                  </a:cubicBezTo>
                  <a:cubicBezTo>
                    <a:pt x="1" y="207"/>
                    <a:pt x="77" y="473"/>
                    <a:pt x="248" y="477"/>
                  </a:cubicBezTo>
                  <a:cubicBezTo>
                    <a:pt x="350" y="480"/>
                    <a:pt x="467" y="484"/>
                    <a:pt x="589" y="484"/>
                  </a:cubicBezTo>
                  <a:cubicBezTo>
                    <a:pt x="895" y="484"/>
                    <a:pt x="1233" y="456"/>
                    <a:pt x="1454" y="310"/>
                  </a:cubicBezTo>
                  <a:cubicBezTo>
                    <a:pt x="1537" y="252"/>
                    <a:pt x="1540" y="100"/>
                    <a:pt x="1438" y="59"/>
                  </a:cubicBezTo>
                  <a:cubicBezTo>
                    <a:pt x="1329" y="17"/>
                    <a:pt x="1207" y="0"/>
                    <a:pt x="108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61"/>
            <p:cNvSpPr/>
            <p:nvPr/>
          </p:nvSpPr>
          <p:spPr>
            <a:xfrm>
              <a:off x="1928438" y="2142722"/>
              <a:ext cx="532905" cy="437242"/>
            </a:xfrm>
            <a:custGeom>
              <a:avLst/>
              <a:gdLst/>
              <a:ahLst/>
              <a:cxnLst/>
              <a:rect l="l" t="t" r="r" b="b"/>
              <a:pathLst>
                <a:path w="23107" h="18959" extrusionOk="0">
                  <a:moveTo>
                    <a:pt x="10384" y="0"/>
                  </a:moveTo>
                  <a:cubicBezTo>
                    <a:pt x="7156" y="0"/>
                    <a:pt x="4781" y="1078"/>
                    <a:pt x="4685" y="1108"/>
                  </a:cubicBezTo>
                  <a:cubicBezTo>
                    <a:pt x="4685" y="1108"/>
                    <a:pt x="2547" y="206"/>
                    <a:pt x="1310" y="206"/>
                  </a:cubicBezTo>
                  <a:cubicBezTo>
                    <a:pt x="424" y="206"/>
                    <a:pt x="0" y="668"/>
                    <a:pt x="1153" y="2256"/>
                  </a:cubicBezTo>
                  <a:cubicBezTo>
                    <a:pt x="3917" y="6062"/>
                    <a:pt x="3499" y="12966"/>
                    <a:pt x="3499" y="12966"/>
                  </a:cubicBezTo>
                  <a:cubicBezTo>
                    <a:pt x="8407" y="16126"/>
                    <a:pt x="18506" y="16479"/>
                    <a:pt x="20364" y="18958"/>
                  </a:cubicBezTo>
                  <a:cubicBezTo>
                    <a:pt x="20364" y="18958"/>
                    <a:pt x="23106" y="5431"/>
                    <a:pt x="14544" y="644"/>
                  </a:cubicBezTo>
                  <a:cubicBezTo>
                    <a:pt x="13082" y="170"/>
                    <a:pt x="11666" y="0"/>
                    <a:pt x="10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61"/>
            <p:cNvSpPr/>
            <p:nvPr/>
          </p:nvSpPr>
          <p:spPr>
            <a:xfrm>
              <a:off x="1652426" y="1421096"/>
              <a:ext cx="462472" cy="682835"/>
            </a:xfrm>
            <a:custGeom>
              <a:avLst/>
              <a:gdLst/>
              <a:ahLst/>
              <a:cxnLst/>
              <a:rect l="l" t="t" r="r" b="b"/>
              <a:pathLst>
                <a:path w="20053" h="29608" extrusionOk="0">
                  <a:moveTo>
                    <a:pt x="19893" y="18342"/>
                  </a:moveTo>
                  <a:cubicBezTo>
                    <a:pt x="19891" y="18343"/>
                    <a:pt x="19889" y="18345"/>
                    <a:pt x="19887" y="18347"/>
                  </a:cubicBezTo>
                  <a:lnTo>
                    <a:pt x="19887" y="18347"/>
                  </a:lnTo>
                  <a:cubicBezTo>
                    <a:pt x="19889" y="18345"/>
                    <a:pt x="19891" y="18343"/>
                    <a:pt x="19893" y="18342"/>
                  </a:cubicBezTo>
                  <a:close/>
                  <a:moveTo>
                    <a:pt x="6795" y="1"/>
                  </a:moveTo>
                  <a:lnTo>
                    <a:pt x="6795" y="1"/>
                  </a:lnTo>
                  <a:cubicBezTo>
                    <a:pt x="6799" y="78"/>
                    <a:pt x="6818" y="161"/>
                    <a:pt x="6822" y="237"/>
                  </a:cubicBezTo>
                  <a:cubicBezTo>
                    <a:pt x="7262" y="3998"/>
                    <a:pt x="5498" y="7711"/>
                    <a:pt x="3977" y="11027"/>
                  </a:cubicBezTo>
                  <a:cubicBezTo>
                    <a:pt x="2526" y="14194"/>
                    <a:pt x="1" y="18376"/>
                    <a:pt x="1548" y="21905"/>
                  </a:cubicBezTo>
                  <a:cubicBezTo>
                    <a:pt x="1655" y="22137"/>
                    <a:pt x="1826" y="22532"/>
                    <a:pt x="1947" y="22744"/>
                  </a:cubicBezTo>
                  <a:cubicBezTo>
                    <a:pt x="2807" y="23881"/>
                    <a:pt x="6209" y="27854"/>
                    <a:pt x="10597" y="29607"/>
                  </a:cubicBezTo>
                  <a:lnTo>
                    <a:pt x="13912" y="28508"/>
                  </a:lnTo>
                  <a:cubicBezTo>
                    <a:pt x="13912" y="28508"/>
                    <a:pt x="14547" y="25680"/>
                    <a:pt x="16486" y="22296"/>
                  </a:cubicBezTo>
                  <a:cubicBezTo>
                    <a:pt x="17235" y="20986"/>
                    <a:pt x="18013" y="19986"/>
                    <a:pt x="19887" y="18347"/>
                  </a:cubicBezTo>
                  <a:lnTo>
                    <a:pt x="19887" y="18347"/>
                  </a:lnTo>
                  <a:cubicBezTo>
                    <a:pt x="19871" y="18359"/>
                    <a:pt x="19849" y="18366"/>
                    <a:pt x="19836" y="18380"/>
                  </a:cubicBezTo>
                  <a:cubicBezTo>
                    <a:pt x="20052" y="16897"/>
                    <a:pt x="20026" y="15418"/>
                    <a:pt x="19494" y="14114"/>
                  </a:cubicBezTo>
                  <a:cubicBezTo>
                    <a:pt x="18604" y="11966"/>
                    <a:pt x="16543" y="10905"/>
                    <a:pt x="14767" y="9601"/>
                  </a:cubicBezTo>
                  <a:cubicBezTo>
                    <a:pt x="12916" y="8244"/>
                    <a:pt x="11159" y="6758"/>
                    <a:pt x="9803" y="4898"/>
                  </a:cubicBezTo>
                  <a:cubicBezTo>
                    <a:pt x="9019" y="3819"/>
                    <a:pt x="7020" y="685"/>
                    <a:pt x="6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61"/>
            <p:cNvSpPr/>
            <p:nvPr/>
          </p:nvSpPr>
          <p:spPr>
            <a:xfrm>
              <a:off x="1118621" y="1906792"/>
              <a:ext cx="845195" cy="437888"/>
            </a:xfrm>
            <a:custGeom>
              <a:avLst/>
              <a:gdLst/>
              <a:ahLst/>
              <a:cxnLst/>
              <a:rect l="l" t="t" r="r" b="b"/>
              <a:pathLst>
                <a:path w="36648" h="18987" extrusionOk="0">
                  <a:moveTo>
                    <a:pt x="24394" y="1"/>
                  </a:moveTo>
                  <a:cubicBezTo>
                    <a:pt x="24477" y="286"/>
                    <a:pt x="24573" y="571"/>
                    <a:pt x="24694" y="845"/>
                  </a:cubicBezTo>
                  <a:cubicBezTo>
                    <a:pt x="24801" y="1077"/>
                    <a:pt x="24915" y="1305"/>
                    <a:pt x="25037" y="1521"/>
                  </a:cubicBezTo>
                  <a:cubicBezTo>
                    <a:pt x="24922" y="1498"/>
                    <a:pt x="24805" y="1472"/>
                    <a:pt x="24683" y="1461"/>
                  </a:cubicBezTo>
                  <a:cubicBezTo>
                    <a:pt x="24070" y="1355"/>
                    <a:pt x="23417" y="1295"/>
                    <a:pt x="22724" y="1295"/>
                  </a:cubicBezTo>
                  <a:cubicBezTo>
                    <a:pt x="20725" y="1295"/>
                    <a:pt x="18387" y="1792"/>
                    <a:pt x="15714" y="3121"/>
                  </a:cubicBezTo>
                  <a:cubicBezTo>
                    <a:pt x="9801" y="6059"/>
                    <a:pt x="4772" y="6548"/>
                    <a:pt x="2081" y="6548"/>
                  </a:cubicBezTo>
                  <a:cubicBezTo>
                    <a:pt x="870" y="6548"/>
                    <a:pt x="132" y="6449"/>
                    <a:pt x="0" y="6429"/>
                  </a:cubicBezTo>
                  <a:lnTo>
                    <a:pt x="0" y="6429"/>
                  </a:lnTo>
                  <a:cubicBezTo>
                    <a:pt x="2023" y="7148"/>
                    <a:pt x="3992" y="8209"/>
                    <a:pt x="5749" y="9429"/>
                  </a:cubicBezTo>
                  <a:cubicBezTo>
                    <a:pt x="9235" y="11844"/>
                    <a:pt x="11334" y="16235"/>
                    <a:pt x="15330" y="18014"/>
                  </a:cubicBezTo>
                  <a:cubicBezTo>
                    <a:pt x="16835" y="18686"/>
                    <a:pt x="18429" y="18986"/>
                    <a:pt x="20031" y="18986"/>
                  </a:cubicBezTo>
                  <a:cubicBezTo>
                    <a:pt x="20730" y="18986"/>
                    <a:pt x="21432" y="18929"/>
                    <a:pt x="22128" y="18821"/>
                  </a:cubicBezTo>
                  <a:cubicBezTo>
                    <a:pt x="24215" y="16649"/>
                    <a:pt x="28374" y="14053"/>
                    <a:pt x="36648" y="12121"/>
                  </a:cubicBezTo>
                  <a:lnTo>
                    <a:pt x="34291" y="7194"/>
                  </a:lnTo>
                  <a:cubicBezTo>
                    <a:pt x="34291" y="7194"/>
                    <a:pt x="30998" y="2035"/>
                    <a:pt x="24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61"/>
            <p:cNvSpPr/>
            <p:nvPr/>
          </p:nvSpPr>
          <p:spPr>
            <a:xfrm>
              <a:off x="1657523" y="2167583"/>
              <a:ext cx="310813" cy="316118"/>
            </a:xfrm>
            <a:custGeom>
              <a:avLst/>
              <a:gdLst/>
              <a:ahLst/>
              <a:cxnLst/>
              <a:rect l="l" t="t" r="r" b="b"/>
              <a:pathLst>
                <a:path w="13477" h="13707" extrusionOk="0">
                  <a:moveTo>
                    <a:pt x="12734" y="1"/>
                  </a:moveTo>
                  <a:cubicBezTo>
                    <a:pt x="11944" y="1"/>
                    <a:pt x="10741" y="1486"/>
                    <a:pt x="10741" y="1486"/>
                  </a:cubicBezTo>
                  <a:cubicBezTo>
                    <a:pt x="10741" y="1486"/>
                    <a:pt x="1" y="8824"/>
                    <a:pt x="4814" y="12751"/>
                  </a:cubicBezTo>
                  <a:cubicBezTo>
                    <a:pt x="5630" y="13417"/>
                    <a:pt x="6394" y="13707"/>
                    <a:pt x="7103" y="13707"/>
                  </a:cubicBezTo>
                  <a:cubicBezTo>
                    <a:pt x="10966" y="13707"/>
                    <a:pt x="13212" y="5110"/>
                    <a:pt x="13398" y="1821"/>
                  </a:cubicBezTo>
                  <a:cubicBezTo>
                    <a:pt x="13476" y="445"/>
                    <a:pt x="13167" y="1"/>
                    <a:pt x="1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61"/>
            <p:cNvSpPr/>
            <p:nvPr/>
          </p:nvSpPr>
          <p:spPr>
            <a:xfrm>
              <a:off x="1922718" y="2155498"/>
              <a:ext cx="378248" cy="222876"/>
            </a:xfrm>
            <a:custGeom>
              <a:avLst/>
              <a:gdLst/>
              <a:ahLst/>
              <a:cxnLst/>
              <a:rect l="l" t="t" r="r" b="b"/>
              <a:pathLst>
                <a:path w="16401" h="9664" extrusionOk="0">
                  <a:moveTo>
                    <a:pt x="2653" y="0"/>
                  </a:moveTo>
                  <a:cubicBezTo>
                    <a:pt x="0" y="0"/>
                    <a:pt x="1576" y="1953"/>
                    <a:pt x="1576" y="1953"/>
                  </a:cubicBezTo>
                  <a:cubicBezTo>
                    <a:pt x="1576" y="1953"/>
                    <a:pt x="7355" y="9663"/>
                    <a:pt x="10956" y="9663"/>
                  </a:cubicBezTo>
                  <a:cubicBezTo>
                    <a:pt x="11534" y="9663"/>
                    <a:pt x="12055" y="9465"/>
                    <a:pt x="12488" y="9006"/>
                  </a:cubicBezTo>
                  <a:cubicBezTo>
                    <a:pt x="16400" y="4850"/>
                    <a:pt x="7507" y="539"/>
                    <a:pt x="3587" y="63"/>
                  </a:cubicBezTo>
                  <a:cubicBezTo>
                    <a:pt x="3229" y="20"/>
                    <a:pt x="2920" y="0"/>
                    <a:pt x="26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61"/>
            <p:cNvSpPr/>
            <p:nvPr/>
          </p:nvSpPr>
          <p:spPr>
            <a:xfrm>
              <a:off x="1894190" y="1906700"/>
              <a:ext cx="492684" cy="255279"/>
            </a:xfrm>
            <a:custGeom>
              <a:avLst/>
              <a:gdLst/>
              <a:ahLst/>
              <a:cxnLst/>
              <a:rect l="l" t="t" r="r" b="b"/>
              <a:pathLst>
                <a:path w="21363" h="11069" extrusionOk="0">
                  <a:moveTo>
                    <a:pt x="14364" y="0"/>
                  </a:moveTo>
                  <a:cubicBezTo>
                    <a:pt x="9198" y="0"/>
                    <a:pt x="3148" y="9772"/>
                    <a:pt x="3148" y="9772"/>
                  </a:cubicBezTo>
                  <a:cubicBezTo>
                    <a:pt x="3148" y="9772"/>
                    <a:pt x="0" y="11069"/>
                    <a:pt x="1543" y="11069"/>
                  </a:cubicBezTo>
                  <a:cubicBezTo>
                    <a:pt x="1989" y="11069"/>
                    <a:pt x="2827" y="10960"/>
                    <a:pt x="4247" y="10681"/>
                  </a:cubicBezTo>
                  <a:cubicBezTo>
                    <a:pt x="10577" y="9433"/>
                    <a:pt x="21363" y="2833"/>
                    <a:pt x="15946" y="342"/>
                  </a:cubicBezTo>
                  <a:cubicBezTo>
                    <a:pt x="15433" y="107"/>
                    <a:pt x="14903" y="0"/>
                    <a:pt x="14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61"/>
            <p:cNvSpPr/>
            <p:nvPr/>
          </p:nvSpPr>
          <p:spPr>
            <a:xfrm>
              <a:off x="1724519" y="1747892"/>
              <a:ext cx="283553" cy="372598"/>
            </a:xfrm>
            <a:custGeom>
              <a:avLst/>
              <a:gdLst/>
              <a:ahLst/>
              <a:cxnLst/>
              <a:rect l="l" t="t" r="r" b="b"/>
              <a:pathLst>
                <a:path w="12295" h="16156" extrusionOk="0">
                  <a:moveTo>
                    <a:pt x="7110" y="1"/>
                  </a:moveTo>
                  <a:cubicBezTo>
                    <a:pt x="6812" y="1"/>
                    <a:pt x="6497" y="50"/>
                    <a:pt x="6163" y="153"/>
                  </a:cubicBezTo>
                  <a:cubicBezTo>
                    <a:pt x="0" y="2058"/>
                    <a:pt x="6152" y="14217"/>
                    <a:pt x="7813" y="15669"/>
                  </a:cubicBezTo>
                  <a:cubicBezTo>
                    <a:pt x="8216" y="16022"/>
                    <a:pt x="8671" y="16155"/>
                    <a:pt x="9129" y="16155"/>
                  </a:cubicBezTo>
                  <a:cubicBezTo>
                    <a:pt x="10562" y="16155"/>
                    <a:pt x="12029" y="14848"/>
                    <a:pt x="12029" y="14848"/>
                  </a:cubicBezTo>
                  <a:cubicBezTo>
                    <a:pt x="12029" y="14848"/>
                    <a:pt x="12294" y="1"/>
                    <a:pt x="7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61"/>
            <p:cNvSpPr/>
            <p:nvPr/>
          </p:nvSpPr>
          <p:spPr>
            <a:xfrm>
              <a:off x="1533354" y="2070674"/>
              <a:ext cx="508413" cy="142642"/>
            </a:xfrm>
            <a:custGeom>
              <a:avLst/>
              <a:gdLst/>
              <a:ahLst/>
              <a:cxnLst/>
              <a:rect l="l" t="t" r="r" b="b"/>
              <a:pathLst>
                <a:path w="22045" h="6185" extrusionOk="0">
                  <a:moveTo>
                    <a:pt x="5934" y="1"/>
                  </a:moveTo>
                  <a:cubicBezTo>
                    <a:pt x="4004" y="1"/>
                    <a:pt x="2289" y="528"/>
                    <a:pt x="1480" y="2106"/>
                  </a:cubicBezTo>
                  <a:cubicBezTo>
                    <a:pt x="0" y="4997"/>
                    <a:pt x="4041" y="6184"/>
                    <a:pt x="8617" y="6184"/>
                  </a:cubicBezTo>
                  <a:cubicBezTo>
                    <a:pt x="11565" y="6184"/>
                    <a:pt x="14735" y="5691"/>
                    <a:pt x="16794" y="4844"/>
                  </a:cubicBezTo>
                  <a:cubicBezTo>
                    <a:pt x="22044" y="2677"/>
                    <a:pt x="14581" y="2137"/>
                    <a:pt x="14581" y="2137"/>
                  </a:cubicBezTo>
                  <a:cubicBezTo>
                    <a:pt x="14581" y="2137"/>
                    <a:pt x="9821" y="1"/>
                    <a:pt x="5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61"/>
            <p:cNvSpPr/>
            <p:nvPr/>
          </p:nvSpPr>
          <p:spPr>
            <a:xfrm>
              <a:off x="1840685" y="2068599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5"/>
                  </a:cubicBezTo>
                  <a:cubicBezTo>
                    <a:pt x="134" y="109"/>
                    <a:pt x="1" y="376"/>
                    <a:pt x="80" y="627"/>
                  </a:cubicBezTo>
                  <a:cubicBezTo>
                    <a:pt x="147" y="824"/>
                    <a:pt x="334" y="951"/>
                    <a:pt x="535" y="951"/>
                  </a:cubicBezTo>
                  <a:cubicBezTo>
                    <a:pt x="585" y="951"/>
                    <a:pt x="635" y="943"/>
                    <a:pt x="685" y="927"/>
                  </a:cubicBezTo>
                  <a:cubicBezTo>
                    <a:pt x="932" y="843"/>
                    <a:pt x="1069" y="577"/>
                    <a:pt x="985" y="326"/>
                  </a:cubicBezTo>
                  <a:cubicBezTo>
                    <a:pt x="918" y="125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61"/>
            <p:cNvSpPr/>
            <p:nvPr/>
          </p:nvSpPr>
          <p:spPr>
            <a:xfrm>
              <a:off x="1861557" y="20403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1" y="377"/>
                    <a:pt x="84" y="628"/>
                  </a:cubicBezTo>
                  <a:cubicBezTo>
                    <a:pt x="148" y="826"/>
                    <a:pt x="334" y="953"/>
                    <a:pt x="534" y="953"/>
                  </a:cubicBezTo>
                  <a:cubicBezTo>
                    <a:pt x="584" y="953"/>
                    <a:pt x="635" y="945"/>
                    <a:pt x="685" y="928"/>
                  </a:cubicBezTo>
                  <a:cubicBezTo>
                    <a:pt x="932" y="844"/>
                    <a:pt x="1069" y="575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61"/>
            <p:cNvSpPr/>
            <p:nvPr/>
          </p:nvSpPr>
          <p:spPr>
            <a:xfrm>
              <a:off x="1930906" y="201548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5" y="0"/>
                  </a:moveTo>
                  <a:cubicBezTo>
                    <a:pt x="485" y="0"/>
                    <a:pt x="435" y="8"/>
                    <a:pt x="385" y="24"/>
                  </a:cubicBezTo>
                  <a:cubicBezTo>
                    <a:pt x="134" y="108"/>
                    <a:pt x="0" y="378"/>
                    <a:pt x="84" y="626"/>
                  </a:cubicBezTo>
                  <a:cubicBezTo>
                    <a:pt x="149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6" y="325"/>
                  </a:cubicBezTo>
                  <a:cubicBezTo>
                    <a:pt x="919" y="127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61"/>
            <p:cNvSpPr/>
            <p:nvPr/>
          </p:nvSpPr>
          <p:spPr>
            <a:xfrm>
              <a:off x="2003160" y="2037741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6"/>
                  </a:cubicBezTo>
                  <a:cubicBezTo>
                    <a:pt x="134" y="105"/>
                    <a:pt x="1" y="375"/>
                    <a:pt x="80" y="626"/>
                  </a:cubicBezTo>
                  <a:cubicBezTo>
                    <a:pt x="147" y="824"/>
                    <a:pt x="334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3" y="842"/>
                    <a:pt x="1069" y="573"/>
                    <a:pt x="985" y="326"/>
                  </a:cubicBezTo>
                  <a:cubicBezTo>
                    <a:pt x="919" y="126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61"/>
            <p:cNvSpPr/>
            <p:nvPr/>
          </p:nvSpPr>
          <p:spPr>
            <a:xfrm>
              <a:off x="2049908" y="2138663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0"/>
                  </a:moveTo>
                  <a:cubicBezTo>
                    <a:pt x="485" y="0"/>
                    <a:pt x="434" y="8"/>
                    <a:pt x="384" y="25"/>
                  </a:cubicBezTo>
                  <a:cubicBezTo>
                    <a:pt x="133" y="109"/>
                    <a:pt x="1" y="375"/>
                    <a:pt x="84" y="626"/>
                  </a:cubicBezTo>
                  <a:cubicBezTo>
                    <a:pt x="150" y="826"/>
                    <a:pt x="333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6" y="843"/>
                    <a:pt x="1068" y="577"/>
                    <a:pt x="985" y="326"/>
                  </a:cubicBezTo>
                  <a:cubicBezTo>
                    <a:pt x="918" y="126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61"/>
            <p:cNvSpPr/>
            <p:nvPr/>
          </p:nvSpPr>
          <p:spPr>
            <a:xfrm>
              <a:off x="2045872" y="210035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8" y="0"/>
                  </a:moveTo>
                  <a:cubicBezTo>
                    <a:pt x="487" y="0"/>
                    <a:pt x="435" y="8"/>
                    <a:pt x="384" y="25"/>
                  </a:cubicBezTo>
                  <a:cubicBezTo>
                    <a:pt x="137" y="105"/>
                    <a:pt x="0" y="375"/>
                    <a:pt x="84" y="626"/>
                  </a:cubicBezTo>
                  <a:cubicBezTo>
                    <a:pt x="151" y="824"/>
                    <a:pt x="337" y="951"/>
                    <a:pt x="535" y="951"/>
                  </a:cubicBezTo>
                  <a:cubicBezTo>
                    <a:pt x="585" y="951"/>
                    <a:pt x="635" y="943"/>
                    <a:pt x="685" y="926"/>
                  </a:cubicBezTo>
                  <a:cubicBezTo>
                    <a:pt x="936" y="842"/>
                    <a:pt x="1069" y="573"/>
                    <a:pt x="989" y="326"/>
                  </a:cubicBezTo>
                  <a:cubicBezTo>
                    <a:pt x="922" y="126"/>
                    <a:pt x="737" y="0"/>
                    <a:pt x="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61"/>
            <p:cNvSpPr/>
            <p:nvPr/>
          </p:nvSpPr>
          <p:spPr>
            <a:xfrm>
              <a:off x="2040868" y="2169797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6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7" y="109"/>
                    <a:pt x="0" y="379"/>
                    <a:pt x="84" y="626"/>
                  </a:cubicBezTo>
                  <a:cubicBezTo>
                    <a:pt x="151" y="826"/>
                    <a:pt x="336" y="951"/>
                    <a:pt x="534" y="951"/>
                  </a:cubicBezTo>
                  <a:cubicBezTo>
                    <a:pt x="584" y="951"/>
                    <a:pt x="635" y="943"/>
                    <a:pt x="684" y="926"/>
                  </a:cubicBezTo>
                  <a:cubicBezTo>
                    <a:pt x="935" y="847"/>
                    <a:pt x="1069" y="577"/>
                    <a:pt x="989" y="326"/>
                  </a:cubicBezTo>
                  <a:cubicBezTo>
                    <a:pt x="922" y="128"/>
                    <a:pt x="736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61"/>
            <p:cNvSpPr/>
            <p:nvPr/>
          </p:nvSpPr>
          <p:spPr>
            <a:xfrm>
              <a:off x="2018243" y="22004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3" y="1"/>
                  </a:moveTo>
                  <a:cubicBezTo>
                    <a:pt x="484" y="1"/>
                    <a:pt x="434" y="8"/>
                    <a:pt x="384" y="24"/>
                  </a:cubicBezTo>
                  <a:cubicBezTo>
                    <a:pt x="137" y="107"/>
                    <a:pt x="0" y="377"/>
                    <a:pt x="84" y="628"/>
                  </a:cubicBezTo>
                  <a:cubicBezTo>
                    <a:pt x="151" y="826"/>
                    <a:pt x="338" y="953"/>
                    <a:pt x="536" y="953"/>
                  </a:cubicBezTo>
                  <a:cubicBezTo>
                    <a:pt x="585" y="953"/>
                    <a:pt x="635" y="945"/>
                    <a:pt x="685" y="929"/>
                  </a:cubicBezTo>
                  <a:cubicBezTo>
                    <a:pt x="936" y="845"/>
                    <a:pt x="1069" y="575"/>
                    <a:pt x="989" y="328"/>
                  </a:cubicBezTo>
                  <a:cubicBezTo>
                    <a:pt x="922" y="127"/>
                    <a:pt x="734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61"/>
            <p:cNvSpPr/>
            <p:nvPr/>
          </p:nvSpPr>
          <p:spPr>
            <a:xfrm>
              <a:off x="1981412" y="2231443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6" y="0"/>
                  </a:moveTo>
                  <a:cubicBezTo>
                    <a:pt x="486" y="0"/>
                    <a:pt x="435" y="8"/>
                    <a:pt x="385" y="25"/>
                  </a:cubicBezTo>
                  <a:cubicBezTo>
                    <a:pt x="137" y="108"/>
                    <a:pt x="0" y="378"/>
                    <a:pt x="84" y="626"/>
                  </a:cubicBezTo>
                  <a:cubicBezTo>
                    <a:pt x="151" y="826"/>
                    <a:pt x="337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69" y="576"/>
                    <a:pt x="990" y="325"/>
                  </a:cubicBezTo>
                  <a:cubicBezTo>
                    <a:pt x="922" y="128"/>
                    <a:pt x="736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61"/>
            <p:cNvSpPr/>
            <p:nvPr/>
          </p:nvSpPr>
          <p:spPr>
            <a:xfrm>
              <a:off x="1895228" y="2021390"/>
              <a:ext cx="24654" cy="21979"/>
            </a:xfrm>
            <a:custGeom>
              <a:avLst/>
              <a:gdLst/>
              <a:ahLst/>
              <a:cxnLst/>
              <a:rect l="l" t="t" r="r" b="b"/>
              <a:pathLst>
                <a:path w="1069" h="953" extrusionOk="0">
                  <a:moveTo>
                    <a:pt x="532" y="0"/>
                  </a:moveTo>
                  <a:cubicBezTo>
                    <a:pt x="483" y="0"/>
                    <a:pt x="433" y="8"/>
                    <a:pt x="384" y="23"/>
                  </a:cubicBezTo>
                  <a:cubicBezTo>
                    <a:pt x="138" y="107"/>
                    <a:pt x="1" y="377"/>
                    <a:pt x="84" y="628"/>
                  </a:cubicBezTo>
                  <a:cubicBezTo>
                    <a:pt x="151" y="826"/>
                    <a:pt x="337" y="953"/>
                    <a:pt x="536" y="953"/>
                  </a:cubicBezTo>
                  <a:cubicBezTo>
                    <a:pt x="585" y="953"/>
                    <a:pt x="636" y="945"/>
                    <a:pt x="685" y="928"/>
                  </a:cubicBezTo>
                  <a:cubicBezTo>
                    <a:pt x="936" y="844"/>
                    <a:pt x="1068" y="575"/>
                    <a:pt x="989" y="328"/>
                  </a:cubicBezTo>
                  <a:cubicBezTo>
                    <a:pt x="922" y="126"/>
                    <a:pt x="733" y="0"/>
                    <a:pt x="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61"/>
            <p:cNvSpPr/>
            <p:nvPr/>
          </p:nvSpPr>
          <p:spPr>
            <a:xfrm>
              <a:off x="1969743" y="2019752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7" y="1"/>
                  </a:moveTo>
                  <a:cubicBezTo>
                    <a:pt x="487" y="1"/>
                    <a:pt x="436" y="9"/>
                    <a:pt x="385" y="26"/>
                  </a:cubicBezTo>
                  <a:cubicBezTo>
                    <a:pt x="138" y="106"/>
                    <a:pt x="1" y="376"/>
                    <a:pt x="85" y="627"/>
                  </a:cubicBezTo>
                  <a:cubicBezTo>
                    <a:pt x="152" y="825"/>
                    <a:pt x="338" y="952"/>
                    <a:pt x="536" y="952"/>
                  </a:cubicBezTo>
                  <a:cubicBezTo>
                    <a:pt x="585" y="952"/>
                    <a:pt x="636" y="944"/>
                    <a:pt x="685" y="927"/>
                  </a:cubicBezTo>
                  <a:cubicBezTo>
                    <a:pt x="936" y="843"/>
                    <a:pt x="1069" y="578"/>
                    <a:pt x="990" y="327"/>
                  </a:cubicBezTo>
                  <a:cubicBezTo>
                    <a:pt x="923" y="126"/>
                    <a:pt x="737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61"/>
            <p:cNvSpPr/>
            <p:nvPr/>
          </p:nvSpPr>
          <p:spPr>
            <a:xfrm>
              <a:off x="2029036" y="2064471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4" y="106"/>
                    <a:pt x="0" y="376"/>
                    <a:pt x="80" y="627"/>
                  </a:cubicBezTo>
                  <a:cubicBezTo>
                    <a:pt x="147" y="825"/>
                    <a:pt x="333" y="952"/>
                    <a:pt x="533" y="952"/>
                  </a:cubicBezTo>
                  <a:cubicBezTo>
                    <a:pt x="584" y="952"/>
                    <a:pt x="634" y="944"/>
                    <a:pt x="685" y="927"/>
                  </a:cubicBezTo>
                  <a:cubicBezTo>
                    <a:pt x="932" y="843"/>
                    <a:pt x="1069" y="573"/>
                    <a:pt x="985" y="327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61"/>
            <p:cNvSpPr/>
            <p:nvPr/>
          </p:nvSpPr>
          <p:spPr>
            <a:xfrm>
              <a:off x="1823942" y="210630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4" y="1"/>
                  </a:moveTo>
                  <a:cubicBezTo>
                    <a:pt x="484" y="1"/>
                    <a:pt x="434" y="9"/>
                    <a:pt x="385" y="26"/>
                  </a:cubicBezTo>
                  <a:cubicBezTo>
                    <a:pt x="134" y="110"/>
                    <a:pt x="0" y="379"/>
                    <a:pt x="84" y="626"/>
                  </a:cubicBezTo>
                  <a:cubicBezTo>
                    <a:pt x="148" y="828"/>
                    <a:pt x="336" y="954"/>
                    <a:pt x="537" y="954"/>
                  </a:cubicBezTo>
                  <a:cubicBezTo>
                    <a:pt x="586" y="954"/>
                    <a:pt x="636" y="946"/>
                    <a:pt x="685" y="931"/>
                  </a:cubicBezTo>
                  <a:cubicBezTo>
                    <a:pt x="932" y="847"/>
                    <a:pt x="1069" y="577"/>
                    <a:pt x="985" y="326"/>
                  </a:cubicBezTo>
                  <a:cubicBezTo>
                    <a:pt x="919" y="128"/>
                    <a:pt x="732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61"/>
            <p:cNvSpPr/>
            <p:nvPr/>
          </p:nvSpPr>
          <p:spPr>
            <a:xfrm>
              <a:off x="1825348" y="2145512"/>
              <a:ext cx="24746" cy="2195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537" y="0"/>
                  </a:moveTo>
                  <a:cubicBezTo>
                    <a:pt x="487" y="0"/>
                    <a:pt x="437" y="8"/>
                    <a:pt x="388" y="25"/>
                  </a:cubicBezTo>
                  <a:cubicBezTo>
                    <a:pt x="137" y="109"/>
                    <a:pt x="1" y="379"/>
                    <a:pt x="84" y="626"/>
                  </a:cubicBezTo>
                  <a:cubicBezTo>
                    <a:pt x="151" y="826"/>
                    <a:pt x="336" y="951"/>
                    <a:pt x="533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73" y="577"/>
                    <a:pt x="989" y="326"/>
                  </a:cubicBezTo>
                  <a:cubicBezTo>
                    <a:pt x="921" y="128"/>
                    <a:pt x="735" y="0"/>
                    <a:pt x="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61"/>
            <p:cNvSpPr/>
            <p:nvPr/>
          </p:nvSpPr>
          <p:spPr>
            <a:xfrm>
              <a:off x="1837272" y="218123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0" y="377"/>
                    <a:pt x="84" y="628"/>
                  </a:cubicBezTo>
                  <a:cubicBezTo>
                    <a:pt x="148" y="826"/>
                    <a:pt x="333" y="953"/>
                    <a:pt x="533" y="953"/>
                  </a:cubicBezTo>
                  <a:cubicBezTo>
                    <a:pt x="583" y="953"/>
                    <a:pt x="634" y="945"/>
                    <a:pt x="684" y="928"/>
                  </a:cubicBezTo>
                  <a:cubicBezTo>
                    <a:pt x="932" y="844"/>
                    <a:pt x="1069" y="574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61"/>
            <p:cNvSpPr/>
            <p:nvPr/>
          </p:nvSpPr>
          <p:spPr>
            <a:xfrm>
              <a:off x="1862617" y="2212486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3" y="109"/>
                    <a:pt x="1" y="375"/>
                    <a:pt x="80" y="626"/>
                  </a:cubicBezTo>
                  <a:cubicBezTo>
                    <a:pt x="147" y="826"/>
                    <a:pt x="332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1" y="844"/>
                    <a:pt x="1068" y="577"/>
                    <a:pt x="985" y="326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61"/>
            <p:cNvSpPr/>
            <p:nvPr/>
          </p:nvSpPr>
          <p:spPr>
            <a:xfrm>
              <a:off x="1892506" y="2230682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2" y="1"/>
                  </a:moveTo>
                  <a:cubicBezTo>
                    <a:pt x="483" y="1"/>
                    <a:pt x="433" y="8"/>
                    <a:pt x="384" y="23"/>
                  </a:cubicBezTo>
                  <a:cubicBezTo>
                    <a:pt x="133" y="107"/>
                    <a:pt x="0" y="378"/>
                    <a:pt x="84" y="628"/>
                  </a:cubicBezTo>
                  <a:cubicBezTo>
                    <a:pt x="151" y="826"/>
                    <a:pt x="335" y="953"/>
                    <a:pt x="534" y="953"/>
                  </a:cubicBezTo>
                  <a:cubicBezTo>
                    <a:pt x="584" y="953"/>
                    <a:pt x="634" y="945"/>
                    <a:pt x="685" y="929"/>
                  </a:cubicBezTo>
                  <a:cubicBezTo>
                    <a:pt x="936" y="845"/>
                    <a:pt x="1069" y="575"/>
                    <a:pt x="986" y="328"/>
                  </a:cubicBezTo>
                  <a:cubicBezTo>
                    <a:pt x="918" y="126"/>
                    <a:pt x="732" y="1"/>
                    <a:pt x="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61"/>
            <p:cNvSpPr/>
            <p:nvPr/>
          </p:nvSpPr>
          <p:spPr>
            <a:xfrm>
              <a:off x="1936879" y="2239077"/>
              <a:ext cx="24677" cy="21932"/>
            </a:xfrm>
            <a:custGeom>
              <a:avLst/>
              <a:gdLst/>
              <a:ahLst/>
              <a:cxnLst/>
              <a:rect l="l" t="t" r="r" b="b"/>
              <a:pathLst>
                <a:path w="1070" h="951" extrusionOk="0">
                  <a:moveTo>
                    <a:pt x="533" y="0"/>
                  </a:moveTo>
                  <a:cubicBezTo>
                    <a:pt x="484" y="0"/>
                    <a:pt x="434" y="8"/>
                    <a:pt x="385" y="24"/>
                  </a:cubicBezTo>
                  <a:cubicBezTo>
                    <a:pt x="134" y="108"/>
                    <a:pt x="1" y="379"/>
                    <a:pt x="80" y="626"/>
                  </a:cubicBezTo>
                  <a:cubicBezTo>
                    <a:pt x="147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5" y="325"/>
                  </a:cubicBezTo>
                  <a:cubicBezTo>
                    <a:pt x="918" y="127"/>
                    <a:pt x="731" y="0"/>
                    <a:pt x="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61"/>
            <p:cNvSpPr/>
            <p:nvPr/>
          </p:nvSpPr>
          <p:spPr>
            <a:xfrm>
              <a:off x="1846843" y="2048327"/>
              <a:ext cx="202120" cy="180003"/>
            </a:xfrm>
            <a:custGeom>
              <a:avLst/>
              <a:gdLst/>
              <a:ahLst/>
              <a:cxnLst/>
              <a:rect l="l" t="t" r="r" b="b"/>
              <a:pathLst>
                <a:path w="8764" h="7805" extrusionOk="0">
                  <a:moveTo>
                    <a:pt x="4380" y="1"/>
                  </a:moveTo>
                  <a:cubicBezTo>
                    <a:pt x="3972" y="1"/>
                    <a:pt x="3557" y="65"/>
                    <a:pt x="3148" y="201"/>
                  </a:cubicBezTo>
                  <a:cubicBezTo>
                    <a:pt x="1106" y="882"/>
                    <a:pt x="0" y="3091"/>
                    <a:pt x="676" y="5133"/>
                  </a:cubicBezTo>
                  <a:cubicBezTo>
                    <a:pt x="1221" y="6769"/>
                    <a:pt x="2744" y="7805"/>
                    <a:pt x="4379" y="7805"/>
                  </a:cubicBezTo>
                  <a:cubicBezTo>
                    <a:pt x="4787" y="7805"/>
                    <a:pt x="5203" y="7740"/>
                    <a:pt x="5612" y="7604"/>
                  </a:cubicBezTo>
                  <a:cubicBezTo>
                    <a:pt x="7657" y="6927"/>
                    <a:pt x="8764" y="4718"/>
                    <a:pt x="8083" y="2673"/>
                  </a:cubicBezTo>
                  <a:cubicBezTo>
                    <a:pt x="7538" y="1036"/>
                    <a:pt x="6015" y="1"/>
                    <a:pt x="4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61"/>
            <p:cNvSpPr/>
            <p:nvPr/>
          </p:nvSpPr>
          <p:spPr>
            <a:xfrm>
              <a:off x="1891192" y="2082529"/>
              <a:ext cx="113906" cy="110308"/>
            </a:xfrm>
            <a:custGeom>
              <a:avLst/>
              <a:gdLst/>
              <a:ahLst/>
              <a:cxnLst/>
              <a:rect l="l" t="t" r="r" b="b"/>
              <a:pathLst>
                <a:path w="4939" h="4783" extrusionOk="0">
                  <a:moveTo>
                    <a:pt x="2472" y="471"/>
                  </a:moveTo>
                  <a:cubicBezTo>
                    <a:pt x="2765" y="471"/>
                    <a:pt x="3057" y="539"/>
                    <a:pt x="3331" y="676"/>
                  </a:cubicBezTo>
                  <a:cubicBezTo>
                    <a:pt x="3787" y="904"/>
                    <a:pt x="4130" y="1300"/>
                    <a:pt x="4289" y="1787"/>
                  </a:cubicBezTo>
                  <a:cubicBezTo>
                    <a:pt x="4453" y="2273"/>
                    <a:pt x="4414" y="2790"/>
                    <a:pt x="4186" y="3250"/>
                  </a:cubicBezTo>
                  <a:cubicBezTo>
                    <a:pt x="3954" y="3710"/>
                    <a:pt x="3563" y="4049"/>
                    <a:pt x="3077" y="4212"/>
                  </a:cubicBezTo>
                  <a:cubicBezTo>
                    <a:pt x="2876" y="4279"/>
                    <a:pt x="2672" y="4310"/>
                    <a:pt x="2471" y="4310"/>
                  </a:cubicBezTo>
                  <a:cubicBezTo>
                    <a:pt x="1665" y="4310"/>
                    <a:pt x="915" y="3799"/>
                    <a:pt x="647" y="2996"/>
                  </a:cubicBezTo>
                  <a:cubicBezTo>
                    <a:pt x="487" y="2509"/>
                    <a:pt x="525" y="1988"/>
                    <a:pt x="753" y="1532"/>
                  </a:cubicBezTo>
                  <a:cubicBezTo>
                    <a:pt x="982" y="1072"/>
                    <a:pt x="1377" y="730"/>
                    <a:pt x="1864" y="570"/>
                  </a:cubicBezTo>
                  <a:cubicBezTo>
                    <a:pt x="2061" y="502"/>
                    <a:pt x="2266" y="471"/>
                    <a:pt x="2472" y="471"/>
                  </a:cubicBezTo>
                  <a:close/>
                  <a:moveTo>
                    <a:pt x="2469" y="0"/>
                  </a:moveTo>
                  <a:cubicBezTo>
                    <a:pt x="2216" y="0"/>
                    <a:pt x="1962" y="41"/>
                    <a:pt x="1715" y="121"/>
                  </a:cubicBezTo>
                  <a:cubicBezTo>
                    <a:pt x="1111" y="323"/>
                    <a:pt x="620" y="748"/>
                    <a:pt x="331" y="1318"/>
                  </a:cubicBezTo>
                  <a:cubicBezTo>
                    <a:pt x="46" y="1889"/>
                    <a:pt x="1" y="2539"/>
                    <a:pt x="202" y="3143"/>
                  </a:cubicBezTo>
                  <a:cubicBezTo>
                    <a:pt x="533" y="4143"/>
                    <a:pt x="1468" y="4782"/>
                    <a:pt x="2472" y="4782"/>
                  </a:cubicBezTo>
                  <a:cubicBezTo>
                    <a:pt x="2719" y="4782"/>
                    <a:pt x="2973" y="4740"/>
                    <a:pt x="3224" y="4657"/>
                  </a:cubicBezTo>
                  <a:cubicBezTo>
                    <a:pt x="3829" y="4456"/>
                    <a:pt x="4319" y="4033"/>
                    <a:pt x="4605" y="3459"/>
                  </a:cubicBezTo>
                  <a:cubicBezTo>
                    <a:pt x="4893" y="2889"/>
                    <a:pt x="4939" y="2243"/>
                    <a:pt x="4738" y="1638"/>
                  </a:cubicBezTo>
                  <a:cubicBezTo>
                    <a:pt x="4537" y="1030"/>
                    <a:pt x="4110" y="539"/>
                    <a:pt x="3540" y="255"/>
                  </a:cubicBezTo>
                  <a:cubicBezTo>
                    <a:pt x="3202" y="85"/>
                    <a:pt x="2837" y="0"/>
                    <a:pt x="24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9" name="Google Shape;5669;p61"/>
          <p:cNvGrpSpPr/>
          <p:nvPr/>
        </p:nvGrpSpPr>
        <p:grpSpPr>
          <a:xfrm>
            <a:off x="6568148" y="1125402"/>
            <a:ext cx="1862770" cy="1868394"/>
            <a:chOff x="6568148" y="1125402"/>
            <a:chExt cx="1862770" cy="1868394"/>
          </a:xfrm>
        </p:grpSpPr>
        <p:sp>
          <p:nvSpPr>
            <p:cNvPr id="5670" name="Google Shape;5670;p61"/>
            <p:cNvSpPr/>
            <p:nvPr/>
          </p:nvSpPr>
          <p:spPr>
            <a:xfrm rot="7985726">
              <a:off x="6809674" y="1429563"/>
              <a:ext cx="1379718" cy="1260071"/>
            </a:xfrm>
            <a:custGeom>
              <a:avLst/>
              <a:gdLst/>
              <a:ahLst/>
              <a:cxnLst/>
              <a:rect l="l" t="t" r="r" b="b"/>
              <a:pathLst>
                <a:path w="55190" h="50404" extrusionOk="0">
                  <a:moveTo>
                    <a:pt x="19501" y="0"/>
                  </a:moveTo>
                  <a:lnTo>
                    <a:pt x="19501" y="0"/>
                  </a:lnTo>
                  <a:cubicBezTo>
                    <a:pt x="16558" y="8832"/>
                    <a:pt x="20793" y="17386"/>
                    <a:pt x="20793" y="17386"/>
                  </a:cubicBezTo>
                  <a:cubicBezTo>
                    <a:pt x="20793" y="17386"/>
                    <a:pt x="25557" y="20120"/>
                    <a:pt x="21356" y="21736"/>
                  </a:cubicBezTo>
                  <a:cubicBezTo>
                    <a:pt x="20235" y="22170"/>
                    <a:pt x="18478" y="22519"/>
                    <a:pt x="15825" y="22721"/>
                  </a:cubicBezTo>
                  <a:cubicBezTo>
                    <a:pt x="3210" y="23668"/>
                    <a:pt x="1" y="32469"/>
                    <a:pt x="1" y="32469"/>
                  </a:cubicBezTo>
                  <a:cubicBezTo>
                    <a:pt x="3570" y="33921"/>
                    <a:pt x="7246" y="34398"/>
                    <a:pt x="10535" y="34398"/>
                  </a:cubicBezTo>
                  <a:cubicBezTo>
                    <a:pt x="16831" y="34398"/>
                    <a:pt x="21710" y="32651"/>
                    <a:pt x="21710" y="32651"/>
                  </a:cubicBezTo>
                  <a:lnTo>
                    <a:pt x="26584" y="34769"/>
                  </a:lnTo>
                  <a:cubicBezTo>
                    <a:pt x="26626" y="35404"/>
                    <a:pt x="26706" y="36024"/>
                    <a:pt x="26812" y="36617"/>
                  </a:cubicBezTo>
                  <a:cubicBezTo>
                    <a:pt x="28481" y="46012"/>
                    <a:pt x="37347" y="50403"/>
                    <a:pt x="37347" y="50403"/>
                  </a:cubicBezTo>
                  <a:cubicBezTo>
                    <a:pt x="41483" y="43046"/>
                    <a:pt x="37161" y="33021"/>
                    <a:pt x="37161" y="33021"/>
                  </a:cubicBezTo>
                  <a:cubicBezTo>
                    <a:pt x="37161" y="33021"/>
                    <a:pt x="29097" y="26778"/>
                    <a:pt x="40685" y="26314"/>
                  </a:cubicBezTo>
                  <a:cubicBezTo>
                    <a:pt x="41564" y="26279"/>
                    <a:pt x="42392" y="26195"/>
                    <a:pt x="43171" y="26074"/>
                  </a:cubicBezTo>
                  <a:lnTo>
                    <a:pt x="43176" y="26074"/>
                  </a:lnTo>
                  <a:cubicBezTo>
                    <a:pt x="52171" y="24717"/>
                    <a:pt x="54889" y="18307"/>
                    <a:pt x="55167" y="17595"/>
                  </a:cubicBezTo>
                  <a:cubicBezTo>
                    <a:pt x="55182" y="17550"/>
                    <a:pt x="55190" y="17527"/>
                    <a:pt x="55190" y="17527"/>
                  </a:cubicBezTo>
                  <a:cubicBezTo>
                    <a:pt x="51832" y="15996"/>
                    <a:pt x="48268" y="15542"/>
                    <a:pt x="45217" y="15542"/>
                  </a:cubicBezTo>
                  <a:cubicBezTo>
                    <a:pt x="40752" y="15542"/>
                    <a:pt x="37389" y="16516"/>
                    <a:pt x="37389" y="16516"/>
                  </a:cubicBezTo>
                  <a:cubicBezTo>
                    <a:pt x="37389" y="16516"/>
                    <a:pt x="34208" y="20286"/>
                    <a:pt x="31426" y="20286"/>
                  </a:cubicBezTo>
                  <a:cubicBezTo>
                    <a:pt x="30184" y="20286"/>
                    <a:pt x="29022" y="19535"/>
                    <a:pt x="28257" y="17364"/>
                  </a:cubicBezTo>
                  <a:cubicBezTo>
                    <a:pt x="28024" y="16710"/>
                    <a:pt x="27831" y="15923"/>
                    <a:pt x="27682" y="14991"/>
                  </a:cubicBezTo>
                  <a:cubicBezTo>
                    <a:pt x="25926" y="4045"/>
                    <a:pt x="19501" y="0"/>
                    <a:pt x="19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61"/>
            <p:cNvSpPr/>
            <p:nvPr/>
          </p:nvSpPr>
          <p:spPr>
            <a:xfrm rot="7985726">
              <a:off x="7013702" y="1631798"/>
              <a:ext cx="263419" cy="500014"/>
            </a:xfrm>
            <a:custGeom>
              <a:avLst/>
              <a:gdLst/>
              <a:ahLst/>
              <a:cxnLst/>
              <a:rect l="l" t="t" r="r" b="b"/>
              <a:pathLst>
                <a:path w="10537" h="20001" extrusionOk="0">
                  <a:moveTo>
                    <a:pt x="3673" y="0"/>
                  </a:moveTo>
                  <a:cubicBezTo>
                    <a:pt x="2018" y="0"/>
                    <a:pt x="798" y="3155"/>
                    <a:pt x="1" y="6214"/>
                  </a:cubicBezTo>
                  <a:cubicBezTo>
                    <a:pt x="1670" y="15609"/>
                    <a:pt x="10536" y="20000"/>
                    <a:pt x="10536" y="20000"/>
                  </a:cubicBezTo>
                  <a:cubicBezTo>
                    <a:pt x="10536" y="20000"/>
                    <a:pt x="8867" y="3952"/>
                    <a:pt x="4860" y="519"/>
                  </a:cubicBezTo>
                  <a:cubicBezTo>
                    <a:pt x="4442" y="161"/>
                    <a:pt x="4047" y="0"/>
                    <a:pt x="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61"/>
            <p:cNvSpPr/>
            <p:nvPr/>
          </p:nvSpPr>
          <p:spPr>
            <a:xfrm rot="7985726">
              <a:off x="7013349" y="2337648"/>
              <a:ext cx="484189" cy="211995"/>
            </a:xfrm>
            <a:custGeom>
              <a:avLst/>
              <a:gdLst/>
              <a:ahLst/>
              <a:cxnLst/>
              <a:rect l="l" t="t" r="r" b="b"/>
              <a:pathLst>
                <a:path w="19368" h="8480" extrusionOk="0">
                  <a:moveTo>
                    <a:pt x="19368" y="0"/>
                  </a:moveTo>
                  <a:cubicBezTo>
                    <a:pt x="11076" y="593"/>
                    <a:pt x="1" y="4852"/>
                    <a:pt x="1" y="4852"/>
                  </a:cubicBezTo>
                  <a:lnTo>
                    <a:pt x="7372" y="8479"/>
                  </a:lnTo>
                  <a:lnTo>
                    <a:pt x="7377" y="8479"/>
                  </a:lnTo>
                  <a:cubicBezTo>
                    <a:pt x="16372" y="7122"/>
                    <a:pt x="19090" y="712"/>
                    <a:pt x="19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61"/>
            <p:cNvSpPr/>
            <p:nvPr/>
          </p:nvSpPr>
          <p:spPr>
            <a:xfrm rot="7985726">
              <a:off x="7715197" y="1964927"/>
              <a:ext cx="218920" cy="543363"/>
            </a:xfrm>
            <a:custGeom>
              <a:avLst/>
              <a:gdLst/>
              <a:ahLst/>
              <a:cxnLst/>
              <a:rect l="l" t="t" r="r" b="b"/>
              <a:pathLst>
                <a:path w="8757" h="21735" extrusionOk="0">
                  <a:moveTo>
                    <a:pt x="0" y="0"/>
                  </a:moveTo>
                  <a:cubicBezTo>
                    <a:pt x="0" y="1"/>
                    <a:pt x="5585" y="15809"/>
                    <a:pt x="5703" y="20831"/>
                  </a:cubicBezTo>
                  <a:cubicBezTo>
                    <a:pt x="5716" y="21460"/>
                    <a:pt x="5834" y="21735"/>
                    <a:pt x="6030" y="21735"/>
                  </a:cubicBezTo>
                  <a:cubicBezTo>
                    <a:pt x="6553" y="21735"/>
                    <a:pt x="7628" y="19783"/>
                    <a:pt x="8756" y="17364"/>
                  </a:cubicBezTo>
                  <a:cubicBezTo>
                    <a:pt x="8523" y="16710"/>
                    <a:pt x="8330" y="15923"/>
                    <a:pt x="8181" y="14991"/>
                  </a:cubicBezTo>
                  <a:cubicBezTo>
                    <a:pt x="6425" y="404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61"/>
            <p:cNvSpPr/>
            <p:nvPr/>
          </p:nvSpPr>
          <p:spPr>
            <a:xfrm rot="7985726">
              <a:off x="7131747" y="1738189"/>
              <a:ext cx="955803" cy="268319"/>
            </a:xfrm>
            <a:custGeom>
              <a:avLst/>
              <a:gdLst/>
              <a:ahLst/>
              <a:cxnLst/>
              <a:rect l="l" t="t" r="r" b="b"/>
              <a:pathLst>
                <a:path w="38233" h="10733" extrusionOk="0">
                  <a:moveTo>
                    <a:pt x="21356" y="0"/>
                  </a:moveTo>
                  <a:cubicBezTo>
                    <a:pt x="20235" y="434"/>
                    <a:pt x="18478" y="783"/>
                    <a:pt x="15825" y="985"/>
                  </a:cubicBezTo>
                  <a:cubicBezTo>
                    <a:pt x="3210" y="1932"/>
                    <a:pt x="1" y="10733"/>
                    <a:pt x="1" y="10733"/>
                  </a:cubicBezTo>
                  <a:cubicBezTo>
                    <a:pt x="1" y="10733"/>
                    <a:pt x="15230" y="6003"/>
                    <a:pt x="28561" y="6003"/>
                  </a:cubicBezTo>
                  <a:cubicBezTo>
                    <a:pt x="29468" y="6003"/>
                    <a:pt x="30366" y="6025"/>
                    <a:pt x="31249" y="6072"/>
                  </a:cubicBezTo>
                  <a:cubicBezTo>
                    <a:pt x="31700" y="6096"/>
                    <a:pt x="32097" y="6107"/>
                    <a:pt x="32443" y="6107"/>
                  </a:cubicBezTo>
                  <a:cubicBezTo>
                    <a:pt x="38233" y="6107"/>
                    <a:pt x="29837" y="2856"/>
                    <a:pt x="21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61"/>
            <p:cNvSpPr/>
            <p:nvPr/>
          </p:nvSpPr>
          <p:spPr>
            <a:xfrm flipH="1">
              <a:off x="6955624" y="2163499"/>
              <a:ext cx="25106" cy="12145"/>
            </a:xfrm>
            <a:custGeom>
              <a:avLst/>
              <a:gdLst/>
              <a:ahLst/>
              <a:cxnLst/>
              <a:rect l="l" t="t" r="r" b="b"/>
              <a:pathLst>
                <a:path w="769" h="372" extrusionOk="0">
                  <a:moveTo>
                    <a:pt x="156" y="0"/>
                  </a:moveTo>
                  <a:cubicBezTo>
                    <a:pt x="34" y="0"/>
                    <a:pt x="0" y="198"/>
                    <a:pt x="125" y="217"/>
                  </a:cubicBezTo>
                  <a:cubicBezTo>
                    <a:pt x="216" y="236"/>
                    <a:pt x="308" y="259"/>
                    <a:pt x="392" y="293"/>
                  </a:cubicBezTo>
                  <a:cubicBezTo>
                    <a:pt x="462" y="323"/>
                    <a:pt x="530" y="371"/>
                    <a:pt x="603" y="371"/>
                  </a:cubicBezTo>
                  <a:cubicBezTo>
                    <a:pt x="621" y="371"/>
                    <a:pt x="639" y="368"/>
                    <a:pt x="658" y="362"/>
                  </a:cubicBezTo>
                  <a:cubicBezTo>
                    <a:pt x="723" y="343"/>
                    <a:pt x="768" y="278"/>
                    <a:pt x="746" y="209"/>
                  </a:cubicBezTo>
                  <a:cubicBezTo>
                    <a:pt x="684" y="11"/>
                    <a:pt x="330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61"/>
            <p:cNvSpPr/>
            <p:nvPr/>
          </p:nvSpPr>
          <p:spPr>
            <a:xfrm flipH="1">
              <a:off x="7106815" y="1510418"/>
              <a:ext cx="481387" cy="590691"/>
            </a:xfrm>
            <a:custGeom>
              <a:avLst/>
              <a:gdLst/>
              <a:ahLst/>
              <a:cxnLst/>
              <a:rect l="l" t="t" r="r" b="b"/>
              <a:pathLst>
                <a:path w="14745" h="18093" extrusionOk="0">
                  <a:moveTo>
                    <a:pt x="6241" y="0"/>
                  </a:moveTo>
                  <a:cubicBezTo>
                    <a:pt x="4617" y="0"/>
                    <a:pt x="2764" y="1908"/>
                    <a:pt x="2164" y="3166"/>
                  </a:cubicBezTo>
                  <a:cubicBezTo>
                    <a:pt x="1042" y="5522"/>
                    <a:pt x="840" y="8264"/>
                    <a:pt x="711" y="10834"/>
                  </a:cubicBezTo>
                  <a:cubicBezTo>
                    <a:pt x="632" y="12469"/>
                    <a:pt x="612" y="14119"/>
                    <a:pt x="726" y="15754"/>
                  </a:cubicBezTo>
                  <a:cubicBezTo>
                    <a:pt x="726" y="15754"/>
                    <a:pt x="0" y="17799"/>
                    <a:pt x="1939" y="18043"/>
                  </a:cubicBezTo>
                  <a:cubicBezTo>
                    <a:pt x="2209" y="18077"/>
                    <a:pt x="2478" y="18093"/>
                    <a:pt x="2747" y="18093"/>
                  </a:cubicBezTo>
                  <a:cubicBezTo>
                    <a:pt x="5267" y="18093"/>
                    <a:pt x="7707" y="16668"/>
                    <a:pt x="9638" y="15184"/>
                  </a:cubicBezTo>
                  <a:cubicBezTo>
                    <a:pt x="11779" y="13541"/>
                    <a:pt x="13527" y="11317"/>
                    <a:pt x="14155" y="8655"/>
                  </a:cubicBezTo>
                  <a:cubicBezTo>
                    <a:pt x="14626" y="6663"/>
                    <a:pt x="14745" y="3648"/>
                    <a:pt x="12418" y="2770"/>
                  </a:cubicBezTo>
                  <a:cubicBezTo>
                    <a:pt x="12255" y="2709"/>
                    <a:pt x="11950" y="2642"/>
                    <a:pt x="11542" y="2642"/>
                  </a:cubicBezTo>
                  <a:cubicBezTo>
                    <a:pt x="10793" y="2642"/>
                    <a:pt x="9696" y="2870"/>
                    <a:pt x="8498" y="3792"/>
                  </a:cubicBezTo>
                  <a:cubicBezTo>
                    <a:pt x="8570" y="2854"/>
                    <a:pt x="8433" y="1717"/>
                    <a:pt x="7886" y="930"/>
                  </a:cubicBezTo>
                  <a:cubicBezTo>
                    <a:pt x="7421" y="266"/>
                    <a:pt x="6847" y="0"/>
                    <a:pt x="6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61"/>
            <p:cNvSpPr/>
            <p:nvPr/>
          </p:nvSpPr>
          <p:spPr>
            <a:xfrm flipH="1">
              <a:off x="6888436" y="2043193"/>
              <a:ext cx="617005" cy="449425"/>
            </a:xfrm>
            <a:custGeom>
              <a:avLst/>
              <a:gdLst/>
              <a:ahLst/>
              <a:cxnLst/>
              <a:rect l="l" t="t" r="r" b="b"/>
              <a:pathLst>
                <a:path w="18899" h="13766" extrusionOk="0">
                  <a:moveTo>
                    <a:pt x="4424" y="0"/>
                  </a:moveTo>
                  <a:cubicBezTo>
                    <a:pt x="4372" y="0"/>
                    <a:pt x="4319" y="1"/>
                    <a:pt x="4267" y="1"/>
                  </a:cubicBezTo>
                  <a:cubicBezTo>
                    <a:pt x="2050" y="13"/>
                    <a:pt x="1" y="20"/>
                    <a:pt x="1" y="20"/>
                  </a:cubicBezTo>
                  <a:cubicBezTo>
                    <a:pt x="1" y="20"/>
                    <a:pt x="3624" y="13129"/>
                    <a:pt x="10920" y="13733"/>
                  </a:cubicBezTo>
                  <a:cubicBezTo>
                    <a:pt x="11180" y="13755"/>
                    <a:pt x="11423" y="13765"/>
                    <a:pt x="11651" y="13765"/>
                  </a:cubicBezTo>
                  <a:cubicBezTo>
                    <a:pt x="16959" y="13765"/>
                    <a:pt x="13852" y="8145"/>
                    <a:pt x="13852" y="8145"/>
                  </a:cubicBezTo>
                  <a:lnTo>
                    <a:pt x="13852" y="8145"/>
                  </a:lnTo>
                  <a:cubicBezTo>
                    <a:pt x="13852" y="8145"/>
                    <a:pt x="14347" y="8240"/>
                    <a:pt x="15005" y="8240"/>
                  </a:cubicBezTo>
                  <a:cubicBezTo>
                    <a:pt x="16216" y="8240"/>
                    <a:pt x="17979" y="7918"/>
                    <a:pt x="18236" y="6088"/>
                  </a:cubicBezTo>
                  <a:cubicBezTo>
                    <a:pt x="18899" y="1327"/>
                    <a:pt x="10569" y="0"/>
                    <a:pt x="4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61"/>
            <p:cNvSpPr/>
            <p:nvPr/>
          </p:nvSpPr>
          <p:spPr>
            <a:xfrm flipH="1">
              <a:off x="7393166" y="2107672"/>
              <a:ext cx="527094" cy="501204"/>
            </a:xfrm>
            <a:custGeom>
              <a:avLst/>
              <a:gdLst/>
              <a:ahLst/>
              <a:cxnLst/>
              <a:rect l="l" t="t" r="r" b="b"/>
              <a:pathLst>
                <a:path w="16145" h="15352" extrusionOk="0">
                  <a:moveTo>
                    <a:pt x="12593" y="0"/>
                  </a:moveTo>
                  <a:cubicBezTo>
                    <a:pt x="12287" y="0"/>
                    <a:pt x="12091" y="98"/>
                    <a:pt x="12091" y="98"/>
                  </a:cubicBezTo>
                  <a:cubicBezTo>
                    <a:pt x="10418" y="680"/>
                    <a:pt x="8783" y="1410"/>
                    <a:pt x="7209" y="2216"/>
                  </a:cubicBezTo>
                  <a:cubicBezTo>
                    <a:pt x="7149" y="2246"/>
                    <a:pt x="7084" y="2281"/>
                    <a:pt x="7019" y="2311"/>
                  </a:cubicBezTo>
                  <a:lnTo>
                    <a:pt x="7019" y="2314"/>
                  </a:lnTo>
                  <a:cubicBezTo>
                    <a:pt x="7012" y="2319"/>
                    <a:pt x="7000" y="2323"/>
                    <a:pt x="6986" y="2330"/>
                  </a:cubicBezTo>
                  <a:cubicBezTo>
                    <a:pt x="4659" y="3509"/>
                    <a:pt x="1613" y="4897"/>
                    <a:pt x="716" y="7512"/>
                  </a:cubicBezTo>
                  <a:cubicBezTo>
                    <a:pt x="1" y="9603"/>
                    <a:pt x="853" y="12497"/>
                    <a:pt x="3252" y="13013"/>
                  </a:cubicBezTo>
                  <a:cubicBezTo>
                    <a:pt x="3500" y="13067"/>
                    <a:pt x="3758" y="13092"/>
                    <a:pt x="4020" y="13092"/>
                  </a:cubicBezTo>
                  <a:cubicBezTo>
                    <a:pt x="4787" y="13092"/>
                    <a:pt x="5583" y="12876"/>
                    <a:pt x="6233" y="12516"/>
                  </a:cubicBezTo>
                  <a:cubicBezTo>
                    <a:pt x="6233" y="12516"/>
                    <a:pt x="6653" y="15351"/>
                    <a:pt x="10481" y="15351"/>
                  </a:cubicBezTo>
                  <a:cubicBezTo>
                    <a:pt x="10556" y="15351"/>
                    <a:pt x="10631" y="15350"/>
                    <a:pt x="10708" y="15348"/>
                  </a:cubicBezTo>
                  <a:cubicBezTo>
                    <a:pt x="13924" y="15257"/>
                    <a:pt x="16144" y="10321"/>
                    <a:pt x="15692" y="5554"/>
                  </a:cubicBezTo>
                  <a:cubicBezTo>
                    <a:pt x="15574" y="4345"/>
                    <a:pt x="15285" y="3147"/>
                    <a:pt x="14802" y="2041"/>
                  </a:cubicBezTo>
                  <a:cubicBezTo>
                    <a:pt x="14037" y="311"/>
                    <a:pt x="13139" y="0"/>
                    <a:pt x="12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61"/>
            <p:cNvSpPr/>
            <p:nvPr/>
          </p:nvSpPr>
          <p:spPr>
            <a:xfrm flipH="1">
              <a:off x="7426826" y="1705357"/>
              <a:ext cx="662320" cy="482138"/>
            </a:xfrm>
            <a:custGeom>
              <a:avLst/>
              <a:gdLst/>
              <a:ahLst/>
              <a:cxnLst/>
              <a:rect l="l" t="t" r="r" b="b"/>
              <a:pathLst>
                <a:path w="20287" h="14768" extrusionOk="0">
                  <a:moveTo>
                    <a:pt x="6939" y="1"/>
                  </a:moveTo>
                  <a:cubicBezTo>
                    <a:pt x="6231" y="1"/>
                    <a:pt x="5529" y="120"/>
                    <a:pt x="4847" y="407"/>
                  </a:cubicBezTo>
                  <a:cubicBezTo>
                    <a:pt x="3201" y="1103"/>
                    <a:pt x="2110" y="3346"/>
                    <a:pt x="3185" y="4958"/>
                  </a:cubicBezTo>
                  <a:cubicBezTo>
                    <a:pt x="3185" y="4958"/>
                    <a:pt x="0" y="5068"/>
                    <a:pt x="228" y="8539"/>
                  </a:cubicBezTo>
                  <a:cubicBezTo>
                    <a:pt x="413" y="11354"/>
                    <a:pt x="8241" y="14767"/>
                    <a:pt x="14406" y="14767"/>
                  </a:cubicBezTo>
                  <a:cubicBezTo>
                    <a:pt x="15835" y="14767"/>
                    <a:pt x="17175" y="14584"/>
                    <a:pt x="18310" y="14167"/>
                  </a:cubicBezTo>
                  <a:cubicBezTo>
                    <a:pt x="20287" y="10889"/>
                    <a:pt x="18820" y="10185"/>
                    <a:pt x="18820" y="10185"/>
                  </a:cubicBezTo>
                  <a:cubicBezTo>
                    <a:pt x="18798" y="10175"/>
                    <a:pt x="18779" y="10171"/>
                    <a:pt x="18760" y="10171"/>
                  </a:cubicBezTo>
                  <a:cubicBezTo>
                    <a:pt x="18625" y="10171"/>
                    <a:pt x="18563" y="10408"/>
                    <a:pt x="18492" y="10408"/>
                  </a:cubicBezTo>
                  <a:cubicBezTo>
                    <a:pt x="18474" y="10408"/>
                    <a:pt x="18456" y="10392"/>
                    <a:pt x="18436" y="10353"/>
                  </a:cubicBezTo>
                  <a:cubicBezTo>
                    <a:pt x="17892" y="9285"/>
                    <a:pt x="17036" y="6767"/>
                    <a:pt x="16356" y="5779"/>
                  </a:cubicBezTo>
                  <a:cubicBezTo>
                    <a:pt x="14896" y="3669"/>
                    <a:pt x="12972" y="1699"/>
                    <a:pt x="10520" y="780"/>
                  </a:cubicBezTo>
                  <a:cubicBezTo>
                    <a:pt x="9356" y="342"/>
                    <a:pt x="8139" y="1"/>
                    <a:pt x="6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61"/>
            <p:cNvSpPr/>
            <p:nvPr/>
          </p:nvSpPr>
          <p:spPr>
            <a:xfrm flipH="1">
              <a:off x="7835279" y="2296995"/>
              <a:ext cx="23408" cy="21515"/>
            </a:xfrm>
            <a:custGeom>
              <a:avLst/>
              <a:gdLst/>
              <a:ahLst/>
              <a:cxnLst/>
              <a:rect l="l" t="t" r="r" b="b"/>
              <a:pathLst>
                <a:path w="717" h="659" extrusionOk="0">
                  <a:moveTo>
                    <a:pt x="606" y="0"/>
                  </a:moveTo>
                  <a:cubicBezTo>
                    <a:pt x="600" y="0"/>
                    <a:pt x="593" y="1"/>
                    <a:pt x="587" y="2"/>
                  </a:cubicBezTo>
                  <a:cubicBezTo>
                    <a:pt x="476" y="25"/>
                    <a:pt x="381" y="151"/>
                    <a:pt x="305" y="230"/>
                  </a:cubicBezTo>
                  <a:cubicBezTo>
                    <a:pt x="218" y="325"/>
                    <a:pt x="130" y="421"/>
                    <a:pt x="50" y="523"/>
                  </a:cubicBezTo>
                  <a:cubicBezTo>
                    <a:pt x="1" y="581"/>
                    <a:pt x="49" y="659"/>
                    <a:pt x="107" y="659"/>
                  </a:cubicBezTo>
                  <a:cubicBezTo>
                    <a:pt x="125" y="659"/>
                    <a:pt x="143" y="651"/>
                    <a:pt x="160" y="633"/>
                  </a:cubicBezTo>
                  <a:cubicBezTo>
                    <a:pt x="244" y="546"/>
                    <a:pt x="336" y="458"/>
                    <a:pt x="427" y="379"/>
                  </a:cubicBezTo>
                  <a:cubicBezTo>
                    <a:pt x="506" y="307"/>
                    <a:pt x="643" y="234"/>
                    <a:pt x="685" y="135"/>
                  </a:cubicBezTo>
                  <a:cubicBezTo>
                    <a:pt x="717" y="69"/>
                    <a:pt x="674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61"/>
            <p:cNvSpPr/>
            <p:nvPr/>
          </p:nvSpPr>
          <p:spPr>
            <a:xfrm flipH="1">
              <a:off x="7824178" y="2319423"/>
              <a:ext cx="19327" cy="18348"/>
            </a:xfrm>
            <a:custGeom>
              <a:avLst/>
              <a:gdLst/>
              <a:ahLst/>
              <a:cxnLst/>
              <a:rect l="l" t="t" r="r" b="b"/>
              <a:pathLst>
                <a:path w="592" h="562" extrusionOk="0">
                  <a:moveTo>
                    <a:pt x="490" y="0"/>
                  </a:moveTo>
                  <a:cubicBezTo>
                    <a:pt x="482" y="0"/>
                    <a:pt x="475" y="1"/>
                    <a:pt x="467" y="3"/>
                  </a:cubicBezTo>
                  <a:cubicBezTo>
                    <a:pt x="373" y="26"/>
                    <a:pt x="304" y="136"/>
                    <a:pt x="243" y="205"/>
                  </a:cubicBezTo>
                  <a:cubicBezTo>
                    <a:pt x="175" y="285"/>
                    <a:pt x="110" y="361"/>
                    <a:pt x="41" y="441"/>
                  </a:cubicBezTo>
                  <a:cubicBezTo>
                    <a:pt x="1" y="491"/>
                    <a:pt x="35" y="561"/>
                    <a:pt x="89" y="561"/>
                  </a:cubicBezTo>
                  <a:cubicBezTo>
                    <a:pt x="100" y="561"/>
                    <a:pt x="112" y="558"/>
                    <a:pt x="125" y="550"/>
                  </a:cubicBezTo>
                  <a:cubicBezTo>
                    <a:pt x="220" y="494"/>
                    <a:pt x="311" y="433"/>
                    <a:pt x="395" y="357"/>
                  </a:cubicBezTo>
                  <a:cubicBezTo>
                    <a:pt x="475" y="289"/>
                    <a:pt x="578" y="205"/>
                    <a:pt x="589" y="94"/>
                  </a:cubicBezTo>
                  <a:cubicBezTo>
                    <a:pt x="592" y="39"/>
                    <a:pt x="538" y="0"/>
                    <a:pt x="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61"/>
            <p:cNvSpPr/>
            <p:nvPr/>
          </p:nvSpPr>
          <p:spPr>
            <a:xfrm flipH="1">
              <a:off x="7767045" y="2251125"/>
              <a:ext cx="23474" cy="15312"/>
            </a:xfrm>
            <a:custGeom>
              <a:avLst/>
              <a:gdLst/>
              <a:ahLst/>
              <a:cxnLst/>
              <a:rect l="l" t="t" r="r" b="b"/>
              <a:pathLst>
                <a:path w="719" h="469" extrusionOk="0">
                  <a:moveTo>
                    <a:pt x="635" y="1"/>
                  </a:moveTo>
                  <a:cubicBezTo>
                    <a:pt x="418" y="1"/>
                    <a:pt x="206" y="202"/>
                    <a:pt x="57" y="343"/>
                  </a:cubicBezTo>
                  <a:cubicBezTo>
                    <a:pt x="1" y="396"/>
                    <a:pt x="53" y="468"/>
                    <a:pt x="115" y="468"/>
                  </a:cubicBezTo>
                  <a:cubicBezTo>
                    <a:pt x="133" y="468"/>
                    <a:pt x="151" y="462"/>
                    <a:pt x="167" y="449"/>
                  </a:cubicBezTo>
                  <a:cubicBezTo>
                    <a:pt x="251" y="380"/>
                    <a:pt x="343" y="320"/>
                    <a:pt x="438" y="266"/>
                  </a:cubicBezTo>
                  <a:cubicBezTo>
                    <a:pt x="521" y="221"/>
                    <a:pt x="612" y="187"/>
                    <a:pt x="680" y="115"/>
                  </a:cubicBezTo>
                  <a:cubicBezTo>
                    <a:pt x="719" y="73"/>
                    <a:pt x="692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61"/>
            <p:cNvSpPr/>
            <p:nvPr/>
          </p:nvSpPr>
          <p:spPr>
            <a:xfrm flipH="1">
              <a:off x="7769167" y="2274468"/>
              <a:ext cx="24029" cy="16977"/>
            </a:xfrm>
            <a:custGeom>
              <a:avLst/>
              <a:gdLst/>
              <a:ahLst/>
              <a:cxnLst/>
              <a:rect l="l" t="t" r="r" b="b"/>
              <a:pathLst>
                <a:path w="736" h="520" extrusionOk="0">
                  <a:moveTo>
                    <a:pt x="586" y="1"/>
                  </a:moveTo>
                  <a:cubicBezTo>
                    <a:pt x="380" y="1"/>
                    <a:pt x="202" y="215"/>
                    <a:pt x="67" y="346"/>
                  </a:cubicBezTo>
                  <a:cubicBezTo>
                    <a:pt x="0" y="416"/>
                    <a:pt x="60" y="520"/>
                    <a:pt x="139" y="520"/>
                  </a:cubicBezTo>
                  <a:cubicBezTo>
                    <a:pt x="155" y="520"/>
                    <a:pt x="172" y="515"/>
                    <a:pt x="188" y="506"/>
                  </a:cubicBezTo>
                  <a:cubicBezTo>
                    <a:pt x="276" y="457"/>
                    <a:pt x="371" y="415"/>
                    <a:pt x="462" y="369"/>
                  </a:cubicBezTo>
                  <a:cubicBezTo>
                    <a:pt x="550" y="327"/>
                    <a:pt x="660" y="290"/>
                    <a:pt x="706" y="194"/>
                  </a:cubicBezTo>
                  <a:cubicBezTo>
                    <a:pt x="736" y="130"/>
                    <a:pt x="717" y="16"/>
                    <a:pt x="630" y="4"/>
                  </a:cubicBezTo>
                  <a:cubicBezTo>
                    <a:pt x="615" y="2"/>
                    <a:pt x="601" y="1"/>
                    <a:pt x="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61"/>
            <p:cNvSpPr/>
            <p:nvPr/>
          </p:nvSpPr>
          <p:spPr>
            <a:xfrm flipH="1">
              <a:off x="7777264" y="2317269"/>
              <a:ext cx="23539" cy="18250"/>
            </a:xfrm>
            <a:custGeom>
              <a:avLst/>
              <a:gdLst/>
              <a:ahLst/>
              <a:cxnLst/>
              <a:rect l="l" t="t" r="r" b="b"/>
              <a:pathLst>
                <a:path w="721" h="559" extrusionOk="0">
                  <a:moveTo>
                    <a:pt x="605" y="0"/>
                  </a:moveTo>
                  <a:cubicBezTo>
                    <a:pt x="602" y="0"/>
                    <a:pt x="599" y="0"/>
                    <a:pt x="597" y="1"/>
                  </a:cubicBezTo>
                  <a:cubicBezTo>
                    <a:pt x="482" y="16"/>
                    <a:pt x="410" y="96"/>
                    <a:pt x="326" y="168"/>
                  </a:cubicBezTo>
                  <a:cubicBezTo>
                    <a:pt x="239" y="244"/>
                    <a:pt x="151" y="320"/>
                    <a:pt x="65" y="397"/>
                  </a:cubicBezTo>
                  <a:cubicBezTo>
                    <a:pt x="1" y="456"/>
                    <a:pt x="61" y="558"/>
                    <a:pt x="134" y="558"/>
                  </a:cubicBezTo>
                  <a:cubicBezTo>
                    <a:pt x="148" y="558"/>
                    <a:pt x="164" y="554"/>
                    <a:pt x="179" y="544"/>
                  </a:cubicBezTo>
                  <a:cubicBezTo>
                    <a:pt x="274" y="480"/>
                    <a:pt x="372" y="416"/>
                    <a:pt x="467" y="351"/>
                  </a:cubicBezTo>
                  <a:cubicBezTo>
                    <a:pt x="558" y="290"/>
                    <a:pt x="658" y="240"/>
                    <a:pt x="699" y="134"/>
                  </a:cubicBezTo>
                  <a:cubicBezTo>
                    <a:pt x="721" y="79"/>
                    <a:pt x="666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61"/>
            <p:cNvSpPr/>
            <p:nvPr/>
          </p:nvSpPr>
          <p:spPr>
            <a:xfrm flipH="1">
              <a:off x="7754280" y="2358535"/>
              <a:ext cx="23343" cy="20666"/>
            </a:xfrm>
            <a:custGeom>
              <a:avLst/>
              <a:gdLst/>
              <a:ahLst/>
              <a:cxnLst/>
              <a:rect l="l" t="t" r="r" b="b"/>
              <a:pathLst>
                <a:path w="715" h="633" extrusionOk="0">
                  <a:moveTo>
                    <a:pt x="591" y="1"/>
                  </a:moveTo>
                  <a:cubicBezTo>
                    <a:pt x="580" y="1"/>
                    <a:pt x="568" y="3"/>
                    <a:pt x="555" y="7"/>
                  </a:cubicBezTo>
                  <a:cubicBezTo>
                    <a:pt x="445" y="45"/>
                    <a:pt x="373" y="136"/>
                    <a:pt x="294" y="216"/>
                  </a:cubicBezTo>
                  <a:cubicBezTo>
                    <a:pt x="210" y="300"/>
                    <a:pt x="130" y="387"/>
                    <a:pt x="54" y="478"/>
                  </a:cubicBezTo>
                  <a:cubicBezTo>
                    <a:pt x="1" y="534"/>
                    <a:pt x="47" y="633"/>
                    <a:pt x="113" y="633"/>
                  </a:cubicBezTo>
                  <a:cubicBezTo>
                    <a:pt x="128" y="633"/>
                    <a:pt x="144" y="627"/>
                    <a:pt x="160" y="615"/>
                  </a:cubicBezTo>
                  <a:cubicBezTo>
                    <a:pt x="252" y="547"/>
                    <a:pt x="346" y="482"/>
                    <a:pt x="434" y="410"/>
                  </a:cubicBezTo>
                  <a:cubicBezTo>
                    <a:pt x="522" y="342"/>
                    <a:pt x="636" y="273"/>
                    <a:pt x="681" y="170"/>
                  </a:cubicBezTo>
                  <a:cubicBezTo>
                    <a:pt x="714" y="100"/>
                    <a:pt x="672" y="1"/>
                    <a:pt x="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61"/>
            <p:cNvSpPr/>
            <p:nvPr/>
          </p:nvSpPr>
          <p:spPr>
            <a:xfrm flipH="1">
              <a:off x="7720947" y="2396863"/>
              <a:ext cx="22723" cy="21384"/>
            </a:xfrm>
            <a:custGeom>
              <a:avLst/>
              <a:gdLst/>
              <a:ahLst/>
              <a:cxnLst/>
              <a:rect l="l" t="t" r="r" b="b"/>
              <a:pathLst>
                <a:path w="696" h="655" extrusionOk="0">
                  <a:moveTo>
                    <a:pt x="561" y="0"/>
                  </a:moveTo>
                  <a:cubicBezTo>
                    <a:pt x="552" y="0"/>
                    <a:pt x="543" y="1"/>
                    <a:pt x="535" y="3"/>
                  </a:cubicBezTo>
                  <a:cubicBezTo>
                    <a:pt x="398" y="31"/>
                    <a:pt x="317" y="152"/>
                    <a:pt x="226" y="254"/>
                  </a:cubicBezTo>
                  <a:cubicBezTo>
                    <a:pt x="143" y="350"/>
                    <a:pt x="56" y="452"/>
                    <a:pt x="14" y="574"/>
                  </a:cubicBezTo>
                  <a:cubicBezTo>
                    <a:pt x="0" y="610"/>
                    <a:pt x="35" y="654"/>
                    <a:pt x="74" y="654"/>
                  </a:cubicBezTo>
                  <a:cubicBezTo>
                    <a:pt x="81" y="654"/>
                    <a:pt x="87" y="653"/>
                    <a:pt x="94" y="650"/>
                  </a:cubicBezTo>
                  <a:cubicBezTo>
                    <a:pt x="208" y="601"/>
                    <a:pt x="306" y="513"/>
                    <a:pt x="401" y="429"/>
                  </a:cubicBezTo>
                  <a:cubicBezTo>
                    <a:pt x="454" y="388"/>
                    <a:pt x="505" y="346"/>
                    <a:pt x="557" y="304"/>
                  </a:cubicBezTo>
                  <a:cubicBezTo>
                    <a:pt x="619" y="254"/>
                    <a:pt x="645" y="213"/>
                    <a:pt x="671" y="137"/>
                  </a:cubicBezTo>
                  <a:cubicBezTo>
                    <a:pt x="695" y="63"/>
                    <a:pt x="63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61"/>
            <p:cNvSpPr/>
            <p:nvPr/>
          </p:nvSpPr>
          <p:spPr>
            <a:xfrm flipH="1">
              <a:off x="7707333" y="2360853"/>
              <a:ext cx="22429" cy="20699"/>
            </a:xfrm>
            <a:custGeom>
              <a:avLst/>
              <a:gdLst/>
              <a:ahLst/>
              <a:cxnLst/>
              <a:rect l="l" t="t" r="r" b="b"/>
              <a:pathLst>
                <a:path w="687" h="634" extrusionOk="0">
                  <a:moveTo>
                    <a:pt x="588" y="0"/>
                  </a:moveTo>
                  <a:cubicBezTo>
                    <a:pt x="466" y="8"/>
                    <a:pt x="382" y="95"/>
                    <a:pt x="298" y="179"/>
                  </a:cubicBezTo>
                  <a:cubicBezTo>
                    <a:pt x="211" y="267"/>
                    <a:pt x="135" y="362"/>
                    <a:pt x="56" y="457"/>
                  </a:cubicBezTo>
                  <a:cubicBezTo>
                    <a:pt x="0" y="521"/>
                    <a:pt x="50" y="633"/>
                    <a:pt x="123" y="633"/>
                  </a:cubicBezTo>
                  <a:cubicBezTo>
                    <a:pt x="140" y="633"/>
                    <a:pt x="158" y="627"/>
                    <a:pt x="177" y="613"/>
                  </a:cubicBezTo>
                  <a:cubicBezTo>
                    <a:pt x="279" y="536"/>
                    <a:pt x="382" y="464"/>
                    <a:pt x="477" y="381"/>
                  </a:cubicBezTo>
                  <a:cubicBezTo>
                    <a:pt x="572" y="301"/>
                    <a:pt x="663" y="221"/>
                    <a:pt x="679" y="92"/>
                  </a:cubicBezTo>
                  <a:cubicBezTo>
                    <a:pt x="686" y="46"/>
                    <a:pt x="633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61"/>
            <p:cNvSpPr/>
            <p:nvPr/>
          </p:nvSpPr>
          <p:spPr>
            <a:xfrm flipH="1">
              <a:off x="7722710" y="2223799"/>
              <a:ext cx="20992" cy="12896"/>
            </a:xfrm>
            <a:custGeom>
              <a:avLst/>
              <a:gdLst/>
              <a:ahLst/>
              <a:cxnLst/>
              <a:rect l="l" t="t" r="r" b="b"/>
              <a:pathLst>
                <a:path w="643" h="395" extrusionOk="0">
                  <a:moveTo>
                    <a:pt x="526" y="1"/>
                  </a:moveTo>
                  <a:cubicBezTo>
                    <a:pt x="445" y="1"/>
                    <a:pt x="374" y="42"/>
                    <a:pt x="304" y="85"/>
                  </a:cubicBezTo>
                  <a:cubicBezTo>
                    <a:pt x="220" y="134"/>
                    <a:pt x="132" y="184"/>
                    <a:pt x="60" y="248"/>
                  </a:cubicBezTo>
                  <a:cubicBezTo>
                    <a:pt x="0" y="308"/>
                    <a:pt x="55" y="394"/>
                    <a:pt x="127" y="394"/>
                  </a:cubicBezTo>
                  <a:cubicBezTo>
                    <a:pt x="132" y="394"/>
                    <a:pt x="138" y="394"/>
                    <a:pt x="144" y="393"/>
                  </a:cubicBezTo>
                  <a:cubicBezTo>
                    <a:pt x="235" y="373"/>
                    <a:pt x="323" y="328"/>
                    <a:pt x="406" y="290"/>
                  </a:cubicBezTo>
                  <a:cubicBezTo>
                    <a:pt x="483" y="252"/>
                    <a:pt x="581" y="210"/>
                    <a:pt x="620" y="131"/>
                  </a:cubicBezTo>
                  <a:cubicBezTo>
                    <a:pt x="642" y="85"/>
                    <a:pt x="627" y="12"/>
                    <a:pt x="569" y="5"/>
                  </a:cubicBezTo>
                  <a:cubicBezTo>
                    <a:pt x="554" y="2"/>
                    <a:pt x="540" y="1"/>
                    <a:pt x="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61"/>
            <p:cNvSpPr/>
            <p:nvPr/>
          </p:nvSpPr>
          <p:spPr>
            <a:xfrm flipH="1">
              <a:off x="7809356" y="2414460"/>
              <a:ext cx="20894" cy="22102"/>
            </a:xfrm>
            <a:custGeom>
              <a:avLst/>
              <a:gdLst/>
              <a:ahLst/>
              <a:cxnLst/>
              <a:rect l="l" t="t" r="r" b="b"/>
              <a:pathLst>
                <a:path w="640" h="677" extrusionOk="0">
                  <a:moveTo>
                    <a:pt x="504" y="1"/>
                  </a:moveTo>
                  <a:cubicBezTo>
                    <a:pt x="481" y="1"/>
                    <a:pt x="457" y="9"/>
                    <a:pt x="437" y="27"/>
                  </a:cubicBezTo>
                  <a:cubicBezTo>
                    <a:pt x="354" y="103"/>
                    <a:pt x="267" y="176"/>
                    <a:pt x="191" y="263"/>
                  </a:cubicBezTo>
                  <a:cubicBezTo>
                    <a:pt x="114" y="343"/>
                    <a:pt x="0" y="431"/>
                    <a:pt x="12" y="548"/>
                  </a:cubicBezTo>
                  <a:cubicBezTo>
                    <a:pt x="15" y="631"/>
                    <a:pt x="70" y="676"/>
                    <a:pt x="143" y="676"/>
                  </a:cubicBezTo>
                  <a:cubicBezTo>
                    <a:pt x="153" y="676"/>
                    <a:pt x="164" y="675"/>
                    <a:pt x="175" y="673"/>
                  </a:cubicBezTo>
                  <a:cubicBezTo>
                    <a:pt x="290" y="659"/>
                    <a:pt x="354" y="522"/>
                    <a:pt x="415" y="434"/>
                  </a:cubicBezTo>
                  <a:cubicBezTo>
                    <a:pt x="483" y="343"/>
                    <a:pt x="533" y="245"/>
                    <a:pt x="593" y="149"/>
                  </a:cubicBezTo>
                  <a:cubicBezTo>
                    <a:pt x="639" y="75"/>
                    <a:pt x="573" y="1"/>
                    <a:pt x="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61"/>
            <p:cNvSpPr/>
            <p:nvPr/>
          </p:nvSpPr>
          <p:spPr>
            <a:xfrm flipH="1">
              <a:off x="7826725" y="2400161"/>
              <a:ext cx="16063" cy="14169"/>
            </a:xfrm>
            <a:custGeom>
              <a:avLst/>
              <a:gdLst/>
              <a:ahLst/>
              <a:cxnLst/>
              <a:rect l="l" t="t" r="r" b="b"/>
              <a:pathLst>
                <a:path w="492" h="434" extrusionOk="0">
                  <a:moveTo>
                    <a:pt x="365" y="1"/>
                  </a:moveTo>
                  <a:cubicBezTo>
                    <a:pt x="344" y="1"/>
                    <a:pt x="323" y="8"/>
                    <a:pt x="305" y="25"/>
                  </a:cubicBezTo>
                  <a:cubicBezTo>
                    <a:pt x="256" y="74"/>
                    <a:pt x="198" y="120"/>
                    <a:pt x="145" y="165"/>
                  </a:cubicBezTo>
                  <a:cubicBezTo>
                    <a:pt x="88" y="211"/>
                    <a:pt x="0" y="260"/>
                    <a:pt x="8" y="340"/>
                  </a:cubicBezTo>
                  <a:cubicBezTo>
                    <a:pt x="12" y="386"/>
                    <a:pt x="35" y="412"/>
                    <a:pt x="77" y="427"/>
                  </a:cubicBezTo>
                  <a:cubicBezTo>
                    <a:pt x="89" y="432"/>
                    <a:pt x="101" y="434"/>
                    <a:pt x="112" y="434"/>
                  </a:cubicBezTo>
                  <a:cubicBezTo>
                    <a:pt x="182" y="434"/>
                    <a:pt x="248" y="363"/>
                    <a:pt x="293" y="318"/>
                  </a:cubicBezTo>
                  <a:cubicBezTo>
                    <a:pt x="351" y="256"/>
                    <a:pt x="396" y="195"/>
                    <a:pt x="445" y="130"/>
                  </a:cubicBezTo>
                  <a:cubicBezTo>
                    <a:pt x="492" y="68"/>
                    <a:pt x="429" y="1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61"/>
            <p:cNvSpPr/>
            <p:nvPr/>
          </p:nvSpPr>
          <p:spPr>
            <a:xfrm flipH="1">
              <a:off x="7842428" y="2375642"/>
              <a:ext cx="16258" cy="9990"/>
            </a:xfrm>
            <a:custGeom>
              <a:avLst/>
              <a:gdLst/>
              <a:ahLst/>
              <a:cxnLst/>
              <a:rect l="l" t="t" r="r" b="b"/>
              <a:pathLst>
                <a:path w="498" h="306" extrusionOk="0">
                  <a:moveTo>
                    <a:pt x="408" y="0"/>
                  </a:moveTo>
                  <a:cubicBezTo>
                    <a:pt x="402" y="0"/>
                    <a:pt x="395" y="1"/>
                    <a:pt x="389" y="4"/>
                  </a:cubicBezTo>
                  <a:cubicBezTo>
                    <a:pt x="339" y="19"/>
                    <a:pt x="286" y="37"/>
                    <a:pt x="236" y="57"/>
                  </a:cubicBezTo>
                  <a:cubicBezTo>
                    <a:pt x="187" y="79"/>
                    <a:pt x="138" y="110"/>
                    <a:pt x="88" y="137"/>
                  </a:cubicBezTo>
                  <a:cubicBezTo>
                    <a:pt x="1" y="185"/>
                    <a:pt x="54" y="305"/>
                    <a:pt x="135" y="305"/>
                  </a:cubicBezTo>
                  <a:cubicBezTo>
                    <a:pt x="149" y="305"/>
                    <a:pt x="164" y="301"/>
                    <a:pt x="180" y="293"/>
                  </a:cubicBezTo>
                  <a:cubicBezTo>
                    <a:pt x="229" y="266"/>
                    <a:pt x="278" y="243"/>
                    <a:pt x="324" y="213"/>
                  </a:cubicBezTo>
                  <a:cubicBezTo>
                    <a:pt x="369" y="179"/>
                    <a:pt x="411" y="144"/>
                    <a:pt x="453" y="110"/>
                  </a:cubicBezTo>
                  <a:cubicBezTo>
                    <a:pt x="497" y="76"/>
                    <a:pt x="460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61"/>
            <p:cNvSpPr/>
            <p:nvPr/>
          </p:nvSpPr>
          <p:spPr>
            <a:xfrm flipH="1">
              <a:off x="7762997" y="2417595"/>
              <a:ext cx="28567" cy="22984"/>
            </a:xfrm>
            <a:custGeom>
              <a:avLst/>
              <a:gdLst/>
              <a:ahLst/>
              <a:cxnLst/>
              <a:rect l="l" t="t" r="r" b="b"/>
              <a:pathLst>
                <a:path w="875" h="704" extrusionOk="0">
                  <a:moveTo>
                    <a:pt x="776" y="0"/>
                  </a:moveTo>
                  <a:cubicBezTo>
                    <a:pt x="757" y="0"/>
                    <a:pt x="738" y="8"/>
                    <a:pt x="721" y="26"/>
                  </a:cubicBezTo>
                  <a:cubicBezTo>
                    <a:pt x="621" y="126"/>
                    <a:pt x="503" y="228"/>
                    <a:pt x="386" y="308"/>
                  </a:cubicBezTo>
                  <a:cubicBezTo>
                    <a:pt x="329" y="349"/>
                    <a:pt x="287" y="399"/>
                    <a:pt x="233" y="445"/>
                  </a:cubicBezTo>
                  <a:cubicBezTo>
                    <a:pt x="184" y="491"/>
                    <a:pt x="124" y="528"/>
                    <a:pt x="66" y="574"/>
                  </a:cubicBezTo>
                  <a:cubicBezTo>
                    <a:pt x="1" y="625"/>
                    <a:pt x="72" y="704"/>
                    <a:pt x="134" y="704"/>
                  </a:cubicBezTo>
                  <a:cubicBezTo>
                    <a:pt x="137" y="704"/>
                    <a:pt x="139" y="704"/>
                    <a:pt x="142" y="703"/>
                  </a:cubicBezTo>
                  <a:cubicBezTo>
                    <a:pt x="291" y="681"/>
                    <a:pt x="461" y="616"/>
                    <a:pt x="572" y="517"/>
                  </a:cubicBezTo>
                  <a:cubicBezTo>
                    <a:pt x="698" y="399"/>
                    <a:pt x="781" y="277"/>
                    <a:pt x="849" y="126"/>
                  </a:cubicBezTo>
                  <a:cubicBezTo>
                    <a:pt x="875" y="66"/>
                    <a:pt x="829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61"/>
            <p:cNvSpPr/>
            <p:nvPr/>
          </p:nvSpPr>
          <p:spPr>
            <a:xfrm flipH="1">
              <a:off x="7799105" y="2377471"/>
              <a:ext cx="20960" cy="16846"/>
            </a:xfrm>
            <a:custGeom>
              <a:avLst/>
              <a:gdLst/>
              <a:ahLst/>
              <a:cxnLst/>
              <a:rect l="l" t="t" r="r" b="b"/>
              <a:pathLst>
                <a:path w="642" h="516" extrusionOk="0">
                  <a:moveTo>
                    <a:pt x="511" y="1"/>
                  </a:moveTo>
                  <a:cubicBezTo>
                    <a:pt x="495" y="1"/>
                    <a:pt x="478" y="4"/>
                    <a:pt x="460" y="12"/>
                  </a:cubicBezTo>
                  <a:cubicBezTo>
                    <a:pt x="369" y="54"/>
                    <a:pt x="297" y="118"/>
                    <a:pt x="221" y="183"/>
                  </a:cubicBezTo>
                  <a:cubicBezTo>
                    <a:pt x="148" y="244"/>
                    <a:pt x="46" y="283"/>
                    <a:pt x="20" y="377"/>
                  </a:cubicBezTo>
                  <a:cubicBezTo>
                    <a:pt x="0" y="430"/>
                    <a:pt x="39" y="495"/>
                    <a:pt x="92" y="511"/>
                  </a:cubicBezTo>
                  <a:cubicBezTo>
                    <a:pt x="106" y="514"/>
                    <a:pt x="119" y="516"/>
                    <a:pt x="133" y="516"/>
                  </a:cubicBezTo>
                  <a:cubicBezTo>
                    <a:pt x="225" y="516"/>
                    <a:pt x="311" y="446"/>
                    <a:pt x="384" y="397"/>
                  </a:cubicBezTo>
                  <a:cubicBezTo>
                    <a:pt x="479" y="332"/>
                    <a:pt x="559" y="263"/>
                    <a:pt x="604" y="157"/>
                  </a:cubicBezTo>
                  <a:cubicBezTo>
                    <a:pt x="642" y="79"/>
                    <a:pt x="587" y="1"/>
                    <a:pt x="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61"/>
            <p:cNvSpPr/>
            <p:nvPr/>
          </p:nvSpPr>
          <p:spPr>
            <a:xfrm flipH="1">
              <a:off x="7793849" y="2468884"/>
              <a:ext cx="21711" cy="19915"/>
            </a:xfrm>
            <a:custGeom>
              <a:avLst/>
              <a:gdLst/>
              <a:ahLst/>
              <a:cxnLst/>
              <a:rect l="l" t="t" r="r" b="b"/>
              <a:pathLst>
                <a:path w="665" h="610" extrusionOk="0">
                  <a:moveTo>
                    <a:pt x="548" y="1"/>
                  </a:moveTo>
                  <a:cubicBezTo>
                    <a:pt x="443" y="1"/>
                    <a:pt x="358" y="111"/>
                    <a:pt x="280" y="182"/>
                  </a:cubicBezTo>
                  <a:cubicBezTo>
                    <a:pt x="235" y="224"/>
                    <a:pt x="185" y="266"/>
                    <a:pt x="143" y="311"/>
                  </a:cubicBezTo>
                  <a:cubicBezTo>
                    <a:pt x="98" y="357"/>
                    <a:pt x="68" y="421"/>
                    <a:pt x="33" y="478"/>
                  </a:cubicBezTo>
                  <a:cubicBezTo>
                    <a:pt x="0" y="527"/>
                    <a:pt x="45" y="609"/>
                    <a:pt x="102" y="609"/>
                  </a:cubicBezTo>
                  <a:cubicBezTo>
                    <a:pt x="111" y="609"/>
                    <a:pt x="120" y="607"/>
                    <a:pt x="129" y="603"/>
                  </a:cubicBezTo>
                  <a:cubicBezTo>
                    <a:pt x="189" y="580"/>
                    <a:pt x="257" y="558"/>
                    <a:pt x="311" y="524"/>
                  </a:cubicBezTo>
                  <a:cubicBezTo>
                    <a:pt x="364" y="486"/>
                    <a:pt x="413" y="429"/>
                    <a:pt x="459" y="380"/>
                  </a:cubicBezTo>
                  <a:cubicBezTo>
                    <a:pt x="524" y="299"/>
                    <a:pt x="664" y="166"/>
                    <a:pt x="626" y="52"/>
                  </a:cubicBezTo>
                  <a:cubicBezTo>
                    <a:pt x="619" y="29"/>
                    <a:pt x="600" y="6"/>
                    <a:pt x="573" y="3"/>
                  </a:cubicBezTo>
                  <a:cubicBezTo>
                    <a:pt x="565" y="1"/>
                    <a:pt x="55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61"/>
            <p:cNvSpPr/>
            <p:nvPr/>
          </p:nvSpPr>
          <p:spPr>
            <a:xfrm flipH="1">
              <a:off x="7779549" y="2481486"/>
              <a:ext cx="19164" cy="20078"/>
            </a:xfrm>
            <a:custGeom>
              <a:avLst/>
              <a:gdLst/>
              <a:ahLst/>
              <a:cxnLst/>
              <a:rect l="l" t="t" r="r" b="b"/>
              <a:pathLst>
                <a:path w="587" h="615" extrusionOk="0">
                  <a:moveTo>
                    <a:pt x="482" y="1"/>
                  </a:moveTo>
                  <a:cubicBezTo>
                    <a:pt x="454" y="1"/>
                    <a:pt x="425" y="13"/>
                    <a:pt x="407" y="39"/>
                  </a:cubicBezTo>
                  <a:cubicBezTo>
                    <a:pt x="350" y="126"/>
                    <a:pt x="262" y="214"/>
                    <a:pt x="183" y="282"/>
                  </a:cubicBezTo>
                  <a:cubicBezTo>
                    <a:pt x="164" y="298"/>
                    <a:pt x="141" y="313"/>
                    <a:pt x="126" y="328"/>
                  </a:cubicBezTo>
                  <a:cubicBezTo>
                    <a:pt x="126" y="331"/>
                    <a:pt x="99" y="381"/>
                    <a:pt x="95" y="385"/>
                  </a:cubicBezTo>
                  <a:cubicBezTo>
                    <a:pt x="69" y="431"/>
                    <a:pt x="27" y="457"/>
                    <a:pt x="12" y="510"/>
                  </a:cubicBezTo>
                  <a:cubicBezTo>
                    <a:pt x="1" y="568"/>
                    <a:pt x="38" y="605"/>
                    <a:pt x="87" y="613"/>
                  </a:cubicBezTo>
                  <a:cubicBezTo>
                    <a:pt x="93" y="614"/>
                    <a:pt x="99" y="614"/>
                    <a:pt x="104" y="614"/>
                  </a:cubicBezTo>
                  <a:cubicBezTo>
                    <a:pt x="158" y="614"/>
                    <a:pt x="203" y="585"/>
                    <a:pt x="252" y="564"/>
                  </a:cubicBezTo>
                  <a:cubicBezTo>
                    <a:pt x="320" y="533"/>
                    <a:pt x="354" y="496"/>
                    <a:pt x="399" y="438"/>
                  </a:cubicBezTo>
                  <a:cubicBezTo>
                    <a:pt x="480" y="331"/>
                    <a:pt x="521" y="229"/>
                    <a:pt x="566" y="108"/>
                  </a:cubicBezTo>
                  <a:cubicBezTo>
                    <a:pt x="587" y="43"/>
                    <a:pt x="535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61"/>
            <p:cNvSpPr/>
            <p:nvPr/>
          </p:nvSpPr>
          <p:spPr>
            <a:xfrm flipH="1">
              <a:off x="7715495" y="2444202"/>
              <a:ext cx="19686" cy="18087"/>
            </a:xfrm>
            <a:custGeom>
              <a:avLst/>
              <a:gdLst/>
              <a:ahLst/>
              <a:cxnLst/>
              <a:rect l="l" t="t" r="r" b="b"/>
              <a:pathLst>
                <a:path w="603" h="554" extrusionOk="0">
                  <a:moveTo>
                    <a:pt x="492" y="0"/>
                  </a:moveTo>
                  <a:cubicBezTo>
                    <a:pt x="483" y="0"/>
                    <a:pt x="474" y="2"/>
                    <a:pt x="464" y="6"/>
                  </a:cubicBezTo>
                  <a:cubicBezTo>
                    <a:pt x="354" y="52"/>
                    <a:pt x="259" y="105"/>
                    <a:pt x="168" y="185"/>
                  </a:cubicBezTo>
                  <a:cubicBezTo>
                    <a:pt x="103" y="246"/>
                    <a:pt x="1" y="383"/>
                    <a:pt x="8" y="478"/>
                  </a:cubicBezTo>
                  <a:cubicBezTo>
                    <a:pt x="8" y="517"/>
                    <a:pt x="39" y="553"/>
                    <a:pt x="79" y="553"/>
                  </a:cubicBezTo>
                  <a:cubicBezTo>
                    <a:pt x="85" y="553"/>
                    <a:pt x="92" y="552"/>
                    <a:pt x="99" y="550"/>
                  </a:cubicBezTo>
                  <a:cubicBezTo>
                    <a:pt x="153" y="531"/>
                    <a:pt x="180" y="497"/>
                    <a:pt x="217" y="462"/>
                  </a:cubicBezTo>
                  <a:cubicBezTo>
                    <a:pt x="252" y="429"/>
                    <a:pt x="294" y="401"/>
                    <a:pt x="328" y="364"/>
                  </a:cubicBezTo>
                  <a:cubicBezTo>
                    <a:pt x="396" y="287"/>
                    <a:pt x="473" y="215"/>
                    <a:pt x="548" y="147"/>
                  </a:cubicBezTo>
                  <a:cubicBezTo>
                    <a:pt x="602" y="100"/>
                    <a:pt x="558" y="0"/>
                    <a:pt x="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61"/>
            <p:cNvSpPr/>
            <p:nvPr/>
          </p:nvSpPr>
          <p:spPr>
            <a:xfrm flipH="1">
              <a:off x="7704591" y="2474662"/>
              <a:ext cx="20013" cy="23310"/>
            </a:xfrm>
            <a:custGeom>
              <a:avLst/>
              <a:gdLst/>
              <a:ahLst/>
              <a:cxnLst/>
              <a:rect l="l" t="t" r="r" b="b"/>
              <a:pathLst>
                <a:path w="613" h="714" extrusionOk="0">
                  <a:moveTo>
                    <a:pt x="482" y="1"/>
                  </a:moveTo>
                  <a:cubicBezTo>
                    <a:pt x="459" y="1"/>
                    <a:pt x="436" y="10"/>
                    <a:pt x="418" y="31"/>
                  </a:cubicBezTo>
                  <a:cubicBezTo>
                    <a:pt x="335" y="126"/>
                    <a:pt x="247" y="214"/>
                    <a:pt x="167" y="312"/>
                  </a:cubicBezTo>
                  <a:cubicBezTo>
                    <a:pt x="95" y="403"/>
                    <a:pt x="15" y="495"/>
                    <a:pt x="4" y="613"/>
                  </a:cubicBezTo>
                  <a:cubicBezTo>
                    <a:pt x="0" y="664"/>
                    <a:pt x="52" y="713"/>
                    <a:pt x="102" y="713"/>
                  </a:cubicBezTo>
                  <a:cubicBezTo>
                    <a:pt x="111" y="713"/>
                    <a:pt x="121" y="712"/>
                    <a:pt x="129" y="708"/>
                  </a:cubicBezTo>
                  <a:cubicBezTo>
                    <a:pt x="240" y="666"/>
                    <a:pt x="304" y="563"/>
                    <a:pt x="369" y="468"/>
                  </a:cubicBezTo>
                  <a:cubicBezTo>
                    <a:pt x="441" y="362"/>
                    <a:pt x="502" y="252"/>
                    <a:pt x="570" y="145"/>
                  </a:cubicBezTo>
                  <a:cubicBezTo>
                    <a:pt x="613" y="77"/>
                    <a:pt x="548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61"/>
            <p:cNvSpPr/>
            <p:nvPr/>
          </p:nvSpPr>
          <p:spPr>
            <a:xfrm flipH="1">
              <a:off x="7670245" y="2424548"/>
              <a:ext cx="14659" cy="16650"/>
            </a:xfrm>
            <a:custGeom>
              <a:avLst/>
              <a:gdLst/>
              <a:ahLst/>
              <a:cxnLst/>
              <a:rect l="l" t="t" r="r" b="b"/>
              <a:pathLst>
                <a:path w="449" h="510" extrusionOk="0">
                  <a:moveTo>
                    <a:pt x="346" y="1"/>
                  </a:moveTo>
                  <a:cubicBezTo>
                    <a:pt x="309" y="1"/>
                    <a:pt x="270" y="21"/>
                    <a:pt x="251" y="64"/>
                  </a:cubicBezTo>
                  <a:cubicBezTo>
                    <a:pt x="225" y="133"/>
                    <a:pt x="175" y="182"/>
                    <a:pt x="137" y="243"/>
                  </a:cubicBezTo>
                  <a:cubicBezTo>
                    <a:pt x="100" y="301"/>
                    <a:pt x="31" y="346"/>
                    <a:pt x="12" y="415"/>
                  </a:cubicBezTo>
                  <a:cubicBezTo>
                    <a:pt x="0" y="464"/>
                    <a:pt x="39" y="506"/>
                    <a:pt x="88" y="509"/>
                  </a:cubicBezTo>
                  <a:cubicBezTo>
                    <a:pt x="91" y="510"/>
                    <a:pt x="94" y="510"/>
                    <a:pt x="97" y="510"/>
                  </a:cubicBezTo>
                  <a:cubicBezTo>
                    <a:pt x="178" y="510"/>
                    <a:pt x="265" y="420"/>
                    <a:pt x="316" y="364"/>
                  </a:cubicBezTo>
                  <a:cubicBezTo>
                    <a:pt x="373" y="296"/>
                    <a:pt x="407" y="197"/>
                    <a:pt x="430" y="113"/>
                  </a:cubicBezTo>
                  <a:cubicBezTo>
                    <a:pt x="448" y="42"/>
                    <a:pt x="399" y="1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61"/>
            <p:cNvSpPr/>
            <p:nvPr/>
          </p:nvSpPr>
          <p:spPr>
            <a:xfrm flipH="1">
              <a:off x="7669952" y="2388669"/>
              <a:ext cx="14953" cy="15410"/>
            </a:xfrm>
            <a:custGeom>
              <a:avLst/>
              <a:gdLst/>
              <a:ahLst/>
              <a:cxnLst/>
              <a:rect l="l" t="t" r="r" b="b"/>
              <a:pathLst>
                <a:path w="458" h="472" extrusionOk="0">
                  <a:moveTo>
                    <a:pt x="334" y="1"/>
                  </a:moveTo>
                  <a:cubicBezTo>
                    <a:pt x="313" y="1"/>
                    <a:pt x="292" y="8"/>
                    <a:pt x="274" y="26"/>
                  </a:cubicBezTo>
                  <a:cubicBezTo>
                    <a:pt x="221" y="76"/>
                    <a:pt x="168" y="126"/>
                    <a:pt x="119" y="182"/>
                  </a:cubicBezTo>
                  <a:cubicBezTo>
                    <a:pt x="58" y="243"/>
                    <a:pt x="0" y="300"/>
                    <a:pt x="19" y="396"/>
                  </a:cubicBezTo>
                  <a:cubicBezTo>
                    <a:pt x="28" y="437"/>
                    <a:pt x="77" y="472"/>
                    <a:pt x="119" y="472"/>
                  </a:cubicBezTo>
                  <a:cubicBezTo>
                    <a:pt x="210" y="468"/>
                    <a:pt x="256" y="391"/>
                    <a:pt x="301" y="323"/>
                  </a:cubicBezTo>
                  <a:cubicBezTo>
                    <a:pt x="342" y="263"/>
                    <a:pt x="377" y="198"/>
                    <a:pt x="415" y="137"/>
                  </a:cubicBezTo>
                  <a:cubicBezTo>
                    <a:pt x="458" y="71"/>
                    <a:pt x="398" y="1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61"/>
            <p:cNvSpPr/>
            <p:nvPr/>
          </p:nvSpPr>
          <p:spPr>
            <a:xfrm flipH="1">
              <a:off x="7653040" y="2357295"/>
              <a:ext cx="18576" cy="16324"/>
            </a:xfrm>
            <a:custGeom>
              <a:avLst/>
              <a:gdLst/>
              <a:ahLst/>
              <a:cxnLst/>
              <a:rect l="l" t="t" r="r" b="b"/>
              <a:pathLst>
                <a:path w="569" h="500" extrusionOk="0">
                  <a:moveTo>
                    <a:pt x="435" y="1"/>
                  </a:moveTo>
                  <a:cubicBezTo>
                    <a:pt x="417" y="1"/>
                    <a:pt x="399" y="6"/>
                    <a:pt x="381" y="18"/>
                  </a:cubicBezTo>
                  <a:cubicBezTo>
                    <a:pt x="300" y="64"/>
                    <a:pt x="240" y="117"/>
                    <a:pt x="175" y="178"/>
                  </a:cubicBezTo>
                  <a:cubicBezTo>
                    <a:pt x="118" y="234"/>
                    <a:pt x="19" y="292"/>
                    <a:pt x="8" y="376"/>
                  </a:cubicBezTo>
                  <a:cubicBezTo>
                    <a:pt x="0" y="422"/>
                    <a:pt x="19" y="490"/>
                    <a:pt x="77" y="497"/>
                  </a:cubicBezTo>
                  <a:cubicBezTo>
                    <a:pt x="88" y="499"/>
                    <a:pt x="98" y="499"/>
                    <a:pt x="108" y="499"/>
                  </a:cubicBezTo>
                  <a:cubicBezTo>
                    <a:pt x="150" y="499"/>
                    <a:pt x="184" y="487"/>
                    <a:pt x="221" y="459"/>
                  </a:cubicBezTo>
                  <a:cubicBezTo>
                    <a:pt x="259" y="432"/>
                    <a:pt x="297" y="406"/>
                    <a:pt x="331" y="380"/>
                  </a:cubicBezTo>
                  <a:cubicBezTo>
                    <a:pt x="369" y="349"/>
                    <a:pt x="407" y="326"/>
                    <a:pt x="442" y="288"/>
                  </a:cubicBezTo>
                  <a:cubicBezTo>
                    <a:pt x="476" y="250"/>
                    <a:pt x="502" y="208"/>
                    <a:pt x="525" y="162"/>
                  </a:cubicBezTo>
                  <a:cubicBezTo>
                    <a:pt x="568" y="89"/>
                    <a:pt x="508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61"/>
            <p:cNvSpPr/>
            <p:nvPr/>
          </p:nvSpPr>
          <p:spPr>
            <a:xfrm flipH="1">
              <a:off x="7612068" y="2439403"/>
              <a:ext cx="18054" cy="25465"/>
            </a:xfrm>
            <a:custGeom>
              <a:avLst/>
              <a:gdLst/>
              <a:ahLst/>
              <a:cxnLst/>
              <a:rect l="l" t="t" r="r" b="b"/>
              <a:pathLst>
                <a:path w="553" h="780" extrusionOk="0">
                  <a:moveTo>
                    <a:pt x="459" y="0"/>
                  </a:moveTo>
                  <a:cubicBezTo>
                    <a:pt x="439" y="0"/>
                    <a:pt x="420" y="7"/>
                    <a:pt x="406" y="23"/>
                  </a:cubicBezTo>
                  <a:cubicBezTo>
                    <a:pt x="322" y="119"/>
                    <a:pt x="250" y="225"/>
                    <a:pt x="185" y="336"/>
                  </a:cubicBezTo>
                  <a:cubicBezTo>
                    <a:pt x="155" y="393"/>
                    <a:pt x="136" y="453"/>
                    <a:pt x="106" y="507"/>
                  </a:cubicBezTo>
                  <a:cubicBezTo>
                    <a:pt x="71" y="564"/>
                    <a:pt x="38" y="613"/>
                    <a:pt x="18" y="678"/>
                  </a:cubicBezTo>
                  <a:cubicBezTo>
                    <a:pt x="1" y="734"/>
                    <a:pt x="48" y="780"/>
                    <a:pt x="101" y="780"/>
                  </a:cubicBezTo>
                  <a:cubicBezTo>
                    <a:pt x="115" y="780"/>
                    <a:pt x="130" y="776"/>
                    <a:pt x="143" y="769"/>
                  </a:cubicBezTo>
                  <a:cubicBezTo>
                    <a:pt x="201" y="742"/>
                    <a:pt x="243" y="693"/>
                    <a:pt x="284" y="648"/>
                  </a:cubicBezTo>
                  <a:cubicBezTo>
                    <a:pt x="334" y="590"/>
                    <a:pt x="394" y="541"/>
                    <a:pt x="429" y="476"/>
                  </a:cubicBezTo>
                  <a:cubicBezTo>
                    <a:pt x="501" y="358"/>
                    <a:pt x="543" y="221"/>
                    <a:pt x="550" y="85"/>
                  </a:cubicBezTo>
                  <a:cubicBezTo>
                    <a:pt x="553" y="37"/>
                    <a:pt x="504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61"/>
            <p:cNvSpPr/>
            <p:nvPr/>
          </p:nvSpPr>
          <p:spPr>
            <a:xfrm flipH="1">
              <a:off x="7643442" y="2480572"/>
              <a:ext cx="20601" cy="30917"/>
            </a:xfrm>
            <a:custGeom>
              <a:avLst/>
              <a:gdLst/>
              <a:ahLst/>
              <a:cxnLst/>
              <a:rect l="l" t="t" r="r" b="b"/>
              <a:pathLst>
                <a:path w="631" h="947" extrusionOk="0">
                  <a:moveTo>
                    <a:pt x="559" y="1"/>
                  </a:moveTo>
                  <a:cubicBezTo>
                    <a:pt x="541" y="1"/>
                    <a:pt x="523" y="9"/>
                    <a:pt x="510" y="29"/>
                  </a:cubicBezTo>
                  <a:cubicBezTo>
                    <a:pt x="419" y="166"/>
                    <a:pt x="335" y="306"/>
                    <a:pt x="247" y="447"/>
                  </a:cubicBezTo>
                  <a:cubicBezTo>
                    <a:pt x="168" y="576"/>
                    <a:pt x="73" y="694"/>
                    <a:pt x="19" y="838"/>
                  </a:cubicBezTo>
                  <a:cubicBezTo>
                    <a:pt x="1" y="890"/>
                    <a:pt x="53" y="946"/>
                    <a:pt x="104" y="946"/>
                  </a:cubicBezTo>
                  <a:cubicBezTo>
                    <a:pt x="117" y="946"/>
                    <a:pt x="130" y="942"/>
                    <a:pt x="141" y="934"/>
                  </a:cubicBezTo>
                  <a:cubicBezTo>
                    <a:pt x="396" y="743"/>
                    <a:pt x="552" y="378"/>
                    <a:pt x="620" y="78"/>
                  </a:cubicBezTo>
                  <a:cubicBezTo>
                    <a:pt x="630" y="33"/>
                    <a:pt x="595" y="1"/>
                    <a:pt x="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61"/>
            <p:cNvSpPr/>
            <p:nvPr/>
          </p:nvSpPr>
          <p:spPr>
            <a:xfrm flipH="1">
              <a:off x="7643115" y="2523764"/>
              <a:ext cx="22331" cy="30787"/>
            </a:xfrm>
            <a:custGeom>
              <a:avLst/>
              <a:gdLst/>
              <a:ahLst/>
              <a:cxnLst/>
              <a:rect l="l" t="t" r="r" b="b"/>
              <a:pathLst>
                <a:path w="684" h="943" extrusionOk="0">
                  <a:moveTo>
                    <a:pt x="636" y="1"/>
                  </a:moveTo>
                  <a:cubicBezTo>
                    <a:pt x="623" y="1"/>
                    <a:pt x="609" y="7"/>
                    <a:pt x="599" y="22"/>
                  </a:cubicBezTo>
                  <a:cubicBezTo>
                    <a:pt x="496" y="162"/>
                    <a:pt x="397" y="310"/>
                    <a:pt x="290" y="447"/>
                  </a:cubicBezTo>
                  <a:cubicBezTo>
                    <a:pt x="199" y="569"/>
                    <a:pt x="70" y="675"/>
                    <a:pt x="20" y="824"/>
                  </a:cubicBezTo>
                  <a:cubicBezTo>
                    <a:pt x="0" y="880"/>
                    <a:pt x="50" y="942"/>
                    <a:pt x="105" y="942"/>
                  </a:cubicBezTo>
                  <a:cubicBezTo>
                    <a:pt x="114" y="942"/>
                    <a:pt x="122" y="941"/>
                    <a:pt x="131" y="938"/>
                  </a:cubicBezTo>
                  <a:cubicBezTo>
                    <a:pt x="298" y="880"/>
                    <a:pt x="401" y="721"/>
                    <a:pt x="488" y="580"/>
                  </a:cubicBezTo>
                  <a:cubicBezTo>
                    <a:pt x="595" y="410"/>
                    <a:pt x="652" y="254"/>
                    <a:pt x="678" y="56"/>
                  </a:cubicBezTo>
                  <a:cubicBezTo>
                    <a:pt x="683" y="23"/>
                    <a:pt x="661" y="1"/>
                    <a:pt x="6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61"/>
            <p:cNvSpPr/>
            <p:nvPr/>
          </p:nvSpPr>
          <p:spPr>
            <a:xfrm flipH="1">
              <a:off x="7597833" y="2505677"/>
              <a:ext cx="20405" cy="25465"/>
            </a:xfrm>
            <a:custGeom>
              <a:avLst/>
              <a:gdLst/>
              <a:ahLst/>
              <a:cxnLst/>
              <a:rect l="l" t="t" r="r" b="b"/>
              <a:pathLst>
                <a:path w="625" h="780" extrusionOk="0">
                  <a:moveTo>
                    <a:pt x="510" y="1"/>
                  </a:moveTo>
                  <a:cubicBezTo>
                    <a:pt x="488" y="1"/>
                    <a:pt x="466" y="9"/>
                    <a:pt x="449" y="28"/>
                  </a:cubicBezTo>
                  <a:cubicBezTo>
                    <a:pt x="362" y="127"/>
                    <a:pt x="274" y="229"/>
                    <a:pt x="186" y="332"/>
                  </a:cubicBezTo>
                  <a:cubicBezTo>
                    <a:pt x="103" y="431"/>
                    <a:pt x="8" y="534"/>
                    <a:pt x="4" y="667"/>
                  </a:cubicBezTo>
                  <a:cubicBezTo>
                    <a:pt x="1" y="733"/>
                    <a:pt x="58" y="779"/>
                    <a:pt x="121" y="779"/>
                  </a:cubicBezTo>
                  <a:cubicBezTo>
                    <a:pt x="130" y="779"/>
                    <a:pt x="139" y="778"/>
                    <a:pt x="148" y="776"/>
                  </a:cubicBezTo>
                  <a:cubicBezTo>
                    <a:pt x="281" y="743"/>
                    <a:pt x="365" y="610"/>
                    <a:pt x="430" y="495"/>
                  </a:cubicBezTo>
                  <a:cubicBezTo>
                    <a:pt x="506" y="374"/>
                    <a:pt x="555" y="252"/>
                    <a:pt x="604" y="115"/>
                  </a:cubicBezTo>
                  <a:cubicBezTo>
                    <a:pt x="624" y="55"/>
                    <a:pt x="566" y="1"/>
                    <a:pt x="5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61"/>
            <p:cNvSpPr/>
            <p:nvPr/>
          </p:nvSpPr>
          <p:spPr>
            <a:xfrm flipH="1">
              <a:off x="7584285" y="2464835"/>
              <a:ext cx="18315" cy="17075"/>
            </a:xfrm>
            <a:custGeom>
              <a:avLst/>
              <a:gdLst/>
              <a:ahLst/>
              <a:cxnLst/>
              <a:rect l="l" t="t" r="r" b="b"/>
              <a:pathLst>
                <a:path w="561" h="523" extrusionOk="0">
                  <a:moveTo>
                    <a:pt x="409" y="0"/>
                  </a:moveTo>
                  <a:cubicBezTo>
                    <a:pt x="384" y="0"/>
                    <a:pt x="359" y="9"/>
                    <a:pt x="339" y="28"/>
                  </a:cubicBezTo>
                  <a:cubicBezTo>
                    <a:pt x="228" y="130"/>
                    <a:pt x="0" y="276"/>
                    <a:pt x="39" y="450"/>
                  </a:cubicBezTo>
                  <a:cubicBezTo>
                    <a:pt x="50" y="495"/>
                    <a:pt x="92" y="518"/>
                    <a:pt x="134" y="522"/>
                  </a:cubicBezTo>
                  <a:cubicBezTo>
                    <a:pt x="137" y="522"/>
                    <a:pt x="141" y="522"/>
                    <a:pt x="145" y="522"/>
                  </a:cubicBezTo>
                  <a:cubicBezTo>
                    <a:pt x="232" y="522"/>
                    <a:pt x="310" y="433"/>
                    <a:pt x="358" y="370"/>
                  </a:cubicBezTo>
                  <a:cubicBezTo>
                    <a:pt x="407" y="298"/>
                    <a:pt x="457" y="225"/>
                    <a:pt x="506" y="157"/>
                  </a:cubicBezTo>
                  <a:cubicBezTo>
                    <a:pt x="560" y="80"/>
                    <a:pt x="485" y="0"/>
                    <a:pt x="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61"/>
            <p:cNvSpPr/>
            <p:nvPr/>
          </p:nvSpPr>
          <p:spPr>
            <a:xfrm flipH="1">
              <a:off x="7569234" y="2553800"/>
              <a:ext cx="16879" cy="22037"/>
            </a:xfrm>
            <a:custGeom>
              <a:avLst/>
              <a:gdLst/>
              <a:ahLst/>
              <a:cxnLst/>
              <a:rect l="l" t="t" r="r" b="b"/>
              <a:pathLst>
                <a:path w="517" h="675" extrusionOk="0">
                  <a:moveTo>
                    <a:pt x="400" y="0"/>
                  </a:moveTo>
                  <a:cubicBezTo>
                    <a:pt x="371" y="0"/>
                    <a:pt x="343" y="13"/>
                    <a:pt x="328" y="44"/>
                  </a:cubicBezTo>
                  <a:cubicBezTo>
                    <a:pt x="248" y="204"/>
                    <a:pt x="1" y="470"/>
                    <a:pt x="153" y="648"/>
                  </a:cubicBezTo>
                  <a:cubicBezTo>
                    <a:pt x="170" y="665"/>
                    <a:pt x="195" y="674"/>
                    <a:pt x="220" y="674"/>
                  </a:cubicBezTo>
                  <a:cubicBezTo>
                    <a:pt x="228" y="674"/>
                    <a:pt x="237" y="673"/>
                    <a:pt x="244" y="671"/>
                  </a:cubicBezTo>
                  <a:cubicBezTo>
                    <a:pt x="355" y="641"/>
                    <a:pt x="378" y="534"/>
                    <a:pt x="404" y="439"/>
                  </a:cubicBezTo>
                  <a:cubicBezTo>
                    <a:pt x="434" y="334"/>
                    <a:pt x="450" y="215"/>
                    <a:pt x="492" y="113"/>
                  </a:cubicBezTo>
                  <a:cubicBezTo>
                    <a:pt x="517" y="50"/>
                    <a:pt x="457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61"/>
            <p:cNvSpPr/>
            <p:nvPr/>
          </p:nvSpPr>
          <p:spPr>
            <a:xfrm flipH="1">
              <a:off x="7534922" y="2547238"/>
              <a:ext cx="11459" cy="23571"/>
            </a:xfrm>
            <a:custGeom>
              <a:avLst/>
              <a:gdLst/>
              <a:ahLst/>
              <a:cxnLst/>
              <a:rect l="l" t="t" r="r" b="b"/>
              <a:pathLst>
                <a:path w="351" h="722" extrusionOk="0">
                  <a:moveTo>
                    <a:pt x="201" y="0"/>
                  </a:moveTo>
                  <a:cubicBezTo>
                    <a:pt x="154" y="0"/>
                    <a:pt x="107" y="27"/>
                    <a:pt x="88" y="82"/>
                  </a:cubicBezTo>
                  <a:cubicBezTo>
                    <a:pt x="54" y="184"/>
                    <a:pt x="28" y="279"/>
                    <a:pt x="19" y="386"/>
                  </a:cubicBezTo>
                  <a:cubicBezTo>
                    <a:pt x="8" y="489"/>
                    <a:pt x="0" y="607"/>
                    <a:pt x="84" y="682"/>
                  </a:cubicBezTo>
                  <a:cubicBezTo>
                    <a:pt x="110" y="707"/>
                    <a:pt x="148" y="721"/>
                    <a:pt x="185" y="721"/>
                  </a:cubicBezTo>
                  <a:cubicBezTo>
                    <a:pt x="218" y="721"/>
                    <a:pt x="251" y="710"/>
                    <a:pt x="274" y="682"/>
                  </a:cubicBezTo>
                  <a:cubicBezTo>
                    <a:pt x="351" y="595"/>
                    <a:pt x="335" y="512"/>
                    <a:pt x="331" y="405"/>
                  </a:cubicBezTo>
                  <a:cubicBezTo>
                    <a:pt x="328" y="306"/>
                    <a:pt x="316" y="211"/>
                    <a:pt x="316" y="112"/>
                  </a:cubicBezTo>
                  <a:cubicBezTo>
                    <a:pt x="314" y="39"/>
                    <a:pt x="258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61"/>
            <p:cNvSpPr/>
            <p:nvPr/>
          </p:nvSpPr>
          <p:spPr>
            <a:xfrm flipH="1">
              <a:off x="7493492" y="2523666"/>
              <a:ext cx="9696" cy="22657"/>
            </a:xfrm>
            <a:custGeom>
              <a:avLst/>
              <a:gdLst/>
              <a:ahLst/>
              <a:cxnLst/>
              <a:rect l="l" t="t" r="r" b="b"/>
              <a:pathLst>
                <a:path w="297" h="694" extrusionOk="0">
                  <a:moveTo>
                    <a:pt x="151" y="1"/>
                  </a:moveTo>
                  <a:cubicBezTo>
                    <a:pt x="111" y="1"/>
                    <a:pt x="71" y="22"/>
                    <a:pt x="65" y="66"/>
                  </a:cubicBezTo>
                  <a:cubicBezTo>
                    <a:pt x="50" y="173"/>
                    <a:pt x="28" y="279"/>
                    <a:pt x="16" y="390"/>
                  </a:cubicBezTo>
                  <a:cubicBezTo>
                    <a:pt x="5" y="496"/>
                    <a:pt x="0" y="599"/>
                    <a:pt x="92" y="671"/>
                  </a:cubicBezTo>
                  <a:cubicBezTo>
                    <a:pt x="111" y="686"/>
                    <a:pt x="131" y="693"/>
                    <a:pt x="151" y="693"/>
                  </a:cubicBezTo>
                  <a:cubicBezTo>
                    <a:pt x="171" y="693"/>
                    <a:pt x="191" y="686"/>
                    <a:pt x="210" y="671"/>
                  </a:cubicBezTo>
                  <a:cubicBezTo>
                    <a:pt x="297" y="599"/>
                    <a:pt x="293" y="496"/>
                    <a:pt x="282" y="390"/>
                  </a:cubicBezTo>
                  <a:cubicBezTo>
                    <a:pt x="270" y="279"/>
                    <a:pt x="251" y="173"/>
                    <a:pt x="237" y="66"/>
                  </a:cubicBezTo>
                  <a:cubicBezTo>
                    <a:pt x="231" y="22"/>
                    <a:pt x="191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61"/>
            <p:cNvSpPr/>
            <p:nvPr/>
          </p:nvSpPr>
          <p:spPr>
            <a:xfrm flipH="1">
              <a:off x="7468157" y="2492782"/>
              <a:ext cx="14659" cy="24192"/>
            </a:xfrm>
            <a:custGeom>
              <a:avLst/>
              <a:gdLst/>
              <a:ahLst/>
              <a:cxnLst/>
              <a:rect l="l" t="t" r="r" b="b"/>
              <a:pathLst>
                <a:path w="449" h="741" extrusionOk="0">
                  <a:moveTo>
                    <a:pt x="316" y="1"/>
                  </a:moveTo>
                  <a:cubicBezTo>
                    <a:pt x="282" y="1"/>
                    <a:pt x="250" y="18"/>
                    <a:pt x="232" y="58"/>
                  </a:cubicBezTo>
                  <a:cubicBezTo>
                    <a:pt x="175" y="176"/>
                    <a:pt x="118" y="294"/>
                    <a:pt x="57" y="411"/>
                  </a:cubicBezTo>
                  <a:cubicBezTo>
                    <a:pt x="15" y="503"/>
                    <a:pt x="0" y="697"/>
                    <a:pt x="122" y="734"/>
                  </a:cubicBezTo>
                  <a:cubicBezTo>
                    <a:pt x="135" y="738"/>
                    <a:pt x="148" y="740"/>
                    <a:pt x="161" y="740"/>
                  </a:cubicBezTo>
                  <a:cubicBezTo>
                    <a:pt x="271" y="740"/>
                    <a:pt x="368" y="603"/>
                    <a:pt x="392" y="515"/>
                  </a:cubicBezTo>
                  <a:cubicBezTo>
                    <a:pt x="430" y="385"/>
                    <a:pt x="448" y="248"/>
                    <a:pt x="441" y="115"/>
                  </a:cubicBezTo>
                  <a:cubicBezTo>
                    <a:pt x="436" y="50"/>
                    <a:pt x="374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61"/>
            <p:cNvSpPr/>
            <p:nvPr/>
          </p:nvSpPr>
          <p:spPr>
            <a:xfrm flipH="1">
              <a:off x="7509881" y="2457261"/>
              <a:ext cx="11557" cy="23376"/>
            </a:xfrm>
            <a:custGeom>
              <a:avLst/>
              <a:gdLst/>
              <a:ahLst/>
              <a:cxnLst/>
              <a:rect l="l" t="t" r="r" b="b"/>
              <a:pathLst>
                <a:path w="354" h="716" extrusionOk="0">
                  <a:moveTo>
                    <a:pt x="240" y="1"/>
                  </a:moveTo>
                  <a:cubicBezTo>
                    <a:pt x="198" y="1"/>
                    <a:pt x="153" y="30"/>
                    <a:pt x="153" y="81"/>
                  </a:cubicBezTo>
                  <a:cubicBezTo>
                    <a:pt x="149" y="188"/>
                    <a:pt x="115" y="290"/>
                    <a:pt x="77" y="389"/>
                  </a:cubicBezTo>
                  <a:cubicBezTo>
                    <a:pt x="50" y="469"/>
                    <a:pt x="4" y="568"/>
                    <a:pt x="1" y="655"/>
                  </a:cubicBezTo>
                  <a:cubicBezTo>
                    <a:pt x="1" y="691"/>
                    <a:pt x="31" y="715"/>
                    <a:pt x="63" y="715"/>
                  </a:cubicBezTo>
                  <a:cubicBezTo>
                    <a:pt x="69" y="715"/>
                    <a:pt x="74" y="715"/>
                    <a:pt x="80" y="713"/>
                  </a:cubicBezTo>
                  <a:cubicBezTo>
                    <a:pt x="187" y="685"/>
                    <a:pt x="282" y="553"/>
                    <a:pt x="313" y="450"/>
                  </a:cubicBezTo>
                  <a:cubicBezTo>
                    <a:pt x="354" y="320"/>
                    <a:pt x="343" y="192"/>
                    <a:pt x="313" y="59"/>
                  </a:cubicBezTo>
                  <a:cubicBezTo>
                    <a:pt x="304" y="19"/>
                    <a:pt x="27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61"/>
            <p:cNvSpPr/>
            <p:nvPr/>
          </p:nvSpPr>
          <p:spPr>
            <a:xfrm flipH="1">
              <a:off x="7536423" y="2489876"/>
              <a:ext cx="15671" cy="27881"/>
            </a:xfrm>
            <a:custGeom>
              <a:avLst/>
              <a:gdLst/>
              <a:ahLst/>
              <a:cxnLst/>
              <a:rect l="l" t="t" r="r" b="b"/>
              <a:pathLst>
                <a:path w="480" h="854" extrusionOk="0">
                  <a:moveTo>
                    <a:pt x="258" y="1"/>
                  </a:moveTo>
                  <a:cubicBezTo>
                    <a:pt x="216" y="1"/>
                    <a:pt x="172" y="29"/>
                    <a:pt x="172" y="79"/>
                  </a:cubicBezTo>
                  <a:cubicBezTo>
                    <a:pt x="172" y="211"/>
                    <a:pt x="130" y="353"/>
                    <a:pt x="92" y="478"/>
                  </a:cubicBezTo>
                  <a:cubicBezTo>
                    <a:pt x="57" y="592"/>
                    <a:pt x="1" y="695"/>
                    <a:pt x="73" y="804"/>
                  </a:cubicBezTo>
                  <a:cubicBezTo>
                    <a:pt x="92" y="833"/>
                    <a:pt x="126" y="853"/>
                    <a:pt x="162" y="853"/>
                  </a:cubicBezTo>
                  <a:cubicBezTo>
                    <a:pt x="170" y="853"/>
                    <a:pt x="179" y="852"/>
                    <a:pt x="187" y="850"/>
                  </a:cubicBezTo>
                  <a:cubicBezTo>
                    <a:pt x="480" y="759"/>
                    <a:pt x="362" y="272"/>
                    <a:pt x="328" y="56"/>
                  </a:cubicBezTo>
                  <a:cubicBezTo>
                    <a:pt x="321" y="18"/>
                    <a:pt x="290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61"/>
            <p:cNvSpPr/>
            <p:nvPr/>
          </p:nvSpPr>
          <p:spPr>
            <a:xfrm flipH="1">
              <a:off x="7513537" y="2415407"/>
              <a:ext cx="17466" cy="24257"/>
            </a:xfrm>
            <a:custGeom>
              <a:avLst/>
              <a:gdLst/>
              <a:ahLst/>
              <a:cxnLst/>
              <a:rect l="l" t="t" r="r" b="b"/>
              <a:pathLst>
                <a:path w="535" h="743" extrusionOk="0">
                  <a:moveTo>
                    <a:pt x="420" y="0"/>
                  </a:moveTo>
                  <a:cubicBezTo>
                    <a:pt x="391" y="0"/>
                    <a:pt x="363" y="13"/>
                    <a:pt x="347" y="44"/>
                  </a:cubicBezTo>
                  <a:cubicBezTo>
                    <a:pt x="241" y="230"/>
                    <a:pt x="1" y="458"/>
                    <a:pt x="62" y="690"/>
                  </a:cubicBezTo>
                  <a:cubicBezTo>
                    <a:pt x="71" y="722"/>
                    <a:pt x="102" y="743"/>
                    <a:pt x="136" y="743"/>
                  </a:cubicBezTo>
                  <a:cubicBezTo>
                    <a:pt x="143" y="743"/>
                    <a:pt x="150" y="742"/>
                    <a:pt x="157" y="740"/>
                  </a:cubicBezTo>
                  <a:cubicBezTo>
                    <a:pt x="404" y="679"/>
                    <a:pt x="457" y="321"/>
                    <a:pt x="515" y="116"/>
                  </a:cubicBezTo>
                  <a:cubicBezTo>
                    <a:pt x="535" y="51"/>
                    <a:pt x="476" y="0"/>
                    <a:pt x="4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61"/>
            <p:cNvSpPr/>
            <p:nvPr/>
          </p:nvSpPr>
          <p:spPr>
            <a:xfrm flipH="1">
              <a:off x="7542039" y="2414134"/>
              <a:ext cx="14169" cy="21090"/>
            </a:xfrm>
            <a:custGeom>
              <a:avLst/>
              <a:gdLst/>
              <a:ahLst/>
              <a:cxnLst/>
              <a:rect l="l" t="t" r="r" b="b"/>
              <a:pathLst>
                <a:path w="434" h="646" extrusionOk="0">
                  <a:moveTo>
                    <a:pt x="329" y="0"/>
                  </a:moveTo>
                  <a:cubicBezTo>
                    <a:pt x="305" y="0"/>
                    <a:pt x="279" y="12"/>
                    <a:pt x="260" y="41"/>
                  </a:cubicBezTo>
                  <a:cubicBezTo>
                    <a:pt x="203" y="118"/>
                    <a:pt x="146" y="201"/>
                    <a:pt x="104" y="285"/>
                  </a:cubicBezTo>
                  <a:cubicBezTo>
                    <a:pt x="66" y="369"/>
                    <a:pt x="1" y="467"/>
                    <a:pt x="39" y="558"/>
                  </a:cubicBezTo>
                  <a:cubicBezTo>
                    <a:pt x="56" y="603"/>
                    <a:pt x="103" y="646"/>
                    <a:pt x="153" y="646"/>
                  </a:cubicBezTo>
                  <a:cubicBezTo>
                    <a:pt x="171" y="646"/>
                    <a:pt x="189" y="640"/>
                    <a:pt x="206" y="627"/>
                  </a:cubicBezTo>
                  <a:cubicBezTo>
                    <a:pt x="290" y="562"/>
                    <a:pt x="290" y="486"/>
                    <a:pt x="317" y="391"/>
                  </a:cubicBezTo>
                  <a:cubicBezTo>
                    <a:pt x="343" y="300"/>
                    <a:pt x="366" y="213"/>
                    <a:pt x="404" y="125"/>
                  </a:cubicBezTo>
                  <a:cubicBezTo>
                    <a:pt x="433" y="57"/>
                    <a:pt x="383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61"/>
            <p:cNvSpPr/>
            <p:nvPr/>
          </p:nvSpPr>
          <p:spPr>
            <a:xfrm flipH="1">
              <a:off x="7482033" y="2355956"/>
              <a:ext cx="9860" cy="24159"/>
            </a:xfrm>
            <a:custGeom>
              <a:avLst/>
              <a:gdLst/>
              <a:ahLst/>
              <a:cxnLst/>
              <a:rect l="l" t="t" r="r" b="b"/>
              <a:pathLst>
                <a:path w="302" h="740" extrusionOk="0">
                  <a:moveTo>
                    <a:pt x="153" y="0"/>
                  </a:moveTo>
                  <a:cubicBezTo>
                    <a:pt x="105" y="0"/>
                    <a:pt x="58" y="33"/>
                    <a:pt x="54" y="98"/>
                  </a:cubicBezTo>
                  <a:cubicBezTo>
                    <a:pt x="42" y="306"/>
                    <a:pt x="1" y="508"/>
                    <a:pt x="92" y="705"/>
                  </a:cubicBezTo>
                  <a:cubicBezTo>
                    <a:pt x="101" y="728"/>
                    <a:pt x="127" y="739"/>
                    <a:pt x="153" y="739"/>
                  </a:cubicBezTo>
                  <a:cubicBezTo>
                    <a:pt x="178" y="739"/>
                    <a:pt x="204" y="728"/>
                    <a:pt x="214" y="705"/>
                  </a:cubicBezTo>
                  <a:cubicBezTo>
                    <a:pt x="301" y="508"/>
                    <a:pt x="263" y="306"/>
                    <a:pt x="252" y="98"/>
                  </a:cubicBezTo>
                  <a:cubicBezTo>
                    <a:pt x="248" y="33"/>
                    <a:pt x="200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61"/>
            <p:cNvSpPr/>
            <p:nvPr/>
          </p:nvSpPr>
          <p:spPr>
            <a:xfrm flipH="1">
              <a:off x="7465644" y="2415962"/>
              <a:ext cx="10251" cy="24257"/>
            </a:xfrm>
            <a:custGeom>
              <a:avLst/>
              <a:gdLst/>
              <a:ahLst/>
              <a:cxnLst/>
              <a:rect l="l" t="t" r="r" b="b"/>
              <a:pathLst>
                <a:path w="314" h="743" extrusionOk="0">
                  <a:moveTo>
                    <a:pt x="174" y="1"/>
                  </a:moveTo>
                  <a:cubicBezTo>
                    <a:pt x="145" y="1"/>
                    <a:pt x="118" y="16"/>
                    <a:pt x="111" y="53"/>
                  </a:cubicBezTo>
                  <a:cubicBezTo>
                    <a:pt x="92" y="164"/>
                    <a:pt x="58" y="271"/>
                    <a:pt x="43" y="381"/>
                  </a:cubicBezTo>
                  <a:cubicBezTo>
                    <a:pt x="27" y="487"/>
                    <a:pt x="1" y="582"/>
                    <a:pt x="50" y="685"/>
                  </a:cubicBezTo>
                  <a:cubicBezTo>
                    <a:pt x="70" y="725"/>
                    <a:pt x="108" y="742"/>
                    <a:pt x="147" y="742"/>
                  </a:cubicBezTo>
                  <a:cubicBezTo>
                    <a:pt x="190" y="742"/>
                    <a:pt x="235" y="721"/>
                    <a:pt x="259" y="685"/>
                  </a:cubicBezTo>
                  <a:cubicBezTo>
                    <a:pt x="313" y="594"/>
                    <a:pt x="294" y="495"/>
                    <a:pt x="290" y="392"/>
                  </a:cubicBezTo>
                  <a:cubicBezTo>
                    <a:pt x="290" y="285"/>
                    <a:pt x="267" y="183"/>
                    <a:pt x="259" y="76"/>
                  </a:cubicBezTo>
                  <a:cubicBezTo>
                    <a:pt x="257" y="30"/>
                    <a:pt x="21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61"/>
            <p:cNvSpPr/>
            <p:nvPr/>
          </p:nvSpPr>
          <p:spPr>
            <a:xfrm flipH="1">
              <a:off x="7432996" y="2409465"/>
              <a:ext cx="11949" cy="21613"/>
            </a:xfrm>
            <a:custGeom>
              <a:avLst/>
              <a:gdLst/>
              <a:ahLst/>
              <a:cxnLst/>
              <a:rect l="l" t="t" r="r" b="b"/>
              <a:pathLst>
                <a:path w="366" h="662" extrusionOk="0">
                  <a:moveTo>
                    <a:pt x="184" y="1"/>
                  </a:moveTo>
                  <a:cubicBezTo>
                    <a:pt x="154" y="1"/>
                    <a:pt x="123" y="19"/>
                    <a:pt x="110" y="55"/>
                  </a:cubicBezTo>
                  <a:cubicBezTo>
                    <a:pt x="76" y="147"/>
                    <a:pt x="53" y="238"/>
                    <a:pt x="41" y="333"/>
                  </a:cubicBezTo>
                  <a:cubicBezTo>
                    <a:pt x="27" y="443"/>
                    <a:pt x="0" y="534"/>
                    <a:pt x="87" y="621"/>
                  </a:cubicBezTo>
                  <a:cubicBezTo>
                    <a:pt x="112" y="648"/>
                    <a:pt x="147" y="661"/>
                    <a:pt x="183" y="661"/>
                  </a:cubicBezTo>
                  <a:cubicBezTo>
                    <a:pt x="219" y="661"/>
                    <a:pt x="255" y="648"/>
                    <a:pt x="281" y="621"/>
                  </a:cubicBezTo>
                  <a:cubicBezTo>
                    <a:pt x="365" y="534"/>
                    <a:pt x="342" y="443"/>
                    <a:pt x="327" y="333"/>
                  </a:cubicBezTo>
                  <a:cubicBezTo>
                    <a:pt x="315" y="238"/>
                    <a:pt x="292" y="147"/>
                    <a:pt x="258" y="55"/>
                  </a:cubicBezTo>
                  <a:cubicBezTo>
                    <a:pt x="245" y="19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61"/>
            <p:cNvSpPr/>
            <p:nvPr/>
          </p:nvSpPr>
          <p:spPr>
            <a:xfrm flipH="1">
              <a:off x="7415007" y="2344791"/>
              <a:ext cx="14169" cy="24061"/>
            </a:xfrm>
            <a:custGeom>
              <a:avLst/>
              <a:gdLst/>
              <a:ahLst/>
              <a:cxnLst/>
              <a:rect l="l" t="t" r="r" b="b"/>
              <a:pathLst>
                <a:path w="434" h="737" extrusionOk="0">
                  <a:moveTo>
                    <a:pt x="99" y="1"/>
                  </a:moveTo>
                  <a:cubicBezTo>
                    <a:pt x="50" y="1"/>
                    <a:pt x="0" y="33"/>
                    <a:pt x="7" y="89"/>
                  </a:cubicBezTo>
                  <a:cubicBezTo>
                    <a:pt x="23" y="192"/>
                    <a:pt x="19" y="303"/>
                    <a:pt x="19" y="405"/>
                  </a:cubicBezTo>
                  <a:cubicBezTo>
                    <a:pt x="19" y="519"/>
                    <a:pt x="7" y="610"/>
                    <a:pt x="87" y="701"/>
                  </a:cubicBezTo>
                  <a:cubicBezTo>
                    <a:pt x="108" y="726"/>
                    <a:pt x="140" y="737"/>
                    <a:pt x="172" y="737"/>
                  </a:cubicBezTo>
                  <a:cubicBezTo>
                    <a:pt x="206" y="737"/>
                    <a:pt x="240" y="725"/>
                    <a:pt x="262" y="701"/>
                  </a:cubicBezTo>
                  <a:cubicBezTo>
                    <a:pt x="433" y="526"/>
                    <a:pt x="274" y="219"/>
                    <a:pt x="179" y="44"/>
                  </a:cubicBezTo>
                  <a:cubicBezTo>
                    <a:pt x="162" y="14"/>
                    <a:pt x="131" y="1"/>
                    <a:pt x="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61"/>
            <p:cNvSpPr/>
            <p:nvPr/>
          </p:nvSpPr>
          <p:spPr>
            <a:xfrm flipH="1">
              <a:off x="7441093" y="2317661"/>
              <a:ext cx="9239" cy="24486"/>
            </a:xfrm>
            <a:custGeom>
              <a:avLst/>
              <a:gdLst/>
              <a:ahLst/>
              <a:cxnLst/>
              <a:rect l="l" t="t" r="r" b="b"/>
              <a:pathLst>
                <a:path w="283" h="750" extrusionOk="0">
                  <a:moveTo>
                    <a:pt x="187" y="0"/>
                  </a:moveTo>
                  <a:cubicBezTo>
                    <a:pt x="148" y="0"/>
                    <a:pt x="105" y="30"/>
                    <a:pt x="100" y="76"/>
                  </a:cubicBezTo>
                  <a:cubicBezTo>
                    <a:pt x="88" y="183"/>
                    <a:pt x="74" y="293"/>
                    <a:pt x="55" y="399"/>
                  </a:cubicBezTo>
                  <a:cubicBezTo>
                    <a:pt x="36" y="495"/>
                    <a:pt x="1" y="578"/>
                    <a:pt x="28" y="677"/>
                  </a:cubicBezTo>
                  <a:cubicBezTo>
                    <a:pt x="40" y="726"/>
                    <a:pt x="79" y="749"/>
                    <a:pt x="120" y="749"/>
                  </a:cubicBezTo>
                  <a:cubicBezTo>
                    <a:pt x="156" y="749"/>
                    <a:pt x="193" y="732"/>
                    <a:pt x="218" y="700"/>
                  </a:cubicBezTo>
                  <a:cubicBezTo>
                    <a:pt x="283" y="616"/>
                    <a:pt x="271" y="487"/>
                    <a:pt x="275" y="385"/>
                  </a:cubicBezTo>
                  <a:cubicBezTo>
                    <a:pt x="279" y="274"/>
                    <a:pt x="264" y="164"/>
                    <a:pt x="248" y="53"/>
                  </a:cubicBezTo>
                  <a:cubicBezTo>
                    <a:pt x="242" y="16"/>
                    <a:pt x="216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61"/>
            <p:cNvSpPr/>
            <p:nvPr/>
          </p:nvSpPr>
          <p:spPr>
            <a:xfrm flipH="1">
              <a:off x="7426565" y="2273815"/>
              <a:ext cx="11851" cy="18217"/>
            </a:xfrm>
            <a:custGeom>
              <a:avLst/>
              <a:gdLst/>
              <a:ahLst/>
              <a:cxnLst/>
              <a:rect l="l" t="t" r="r" b="b"/>
              <a:pathLst>
                <a:path w="363" h="558" extrusionOk="0">
                  <a:moveTo>
                    <a:pt x="147" y="0"/>
                  </a:moveTo>
                  <a:cubicBezTo>
                    <a:pt x="118" y="0"/>
                    <a:pt x="90" y="16"/>
                    <a:pt x="85" y="54"/>
                  </a:cubicBezTo>
                  <a:cubicBezTo>
                    <a:pt x="62" y="199"/>
                    <a:pt x="1" y="401"/>
                    <a:pt x="108" y="526"/>
                  </a:cubicBezTo>
                  <a:cubicBezTo>
                    <a:pt x="128" y="547"/>
                    <a:pt x="155" y="557"/>
                    <a:pt x="182" y="557"/>
                  </a:cubicBezTo>
                  <a:cubicBezTo>
                    <a:pt x="222" y="557"/>
                    <a:pt x="262" y="537"/>
                    <a:pt x="283" y="503"/>
                  </a:cubicBezTo>
                  <a:cubicBezTo>
                    <a:pt x="362" y="373"/>
                    <a:pt x="271" y="184"/>
                    <a:pt x="225" y="54"/>
                  </a:cubicBezTo>
                  <a:cubicBezTo>
                    <a:pt x="215" y="20"/>
                    <a:pt x="180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61"/>
            <p:cNvSpPr/>
            <p:nvPr/>
          </p:nvSpPr>
          <p:spPr>
            <a:xfrm flipH="1">
              <a:off x="7445076" y="2240906"/>
              <a:ext cx="12178" cy="22723"/>
            </a:xfrm>
            <a:custGeom>
              <a:avLst/>
              <a:gdLst/>
              <a:ahLst/>
              <a:cxnLst/>
              <a:rect l="l" t="t" r="r" b="b"/>
              <a:pathLst>
                <a:path w="373" h="696" extrusionOk="0">
                  <a:moveTo>
                    <a:pt x="188" y="1"/>
                  </a:moveTo>
                  <a:cubicBezTo>
                    <a:pt x="163" y="1"/>
                    <a:pt x="137" y="15"/>
                    <a:pt x="130" y="44"/>
                  </a:cubicBezTo>
                  <a:cubicBezTo>
                    <a:pt x="81" y="249"/>
                    <a:pt x="0" y="496"/>
                    <a:pt x="141" y="679"/>
                  </a:cubicBezTo>
                  <a:cubicBezTo>
                    <a:pt x="150" y="690"/>
                    <a:pt x="168" y="696"/>
                    <a:pt x="186" y="696"/>
                  </a:cubicBezTo>
                  <a:cubicBezTo>
                    <a:pt x="204" y="696"/>
                    <a:pt x="222" y="690"/>
                    <a:pt x="232" y="679"/>
                  </a:cubicBezTo>
                  <a:cubicBezTo>
                    <a:pt x="373" y="496"/>
                    <a:pt x="293" y="249"/>
                    <a:pt x="244" y="44"/>
                  </a:cubicBezTo>
                  <a:cubicBezTo>
                    <a:pt x="238" y="15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61"/>
            <p:cNvSpPr/>
            <p:nvPr/>
          </p:nvSpPr>
          <p:spPr>
            <a:xfrm flipH="1">
              <a:off x="7474230" y="2263923"/>
              <a:ext cx="10708" cy="29024"/>
            </a:xfrm>
            <a:custGeom>
              <a:avLst/>
              <a:gdLst/>
              <a:ahLst/>
              <a:cxnLst/>
              <a:rect l="l" t="t" r="r" b="b"/>
              <a:pathLst>
                <a:path w="328" h="889" extrusionOk="0">
                  <a:moveTo>
                    <a:pt x="164" y="1"/>
                  </a:moveTo>
                  <a:cubicBezTo>
                    <a:pt x="143" y="1"/>
                    <a:pt x="122" y="13"/>
                    <a:pt x="115" y="38"/>
                  </a:cubicBezTo>
                  <a:cubicBezTo>
                    <a:pt x="73" y="160"/>
                    <a:pt x="62" y="289"/>
                    <a:pt x="46" y="415"/>
                  </a:cubicBezTo>
                  <a:cubicBezTo>
                    <a:pt x="31" y="540"/>
                    <a:pt x="1" y="688"/>
                    <a:pt x="50" y="806"/>
                  </a:cubicBezTo>
                  <a:cubicBezTo>
                    <a:pt x="73" y="861"/>
                    <a:pt x="118" y="889"/>
                    <a:pt x="164" y="889"/>
                  </a:cubicBezTo>
                  <a:cubicBezTo>
                    <a:pt x="210" y="889"/>
                    <a:pt x="255" y="861"/>
                    <a:pt x="278" y="806"/>
                  </a:cubicBezTo>
                  <a:cubicBezTo>
                    <a:pt x="327" y="688"/>
                    <a:pt x="297" y="540"/>
                    <a:pt x="282" y="415"/>
                  </a:cubicBezTo>
                  <a:cubicBezTo>
                    <a:pt x="267" y="289"/>
                    <a:pt x="255" y="160"/>
                    <a:pt x="213" y="38"/>
                  </a:cubicBezTo>
                  <a:cubicBezTo>
                    <a:pt x="206" y="13"/>
                    <a:pt x="185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61"/>
            <p:cNvSpPr/>
            <p:nvPr/>
          </p:nvSpPr>
          <p:spPr>
            <a:xfrm flipH="1">
              <a:off x="7490194" y="2325137"/>
              <a:ext cx="10382" cy="20274"/>
            </a:xfrm>
            <a:custGeom>
              <a:avLst/>
              <a:gdLst/>
              <a:ahLst/>
              <a:cxnLst/>
              <a:rect l="l" t="t" r="r" b="b"/>
              <a:pathLst>
                <a:path w="318" h="621" extrusionOk="0">
                  <a:moveTo>
                    <a:pt x="239" y="1"/>
                  </a:moveTo>
                  <a:cubicBezTo>
                    <a:pt x="216" y="1"/>
                    <a:pt x="195" y="11"/>
                    <a:pt x="187" y="33"/>
                  </a:cubicBezTo>
                  <a:cubicBezTo>
                    <a:pt x="148" y="117"/>
                    <a:pt x="111" y="197"/>
                    <a:pt x="80" y="284"/>
                  </a:cubicBezTo>
                  <a:cubicBezTo>
                    <a:pt x="46" y="372"/>
                    <a:pt x="1" y="452"/>
                    <a:pt x="27" y="547"/>
                  </a:cubicBezTo>
                  <a:cubicBezTo>
                    <a:pt x="39" y="593"/>
                    <a:pt x="84" y="620"/>
                    <a:pt x="129" y="620"/>
                  </a:cubicBezTo>
                  <a:cubicBezTo>
                    <a:pt x="154" y="620"/>
                    <a:pt x="179" y="612"/>
                    <a:pt x="199" y="593"/>
                  </a:cubicBezTo>
                  <a:cubicBezTo>
                    <a:pt x="267" y="524"/>
                    <a:pt x="267" y="429"/>
                    <a:pt x="282" y="338"/>
                  </a:cubicBezTo>
                  <a:cubicBezTo>
                    <a:pt x="297" y="250"/>
                    <a:pt x="301" y="159"/>
                    <a:pt x="313" y="68"/>
                  </a:cubicBezTo>
                  <a:cubicBezTo>
                    <a:pt x="317" y="28"/>
                    <a:pt x="276" y="1"/>
                    <a:pt x="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61"/>
            <p:cNvSpPr/>
            <p:nvPr/>
          </p:nvSpPr>
          <p:spPr>
            <a:xfrm flipH="1">
              <a:off x="7744061" y="2143976"/>
              <a:ext cx="37675" cy="12471"/>
            </a:xfrm>
            <a:custGeom>
              <a:avLst/>
              <a:gdLst/>
              <a:ahLst/>
              <a:cxnLst/>
              <a:rect l="l" t="t" r="r" b="b"/>
              <a:pathLst>
                <a:path w="1154" h="382" extrusionOk="0">
                  <a:moveTo>
                    <a:pt x="467" y="0"/>
                  </a:moveTo>
                  <a:cubicBezTo>
                    <a:pt x="337" y="0"/>
                    <a:pt x="207" y="11"/>
                    <a:pt x="92" y="16"/>
                  </a:cubicBezTo>
                  <a:cubicBezTo>
                    <a:pt x="1" y="24"/>
                    <a:pt x="5" y="146"/>
                    <a:pt x="92" y="158"/>
                  </a:cubicBezTo>
                  <a:cubicBezTo>
                    <a:pt x="252" y="180"/>
                    <a:pt x="404" y="230"/>
                    <a:pt x="560" y="275"/>
                  </a:cubicBezTo>
                  <a:cubicBezTo>
                    <a:pt x="689" y="316"/>
                    <a:pt x="814" y="381"/>
                    <a:pt x="950" y="381"/>
                  </a:cubicBezTo>
                  <a:cubicBezTo>
                    <a:pt x="954" y="381"/>
                    <a:pt x="959" y="381"/>
                    <a:pt x="963" y="381"/>
                  </a:cubicBezTo>
                  <a:cubicBezTo>
                    <a:pt x="1066" y="381"/>
                    <a:pt x="1153" y="230"/>
                    <a:pt x="1055" y="153"/>
                  </a:cubicBezTo>
                  <a:cubicBezTo>
                    <a:pt x="896" y="28"/>
                    <a:pt x="681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61"/>
            <p:cNvSpPr/>
            <p:nvPr/>
          </p:nvSpPr>
          <p:spPr>
            <a:xfrm flipH="1">
              <a:off x="7685492" y="2146947"/>
              <a:ext cx="28109" cy="9664"/>
            </a:xfrm>
            <a:custGeom>
              <a:avLst/>
              <a:gdLst/>
              <a:ahLst/>
              <a:cxnLst/>
              <a:rect l="l" t="t" r="r" b="b"/>
              <a:pathLst>
                <a:path w="861" h="296" extrusionOk="0">
                  <a:moveTo>
                    <a:pt x="153" y="0"/>
                  </a:moveTo>
                  <a:cubicBezTo>
                    <a:pt x="42" y="0"/>
                    <a:pt x="1" y="156"/>
                    <a:pt x="119" y="195"/>
                  </a:cubicBezTo>
                  <a:cubicBezTo>
                    <a:pt x="268" y="244"/>
                    <a:pt x="433" y="295"/>
                    <a:pt x="594" y="295"/>
                  </a:cubicBezTo>
                  <a:cubicBezTo>
                    <a:pt x="623" y="295"/>
                    <a:pt x="651" y="294"/>
                    <a:pt x="678" y="290"/>
                  </a:cubicBezTo>
                  <a:cubicBezTo>
                    <a:pt x="853" y="267"/>
                    <a:pt x="861" y="28"/>
                    <a:pt x="678" y="13"/>
                  </a:cubicBezTo>
                  <a:cubicBezTo>
                    <a:pt x="638" y="9"/>
                    <a:pt x="597" y="8"/>
                    <a:pt x="556" y="8"/>
                  </a:cubicBezTo>
                  <a:cubicBezTo>
                    <a:pt x="484" y="8"/>
                    <a:pt x="412" y="12"/>
                    <a:pt x="341" y="12"/>
                  </a:cubicBezTo>
                  <a:cubicBezTo>
                    <a:pt x="284" y="12"/>
                    <a:pt x="228" y="9"/>
                    <a:pt x="172" y="2"/>
                  </a:cubicBezTo>
                  <a:cubicBezTo>
                    <a:pt x="165" y="1"/>
                    <a:pt x="159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61"/>
            <p:cNvSpPr/>
            <p:nvPr/>
          </p:nvSpPr>
          <p:spPr>
            <a:xfrm flipH="1">
              <a:off x="7714418" y="2120894"/>
              <a:ext cx="33300" cy="10610"/>
            </a:xfrm>
            <a:custGeom>
              <a:avLst/>
              <a:gdLst/>
              <a:ahLst/>
              <a:cxnLst/>
              <a:rect l="l" t="t" r="r" b="b"/>
              <a:pathLst>
                <a:path w="1020" h="325" extrusionOk="0">
                  <a:moveTo>
                    <a:pt x="224" y="1"/>
                  </a:moveTo>
                  <a:cubicBezTo>
                    <a:pt x="206" y="1"/>
                    <a:pt x="189" y="1"/>
                    <a:pt x="172" y="1"/>
                  </a:cubicBezTo>
                  <a:cubicBezTo>
                    <a:pt x="35" y="5"/>
                    <a:pt x="1" y="210"/>
                    <a:pt x="138" y="244"/>
                  </a:cubicBezTo>
                  <a:cubicBezTo>
                    <a:pt x="267" y="279"/>
                    <a:pt x="408" y="298"/>
                    <a:pt x="541" y="309"/>
                  </a:cubicBezTo>
                  <a:cubicBezTo>
                    <a:pt x="608" y="315"/>
                    <a:pt x="682" y="324"/>
                    <a:pt x="753" y="324"/>
                  </a:cubicBezTo>
                  <a:cubicBezTo>
                    <a:pt x="810" y="324"/>
                    <a:pt x="866" y="319"/>
                    <a:pt x="917" y="302"/>
                  </a:cubicBezTo>
                  <a:cubicBezTo>
                    <a:pt x="1001" y="279"/>
                    <a:pt x="1020" y="165"/>
                    <a:pt x="943" y="119"/>
                  </a:cubicBezTo>
                  <a:cubicBezTo>
                    <a:pt x="837" y="58"/>
                    <a:pt x="701" y="43"/>
                    <a:pt x="578" y="28"/>
                  </a:cubicBezTo>
                  <a:cubicBezTo>
                    <a:pt x="463" y="11"/>
                    <a:pt x="341" y="1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61"/>
            <p:cNvSpPr/>
            <p:nvPr/>
          </p:nvSpPr>
          <p:spPr>
            <a:xfrm flipH="1">
              <a:off x="7636096" y="2136924"/>
              <a:ext cx="26183" cy="9631"/>
            </a:xfrm>
            <a:custGeom>
              <a:avLst/>
              <a:gdLst/>
              <a:ahLst/>
              <a:cxnLst/>
              <a:rect l="l" t="t" r="r" b="b"/>
              <a:pathLst>
                <a:path w="802" h="295" extrusionOk="0">
                  <a:moveTo>
                    <a:pt x="497" y="1"/>
                  </a:moveTo>
                  <a:cubicBezTo>
                    <a:pt x="375" y="1"/>
                    <a:pt x="245" y="23"/>
                    <a:pt x="133" y="23"/>
                  </a:cubicBezTo>
                  <a:cubicBezTo>
                    <a:pt x="128" y="23"/>
                    <a:pt x="123" y="23"/>
                    <a:pt x="117" y="23"/>
                  </a:cubicBezTo>
                  <a:cubicBezTo>
                    <a:pt x="116" y="23"/>
                    <a:pt x="115" y="23"/>
                    <a:pt x="114" y="23"/>
                  </a:cubicBezTo>
                  <a:cubicBezTo>
                    <a:pt x="26" y="23"/>
                    <a:pt x="1" y="172"/>
                    <a:pt x="95" y="187"/>
                  </a:cubicBezTo>
                  <a:cubicBezTo>
                    <a:pt x="259" y="216"/>
                    <a:pt x="440" y="294"/>
                    <a:pt x="612" y="294"/>
                  </a:cubicBezTo>
                  <a:cubicBezTo>
                    <a:pt x="643" y="294"/>
                    <a:pt x="673" y="292"/>
                    <a:pt x="703" y="286"/>
                  </a:cubicBezTo>
                  <a:cubicBezTo>
                    <a:pt x="749" y="278"/>
                    <a:pt x="783" y="237"/>
                    <a:pt x="795" y="195"/>
                  </a:cubicBezTo>
                  <a:cubicBezTo>
                    <a:pt x="802" y="172"/>
                    <a:pt x="798" y="149"/>
                    <a:pt x="795" y="126"/>
                  </a:cubicBezTo>
                  <a:cubicBezTo>
                    <a:pt x="790" y="77"/>
                    <a:pt x="744" y="50"/>
                    <a:pt x="703" y="35"/>
                  </a:cubicBezTo>
                  <a:cubicBezTo>
                    <a:pt x="641" y="9"/>
                    <a:pt x="570" y="1"/>
                    <a:pt x="4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61"/>
            <p:cNvSpPr/>
            <p:nvPr/>
          </p:nvSpPr>
          <p:spPr>
            <a:xfrm flipH="1">
              <a:off x="7818302" y="2124942"/>
              <a:ext cx="21515" cy="8227"/>
            </a:xfrm>
            <a:custGeom>
              <a:avLst/>
              <a:gdLst/>
              <a:ahLst/>
              <a:cxnLst/>
              <a:rect l="l" t="t" r="r" b="b"/>
              <a:pathLst>
                <a:path w="659" h="252" extrusionOk="0">
                  <a:moveTo>
                    <a:pt x="408" y="0"/>
                  </a:moveTo>
                  <a:cubicBezTo>
                    <a:pt x="315" y="0"/>
                    <a:pt x="218" y="18"/>
                    <a:pt x="130" y="25"/>
                  </a:cubicBezTo>
                  <a:cubicBezTo>
                    <a:pt x="0" y="37"/>
                    <a:pt x="0" y="216"/>
                    <a:pt x="130" y="227"/>
                  </a:cubicBezTo>
                  <a:cubicBezTo>
                    <a:pt x="218" y="235"/>
                    <a:pt x="314" y="252"/>
                    <a:pt x="407" y="252"/>
                  </a:cubicBezTo>
                  <a:cubicBezTo>
                    <a:pt x="455" y="252"/>
                    <a:pt x="503" y="247"/>
                    <a:pt x="548" y="234"/>
                  </a:cubicBezTo>
                  <a:cubicBezTo>
                    <a:pt x="658" y="208"/>
                    <a:pt x="658" y="44"/>
                    <a:pt x="548" y="18"/>
                  </a:cubicBezTo>
                  <a:cubicBezTo>
                    <a:pt x="503" y="5"/>
                    <a:pt x="456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61"/>
            <p:cNvSpPr/>
            <p:nvPr/>
          </p:nvSpPr>
          <p:spPr>
            <a:xfrm flipH="1">
              <a:off x="7821632" y="2099673"/>
              <a:ext cx="326" cy="163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5" y="1"/>
                  </a:moveTo>
                  <a:cubicBezTo>
                    <a:pt x="1" y="1"/>
                    <a:pt x="1" y="4"/>
                    <a:pt x="5" y="4"/>
                  </a:cubicBezTo>
                  <a:cubicBezTo>
                    <a:pt x="9" y="4"/>
                    <a:pt x="9" y="1"/>
                    <a:pt x="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61"/>
            <p:cNvSpPr/>
            <p:nvPr/>
          </p:nvSpPr>
          <p:spPr>
            <a:xfrm flipH="1">
              <a:off x="7869950" y="2091577"/>
              <a:ext cx="27195" cy="9109"/>
            </a:xfrm>
            <a:custGeom>
              <a:avLst/>
              <a:gdLst/>
              <a:ahLst/>
              <a:cxnLst/>
              <a:rect l="l" t="t" r="r" b="b"/>
              <a:pathLst>
                <a:path w="833" h="279" extrusionOk="0">
                  <a:moveTo>
                    <a:pt x="125" y="1"/>
                  </a:moveTo>
                  <a:cubicBezTo>
                    <a:pt x="35" y="1"/>
                    <a:pt x="0" y="125"/>
                    <a:pt x="96" y="154"/>
                  </a:cubicBezTo>
                  <a:cubicBezTo>
                    <a:pt x="232" y="199"/>
                    <a:pt x="430" y="278"/>
                    <a:pt x="598" y="278"/>
                  </a:cubicBezTo>
                  <a:cubicBezTo>
                    <a:pt x="659" y="278"/>
                    <a:pt x="716" y="268"/>
                    <a:pt x="765" y="242"/>
                  </a:cubicBezTo>
                  <a:cubicBezTo>
                    <a:pt x="833" y="203"/>
                    <a:pt x="829" y="105"/>
                    <a:pt x="765" y="66"/>
                  </a:cubicBezTo>
                  <a:cubicBezTo>
                    <a:pt x="700" y="28"/>
                    <a:pt x="624" y="24"/>
                    <a:pt x="549" y="24"/>
                  </a:cubicBezTo>
                  <a:cubicBezTo>
                    <a:pt x="527" y="24"/>
                    <a:pt x="505" y="24"/>
                    <a:pt x="483" y="24"/>
                  </a:cubicBezTo>
                  <a:cubicBezTo>
                    <a:pt x="365" y="21"/>
                    <a:pt x="255" y="21"/>
                    <a:pt x="137" y="2"/>
                  </a:cubicBezTo>
                  <a:cubicBezTo>
                    <a:pt x="133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61"/>
            <p:cNvSpPr/>
            <p:nvPr/>
          </p:nvSpPr>
          <p:spPr>
            <a:xfrm flipH="1">
              <a:off x="7843114" y="2058766"/>
              <a:ext cx="29840" cy="12896"/>
            </a:xfrm>
            <a:custGeom>
              <a:avLst/>
              <a:gdLst/>
              <a:ahLst/>
              <a:cxnLst/>
              <a:rect l="l" t="t" r="r" b="b"/>
              <a:pathLst>
                <a:path w="914" h="395" extrusionOk="0">
                  <a:moveTo>
                    <a:pt x="190" y="1"/>
                  </a:moveTo>
                  <a:cubicBezTo>
                    <a:pt x="160" y="1"/>
                    <a:pt x="130" y="3"/>
                    <a:pt x="99" y="7"/>
                  </a:cubicBezTo>
                  <a:cubicBezTo>
                    <a:pt x="1" y="22"/>
                    <a:pt x="12" y="148"/>
                    <a:pt x="73" y="190"/>
                  </a:cubicBezTo>
                  <a:cubicBezTo>
                    <a:pt x="176" y="266"/>
                    <a:pt x="305" y="292"/>
                    <a:pt x="419" y="327"/>
                  </a:cubicBezTo>
                  <a:cubicBezTo>
                    <a:pt x="507" y="355"/>
                    <a:pt x="598" y="394"/>
                    <a:pt x="691" y="394"/>
                  </a:cubicBezTo>
                  <a:cubicBezTo>
                    <a:pt x="722" y="394"/>
                    <a:pt x="753" y="390"/>
                    <a:pt x="784" y="380"/>
                  </a:cubicBezTo>
                  <a:cubicBezTo>
                    <a:pt x="875" y="353"/>
                    <a:pt x="913" y="236"/>
                    <a:pt x="841" y="163"/>
                  </a:cubicBezTo>
                  <a:cubicBezTo>
                    <a:pt x="746" y="64"/>
                    <a:pt x="605" y="60"/>
                    <a:pt x="476" y="37"/>
                  </a:cubicBezTo>
                  <a:cubicBezTo>
                    <a:pt x="381" y="20"/>
                    <a:pt x="28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61"/>
            <p:cNvSpPr/>
            <p:nvPr/>
          </p:nvSpPr>
          <p:spPr>
            <a:xfrm flipH="1">
              <a:off x="7859895" y="1966373"/>
              <a:ext cx="25987" cy="13451"/>
            </a:xfrm>
            <a:custGeom>
              <a:avLst/>
              <a:gdLst/>
              <a:ahLst/>
              <a:cxnLst/>
              <a:rect l="l" t="t" r="r" b="b"/>
              <a:pathLst>
                <a:path w="796" h="412" extrusionOk="0">
                  <a:moveTo>
                    <a:pt x="124" y="0"/>
                  </a:moveTo>
                  <a:cubicBezTo>
                    <a:pt x="57" y="0"/>
                    <a:pt x="1" y="80"/>
                    <a:pt x="62" y="137"/>
                  </a:cubicBezTo>
                  <a:cubicBezTo>
                    <a:pt x="230" y="293"/>
                    <a:pt x="423" y="392"/>
                    <a:pt x="655" y="411"/>
                  </a:cubicBezTo>
                  <a:cubicBezTo>
                    <a:pt x="657" y="411"/>
                    <a:pt x="660" y="411"/>
                    <a:pt x="662" y="411"/>
                  </a:cubicBezTo>
                  <a:cubicBezTo>
                    <a:pt x="706" y="411"/>
                    <a:pt x="747" y="383"/>
                    <a:pt x="769" y="346"/>
                  </a:cubicBezTo>
                  <a:cubicBezTo>
                    <a:pt x="795" y="301"/>
                    <a:pt x="795" y="255"/>
                    <a:pt x="769" y="209"/>
                  </a:cubicBezTo>
                  <a:cubicBezTo>
                    <a:pt x="727" y="146"/>
                    <a:pt x="667" y="149"/>
                    <a:pt x="595" y="137"/>
                  </a:cubicBezTo>
                  <a:cubicBezTo>
                    <a:pt x="446" y="115"/>
                    <a:pt x="298" y="73"/>
                    <a:pt x="161" y="9"/>
                  </a:cubicBezTo>
                  <a:cubicBezTo>
                    <a:pt x="149" y="3"/>
                    <a:pt x="136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61"/>
            <p:cNvSpPr/>
            <p:nvPr/>
          </p:nvSpPr>
          <p:spPr>
            <a:xfrm flipH="1">
              <a:off x="7870048" y="1992818"/>
              <a:ext cx="29089" cy="13157"/>
            </a:xfrm>
            <a:custGeom>
              <a:avLst/>
              <a:gdLst/>
              <a:ahLst/>
              <a:cxnLst/>
              <a:rect l="l" t="t" r="r" b="b"/>
              <a:pathLst>
                <a:path w="891" h="403" extrusionOk="0">
                  <a:moveTo>
                    <a:pt x="126" y="0"/>
                  </a:moveTo>
                  <a:cubicBezTo>
                    <a:pt x="43" y="0"/>
                    <a:pt x="1" y="123"/>
                    <a:pt x="80" y="171"/>
                  </a:cubicBezTo>
                  <a:cubicBezTo>
                    <a:pt x="210" y="244"/>
                    <a:pt x="339" y="301"/>
                    <a:pt x="476" y="347"/>
                  </a:cubicBezTo>
                  <a:cubicBezTo>
                    <a:pt x="550" y="374"/>
                    <a:pt x="636" y="403"/>
                    <a:pt x="717" y="403"/>
                  </a:cubicBezTo>
                  <a:cubicBezTo>
                    <a:pt x="760" y="403"/>
                    <a:pt x="802" y="394"/>
                    <a:pt x="841" y="373"/>
                  </a:cubicBezTo>
                  <a:cubicBezTo>
                    <a:pt x="890" y="350"/>
                    <a:pt x="887" y="289"/>
                    <a:pt x="856" y="252"/>
                  </a:cubicBezTo>
                  <a:cubicBezTo>
                    <a:pt x="787" y="164"/>
                    <a:pt x="647" y="145"/>
                    <a:pt x="540" y="118"/>
                  </a:cubicBezTo>
                  <a:cubicBezTo>
                    <a:pt x="411" y="84"/>
                    <a:pt x="282" y="43"/>
                    <a:pt x="152" y="4"/>
                  </a:cubicBezTo>
                  <a:cubicBezTo>
                    <a:pt x="143" y="2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61"/>
            <p:cNvSpPr/>
            <p:nvPr/>
          </p:nvSpPr>
          <p:spPr>
            <a:xfrm flipH="1">
              <a:off x="7891400" y="2025759"/>
              <a:ext cx="31635" cy="14006"/>
            </a:xfrm>
            <a:custGeom>
              <a:avLst/>
              <a:gdLst/>
              <a:ahLst/>
              <a:cxnLst/>
              <a:rect l="l" t="t" r="r" b="b"/>
              <a:pathLst>
                <a:path w="969" h="429" extrusionOk="0">
                  <a:moveTo>
                    <a:pt x="134" y="1"/>
                  </a:moveTo>
                  <a:cubicBezTo>
                    <a:pt x="44" y="1"/>
                    <a:pt x="1" y="138"/>
                    <a:pt x="90" y="189"/>
                  </a:cubicBezTo>
                  <a:cubicBezTo>
                    <a:pt x="257" y="284"/>
                    <a:pt x="518" y="429"/>
                    <a:pt x="739" y="429"/>
                  </a:cubicBezTo>
                  <a:cubicBezTo>
                    <a:pt x="783" y="429"/>
                    <a:pt x="826" y="423"/>
                    <a:pt x="866" y="410"/>
                  </a:cubicBezTo>
                  <a:cubicBezTo>
                    <a:pt x="957" y="380"/>
                    <a:pt x="968" y="261"/>
                    <a:pt x="892" y="208"/>
                  </a:cubicBezTo>
                  <a:cubicBezTo>
                    <a:pt x="786" y="136"/>
                    <a:pt x="656" y="140"/>
                    <a:pt x="535" y="113"/>
                  </a:cubicBezTo>
                  <a:cubicBezTo>
                    <a:pt x="410" y="83"/>
                    <a:pt x="287" y="48"/>
                    <a:pt x="166" y="6"/>
                  </a:cubicBezTo>
                  <a:cubicBezTo>
                    <a:pt x="155" y="3"/>
                    <a:pt x="14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61"/>
            <p:cNvSpPr/>
            <p:nvPr/>
          </p:nvSpPr>
          <p:spPr>
            <a:xfrm flipH="1">
              <a:off x="7828749" y="1939668"/>
              <a:ext cx="22494" cy="12537"/>
            </a:xfrm>
            <a:custGeom>
              <a:avLst/>
              <a:gdLst/>
              <a:ahLst/>
              <a:cxnLst/>
              <a:rect l="l" t="t" r="r" b="b"/>
              <a:pathLst>
                <a:path w="689" h="384" extrusionOk="0">
                  <a:moveTo>
                    <a:pt x="85" y="1"/>
                  </a:moveTo>
                  <a:cubicBezTo>
                    <a:pt x="13" y="1"/>
                    <a:pt x="1" y="89"/>
                    <a:pt x="50" y="123"/>
                  </a:cubicBezTo>
                  <a:cubicBezTo>
                    <a:pt x="182" y="223"/>
                    <a:pt x="368" y="383"/>
                    <a:pt x="549" y="383"/>
                  </a:cubicBezTo>
                  <a:cubicBezTo>
                    <a:pt x="560" y="383"/>
                    <a:pt x="572" y="383"/>
                    <a:pt x="583" y="381"/>
                  </a:cubicBezTo>
                  <a:cubicBezTo>
                    <a:pt x="655" y="374"/>
                    <a:pt x="689" y="313"/>
                    <a:pt x="662" y="245"/>
                  </a:cubicBezTo>
                  <a:cubicBezTo>
                    <a:pt x="617" y="146"/>
                    <a:pt x="503" y="89"/>
                    <a:pt x="408" y="55"/>
                  </a:cubicBezTo>
                  <a:cubicBezTo>
                    <a:pt x="297" y="16"/>
                    <a:pt x="195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61"/>
            <p:cNvSpPr/>
            <p:nvPr/>
          </p:nvSpPr>
          <p:spPr>
            <a:xfrm flipH="1">
              <a:off x="7878112" y="1903919"/>
              <a:ext cx="22266" cy="12112"/>
            </a:xfrm>
            <a:custGeom>
              <a:avLst/>
              <a:gdLst/>
              <a:ahLst/>
              <a:cxnLst/>
              <a:rect l="l" t="t" r="r" b="b"/>
              <a:pathLst>
                <a:path w="682" h="371" extrusionOk="0">
                  <a:moveTo>
                    <a:pt x="127" y="0"/>
                  </a:moveTo>
                  <a:cubicBezTo>
                    <a:pt x="56" y="0"/>
                    <a:pt x="1" y="102"/>
                    <a:pt x="81" y="138"/>
                  </a:cubicBezTo>
                  <a:cubicBezTo>
                    <a:pt x="164" y="173"/>
                    <a:pt x="244" y="214"/>
                    <a:pt x="323" y="256"/>
                  </a:cubicBezTo>
                  <a:cubicBezTo>
                    <a:pt x="404" y="302"/>
                    <a:pt x="472" y="371"/>
                    <a:pt x="563" y="371"/>
                  </a:cubicBezTo>
                  <a:cubicBezTo>
                    <a:pt x="643" y="371"/>
                    <a:pt x="681" y="290"/>
                    <a:pt x="651" y="225"/>
                  </a:cubicBezTo>
                  <a:cubicBezTo>
                    <a:pt x="605" y="142"/>
                    <a:pt x="499" y="111"/>
                    <a:pt x="415" y="81"/>
                  </a:cubicBezTo>
                  <a:cubicBezTo>
                    <a:pt x="323" y="43"/>
                    <a:pt x="232" y="20"/>
                    <a:pt x="137" y="1"/>
                  </a:cubicBezTo>
                  <a:cubicBezTo>
                    <a:pt x="134" y="0"/>
                    <a:pt x="130" y="0"/>
                    <a:pt x="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61"/>
            <p:cNvSpPr/>
            <p:nvPr/>
          </p:nvSpPr>
          <p:spPr>
            <a:xfrm flipH="1">
              <a:off x="7912327" y="1911689"/>
              <a:ext cx="28730" cy="14528"/>
            </a:xfrm>
            <a:custGeom>
              <a:avLst/>
              <a:gdLst/>
              <a:ahLst/>
              <a:cxnLst/>
              <a:rect l="l" t="t" r="r" b="b"/>
              <a:pathLst>
                <a:path w="880" h="445" extrusionOk="0">
                  <a:moveTo>
                    <a:pt x="89" y="1"/>
                  </a:moveTo>
                  <a:cubicBezTo>
                    <a:pt x="31" y="1"/>
                    <a:pt x="1" y="90"/>
                    <a:pt x="60" y="121"/>
                  </a:cubicBezTo>
                  <a:cubicBezTo>
                    <a:pt x="281" y="247"/>
                    <a:pt x="532" y="425"/>
                    <a:pt x="794" y="444"/>
                  </a:cubicBezTo>
                  <a:cubicBezTo>
                    <a:pt x="796" y="444"/>
                    <a:pt x="799" y="444"/>
                    <a:pt x="802" y="444"/>
                  </a:cubicBezTo>
                  <a:cubicBezTo>
                    <a:pt x="854" y="444"/>
                    <a:pt x="880" y="366"/>
                    <a:pt x="843" y="330"/>
                  </a:cubicBezTo>
                  <a:cubicBezTo>
                    <a:pt x="653" y="151"/>
                    <a:pt x="349" y="82"/>
                    <a:pt x="106" y="3"/>
                  </a:cubicBezTo>
                  <a:cubicBezTo>
                    <a:pt x="100" y="1"/>
                    <a:pt x="94" y="1"/>
                    <a:pt x="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61"/>
            <p:cNvSpPr/>
            <p:nvPr/>
          </p:nvSpPr>
          <p:spPr>
            <a:xfrm flipH="1">
              <a:off x="7940567" y="1937709"/>
              <a:ext cx="24192" cy="13712"/>
            </a:xfrm>
            <a:custGeom>
              <a:avLst/>
              <a:gdLst/>
              <a:ahLst/>
              <a:cxnLst/>
              <a:rect l="l" t="t" r="r" b="b"/>
              <a:pathLst>
                <a:path w="741" h="420" extrusionOk="0">
                  <a:moveTo>
                    <a:pt x="87" y="1"/>
                  </a:moveTo>
                  <a:cubicBezTo>
                    <a:pt x="25" y="1"/>
                    <a:pt x="0" y="85"/>
                    <a:pt x="41" y="122"/>
                  </a:cubicBezTo>
                  <a:cubicBezTo>
                    <a:pt x="117" y="206"/>
                    <a:pt x="219" y="255"/>
                    <a:pt x="314" y="312"/>
                  </a:cubicBezTo>
                  <a:cubicBezTo>
                    <a:pt x="405" y="359"/>
                    <a:pt x="502" y="419"/>
                    <a:pt x="605" y="419"/>
                  </a:cubicBezTo>
                  <a:cubicBezTo>
                    <a:pt x="611" y="419"/>
                    <a:pt x="617" y="419"/>
                    <a:pt x="623" y="419"/>
                  </a:cubicBezTo>
                  <a:cubicBezTo>
                    <a:pt x="684" y="419"/>
                    <a:pt x="740" y="343"/>
                    <a:pt x="699" y="285"/>
                  </a:cubicBezTo>
                  <a:cubicBezTo>
                    <a:pt x="630" y="194"/>
                    <a:pt x="528" y="152"/>
                    <a:pt x="425" y="107"/>
                  </a:cubicBezTo>
                  <a:cubicBezTo>
                    <a:pt x="314" y="61"/>
                    <a:pt x="209" y="12"/>
                    <a:pt x="91" y="1"/>
                  </a:cubicBezTo>
                  <a:cubicBezTo>
                    <a:pt x="89" y="1"/>
                    <a:pt x="88" y="1"/>
                    <a:pt x="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61"/>
            <p:cNvSpPr/>
            <p:nvPr/>
          </p:nvSpPr>
          <p:spPr>
            <a:xfrm flipH="1">
              <a:off x="7907168" y="1971956"/>
              <a:ext cx="20894" cy="12341"/>
            </a:xfrm>
            <a:custGeom>
              <a:avLst/>
              <a:gdLst/>
              <a:ahLst/>
              <a:cxnLst/>
              <a:rect l="l" t="t" r="r" b="b"/>
              <a:pathLst>
                <a:path w="640" h="378" extrusionOk="0">
                  <a:moveTo>
                    <a:pt x="125" y="1"/>
                  </a:moveTo>
                  <a:cubicBezTo>
                    <a:pt x="121" y="1"/>
                    <a:pt x="118" y="1"/>
                    <a:pt x="115" y="1"/>
                  </a:cubicBezTo>
                  <a:cubicBezTo>
                    <a:pt x="34" y="5"/>
                    <a:pt x="1" y="92"/>
                    <a:pt x="54" y="153"/>
                  </a:cubicBezTo>
                  <a:cubicBezTo>
                    <a:pt x="107" y="217"/>
                    <a:pt x="206" y="256"/>
                    <a:pt x="282" y="294"/>
                  </a:cubicBezTo>
                  <a:cubicBezTo>
                    <a:pt x="347" y="331"/>
                    <a:pt x="417" y="378"/>
                    <a:pt x="490" y="378"/>
                  </a:cubicBezTo>
                  <a:cubicBezTo>
                    <a:pt x="507" y="378"/>
                    <a:pt x="524" y="375"/>
                    <a:pt x="541" y="370"/>
                  </a:cubicBezTo>
                  <a:cubicBezTo>
                    <a:pt x="613" y="347"/>
                    <a:pt x="639" y="275"/>
                    <a:pt x="609" y="210"/>
                  </a:cubicBezTo>
                  <a:cubicBezTo>
                    <a:pt x="567" y="122"/>
                    <a:pt x="457" y="100"/>
                    <a:pt x="373" y="69"/>
                  </a:cubicBezTo>
                  <a:cubicBezTo>
                    <a:pt x="297" y="44"/>
                    <a:pt x="20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61"/>
            <p:cNvSpPr/>
            <p:nvPr/>
          </p:nvSpPr>
          <p:spPr>
            <a:xfrm flipH="1">
              <a:off x="7942787" y="2018740"/>
              <a:ext cx="29579" cy="15214"/>
            </a:xfrm>
            <a:custGeom>
              <a:avLst/>
              <a:gdLst/>
              <a:ahLst/>
              <a:cxnLst/>
              <a:rect l="l" t="t" r="r" b="b"/>
              <a:pathLst>
                <a:path w="906" h="466" extrusionOk="0">
                  <a:moveTo>
                    <a:pt x="108" y="1"/>
                  </a:moveTo>
                  <a:cubicBezTo>
                    <a:pt x="34" y="1"/>
                    <a:pt x="0" y="88"/>
                    <a:pt x="65" y="138"/>
                  </a:cubicBezTo>
                  <a:cubicBezTo>
                    <a:pt x="171" y="221"/>
                    <a:pt x="289" y="283"/>
                    <a:pt x="411" y="339"/>
                  </a:cubicBezTo>
                  <a:cubicBezTo>
                    <a:pt x="513" y="391"/>
                    <a:pt x="618" y="466"/>
                    <a:pt x="737" y="466"/>
                  </a:cubicBezTo>
                  <a:cubicBezTo>
                    <a:pt x="742" y="466"/>
                    <a:pt x="747" y="465"/>
                    <a:pt x="753" y="465"/>
                  </a:cubicBezTo>
                  <a:cubicBezTo>
                    <a:pt x="859" y="458"/>
                    <a:pt x="905" y="339"/>
                    <a:pt x="837" y="260"/>
                  </a:cubicBezTo>
                  <a:cubicBezTo>
                    <a:pt x="757" y="169"/>
                    <a:pt x="620" y="146"/>
                    <a:pt x="510" y="104"/>
                  </a:cubicBezTo>
                  <a:cubicBezTo>
                    <a:pt x="384" y="58"/>
                    <a:pt x="255" y="20"/>
                    <a:pt x="122" y="2"/>
                  </a:cubicBezTo>
                  <a:cubicBezTo>
                    <a:pt x="117" y="1"/>
                    <a:pt x="113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61"/>
            <p:cNvSpPr/>
            <p:nvPr/>
          </p:nvSpPr>
          <p:spPr>
            <a:xfrm flipH="1">
              <a:off x="7927671" y="2053053"/>
              <a:ext cx="28207" cy="15997"/>
            </a:xfrm>
            <a:custGeom>
              <a:avLst/>
              <a:gdLst/>
              <a:ahLst/>
              <a:cxnLst/>
              <a:rect l="l" t="t" r="r" b="b"/>
              <a:pathLst>
                <a:path w="864" h="490" extrusionOk="0">
                  <a:moveTo>
                    <a:pt x="141" y="0"/>
                  </a:moveTo>
                  <a:cubicBezTo>
                    <a:pt x="51" y="0"/>
                    <a:pt x="1" y="154"/>
                    <a:pt x="96" y="205"/>
                  </a:cubicBezTo>
                  <a:cubicBezTo>
                    <a:pt x="207" y="262"/>
                    <a:pt x="312" y="327"/>
                    <a:pt x="427" y="379"/>
                  </a:cubicBezTo>
                  <a:cubicBezTo>
                    <a:pt x="521" y="429"/>
                    <a:pt x="632" y="490"/>
                    <a:pt x="742" y="490"/>
                  </a:cubicBezTo>
                  <a:cubicBezTo>
                    <a:pt x="833" y="490"/>
                    <a:pt x="864" y="388"/>
                    <a:pt x="811" y="323"/>
                  </a:cubicBezTo>
                  <a:cubicBezTo>
                    <a:pt x="742" y="239"/>
                    <a:pt x="621" y="197"/>
                    <a:pt x="521" y="151"/>
                  </a:cubicBezTo>
                  <a:cubicBezTo>
                    <a:pt x="407" y="102"/>
                    <a:pt x="293" y="56"/>
                    <a:pt x="176" y="7"/>
                  </a:cubicBezTo>
                  <a:cubicBezTo>
                    <a:pt x="164" y="2"/>
                    <a:pt x="152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61"/>
            <p:cNvSpPr/>
            <p:nvPr/>
          </p:nvSpPr>
          <p:spPr>
            <a:xfrm flipH="1">
              <a:off x="7919476" y="1850475"/>
              <a:ext cx="24975" cy="16389"/>
            </a:xfrm>
            <a:custGeom>
              <a:avLst/>
              <a:gdLst/>
              <a:ahLst/>
              <a:cxnLst/>
              <a:rect l="l" t="t" r="r" b="b"/>
              <a:pathLst>
                <a:path w="765" h="502" extrusionOk="0">
                  <a:moveTo>
                    <a:pt x="149" y="0"/>
                  </a:moveTo>
                  <a:cubicBezTo>
                    <a:pt x="61" y="0"/>
                    <a:pt x="1" y="123"/>
                    <a:pt x="96" y="178"/>
                  </a:cubicBezTo>
                  <a:cubicBezTo>
                    <a:pt x="202" y="239"/>
                    <a:pt x="305" y="304"/>
                    <a:pt x="408" y="376"/>
                  </a:cubicBezTo>
                  <a:cubicBezTo>
                    <a:pt x="488" y="433"/>
                    <a:pt x="556" y="501"/>
                    <a:pt x="654" y="501"/>
                  </a:cubicBezTo>
                  <a:cubicBezTo>
                    <a:pt x="668" y="501"/>
                    <a:pt x="682" y="500"/>
                    <a:pt x="696" y="497"/>
                  </a:cubicBezTo>
                  <a:cubicBezTo>
                    <a:pt x="746" y="486"/>
                    <a:pt x="765" y="434"/>
                    <a:pt x="757" y="388"/>
                  </a:cubicBezTo>
                  <a:cubicBezTo>
                    <a:pt x="738" y="274"/>
                    <a:pt x="617" y="224"/>
                    <a:pt x="525" y="171"/>
                  </a:cubicBezTo>
                  <a:cubicBezTo>
                    <a:pt x="419" y="114"/>
                    <a:pt x="308" y="60"/>
                    <a:pt x="194" y="11"/>
                  </a:cubicBezTo>
                  <a:cubicBezTo>
                    <a:pt x="179" y="4"/>
                    <a:pt x="164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61"/>
            <p:cNvSpPr/>
            <p:nvPr/>
          </p:nvSpPr>
          <p:spPr>
            <a:xfrm flipH="1">
              <a:off x="7929434" y="1821190"/>
              <a:ext cx="27195" cy="17368"/>
            </a:xfrm>
            <a:custGeom>
              <a:avLst/>
              <a:gdLst/>
              <a:ahLst/>
              <a:cxnLst/>
              <a:rect l="l" t="t" r="r" b="b"/>
              <a:pathLst>
                <a:path w="833" h="532" extrusionOk="0">
                  <a:moveTo>
                    <a:pt x="145" y="0"/>
                  </a:moveTo>
                  <a:cubicBezTo>
                    <a:pt x="46" y="0"/>
                    <a:pt x="0" y="130"/>
                    <a:pt x="93" y="194"/>
                  </a:cubicBezTo>
                  <a:cubicBezTo>
                    <a:pt x="179" y="250"/>
                    <a:pt x="267" y="308"/>
                    <a:pt x="358" y="364"/>
                  </a:cubicBezTo>
                  <a:cubicBezTo>
                    <a:pt x="446" y="422"/>
                    <a:pt x="530" y="486"/>
                    <a:pt x="628" y="524"/>
                  </a:cubicBezTo>
                  <a:cubicBezTo>
                    <a:pt x="644" y="529"/>
                    <a:pt x="658" y="531"/>
                    <a:pt x="671" y="531"/>
                  </a:cubicBezTo>
                  <a:cubicBezTo>
                    <a:pt x="783" y="531"/>
                    <a:pt x="832" y="377"/>
                    <a:pt x="762" y="292"/>
                  </a:cubicBezTo>
                  <a:cubicBezTo>
                    <a:pt x="693" y="208"/>
                    <a:pt x="583" y="159"/>
                    <a:pt x="484" y="110"/>
                  </a:cubicBezTo>
                  <a:cubicBezTo>
                    <a:pt x="381" y="64"/>
                    <a:pt x="279" y="26"/>
                    <a:pt x="168" y="3"/>
                  </a:cubicBezTo>
                  <a:cubicBezTo>
                    <a:pt x="160" y="1"/>
                    <a:pt x="152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61"/>
            <p:cNvSpPr/>
            <p:nvPr/>
          </p:nvSpPr>
          <p:spPr>
            <a:xfrm flipH="1">
              <a:off x="7920293" y="1769999"/>
              <a:ext cx="31146" cy="18185"/>
            </a:xfrm>
            <a:custGeom>
              <a:avLst/>
              <a:gdLst/>
              <a:ahLst/>
              <a:cxnLst/>
              <a:rect l="l" t="t" r="r" b="b"/>
              <a:pathLst>
                <a:path w="954" h="557" extrusionOk="0">
                  <a:moveTo>
                    <a:pt x="170" y="0"/>
                  </a:moveTo>
                  <a:cubicBezTo>
                    <a:pt x="67" y="0"/>
                    <a:pt x="0" y="144"/>
                    <a:pt x="108" y="207"/>
                  </a:cubicBezTo>
                  <a:cubicBezTo>
                    <a:pt x="329" y="332"/>
                    <a:pt x="583" y="533"/>
                    <a:pt x="838" y="556"/>
                  </a:cubicBezTo>
                  <a:cubicBezTo>
                    <a:pt x="842" y="557"/>
                    <a:pt x="846" y="557"/>
                    <a:pt x="850" y="557"/>
                  </a:cubicBezTo>
                  <a:cubicBezTo>
                    <a:pt x="931" y="557"/>
                    <a:pt x="954" y="447"/>
                    <a:pt x="906" y="393"/>
                  </a:cubicBezTo>
                  <a:cubicBezTo>
                    <a:pt x="827" y="293"/>
                    <a:pt x="701" y="240"/>
                    <a:pt x="587" y="188"/>
                  </a:cubicBezTo>
                  <a:cubicBezTo>
                    <a:pt x="466" y="126"/>
                    <a:pt x="344" y="70"/>
                    <a:pt x="222" y="12"/>
                  </a:cubicBezTo>
                  <a:cubicBezTo>
                    <a:pt x="204" y="4"/>
                    <a:pt x="187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61"/>
            <p:cNvSpPr/>
            <p:nvPr/>
          </p:nvSpPr>
          <p:spPr>
            <a:xfrm flipH="1">
              <a:off x="7900378" y="1747015"/>
              <a:ext cx="31635" cy="19980"/>
            </a:xfrm>
            <a:custGeom>
              <a:avLst/>
              <a:gdLst/>
              <a:ahLst/>
              <a:cxnLst/>
              <a:rect l="l" t="t" r="r" b="b"/>
              <a:pathLst>
                <a:path w="969" h="612" extrusionOk="0">
                  <a:moveTo>
                    <a:pt x="165" y="1"/>
                  </a:moveTo>
                  <a:cubicBezTo>
                    <a:pt x="67" y="1"/>
                    <a:pt x="1" y="135"/>
                    <a:pt x="80" y="207"/>
                  </a:cubicBezTo>
                  <a:cubicBezTo>
                    <a:pt x="281" y="393"/>
                    <a:pt x="543" y="569"/>
                    <a:pt x="813" y="610"/>
                  </a:cubicBezTo>
                  <a:cubicBezTo>
                    <a:pt x="820" y="611"/>
                    <a:pt x="827" y="611"/>
                    <a:pt x="834" y="611"/>
                  </a:cubicBezTo>
                  <a:cubicBezTo>
                    <a:pt x="921" y="611"/>
                    <a:pt x="968" y="521"/>
                    <a:pt x="908" y="446"/>
                  </a:cubicBezTo>
                  <a:cubicBezTo>
                    <a:pt x="738" y="234"/>
                    <a:pt x="457" y="89"/>
                    <a:pt x="197" y="6"/>
                  </a:cubicBezTo>
                  <a:cubicBezTo>
                    <a:pt x="186" y="2"/>
                    <a:pt x="175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61"/>
            <p:cNvSpPr/>
            <p:nvPr/>
          </p:nvSpPr>
          <p:spPr>
            <a:xfrm flipH="1">
              <a:off x="7861919" y="1733923"/>
              <a:ext cx="34345" cy="21743"/>
            </a:xfrm>
            <a:custGeom>
              <a:avLst/>
              <a:gdLst/>
              <a:ahLst/>
              <a:cxnLst/>
              <a:rect l="l" t="t" r="r" b="b"/>
              <a:pathLst>
                <a:path w="1052" h="666" extrusionOk="0">
                  <a:moveTo>
                    <a:pt x="172" y="1"/>
                  </a:moveTo>
                  <a:cubicBezTo>
                    <a:pt x="64" y="1"/>
                    <a:pt x="0" y="149"/>
                    <a:pt x="110" y="224"/>
                  </a:cubicBezTo>
                  <a:cubicBezTo>
                    <a:pt x="239" y="308"/>
                    <a:pt x="369" y="395"/>
                    <a:pt x="502" y="479"/>
                  </a:cubicBezTo>
                  <a:cubicBezTo>
                    <a:pt x="623" y="554"/>
                    <a:pt x="738" y="650"/>
                    <a:pt x="882" y="665"/>
                  </a:cubicBezTo>
                  <a:cubicBezTo>
                    <a:pt x="885" y="665"/>
                    <a:pt x="888" y="665"/>
                    <a:pt x="891" y="665"/>
                  </a:cubicBezTo>
                  <a:cubicBezTo>
                    <a:pt x="985" y="665"/>
                    <a:pt x="1051" y="541"/>
                    <a:pt x="996" y="463"/>
                  </a:cubicBezTo>
                  <a:cubicBezTo>
                    <a:pt x="913" y="345"/>
                    <a:pt x="776" y="296"/>
                    <a:pt x="646" y="228"/>
                  </a:cubicBezTo>
                  <a:cubicBezTo>
                    <a:pt x="509" y="156"/>
                    <a:pt x="369" y="87"/>
                    <a:pt x="232" y="15"/>
                  </a:cubicBezTo>
                  <a:cubicBezTo>
                    <a:pt x="211" y="5"/>
                    <a:pt x="19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61"/>
            <p:cNvSpPr/>
            <p:nvPr/>
          </p:nvSpPr>
          <p:spPr>
            <a:xfrm flipH="1">
              <a:off x="7854181" y="1800949"/>
              <a:ext cx="25661" cy="16520"/>
            </a:xfrm>
            <a:custGeom>
              <a:avLst/>
              <a:gdLst/>
              <a:ahLst/>
              <a:cxnLst/>
              <a:rect l="l" t="t" r="r" b="b"/>
              <a:pathLst>
                <a:path w="786" h="506" extrusionOk="0">
                  <a:moveTo>
                    <a:pt x="113" y="0"/>
                  </a:moveTo>
                  <a:cubicBezTo>
                    <a:pt x="45" y="0"/>
                    <a:pt x="0" y="89"/>
                    <a:pt x="56" y="144"/>
                  </a:cubicBezTo>
                  <a:cubicBezTo>
                    <a:pt x="140" y="224"/>
                    <a:pt x="250" y="285"/>
                    <a:pt x="345" y="349"/>
                  </a:cubicBezTo>
                  <a:cubicBezTo>
                    <a:pt x="440" y="410"/>
                    <a:pt x="535" y="502"/>
                    <a:pt x="652" y="505"/>
                  </a:cubicBezTo>
                  <a:cubicBezTo>
                    <a:pt x="733" y="505"/>
                    <a:pt x="786" y="414"/>
                    <a:pt x="744" y="345"/>
                  </a:cubicBezTo>
                  <a:cubicBezTo>
                    <a:pt x="683" y="247"/>
                    <a:pt x="558" y="205"/>
                    <a:pt x="459" y="156"/>
                  </a:cubicBezTo>
                  <a:cubicBezTo>
                    <a:pt x="352" y="103"/>
                    <a:pt x="250" y="38"/>
                    <a:pt x="136" y="3"/>
                  </a:cubicBezTo>
                  <a:cubicBezTo>
                    <a:pt x="128" y="1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61"/>
            <p:cNvSpPr/>
            <p:nvPr/>
          </p:nvSpPr>
          <p:spPr>
            <a:xfrm flipH="1">
              <a:off x="7849741" y="1827752"/>
              <a:ext cx="27097" cy="20372"/>
            </a:xfrm>
            <a:custGeom>
              <a:avLst/>
              <a:gdLst/>
              <a:ahLst/>
              <a:cxnLst/>
              <a:rect l="l" t="t" r="r" b="b"/>
              <a:pathLst>
                <a:path w="830" h="624" extrusionOk="0">
                  <a:moveTo>
                    <a:pt x="141" y="0"/>
                  </a:moveTo>
                  <a:cubicBezTo>
                    <a:pt x="61" y="0"/>
                    <a:pt x="0" y="97"/>
                    <a:pt x="70" y="167"/>
                  </a:cubicBezTo>
                  <a:cubicBezTo>
                    <a:pt x="162" y="266"/>
                    <a:pt x="260" y="354"/>
                    <a:pt x="367" y="437"/>
                  </a:cubicBezTo>
                  <a:cubicBezTo>
                    <a:pt x="466" y="514"/>
                    <a:pt x="569" y="612"/>
                    <a:pt x="694" y="623"/>
                  </a:cubicBezTo>
                  <a:cubicBezTo>
                    <a:pt x="697" y="623"/>
                    <a:pt x="700" y="624"/>
                    <a:pt x="703" y="624"/>
                  </a:cubicBezTo>
                  <a:cubicBezTo>
                    <a:pt x="768" y="624"/>
                    <a:pt x="829" y="541"/>
                    <a:pt x="804" y="479"/>
                  </a:cubicBezTo>
                  <a:cubicBezTo>
                    <a:pt x="755" y="361"/>
                    <a:pt x="641" y="296"/>
                    <a:pt x="538" y="224"/>
                  </a:cubicBezTo>
                  <a:cubicBezTo>
                    <a:pt x="427" y="144"/>
                    <a:pt x="310" y="72"/>
                    <a:pt x="188" y="12"/>
                  </a:cubicBezTo>
                  <a:cubicBezTo>
                    <a:pt x="172" y="4"/>
                    <a:pt x="156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61"/>
            <p:cNvSpPr/>
            <p:nvPr/>
          </p:nvSpPr>
          <p:spPr>
            <a:xfrm flipH="1">
              <a:off x="7816441" y="1772611"/>
              <a:ext cx="27457" cy="17597"/>
            </a:xfrm>
            <a:custGeom>
              <a:avLst/>
              <a:gdLst/>
              <a:ahLst/>
              <a:cxnLst/>
              <a:rect l="l" t="t" r="r" b="b"/>
              <a:pathLst>
                <a:path w="841" h="539" extrusionOk="0">
                  <a:moveTo>
                    <a:pt x="80" y="1"/>
                  </a:moveTo>
                  <a:cubicBezTo>
                    <a:pt x="39" y="1"/>
                    <a:pt x="0" y="54"/>
                    <a:pt x="30" y="92"/>
                  </a:cubicBezTo>
                  <a:cubicBezTo>
                    <a:pt x="103" y="195"/>
                    <a:pt x="206" y="275"/>
                    <a:pt x="308" y="347"/>
                  </a:cubicBezTo>
                  <a:cubicBezTo>
                    <a:pt x="365" y="385"/>
                    <a:pt x="422" y="423"/>
                    <a:pt x="479" y="461"/>
                  </a:cubicBezTo>
                  <a:cubicBezTo>
                    <a:pt x="544" y="503"/>
                    <a:pt x="604" y="510"/>
                    <a:pt x="677" y="533"/>
                  </a:cubicBezTo>
                  <a:cubicBezTo>
                    <a:pt x="689" y="537"/>
                    <a:pt x="701" y="538"/>
                    <a:pt x="711" y="538"/>
                  </a:cubicBezTo>
                  <a:cubicBezTo>
                    <a:pt x="799" y="538"/>
                    <a:pt x="841" y="422"/>
                    <a:pt x="783" y="355"/>
                  </a:cubicBezTo>
                  <a:cubicBezTo>
                    <a:pt x="738" y="301"/>
                    <a:pt x="711" y="252"/>
                    <a:pt x="650" y="213"/>
                  </a:cubicBezTo>
                  <a:cubicBezTo>
                    <a:pt x="586" y="172"/>
                    <a:pt x="518" y="138"/>
                    <a:pt x="449" y="104"/>
                  </a:cubicBezTo>
                  <a:cubicBezTo>
                    <a:pt x="335" y="50"/>
                    <a:pt x="209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61"/>
            <p:cNvSpPr/>
            <p:nvPr/>
          </p:nvSpPr>
          <p:spPr>
            <a:xfrm flipH="1">
              <a:off x="7803904" y="1870847"/>
              <a:ext cx="20796" cy="12537"/>
            </a:xfrm>
            <a:custGeom>
              <a:avLst/>
              <a:gdLst/>
              <a:ahLst/>
              <a:cxnLst/>
              <a:rect l="l" t="t" r="r" b="b"/>
              <a:pathLst>
                <a:path w="637" h="384" extrusionOk="0">
                  <a:moveTo>
                    <a:pt x="144" y="1"/>
                  </a:moveTo>
                  <a:cubicBezTo>
                    <a:pt x="41" y="1"/>
                    <a:pt x="1" y="154"/>
                    <a:pt x="112" y="185"/>
                  </a:cubicBezTo>
                  <a:cubicBezTo>
                    <a:pt x="192" y="205"/>
                    <a:pt x="264" y="235"/>
                    <a:pt x="332" y="277"/>
                  </a:cubicBezTo>
                  <a:cubicBezTo>
                    <a:pt x="394" y="313"/>
                    <a:pt x="452" y="384"/>
                    <a:pt x="527" y="384"/>
                  </a:cubicBezTo>
                  <a:cubicBezTo>
                    <a:pt x="530" y="384"/>
                    <a:pt x="534" y="384"/>
                    <a:pt x="537" y="383"/>
                  </a:cubicBezTo>
                  <a:cubicBezTo>
                    <a:pt x="583" y="380"/>
                    <a:pt x="637" y="345"/>
                    <a:pt x="629" y="292"/>
                  </a:cubicBezTo>
                  <a:cubicBezTo>
                    <a:pt x="618" y="185"/>
                    <a:pt x="526" y="140"/>
                    <a:pt x="439" y="94"/>
                  </a:cubicBezTo>
                  <a:cubicBezTo>
                    <a:pt x="351" y="52"/>
                    <a:pt x="260" y="22"/>
                    <a:pt x="165" y="3"/>
                  </a:cubicBezTo>
                  <a:cubicBezTo>
                    <a:pt x="158" y="2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61"/>
            <p:cNvSpPr/>
            <p:nvPr/>
          </p:nvSpPr>
          <p:spPr>
            <a:xfrm flipH="1">
              <a:off x="7809324" y="1897520"/>
              <a:ext cx="27424" cy="16454"/>
            </a:xfrm>
            <a:custGeom>
              <a:avLst/>
              <a:gdLst/>
              <a:ahLst/>
              <a:cxnLst/>
              <a:rect l="l" t="t" r="r" b="b"/>
              <a:pathLst>
                <a:path w="840" h="504" extrusionOk="0">
                  <a:moveTo>
                    <a:pt x="126" y="0"/>
                  </a:moveTo>
                  <a:cubicBezTo>
                    <a:pt x="46" y="0"/>
                    <a:pt x="1" y="138"/>
                    <a:pt x="85" y="179"/>
                  </a:cubicBezTo>
                  <a:cubicBezTo>
                    <a:pt x="192" y="235"/>
                    <a:pt x="299" y="293"/>
                    <a:pt x="405" y="353"/>
                  </a:cubicBezTo>
                  <a:cubicBezTo>
                    <a:pt x="454" y="384"/>
                    <a:pt x="504" y="425"/>
                    <a:pt x="561" y="448"/>
                  </a:cubicBezTo>
                  <a:cubicBezTo>
                    <a:pt x="610" y="467"/>
                    <a:pt x="659" y="475"/>
                    <a:pt x="709" y="498"/>
                  </a:cubicBezTo>
                  <a:cubicBezTo>
                    <a:pt x="718" y="502"/>
                    <a:pt x="726" y="503"/>
                    <a:pt x="734" y="503"/>
                  </a:cubicBezTo>
                  <a:cubicBezTo>
                    <a:pt x="797" y="503"/>
                    <a:pt x="840" y="409"/>
                    <a:pt x="789" y="365"/>
                  </a:cubicBezTo>
                  <a:cubicBezTo>
                    <a:pt x="747" y="327"/>
                    <a:pt x="717" y="285"/>
                    <a:pt x="671" y="251"/>
                  </a:cubicBezTo>
                  <a:cubicBezTo>
                    <a:pt x="622" y="212"/>
                    <a:pt x="550" y="186"/>
                    <a:pt x="492" y="156"/>
                  </a:cubicBezTo>
                  <a:cubicBezTo>
                    <a:pt x="382" y="102"/>
                    <a:pt x="271" y="53"/>
                    <a:pt x="157" y="7"/>
                  </a:cubicBezTo>
                  <a:cubicBezTo>
                    <a:pt x="147" y="3"/>
                    <a:pt x="136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61"/>
            <p:cNvSpPr/>
            <p:nvPr/>
          </p:nvSpPr>
          <p:spPr>
            <a:xfrm flipH="1">
              <a:off x="7769265" y="1828568"/>
              <a:ext cx="26804" cy="16520"/>
            </a:xfrm>
            <a:custGeom>
              <a:avLst/>
              <a:gdLst/>
              <a:ahLst/>
              <a:cxnLst/>
              <a:rect l="l" t="t" r="r" b="b"/>
              <a:pathLst>
                <a:path w="821" h="506" extrusionOk="0">
                  <a:moveTo>
                    <a:pt x="75" y="1"/>
                  </a:moveTo>
                  <a:cubicBezTo>
                    <a:pt x="6" y="1"/>
                    <a:pt x="1" y="97"/>
                    <a:pt x="48" y="131"/>
                  </a:cubicBezTo>
                  <a:cubicBezTo>
                    <a:pt x="151" y="199"/>
                    <a:pt x="269" y="249"/>
                    <a:pt x="376" y="313"/>
                  </a:cubicBezTo>
                  <a:cubicBezTo>
                    <a:pt x="474" y="375"/>
                    <a:pt x="569" y="477"/>
                    <a:pt x="683" y="503"/>
                  </a:cubicBezTo>
                  <a:cubicBezTo>
                    <a:pt x="691" y="505"/>
                    <a:pt x="698" y="506"/>
                    <a:pt x="705" y="506"/>
                  </a:cubicBezTo>
                  <a:cubicBezTo>
                    <a:pt x="771" y="506"/>
                    <a:pt x="820" y="432"/>
                    <a:pt x="786" y="370"/>
                  </a:cubicBezTo>
                  <a:cubicBezTo>
                    <a:pt x="722" y="256"/>
                    <a:pt x="569" y="192"/>
                    <a:pt x="455" y="135"/>
                  </a:cubicBezTo>
                  <a:cubicBezTo>
                    <a:pt x="341" y="78"/>
                    <a:pt x="212" y="17"/>
                    <a:pt x="83" y="1"/>
                  </a:cubicBezTo>
                  <a:cubicBezTo>
                    <a:pt x="80" y="1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61"/>
            <p:cNvSpPr/>
            <p:nvPr/>
          </p:nvSpPr>
          <p:spPr>
            <a:xfrm flipH="1">
              <a:off x="7761332" y="1792232"/>
              <a:ext cx="30068" cy="19784"/>
            </a:xfrm>
            <a:custGeom>
              <a:avLst/>
              <a:gdLst/>
              <a:ahLst/>
              <a:cxnLst/>
              <a:rect l="l" t="t" r="r" b="b"/>
              <a:pathLst>
                <a:path w="921" h="606" extrusionOk="0">
                  <a:moveTo>
                    <a:pt x="140" y="0"/>
                  </a:moveTo>
                  <a:cubicBezTo>
                    <a:pt x="52" y="0"/>
                    <a:pt x="0" y="114"/>
                    <a:pt x="65" y="179"/>
                  </a:cubicBezTo>
                  <a:cubicBezTo>
                    <a:pt x="168" y="286"/>
                    <a:pt x="293" y="365"/>
                    <a:pt x="415" y="445"/>
                  </a:cubicBezTo>
                  <a:cubicBezTo>
                    <a:pt x="529" y="521"/>
                    <a:pt x="647" y="605"/>
                    <a:pt x="791" y="605"/>
                  </a:cubicBezTo>
                  <a:cubicBezTo>
                    <a:pt x="875" y="605"/>
                    <a:pt x="921" y="518"/>
                    <a:pt x="882" y="445"/>
                  </a:cubicBezTo>
                  <a:cubicBezTo>
                    <a:pt x="818" y="316"/>
                    <a:pt x="684" y="256"/>
                    <a:pt x="563" y="187"/>
                  </a:cubicBezTo>
                  <a:cubicBezTo>
                    <a:pt x="438" y="119"/>
                    <a:pt x="309" y="46"/>
                    <a:pt x="172" y="5"/>
                  </a:cubicBezTo>
                  <a:cubicBezTo>
                    <a:pt x="161" y="2"/>
                    <a:pt x="150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61"/>
            <p:cNvSpPr/>
            <p:nvPr/>
          </p:nvSpPr>
          <p:spPr>
            <a:xfrm flipH="1">
              <a:off x="7798452" y="1742934"/>
              <a:ext cx="21906" cy="16063"/>
            </a:xfrm>
            <a:custGeom>
              <a:avLst/>
              <a:gdLst/>
              <a:ahLst/>
              <a:cxnLst/>
              <a:rect l="l" t="t" r="r" b="b"/>
              <a:pathLst>
                <a:path w="671" h="492" extrusionOk="0">
                  <a:moveTo>
                    <a:pt x="132" y="1"/>
                  </a:moveTo>
                  <a:cubicBezTo>
                    <a:pt x="53" y="1"/>
                    <a:pt x="0" y="107"/>
                    <a:pt x="62" y="164"/>
                  </a:cubicBezTo>
                  <a:cubicBezTo>
                    <a:pt x="150" y="241"/>
                    <a:pt x="237" y="329"/>
                    <a:pt x="332" y="389"/>
                  </a:cubicBezTo>
                  <a:cubicBezTo>
                    <a:pt x="382" y="415"/>
                    <a:pt x="435" y="434"/>
                    <a:pt x="488" y="457"/>
                  </a:cubicBezTo>
                  <a:cubicBezTo>
                    <a:pt x="527" y="478"/>
                    <a:pt x="554" y="492"/>
                    <a:pt x="589" y="492"/>
                  </a:cubicBezTo>
                  <a:cubicBezTo>
                    <a:pt x="599" y="492"/>
                    <a:pt x="610" y="491"/>
                    <a:pt x="622" y="488"/>
                  </a:cubicBezTo>
                  <a:cubicBezTo>
                    <a:pt x="652" y="480"/>
                    <a:pt x="667" y="450"/>
                    <a:pt x="671" y="423"/>
                  </a:cubicBezTo>
                  <a:cubicBezTo>
                    <a:pt x="671" y="370"/>
                    <a:pt x="648" y="336"/>
                    <a:pt x="613" y="298"/>
                  </a:cubicBezTo>
                  <a:cubicBezTo>
                    <a:pt x="572" y="252"/>
                    <a:pt x="534" y="199"/>
                    <a:pt x="488" y="161"/>
                  </a:cubicBezTo>
                  <a:cubicBezTo>
                    <a:pt x="393" y="85"/>
                    <a:pt x="271" y="39"/>
                    <a:pt x="157" y="5"/>
                  </a:cubicBezTo>
                  <a:cubicBezTo>
                    <a:pt x="148" y="2"/>
                    <a:pt x="140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61"/>
            <p:cNvSpPr/>
            <p:nvPr/>
          </p:nvSpPr>
          <p:spPr>
            <a:xfrm flipH="1">
              <a:off x="7721959" y="1755503"/>
              <a:ext cx="29383" cy="22853"/>
            </a:xfrm>
            <a:custGeom>
              <a:avLst/>
              <a:gdLst/>
              <a:ahLst/>
              <a:cxnLst/>
              <a:rect l="l" t="t" r="r" b="b"/>
              <a:pathLst>
                <a:path w="900" h="700" extrusionOk="0">
                  <a:moveTo>
                    <a:pt x="154" y="1"/>
                  </a:moveTo>
                  <a:cubicBezTo>
                    <a:pt x="66" y="1"/>
                    <a:pt x="0" y="134"/>
                    <a:pt x="78" y="198"/>
                  </a:cubicBezTo>
                  <a:cubicBezTo>
                    <a:pt x="196" y="289"/>
                    <a:pt x="310" y="392"/>
                    <a:pt x="420" y="495"/>
                  </a:cubicBezTo>
                  <a:cubicBezTo>
                    <a:pt x="521" y="588"/>
                    <a:pt x="606" y="699"/>
                    <a:pt x="746" y="699"/>
                  </a:cubicBezTo>
                  <a:cubicBezTo>
                    <a:pt x="759" y="699"/>
                    <a:pt x="772" y="698"/>
                    <a:pt x="785" y="696"/>
                  </a:cubicBezTo>
                  <a:cubicBezTo>
                    <a:pt x="819" y="688"/>
                    <a:pt x="857" y="651"/>
                    <a:pt x="861" y="616"/>
                  </a:cubicBezTo>
                  <a:cubicBezTo>
                    <a:pt x="899" y="437"/>
                    <a:pt x="743" y="335"/>
                    <a:pt x="617" y="240"/>
                  </a:cubicBezTo>
                  <a:cubicBezTo>
                    <a:pt x="484" y="137"/>
                    <a:pt x="340" y="69"/>
                    <a:pt x="187" y="7"/>
                  </a:cubicBezTo>
                  <a:cubicBezTo>
                    <a:pt x="176" y="3"/>
                    <a:pt x="165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61"/>
            <p:cNvSpPr/>
            <p:nvPr/>
          </p:nvSpPr>
          <p:spPr>
            <a:xfrm flipH="1">
              <a:off x="7704852" y="1813453"/>
              <a:ext cx="18413" cy="15344"/>
            </a:xfrm>
            <a:custGeom>
              <a:avLst/>
              <a:gdLst/>
              <a:ahLst/>
              <a:cxnLst/>
              <a:rect l="l" t="t" r="r" b="b"/>
              <a:pathLst>
                <a:path w="564" h="470" extrusionOk="0">
                  <a:moveTo>
                    <a:pt x="124" y="1"/>
                  </a:moveTo>
                  <a:cubicBezTo>
                    <a:pt x="113" y="1"/>
                    <a:pt x="101" y="2"/>
                    <a:pt x="88" y="4"/>
                  </a:cubicBezTo>
                  <a:cubicBezTo>
                    <a:pt x="43" y="8"/>
                    <a:pt x="1" y="66"/>
                    <a:pt x="5" y="111"/>
                  </a:cubicBezTo>
                  <a:cubicBezTo>
                    <a:pt x="12" y="191"/>
                    <a:pt x="62" y="240"/>
                    <a:pt x="119" y="294"/>
                  </a:cubicBezTo>
                  <a:cubicBezTo>
                    <a:pt x="168" y="336"/>
                    <a:pt x="217" y="381"/>
                    <a:pt x="267" y="422"/>
                  </a:cubicBezTo>
                  <a:cubicBezTo>
                    <a:pt x="302" y="453"/>
                    <a:pt x="343" y="469"/>
                    <a:pt x="383" y="469"/>
                  </a:cubicBezTo>
                  <a:cubicBezTo>
                    <a:pt x="427" y="469"/>
                    <a:pt x="471" y="449"/>
                    <a:pt x="503" y="408"/>
                  </a:cubicBezTo>
                  <a:cubicBezTo>
                    <a:pt x="564" y="331"/>
                    <a:pt x="536" y="229"/>
                    <a:pt x="457" y="176"/>
                  </a:cubicBezTo>
                  <a:cubicBezTo>
                    <a:pt x="404" y="141"/>
                    <a:pt x="347" y="103"/>
                    <a:pt x="294" y="69"/>
                  </a:cubicBezTo>
                  <a:cubicBezTo>
                    <a:pt x="239" y="34"/>
                    <a:pt x="187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61"/>
            <p:cNvSpPr/>
            <p:nvPr/>
          </p:nvSpPr>
          <p:spPr>
            <a:xfrm flipH="1">
              <a:off x="7714777" y="1855209"/>
              <a:ext cx="22494" cy="14659"/>
            </a:xfrm>
            <a:custGeom>
              <a:avLst/>
              <a:gdLst/>
              <a:ahLst/>
              <a:cxnLst/>
              <a:rect l="l" t="t" r="r" b="b"/>
              <a:pathLst>
                <a:path w="689" h="449" extrusionOk="0">
                  <a:moveTo>
                    <a:pt x="179" y="0"/>
                  </a:moveTo>
                  <a:cubicBezTo>
                    <a:pt x="67" y="0"/>
                    <a:pt x="1" y="150"/>
                    <a:pt x="114" y="227"/>
                  </a:cubicBezTo>
                  <a:cubicBezTo>
                    <a:pt x="186" y="277"/>
                    <a:pt x="263" y="338"/>
                    <a:pt x="342" y="380"/>
                  </a:cubicBezTo>
                  <a:cubicBezTo>
                    <a:pt x="409" y="411"/>
                    <a:pt x="484" y="448"/>
                    <a:pt x="558" y="448"/>
                  </a:cubicBezTo>
                  <a:cubicBezTo>
                    <a:pt x="572" y="448"/>
                    <a:pt x="586" y="447"/>
                    <a:pt x="600" y="444"/>
                  </a:cubicBezTo>
                  <a:cubicBezTo>
                    <a:pt x="654" y="436"/>
                    <a:pt x="688" y="368"/>
                    <a:pt x="673" y="319"/>
                  </a:cubicBezTo>
                  <a:cubicBezTo>
                    <a:pt x="642" y="235"/>
                    <a:pt x="559" y="182"/>
                    <a:pt x="486" y="132"/>
                  </a:cubicBezTo>
                  <a:cubicBezTo>
                    <a:pt x="411" y="83"/>
                    <a:pt x="319" y="52"/>
                    <a:pt x="240" y="15"/>
                  </a:cubicBezTo>
                  <a:cubicBezTo>
                    <a:pt x="219" y="5"/>
                    <a:pt x="198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61"/>
            <p:cNvSpPr/>
            <p:nvPr/>
          </p:nvSpPr>
          <p:spPr>
            <a:xfrm flipH="1">
              <a:off x="7787842" y="1955632"/>
              <a:ext cx="27130" cy="16520"/>
            </a:xfrm>
            <a:custGeom>
              <a:avLst/>
              <a:gdLst/>
              <a:ahLst/>
              <a:cxnLst/>
              <a:rect l="l" t="t" r="r" b="b"/>
              <a:pathLst>
                <a:path w="831" h="506" extrusionOk="0">
                  <a:moveTo>
                    <a:pt x="173" y="0"/>
                  </a:moveTo>
                  <a:cubicBezTo>
                    <a:pt x="71" y="0"/>
                    <a:pt x="1" y="141"/>
                    <a:pt x="111" y="201"/>
                  </a:cubicBezTo>
                  <a:cubicBezTo>
                    <a:pt x="278" y="292"/>
                    <a:pt x="441" y="387"/>
                    <a:pt x="601" y="486"/>
                  </a:cubicBezTo>
                  <a:cubicBezTo>
                    <a:pt x="623" y="499"/>
                    <a:pt x="644" y="505"/>
                    <a:pt x="664" y="505"/>
                  </a:cubicBezTo>
                  <a:cubicBezTo>
                    <a:pt x="766" y="505"/>
                    <a:pt x="830" y="350"/>
                    <a:pt x="722" y="280"/>
                  </a:cubicBezTo>
                  <a:cubicBezTo>
                    <a:pt x="562" y="173"/>
                    <a:pt x="399" y="87"/>
                    <a:pt x="220" y="10"/>
                  </a:cubicBezTo>
                  <a:cubicBezTo>
                    <a:pt x="204" y="3"/>
                    <a:pt x="18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61"/>
            <p:cNvSpPr/>
            <p:nvPr/>
          </p:nvSpPr>
          <p:spPr>
            <a:xfrm flipH="1">
              <a:off x="7654999" y="1847798"/>
              <a:ext cx="21972" cy="15377"/>
            </a:xfrm>
            <a:custGeom>
              <a:avLst/>
              <a:gdLst/>
              <a:ahLst/>
              <a:cxnLst/>
              <a:rect l="l" t="t" r="r" b="b"/>
              <a:pathLst>
                <a:path w="673" h="471" extrusionOk="0">
                  <a:moveTo>
                    <a:pt x="123" y="0"/>
                  </a:moveTo>
                  <a:cubicBezTo>
                    <a:pt x="60" y="0"/>
                    <a:pt x="1" y="86"/>
                    <a:pt x="62" y="135"/>
                  </a:cubicBezTo>
                  <a:cubicBezTo>
                    <a:pt x="141" y="200"/>
                    <a:pt x="222" y="265"/>
                    <a:pt x="305" y="325"/>
                  </a:cubicBezTo>
                  <a:cubicBezTo>
                    <a:pt x="385" y="386"/>
                    <a:pt x="461" y="458"/>
                    <a:pt x="564" y="470"/>
                  </a:cubicBezTo>
                  <a:cubicBezTo>
                    <a:pt x="568" y="470"/>
                    <a:pt x="572" y="471"/>
                    <a:pt x="576" y="471"/>
                  </a:cubicBezTo>
                  <a:cubicBezTo>
                    <a:pt x="640" y="471"/>
                    <a:pt x="673" y="386"/>
                    <a:pt x="643" y="333"/>
                  </a:cubicBezTo>
                  <a:cubicBezTo>
                    <a:pt x="598" y="253"/>
                    <a:pt x="499" y="207"/>
                    <a:pt x="419" y="161"/>
                  </a:cubicBezTo>
                  <a:cubicBezTo>
                    <a:pt x="336" y="109"/>
                    <a:pt x="244" y="59"/>
                    <a:pt x="157" y="9"/>
                  </a:cubicBezTo>
                  <a:cubicBezTo>
                    <a:pt x="146" y="3"/>
                    <a:pt x="134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61"/>
            <p:cNvSpPr/>
            <p:nvPr/>
          </p:nvSpPr>
          <p:spPr>
            <a:xfrm flipH="1">
              <a:off x="7641320" y="1814530"/>
              <a:ext cx="30264" cy="19164"/>
            </a:xfrm>
            <a:custGeom>
              <a:avLst/>
              <a:gdLst/>
              <a:ahLst/>
              <a:cxnLst/>
              <a:rect l="l" t="t" r="r" b="b"/>
              <a:pathLst>
                <a:path w="927" h="587" extrusionOk="0">
                  <a:moveTo>
                    <a:pt x="120" y="1"/>
                  </a:moveTo>
                  <a:cubicBezTo>
                    <a:pt x="42" y="1"/>
                    <a:pt x="1" y="125"/>
                    <a:pt x="79" y="166"/>
                  </a:cubicBezTo>
                  <a:cubicBezTo>
                    <a:pt x="327" y="294"/>
                    <a:pt x="536" y="470"/>
                    <a:pt x="794" y="580"/>
                  </a:cubicBezTo>
                  <a:cubicBezTo>
                    <a:pt x="803" y="585"/>
                    <a:pt x="813" y="587"/>
                    <a:pt x="823" y="587"/>
                  </a:cubicBezTo>
                  <a:cubicBezTo>
                    <a:pt x="873" y="587"/>
                    <a:pt x="927" y="538"/>
                    <a:pt x="889" y="485"/>
                  </a:cubicBezTo>
                  <a:cubicBezTo>
                    <a:pt x="703" y="226"/>
                    <a:pt x="436" y="108"/>
                    <a:pt x="148" y="6"/>
                  </a:cubicBezTo>
                  <a:cubicBezTo>
                    <a:pt x="138" y="3"/>
                    <a:pt x="129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61"/>
            <p:cNvSpPr/>
            <p:nvPr/>
          </p:nvSpPr>
          <p:spPr>
            <a:xfrm flipH="1">
              <a:off x="7622939" y="1889129"/>
              <a:ext cx="18838" cy="15867"/>
            </a:xfrm>
            <a:custGeom>
              <a:avLst/>
              <a:gdLst/>
              <a:ahLst/>
              <a:cxnLst/>
              <a:rect l="l" t="t" r="r" b="b"/>
              <a:pathLst>
                <a:path w="577" h="486" extrusionOk="0">
                  <a:moveTo>
                    <a:pt x="137" y="1"/>
                  </a:moveTo>
                  <a:cubicBezTo>
                    <a:pt x="57" y="1"/>
                    <a:pt x="1" y="112"/>
                    <a:pt x="63" y="180"/>
                  </a:cubicBezTo>
                  <a:cubicBezTo>
                    <a:pt x="162" y="291"/>
                    <a:pt x="269" y="439"/>
                    <a:pt x="421" y="481"/>
                  </a:cubicBezTo>
                  <a:cubicBezTo>
                    <a:pt x="432" y="484"/>
                    <a:pt x="442" y="486"/>
                    <a:pt x="452" y="486"/>
                  </a:cubicBezTo>
                  <a:cubicBezTo>
                    <a:pt x="532" y="486"/>
                    <a:pt x="577" y="396"/>
                    <a:pt x="546" y="322"/>
                  </a:cubicBezTo>
                  <a:cubicBezTo>
                    <a:pt x="481" y="180"/>
                    <a:pt x="311" y="97"/>
                    <a:pt x="189" y="17"/>
                  </a:cubicBezTo>
                  <a:cubicBezTo>
                    <a:pt x="171" y="6"/>
                    <a:pt x="154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61"/>
            <p:cNvSpPr/>
            <p:nvPr/>
          </p:nvSpPr>
          <p:spPr>
            <a:xfrm flipH="1">
              <a:off x="7604330" y="1856710"/>
              <a:ext cx="22364" cy="22429"/>
            </a:xfrm>
            <a:custGeom>
              <a:avLst/>
              <a:gdLst/>
              <a:ahLst/>
              <a:cxnLst/>
              <a:rect l="l" t="t" r="r" b="b"/>
              <a:pathLst>
                <a:path w="685" h="687" extrusionOk="0">
                  <a:moveTo>
                    <a:pt x="118" y="1"/>
                  </a:moveTo>
                  <a:cubicBezTo>
                    <a:pt x="49" y="1"/>
                    <a:pt x="0" y="88"/>
                    <a:pt x="31" y="159"/>
                  </a:cubicBezTo>
                  <a:cubicBezTo>
                    <a:pt x="77" y="257"/>
                    <a:pt x="133" y="341"/>
                    <a:pt x="202" y="429"/>
                  </a:cubicBezTo>
                  <a:cubicBezTo>
                    <a:pt x="270" y="524"/>
                    <a:pt x="354" y="585"/>
                    <a:pt x="442" y="657"/>
                  </a:cubicBezTo>
                  <a:cubicBezTo>
                    <a:pt x="466" y="677"/>
                    <a:pt x="495" y="686"/>
                    <a:pt x="522" y="686"/>
                  </a:cubicBezTo>
                  <a:cubicBezTo>
                    <a:pt x="607" y="686"/>
                    <a:pt x="685" y="604"/>
                    <a:pt x="628" y="512"/>
                  </a:cubicBezTo>
                  <a:cubicBezTo>
                    <a:pt x="567" y="409"/>
                    <a:pt x="514" y="315"/>
                    <a:pt x="430" y="231"/>
                  </a:cubicBezTo>
                  <a:cubicBezTo>
                    <a:pt x="351" y="147"/>
                    <a:pt x="267" y="78"/>
                    <a:pt x="172" y="18"/>
                  </a:cubicBezTo>
                  <a:cubicBezTo>
                    <a:pt x="153" y="6"/>
                    <a:pt x="135" y="1"/>
                    <a:pt x="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61"/>
            <p:cNvSpPr/>
            <p:nvPr/>
          </p:nvSpPr>
          <p:spPr>
            <a:xfrm flipH="1">
              <a:off x="7572368" y="1928470"/>
              <a:ext cx="22788" cy="17793"/>
            </a:xfrm>
            <a:custGeom>
              <a:avLst/>
              <a:gdLst/>
              <a:ahLst/>
              <a:cxnLst/>
              <a:rect l="l" t="t" r="r" b="b"/>
              <a:pathLst>
                <a:path w="698" h="545" extrusionOk="0">
                  <a:moveTo>
                    <a:pt x="119" y="1"/>
                  </a:moveTo>
                  <a:cubicBezTo>
                    <a:pt x="53" y="1"/>
                    <a:pt x="0" y="93"/>
                    <a:pt x="57" y="143"/>
                  </a:cubicBezTo>
                  <a:cubicBezTo>
                    <a:pt x="141" y="219"/>
                    <a:pt x="225" y="295"/>
                    <a:pt x="308" y="367"/>
                  </a:cubicBezTo>
                  <a:cubicBezTo>
                    <a:pt x="381" y="428"/>
                    <a:pt x="464" y="526"/>
                    <a:pt x="563" y="542"/>
                  </a:cubicBezTo>
                  <a:cubicBezTo>
                    <a:pt x="571" y="543"/>
                    <a:pt x="579" y="544"/>
                    <a:pt x="586" y="544"/>
                  </a:cubicBezTo>
                  <a:cubicBezTo>
                    <a:pt x="656" y="544"/>
                    <a:pt x="697" y="478"/>
                    <a:pt x="669" y="409"/>
                  </a:cubicBezTo>
                  <a:cubicBezTo>
                    <a:pt x="632" y="317"/>
                    <a:pt x="513" y="257"/>
                    <a:pt x="434" y="203"/>
                  </a:cubicBezTo>
                  <a:cubicBezTo>
                    <a:pt x="343" y="139"/>
                    <a:pt x="251" y="78"/>
                    <a:pt x="160" y="14"/>
                  </a:cubicBezTo>
                  <a:cubicBezTo>
                    <a:pt x="146" y="5"/>
                    <a:pt x="132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61"/>
            <p:cNvSpPr/>
            <p:nvPr/>
          </p:nvSpPr>
          <p:spPr>
            <a:xfrm flipH="1">
              <a:off x="7560125" y="1896475"/>
              <a:ext cx="20764" cy="21025"/>
            </a:xfrm>
            <a:custGeom>
              <a:avLst/>
              <a:gdLst/>
              <a:ahLst/>
              <a:cxnLst/>
              <a:rect l="l" t="t" r="r" b="b"/>
              <a:pathLst>
                <a:path w="636" h="644" extrusionOk="0">
                  <a:moveTo>
                    <a:pt x="145" y="1"/>
                  </a:moveTo>
                  <a:cubicBezTo>
                    <a:pt x="53" y="1"/>
                    <a:pt x="1" y="100"/>
                    <a:pt x="43" y="180"/>
                  </a:cubicBezTo>
                  <a:cubicBezTo>
                    <a:pt x="84" y="264"/>
                    <a:pt x="168" y="317"/>
                    <a:pt x="225" y="393"/>
                  </a:cubicBezTo>
                  <a:cubicBezTo>
                    <a:pt x="286" y="476"/>
                    <a:pt x="313" y="576"/>
                    <a:pt x="411" y="617"/>
                  </a:cubicBezTo>
                  <a:cubicBezTo>
                    <a:pt x="433" y="636"/>
                    <a:pt x="458" y="644"/>
                    <a:pt x="483" y="644"/>
                  </a:cubicBezTo>
                  <a:cubicBezTo>
                    <a:pt x="538" y="644"/>
                    <a:pt x="591" y="602"/>
                    <a:pt x="601" y="541"/>
                  </a:cubicBezTo>
                  <a:cubicBezTo>
                    <a:pt x="636" y="469"/>
                    <a:pt x="624" y="404"/>
                    <a:pt x="578" y="332"/>
                  </a:cubicBezTo>
                  <a:cubicBezTo>
                    <a:pt x="548" y="279"/>
                    <a:pt x="510" y="225"/>
                    <a:pt x="464" y="180"/>
                  </a:cubicBezTo>
                  <a:cubicBezTo>
                    <a:pt x="385" y="92"/>
                    <a:pt x="2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61"/>
            <p:cNvSpPr/>
            <p:nvPr/>
          </p:nvSpPr>
          <p:spPr>
            <a:xfrm flipH="1">
              <a:off x="7536913" y="1948319"/>
              <a:ext cx="18903" cy="15736"/>
            </a:xfrm>
            <a:custGeom>
              <a:avLst/>
              <a:gdLst/>
              <a:ahLst/>
              <a:cxnLst/>
              <a:rect l="l" t="t" r="r" b="b"/>
              <a:pathLst>
                <a:path w="579" h="482" extrusionOk="0">
                  <a:moveTo>
                    <a:pt x="144" y="1"/>
                  </a:moveTo>
                  <a:cubicBezTo>
                    <a:pt x="63" y="1"/>
                    <a:pt x="0" y="116"/>
                    <a:pt x="69" y="185"/>
                  </a:cubicBezTo>
                  <a:cubicBezTo>
                    <a:pt x="126" y="242"/>
                    <a:pt x="180" y="306"/>
                    <a:pt x="244" y="360"/>
                  </a:cubicBezTo>
                  <a:cubicBezTo>
                    <a:pt x="308" y="413"/>
                    <a:pt x="380" y="481"/>
                    <a:pt x="468" y="481"/>
                  </a:cubicBezTo>
                  <a:cubicBezTo>
                    <a:pt x="470" y="482"/>
                    <a:pt x="472" y="482"/>
                    <a:pt x="473" y="482"/>
                  </a:cubicBezTo>
                  <a:cubicBezTo>
                    <a:pt x="539" y="482"/>
                    <a:pt x="578" y="415"/>
                    <a:pt x="567" y="356"/>
                  </a:cubicBezTo>
                  <a:cubicBezTo>
                    <a:pt x="552" y="276"/>
                    <a:pt x="464" y="211"/>
                    <a:pt x="403" y="162"/>
                  </a:cubicBezTo>
                  <a:cubicBezTo>
                    <a:pt x="339" y="109"/>
                    <a:pt x="266" y="67"/>
                    <a:pt x="198" y="18"/>
                  </a:cubicBezTo>
                  <a:cubicBezTo>
                    <a:pt x="180" y="6"/>
                    <a:pt x="162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61"/>
            <p:cNvSpPr/>
            <p:nvPr/>
          </p:nvSpPr>
          <p:spPr>
            <a:xfrm flipH="1">
              <a:off x="7517912" y="1881131"/>
              <a:ext cx="9109" cy="16552"/>
            </a:xfrm>
            <a:custGeom>
              <a:avLst/>
              <a:gdLst/>
              <a:ahLst/>
              <a:cxnLst/>
              <a:rect l="l" t="t" r="r" b="b"/>
              <a:pathLst>
                <a:path w="279" h="507" extrusionOk="0">
                  <a:moveTo>
                    <a:pt x="188" y="0"/>
                  </a:moveTo>
                  <a:cubicBezTo>
                    <a:pt x="158" y="0"/>
                    <a:pt x="128" y="17"/>
                    <a:pt x="114" y="57"/>
                  </a:cubicBezTo>
                  <a:cubicBezTo>
                    <a:pt x="96" y="121"/>
                    <a:pt x="73" y="186"/>
                    <a:pt x="54" y="255"/>
                  </a:cubicBezTo>
                  <a:cubicBezTo>
                    <a:pt x="35" y="316"/>
                    <a:pt x="0" y="380"/>
                    <a:pt x="28" y="444"/>
                  </a:cubicBezTo>
                  <a:cubicBezTo>
                    <a:pt x="39" y="483"/>
                    <a:pt x="73" y="507"/>
                    <a:pt x="108" y="507"/>
                  </a:cubicBezTo>
                  <a:cubicBezTo>
                    <a:pt x="128" y="507"/>
                    <a:pt x="148" y="499"/>
                    <a:pt x="165" y="483"/>
                  </a:cubicBezTo>
                  <a:cubicBezTo>
                    <a:pt x="217" y="437"/>
                    <a:pt x="221" y="369"/>
                    <a:pt x="233" y="304"/>
                  </a:cubicBezTo>
                  <a:lnTo>
                    <a:pt x="267" y="99"/>
                  </a:lnTo>
                  <a:cubicBezTo>
                    <a:pt x="278" y="39"/>
                    <a:pt x="233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61"/>
            <p:cNvSpPr/>
            <p:nvPr/>
          </p:nvSpPr>
          <p:spPr>
            <a:xfrm flipH="1">
              <a:off x="7528490" y="1849757"/>
              <a:ext cx="12047" cy="19425"/>
            </a:xfrm>
            <a:custGeom>
              <a:avLst/>
              <a:gdLst/>
              <a:ahLst/>
              <a:cxnLst/>
              <a:rect l="l" t="t" r="r" b="b"/>
              <a:pathLst>
                <a:path w="369" h="595" extrusionOk="0">
                  <a:moveTo>
                    <a:pt x="258" y="1"/>
                  </a:moveTo>
                  <a:cubicBezTo>
                    <a:pt x="219" y="1"/>
                    <a:pt x="178" y="21"/>
                    <a:pt x="160" y="68"/>
                  </a:cubicBezTo>
                  <a:cubicBezTo>
                    <a:pt x="126" y="147"/>
                    <a:pt x="91" y="223"/>
                    <a:pt x="61" y="303"/>
                  </a:cubicBezTo>
                  <a:cubicBezTo>
                    <a:pt x="46" y="341"/>
                    <a:pt x="19" y="383"/>
                    <a:pt x="12" y="424"/>
                  </a:cubicBezTo>
                  <a:cubicBezTo>
                    <a:pt x="0" y="463"/>
                    <a:pt x="16" y="497"/>
                    <a:pt x="19" y="535"/>
                  </a:cubicBezTo>
                  <a:cubicBezTo>
                    <a:pt x="26" y="576"/>
                    <a:pt x="61" y="594"/>
                    <a:pt x="97" y="594"/>
                  </a:cubicBezTo>
                  <a:cubicBezTo>
                    <a:pt x="120" y="594"/>
                    <a:pt x="143" y="587"/>
                    <a:pt x="160" y="573"/>
                  </a:cubicBezTo>
                  <a:cubicBezTo>
                    <a:pt x="194" y="542"/>
                    <a:pt x="217" y="528"/>
                    <a:pt x="232" y="486"/>
                  </a:cubicBezTo>
                  <a:cubicBezTo>
                    <a:pt x="251" y="447"/>
                    <a:pt x="259" y="402"/>
                    <a:pt x="270" y="364"/>
                  </a:cubicBezTo>
                  <a:cubicBezTo>
                    <a:pt x="297" y="280"/>
                    <a:pt x="319" y="200"/>
                    <a:pt x="346" y="117"/>
                  </a:cubicBezTo>
                  <a:cubicBezTo>
                    <a:pt x="369" y="44"/>
                    <a:pt x="315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61"/>
            <p:cNvSpPr/>
            <p:nvPr/>
          </p:nvSpPr>
          <p:spPr>
            <a:xfrm flipH="1">
              <a:off x="7484775" y="1790730"/>
              <a:ext cx="11982" cy="13875"/>
            </a:xfrm>
            <a:custGeom>
              <a:avLst/>
              <a:gdLst/>
              <a:ahLst/>
              <a:cxnLst/>
              <a:rect l="l" t="t" r="r" b="b"/>
              <a:pathLst>
                <a:path w="367" h="425" extrusionOk="0">
                  <a:moveTo>
                    <a:pt x="226" y="1"/>
                  </a:moveTo>
                  <a:cubicBezTo>
                    <a:pt x="161" y="5"/>
                    <a:pt x="119" y="43"/>
                    <a:pt x="96" y="104"/>
                  </a:cubicBezTo>
                  <a:cubicBezTo>
                    <a:pt x="98" y="97"/>
                    <a:pt x="99" y="94"/>
                    <a:pt x="99" y="94"/>
                  </a:cubicBezTo>
                  <a:lnTo>
                    <a:pt x="99" y="94"/>
                  </a:lnTo>
                  <a:cubicBezTo>
                    <a:pt x="99" y="94"/>
                    <a:pt x="98" y="96"/>
                    <a:pt x="96" y="100"/>
                  </a:cubicBezTo>
                  <a:cubicBezTo>
                    <a:pt x="89" y="115"/>
                    <a:pt x="82" y="126"/>
                    <a:pt x="77" y="142"/>
                  </a:cubicBezTo>
                  <a:cubicBezTo>
                    <a:pt x="73" y="157"/>
                    <a:pt x="73" y="172"/>
                    <a:pt x="73" y="188"/>
                  </a:cubicBezTo>
                  <a:cubicBezTo>
                    <a:pt x="70" y="206"/>
                    <a:pt x="62" y="218"/>
                    <a:pt x="54" y="233"/>
                  </a:cubicBezTo>
                  <a:cubicBezTo>
                    <a:pt x="0" y="324"/>
                    <a:pt x="82" y="425"/>
                    <a:pt x="168" y="425"/>
                  </a:cubicBezTo>
                  <a:cubicBezTo>
                    <a:pt x="197" y="425"/>
                    <a:pt x="227" y="413"/>
                    <a:pt x="252" y="385"/>
                  </a:cubicBezTo>
                  <a:cubicBezTo>
                    <a:pt x="282" y="355"/>
                    <a:pt x="310" y="316"/>
                    <a:pt x="332" y="279"/>
                  </a:cubicBezTo>
                  <a:lnTo>
                    <a:pt x="332" y="279"/>
                  </a:lnTo>
                  <a:cubicBezTo>
                    <a:pt x="326" y="284"/>
                    <a:pt x="323" y="286"/>
                    <a:pt x="322" y="286"/>
                  </a:cubicBezTo>
                  <a:cubicBezTo>
                    <a:pt x="320" y="286"/>
                    <a:pt x="329" y="276"/>
                    <a:pt x="347" y="256"/>
                  </a:cubicBezTo>
                  <a:cubicBezTo>
                    <a:pt x="359" y="233"/>
                    <a:pt x="366" y="206"/>
                    <a:pt x="366" y="179"/>
                  </a:cubicBezTo>
                  <a:cubicBezTo>
                    <a:pt x="366" y="153"/>
                    <a:pt x="363" y="126"/>
                    <a:pt x="359" y="104"/>
                  </a:cubicBezTo>
                  <a:cubicBezTo>
                    <a:pt x="347" y="46"/>
                    <a:pt x="279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61"/>
            <p:cNvSpPr/>
            <p:nvPr/>
          </p:nvSpPr>
          <p:spPr>
            <a:xfrm flipH="1">
              <a:off x="7517978" y="1767452"/>
              <a:ext cx="15018" cy="23767"/>
            </a:xfrm>
            <a:custGeom>
              <a:avLst/>
              <a:gdLst/>
              <a:ahLst/>
              <a:cxnLst/>
              <a:rect l="l" t="t" r="r" b="b"/>
              <a:pathLst>
                <a:path w="460" h="728" extrusionOk="0">
                  <a:moveTo>
                    <a:pt x="343" y="1"/>
                  </a:moveTo>
                  <a:cubicBezTo>
                    <a:pt x="311" y="1"/>
                    <a:pt x="279" y="15"/>
                    <a:pt x="256" y="48"/>
                  </a:cubicBezTo>
                  <a:cubicBezTo>
                    <a:pt x="191" y="143"/>
                    <a:pt x="134" y="231"/>
                    <a:pt x="85" y="338"/>
                  </a:cubicBezTo>
                  <a:cubicBezTo>
                    <a:pt x="62" y="383"/>
                    <a:pt x="35" y="433"/>
                    <a:pt x="20" y="482"/>
                  </a:cubicBezTo>
                  <a:cubicBezTo>
                    <a:pt x="1" y="547"/>
                    <a:pt x="20" y="589"/>
                    <a:pt x="32" y="650"/>
                  </a:cubicBezTo>
                  <a:cubicBezTo>
                    <a:pt x="44" y="703"/>
                    <a:pt x="89" y="728"/>
                    <a:pt x="136" y="728"/>
                  </a:cubicBezTo>
                  <a:cubicBezTo>
                    <a:pt x="166" y="728"/>
                    <a:pt x="196" y="718"/>
                    <a:pt x="218" y="699"/>
                  </a:cubicBezTo>
                  <a:cubicBezTo>
                    <a:pt x="264" y="657"/>
                    <a:pt x="290" y="641"/>
                    <a:pt x="317" y="585"/>
                  </a:cubicBezTo>
                  <a:cubicBezTo>
                    <a:pt x="336" y="539"/>
                    <a:pt x="348" y="482"/>
                    <a:pt x="362" y="433"/>
                  </a:cubicBezTo>
                  <a:cubicBezTo>
                    <a:pt x="393" y="330"/>
                    <a:pt x="416" y="227"/>
                    <a:pt x="442" y="125"/>
                  </a:cubicBezTo>
                  <a:cubicBezTo>
                    <a:pt x="460" y="51"/>
                    <a:pt x="403" y="1"/>
                    <a:pt x="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61"/>
            <p:cNvSpPr/>
            <p:nvPr/>
          </p:nvSpPr>
          <p:spPr>
            <a:xfrm flipH="1">
              <a:off x="7498193" y="1729320"/>
              <a:ext cx="11949" cy="17891"/>
            </a:xfrm>
            <a:custGeom>
              <a:avLst/>
              <a:gdLst/>
              <a:ahLst/>
              <a:cxnLst/>
              <a:rect l="l" t="t" r="r" b="b"/>
              <a:pathLst>
                <a:path w="366" h="548" extrusionOk="0">
                  <a:moveTo>
                    <a:pt x="214" y="1"/>
                  </a:moveTo>
                  <a:cubicBezTo>
                    <a:pt x="173" y="1"/>
                    <a:pt x="132" y="21"/>
                    <a:pt x="107" y="61"/>
                  </a:cubicBezTo>
                  <a:cubicBezTo>
                    <a:pt x="73" y="118"/>
                    <a:pt x="85" y="190"/>
                    <a:pt x="65" y="255"/>
                  </a:cubicBezTo>
                  <a:cubicBezTo>
                    <a:pt x="43" y="330"/>
                    <a:pt x="1" y="407"/>
                    <a:pt x="54" y="483"/>
                  </a:cubicBezTo>
                  <a:cubicBezTo>
                    <a:pt x="75" y="519"/>
                    <a:pt x="114" y="548"/>
                    <a:pt x="156" y="548"/>
                  </a:cubicBezTo>
                  <a:cubicBezTo>
                    <a:pt x="159" y="548"/>
                    <a:pt x="161" y="548"/>
                    <a:pt x="164" y="548"/>
                  </a:cubicBezTo>
                  <a:cubicBezTo>
                    <a:pt x="297" y="540"/>
                    <a:pt x="343" y="418"/>
                    <a:pt x="355" y="304"/>
                  </a:cubicBezTo>
                  <a:cubicBezTo>
                    <a:pt x="366" y="216"/>
                    <a:pt x="366" y="99"/>
                    <a:pt x="297" y="34"/>
                  </a:cubicBezTo>
                  <a:cubicBezTo>
                    <a:pt x="273" y="12"/>
                    <a:pt x="244" y="1"/>
                    <a:pt x="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61"/>
            <p:cNvSpPr/>
            <p:nvPr/>
          </p:nvSpPr>
          <p:spPr>
            <a:xfrm flipH="1">
              <a:off x="7450756" y="1718644"/>
              <a:ext cx="17923" cy="25955"/>
            </a:xfrm>
            <a:custGeom>
              <a:avLst/>
              <a:gdLst/>
              <a:ahLst/>
              <a:cxnLst/>
              <a:rect l="l" t="t" r="r" b="b"/>
              <a:pathLst>
                <a:path w="549" h="795" extrusionOk="0">
                  <a:moveTo>
                    <a:pt x="427" y="1"/>
                  </a:moveTo>
                  <a:cubicBezTo>
                    <a:pt x="400" y="1"/>
                    <a:pt x="371" y="14"/>
                    <a:pt x="350" y="46"/>
                  </a:cubicBezTo>
                  <a:cubicBezTo>
                    <a:pt x="240" y="217"/>
                    <a:pt x="1" y="487"/>
                    <a:pt x="77" y="703"/>
                  </a:cubicBezTo>
                  <a:cubicBezTo>
                    <a:pt x="93" y="751"/>
                    <a:pt x="145" y="795"/>
                    <a:pt x="199" y="795"/>
                  </a:cubicBezTo>
                  <a:cubicBezTo>
                    <a:pt x="218" y="795"/>
                    <a:pt x="237" y="789"/>
                    <a:pt x="255" y="776"/>
                  </a:cubicBezTo>
                  <a:cubicBezTo>
                    <a:pt x="434" y="639"/>
                    <a:pt x="431" y="343"/>
                    <a:pt x="517" y="145"/>
                  </a:cubicBezTo>
                  <a:cubicBezTo>
                    <a:pt x="549" y="68"/>
                    <a:pt x="490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61"/>
            <p:cNvSpPr/>
            <p:nvPr/>
          </p:nvSpPr>
          <p:spPr>
            <a:xfrm flipH="1">
              <a:off x="7417717" y="1730169"/>
              <a:ext cx="16585" cy="23376"/>
            </a:xfrm>
            <a:custGeom>
              <a:avLst/>
              <a:gdLst/>
              <a:ahLst/>
              <a:cxnLst/>
              <a:rect l="l" t="t" r="r" b="b"/>
              <a:pathLst>
                <a:path w="508" h="716" extrusionOk="0">
                  <a:moveTo>
                    <a:pt x="414" y="1"/>
                  </a:moveTo>
                  <a:cubicBezTo>
                    <a:pt x="388" y="1"/>
                    <a:pt x="363" y="11"/>
                    <a:pt x="347" y="35"/>
                  </a:cubicBezTo>
                  <a:cubicBezTo>
                    <a:pt x="275" y="137"/>
                    <a:pt x="199" y="229"/>
                    <a:pt x="138" y="335"/>
                  </a:cubicBezTo>
                  <a:cubicBezTo>
                    <a:pt x="80" y="430"/>
                    <a:pt x="1" y="529"/>
                    <a:pt x="39" y="643"/>
                  </a:cubicBezTo>
                  <a:cubicBezTo>
                    <a:pt x="51" y="684"/>
                    <a:pt x="91" y="715"/>
                    <a:pt x="132" y="715"/>
                  </a:cubicBezTo>
                  <a:cubicBezTo>
                    <a:pt x="141" y="715"/>
                    <a:pt x="149" y="714"/>
                    <a:pt x="157" y="711"/>
                  </a:cubicBezTo>
                  <a:cubicBezTo>
                    <a:pt x="282" y="669"/>
                    <a:pt x="313" y="552"/>
                    <a:pt x="362" y="441"/>
                  </a:cubicBezTo>
                  <a:cubicBezTo>
                    <a:pt x="411" y="327"/>
                    <a:pt x="442" y="209"/>
                    <a:pt x="487" y="92"/>
                  </a:cubicBezTo>
                  <a:cubicBezTo>
                    <a:pt x="507" y="37"/>
                    <a:pt x="461" y="1"/>
                    <a:pt x="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61"/>
            <p:cNvSpPr/>
            <p:nvPr/>
          </p:nvSpPr>
          <p:spPr>
            <a:xfrm flipH="1">
              <a:off x="7383307" y="1754034"/>
              <a:ext cx="14365" cy="21678"/>
            </a:xfrm>
            <a:custGeom>
              <a:avLst/>
              <a:gdLst/>
              <a:ahLst/>
              <a:cxnLst/>
              <a:rect l="l" t="t" r="r" b="b"/>
              <a:pathLst>
                <a:path w="440" h="664" extrusionOk="0">
                  <a:moveTo>
                    <a:pt x="352" y="0"/>
                  </a:moveTo>
                  <a:cubicBezTo>
                    <a:pt x="329" y="0"/>
                    <a:pt x="307" y="7"/>
                    <a:pt x="289" y="22"/>
                  </a:cubicBezTo>
                  <a:cubicBezTo>
                    <a:pt x="213" y="91"/>
                    <a:pt x="153" y="182"/>
                    <a:pt x="114" y="277"/>
                  </a:cubicBezTo>
                  <a:cubicBezTo>
                    <a:pt x="69" y="380"/>
                    <a:pt x="0" y="490"/>
                    <a:pt x="65" y="600"/>
                  </a:cubicBezTo>
                  <a:cubicBezTo>
                    <a:pt x="90" y="642"/>
                    <a:pt x="133" y="664"/>
                    <a:pt x="177" y="664"/>
                  </a:cubicBezTo>
                  <a:cubicBezTo>
                    <a:pt x="201" y="664"/>
                    <a:pt x="225" y="658"/>
                    <a:pt x="247" y="646"/>
                  </a:cubicBezTo>
                  <a:cubicBezTo>
                    <a:pt x="350" y="593"/>
                    <a:pt x="354" y="475"/>
                    <a:pt x="384" y="372"/>
                  </a:cubicBezTo>
                  <a:cubicBezTo>
                    <a:pt x="411" y="281"/>
                    <a:pt x="434" y="182"/>
                    <a:pt x="437" y="83"/>
                  </a:cubicBezTo>
                  <a:cubicBezTo>
                    <a:pt x="440" y="30"/>
                    <a:pt x="396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61"/>
            <p:cNvSpPr/>
            <p:nvPr/>
          </p:nvSpPr>
          <p:spPr>
            <a:xfrm flipH="1">
              <a:off x="7367342" y="1699415"/>
              <a:ext cx="17042" cy="19099"/>
            </a:xfrm>
            <a:custGeom>
              <a:avLst/>
              <a:gdLst/>
              <a:ahLst/>
              <a:cxnLst/>
              <a:rect l="l" t="t" r="r" b="b"/>
              <a:pathLst>
                <a:path w="522" h="585" extrusionOk="0">
                  <a:moveTo>
                    <a:pt x="348" y="1"/>
                  </a:moveTo>
                  <a:cubicBezTo>
                    <a:pt x="327" y="1"/>
                    <a:pt x="305" y="9"/>
                    <a:pt x="289" y="26"/>
                  </a:cubicBezTo>
                  <a:cubicBezTo>
                    <a:pt x="205" y="118"/>
                    <a:pt x="167" y="228"/>
                    <a:pt x="69" y="307"/>
                  </a:cubicBezTo>
                  <a:cubicBezTo>
                    <a:pt x="0" y="361"/>
                    <a:pt x="11" y="479"/>
                    <a:pt x="69" y="536"/>
                  </a:cubicBezTo>
                  <a:cubicBezTo>
                    <a:pt x="100" y="567"/>
                    <a:pt x="145" y="584"/>
                    <a:pt x="190" y="584"/>
                  </a:cubicBezTo>
                  <a:cubicBezTo>
                    <a:pt x="232" y="584"/>
                    <a:pt x="273" y="569"/>
                    <a:pt x="300" y="536"/>
                  </a:cubicBezTo>
                  <a:cubicBezTo>
                    <a:pt x="411" y="411"/>
                    <a:pt x="521" y="213"/>
                    <a:pt x="426" y="46"/>
                  </a:cubicBezTo>
                  <a:cubicBezTo>
                    <a:pt x="410" y="17"/>
                    <a:pt x="379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61"/>
            <p:cNvSpPr/>
            <p:nvPr/>
          </p:nvSpPr>
          <p:spPr>
            <a:xfrm flipH="1">
              <a:off x="7402340" y="1665657"/>
              <a:ext cx="13451" cy="24714"/>
            </a:xfrm>
            <a:custGeom>
              <a:avLst/>
              <a:gdLst/>
              <a:ahLst/>
              <a:cxnLst/>
              <a:rect l="l" t="t" r="r" b="b"/>
              <a:pathLst>
                <a:path w="412" h="757" extrusionOk="0">
                  <a:moveTo>
                    <a:pt x="280" y="0"/>
                  </a:moveTo>
                  <a:cubicBezTo>
                    <a:pt x="249" y="0"/>
                    <a:pt x="221" y="15"/>
                    <a:pt x="206" y="53"/>
                  </a:cubicBezTo>
                  <a:cubicBezTo>
                    <a:pt x="164" y="152"/>
                    <a:pt x="118" y="246"/>
                    <a:pt x="80" y="350"/>
                  </a:cubicBezTo>
                  <a:cubicBezTo>
                    <a:pt x="65" y="399"/>
                    <a:pt x="38" y="444"/>
                    <a:pt x="23" y="494"/>
                  </a:cubicBezTo>
                  <a:cubicBezTo>
                    <a:pt x="0" y="551"/>
                    <a:pt x="11" y="604"/>
                    <a:pt x="20" y="665"/>
                  </a:cubicBezTo>
                  <a:cubicBezTo>
                    <a:pt x="28" y="730"/>
                    <a:pt x="79" y="756"/>
                    <a:pt x="134" y="756"/>
                  </a:cubicBezTo>
                  <a:cubicBezTo>
                    <a:pt x="172" y="756"/>
                    <a:pt x="211" y="744"/>
                    <a:pt x="240" y="722"/>
                  </a:cubicBezTo>
                  <a:cubicBezTo>
                    <a:pt x="407" y="592"/>
                    <a:pt x="411" y="300"/>
                    <a:pt x="396" y="102"/>
                  </a:cubicBezTo>
                  <a:cubicBezTo>
                    <a:pt x="391" y="47"/>
                    <a:pt x="332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61"/>
            <p:cNvSpPr/>
            <p:nvPr/>
          </p:nvSpPr>
          <p:spPr>
            <a:xfrm flipH="1">
              <a:off x="7445565" y="1669281"/>
              <a:ext cx="15148" cy="23082"/>
            </a:xfrm>
            <a:custGeom>
              <a:avLst/>
              <a:gdLst/>
              <a:ahLst/>
              <a:cxnLst/>
              <a:rect l="l" t="t" r="r" b="b"/>
              <a:pathLst>
                <a:path w="464" h="707" extrusionOk="0">
                  <a:moveTo>
                    <a:pt x="352" y="0"/>
                  </a:moveTo>
                  <a:cubicBezTo>
                    <a:pt x="329" y="0"/>
                    <a:pt x="306" y="11"/>
                    <a:pt x="289" y="33"/>
                  </a:cubicBezTo>
                  <a:cubicBezTo>
                    <a:pt x="228" y="113"/>
                    <a:pt x="194" y="216"/>
                    <a:pt x="152" y="307"/>
                  </a:cubicBezTo>
                  <a:cubicBezTo>
                    <a:pt x="110" y="390"/>
                    <a:pt x="22" y="486"/>
                    <a:pt x="11" y="577"/>
                  </a:cubicBezTo>
                  <a:cubicBezTo>
                    <a:pt x="1" y="640"/>
                    <a:pt x="41" y="706"/>
                    <a:pt x="107" y="706"/>
                  </a:cubicBezTo>
                  <a:cubicBezTo>
                    <a:pt x="116" y="706"/>
                    <a:pt x="126" y="705"/>
                    <a:pt x="136" y="702"/>
                  </a:cubicBezTo>
                  <a:cubicBezTo>
                    <a:pt x="250" y="668"/>
                    <a:pt x="334" y="527"/>
                    <a:pt x="384" y="421"/>
                  </a:cubicBezTo>
                  <a:cubicBezTo>
                    <a:pt x="433" y="307"/>
                    <a:pt x="464" y="166"/>
                    <a:pt x="418" y="48"/>
                  </a:cubicBezTo>
                  <a:cubicBezTo>
                    <a:pt x="406" y="17"/>
                    <a:pt x="379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61"/>
            <p:cNvSpPr/>
            <p:nvPr/>
          </p:nvSpPr>
          <p:spPr>
            <a:xfrm flipH="1">
              <a:off x="7491500" y="1670620"/>
              <a:ext cx="13320" cy="22331"/>
            </a:xfrm>
            <a:custGeom>
              <a:avLst/>
              <a:gdLst/>
              <a:ahLst/>
              <a:cxnLst/>
              <a:rect l="l" t="t" r="r" b="b"/>
              <a:pathLst>
                <a:path w="408" h="684" extrusionOk="0">
                  <a:moveTo>
                    <a:pt x="298" y="0"/>
                  </a:moveTo>
                  <a:cubicBezTo>
                    <a:pt x="257" y="0"/>
                    <a:pt x="218" y="22"/>
                    <a:pt x="206" y="72"/>
                  </a:cubicBezTo>
                  <a:cubicBezTo>
                    <a:pt x="183" y="159"/>
                    <a:pt x="146" y="251"/>
                    <a:pt x="108" y="331"/>
                  </a:cubicBezTo>
                  <a:cubicBezTo>
                    <a:pt x="62" y="429"/>
                    <a:pt x="1" y="505"/>
                    <a:pt x="58" y="615"/>
                  </a:cubicBezTo>
                  <a:cubicBezTo>
                    <a:pt x="83" y="663"/>
                    <a:pt x="131" y="683"/>
                    <a:pt x="181" y="683"/>
                  </a:cubicBezTo>
                  <a:cubicBezTo>
                    <a:pt x="192" y="683"/>
                    <a:pt x="203" y="682"/>
                    <a:pt x="215" y="680"/>
                  </a:cubicBezTo>
                  <a:cubicBezTo>
                    <a:pt x="336" y="654"/>
                    <a:pt x="362" y="521"/>
                    <a:pt x="385" y="414"/>
                  </a:cubicBezTo>
                  <a:cubicBezTo>
                    <a:pt x="408" y="308"/>
                    <a:pt x="408" y="209"/>
                    <a:pt x="408" y="103"/>
                  </a:cubicBezTo>
                  <a:cubicBezTo>
                    <a:pt x="408" y="38"/>
                    <a:pt x="352" y="0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61"/>
            <p:cNvSpPr/>
            <p:nvPr/>
          </p:nvSpPr>
          <p:spPr>
            <a:xfrm flipH="1">
              <a:off x="7513603" y="1649334"/>
              <a:ext cx="11296" cy="27816"/>
            </a:xfrm>
            <a:custGeom>
              <a:avLst/>
              <a:gdLst/>
              <a:ahLst/>
              <a:cxnLst/>
              <a:rect l="l" t="t" r="r" b="b"/>
              <a:pathLst>
                <a:path w="346" h="852" extrusionOk="0">
                  <a:moveTo>
                    <a:pt x="267" y="1"/>
                  </a:moveTo>
                  <a:cubicBezTo>
                    <a:pt x="245" y="1"/>
                    <a:pt x="224" y="13"/>
                    <a:pt x="217" y="39"/>
                  </a:cubicBezTo>
                  <a:cubicBezTo>
                    <a:pt x="183" y="165"/>
                    <a:pt x="130" y="287"/>
                    <a:pt x="88" y="408"/>
                  </a:cubicBezTo>
                  <a:cubicBezTo>
                    <a:pt x="54" y="527"/>
                    <a:pt x="0" y="641"/>
                    <a:pt x="27" y="762"/>
                  </a:cubicBezTo>
                  <a:cubicBezTo>
                    <a:pt x="39" y="817"/>
                    <a:pt x="94" y="851"/>
                    <a:pt x="148" y="851"/>
                  </a:cubicBezTo>
                  <a:cubicBezTo>
                    <a:pt x="179" y="851"/>
                    <a:pt x="210" y="840"/>
                    <a:pt x="232" y="815"/>
                  </a:cubicBezTo>
                  <a:cubicBezTo>
                    <a:pt x="319" y="720"/>
                    <a:pt x="323" y="590"/>
                    <a:pt x="335" y="465"/>
                  </a:cubicBezTo>
                  <a:cubicBezTo>
                    <a:pt x="346" y="329"/>
                    <a:pt x="331" y="195"/>
                    <a:pt x="323" y="55"/>
                  </a:cubicBezTo>
                  <a:cubicBezTo>
                    <a:pt x="323" y="21"/>
                    <a:pt x="294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61"/>
            <p:cNvSpPr/>
            <p:nvPr/>
          </p:nvSpPr>
          <p:spPr>
            <a:xfrm flipH="1">
              <a:off x="7463293" y="1583679"/>
              <a:ext cx="15638" cy="28665"/>
            </a:xfrm>
            <a:custGeom>
              <a:avLst/>
              <a:gdLst/>
              <a:ahLst/>
              <a:cxnLst/>
              <a:rect l="l" t="t" r="r" b="b"/>
              <a:pathLst>
                <a:path w="479" h="878" extrusionOk="0">
                  <a:moveTo>
                    <a:pt x="324" y="0"/>
                  </a:moveTo>
                  <a:cubicBezTo>
                    <a:pt x="292" y="0"/>
                    <a:pt x="261" y="17"/>
                    <a:pt x="254" y="55"/>
                  </a:cubicBezTo>
                  <a:cubicBezTo>
                    <a:pt x="231" y="180"/>
                    <a:pt x="189" y="313"/>
                    <a:pt x="136" y="434"/>
                  </a:cubicBezTo>
                  <a:cubicBezTo>
                    <a:pt x="87" y="545"/>
                    <a:pt x="18" y="648"/>
                    <a:pt x="6" y="773"/>
                  </a:cubicBezTo>
                  <a:cubicBezTo>
                    <a:pt x="0" y="828"/>
                    <a:pt x="54" y="877"/>
                    <a:pt x="107" y="877"/>
                  </a:cubicBezTo>
                  <a:cubicBezTo>
                    <a:pt x="117" y="877"/>
                    <a:pt x="127" y="876"/>
                    <a:pt x="136" y="872"/>
                  </a:cubicBezTo>
                  <a:cubicBezTo>
                    <a:pt x="440" y="754"/>
                    <a:pt x="478" y="325"/>
                    <a:pt x="402" y="55"/>
                  </a:cubicBezTo>
                  <a:cubicBezTo>
                    <a:pt x="393" y="20"/>
                    <a:pt x="35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61"/>
            <p:cNvSpPr/>
            <p:nvPr/>
          </p:nvSpPr>
          <p:spPr>
            <a:xfrm flipH="1">
              <a:off x="7441093" y="1616262"/>
              <a:ext cx="15540" cy="25563"/>
            </a:xfrm>
            <a:custGeom>
              <a:avLst/>
              <a:gdLst/>
              <a:ahLst/>
              <a:cxnLst/>
              <a:rect l="l" t="t" r="r" b="b"/>
              <a:pathLst>
                <a:path w="476" h="783" extrusionOk="0">
                  <a:moveTo>
                    <a:pt x="322" y="0"/>
                  </a:moveTo>
                  <a:cubicBezTo>
                    <a:pt x="277" y="0"/>
                    <a:pt x="232" y="24"/>
                    <a:pt x="225" y="71"/>
                  </a:cubicBezTo>
                  <a:cubicBezTo>
                    <a:pt x="209" y="185"/>
                    <a:pt x="164" y="303"/>
                    <a:pt x="115" y="406"/>
                  </a:cubicBezTo>
                  <a:cubicBezTo>
                    <a:pt x="62" y="508"/>
                    <a:pt x="0" y="612"/>
                    <a:pt x="65" y="726"/>
                  </a:cubicBezTo>
                  <a:cubicBezTo>
                    <a:pt x="84" y="759"/>
                    <a:pt x="122" y="779"/>
                    <a:pt x="164" y="782"/>
                  </a:cubicBezTo>
                  <a:cubicBezTo>
                    <a:pt x="165" y="782"/>
                    <a:pt x="167" y="782"/>
                    <a:pt x="168" y="782"/>
                  </a:cubicBezTo>
                  <a:cubicBezTo>
                    <a:pt x="476" y="782"/>
                    <a:pt x="445" y="269"/>
                    <a:pt x="418" y="71"/>
                  </a:cubicBezTo>
                  <a:cubicBezTo>
                    <a:pt x="411" y="24"/>
                    <a:pt x="366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61"/>
            <p:cNvSpPr/>
            <p:nvPr/>
          </p:nvSpPr>
          <p:spPr>
            <a:xfrm flipH="1">
              <a:off x="7391077" y="1616719"/>
              <a:ext cx="17695" cy="28305"/>
            </a:xfrm>
            <a:custGeom>
              <a:avLst/>
              <a:gdLst/>
              <a:ahLst/>
              <a:cxnLst/>
              <a:rect l="l" t="t" r="r" b="b"/>
              <a:pathLst>
                <a:path w="542" h="867" extrusionOk="0">
                  <a:moveTo>
                    <a:pt x="424" y="0"/>
                  </a:moveTo>
                  <a:cubicBezTo>
                    <a:pt x="379" y="0"/>
                    <a:pt x="333" y="26"/>
                    <a:pt x="317" y="80"/>
                  </a:cubicBezTo>
                  <a:cubicBezTo>
                    <a:pt x="249" y="305"/>
                    <a:pt x="86" y="480"/>
                    <a:pt x="25" y="700"/>
                  </a:cubicBezTo>
                  <a:cubicBezTo>
                    <a:pt x="0" y="795"/>
                    <a:pt x="75" y="867"/>
                    <a:pt x="157" y="867"/>
                  </a:cubicBezTo>
                  <a:cubicBezTo>
                    <a:pt x="178" y="867"/>
                    <a:pt x="199" y="862"/>
                    <a:pt x="219" y="852"/>
                  </a:cubicBezTo>
                  <a:cubicBezTo>
                    <a:pt x="477" y="719"/>
                    <a:pt x="542" y="377"/>
                    <a:pt x="535" y="107"/>
                  </a:cubicBezTo>
                  <a:cubicBezTo>
                    <a:pt x="535" y="38"/>
                    <a:pt x="479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61"/>
            <p:cNvSpPr/>
            <p:nvPr/>
          </p:nvSpPr>
          <p:spPr>
            <a:xfrm flipH="1">
              <a:off x="7394798" y="1563732"/>
              <a:ext cx="15148" cy="23376"/>
            </a:xfrm>
            <a:custGeom>
              <a:avLst/>
              <a:gdLst/>
              <a:ahLst/>
              <a:cxnLst/>
              <a:rect l="l" t="t" r="r" b="b"/>
              <a:pathLst>
                <a:path w="464" h="716" extrusionOk="0">
                  <a:moveTo>
                    <a:pt x="358" y="1"/>
                  </a:moveTo>
                  <a:cubicBezTo>
                    <a:pt x="318" y="1"/>
                    <a:pt x="277" y="22"/>
                    <a:pt x="269" y="64"/>
                  </a:cubicBezTo>
                  <a:cubicBezTo>
                    <a:pt x="251" y="160"/>
                    <a:pt x="217" y="255"/>
                    <a:pt x="160" y="338"/>
                  </a:cubicBezTo>
                  <a:cubicBezTo>
                    <a:pt x="137" y="376"/>
                    <a:pt x="114" y="422"/>
                    <a:pt x="87" y="460"/>
                  </a:cubicBezTo>
                  <a:cubicBezTo>
                    <a:pt x="57" y="502"/>
                    <a:pt x="23" y="533"/>
                    <a:pt x="11" y="585"/>
                  </a:cubicBezTo>
                  <a:cubicBezTo>
                    <a:pt x="1" y="649"/>
                    <a:pt x="36" y="715"/>
                    <a:pt x="104" y="715"/>
                  </a:cubicBezTo>
                  <a:cubicBezTo>
                    <a:pt x="106" y="715"/>
                    <a:pt x="108" y="715"/>
                    <a:pt x="110" y="715"/>
                  </a:cubicBezTo>
                  <a:cubicBezTo>
                    <a:pt x="239" y="711"/>
                    <a:pt x="353" y="566"/>
                    <a:pt x="399" y="457"/>
                  </a:cubicBezTo>
                  <a:cubicBezTo>
                    <a:pt x="457" y="327"/>
                    <a:pt x="464" y="201"/>
                    <a:pt x="441" y="64"/>
                  </a:cubicBezTo>
                  <a:cubicBezTo>
                    <a:pt x="435" y="22"/>
                    <a:pt x="397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61"/>
            <p:cNvSpPr/>
            <p:nvPr/>
          </p:nvSpPr>
          <p:spPr>
            <a:xfrm flipH="1">
              <a:off x="7406911" y="1538038"/>
              <a:ext cx="16944" cy="19784"/>
            </a:xfrm>
            <a:custGeom>
              <a:avLst/>
              <a:gdLst/>
              <a:ahLst/>
              <a:cxnLst/>
              <a:rect l="l" t="t" r="r" b="b"/>
              <a:pathLst>
                <a:path w="519" h="606" extrusionOk="0">
                  <a:moveTo>
                    <a:pt x="402" y="0"/>
                  </a:moveTo>
                  <a:cubicBezTo>
                    <a:pt x="379" y="0"/>
                    <a:pt x="355" y="9"/>
                    <a:pt x="335" y="30"/>
                  </a:cubicBezTo>
                  <a:cubicBezTo>
                    <a:pt x="274" y="95"/>
                    <a:pt x="216" y="160"/>
                    <a:pt x="156" y="225"/>
                  </a:cubicBezTo>
                  <a:cubicBezTo>
                    <a:pt x="95" y="297"/>
                    <a:pt x="0" y="372"/>
                    <a:pt x="7" y="475"/>
                  </a:cubicBezTo>
                  <a:cubicBezTo>
                    <a:pt x="11" y="548"/>
                    <a:pt x="61" y="605"/>
                    <a:pt x="137" y="605"/>
                  </a:cubicBezTo>
                  <a:cubicBezTo>
                    <a:pt x="139" y="605"/>
                    <a:pt x="141" y="605"/>
                    <a:pt x="143" y="605"/>
                  </a:cubicBezTo>
                  <a:cubicBezTo>
                    <a:pt x="257" y="605"/>
                    <a:pt x="331" y="493"/>
                    <a:pt x="388" y="403"/>
                  </a:cubicBezTo>
                  <a:cubicBezTo>
                    <a:pt x="445" y="316"/>
                    <a:pt x="479" y="228"/>
                    <a:pt x="502" y="130"/>
                  </a:cubicBezTo>
                  <a:cubicBezTo>
                    <a:pt x="518" y="61"/>
                    <a:pt x="462" y="0"/>
                    <a:pt x="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61"/>
            <p:cNvSpPr/>
            <p:nvPr/>
          </p:nvSpPr>
          <p:spPr>
            <a:xfrm flipH="1">
              <a:off x="7343052" y="1580186"/>
              <a:ext cx="11329" cy="24159"/>
            </a:xfrm>
            <a:custGeom>
              <a:avLst/>
              <a:gdLst/>
              <a:ahLst/>
              <a:cxnLst/>
              <a:rect l="l" t="t" r="r" b="b"/>
              <a:pathLst>
                <a:path w="347" h="740" extrusionOk="0">
                  <a:moveTo>
                    <a:pt x="253" y="1"/>
                  </a:moveTo>
                  <a:cubicBezTo>
                    <a:pt x="219" y="1"/>
                    <a:pt x="186" y="19"/>
                    <a:pt x="172" y="59"/>
                  </a:cubicBezTo>
                  <a:cubicBezTo>
                    <a:pt x="108" y="249"/>
                    <a:pt x="1" y="473"/>
                    <a:pt x="39" y="678"/>
                  </a:cubicBezTo>
                  <a:cubicBezTo>
                    <a:pt x="49" y="719"/>
                    <a:pt x="86" y="740"/>
                    <a:pt x="123" y="740"/>
                  </a:cubicBezTo>
                  <a:cubicBezTo>
                    <a:pt x="146" y="740"/>
                    <a:pt x="168" y="732"/>
                    <a:pt x="183" y="717"/>
                  </a:cubicBezTo>
                  <a:cubicBezTo>
                    <a:pt x="339" y="564"/>
                    <a:pt x="347" y="287"/>
                    <a:pt x="336" y="81"/>
                  </a:cubicBezTo>
                  <a:cubicBezTo>
                    <a:pt x="334" y="29"/>
                    <a:pt x="293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61"/>
            <p:cNvSpPr/>
            <p:nvPr/>
          </p:nvSpPr>
          <p:spPr>
            <a:xfrm flipH="1">
              <a:off x="7330973" y="1640388"/>
              <a:ext cx="13614" cy="20666"/>
            </a:xfrm>
            <a:custGeom>
              <a:avLst/>
              <a:gdLst/>
              <a:ahLst/>
              <a:cxnLst/>
              <a:rect l="l" t="t" r="r" b="b"/>
              <a:pathLst>
                <a:path w="417" h="633" extrusionOk="0">
                  <a:moveTo>
                    <a:pt x="300" y="1"/>
                  </a:moveTo>
                  <a:cubicBezTo>
                    <a:pt x="258" y="1"/>
                    <a:pt x="214" y="25"/>
                    <a:pt x="196" y="78"/>
                  </a:cubicBezTo>
                  <a:cubicBezTo>
                    <a:pt x="169" y="150"/>
                    <a:pt x="143" y="226"/>
                    <a:pt x="104" y="299"/>
                  </a:cubicBezTo>
                  <a:cubicBezTo>
                    <a:pt x="70" y="359"/>
                    <a:pt x="36" y="408"/>
                    <a:pt x="36" y="469"/>
                  </a:cubicBezTo>
                  <a:cubicBezTo>
                    <a:pt x="32" y="481"/>
                    <a:pt x="29" y="492"/>
                    <a:pt x="24" y="504"/>
                  </a:cubicBezTo>
                  <a:cubicBezTo>
                    <a:pt x="0" y="567"/>
                    <a:pt x="65" y="633"/>
                    <a:pt x="126" y="633"/>
                  </a:cubicBezTo>
                  <a:cubicBezTo>
                    <a:pt x="143" y="633"/>
                    <a:pt x="159" y="628"/>
                    <a:pt x="173" y="618"/>
                  </a:cubicBezTo>
                  <a:cubicBezTo>
                    <a:pt x="184" y="610"/>
                    <a:pt x="192" y="603"/>
                    <a:pt x="199" y="599"/>
                  </a:cubicBezTo>
                  <a:cubicBezTo>
                    <a:pt x="290" y="576"/>
                    <a:pt x="329" y="473"/>
                    <a:pt x="362" y="390"/>
                  </a:cubicBezTo>
                  <a:cubicBezTo>
                    <a:pt x="401" y="299"/>
                    <a:pt x="416" y="203"/>
                    <a:pt x="408" y="104"/>
                  </a:cubicBezTo>
                  <a:cubicBezTo>
                    <a:pt x="404" y="37"/>
                    <a:pt x="353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61"/>
            <p:cNvSpPr/>
            <p:nvPr/>
          </p:nvSpPr>
          <p:spPr>
            <a:xfrm flipH="1">
              <a:off x="7371194" y="1814040"/>
              <a:ext cx="14561" cy="27620"/>
            </a:xfrm>
            <a:custGeom>
              <a:avLst/>
              <a:gdLst/>
              <a:ahLst/>
              <a:cxnLst/>
              <a:rect l="l" t="t" r="r" b="b"/>
              <a:pathLst>
                <a:path w="446" h="846" extrusionOk="0">
                  <a:moveTo>
                    <a:pt x="343" y="0"/>
                  </a:moveTo>
                  <a:cubicBezTo>
                    <a:pt x="306" y="0"/>
                    <a:pt x="269" y="22"/>
                    <a:pt x="251" y="67"/>
                  </a:cubicBezTo>
                  <a:cubicBezTo>
                    <a:pt x="202" y="184"/>
                    <a:pt x="160" y="306"/>
                    <a:pt x="111" y="427"/>
                  </a:cubicBezTo>
                  <a:cubicBezTo>
                    <a:pt x="69" y="541"/>
                    <a:pt x="0" y="637"/>
                    <a:pt x="27" y="766"/>
                  </a:cubicBezTo>
                  <a:cubicBezTo>
                    <a:pt x="40" y="821"/>
                    <a:pt x="89" y="846"/>
                    <a:pt x="138" y="846"/>
                  </a:cubicBezTo>
                  <a:cubicBezTo>
                    <a:pt x="158" y="846"/>
                    <a:pt x="177" y="842"/>
                    <a:pt x="195" y="834"/>
                  </a:cubicBezTo>
                  <a:cubicBezTo>
                    <a:pt x="320" y="774"/>
                    <a:pt x="354" y="625"/>
                    <a:pt x="388" y="504"/>
                  </a:cubicBezTo>
                  <a:cubicBezTo>
                    <a:pt x="430" y="367"/>
                    <a:pt x="445" y="230"/>
                    <a:pt x="434" y="90"/>
                  </a:cubicBezTo>
                  <a:cubicBezTo>
                    <a:pt x="430" y="31"/>
                    <a:pt x="387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61"/>
            <p:cNvSpPr/>
            <p:nvPr/>
          </p:nvSpPr>
          <p:spPr>
            <a:xfrm flipH="1">
              <a:off x="7338645" y="1798533"/>
              <a:ext cx="14398" cy="22821"/>
            </a:xfrm>
            <a:custGeom>
              <a:avLst/>
              <a:gdLst/>
              <a:ahLst/>
              <a:cxnLst/>
              <a:rect l="l" t="t" r="r" b="b"/>
              <a:pathLst>
                <a:path w="441" h="699" extrusionOk="0">
                  <a:moveTo>
                    <a:pt x="328" y="1"/>
                  </a:moveTo>
                  <a:cubicBezTo>
                    <a:pt x="301" y="1"/>
                    <a:pt x="275" y="14"/>
                    <a:pt x="260" y="47"/>
                  </a:cubicBezTo>
                  <a:cubicBezTo>
                    <a:pt x="219" y="138"/>
                    <a:pt x="169" y="226"/>
                    <a:pt x="120" y="314"/>
                  </a:cubicBezTo>
                  <a:cubicBezTo>
                    <a:pt x="67" y="400"/>
                    <a:pt x="48" y="492"/>
                    <a:pt x="17" y="587"/>
                  </a:cubicBezTo>
                  <a:cubicBezTo>
                    <a:pt x="1" y="648"/>
                    <a:pt x="54" y="698"/>
                    <a:pt x="108" y="698"/>
                  </a:cubicBezTo>
                  <a:cubicBezTo>
                    <a:pt x="128" y="698"/>
                    <a:pt x="149" y="691"/>
                    <a:pt x="165" y="674"/>
                  </a:cubicBezTo>
                  <a:cubicBezTo>
                    <a:pt x="242" y="598"/>
                    <a:pt x="306" y="530"/>
                    <a:pt x="344" y="428"/>
                  </a:cubicBezTo>
                  <a:cubicBezTo>
                    <a:pt x="382" y="328"/>
                    <a:pt x="405" y="226"/>
                    <a:pt x="428" y="119"/>
                  </a:cubicBezTo>
                  <a:cubicBezTo>
                    <a:pt x="441" y="56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61"/>
            <p:cNvSpPr/>
            <p:nvPr/>
          </p:nvSpPr>
          <p:spPr>
            <a:xfrm flipH="1">
              <a:off x="7341224" y="1752924"/>
              <a:ext cx="13516" cy="19229"/>
            </a:xfrm>
            <a:custGeom>
              <a:avLst/>
              <a:gdLst/>
              <a:ahLst/>
              <a:cxnLst/>
              <a:rect l="l" t="t" r="r" b="b"/>
              <a:pathLst>
                <a:path w="414" h="589" extrusionOk="0">
                  <a:moveTo>
                    <a:pt x="305" y="1"/>
                  </a:moveTo>
                  <a:cubicBezTo>
                    <a:pt x="276" y="1"/>
                    <a:pt x="246" y="14"/>
                    <a:pt x="225" y="45"/>
                  </a:cubicBezTo>
                  <a:cubicBezTo>
                    <a:pt x="157" y="151"/>
                    <a:pt x="92" y="251"/>
                    <a:pt x="31" y="360"/>
                  </a:cubicBezTo>
                  <a:cubicBezTo>
                    <a:pt x="5" y="406"/>
                    <a:pt x="1" y="471"/>
                    <a:pt x="31" y="513"/>
                  </a:cubicBezTo>
                  <a:cubicBezTo>
                    <a:pt x="35" y="520"/>
                    <a:pt x="38" y="524"/>
                    <a:pt x="43" y="528"/>
                  </a:cubicBezTo>
                  <a:cubicBezTo>
                    <a:pt x="70" y="568"/>
                    <a:pt x="105" y="588"/>
                    <a:pt x="150" y="588"/>
                  </a:cubicBezTo>
                  <a:cubicBezTo>
                    <a:pt x="161" y="588"/>
                    <a:pt x="172" y="587"/>
                    <a:pt x="183" y="585"/>
                  </a:cubicBezTo>
                  <a:lnTo>
                    <a:pt x="203" y="585"/>
                  </a:lnTo>
                  <a:cubicBezTo>
                    <a:pt x="252" y="577"/>
                    <a:pt x="294" y="524"/>
                    <a:pt x="308" y="479"/>
                  </a:cubicBezTo>
                  <a:cubicBezTo>
                    <a:pt x="343" y="357"/>
                    <a:pt x="370" y="239"/>
                    <a:pt x="396" y="117"/>
                  </a:cubicBezTo>
                  <a:cubicBezTo>
                    <a:pt x="413" y="50"/>
                    <a:pt x="360" y="1"/>
                    <a:pt x="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61"/>
            <p:cNvSpPr/>
            <p:nvPr/>
          </p:nvSpPr>
          <p:spPr>
            <a:xfrm flipH="1">
              <a:off x="7300088" y="1791905"/>
              <a:ext cx="12700" cy="18968"/>
            </a:xfrm>
            <a:custGeom>
              <a:avLst/>
              <a:gdLst/>
              <a:ahLst/>
              <a:cxnLst/>
              <a:rect l="l" t="t" r="r" b="b"/>
              <a:pathLst>
                <a:path w="389" h="581" extrusionOk="0">
                  <a:moveTo>
                    <a:pt x="240" y="1"/>
                  </a:moveTo>
                  <a:cubicBezTo>
                    <a:pt x="212" y="1"/>
                    <a:pt x="184" y="12"/>
                    <a:pt x="164" y="38"/>
                  </a:cubicBezTo>
                  <a:cubicBezTo>
                    <a:pt x="111" y="101"/>
                    <a:pt x="62" y="216"/>
                    <a:pt x="46" y="299"/>
                  </a:cubicBezTo>
                  <a:cubicBezTo>
                    <a:pt x="35" y="375"/>
                    <a:pt x="1" y="478"/>
                    <a:pt x="39" y="550"/>
                  </a:cubicBezTo>
                  <a:cubicBezTo>
                    <a:pt x="50" y="570"/>
                    <a:pt x="73" y="580"/>
                    <a:pt x="92" y="580"/>
                  </a:cubicBezTo>
                  <a:cubicBezTo>
                    <a:pt x="183" y="580"/>
                    <a:pt x="264" y="478"/>
                    <a:pt x="305" y="410"/>
                  </a:cubicBezTo>
                  <a:cubicBezTo>
                    <a:pt x="358" y="330"/>
                    <a:pt x="389" y="182"/>
                    <a:pt x="362" y="90"/>
                  </a:cubicBezTo>
                  <a:cubicBezTo>
                    <a:pt x="347" y="38"/>
                    <a:pt x="29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61"/>
            <p:cNvSpPr/>
            <p:nvPr/>
          </p:nvSpPr>
          <p:spPr>
            <a:xfrm flipH="1">
              <a:off x="7256765" y="1751128"/>
              <a:ext cx="15050" cy="22853"/>
            </a:xfrm>
            <a:custGeom>
              <a:avLst/>
              <a:gdLst/>
              <a:ahLst/>
              <a:cxnLst/>
              <a:rect l="l" t="t" r="r" b="b"/>
              <a:pathLst>
                <a:path w="461" h="700" extrusionOk="0">
                  <a:moveTo>
                    <a:pt x="319" y="1"/>
                  </a:moveTo>
                  <a:cubicBezTo>
                    <a:pt x="281" y="1"/>
                    <a:pt x="244" y="19"/>
                    <a:pt x="225" y="62"/>
                  </a:cubicBezTo>
                  <a:cubicBezTo>
                    <a:pt x="172" y="187"/>
                    <a:pt x="104" y="309"/>
                    <a:pt x="39" y="427"/>
                  </a:cubicBezTo>
                  <a:cubicBezTo>
                    <a:pt x="0" y="499"/>
                    <a:pt x="8" y="590"/>
                    <a:pt x="69" y="651"/>
                  </a:cubicBezTo>
                  <a:cubicBezTo>
                    <a:pt x="92" y="671"/>
                    <a:pt x="118" y="693"/>
                    <a:pt x="149" y="697"/>
                  </a:cubicBezTo>
                  <a:cubicBezTo>
                    <a:pt x="161" y="699"/>
                    <a:pt x="174" y="700"/>
                    <a:pt x="188" y="700"/>
                  </a:cubicBezTo>
                  <a:cubicBezTo>
                    <a:pt x="253" y="700"/>
                    <a:pt x="326" y="676"/>
                    <a:pt x="354" y="613"/>
                  </a:cubicBezTo>
                  <a:cubicBezTo>
                    <a:pt x="427" y="453"/>
                    <a:pt x="460" y="301"/>
                    <a:pt x="457" y="123"/>
                  </a:cubicBezTo>
                  <a:cubicBezTo>
                    <a:pt x="454" y="53"/>
                    <a:pt x="384" y="1"/>
                    <a:pt x="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61"/>
            <p:cNvSpPr/>
            <p:nvPr/>
          </p:nvSpPr>
          <p:spPr>
            <a:xfrm flipH="1">
              <a:off x="7282099" y="1721191"/>
              <a:ext cx="15018" cy="26510"/>
            </a:xfrm>
            <a:custGeom>
              <a:avLst/>
              <a:gdLst/>
              <a:ahLst/>
              <a:cxnLst/>
              <a:rect l="l" t="t" r="r" b="b"/>
              <a:pathLst>
                <a:path w="460" h="812" extrusionOk="0">
                  <a:moveTo>
                    <a:pt x="357" y="1"/>
                  </a:moveTo>
                  <a:cubicBezTo>
                    <a:pt x="318" y="1"/>
                    <a:pt x="282" y="22"/>
                    <a:pt x="274" y="70"/>
                  </a:cubicBezTo>
                  <a:cubicBezTo>
                    <a:pt x="251" y="184"/>
                    <a:pt x="205" y="287"/>
                    <a:pt x="149" y="390"/>
                  </a:cubicBezTo>
                  <a:cubicBezTo>
                    <a:pt x="98" y="488"/>
                    <a:pt x="3" y="568"/>
                    <a:pt x="3" y="686"/>
                  </a:cubicBezTo>
                  <a:cubicBezTo>
                    <a:pt x="0" y="759"/>
                    <a:pt x="63" y="811"/>
                    <a:pt x="132" y="811"/>
                  </a:cubicBezTo>
                  <a:cubicBezTo>
                    <a:pt x="142" y="811"/>
                    <a:pt x="153" y="810"/>
                    <a:pt x="163" y="807"/>
                  </a:cubicBezTo>
                  <a:cubicBezTo>
                    <a:pt x="296" y="774"/>
                    <a:pt x="357" y="618"/>
                    <a:pt x="403" y="496"/>
                  </a:cubicBezTo>
                  <a:cubicBezTo>
                    <a:pt x="452" y="370"/>
                    <a:pt x="460" y="230"/>
                    <a:pt x="460" y="97"/>
                  </a:cubicBezTo>
                  <a:cubicBezTo>
                    <a:pt x="460" y="37"/>
                    <a:pt x="406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61"/>
            <p:cNvSpPr/>
            <p:nvPr/>
          </p:nvSpPr>
          <p:spPr>
            <a:xfrm flipH="1">
              <a:off x="7286637" y="1685409"/>
              <a:ext cx="14234" cy="20960"/>
            </a:xfrm>
            <a:custGeom>
              <a:avLst/>
              <a:gdLst/>
              <a:ahLst/>
              <a:cxnLst/>
              <a:rect l="l" t="t" r="r" b="b"/>
              <a:pathLst>
                <a:path w="436" h="642" extrusionOk="0">
                  <a:moveTo>
                    <a:pt x="323" y="1"/>
                  </a:moveTo>
                  <a:cubicBezTo>
                    <a:pt x="293" y="1"/>
                    <a:pt x="262" y="14"/>
                    <a:pt x="241" y="45"/>
                  </a:cubicBezTo>
                  <a:cubicBezTo>
                    <a:pt x="183" y="129"/>
                    <a:pt x="111" y="204"/>
                    <a:pt x="73" y="299"/>
                  </a:cubicBezTo>
                  <a:cubicBezTo>
                    <a:pt x="39" y="383"/>
                    <a:pt x="1" y="482"/>
                    <a:pt x="20" y="573"/>
                  </a:cubicBezTo>
                  <a:cubicBezTo>
                    <a:pt x="28" y="617"/>
                    <a:pt x="70" y="641"/>
                    <a:pt x="111" y="641"/>
                  </a:cubicBezTo>
                  <a:cubicBezTo>
                    <a:pt x="127" y="641"/>
                    <a:pt x="143" y="638"/>
                    <a:pt x="157" y="631"/>
                  </a:cubicBezTo>
                  <a:cubicBezTo>
                    <a:pt x="233" y="589"/>
                    <a:pt x="294" y="482"/>
                    <a:pt x="332" y="406"/>
                  </a:cubicBezTo>
                  <a:cubicBezTo>
                    <a:pt x="373" y="315"/>
                    <a:pt x="389" y="215"/>
                    <a:pt x="415" y="121"/>
                  </a:cubicBezTo>
                  <a:cubicBezTo>
                    <a:pt x="435" y="48"/>
                    <a:pt x="380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61"/>
            <p:cNvSpPr/>
            <p:nvPr/>
          </p:nvSpPr>
          <p:spPr>
            <a:xfrm flipH="1">
              <a:off x="7226207" y="1629288"/>
              <a:ext cx="14463" cy="25955"/>
            </a:xfrm>
            <a:custGeom>
              <a:avLst/>
              <a:gdLst/>
              <a:ahLst/>
              <a:cxnLst/>
              <a:rect l="l" t="t" r="r" b="b"/>
              <a:pathLst>
                <a:path w="443" h="795" extrusionOk="0">
                  <a:moveTo>
                    <a:pt x="323" y="0"/>
                  </a:moveTo>
                  <a:cubicBezTo>
                    <a:pt x="294" y="0"/>
                    <a:pt x="266" y="15"/>
                    <a:pt x="248" y="49"/>
                  </a:cubicBezTo>
                  <a:cubicBezTo>
                    <a:pt x="153" y="246"/>
                    <a:pt x="1" y="494"/>
                    <a:pt x="35" y="722"/>
                  </a:cubicBezTo>
                  <a:cubicBezTo>
                    <a:pt x="44" y="771"/>
                    <a:pt x="87" y="794"/>
                    <a:pt x="129" y="794"/>
                  </a:cubicBezTo>
                  <a:cubicBezTo>
                    <a:pt x="156" y="794"/>
                    <a:pt x="183" y="785"/>
                    <a:pt x="202" y="767"/>
                  </a:cubicBezTo>
                  <a:cubicBezTo>
                    <a:pt x="359" y="620"/>
                    <a:pt x="385" y="327"/>
                    <a:pt x="427" y="125"/>
                  </a:cubicBezTo>
                  <a:cubicBezTo>
                    <a:pt x="442" y="57"/>
                    <a:pt x="381" y="0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61"/>
            <p:cNvSpPr/>
            <p:nvPr/>
          </p:nvSpPr>
          <p:spPr>
            <a:xfrm flipH="1">
              <a:off x="7234173" y="1689686"/>
              <a:ext cx="10088" cy="17466"/>
            </a:xfrm>
            <a:custGeom>
              <a:avLst/>
              <a:gdLst/>
              <a:ahLst/>
              <a:cxnLst/>
              <a:rect l="l" t="t" r="r" b="b"/>
              <a:pathLst>
                <a:path w="309" h="535" extrusionOk="0">
                  <a:moveTo>
                    <a:pt x="211" y="1"/>
                  </a:moveTo>
                  <a:cubicBezTo>
                    <a:pt x="174" y="1"/>
                    <a:pt x="138" y="21"/>
                    <a:pt x="130" y="66"/>
                  </a:cubicBezTo>
                  <a:cubicBezTo>
                    <a:pt x="114" y="135"/>
                    <a:pt x="92" y="207"/>
                    <a:pt x="65" y="271"/>
                  </a:cubicBezTo>
                  <a:cubicBezTo>
                    <a:pt x="39" y="351"/>
                    <a:pt x="0" y="400"/>
                    <a:pt x="39" y="484"/>
                  </a:cubicBezTo>
                  <a:cubicBezTo>
                    <a:pt x="54" y="514"/>
                    <a:pt x="92" y="535"/>
                    <a:pt x="126" y="535"/>
                  </a:cubicBezTo>
                  <a:cubicBezTo>
                    <a:pt x="135" y="535"/>
                    <a:pt x="145" y="533"/>
                    <a:pt x="153" y="530"/>
                  </a:cubicBezTo>
                  <a:cubicBezTo>
                    <a:pt x="248" y="500"/>
                    <a:pt x="263" y="419"/>
                    <a:pt x="281" y="332"/>
                  </a:cubicBezTo>
                  <a:cubicBezTo>
                    <a:pt x="301" y="252"/>
                    <a:pt x="304" y="172"/>
                    <a:pt x="309" y="89"/>
                  </a:cubicBezTo>
                  <a:cubicBezTo>
                    <a:pt x="309" y="33"/>
                    <a:pt x="259" y="1"/>
                    <a:pt x="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61"/>
            <p:cNvSpPr/>
            <p:nvPr/>
          </p:nvSpPr>
          <p:spPr>
            <a:xfrm flipH="1">
              <a:off x="7191339" y="1674537"/>
              <a:ext cx="15573" cy="28469"/>
            </a:xfrm>
            <a:custGeom>
              <a:avLst/>
              <a:gdLst/>
              <a:ahLst/>
              <a:cxnLst/>
              <a:rect l="l" t="t" r="r" b="b"/>
              <a:pathLst>
                <a:path w="477" h="872" extrusionOk="0">
                  <a:moveTo>
                    <a:pt x="360" y="1"/>
                  </a:moveTo>
                  <a:cubicBezTo>
                    <a:pt x="326" y="1"/>
                    <a:pt x="294" y="17"/>
                    <a:pt x="278" y="55"/>
                  </a:cubicBezTo>
                  <a:cubicBezTo>
                    <a:pt x="225" y="169"/>
                    <a:pt x="172" y="283"/>
                    <a:pt x="123" y="404"/>
                  </a:cubicBezTo>
                  <a:cubicBezTo>
                    <a:pt x="73" y="526"/>
                    <a:pt x="1" y="632"/>
                    <a:pt x="27" y="766"/>
                  </a:cubicBezTo>
                  <a:cubicBezTo>
                    <a:pt x="41" y="832"/>
                    <a:pt x="106" y="872"/>
                    <a:pt x="169" y="872"/>
                  </a:cubicBezTo>
                  <a:cubicBezTo>
                    <a:pt x="193" y="872"/>
                    <a:pt x="217" y="866"/>
                    <a:pt x="237" y="853"/>
                  </a:cubicBezTo>
                  <a:cubicBezTo>
                    <a:pt x="355" y="781"/>
                    <a:pt x="385" y="636"/>
                    <a:pt x="423" y="511"/>
                  </a:cubicBezTo>
                  <a:cubicBezTo>
                    <a:pt x="461" y="374"/>
                    <a:pt x="472" y="245"/>
                    <a:pt x="476" y="108"/>
                  </a:cubicBezTo>
                  <a:cubicBezTo>
                    <a:pt x="476" y="44"/>
                    <a:pt x="416" y="1"/>
                    <a:pt x="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61"/>
            <p:cNvSpPr/>
            <p:nvPr/>
          </p:nvSpPr>
          <p:spPr>
            <a:xfrm flipH="1">
              <a:off x="7181447" y="1624717"/>
              <a:ext cx="16030" cy="16618"/>
            </a:xfrm>
            <a:custGeom>
              <a:avLst/>
              <a:gdLst/>
              <a:ahLst/>
              <a:cxnLst/>
              <a:rect l="l" t="t" r="r" b="b"/>
              <a:pathLst>
                <a:path w="491" h="509" extrusionOk="0">
                  <a:moveTo>
                    <a:pt x="343" y="0"/>
                  </a:moveTo>
                  <a:cubicBezTo>
                    <a:pt x="297" y="0"/>
                    <a:pt x="254" y="26"/>
                    <a:pt x="225" y="67"/>
                  </a:cubicBezTo>
                  <a:cubicBezTo>
                    <a:pt x="149" y="170"/>
                    <a:pt x="1" y="395"/>
                    <a:pt x="164" y="493"/>
                  </a:cubicBezTo>
                  <a:cubicBezTo>
                    <a:pt x="182" y="504"/>
                    <a:pt x="203" y="508"/>
                    <a:pt x="225" y="508"/>
                  </a:cubicBezTo>
                  <a:cubicBezTo>
                    <a:pt x="251" y="508"/>
                    <a:pt x="277" y="502"/>
                    <a:pt x="297" y="489"/>
                  </a:cubicBezTo>
                  <a:cubicBezTo>
                    <a:pt x="347" y="459"/>
                    <a:pt x="370" y="409"/>
                    <a:pt x="385" y="356"/>
                  </a:cubicBezTo>
                  <a:cubicBezTo>
                    <a:pt x="400" y="300"/>
                    <a:pt x="422" y="249"/>
                    <a:pt x="453" y="200"/>
                  </a:cubicBezTo>
                  <a:cubicBezTo>
                    <a:pt x="491" y="135"/>
                    <a:pt x="468" y="56"/>
                    <a:pt x="408" y="18"/>
                  </a:cubicBezTo>
                  <a:cubicBezTo>
                    <a:pt x="386" y="6"/>
                    <a:pt x="364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61"/>
            <p:cNvSpPr/>
            <p:nvPr/>
          </p:nvSpPr>
          <p:spPr>
            <a:xfrm flipH="1">
              <a:off x="7146677" y="1743065"/>
              <a:ext cx="12700" cy="19458"/>
            </a:xfrm>
            <a:custGeom>
              <a:avLst/>
              <a:gdLst/>
              <a:ahLst/>
              <a:cxnLst/>
              <a:rect l="l" t="t" r="r" b="b"/>
              <a:pathLst>
                <a:path w="389" h="596" extrusionOk="0">
                  <a:moveTo>
                    <a:pt x="330" y="0"/>
                  </a:moveTo>
                  <a:cubicBezTo>
                    <a:pt x="310" y="0"/>
                    <a:pt x="289" y="9"/>
                    <a:pt x="275" y="28"/>
                  </a:cubicBezTo>
                  <a:cubicBezTo>
                    <a:pt x="222" y="100"/>
                    <a:pt x="180" y="179"/>
                    <a:pt x="127" y="252"/>
                  </a:cubicBezTo>
                  <a:cubicBezTo>
                    <a:pt x="77" y="325"/>
                    <a:pt x="1" y="397"/>
                    <a:pt x="13" y="492"/>
                  </a:cubicBezTo>
                  <a:cubicBezTo>
                    <a:pt x="16" y="546"/>
                    <a:pt x="57" y="595"/>
                    <a:pt x="113" y="595"/>
                  </a:cubicBezTo>
                  <a:cubicBezTo>
                    <a:pt x="123" y="595"/>
                    <a:pt x="134" y="594"/>
                    <a:pt x="145" y="590"/>
                  </a:cubicBezTo>
                  <a:cubicBezTo>
                    <a:pt x="252" y="556"/>
                    <a:pt x="290" y="453"/>
                    <a:pt x="324" y="355"/>
                  </a:cubicBezTo>
                  <a:cubicBezTo>
                    <a:pt x="362" y="256"/>
                    <a:pt x="389" y="160"/>
                    <a:pt x="385" y="58"/>
                  </a:cubicBezTo>
                  <a:cubicBezTo>
                    <a:pt x="385" y="20"/>
                    <a:pt x="358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61"/>
            <p:cNvSpPr/>
            <p:nvPr/>
          </p:nvSpPr>
          <p:spPr>
            <a:xfrm flipH="1">
              <a:off x="7183145" y="1744991"/>
              <a:ext cx="19197" cy="24845"/>
            </a:xfrm>
            <a:custGeom>
              <a:avLst/>
              <a:gdLst/>
              <a:ahLst/>
              <a:cxnLst/>
              <a:rect l="l" t="t" r="r" b="b"/>
              <a:pathLst>
                <a:path w="588" h="761" extrusionOk="0">
                  <a:moveTo>
                    <a:pt x="443" y="1"/>
                  </a:moveTo>
                  <a:cubicBezTo>
                    <a:pt x="416" y="1"/>
                    <a:pt x="390" y="10"/>
                    <a:pt x="371" y="33"/>
                  </a:cubicBezTo>
                  <a:cubicBezTo>
                    <a:pt x="298" y="120"/>
                    <a:pt x="234" y="208"/>
                    <a:pt x="169" y="299"/>
                  </a:cubicBezTo>
                  <a:cubicBezTo>
                    <a:pt x="108" y="394"/>
                    <a:pt x="36" y="485"/>
                    <a:pt x="17" y="600"/>
                  </a:cubicBezTo>
                  <a:cubicBezTo>
                    <a:pt x="0" y="694"/>
                    <a:pt x="65" y="760"/>
                    <a:pt x="142" y="760"/>
                  </a:cubicBezTo>
                  <a:cubicBezTo>
                    <a:pt x="174" y="760"/>
                    <a:pt x="207" y="749"/>
                    <a:pt x="238" y="725"/>
                  </a:cubicBezTo>
                  <a:cubicBezTo>
                    <a:pt x="329" y="657"/>
                    <a:pt x="371" y="550"/>
                    <a:pt x="424" y="448"/>
                  </a:cubicBezTo>
                  <a:cubicBezTo>
                    <a:pt x="473" y="349"/>
                    <a:pt x="519" y="250"/>
                    <a:pt x="557" y="143"/>
                  </a:cubicBezTo>
                  <a:cubicBezTo>
                    <a:pt x="587" y="69"/>
                    <a:pt x="513" y="1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61"/>
            <p:cNvSpPr/>
            <p:nvPr/>
          </p:nvSpPr>
          <p:spPr>
            <a:xfrm flipH="1">
              <a:off x="7211972" y="1814856"/>
              <a:ext cx="19327" cy="25465"/>
            </a:xfrm>
            <a:custGeom>
              <a:avLst/>
              <a:gdLst/>
              <a:ahLst/>
              <a:cxnLst/>
              <a:rect l="l" t="t" r="r" b="b"/>
              <a:pathLst>
                <a:path w="592" h="780" extrusionOk="0">
                  <a:moveTo>
                    <a:pt x="472" y="1"/>
                  </a:moveTo>
                  <a:cubicBezTo>
                    <a:pt x="441" y="1"/>
                    <a:pt x="410" y="14"/>
                    <a:pt x="391" y="45"/>
                  </a:cubicBezTo>
                  <a:cubicBezTo>
                    <a:pt x="337" y="144"/>
                    <a:pt x="272" y="239"/>
                    <a:pt x="208" y="334"/>
                  </a:cubicBezTo>
                  <a:cubicBezTo>
                    <a:pt x="140" y="430"/>
                    <a:pt x="94" y="524"/>
                    <a:pt x="40" y="627"/>
                  </a:cubicBezTo>
                  <a:cubicBezTo>
                    <a:pt x="1" y="704"/>
                    <a:pt x="62" y="779"/>
                    <a:pt x="132" y="779"/>
                  </a:cubicBezTo>
                  <a:cubicBezTo>
                    <a:pt x="155" y="779"/>
                    <a:pt x="179" y="771"/>
                    <a:pt x="200" y="753"/>
                  </a:cubicBezTo>
                  <a:cubicBezTo>
                    <a:pt x="300" y="661"/>
                    <a:pt x="372" y="585"/>
                    <a:pt x="432" y="463"/>
                  </a:cubicBezTo>
                  <a:cubicBezTo>
                    <a:pt x="486" y="349"/>
                    <a:pt x="528" y="239"/>
                    <a:pt x="569" y="121"/>
                  </a:cubicBezTo>
                  <a:cubicBezTo>
                    <a:pt x="592" y="51"/>
                    <a:pt x="532" y="1"/>
                    <a:pt x="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61"/>
            <p:cNvSpPr/>
            <p:nvPr/>
          </p:nvSpPr>
          <p:spPr>
            <a:xfrm flipH="1">
              <a:off x="7161499" y="1808817"/>
              <a:ext cx="21188" cy="25400"/>
            </a:xfrm>
            <a:custGeom>
              <a:avLst/>
              <a:gdLst/>
              <a:ahLst/>
              <a:cxnLst/>
              <a:rect l="l" t="t" r="r" b="b"/>
              <a:pathLst>
                <a:path w="649" h="778" extrusionOk="0">
                  <a:moveTo>
                    <a:pt x="488" y="1"/>
                  </a:moveTo>
                  <a:cubicBezTo>
                    <a:pt x="447" y="1"/>
                    <a:pt x="405" y="18"/>
                    <a:pt x="380" y="59"/>
                  </a:cubicBezTo>
                  <a:cubicBezTo>
                    <a:pt x="320" y="158"/>
                    <a:pt x="248" y="250"/>
                    <a:pt x="179" y="344"/>
                  </a:cubicBezTo>
                  <a:cubicBezTo>
                    <a:pt x="106" y="443"/>
                    <a:pt x="0" y="527"/>
                    <a:pt x="42" y="664"/>
                  </a:cubicBezTo>
                  <a:cubicBezTo>
                    <a:pt x="65" y="729"/>
                    <a:pt x="122" y="778"/>
                    <a:pt x="194" y="778"/>
                  </a:cubicBezTo>
                  <a:cubicBezTo>
                    <a:pt x="350" y="774"/>
                    <a:pt x="403" y="637"/>
                    <a:pt x="468" y="511"/>
                  </a:cubicBezTo>
                  <a:cubicBezTo>
                    <a:pt x="529" y="397"/>
                    <a:pt x="571" y="280"/>
                    <a:pt x="616" y="158"/>
                  </a:cubicBezTo>
                  <a:cubicBezTo>
                    <a:pt x="649" y="65"/>
                    <a:pt x="568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61"/>
            <p:cNvSpPr/>
            <p:nvPr/>
          </p:nvSpPr>
          <p:spPr>
            <a:xfrm flipH="1">
              <a:off x="7257646" y="1811135"/>
              <a:ext cx="13549" cy="17205"/>
            </a:xfrm>
            <a:custGeom>
              <a:avLst/>
              <a:gdLst/>
              <a:ahLst/>
              <a:cxnLst/>
              <a:rect l="l" t="t" r="r" b="b"/>
              <a:pathLst>
                <a:path w="415" h="527" extrusionOk="0">
                  <a:moveTo>
                    <a:pt x="259" y="0"/>
                  </a:moveTo>
                  <a:cubicBezTo>
                    <a:pt x="226" y="0"/>
                    <a:pt x="194" y="14"/>
                    <a:pt x="171" y="49"/>
                  </a:cubicBezTo>
                  <a:cubicBezTo>
                    <a:pt x="134" y="117"/>
                    <a:pt x="95" y="186"/>
                    <a:pt x="65" y="254"/>
                  </a:cubicBezTo>
                  <a:cubicBezTo>
                    <a:pt x="34" y="326"/>
                    <a:pt x="1" y="395"/>
                    <a:pt x="12" y="471"/>
                  </a:cubicBezTo>
                  <a:cubicBezTo>
                    <a:pt x="19" y="509"/>
                    <a:pt x="50" y="526"/>
                    <a:pt x="82" y="526"/>
                  </a:cubicBezTo>
                  <a:cubicBezTo>
                    <a:pt x="104" y="526"/>
                    <a:pt x="126" y="519"/>
                    <a:pt x="141" y="505"/>
                  </a:cubicBezTo>
                  <a:cubicBezTo>
                    <a:pt x="190" y="463"/>
                    <a:pt x="213" y="388"/>
                    <a:pt x="244" y="330"/>
                  </a:cubicBezTo>
                  <a:cubicBezTo>
                    <a:pt x="278" y="270"/>
                    <a:pt x="316" y="212"/>
                    <a:pt x="358" y="159"/>
                  </a:cubicBezTo>
                  <a:cubicBezTo>
                    <a:pt x="414" y="82"/>
                    <a:pt x="336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61"/>
            <p:cNvSpPr/>
            <p:nvPr/>
          </p:nvSpPr>
          <p:spPr>
            <a:xfrm flipH="1">
              <a:off x="7265580" y="1886909"/>
              <a:ext cx="13940" cy="15214"/>
            </a:xfrm>
            <a:custGeom>
              <a:avLst/>
              <a:gdLst/>
              <a:ahLst/>
              <a:cxnLst/>
              <a:rect l="l" t="t" r="r" b="b"/>
              <a:pathLst>
                <a:path w="427" h="466" extrusionOk="0">
                  <a:moveTo>
                    <a:pt x="291" y="1"/>
                  </a:moveTo>
                  <a:cubicBezTo>
                    <a:pt x="269" y="1"/>
                    <a:pt x="246" y="10"/>
                    <a:pt x="229" y="32"/>
                  </a:cubicBezTo>
                  <a:cubicBezTo>
                    <a:pt x="187" y="81"/>
                    <a:pt x="145" y="134"/>
                    <a:pt x="103" y="188"/>
                  </a:cubicBezTo>
                  <a:cubicBezTo>
                    <a:pt x="54" y="245"/>
                    <a:pt x="5" y="294"/>
                    <a:pt x="1" y="370"/>
                  </a:cubicBezTo>
                  <a:cubicBezTo>
                    <a:pt x="1" y="419"/>
                    <a:pt x="49" y="466"/>
                    <a:pt x="96" y="466"/>
                  </a:cubicBezTo>
                  <a:cubicBezTo>
                    <a:pt x="104" y="466"/>
                    <a:pt x="111" y="464"/>
                    <a:pt x="119" y="462"/>
                  </a:cubicBezTo>
                  <a:cubicBezTo>
                    <a:pt x="194" y="435"/>
                    <a:pt x="225" y="374"/>
                    <a:pt x="267" y="313"/>
                  </a:cubicBezTo>
                  <a:cubicBezTo>
                    <a:pt x="305" y="260"/>
                    <a:pt x="343" y="203"/>
                    <a:pt x="381" y="150"/>
                  </a:cubicBezTo>
                  <a:cubicBezTo>
                    <a:pt x="426" y="81"/>
                    <a:pt x="357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61"/>
            <p:cNvSpPr/>
            <p:nvPr/>
          </p:nvSpPr>
          <p:spPr>
            <a:xfrm flipH="1">
              <a:off x="7216706" y="1870520"/>
              <a:ext cx="17336" cy="29154"/>
            </a:xfrm>
            <a:custGeom>
              <a:avLst/>
              <a:gdLst/>
              <a:ahLst/>
              <a:cxnLst/>
              <a:rect l="l" t="t" r="r" b="b"/>
              <a:pathLst>
                <a:path w="531" h="893" extrusionOk="0">
                  <a:moveTo>
                    <a:pt x="414" y="0"/>
                  </a:moveTo>
                  <a:cubicBezTo>
                    <a:pt x="382" y="0"/>
                    <a:pt x="351" y="16"/>
                    <a:pt x="330" y="51"/>
                  </a:cubicBezTo>
                  <a:cubicBezTo>
                    <a:pt x="261" y="169"/>
                    <a:pt x="182" y="279"/>
                    <a:pt x="121" y="404"/>
                  </a:cubicBezTo>
                  <a:cubicBezTo>
                    <a:pt x="68" y="515"/>
                    <a:pt x="3" y="652"/>
                    <a:pt x="3" y="773"/>
                  </a:cubicBezTo>
                  <a:cubicBezTo>
                    <a:pt x="0" y="834"/>
                    <a:pt x="61" y="892"/>
                    <a:pt x="122" y="892"/>
                  </a:cubicBezTo>
                  <a:cubicBezTo>
                    <a:pt x="141" y="892"/>
                    <a:pt x="161" y="886"/>
                    <a:pt x="178" y="872"/>
                  </a:cubicBezTo>
                  <a:cubicBezTo>
                    <a:pt x="395" y="705"/>
                    <a:pt x="456" y="378"/>
                    <a:pt x="516" y="127"/>
                  </a:cubicBezTo>
                  <a:cubicBezTo>
                    <a:pt x="531" y="55"/>
                    <a:pt x="473" y="0"/>
                    <a:pt x="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61"/>
            <p:cNvSpPr/>
            <p:nvPr/>
          </p:nvSpPr>
          <p:spPr>
            <a:xfrm flipH="1">
              <a:off x="7243477" y="1920112"/>
              <a:ext cx="21711" cy="25889"/>
            </a:xfrm>
            <a:custGeom>
              <a:avLst/>
              <a:gdLst/>
              <a:ahLst/>
              <a:cxnLst/>
              <a:rect l="l" t="t" r="r" b="b"/>
              <a:pathLst>
                <a:path w="665" h="793" extrusionOk="0">
                  <a:moveTo>
                    <a:pt x="539" y="1"/>
                  </a:moveTo>
                  <a:cubicBezTo>
                    <a:pt x="512" y="1"/>
                    <a:pt x="485" y="10"/>
                    <a:pt x="466" y="30"/>
                  </a:cubicBezTo>
                  <a:cubicBezTo>
                    <a:pt x="380" y="129"/>
                    <a:pt x="299" y="228"/>
                    <a:pt x="215" y="326"/>
                  </a:cubicBezTo>
                  <a:cubicBezTo>
                    <a:pt x="140" y="417"/>
                    <a:pt x="48" y="543"/>
                    <a:pt x="18" y="661"/>
                  </a:cubicBezTo>
                  <a:cubicBezTo>
                    <a:pt x="1" y="737"/>
                    <a:pt x="57" y="793"/>
                    <a:pt x="127" y="793"/>
                  </a:cubicBezTo>
                  <a:cubicBezTo>
                    <a:pt x="135" y="793"/>
                    <a:pt x="143" y="792"/>
                    <a:pt x="151" y="791"/>
                  </a:cubicBezTo>
                  <a:cubicBezTo>
                    <a:pt x="292" y="768"/>
                    <a:pt x="425" y="638"/>
                    <a:pt x="501" y="524"/>
                  </a:cubicBezTo>
                  <a:cubicBezTo>
                    <a:pt x="592" y="387"/>
                    <a:pt x="634" y="270"/>
                    <a:pt x="657" y="110"/>
                  </a:cubicBezTo>
                  <a:cubicBezTo>
                    <a:pt x="664" y="45"/>
                    <a:pt x="600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61"/>
            <p:cNvSpPr/>
            <p:nvPr/>
          </p:nvSpPr>
          <p:spPr>
            <a:xfrm flipH="1">
              <a:off x="7288531" y="1963043"/>
              <a:ext cx="25465" cy="27065"/>
            </a:xfrm>
            <a:custGeom>
              <a:avLst/>
              <a:gdLst/>
              <a:ahLst/>
              <a:cxnLst/>
              <a:rect l="l" t="t" r="r" b="b"/>
              <a:pathLst>
                <a:path w="780" h="829" extrusionOk="0">
                  <a:moveTo>
                    <a:pt x="624" y="0"/>
                  </a:moveTo>
                  <a:cubicBezTo>
                    <a:pt x="600" y="0"/>
                    <a:pt x="575" y="9"/>
                    <a:pt x="555" y="30"/>
                  </a:cubicBezTo>
                  <a:cubicBezTo>
                    <a:pt x="350" y="251"/>
                    <a:pt x="136" y="460"/>
                    <a:pt x="19" y="741"/>
                  </a:cubicBezTo>
                  <a:cubicBezTo>
                    <a:pt x="1" y="786"/>
                    <a:pt x="46" y="828"/>
                    <a:pt x="88" y="828"/>
                  </a:cubicBezTo>
                  <a:cubicBezTo>
                    <a:pt x="100" y="828"/>
                    <a:pt x="112" y="825"/>
                    <a:pt x="122" y="818"/>
                  </a:cubicBezTo>
                  <a:cubicBezTo>
                    <a:pt x="380" y="654"/>
                    <a:pt x="547" y="399"/>
                    <a:pt x="722" y="164"/>
                  </a:cubicBezTo>
                  <a:cubicBezTo>
                    <a:pt x="780" y="89"/>
                    <a:pt x="701" y="0"/>
                    <a:pt x="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61"/>
            <p:cNvSpPr/>
            <p:nvPr/>
          </p:nvSpPr>
          <p:spPr>
            <a:xfrm flipH="1">
              <a:off x="7333356" y="2059974"/>
              <a:ext cx="31929" cy="11818"/>
            </a:xfrm>
            <a:custGeom>
              <a:avLst/>
              <a:gdLst/>
              <a:ahLst/>
              <a:cxnLst/>
              <a:rect l="l" t="t" r="r" b="b"/>
              <a:pathLst>
                <a:path w="978" h="362" extrusionOk="0">
                  <a:moveTo>
                    <a:pt x="397" y="0"/>
                  </a:moveTo>
                  <a:cubicBezTo>
                    <a:pt x="299" y="0"/>
                    <a:pt x="200" y="11"/>
                    <a:pt x="107" y="27"/>
                  </a:cubicBezTo>
                  <a:cubicBezTo>
                    <a:pt x="1" y="42"/>
                    <a:pt x="24" y="187"/>
                    <a:pt x="107" y="217"/>
                  </a:cubicBezTo>
                  <a:cubicBezTo>
                    <a:pt x="292" y="284"/>
                    <a:pt x="500" y="361"/>
                    <a:pt x="704" y="361"/>
                  </a:cubicBezTo>
                  <a:cubicBezTo>
                    <a:pt x="764" y="361"/>
                    <a:pt x="824" y="355"/>
                    <a:pt x="882" y="339"/>
                  </a:cubicBezTo>
                  <a:cubicBezTo>
                    <a:pt x="951" y="324"/>
                    <a:pt x="977" y="229"/>
                    <a:pt x="924" y="176"/>
                  </a:cubicBezTo>
                  <a:cubicBezTo>
                    <a:pt x="781" y="42"/>
                    <a:pt x="590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61"/>
            <p:cNvSpPr/>
            <p:nvPr/>
          </p:nvSpPr>
          <p:spPr>
            <a:xfrm flipH="1">
              <a:off x="7274754" y="2053020"/>
              <a:ext cx="26347" cy="10121"/>
            </a:xfrm>
            <a:custGeom>
              <a:avLst/>
              <a:gdLst/>
              <a:ahLst/>
              <a:cxnLst/>
              <a:rect l="l" t="t" r="r" b="b"/>
              <a:pathLst>
                <a:path w="807" h="310" extrusionOk="0">
                  <a:moveTo>
                    <a:pt x="438" y="1"/>
                  </a:moveTo>
                  <a:cubicBezTo>
                    <a:pt x="327" y="1"/>
                    <a:pt x="213" y="19"/>
                    <a:pt x="111" y="47"/>
                  </a:cubicBezTo>
                  <a:cubicBezTo>
                    <a:pt x="0" y="77"/>
                    <a:pt x="23" y="244"/>
                    <a:pt x="134" y="244"/>
                  </a:cubicBezTo>
                  <a:cubicBezTo>
                    <a:pt x="146" y="243"/>
                    <a:pt x="158" y="243"/>
                    <a:pt x="170" y="243"/>
                  </a:cubicBezTo>
                  <a:cubicBezTo>
                    <a:pt x="255" y="243"/>
                    <a:pt x="335" y="254"/>
                    <a:pt x="418" y="266"/>
                  </a:cubicBezTo>
                  <a:cubicBezTo>
                    <a:pt x="489" y="281"/>
                    <a:pt x="555" y="310"/>
                    <a:pt x="622" y="310"/>
                  </a:cubicBezTo>
                  <a:cubicBezTo>
                    <a:pt x="646" y="310"/>
                    <a:pt x="669" y="306"/>
                    <a:pt x="692" y="297"/>
                  </a:cubicBezTo>
                  <a:cubicBezTo>
                    <a:pt x="783" y="259"/>
                    <a:pt x="806" y="168"/>
                    <a:pt x="750" y="92"/>
                  </a:cubicBezTo>
                  <a:cubicBezTo>
                    <a:pt x="681" y="5"/>
                    <a:pt x="540" y="1"/>
                    <a:pt x="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61"/>
            <p:cNvSpPr/>
            <p:nvPr/>
          </p:nvSpPr>
          <p:spPr>
            <a:xfrm flipH="1">
              <a:off x="7319220" y="2007444"/>
              <a:ext cx="20176" cy="16063"/>
            </a:xfrm>
            <a:custGeom>
              <a:avLst/>
              <a:gdLst/>
              <a:ahLst/>
              <a:cxnLst/>
              <a:rect l="l" t="t" r="r" b="b"/>
              <a:pathLst>
                <a:path w="618" h="492" extrusionOk="0">
                  <a:moveTo>
                    <a:pt x="489" y="1"/>
                  </a:moveTo>
                  <a:cubicBezTo>
                    <a:pt x="390" y="5"/>
                    <a:pt x="333" y="69"/>
                    <a:pt x="265" y="127"/>
                  </a:cubicBezTo>
                  <a:cubicBezTo>
                    <a:pt x="203" y="180"/>
                    <a:pt x="143" y="233"/>
                    <a:pt x="82" y="286"/>
                  </a:cubicBezTo>
                  <a:cubicBezTo>
                    <a:pt x="0" y="359"/>
                    <a:pt x="77" y="491"/>
                    <a:pt x="169" y="491"/>
                  </a:cubicBezTo>
                  <a:cubicBezTo>
                    <a:pt x="188" y="491"/>
                    <a:pt x="207" y="486"/>
                    <a:pt x="226" y="473"/>
                  </a:cubicBezTo>
                  <a:cubicBezTo>
                    <a:pt x="291" y="427"/>
                    <a:pt x="356" y="378"/>
                    <a:pt x="424" y="332"/>
                  </a:cubicBezTo>
                  <a:cubicBezTo>
                    <a:pt x="496" y="283"/>
                    <a:pt x="577" y="241"/>
                    <a:pt x="599" y="150"/>
                  </a:cubicBezTo>
                  <a:cubicBezTo>
                    <a:pt x="618" y="77"/>
                    <a:pt x="565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61"/>
            <p:cNvSpPr/>
            <p:nvPr/>
          </p:nvSpPr>
          <p:spPr>
            <a:xfrm flipH="1">
              <a:off x="7247460" y="2081913"/>
              <a:ext cx="28991" cy="13875"/>
            </a:xfrm>
            <a:custGeom>
              <a:avLst/>
              <a:gdLst/>
              <a:ahLst/>
              <a:cxnLst/>
              <a:rect l="l" t="t" r="r" b="b"/>
              <a:pathLst>
                <a:path w="888" h="425" extrusionOk="0">
                  <a:moveTo>
                    <a:pt x="121" y="0"/>
                  </a:moveTo>
                  <a:cubicBezTo>
                    <a:pt x="25" y="0"/>
                    <a:pt x="1" y="150"/>
                    <a:pt x="100" y="192"/>
                  </a:cubicBezTo>
                  <a:cubicBezTo>
                    <a:pt x="211" y="234"/>
                    <a:pt x="321" y="279"/>
                    <a:pt x="432" y="325"/>
                  </a:cubicBezTo>
                  <a:cubicBezTo>
                    <a:pt x="523" y="363"/>
                    <a:pt x="625" y="425"/>
                    <a:pt x="727" y="425"/>
                  </a:cubicBezTo>
                  <a:cubicBezTo>
                    <a:pt x="735" y="425"/>
                    <a:pt x="743" y="424"/>
                    <a:pt x="751" y="423"/>
                  </a:cubicBezTo>
                  <a:cubicBezTo>
                    <a:pt x="834" y="416"/>
                    <a:pt x="888" y="317"/>
                    <a:pt x="819" y="252"/>
                  </a:cubicBezTo>
                  <a:cubicBezTo>
                    <a:pt x="739" y="169"/>
                    <a:pt x="621" y="150"/>
                    <a:pt x="511" y="115"/>
                  </a:cubicBezTo>
                  <a:cubicBezTo>
                    <a:pt x="393" y="81"/>
                    <a:pt x="272" y="43"/>
                    <a:pt x="154" y="6"/>
                  </a:cubicBezTo>
                  <a:cubicBezTo>
                    <a:pt x="143" y="2"/>
                    <a:pt x="132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61"/>
            <p:cNvSpPr/>
            <p:nvPr/>
          </p:nvSpPr>
          <p:spPr>
            <a:xfrm flipH="1">
              <a:off x="7177333" y="2072217"/>
              <a:ext cx="33333" cy="15410"/>
            </a:xfrm>
            <a:custGeom>
              <a:avLst/>
              <a:gdLst/>
              <a:ahLst/>
              <a:cxnLst/>
              <a:rect l="l" t="t" r="r" b="b"/>
              <a:pathLst>
                <a:path w="1021" h="472" extrusionOk="0">
                  <a:moveTo>
                    <a:pt x="192" y="0"/>
                  </a:moveTo>
                  <a:cubicBezTo>
                    <a:pt x="80" y="0"/>
                    <a:pt x="1" y="157"/>
                    <a:pt x="119" y="215"/>
                  </a:cubicBezTo>
                  <a:cubicBezTo>
                    <a:pt x="317" y="312"/>
                    <a:pt x="580" y="471"/>
                    <a:pt x="817" y="471"/>
                  </a:cubicBezTo>
                  <a:cubicBezTo>
                    <a:pt x="849" y="471"/>
                    <a:pt x="880" y="468"/>
                    <a:pt x="910" y="462"/>
                  </a:cubicBezTo>
                  <a:cubicBezTo>
                    <a:pt x="1002" y="439"/>
                    <a:pt x="1021" y="321"/>
                    <a:pt x="963" y="257"/>
                  </a:cubicBezTo>
                  <a:cubicBezTo>
                    <a:pt x="880" y="166"/>
                    <a:pt x="735" y="127"/>
                    <a:pt x="621" y="93"/>
                  </a:cubicBezTo>
                  <a:cubicBezTo>
                    <a:pt x="484" y="52"/>
                    <a:pt x="347" y="29"/>
                    <a:pt x="211" y="1"/>
                  </a:cubicBezTo>
                  <a:cubicBezTo>
                    <a:pt x="204" y="1"/>
                    <a:pt x="198" y="0"/>
                    <a:pt x="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61"/>
            <p:cNvSpPr/>
            <p:nvPr/>
          </p:nvSpPr>
          <p:spPr>
            <a:xfrm flipH="1">
              <a:off x="7186377" y="2105191"/>
              <a:ext cx="23082" cy="11851"/>
            </a:xfrm>
            <a:custGeom>
              <a:avLst/>
              <a:gdLst/>
              <a:ahLst/>
              <a:cxnLst/>
              <a:rect l="l" t="t" r="r" b="b"/>
              <a:pathLst>
                <a:path w="707" h="363" extrusionOk="0">
                  <a:moveTo>
                    <a:pt x="175" y="0"/>
                  </a:moveTo>
                  <a:cubicBezTo>
                    <a:pt x="70" y="0"/>
                    <a:pt x="1" y="148"/>
                    <a:pt x="113" y="200"/>
                  </a:cubicBezTo>
                  <a:cubicBezTo>
                    <a:pt x="193" y="242"/>
                    <a:pt x="273" y="277"/>
                    <a:pt x="356" y="311"/>
                  </a:cubicBezTo>
                  <a:cubicBezTo>
                    <a:pt x="423" y="336"/>
                    <a:pt x="490" y="362"/>
                    <a:pt x="561" y="362"/>
                  </a:cubicBezTo>
                  <a:cubicBezTo>
                    <a:pt x="579" y="362"/>
                    <a:pt x="597" y="360"/>
                    <a:pt x="615" y="356"/>
                  </a:cubicBezTo>
                  <a:cubicBezTo>
                    <a:pt x="684" y="342"/>
                    <a:pt x="706" y="242"/>
                    <a:pt x="657" y="197"/>
                  </a:cubicBezTo>
                  <a:cubicBezTo>
                    <a:pt x="596" y="140"/>
                    <a:pt x="520" y="128"/>
                    <a:pt x="444" y="102"/>
                  </a:cubicBezTo>
                  <a:cubicBezTo>
                    <a:pt x="368" y="75"/>
                    <a:pt x="296" y="45"/>
                    <a:pt x="224" y="11"/>
                  </a:cubicBezTo>
                  <a:cubicBezTo>
                    <a:pt x="207" y="3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61"/>
            <p:cNvSpPr/>
            <p:nvPr/>
          </p:nvSpPr>
          <p:spPr>
            <a:xfrm flipH="1">
              <a:off x="7095160" y="2088900"/>
              <a:ext cx="32256" cy="17923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166" y="0"/>
                  </a:moveTo>
                  <a:cubicBezTo>
                    <a:pt x="59" y="0"/>
                    <a:pt x="0" y="174"/>
                    <a:pt x="110" y="232"/>
                  </a:cubicBezTo>
                  <a:cubicBezTo>
                    <a:pt x="227" y="293"/>
                    <a:pt x="345" y="357"/>
                    <a:pt x="463" y="415"/>
                  </a:cubicBezTo>
                  <a:cubicBezTo>
                    <a:pt x="569" y="469"/>
                    <a:pt x="674" y="548"/>
                    <a:pt x="793" y="548"/>
                  </a:cubicBezTo>
                  <a:cubicBezTo>
                    <a:pt x="798" y="548"/>
                    <a:pt x="803" y="548"/>
                    <a:pt x="809" y="548"/>
                  </a:cubicBezTo>
                  <a:cubicBezTo>
                    <a:pt x="896" y="540"/>
                    <a:pt x="987" y="438"/>
                    <a:pt x="923" y="354"/>
                  </a:cubicBezTo>
                  <a:cubicBezTo>
                    <a:pt x="840" y="243"/>
                    <a:pt x="722" y="213"/>
                    <a:pt x="596" y="164"/>
                  </a:cubicBezTo>
                  <a:cubicBezTo>
                    <a:pt x="466" y="111"/>
                    <a:pt x="334" y="61"/>
                    <a:pt x="205" y="8"/>
                  </a:cubicBezTo>
                  <a:cubicBezTo>
                    <a:pt x="191" y="3"/>
                    <a:pt x="178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61"/>
            <p:cNvSpPr/>
            <p:nvPr/>
          </p:nvSpPr>
          <p:spPr>
            <a:xfrm flipH="1">
              <a:off x="7120951" y="2129187"/>
              <a:ext cx="21874" cy="13810"/>
            </a:xfrm>
            <a:custGeom>
              <a:avLst/>
              <a:gdLst/>
              <a:ahLst/>
              <a:cxnLst/>
              <a:rect l="l" t="t" r="r" b="b"/>
              <a:pathLst>
                <a:path w="670" h="423" extrusionOk="0">
                  <a:moveTo>
                    <a:pt x="97" y="0"/>
                  </a:moveTo>
                  <a:cubicBezTo>
                    <a:pt x="40" y="0"/>
                    <a:pt x="0" y="71"/>
                    <a:pt x="45" y="116"/>
                  </a:cubicBezTo>
                  <a:cubicBezTo>
                    <a:pt x="122" y="188"/>
                    <a:pt x="201" y="249"/>
                    <a:pt x="289" y="309"/>
                  </a:cubicBezTo>
                  <a:cubicBezTo>
                    <a:pt x="370" y="367"/>
                    <a:pt x="442" y="422"/>
                    <a:pt x="538" y="422"/>
                  </a:cubicBezTo>
                  <a:cubicBezTo>
                    <a:pt x="549" y="422"/>
                    <a:pt x="561" y="422"/>
                    <a:pt x="573" y="420"/>
                  </a:cubicBezTo>
                  <a:cubicBezTo>
                    <a:pt x="654" y="409"/>
                    <a:pt x="669" y="314"/>
                    <a:pt x="642" y="253"/>
                  </a:cubicBezTo>
                  <a:cubicBezTo>
                    <a:pt x="601" y="165"/>
                    <a:pt x="482" y="132"/>
                    <a:pt x="395" y="97"/>
                  </a:cubicBezTo>
                  <a:cubicBezTo>
                    <a:pt x="304" y="59"/>
                    <a:pt x="213" y="25"/>
                    <a:pt x="114" y="2"/>
                  </a:cubicBezTo>
                  <a:cubicBezTo>
                    <a:pt x="108" y="1"/>
                    <a:pt x="102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61"/>
            <p:cNvSpPr/>
            <p:nvPr/>
          </p:nvSpPr>
          <p:spPr>
            <a:xfrm flipH="1">
              <a:off x="7140083" y="2153182"/>
              <a:ext cx="19686" cy="14561"/>
            </a:xfrm>
            <a:custGeom>
              <a:avLst/>
              <a:gdLst/>
              <a:ahLst/>
              <a:cxnLst/>
              <a:rect l="l" t="t" r="r" b="b"/>
              <a:pathLst>
                <a:path w="603" h="446" extrusionOk="0">
                  <a:moveTo>
                    <a:pt x="153" y="0"/>
                  </a:moveTo>
                  <a:cubicBezTo>
                    <a:pt x="71" y="0"/>
                    <a:pt x="0" y="79"/>
                    <a:pt x="51" y="176"/>
                  </a:cubicBezTo>
                  <a:cubicBezTo>
                    <a:pt x="112" y="292"/>
                    <a:pt x="275" y="446"/>
                    <a:pt x="423" y="446"/>
                  </a:cubicBezTo>
                  <a:cubicBezTo>
                    <a:pt x="469" y="446"/>
                    <a:pt x="513" y="431"/>
                    <a:pt x="553" y="396"/>
                  </a:cubicBezTo>
                  <a:cubicBezTo>
                    <a:pt x="602" y="355"/>
                    <a:pt x="595" y="290"/>
                    <a:pt x="576" y="241"/>
                  </a:cubicBezTo>
                  <a:cubicBezTo>
                    <a:pt x="541" y="160"/>
                    <a:pt x="458" y="153"/>
                    <a:pt x="390" y="122"/>
                  </a:cubicBezTo>
                  <a:cubicBezTo>
                    <a:pt x="336" y="104"/>
                    <a:pt x="283" y="65"/>
                    <a:pt x="237" y="31"/>
                  </a:cubicBezTo>
                  <a:cubicBezTo>
                    <a:pt x="211" y="9"/>
                    <a:pt x="182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61"/>
            <p:cNvSpPr/>
            <p:nvPr/>
          </p:nvSpPr>
          <p:spPr>
            <a:xfrm flipH="1">
              <a:off x="7142205" y="2097714"/>
              <a:ext cx="17662" cy="9794"/>
            </a:xfrm>
            <a:custGeom>
              <a:avLst/>
              <a:gdLst/>
              <a:ahLst/>
              <a:cxnLst/>
              <a:rect l="l" t="t" r="r" b="b"/>
              <a:pathLst>
                <a:path w="541" h="300" extrusionOk="0">
                  <a:moveTo>
                    <a:pt x="140" y="0"/>
                  </a:moveTo>
                  <a:cubicBezTo>
                    <a:pt x="52" y="0"/>
                    <a:pt x="1" y="117"/>
                    <a:pt x="88" y="179"/>
                  </a:cubicBezTo>
                  <a:cubicBezTo>
                    <a:pt x="175" y="236"/>
                    <a:pt x="305" y="300"/>
                    <a:pt x="418" y="300"/>
                  </a:cubicBezTo>
                  <a:cubicBezTo>
                    <a:pt x="439" y="300"/>
                    <a:pt x="460" y="297"/>
                    <a:pt x="479" y="293"/>
                  </a:cubicBezTo>
                  <a:cubicBezTo>
                    <a:pt x="525" y="282"/>
                    <a:pt x="541" y="221"/>
                    <a:pt x="507" y="190"/>
                  </a:cubicBezTo>
                  <a:cubicBezTo>
                    <a:pt x="465" y="148"/>
                    <a:pt x="407" y="129"/>
                    <a:pt x="354" y="103"/>
                  </a:cubicBezTo>
                  <a:cubicBezTo>
                    <a:pt x="297" y="69"/>
                    <a:pt x="244" y="42"/>
                    <a:pt x="188" y="12"/>
                  </a:cubicBezTo>
                  <a:cubicBezTo>
                    <a:pt x="171" y="4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61"/>
            <p:cNvSpPr/>
            <p:nvPr/>
          </p:nvSpPr>
          <p:spPr>
            <a:xfrm flipH="1">
              <a:off x="7123465" y="2192229"/>
              <a:ext cx="27946" cy="15246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160" y="1"/>
                  </a:moveTo>
                  <a:cubicBezTo>
                    <a:pt x="37" y="1"/>
                    <a:pt x="0" y="169"/>
                    <a:pt x="126" y="219"/>
                  </a:cubicBezTo>
                  <a:cubicBezTo>
                    <a:pt x="232" y="261"/>
                    <a:pt x="327" y="322"/>
                    <a:pt x="430" y="371"/>
                  </a:cubicBezTo>
                  <a:cubicBezTo>
                    <a:pt x="514" y="412"/>
                    <a:pt x="624" y="466"/>
                    <a:pt x="718" y="466"/>
                  </a:cubicBezTo>
                  <a:cubicBezTo>
                    <a:pt x="721" y="466"/>
                    <a:pt x="724" y="466"/>
                    <a:pt x="727" y="466"/>
                  </a:cubicBezTo>
                  <a:cubicBezTo>
                    <a:pt x="810" y="463"/>
                    <a:pt x="856" y="379"/>
                    <a:pt x="818" y="303"/>
                  </a:cubicBezTo>
                  <a:cubicBezTo>
                    <a:pt x="773" y="212"/>
                    <a:pt x="643" y="135"/>
                    <a:pt x="544" y="98"/>
                  </a:cubicBezTo>
                  <a:cubicBezTo>
                    <a:pt x="430" y="52"/>
                    <a:pt x="304" y="26"/>
                    <a:pt x="183" y="3"/>
                  </a:cubicBezTo>
                  <a:cubicBezTo>
                    <a:pt x="175" y="1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61"/>
            <p:cNvSpPr/>
            <p:nvPr/>
          </p:nvSpPr>
          <p:spPr>
            <a:xfrm flipH="1">
              <a:off x="7160944" y="2215017"/>
              <a:ext cx="25465" cy="16977"/>
            </a:xfrm>
            <a:custGeom>
              <a:avLst/>
              <a:gdLst/>
              <a:ahLst/>
              <a:cxnLst/>
              <a:rect l="l" t="t" r="r" b="b"/>
              <a:pathLst>
                <a:path w="780" h="520" extrusionOk="0">
                  <a:moveTo>
                    <a:pt x="180" y="1"/>
                  </a:moveTo>
                  <a:cubicBezTo>
                    <a:pt x="82" y="1"/>
                    <a:pt x="0" y="146"/>
                    <a:pt x="88" y="224"/>
                  </a:cubicBezTo>
                  <a:cubicBezTo>
                    <a:pt x="160" y="289"/>
                    <a:pt x="240" y="369"/>
                    <a:pt x="327" y="407"/>
                  </a:cubicBezTo>
                  <a:cubicBezTo>
                    <a:pt x="415" y="449"/>
                    <a:pt x="506" y="483"/>
                    <a:pt x="597" y="514"/>
                  </a:cubicBezTo>
                  <a:cubicBezTo>
                    <a:pt x="609" y="518"/>
                    <a:pt x="621" y="520"/>
                    <a:pt x="632" y="520"/>
                  </a:cubicBezTo>
                  <a:cubicBezTo>
                    <a:pt x="728" y="520"/>
                    <a:pt x="780" y="371"/>
                    <a:pt x="685" y="316"/>
                  </a:cubicBezTo>
                  <a:cubicBezTo>
                    <a:pt x="604" y="270"/>
                    <a:pt x="536" y="224"/>
                    <a:pt x="468" y="167"/>
                  </a:cubicBezTo>
                  <a:cubicBezTo>
                    <a:pt x="399" y="114"/>
                    <a:pt x="316" y="76"/>
                    <a:pt x="243" y="23"/>
                  </a:cubicBezTo>
                  <a:cubicBezTo>
                    <a:pt x="222" y="7"/>
                    <a:pt x="20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61"/>
            <p:cNvSpPr/>
            <p:nvPr/>
          </p:nvSpPr>
          <p:spPr>
            <a:xfrm flipH="1">
              <a:off x="7203517" y="2239209"/>
              <a:ext cx="20666" cy="12471"/>
            </a:xfrm>
            <a:custGeom>
              <a:avLst/>
              <a:gdLst/>
              <a:ahLst/>
              <a:cxnLst/>
              <a:rect l="l" t="t" r="r" b="b"/>
              <a:pathLst>
                <a:path w="633" h="382" extrusionOk="0">
                  <a:moveTo>
                    <a:pt x="104" y="0"/>
                  </a:moveTo>
                  <a:cubicBezTo>
                    <a:pt x="15" y="0"/>
                    <a:pt x="1" y="131"/>
                    <a:pt x="70" y="175"/>
                  </a:cubicBezTo>
                  <a:cubicBezTo>
                    <a:pt x="142" y="224"/>
                    <a:pt x="222" y="263"/>
                    <a:pt x="298" y="305"/>
                  </a:cubicBezTo>
                  <a:cubicBezTo>
                    <a:pt x="356" y="338"/>
                    <a:pt x="429" y="382"/>
                    <a:pt x="498" y="382"/>
                  </a:cubicBezTo>
                  <a:cubicBezTo>
                    <a:pt x="515" y="382"/>
                    <a:pt x="532" y="379"/>
                    <a:pt x="549" y="373"/>
                  </a:cubicBezTo>
                  <a:cubicBezTo>
                    <a:pt x="602" y="354"/>
                    <a:pt x="633" y="305"/>
                    <a:pt x="617" y="252"/>
                  </a:cubicBezTo>
                  <a:cubicBezTo>
                    <a:pt x="594" y="152"/>
                    <a:pt x="484" y="107"/>
                    <a:pt x="396" y="73"/>
                  </a:cubicBezTo>
                  <a:cubicBezTo>
                    <a:pt x="305" y="35"/>
                    <a:pt x="214" y="12"/>
                    <a:pt x="115" y="1"/>
                  </a:cubicBezTo>
                  <a:cubicBezTo>
                    <a:pt x="111" y="0"/>
                    <a:pt x="108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61"/>
            <p:cNvSpPr/>
            <p:nvPr/>
          </p:nvSpPr>
          <p:spPr>
            <a:xfrm flipH="1">
              <a:off x="7209230" y="2279104"/>
              <a:ext cx="23865" cy="13288"/>
            </a:xfrm>
            <a:custGeom>
              <a:avLst/>
              <a:gdLst/>
              <a:ahLst/>
              <a:cxnLst/>
              <a:rect l="l" t="t" r="r" b="b"/>
              <a:pathLst>
                <a:path w="731" h="407" extrusionOk="0">
                  <a:moveTo>
                    <a:pt x="162" y="1"/>
                  </a:moveTo>
                  <a:cubicBezTo>
                    <a:pt x="59" y="1"/>
                    <a:pt x="1" y="167"/>
                    <a:pt x="107" y="216"/>
                  </a:cubicBezTo>
                  <a:cubicBezTo>
                    <a:pt x="190" y="253"/>
                    <a:pt x="274" y="292"/>
                    <a:pt x="358" y="330"/>
                  </a:cubicBezTo>
                  <a:cubicBezTo>
                    <a:pt x="425" y="363"/>
                    <a:pt x="493" y="407"/>
                    <a:pt x="566" y="407"/>
                  </a:cubicBezTo>
                  <a:cubicBezTo>
                    <a:pt x="584" y="407"/>
                    <a:pt x="602" y="404"/>
                    <a:pt x="620" y="398"/>
                  </a:cubicBezTo>
                  <a:cubicBezTo>
                    <a:pt x="692" y="376"/>
                    <a:pt x="731" y="292"/>
                    <a:pt x="692" y="227"/>
                  </a:cubicBezTo>
                  <a:cubicBezTo>
                    <a:pt x="643" y="139"/>
                    <a:pt x="548" y="125"/>
                    <a:pt x="457" y="94"/>
                  </a:cubicBezTo>
                  <a:cubicBezTo>
                    <a:pt x="369" y="64"/>
                    <a:pt x="282" y="37"/>
                    <a:pt x="195" y="6"/>
                  </a:cubicBezTo>
                  <a:cubicBezTo>
                    <a:pt x="184" y="2"/>
                    <a:pt x="173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61"/>
            <p:cNvSpPr/>
            <p:nvPr/>
          </p:nvSpPr>
          <p:spPr>
            <a:xfrm flipH="1">
              <a:off x="7153729" y="2260299"/>
              <a:ext cx="22233" cy="13777"/>
            </a:xfrm>
            <a:custGeom>
              <a:avLst/>
              <a:gdLst/>
              <a:ahLst/>
              <a:cxnLst/>
              <a:rect l="l" t="t" r="r" b="b"/>
              <a:pathLst>
                <a:path w="681" h="422" extrusionOk="0">
                  <a:moveTo>
                    <a:pt x="161" y="1"/>
                  </a:moveTo>
                  <a:cubicBezTo>
                    <a:pt x="75" y="1"/>
                    <a:pt x="1" y="129"/>
                    <a:pt x="79" y="194"/>
                  </a:cubicBezTo>
                  <a:cubicBezTo>
                    <a:pt x="156" y="259"/>
                    <a:pt x="235" y="313"/>
                    <a:pt x="323" y="354"/>
                  </a:cubicBezTo>
                  <a:cubicBezTo>
                    <a:pt x="385" y="384"/>
                    <a:pt x="459" y="421"/>
                    <a:pt x="529" y="421"/>
                  </a:cubicBezTo>
                  <a:cubicBezTo>
                    <a:pt x="558" y="421"/>
                    <a:pt x="586" y="415"/>
                    <a:pt x="612" y="400"/>
                  </a:cubicBezTo>
                  <a:cubicBezTo>
                    <a:pt x="658" y="370"/>
                    <a:pt x="681" y="305"/>
                    <a:pt x="649" y="259"/>
                  </a:cubicBezTo>
                  <a:cubicBezTo>
                    <a:pt x="597" y="176"/>
                    <a:pt x="509" y="180"/>
                    <a:pt x="425" y="145"/>
                  </a:cubicBezTo>
                  <a:cubicBezTo>
                    <a:pt x="349" y="115"/>
                    <a:pt x="281" y="69"/>
                    <a:pt x="216" y="20"/>
                  </a:cubicBezTo>
                  <a:cubicBezTo>
                    <a:pt x="198" y="7"/>
                    <a:pt x="179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61"/>
            <p:cNvSpPr/>
            <p:nvPr/>
          </p:nvSpPr>
          <p:spPr>
            <a:xfrm flipH="1">
              <a:off x="7092940" y="2247828"/>
              <a:ext cx="31929" cy="16324"/>
            </a:xfrm>
            <a:custGeom>
              <a:avLst/>
              <a:gdLst/>
              <a:ahLst/>
              <a:cxnLst/>
              <a:rect l="l" t="t" r="r" b="b"/>
              <a:pathLst>
                <a:path w="978" h="500" extrusionOk="0">
                  <a:moveTo>
                    <a:pt x="164" y="0"/>
                  </a:moveTo>
                  <a:cubicBezTo>
                    <a:pt x="60" y="0"/>
                    <a:pt x="1" y="164"/>
                    <a:pt x="107" y="220"/>
                  </a:cubicBezTo>
                  <a:cubicBezTo>
                    <a:pt x="310" y="318"/>
                    <a:pt x="551" y="500"/>
                    <a:pt x="786" y="500"/>
                  </a:cubicBezTo>
                  <a:cubicBezTo>
                    <a:pt x="803" y="500"/>
                    <a:pt x="820" y="499"/>
                    <a:pt x="837" y="497"/>
                  </a:cubicBezTo>
                  <a:cubicBezTo>
                    <a:pt x="936" y="485"/>
                    <a:pt x="978" y="390"/>
                    <a:pt x="913" y="314"/>
                  </a:cubicBezTo>
                  <a:cubicBezTo>
                    <a:pt x="753" y="113"/>
                    <a:pt x="430" y="79"/>
                    <a:pt x="199" y="6"/>
                  </a:cubicBezTo>
                  <a:cubicBezTo>
                    <a:pt x="187" y="2"/>
                    <a:pt x="175" y="0"/>
                    <a:pt x="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61"/>
            <p:cNvSpPr/>
            <p:nvPr/>
          </p:nvSpPr>
          <p:spPr>
            <a:xfrm flipH="1">
              <a:off x="7055689" y="2219424"/>
              <a:ext cx="22657" cy="14006"/>
            </a:xfrm>
            <a:custGeom>
              <a:avLst/>
              <a:gdLst/>
              <a:ahLst/>
              <a:cxnLst/>
              <a:rect l="l" t="t" r="r" b="b"/>
              <a:pathLst>
                <a:path w="694" h="429" extrusionOk="0">
                  <a:moveTo>
                    <a:pt x="180" y="1"/>
                  </a:moveTo>
                  <a:cubicBezTo>
                    <a:pt x="64" y="1"/>
                    <a:pt x="1" y="171"/>
                    <a:pt x="116" y="234"/>
                  </a:cubicBezTo>
                  <a:cubicBezTo>
                    <a:pt x="218" y="291"/>
                    <a:pt x="317" y="351"/>
                    <a:pt x="420" y="409"/>
                  </a:cubicBezTo>
                  <a:cubicBezTo>
                    <a:pt x="447" y="422"/>
                    <a:pt x="477" y="429"/>
                    <a:pt x="507" y="429"/>
                  </a:cubicBezTo>
                  <a:cubicBezTo>
                    <a:pt x="565" y="429"/>
                    <a:pt x="621" y="403"/>
                    <a:pt x="651" y="348"/>
                  </a:cubicBezTo>
                  <a:cubicBezTo>
                    <a:pt x="656" y="333"/>
                    <a:pt x="663" y="321"/>
                    <a:pt x="667" y="306"/>
                  </a:cubicBezTo>
                  <a:cubicBezTo>
                    <a:pt x="693" y="219"/>
                    <a:pt x="633" y="128"/>
                    <a:pt x="549" y="100"/>
                  </a:cubicBezTo>
                  <a:cubicBezTo>
                    <a:pt x="439" y="67"/>
                    <a:pt x="325" y="40"/>
                    <a:pt x="214" y="6"/>
                  </a:cubicBezTo>
                  <a:cubicBezTo>
                    <a:pt x="203" y="2"/>
                    <a:pt x="19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61"/>
            <p:cNvSpPr/>
            <p:nvPr/>
          </p:nvSpPr>
          <p:spPr>
            <a:xfrm flipH="1">
              <a:off x="7070707" y="2191511"/>
              <a:ext cx="33627" cy="16063"/>
            </a:xfrm>
            <a:custGeom>
              <a:avLst/>
              <a:gdLst/>
              <a:ahLst/>
              <a:cxnLst/>
              <a:rect l="l" t="t" r="r" b="b"/>
              <a:pathLst>
                <a:path w="1030" h="492" extrusionOk="0">
                  <a:moveTo>
                    <a:pt x="193" y="0"/>
                  </a:moveTo>
                  <a:cubicBezTo>
                    <a:pt x="54" y="0"/>
                    <a:pt x="0" y="198"/>
                    <a:pt x="152" y="248"/>
                  </a:cubicBezTo>
                  <a:cubicBezTo>
                    <a:pt x="277" y="290"/>
                    <a:pt x="406" y="344"/>
                    <a:pt x="531" y="393"/>
                  </a:cubicBezTo>
                  <a:cubicBezTo>
                    <a:pt x="641" y="439"/>
                    <a:pt x="730" y="492"/>
                    <a:pt x="842" y="492"/>
                  </a:cubicBezTo>
                  <a:cubicBezTo>
                    <a:pt x="858" y="492"/>
                    <a:pt x="875" y="491"/>
                    <a:pt x="893" y="488"/>
                  </a:cubicBezTo>
                  <a:cubicBezTo>
                    <a:pt x="984" y="476"/>
                    <a:pt x="1030" y="348"/>
                    <a:pt x="980" y="276"/>
                  </a:cubicBezTo>
                  <a:cubicBezTo>
                    <a:pt x="896" y="162"/>
                    <a:pt x="775" y="131"/>
                    <a:pt x="638" y="93"/>
                  </a:cubicBezTo>
                  <a:cubicBezTo>
                    <a:pt x="501" y="48"/>
                    <a:pt x="361" y="25"/>
                    <a:pt x="216" y="2"/>
                  </a:cubicBezTo>
                  <a:cubicBezTo>
                    <a:pt x="208" y="1"/>
                    <a:pt x="200" y="0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61"/>
            <p:cNvSpPr/>
            <p:nvPr/>
          </p:nvSpPr>
          <p:spPr>
            <a:xfrm flipH="1">
              <a:off x="7086965" y="2157720"/>
              <a:ext cx="31211" cy="16552"/>
            </a:xfrm>
            <a:custGeom>
              <a:avLst/>
              <a:gdLst/>
              <a:ahLst/>
              <a:cxnLst/>
              <a:rect l="l" t="t" r="r" b="b"/>
              <a:pathLst>
                <a:path w="956" h="507" extrusionOk="0">
                  <a:moveTo>
                    <a:pt x="208" y="1"/>
                  </a:moveTo>
                  <a:cubicBezTo>
                    <a:pt x="43" y="1"/>
                    <a:pt x="0" y="240"/>
                    <a:pt x="169" y="311"/>
                  </a:cubicBezTo>
                  <a:cubicBezTo>
                    <a:pt x="283" y="356"/>
                    <a:pt x="393" y="398"/>
                    <a:pt x="507" y="439"/>
                  </a:cubicBezTo>
                  <a:cubicBezTo>
                    <a:pt x="589" y="472"/>
                    <a:pt x="674" y="506"/>
                    <a:pt x="761" y="506"/>
                  </a:cubicBezTo>
                  <a:cubicBezTo>
                    <a:pt x="786" y="506"/>
                    <a:pt x="812" y="503"/>
                    <a:pt x="838" y="497"/>
                  </a:cubicBezTo>
                  <a:cubicBezTo>
                    <a:pt x="918" y="474"/>
                    <a:pt x="955" y="379"/>
                    <a:pt x="913" y="307"/>
                  </a:cubicBezTo>
                  <a:cubicBezTo>
                    <a:pt x="853" y="196"/>
                    <a:pt x="731" y="151"/>
                    <a:pt x="621" y="113"/>
                  </a:cubicBezTo>
                  <a:cubicBezTo>
                    <a:pt x="499" y="67"/>
                    <a:pt x="378" y="33"/>
                    <a:pt x="252" y="6"/>
                  </a:cubicBezTo>
                  <a:cubicBezTo>
                    <a:pt x="237" y="2"/>
                    <a:pt x="222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61"/>
            <p:cNvSpPr/>
            <p:nvPr/>
          </p:nvSpPr>
          <p:spPr>
            <a:xfrm flipH="1">
              <a:off x="7027514" y="2165948"/>
              <a:ext cx="33105" cy="18348"/>
            </a:xfrm>
            <a:custGeom>
              <a:avLst/>
              <a:gdLst/>
              <a:ahLst/>
              <a:cxnLst/>
              <a:rect l="l" t="t" r="r" b="b"/>
              <a:pathLst>
                <a:path w="1014" h="562" extrusionOk="0">
                  <a:moveTo>
                    <a:pt x="157" y="0"/>
                  </a:moveTo>
                  <a:cubicBezTo>
                    <a:pt x="42" y="0"/>
                    <a:pt x="0" y="149"/>
                    <a:pt x="98" y="226"/>
                  </a:cubicBezTo>
                  <a:cubicBezTo>
                    <a:pt x="202" y="305"/>
                    <a:pt x="514" y="561"/>
                    <a:pt x="721" y="561"/>
                  </a:cubicBezTo>
                  <a:cubicBezTo>
                    <a:pt x="792" y="561"/>
                    <a:pt x="850" y="531"/>
                    <a:pt x="884" y="454"/>
                  </a:cubicBezTo>
                  <a:cubicBezTo>
                    <a:pt x="1014" y="153"/>
                    <a:pt x="368" y="39"/>
                    <a:pt x="192" y="5"/>
                  </a:cubicBezTo>
                  <a:cubicBezTo>
                    <a:pt x="180" y="2"/>
                    <a:pt x="168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61"/>
            <p:cNvSpPr/>
            <p:nvPr/>
          </p:nvSpPr>
          <p:spPr>
            <a:xfrm flipH="1">
              <a:off x="7029865" y="2126836"/>
              <a:ext cx="30525" cy="9860"/>
            </a:xfrm>
            <a:custGeom>
              <a:avLst/>
              <a:gdLst/>
              <a:ahLst/>
              <a:cxnLst/>
              <a:rect l="l" t="t" r="r" b="b"/>
              <a:pathLst>
                <a:path w="935" h="302" extrusionOk="0">
                  <a:moveTo>
                    <a:pt x="141" y="1"/>
                  </a:moveTo>
                  <a:cubicBezTo>
                    <a:pt x="44" y="1"/>
                    <a:pt x="1" y="147"/>
                    <a:pt x="110" y="173"/>
                  </a:cubicBezTo>
                  <a:cubicBezTo>
                    <a:pt x="227" y="199"/>
                    <a:pt x="345" y="230"/>
                    <a:pt x="466" y="253"/>
                  </a:cubicBezTo>
                  <a:cubicBezTo>
                    <a:pt x="557" y="272"/>
                    <a:pt x="657" y="302"/>
                    <a:pt x="753" y="302"/>
                  </a:cubicBezTo>
                  <a:cubicBezTo>
                    <a:pt x="770" y="302"/>
                    <a:pt x="788" y="301"/>
                    <a:pt x="805" y="298"/>
                  </a:cubicBezTo>
                  <a:cubicBezTo>
                    <a:pt x="882" y="290"/>
                    <a:pt x="935" y="181"/>
                    <a:pt x="847" y="135"/>
                  </a:cubicBezTo>
                  <a:cubicBezTo>
                    <a:pt x="654" y="32"/>
                    <a:pt x="372" y="32"/>
                    <a:pt x="155" y="2"/>
                  </a:cubicBezTo>
                  <a:cubicBezTo>
                    <a:pt x="150" y="1"/>
                    <a:pt x="146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61"/>
            <p:cNvSpPr/>
            <p:nvPr/>
          </p:nvSpPr>
          <p:spPr>
            <a:xfrm flipH="1">
              <a:off x="7000090" y="2191870"/>
              <a:ext cx="19458" cy="12635"/>
            </a:xfrm>
            <a:custGeom>
              <a:avLst/>
              <a:gdLst/>
              <a:ahLst/>
              <a:cxnLst/>
              <a:rect l="l" t="t" r="r" b="b"/>
              <a:pathLst>
                <a:path w="596" h="387" extrusionOk="0">
                  <a:moveTo>
                    <a:pt x="143" y="1"/>
                  </a:moveTo>
                  <a:cubicBezTo>
                    <a:pt x="53" y="1"/>
                    <a:pt x="1" y="100"/>
                    <a:pt x="41" y="184"/>
                  </a:cubicBezTo>
                  <a:cubicBezTo>
                    <a:pt x="68" y="249"/>
                    <a:pt x="140" y="298"/>
                    <a:pt x="201" y="328"/>
                  </a:cubicBezTo>
                  <a:cubicBezTo>
                    <a:pt x="273" y="367"/>
                    <a:pt x="349" y="386"/>
                    <a:pt x="429" y="386"/>
                  </a:cubicBezTo>
                  <a:cubicBezTo>
                    <a:pt x="431" y="386"/>
                    <a:pt x="433" y="386"/>
                    <a:pt x="435" y="386"/>
                  </a:cubicBezTo>
                  <a:cubicBezTo>
                    <a:pt x="523" y="386"/>
                    <a:pt x="596" y="304"/>
                    <a:pt x="596" y="219"/>
                  </a:cubicBezTo>
                  <a:cubicBezTo>
                    <a:pt x="596" y="138"/>
                    <a:pt x="526" y="51"/>
                    <a:pt x="439" y="51"/>
                  </a:cubicBezTo>
                  <a:cubicBezTo>
                    <a:pt x="436" y="51"/>
                    <a:pt x="432" y="51"/>
                    <a:pt x="429" y="51"/>
                  </a:cubicBezTo>
                  <a:cubicBezTo>
                    <a:pt x="413" y="53"/>
                    <a:pt x="395" y="54"/>
                    <a:pt x="377" y="54"/>
                  </a:cubicBezTo>
                  <a:cubicBezTo>
                    <a:pt x="351" y="54"/>
                    <a:pt x="326" y="52"/>
                    <a:pt x="310" y="47"/>
                  </a:cubicBezTo>
                  <a:cubicBezTo>
                    <a:pt x="261" y="40"/>
                    <a:pt x="224" y="14"/>
                    <a:pt x="178" y="5"/>
                  </a:cubicBezTo>
                  <a:cubicBezTo>
                    <a:pt x="166" y="2"/>
                    <a:pt x="154" y="1"/>
                    <a:pt x="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61"/>
            <p:cNvSpPr/>
            <p:nvPr/>
          </p:nvSpPr>
          <p:spPr>
            <a:xfrm flipH="1">
              <a:off x="6968161" y="2211883"/>
              <a:ext cx="23245" cy="12504"/>
            </a:xfrm>
            <a:custGeom>
              <a:avLst/>
              <a:gdLst/>
              <a:ahLst/>
              <a:cxnLst/>
              <a:rect l="l" t="t" r="r" b="b"/>
              <a:pathLst>
                <a:path w="712" h="383" extrusionOk="0">
                  <a:moveTo>
                    <a:pt x="123" y="0"/>
                  </a:moveTo>
                  <a:cubicBezTo>
                    <a:pt x="66" y="0"/>
                    <a:pt x="15" y="57"/>
                    <a:pt x="8" y="112"/>
                  </a:cubicBezTo>
                  <a:cubicBezTo>
                    <a:pt x="0" y="180"/>
                    <a:pt x="38" y="229"/>
                    <a:pt x="99" y="252"/>
                  </a:cubicBezTo>
                  <a:cubicBezTo>
                    <a:pt x="183" y="282"/>
                    <a:pt x="266" y="320"/>
                    <a:pt x="350" y="347"/>
                  </a:cubicBezTo>
                  <a:cubicBezTo>
                    <a:pt x="404" y="363"/>
                    <a:pt x="461" y="383"/>
                    <a:pt x="516" y="383"/>
                  </a:cubicBezTo>
                  <a:cubicBezTo>
                    <a:pt x="554" y="383"/>
                    <a:pt x="592" y="373"/>
                    <a:pt x="627" y="347"/>
                  </a:cubicBezTo>
                  <a:cubicBezTo>
                    <a:pt x="688" y="305"/>
                    <a:pt x="711" y="233"/>
                    <a:pt x="673" y="161"/>
                  </a:cubicBezTo>
                  <a:cubicBezTo>
                    <a:pt x="624" y="62"/>
                    <a:pt x="517" y="50"/>
                    <a:pt x="418" y="35"/>
                  </a:cubicBezTo>
                  <a:cubicBezTo>
                    <a:pt x="327" y="17"/>
                    <a:pt x="229" y="12"/>
                    <a:pt x="133" y="1"/>
                  </a:cubicBezTo>
                  <a:cubicBezTo>
                    <a:pt x="129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61"/>
            <p:cNvSpPr/>
            <p:nvPr/>
          </p:nvSpPr>
          <p:spPr>
            <a:xfrm flipH="1">
              <a:off x="6988533" y="2249035"/>
              <a:ext cx="22233" cy="11949"/>
            </a:xfrm>
            <a:custGeom>
              <a:avLst/>
              <a:gdLst/>
              <a:ahLst/>
              <a:cxnLst/>
              <a:rect l="l" t="t" r="r" b="b"/>
              <a:pathLst>
                <a:path w="681" h="366" extrusionOk="0">
                  <a:moveTo>
                    <a:pt x="160" y="1"/>
                  </a:moveTo>
                  <a:cubicBezTo>
                    <a:pt x="65" y="1"/>
                    <a:pt x="0" y="148"/>
                    <a:pt x="106" y="193"/>
                  </a:cubicBezTo>
                  <a:cubicBezTo>
                    <a:pt x="186" y="228"/>
                    <a:pt x="262" y="266"/>
                    <a:pt x="343" y="304"/>
                  </a:cubicBezTo>
                  <a:cubicBezTo>
                    <a:pt x="405" y="335"/>
                    <a:pt x="463" y="366"/>
                    <a:pt x="524" y="366"/>
                  </a:cubicBezTo>
                  <a:cubicBezTo>
                    <a:pt x="552" y="366"/>
                    <a:pt x="581" y="359"/>
                    <a:pt x="612" y="342"/>
                  </a:cubicBezTo>
                  <a:cubicBezTo>
                    <a:pt x="673" y="311"/>
                    <a:pt x="680" y="235"/>
                    <a:pt x="654" y="179"/>
                  </a:cubicBezTo>
                  <a:cubicBezTo>
                    <a:pt x="616" y="91"/>
                    <a:pt x="517" y="79"/>
                    <a:pt x="429" y="60"/>
                  </a:cubicBezTo>
                  <a:cubicBezTo>
                    <a:pt x="350" y="42"/>
                    <a:pt x="266" y="26"/>
                    <a:pt x="183" y="4"/>
                  </a:cubicBezTo>
                  <a:cubicBezTo>
                    <a:pt x="175" y="2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61"/>
            <p:cNvSpPr/>
            <p:nvPr/>
          </p:nvSpPr>
          <p:spPr>
            <a:xfrm flipH="1">
              <a:off x="7008513" y="2218641"/>
              <a:ext cx="19686" cy="10872"/>
            </a:xfrm>
            <a:custGeom>
              <a:avLst/>
              <a:gdLst/>
              <a:ahLst/>
              <a:cxnLst/>
              <a:rect l="l" t="t" r="r" b="b"/>
              <a:pathLst>
                <a:path w="603" h="333" extrusionOk="0">
                  <a:moveTo>
                    <a:pt x="171" y="0"/>
                  </a:moveTo>
                  <a:cubicBezTo>
                    <a:pt x="44" y="0"/>
                    <a:pt x="0" y="185"/>
                    <a:pt x="135" y="228"/>
                  </a:cubicBezTo>
                  <a:cubicBezTo>
                    <a:pt x="226" y="258"/>
                    <a:pt x="314" y="296"/>
                    <a:pt x="405" y="326"/>
                  </a:cubicBezTo>
                  <a:cubicBezTo>
                    <a:pt x="417" y="331"/>
                    <a:pt x="430" y="333"/>
                    <a:pt x="443" y="333"/>
                  </a:cubicBezTo>
                  <a:cubicBezTo>
                    <a:pt x="504" y="333"/>
                    <a:pt x="565" y="284"/>
                    <a:pt x="584" y="228"/>
                  </a:cubicBezTo>
                  <a:cubicBezTo>
                    <a:pt x="603" y="155"/>
                    <a:pt x="557" y="61"/>
                    <a:pt x="481" y="49"/>
                  </a:cubicBezTo>
                  <a:cubicBezTo>
                    <a:pt x="386" y="33"/>
                    <a:pt x="291" y="22"/>
                    <a:pt x="199" y="3"/>
                  </a:cubicBezTo>
                  <a:cubicBezTo>
                    <a:pt x="190" y="1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61"/>
            <p:cNvSpPr/>
            <p:nvPr/>
          </p:nvSpPr>
          <p:spPr>
            <a:xfrm flipH="1">
              <a:off x="7057060" y="2276753"/>
              <a:ext cx="24584" cy="10741"/>
            </a:xfrm>
            <a:custGeom>
              <a:avLst/>
              <a:gdLst/>
              <a:ahLst/>
              <a:cxnLst/>
              <a:rect l="l" t="t" r="r" b="b"/>
              <a:pathLst>
                <a:path w="753" h="329" extrusionOk="0">
                  <a:moveTo>
                    <a:pt x="85" y="1"/>
                  </a:moveTo>
                  <a:cubicBezTo>
                    <a:pt x="32" y="1"/>
                    <a:pt x="0" y="81"/>
                    <a:pt x="54" y="109"/>
                  </a:cubicBezTo>
                  <a:cubicBezTo>
                    <a:pt x="204" y="193"/>
                    <a:pt x="403" y="328"/>
                    <a:pt x="588" y="328"/>
                  </a:cubicBezTo>
                  <a:cubicBezTo>
                    <a:pt x="604" y="328"/>
                    <a:pt x="619" y="327"/>
                    <a:pt x="635" y="325"/>
                  </a:cubicBezTo>
                  <a:cubicBezTo>
                    <a:pt x="692" y="318"/>
                    <a:pt x="752" y="238"/>
                    <a:pt x="692" y="192"/>
                  </a:cubicBezTo>
                  <a:cubicBezTo>
                    <a:pt x="533" y="67"/>
                    <a:pt x="289" y="55"/>
                    <a:pt x="99" y="2"/>
                  </a:cubicBezTo>
                  <a:cubicBezTo>
                    <a:pt x="94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61"/>
            <p:cNvSpPr/>
            <p:nvPr/>
          </p:nvSpPr>
          <p:spPr>
            <a:xfrm flipH="1">
              <a:off x="7078281" y="2327161"/>
              <a:ext cx="21874" cy="11525"/>
            </a:xfrm>
            <a:custGeom>
              <a:avLst/>
              <a:gdLst/>
              <a:ahLst/>
              <a:cxnLst/>
              <a:rect l="l" t="t" r="r" b="b"/>
              <a:pathLst>
                <a:path w="670" h="353" extrusionOk="0">
                  <a:moveTo>
                    <a:pt x="255" y="1"/>
                  </a:moveTo>
                  <a:cubicBezTo>
                    <a:pt x="214" y="1"/>
                    <a:pt x="172" y="2"/>
                    <a:pt x="130" y="6"/>
                  </a:cubicBezTo>
                  <a:cubicBezTo>
                    <a:pt x="69" y="13"/>
                    <a:pt x="16" y="48"/>
                    <a:pt x="8" y="113"/>
                  </a:cubicBezTo>
                  <a:cubicBezTo>
                    <a:pt x="1" y="169"/>
                    <a:pt x="35" y="241"/>
                    <a:pt x="96" y="250"/>
                  </a:cubicBezTo>
                  <a:cubicBezTo>
                    <a:pt x="217" y="268"/>
                    <a:pt x="335" y="302"/>
                    <a:pt x="449" y="344"/>
                  </a:cubicBezTo>
                  <a:cubicBezTo>
                    <a:pt x="463" y="350"/>
                    <a:pt x="477" y="352"/>
                    <a:pt x="490" y="352"/>
                  </a:cubicBezTo>
                  <a:cubicBezTo>
                    <a:pt x="534" y="352"/>
                    <a:pt x="578" y="328"/>
                    <a:pt x="612" y="302"/>
                  </a:cubicBezTo>
                  <a:cubicBezTo>
                    <a:pt x="617" y="299"/>
                    <a:pt x="621" y="299"/>
                    <a:pt x="624" y="295"/>
                  </a:cubicBezTo>
                  <a:cubicBezTo>
                    <a:pt x="658" y="264"/>
                    <a:pt x="670" y="204"/>
                    <a:pt x="658" y="158"/>
                  </a:cubicBezTo>
                  <a:cubicBezTo>
                    <a:pt x="658" y="154"/>
                    <a:pt x="654" y="146"/>
                    <a:pt x="654" y="143"/>
                  </a:cubicBezTo>
                  <a:cubicBezTo>
                    <a:pt x="640" y="90"/>
                    <a:pt x="594" y="36"/>
                    <a:pt x="537" y="25"/>
                  </a:cubicBezTo>
                  <a:cubicBezTo>
                    <a:pt x="442" y="9"/>
                    <a:pt x="349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61"/>
            <p:cNvSpPr/>
            <p:nvPr/>
          </p:nvSpPr>
          <p:spPr>
            <a:xfrm flipH="1">
              <a:off x="7120723" y="2301696"/>
              <a:ext cx="18544" cy="11525"/>
            </a:xfrm>
            <a:custGeom>
              <a:avLst/>
              <a:gdLst/>
              <a:ahLst/>
              <a:cxnLst/>
              <a:rect l="l" t="t" r="r" b="b"/>
              <a:pathLst>
                <a:path w="568" h="353" extrusionOk="0">
                  <a:moveTo>
                    <a:pt x="129" y="1"/>
                  </a:moveTo>
                  <a:cubicBezTo>
                    <a:pt x="81" y="1"/>
                    <a:pt x="33" y="40"/>
                    <a:pt x="20" y="86"/>
                  </a:cubicBezTo>
                  <a:cubicBezTo>
                    <a:pt x="1" y="151"/>
                    <a:pt x="43" y="208"/>
                    <a:pt x="99" y="231"/>
                  </a:cubicBezTo>
                  <a:cubicBezTo>
                    <a:pt x="164" y="258"/>
                    <a:pt x="229" y="284"/>
                    <a:pt x="297" y="307"/>
                  </a:cubicBezTo>
                  <a:cubicBezTo>
                    <a:pt x="343" y="327"/>
                    <a:pt x="390" y="352"/>
                    <a:pt x="438" y="352"/>
                  </a:cubicBezTo>
                  <a:cubicBezTo>
                    <a:pt x="462" y="352"/>
                    <a:pt x="486" y="346"/>
                    <a:pt x="510" y="330"/>
                  </a:cubicBezTo>
                  <a:cubicBezTo>
                    <a:pt x="548" y="300"/>
                    <a:pt x="568" y="258"/>
                    <a:pt x="556" y="212"/>
                  </a:cubicBezTo>
                  <a:cubicBezTo>
                    <a:pt x="533" y="121"/>
                    <a:pt x="450" y="105"/>
                    <a:pt x="373" y="79"/>
                  </a:cubicBezTo>
                  <a:cubicBezTo>
                    <a:pt x="301" y="52"/>
                    <a:pt x="233" y="29"/>
                    <a:pt x="161" y="7"/>
                  </a:cubicBezTo>
                  <a:cubicBezTo>
                    <a:pt x="150" y="3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61"/>
            <p:cNvSpPr/>
            <p:nvPr/>
          </p:nvSpPr>
          <p:spPr>
            <a:xfrm flipH="1">
              <a:off x="7122943" y="2346456"/>
              <a:ext cx="22755" cy="14887"/>
            </a:xfrm>
            <a:custGeom>
              <a:avLst/>
              <a:gdLst/>
              <a:ahLst/>
              <a:cxnLst/>
              <a:rect l="l" t="t" r="r" b="b"/>
              <a:pathLst>
                <a:path w="697" h="456" extrusionOk="0">
                  <a:moveTo>
                    <a:pt x="126" y="0"/>
                  </a:moveTo>
                  <a:cubicBezTo>
                    <a:pt x="44" y="0"/>
                    <a:pt x="1" y="127"/>
                    <a:pt x="80" y="171"/>
                  </a:cubicBezTo>
                  <a:cubicBezTo>
                    <a:pt x="182" y="233"/>
                    <a:pt x="278" y="297"/>
                    <a:pt x="369" y="366"/>
                  </a:cubicBezTo>
                  <a:cubicBezTo>
                    <a:pt x="436" y="416"/>
                    <a:pt x="493" y="455"/>
                    <a:pt x="563" y="455"/>
                  </a:cubicBezTo>
                  <a:cubicBezTo>
                    <a:pt x="588" y="455"/>
                    <a:pt x="616" y="450"/>
                    <a:pt x="647" y="438"/>
                  </a:cubicBezTo>
                  <a:cubicBezTo>
                    <a:pt x="673" y="430"/>
                    <a:pt x="689" y="411"/>
                    <a:pt x="689" y="384"/>
                  </a:cubicBezTo>
                  <a:cubicBezTo>
                    <a:pt x="696" y="266"/>
                    <a:pt x="624" y="198"/>
                    <a:pt x="517" y="145"/>
                  </a:cubicBezTo>
                  <a:cubicBezTo>
                    <a:pt x="403" y="84"/>
                    <a:pt x="278" y="42"/>
                    <a:pt x="152" y="4"/>
                  </a:cubicBezTo>
                  <a:cubicBezTo>
                    <a:pt x="143" y="1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61"/>
            <p:cNvSpPr/>
            <p:nvPr/>
          </p:nvSpPr>
          <p:spPr>
            <a:xfrm flipH="1">
              <a:off x="7160814" y="2330817"/>
              <a:ext cx="19229" cy="12439"/>
            </a:xfrm>
            <a:custGeom>
              <a:avLst/>
              <a:gdLst/>
              <a:ahLst/>
              <a:cxnLst/>
              <a:rect l="l" t="t" r="r" b="b"/>
              <a:pathLst>
                <a:path w="589" h="381" extrusionOk="0">
                  <a:moveTo>
                    <a:pt x="130" y="0"/>
                  </a:moveTo>
                  <a:cubicBezTo>
                    <a:pt x="48" y="0"/>
                    <a:pt x="0" y="122"/>
                    <a:pt x="83" y="183"/>
                  </a:cubicBezTo>
                  <a:cubicBezTo>
                    <a:pt x="151" y="229"/>
                    <a:pt x="220" y="278"/>
                    <a:pt x="288" y="320"/>
                  </a:cubicBezTo>
                  <a:cubicBezTo>
                    <a:pt x="318" y="338"/>
                    <a:pt x="349" y="366"/>
                    <a:pt x="383" y="373"/>
                  </a:cubicBezTo>
                  <a:cubicBezTo>
                    <a:pt x="400" y="378"/>
                    <a:pt x="424" y="380"/>
                    <a:pt x="448" y="380"/>
                  </a:cubicBezTo>
                  <a:cubicBezTo>
                    <a:pt x="472" y="380"/>
                    <a:pt x="495" y="378"/>
                    <a:pt x="513" y="377"/>
                  </a:cubicBezTo>
                  <a:cubicBezTo>
                    <a:pt x="558" y="369"/>
                    <a:pt x="588" y="327"/>
                    <a:pt x="566" y="282"/>
                  </a:cubicBezTo>
                  <a:cubicBezTo>
                    <a:pt x="527" y="217"/>
                    <a:pt x="490" y="171"/>
                    <a:pt x="413" y="133"/>
                  </a:cubicBezTo>
                  <a:cubicBezTo>
                    <a:pt x="334" y="96"/>
                    <a:pt x="258" y="57"/>
                    <a:pt x="181" y="15"/>
                  </a:cubicBezTo>
                  <a:cubicBezTo>
                    <a:pt x="163" y="5"/>
                    <a:pt x="146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61"/>
            <p:cNvSpPr/>
            <p:nvPr/>
          </p:nvSpPr>
          <p:spPr>
            <a:xfrm flipH="1">
              <a:off x="7274688" y="2366664"/>
              <a:ext cx="25302" cy="19850"/>
            </a:xfrm>
            <a:custGeom>
              <a:avLst/>
              <a:gdLst/>
              <a:ahLst/>
              <a:cxnLst/>
              <a:rect l="l" t="t" r="r" b="b"/>
              <a:pathLst>
                <a:path w="775" h="608" extrusionOk="0">
                  <a:moveTo>
                    <a:pt x="125" y="1"/>
                  </a:moveTo>
                  <a:cubicBezTo>
                    <a:pt x="45" y="1"/>
                    <a:pt x="0" y="110"/>
                    <a:pt x="80" y="168"/>
                  </a:cubicBezTo>
                  <a:cubicBezTo>
                    <a:pt x="175" y="237"/>
                    <a:pt x="267" y="317"/>
                    <a:pt x="354" y="396"/>
                  </a:cubicBezTo>
                  <a:cubicBezTo>
                    <a:pt x="434" y="465"/>
                    <a:pt x="510" y="583"/>
                    <a:pt x="616" y="605"/>
                  </a:cubicBezTo>
                  <a:cubicBezTo>
                    <a:pt x="625" y="607"/>
                    <a:pt x="633" y="608"/>
                    <a:pt x="642" y="608"/>
                  </a:cubicBezTo>
                  <a:cubicBezTo>
                    <a:pt x="720" y="608"/>
                    <a:pt x="774" y="544"/>
                    <a:pt x="761" y="461"/>
                  </a:cubicBezTo>
                  <a:cubicBezTo>
                    <a:pt x="734" y="343"/>
                    <a:pt x="597" y="267"/>
                    <a:pt x="506" y="198"/>
                  </a:cubicBezTo>
                  <a:cubicBezTo>
                    <a:pt x="400" y="123"/>
                    <a:pt x="289" y="70"/>
                    <a:pt x="172" y="12"/>
                  </a:cubicBezTo>
                  <a:cubicBezTo>
                    <a:pt x="155" y="4"/>
                    <a:pt x="140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61"/>
            <p:cNvSpPr/>
            <p:nvPr/>
          </p:nvSpPr>
          <p:spPr>
            <a:xfrm flipH="1">
              <a:off x="7308642" y="2323472"/>
              <a:ext cx="22723" cy="20013"/>
            </a:xfrm>
            <a:custGeom>
              <a:avLst/>
              <a:gdLst/>
              <a:ahLst/>
              <a:cxnLst/>
              <a:rect l="l" t="t" r="r" b="b"/>
              <a:pathLst>
                <a:path w="696" h="613" extrusionOk="0">
                  <a:moveTo>
                    <a:pt x="113" y="0"/>
                  </a:moveTo>
                  <a:cubicBezTo>
                    <a:pt x="44" y="0"/>
                    <a:pt x="0" y="85"/>
                    <a:pt x="34" y="145"/>
                  </a:cubicBezTo>
                  <a:cubicBezTo>
                    <a:pt x="91" y="259"/>
                    <a:pt x="182" y="347"/>
                    <a:pt x="273" y="438"/>
                  </a:cubicBezTo>
                  <a:cubicBezTo>
                    <a:pt x="356" y="521"/>
                    <a:pt x="441" y="612"/>
                    <a:pt x="561" y="612"/>
                  </a:cubicBezTo>
                  <a:cubicBezTo>
                    <a:pt x="573" y="612"/>
                    <a:pt x="586" y="611"/>
                    <a:pt x="600" y="609"/>
                  </a:cubicBezTo>
                  <a:cubicBezTo>
                    <a:pt x="654" y="598"/>
                    <a:pt x="691" y="540"/>
                    <a:pt x="691" y="488"/>
                  </a:cubicBezTo>
                  <a:cubicBezTo>
                    <a:pt x="696" y="351"/>
                    <a:pt x="559" y="267"/>
                    <a:pt x="459" y="195"/>
                  </a:cubicBezTo>
                  <a:cubicBezTo>
                    <a:pt x="357" y="119"/>
                    <a:pt x="258" y="47"/>
                    <a:pt x="140" y="5"/>
                  </a:cubicBezTo>
                  <a:cubicBezTo>
                    <a:pt x="131" y="2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61"/>
            <p:cNvSpPr/>
            <p:nvPr/>
          </p:nvSpPr>
          <p:spPr>
            <a:xfrm flipH="1">
              <a:off x="7257744" y="2333495"/>
              <a:ext cx="25922" cy="20927"/>
            </a:xfrm>
            <a:custGeom>
              <a:avLst/>
              <a:gdLst/>
              <a:ahLst/>
              <a:cxnLst/>
              <a:rect l="l" t="t" r="r" b="b"/>
              <a:pathLst>
                <a:path w="794" h="641" extrusionOk="0">
                  <a:moveTo>
                    <a:pt x="116" y="1"/>
                  </a:moveTo>
                  <a:cubicBezTo>
                    <a:pt x="54" y="1"/>
                    <a:pt x="0" y="81"/>
                    <a:pt x="37" y="139"/>
                  </a:cubicBezTo>
                  <a:cubicBezTo>
                    <a:pt x="70" y="192"/>
                    <a:pt x="90" y="249"/>
                    <a:pt x="128" y="298"/>
                  </a:cubicBezTo>
                  <a:cubicBezTo>
                    <a:pt x="170" y="352"/>
                    <a:pt x="211" y="398"/>
                    <a:pt x="257" y="439"/>
                  </a:cubicBezTo>
                  <a:cubicBezTo>
                    <a:pt x="299" y="481"/>
                    <a:pt x="344" y="515"/>
                    <a:pt x="386" y="553"/>
                  </a:cubicBezTo>
                  <a:cubicBezTo>
                    <a:pt x="451" y="603"/>
                    <a:pt x="508" y="621"/>
                    <a:pt x="588" y="637"/>
                  </a:cubicBezTo>
                  <a:cubicBezTo>
                    <a:pt x="600" y="639"/>
                    <a:pt x="612" y="641"/>
                    <a:pt x="623" y="641"/>
                  </a:cubicBezTo>
                  <a:cubicBezTo>
                    <a:pt x="737" y="641"/>
                    <a:pt x="793" y="510"/>
                    <a:pt x="717" y="416"/>
                  </a:cubicBezTo>
                  <a:cubicBezTo>
                    <a:pt x="675" y="363"/>
                    <a:pt x="644" y="325"/>
                    <a:pt x="592" y="291"/>
                  </a:cubicBezTo>
                  <a:cubicBezTo>
                    <a:pt x="542" y="261"/>
                    <a:pt x="493" y="230"/>
                    <a:pt x="447" y="196"/>
                  </a:cubicBezTo>
                  <a:cubicBezTo>
                    <a:pt x="352" y="135"/>
                    <a:pt x="249" y="82"/>
                    <a:pt x="162" y="17"/>
                  </a:cubicBezTo>
                  <a:cubicBezTo>
                    <a:pt x="147" y="6"/>
                    <a:pt x="131" y="1"/>
                    <a:pt x="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61"/>
            <p:cNvSpPr/>
            <p:nvPr/>
          </p:nvSpPr>
          <p:spPr>
            <a:xfrm flipH="1">
              <a:off x="7195322" y="2351287"/>
              <a:ext cx="27914" cy="23931"/>
            </a:xfrm>
            <a:custGeom>
              <a:avLst/>
              <a:gdLst/>
              <a:ahLst/>
              <a:cxnLst/>
              <a:rect l="l" t="t" r="r" b="b"/>
              <a:pathLst>
                <a:path w="855" h="733" extrusionOk="0">
                  <a:moveTo>
                    <a:pt x="15" y="1"/>
                  </a:moveTo>
                  <a:cubicBezTo>
                    <a:pt x="7" y="1"/>
                    <a:pt x="1" y="15"/>
                    <a:pt x="7" y="23"/>
                  </a:cubicBezTo>
                  <a:cubicBezTo>
                    <a:pt x="67" y="95"/>
                    <a:pt x="94" y="195"/>
                    <a:pt x="144" y="271"/>
                  </a:cubicBezTo>
                  <a:cubicBezTo>
                    <a:pt x="193" y="343"/>
                    <a:pt x="246" y="408"/>
                    <a:pt x="304" y="469"/>
                  </a:cubicBezTo>
                  <a:cubicBezTo>
                    <a:pt x="410" y="578"/>
                    <a:pt x="538" y="732"/>
                    <a:pt x="697" y="732"/>
                  </a:cubicBezTo>
                  <a:cubicBezTo>
                    <a:pt x="713" y="732"/>
                    <a:pt x="731" y="731"/>
                    <a:pt x="748" y="727"/>
                  </a:cubicBezTo>
                  <a:cubicBezTo>
                    <a:pt x="805" y="711"/>
                    <a:pt x="855" y="647"/>
                    <a:pt x="851" y="590"/>
                  </a:cubicBezTo>
                  <a:cubicBezTo>
                    <a:pt x="836" y="408"/>
                    <a:pt x="653" y="332"/>
                    <a:pt x="513" y="241"/>
                  </a:cubicBezTo>
                  <a:cubicBezTo>
                    <a:pt x="444" y="195"/>
                    <a:pt x="372" y="157"/>
                    <a:pt x="295" y="118"/>
                  </a:cubicBezTo>
                  <a:cubicBezTo>
                    <a:pt x="212" y="76"/>
                    <a:pt x="102" y="58"/>
                    <a:pt x="22" y="4"/>
                  </a:cubicBezTo>
                  <a:cubicBezTo>
                    <a:pt x="19" y="2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61"/>
            <p:cNvSpPr/>
            <p:nvPr/>
          </p:nvSpPr>
          <p:spPr>
            <a:xfrm flipH="1">
              <a:off x="7357058" y="2296472"/>
              <a:ext cx="13190" cy="13973"/>
            </a:xfrm>
            <a:custGeom>
              <a:avLst/>
              <a:gdLst/>
              <a:ahLst/>
              <a:cxnLst/>
              <a:rect l="l" t="t" r="r" b="b"/>
              <a:pathLst>
                <a:path w="404" h="428" extrusionOk="0">
                  <a:moveTo>
                    <a:pt x="112" y="1"/>
                  </a:moveTo>
                  <a:cubicBezTo>
                    <a:pt x="96" y="1"/>
                    <a:pt x="80" y="5"/>
                    <a:pt x="65" y="14"/>
                  </a:cubicBezTo>
                  <a:cubicBezTo>
                    <a:pt x="27" y="33"/>
                    <a:pt x="1" y="86"/>
                    <a:pt x="20" y="125"/>
                  </a:cubicBezTo>
                  <a:cubicBezTo>
                    <a:pt x="23" y="144"/>
                    <a:pt x="31" y="174"/>
                    <a:pt x="43" y="197"/>
                  </a:cubicBezTo>
                  <a:cubicBezTo>
                    <a:pt x="54" y="216"/>
                    <a:pt x="62" y="235"/>
                    <a:pt x="73" y="258"/>
                  </a:cubicBezTo>
                  <a:cubicBezTo>
                    <a:pt x="95" y="304"/>
                    <a:pt x="118" y="346"/>
                    <a:pt x="148" y="387"/>
                  </a:cubicBezTo>
                  <a:cubicBezTo>
                    <a:pt x="172" y="415"/>
                    <a:pt x="208" y="427"/>
                    <a:pt x="243" y="427"/>
                  </a:cubicBezTo>
                  <a:cubicBezTo>
                    <a:pt x="275" y="427"/>
                    <a:pt x="307" y="417"/>
                    <a:pt x="331" y="398"/>
                  </a:cubicBezTo>
                  <a:cubicBezTo>
                    <a:pt x="385" y="356"/>
                    <a:pt x="404" y="281"/>
                    <a:pt x="366" y="220"/>
                  </a:cubicBezTo>
                  <a:cubicBezTo>
                    <a:pt x="343" y="178"/>
                    <a:pt x="304" y="144"/>
                    <a:pt x="271" y="106"/>
                  </a:cubicBezTo>
                  <a:cubicBezTo>
                    <a:pt x="240" y="79"/>
                    <a:pt x="217" y="49"/>
                    <a:pt x="183" y="30"/>
                  </a:cubicBezTo>
                  <a:cubicBezTo>
                    <a:pt x="162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61"/>
            <p:cNvSpPr/>
            <p:nvPr/>
          </p:nvSpPr>
          <p:spPr>
            <a:xfrm flipH="1">
              <a:off x="7204137" y="2428760"/>
              <a:ext cx="23408" cy="16813"/>
            </a:xfrm>
            <a:custGeom>
              <a:avLst/>
              <a:gdLst/>
              <a:ahLst/>
              <a:cxnLst/>
              <a:rect l="l" t="t" r="r" b="b"/>
              <a:pathLst>
                <a:path w="717" h="515" extrusionOk="0">
                  <a:moveTo>
                    <a:pt x="156" y="1"/>
                  </a:moveTo>
                  <a:cubicBezTo>
                    <a:pt x="72" y="1"/>
                    <a:pt x="1" y="102"/>
                    <a:pt x="78" y="179"/>
                  </a:cubicBezTo>
                  <a:cubicBezTo>
                    <a:pt x="154" y="258"/>
                    <a:pt x="238" y="331"/>
                    <a:pt x="325" y="400"/>
                  </a:cubicBezTo>
                  <a:cubicBezTo>
                    <a:pt x="397" y="453"/>
                    <a:pt x="510" y="514"/>
                    <a:pt x="603" y="514"/>
                  </a:cubicBezTo>
                  <a:cubicBezTo>
                    <a:pt x="608" y="514"/>
                    <a:pt x="613" y="514"/>
                    <a:pt x="618" y="514"/>
                  </a:cubicBezTo>
                  <a:cubicBezTo>
                    <a:pt x="678" y="509"/>
                    <a:pt x="717" y="449"/>
                    <a:pt x="686" y="395"/>
                  </a:cubicBezTo>
                  <a:cubicBezTo>
                    <a:pt x="648" y="319"/>
                    <a:pt x="545" y="247"/>
                    <a:pt x="477" y="205"/>
                  </a:cubicBezTo>
                  <a:cubicBezTo>
                    <a:pt x="390" y="152"/>
                    <a:pt x="306" y="91"/>
                    <a:pt x="226" y="26"/>
                  </a:cubicBezTo>
                  <a:cubicBezTo>
                    <a:pt x="204" y="8"/>
                    <a:pt x="180" y="1"/>
                    <a:pt x="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61"/>
            <p:cNvSpPr/>
            <p:nvPr/>
          </p:nvSpPr>
          <p:spPr>
            <a:xfrm flipH="1">
              <a:off x="7172502" y="2411783"/>
              <a:ext cx="31505" cy="20601"/>
            </a:xfrm>
            <a:custGeom>
              <a:avLst/>
              <a:gdLst/>
              <a:ahLst/>
              <a:cxnLst/>
              <a:rect l="l" t="t" r="r" b="b"/>
              <a:pathLst>
                <a:path w="965" h="631" extrusionOk="0">
                  <a:moveTo>
                    <a:pt x="152" y="1"/>
                  </a:moveTo>
                  <a:cubicBezTo>
                    <a:pt x="55" y="1"/>
                    <a:pt x="1" y="108"/>
                    <a:pt x="68" y="185"/>
                  </a:cubicBezTo>
                  <a:cubicBezTo>
                    <a:pt x="163" y="299"/>
                    <a:pt x="280" y="376"/>
                    <a:pt x="403" y="455"/>
                  </a:cubicBezTo>
                  <a:cubicBezTo>
                    <a:pt x="513" y="529"/>
                    <a:pt x="641" y="631"/>
                    <a:pt x="777" y="631"/>
                  </a:cubicBezTo>
                  <a:cubicBezTo>
                    <a:pt x="781" y="631"/>
                    <a:pt x="786" y="631"/>
                    <a:pt x="790" y="630"/>
                  </a:cubicBezTo>
                  <a:cubicBezTo>
                    <a:pt x="904" y="627"/>
                    <a:pt x="965" y="516"/>
                    <a:pt x="915" y="413"/>
                  </a:cubicBezTo>
                  <a:cubicBezTo>
                    <a:pt x="855" y="292"/>
                    <a:pt x="691" y="227"/>
                    <a:pt x="573" y="167"/>
                  </a:cubicBezTo>
                  <a:cubicBezTo>
                    <a:pt x="445" y="98"/>
                    <a:pt x="319" y="34"/>
                    <a:pt x="174" y="3"/>
                  </a:cubicBezTo>
                  <a:cubicBezTo>
                    <a:pt x="167" y="1"/>
                    <a:pt x="15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61"/>
            <p:cNvSpPr/>
            <p:nvPr/>
          </p:nvSpPr>
          <p:spPr>
            <a:xfrm flipH="1">
              <a:off x="7106684" y="2456739"/>
              <a:ext cx="27848" cy="16389"/>
            </a:xfrm>
            <a:custGeom>
              <a:avLst/>
              <a:gdLst/>
              <a:ahLst/>
              <a:cxnLst/>
              <a:rect l="l" t="t" r="r" b="b"/>
              <a:pathLst>
                <a:path w="853" h="502" extrusionOk="0">
                  <a:moveTo>
                    <a:pt x="190" y="1"/>
                  </a:moveTo>
                  <a:cubicBezTo>
                    <a:pt x="163" y="1"/>
                    <a:pt x="135" y="2"/>
                    <a:pt x="107" y="6"/>
                  </a:cubicBezTo>
                  <a:cubicBezTo>
                    <a:pt x="19" y="17"/>
                    <a:pt x="0" y="143"/>
                    <a:pt x="58" y="200"/>
                  </a:cubicBezTo>
                  <a:cubicBezTo>
                    <a:pt x="133" y="276"/>
                    <a:pt x="228" y="326"/>
                    <a:pt x="328" y="375"/>
                  </a:cubicBezTo>
                  <a:cubicBezTo>
                    <a:pt x="430" y="428"/>
                    <a:pt x="529" y="493"/>
                    <a:pt x="647" y="501"/>
                  </a:cubicBezTo>
                  <a:cubicBezTo>
                    <a:pt x="652" y="501"/>
                    <a:pt x="658" y="501"/>
                    <a:pt x="663" y="501"/>
                  </a:cubicBezTo>
                  <a:cubicBezTo>
                    <a:pt x="810" y="501"/>
                    <a:pt x="853" y="307"/>
                    <a:pt x="768" y="208"/>
                  </a:cubicBezTo>
                  <a:cubicBezTo>
                    <a:pt x="693" y="120"/>
                    <a:pt x="552" y="78"/>
                    <a:pt x="442" y="45"/>
                  </a:cubicBezTo>
                  <a:cubicBezTo>
                    <a:pt x="358" y="18"/>
                    <a:pt x="27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61"/>
            <p:cNvSpPr/>
            <p:nvPr/>
          </p:nvSpPr>
          <p:spPr>
            <a:xfrm flipH="1">
              <a:off x="7128232" y="2403817"/>
              <a:ext cx="26183" cy="16781"/>
            </a:xfrm>
            <a:custGeom>
              <a:avLst/>
              <a:gdLst/>
              <a:ahLst/>
              <a:cxnLst/>
              <a:rect l="l" t="t" r="r" b="b"/>
              <a:pathLst>
                <a:path w="802" h="514" extrusionOk="0">
                  <a:moveTo>
                    <a:pt x="119" y="1"/>
                  </a:moveTo>
                  <a:cubicBezTo>
                    <a:pt x="42" y="1"/>
                    <a:pt x="0" y="118"/>
                    <a:pt x="77" y="160"/>
                  </a:cubicBezTo>
                  <a:cubicBezTo>
                    <a:pt x="180" y="213"/>
                    <a:pt x="279" y="278"/>
                    <a:pt x="370" y="350"/>
                  </a:cubicBezTo>
                  <a:cubicBezTo>
                    <a:pt x="412" y="380"/>
                    <a:pt x="446" y="415"/>
                    <a:pt x="488" y="445"/>
                  </a:cubicBezTo>
                  <a:cubicBezTo>
                    <a:pt x="537" y="479"/>
                    <a:pt x="594" y="490"/>
                    <a:pt x="651" y="509"/>
                  </a:cubicBezTo>
                  <a:cubicBezTo>
                    <a:pt x="660" y="512"/>
                    <a:pt x="669" y="514"/>
                    <a:pt x="677" y="514"/>
                  </a:cubicBezTo>
                  <a:cubicBezTo>
                    <a:pt x="747" y="514"/>
                    <a:pt x="802" y="426"/>
                    <a:pt x="761" y="365"/>
                  </a:cubicBezTo>
                  <a:cubicBezTo>
                    <a:pt x="728" y="315"/>
                    <a:pt x="705" y="262"/>
                    <a:pt x="655" y="224"/>
                  </a:cubicBezTo>
                  <a:cubicBezTo>
                    <a:pt x="605" y="190"/>
                    <a:pt x="541" y="164"/>
                    <a:pt x="484" y="137"/>
                  </a:cubicBezTo>
                  <a:cubicBezTo>
                    <a:pt x="374" y="87"/>
                    <a:pt x="260" y="41"/>
                    <a:pt x="142" y="4"/>
                  </a:cubicBezTo>
                  <a:cubicBezTo>
                    <a:pt x="134" y="2"/>
                    <a:pt x="126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61"/>
            <p:cNvSpPr/>
            <p:nvPr/>
          </p:nvSpPr>
          <p:spPr>
            <a:xfrm flipH="1">
              <a:off x="7069466" y="2439403"/>
              <a:ext cx="19719" cy="11329"/>
            </a:xfrm>
            <a:custGeom>
              <a:avLst/>
              <a:gdLst/>
              <a:ahLst/>
              <a:cxnLst/>
              <a:rect l="l" t="t" r="r" b="b"/>
              <a:pathLst>
                <a:path w="604" h="347" extrusionOk="0">
                  <a:moveTo>
                    <a:pt x="61" y="0"/>
                  </a:moveTo>
                  <a:cubicBezTo>
                    <a:pt x="13" y="0"/>
                    <a:pt x="1" y="75"/>
                    <a:pt x="41" y="96"/>
                  </a:cubicBezTo>
                  <a:cubicBezTo>
                    <a:pt x="159" y="160"/>
                    <a:pt x="273" y="252"/>
                    <a:pt x="383" y="328"/>
                  </a:cubicBezTo>
                  <a:cubicBezTo>
                    <a:pt x="403" y="341"/>
                    <a:pt x="428" y="347"/>
                    <a:pt x="453" y="347"/>
                  </a:cubicBezTo>
                  <a:cubicBezTo>
                    <a:pt x="479" y="347"/>
                    <a:pt x="506" y="340"/>
                    <a:pt x="527" y="328"/>
                  </a:cubicBezTo>
                  <a:cubicBezTo>
                    <a:pt x="532" y="325"/>
                    <a:pt x="535" y="320"/>
                    <a:pt x="543" y="320"/>
                  </a:cubicBezTo>
                  <a:cubicBezTo>
                    <a:pt x="573" y="302"/>
                    <a:pt x="604" y="260"/>
                    <a:pt x="600" y="221"/>
                  </a:cubicBezTo>
                  <a:cubicBezTo>
                    <a:pt x="600" y="214"/>
                    <a:pt x="596" y="211"/>
                    <a:pt x="596" y="206"/>
                  </a:cubicBezTo>
                  <a:cubicBezTo>
                    <a:pt x="588" y="142"/>
                    <a:pt x="558" y="88"/>
                    <a:pt x="493" y="69"/>
                  </a:cubicBezTo>
                  <a:cubicBezTo>
                    <a:pt x="421" y="46"/>
                    <a:pt x="349" y="28"/>
                    <a:pt x="276" y="13"/>
                  </a:cubicBezTo>
                  <a:cubicBezTo>
                    <a:pt x="208" y="1"/>
                    <a:pt x="136" y="9"/>
                    <a:pt x="67" y="1"/>
                  </a:cubicBezTo>
                  <a:cubicBezTo>
                    <a:pt x="65" y="0"/>
                    <a:pt x="63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61"/>
            <p:cNvSpPr/>
            <p:nvPr/>
          </p:nvSpPr>
          <p:spPr>
            <a:xfrm flipH="1">
              <a:off x="7071327" y="2383804"/>
              <a:ext cx="40124" cy="18903"/>
            </a:xfrm>
            <a:custGeom>
              <a:avLst/>
              <a:gdLst/>
              <a:ahLst/>
              <a:cxnLst/>
              <a:rect l="l" t="t" r="r" b="b"/>
              <a:pathLst>
                <a:path w="1229" h="579" extrusionOk="0">
                  <a:moveTo>
                    <a:pt x="287" y="1"/>
                  </a:moveTo>
                  <a:cubicBezTo>
                    <a:pt x="240" y="1"/>
                    <a:pt x="195" y="3"/>
                    <a:pt x="153" y="8"/>
                  </a:cubicBezTo>
                  <a:cubicBezTo>
                    <a:pt x="65" y="16"/>
                    <a:pt x="0" y="149"/>
                    <a:pt x="100" y="194"/>
                  </a:cubicBezTo>
                  <a:cubicBezTo>
                    <a:pt x="270" y="275"/>
                    <a:pt x="445" y="328"/>
                    <a:pt x="616" y="408"/>
                  </a:cubicBezTo>
                  <a:cubicBezTo>
                    <a:pt x="773" y="482"/>
                    <a:pt x="908" y="579"/>
                    <a:pt x="1085" y="579"/>
                  </a:cubicBezTo>
                  <a:cubicBezTo>
                    <a:pt x="1089" y="579"/>
                    <a:pt x="1092" y="579"/>
                    <a:pt x="1095" y="579"/>
                  </a:cubicBezTo>
                  <a:cubicBezTo>
                    <a:pt x="1156" y="575"/>
                    <a:pt x="1228" y="506"/>
                    <a:pt x="1198" y="438"/>
                  </a:cubicBezTo>
                  <a:cubicBezTo>
                    <a:pt x="1072" y="135"/>
                    <a:pt x="626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61"/>
            <p:cNvSpPr/>
            <p:nvPr/>
          </p:nvSpPr>
          <p:spPr>
            <a:xfrm flipH="1">
              <a:off x="7185887" y="1800589"/>
              <a:ext cx="669796" cy="628334"/>
            </a:xfrm>
            <a:custGeom>
              <a:avLst/>
              <a:gdLst/>
              <a:ahLst/>
              <a:cxnLst/>
              <a:rect l="l" t="t" r="r" b="b"/>
              <a:pathLst>
                <a:path w="20516" h="19246" extrusionOk="0">
                  <a:moveTo>
                    <a:pt x="12371" y="0"/>
                  </a:moveTo>
                  <a:cubicBezTo>
                    <a:pt x="10886" y="0"/>
                    <a:pt x="10119" y="5006"/>
                    <a:pt x="10216" y="8067"/>
                  </a:cubicBezTo>
                  <a:cubicBezTo>
                    <a:pt x="9992" y="7779"/>
                    <a:pt x="9756" y="7500"/>
                    <a:pt x="9513" y="7231"/>
                  </a:cubicBezTo>
                  <a:cubicBezTo>
                    <a:pt x="8607" y="6235"/>
                    <a:pt x="7570" y="5322"/>
                    <a:pt x="6414" y="4562"/>
                  </a:cubicBezTo>
                  <a:cubicBezTo>
                    <a:pt x="5650" y="4056"/>
                    <a:pt x="4783" y="3474"/>
                    <a:pt x="3817" y="3341"/>
                  </a:cubicBezTo>
                  <a:cubicBezTo>
                    <a:pt x="3725" y="3328"/>
                    <a:pt x="3633" y="3322"/>
                    <a:pt x="3541" y="3322"/>
                  </a:cubicBezTo>
                  <a:cubicBezTo>
                    <a:pt x="2954" y="3322"/>
                    <a:pt x="2393" y="3588"/>
                    <a:pt x="2300" y="4166"/>
                  </a:cubicBezTo>
                  <a:cubicBezTo>
                    <a:pt x="2209" y="4714"/>
                    <a:pt x="2490" y="5322"/>
                    <a:pt x="2848" y="5752"/>
                  </a:cubicBezTo>
                  <a:cubicBezTo>
                    <a:pt x="3197" y="6166"/>
                    <a:pt x="3715" y="6691"/>
                    <a:pt x="4243" y="6926"/>
                  </a:cubicBezTo>
                  <a:cubicBezTo>
                    <a:pt x="4241" y="6926"/>
                    <a:pt x="2845" y="6306"/>
                    <a:pt x="1707" y="6306"/>
                  </a:cubicBezTo>
                  <a:cubicBezTo>
                    <a:pt x="1016" y="6306"/>
                    <a:pt x="419" y="6535"/>
                    <a:pt x="286" y="7268"/>
                  </a:cubicBezTo>
                  <a:cubicBezTo>
                    <a:pt x="0" y="8835"/>
                    <a:pt x="5426" y="10109"/>
                    <a:pt x="8479" y="10197"/>
                  </a:cubicBezTo>
                  <a:cubicBezTo>
                    <a:pt x="7426" y="10899"/>
                    <a:pt x="6429" y="11729"/>
                    <a:pt x="5551" y="12678"/>
                  </a:cubicBezTo>
                  <a:cubicBezTo>
                    <a:pt x="4927" y="13356"/>
                    <a:pt x="4213" y="14116"/>
                    <a:pt x="3924" y="15044"/>
                  </a:cubicBezTo>
                  <a:cubicBezTo>
                    <a:pt x="3718" y="15698"/>
                    <a:pt x="3852" y="16462"/>
                    <a:pt x="4490" y="16679"/>
                  </a:cubicBezTo>
                  <a:cubicBezTo>
                    <a:pt x="4635" y="16727"/>
                    <a:pt x="4789" y="16748"/>
                    <a:pt x="4947" y="16748"/>
                  </a:cubicBezTo>
                  <a:cubicBezTo>
                    <a:pt x="5360" y="16748"/>
                    <a:pt x="5797" y="16600"/>
                    <a:pt x="6144" y="16393"/>
                  </a:cubicBezTo>
                  <a:cubicBezTo>
                    <a:pt x="6608" y="16116"/>
                    <a:pt x="7212" y="15690"/>
                    <a:pt x="7531" y="15207"/>
                  </a:cubicBezTo>
                  <a:lnTo>
                    <a:pt x="7531" y="15207"/>
                  </a:lnTo>
                  <a:cubicBezTo>
                    <a:pt x="7520" y="15226"/>
                    <a:pt x="5874" y="18543"/>
                    <a:pt x="7730" y="19207"/>
                  </a:cubicBezTo>
                  <a:cubicBezTo>
                    <a:pt x="7802" y="19233"/>
                    <a:pt x="7875" y="19246"/>
                    <a:pt x="7948" y="19246"/>
                  </a:cubicBezTo>
                  <a:cubicBezTo>
                    <a:pt x="9326" y="19246"/>
                    <a:pt x="10744" y="14770"/>
                    <a:pt x="11379" y="11896"/>
                  </a:cubicBezTo>
                  <a:cubicBezTo>
                    <a:pt x="12136" y="12762"/>
                    <a:pt x="12995" y="13564"/>
                    <a:pt x="13942" y="14264"/>
                  </a:cubicBezTo>
                  <a:cubicBezTo>
                    <a:pt x="14680" y="14808"/>
                    <a:pt x="15516" y="15431"/>
                    <a:pt x="16470" y="15618"/>
                  </a:cubicBezTo>
                  <a:cubicBezTo>
                    <a:pt x="16595" y="15642"/>
                    <a:pt x="16723" y="15655"/>
                    <a:pt x="16849" y="15655"/>
                  </a:cubicBezTo>
                  <a:cubicBezTo>
                    <a:pt x="17400" y="15655"/>
                    <a:pt x="17915" y="15412"/>
                    <a:pt x="18033" y="14873"/>
                  </a:cubicBezTo>
                  <a:cubicBezTo>
                    <a:pt x="18147" y="14333"/>
                    <a:pt x="17904" y="13710"/>
                    <a:pt x="17565" y="13261"/>
                  </a:cubicBezTo>
                  <a:cubicBezTo>
                    <a:pt x="17238" y="12831"/>
                    <a:pt x="16751" y="12280"/>
                    <a:pt x="16235" y="12017"/>
                  </a:cubicBezTo>
                  <a:lnTo>
                    <a:pt x="16235" y="12017"/>
                  </a:lnTo>
                  <a:cubicBezTo>
                    <a:pt x="16240" y="12019"/>
                    <a:pt x="17723" y="12772"/>
                    <a:pt x="18886" y="12772"/>
                  </a:cubicBezTo>
                  <a:cubicBezTo>
                    <a:pt x="19513" y="12772"/>
                    <a:pt x="20048" y="12553"/>
                    <a:pt x="20208" y="11880"/>
                  </a:cubicBezTo>
                  <a:cubicBezTo>
                    <a:pt x="20515" y="10565"/>
                    <a:pt x="16714" y="9249"/>
                    <a:pt x="13694" y="8725"/>
                  </a:cubicBezTo>
                  <a:cubicBezTo>
                    <a:pt x="14440" y="7858"/>
                    <a:pt x="15113" y="6903"/>
                    <a:pt x="15668" y="5877"/>
                  </a:cubicBezTo>
                  <a:cubicBezTo>
                    <a:pt x="16105" y="5068"/>
                    <a:pt x="16607" y="4155"/>
                    <a:pt x="16656" y="3181"/>
                  </a:cubicBezTo>
                  <a:cubicBezTo>
                    <a:pt x="16691" y="2497"/>
                    <a:pt x="16375" y="1790"/>
                    <a:pt x="15698" y="1741"/>
                  </a:cubicBezTo>
                  <a:cubicBezTo>
                    <a:pt x="15666" y="1738"/>
                    <a:pt x="15635" y="1737"/>
                    <a:pt x="15603" y="1737"/>
                  </a:cubicBezTo>
                  <a:cubicBezTo>
                    <a:pt x="15081" y="1737"/>
                    <a:pt x="14543" y="2053"/>
                    <a:pt x="14170" y="2425"/>
                  </a:cubicBezTo>
                  <a:cubicBezTo>
                    <a:pt x="13794" y="2806"/>
                    <a:pt x="13320" y="3361"/>
                    <a:pt x="13126" y="3904"/>
                  </a:cubicBezTo>
                  <a:lnTo>
                    <a:pt x="13126" y="3904"/>
                  </a:lnTo>
                  <a:cubicBezTo>
                    <a:pt x="13213" y="3649"/>
                    <a:pt x="14330" y="179"/>
                    <a:pt x="12432" y="3"/>
                  </a:cubicBezTo>
                  <a:cubicBezTo>
                    <a:pt x="12412" y="1"/>
                    <a:pt x="12391" y="0"/>
                    <a:pt x="12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61"/>
            <p:cNvSpPr/>
            <p:nvPr/>
          </p:nvSpPr>
          <p:spPr>
            <a:xfrm flipH="1">
              <a:off x="7382262" y="1933432"/>
              <a:ext cx="121188" cy="180182"/>
            </a:xfrm>
            <a:custGeom>
              <a:avLst/>
              <a:gdLst/>
              <a:ahLst/>
              <a:cxnLst/>
              <a:rect l="l" t="t" r="r" b="b"/>
              <a:pathLst>
                <a:path w="3712" h="5519" extrusionOk="0">
                  <a:moveTo>
                    <a:pt x="1872" y="1515"/>
                  </a:moveTo>
                  <a:lnTo>
                    <a:pt x="1872" y="1515"/>
                  </a:lnTo>
                  <a:cubicBezTo>
                    <a:pt x="1921" y="1873"/>
                    <a:pt x="1887" y="2257"/>
                    <a:pt x="1705" y="2573"/>
                  </a:cubicBezTo>
                  <a:cubicBezTo>
                    <a:pt x="1673" y="2627"/>
                    <a:pt x="1527" y="2873"/>
                    <a:pt x="1398" y="2873"/>
                  </a:cubicBezTo>
                  <a:cubicBezTo>
                    <a:pt x="1356" y="2873"/>
                    <a:pt x="1316" y="2846"/>
                    <a:pt x="1282" y="2778"/>
                  </a:cubicBezTo>
                  <a:cubicBezTo>
                    <a:pt x="1240" y="2690"/>
                    <a:pt x="1354" y="2409"/>
                    <a:pt x="1385" y="2318"/>
                  </a:cubicBezTo>
                  <a:cubicBezTo>
                    <a:pt x="1484" y="2040"/>
                    <a:pt x="1651" y="1755"/>
                    <a:pt x="1872" y="1515"/>
                  </a:cubicBezTo>
                  <a:close/>
                  <a:moveTo>
                    <a:pt x="1073" y="0"/>
                  </a:moveTo>
                  <a:cubicBezTo>
                    <a:pt x="1020" y="0"/>
                    <a:pt x="964" y="10"/>
                    <a:pt x="906" y="32"/>
                  </a:cubicBezTo>
                  <a:cubicBezTo>
                    <a:pt x="624" y="139"/>
                    <a:pt x="506" y="508"/>
                    <a:pt x="423" y="762"/>
                  </a:cubicBezTo>
                  <a:cubicBezTo>
                    <a:pt x="301" y="1116"/>
                    <a:pt x="245" y="1485"/>
                    <a:pt x="199" y="1854"/>
                  </a:cubicBezTo>
                  <a:cubicBezTo>
                    <a:pt x="77" y="2820"/>
                    <a:pt x="1" y="3835"/>
                    <a:pt x="115" y="4804"/>
                  </a:cubicBezTo>
                  <a:cubicBezTo>
                    <a:pt x="117" y="4825"/>
                    <a:pt x="132" y="4835"/>
                    <a:pt x="147" y="4835"/>
                  </a:cubicBezTo>
                  <a:cubicBezTo>
                    <a:pt x="162" y="4835"/>
                    <a:pt x="176" y="4825"/>
                    <a:pt x="176" y="4804"/>
                  </a:cubicBezTo>
                  <a:cubicBezTo>
                    <a:pt x="248" y="3496"/>
                    <a:pt x="138" y="2067"/>
                    <a:pt x="575" y="808"/>
                  </a:cubicBezTo>
                  <a:cubicBezTo>
                    <a:pt x="624" y="671"/>
                    <a:pt x="674" y="527"/>
                    <a:pt x="750" y="405"/>
                  </a:cubicBezTo>
                  <a:cubicBezTo>
                    <a:pt x="830" y="269"/>
                    <a:pt x="937" y="215"/>
                    <a:pt x="1047" y="215"/>
                  </a:cubicBezTo>
                  <a:cubicBezTo>
                    <a:pt x="1220" y="215"/>
                    <a:pt x="1401" y="348"/>
                    <a:pt x="1503" y="508"/>
                  </a:cubicBezTo>
                  <a:cubicBezTo>
                    <a:pt x="1655" y="748"/>
                    <a:pt x="1761" y="1021"/>
                    <a:pt x="1826" y="1299"/>
                  </a:cubicBezTo>
                  <a:cubicBezTo>
                    <a:pt x="1457" y="1648"/>
                    <a:pt x="1069" y="2250"/>
                    <a:pt x="1085" y="2778"/>
                  </a:cubicBezTo>
                  <a:cubicBezTo>
                    <a:pt x="1093" y="3011"/>
                    <a:pt x="1190" y="3097"/>
                    <a:pt x="1314" y="3097"/>
                  </a:cubicBezTo>
                  <a:cubicBezTo>
                    <a:pt x="1485" y="3097"/>
                    <a:pt x="1708" y="2934"/>
                    <a:pt x="1819" y="2766"/>
                  </a:cubicBezTo>
                  <a:cubicBezTo>
                    <a:pt x="2096" y="2344"/>
                    <a:pt x="2130" y="1839"/>
                    <a:pt x="2028" y="1360"/>
                  </a:cubicBezTo>
                  <a:cubicBezTo>
                    <a:pt x="2210" y="1196"/>
                    <a:pt x="2419" y="1071"/>
                    <a:pt x="2640" y="1002"/>
                  </a:cubicBezTo>
                  <a:cubicBezTo>
                    <a:pt x="2727" y="976"/>
                    <a:pt x="2803" y="964"/>
                    <a:pt x="2870" y="964"/>
                  </a:cubicBezTo>
                  <a:cubicBezTo>
                    <a:pt x="3311" y="964"/>
                    <a:pt x="3328" y="1490"/>
                    <a:pt x="3153" y="1850"/>
                  </a:cubicBezTo>
                  <a:cubicBezTo>
                    <a:pt x="3031" y="2097"/>
                    <a:pt x="2872" y="2333"/>
                    <a:pt x="2723" y="2561"/>
                  </a:cubicBezTo>
                  <a:cubicBezTo>
                    <a:pt x="2031" y="3610"/>
                    <a:pt x="1161" y="4534"/>
                    <a:pt x="168" y="5302"/>
                  </a:cubicBezTo>
                  <a:cubicBezTo>
                    <a:pt x="74" y="5374"/>
                    <a:pt x="132" y="5518"/>
                    <a:pt x="221" y="5518"/>
                  </a:cubicBezTo>
                  <a:cubicBezTo>
                    <a:pt x="241" y="5518"/>
                    <a:pt x="261" y="5512"/>
                    <a:pt x="282" y="5496"/>
                  </a:cubicBezTo>
                  <a:cubicBezTo>
                    <a:pt x="1434" y="4614"/>
                    <a:pt x="2431" y="3522"/>
                    <a:pt x="3168" y="2268"/>
                  </a:cubicBezTo>
                  <a:cubicBezTo>
                    <a:pt x="3404" y="1869"/>
                    <a:pt x="3712" y="1211"/>
                    <a:pt x="3221" y="858"/>
                  </a:cubicBezTo>
                  <a:cubicBezTo>
                    <a:pt x="3115" y="782"/>
                    <a:pt x="2999" y="750"/>
                    <a:pt x="2878" y="750"/>
                  </a:cubicBezTo>
                  <a:cubicBezTo>
                    <a:pt x="2565" y="750"/>
                    <a:pt x="2225" y="963"/>
                    <a:pt x="1978" y="1166"/>
                  </a:cubicBezTo>
                  <a:cubicBezTo>
                    <a:pt x="1947" y="1063"/>
                    <a:pt x="1913" y="964"/>
                    <a:pt x="1875" y="869"/>
                  </a:cubicBezTo>
                  <a:cubicBezTo>
                    <a:pt x="1748" y="564"/>
                    <a:pt x="1475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61"/>
            <p:cNvSpPr/>
            <p:nvPr/>
          </p:nvSpPr>
          <p:spPr>
            <a:xfrm flipH="1">
              <a:off x="7513864" y="1996344"/>
              <a:ext cx="233103" cy="121155"/>
            </a:xfrm>
            <a:custGeom>
              <a:avLst/>
              <a:gdLst/>
              <a:ahLst/>
              <a:cxnLst/>
              <a:rect l="l" t="t" r="r" b="b"/>
              <a:pathLst>
                <a:path w="7140" h="3711" extrusionOk="0">
                  <a:moveTo>
                    <a:pt x="2567" y="1509"/>
                  </a:moveTo>
                  <a:lnTo>
                    <a:pt x="2567" y="1509"/>
                  </a:lnTo>
                  <a:cubicBezTo>
                    <a:pt x="2826" y="1550"/>
                    <a:pt x="3080" y="1611"/>
                    <a:pt x="3324" y="1695"/>
                  </a:cubicBezTo>
                  <a:cubicBezTo>
                    <a:pt x="3517" y="1760"/>
                    <a:pt x="3738" y="1801"/>
                    <a:pt x="3772" y="2014"/>
                  </a:cubicBezTo>
                  <a:cubicBezTo>
                    <a:pt x="3790" y="2122"/>
                    <a:pt x="3800" y="2145"/>
                    <a:pt x="3776" y="2145"/>
                  </a:cubicBezTo>
                  <a:cubicBezTo>
                    <a:pt x="3759" y="2145"/>
                    <a:pt x="3728" y="2135"/>
                    <a:pt x="3673" y="2132"/>
                  </a:cubicBezTo>
                  <a:cubicBezTo>
                    <a:pt x="3624" y="2128"/>
                    <a:pt x="3548" y="2086"/>
                    <a:pt x="3510" y="2071"/>
                  </a:cubicBezTo>
                  <a:cubicBezTo>
                    <a:pt x="3243" y="1965"/>
                    <a:pt x="2985" y="1820"/>
                    <a:pt x="2753" y="1649"/>
                  </a:cubicBezTo>
                  <a:cubicBezTo>
                    <a:pt x="2689" y="1607"/>
                    <a:pt x="2628" y="1558"/>
                    <a:pt x="2567" y="1509"/>
                  </a:cubicBezTo>
                  <a:close/>
                  <a:moveTo>
                    <a:pt x="2081" y="1"/>
                  </a:moveTo>
                  <a:cubicBezTo>
                    <a:pt x="1757" y="1"/>
                    <a:pt x="1484" y="105"/>
                    <a:pt x="1525" y="470"/>
                  </a:cubicBezTo>
                  <a:cubicBezTo>
                    <a:pt x="1555" y="763"/>
                    <a:pt x="1780" y="1014"/>
                    <a:pt x="1966" y="1227"/>
                  </a:cubicBezTo>
                  <a:cubicBezTo>
                    <a:pt x="1891" y="1223"/>
                    <a:pt x="1815" y="1221"/>
                    <a:pt x="1739" y="1221"/>
                  </a:cubicBezTo>
                  <a:cubicBezTo>
                    <a:pt x="1686" y="1221"/>
                    <a:pt x="1632" y="1222"/>
                    <a:pt x="1578" y="1223"/>
                  </a:cubicBezTo>
                  <a:cubicBezTo>
                    <a:pt x="1221" y="1230"/>
                    <a:pt x="776" y="1242"/>
                    <a:pt x="483" y="1478"/>
                  </a:cubicBezTo>
                  <a:cubicBezTo>
                    <a:pt x="1" y="1858"/>
                    <a:pt x="251" y="2383"/>
                    <a:pt x="704" y="2637"/>
                  </a:cubicBezTo>
                  <a:cubicBezTo>
                    <a:pt x="1506" y="3083"/>
                    <a:pt x="2480" y="3334"/>
                    <a:pt x="3377" y="3504"/>
                  </a:cubicBezTo>
                  <a:cubicBezTo>
                    <a:pt x="4098" y="3643"/>
                    <a:pt x="4832" y="3711"/>
                    <a:pt x="5568" y="3711"/>
                  </a:cubicBezTo>
                  <a:cubicBezTo>
                    <a:pt x="5840" y="3711"/>
                    <a:pt x="6112" y="3702"/>
                    <a:pt x="6384" y="3683"/>
                  </a:cubicBezTo>
                  <a:cubicBezTo>
                    <a:pt x="6521" y="3672"/>
                    <a:pt x="6525" y="3458"/>
                    <a:pt x="6394" y="3458"/>
                  </a:cubicBezTo>
                  <a:cubicBezTo>
                    <a:pt x="6391" y="3458"/>
                    <a:pt x="6388" y="3458"/>
                    <a:pt x="6384" y="3459"/>
                  </a:cubicBezTo>
                  <a:cubicBezTo>
                    <a:pt x="6111" y="3477"/>
                    <a:pt x="5839" y="3487"/>
                    <a:pt x="5566" y="3487"/>
                  </a:cubicBezTo>
                  <a:cubicBezTo>
                    <a:pt x="4612" y="3487"/>
                    <a:pt x="3664" y="3371"/>
                    <a:pt x="2738" y="3132"/>
                  </a:cubicBezTo>
                  <a:cubicBezTo>
                    <a:pt x="2141" y="2980"/>
                    <a:pt x="1544" y="2786"/>
                    <a:pt x="985" y="2527"/>
                  </a:cubicBezTo>
                  <a:cubicBezTo>
                    <a:pt x="727" y="2409"/>
                    <a:pt x="404" y="2246"/>
                    <a:pt x="469" y="1919"/>
                  </a:cubicBezTo>
                  <a:cubicBezTo>
                    <a:pt x="560" y="1470"/>
                    <a:pt x="1145" y="1459"/>
                    <a:pt x="1518" y="1444"/>
                  </a:cubicBezTo>
                  <a:cubicBezTo>
                    <a:pt x="1588" y="1441"/>
                    <a:pt x="1659" y="1440"/>
                    <a:pt x="1730" y="1440"/>
                  </a:cubicBezTo>
                  <a:cubicBezTo>
                    <a:pt x="1883" y="1440"/>
                    <a:pt x="2037" y="1446"/>
                    <a:pt x="2190" y="1459"/>
                  </a:cubicBezTo>
                  <a:cubicBezTo>
                    <a:pt x="2385" y="1649"/>
                    <a:pt x="2597" y="1816"/>
                    <a:pt x="2826" y="1960"/>
                  </a:cubicBezTo>
                  <a:cubicBezTo>
                    <a:pt x="2990" y="2063"/>
                    <a:pt x="3474" y="2372"/>
                    <a:pt x="3815" y="2372"/>
                  </a:cubicBezTo>
                  <a:cubicBezTo>
                    <a:pt x="3954" y="2372"/>
                    <a:pt x="4070" y="2321"/>
                    <a:pt x="4129" y="2181"/>
                  </a:cubicBezTo>
                  <a:cubicBezTo>
                    <a:pt x="4365" y="1641"/>
                    <a:pt x="3054" y="1379"/>
                    <a:pt x="2764" y="1322"/>
                  </a:cubicBezTo>
                  <a:cubicBezTo>
                    <a:pt x="2605" y="1292"/>
                    <a:pt x="2445" y="1269"/>
                    <a:pt x="2285" y="1250"/>
                  </a:cubicBezTo>
                  <a:cubicBezTo>
                    <a:pt x="2240" y="1208"/>
                    <a:pt x="2198" y="1162"/>
                    <a:pt x="2157" y="1116"/>
                  </a:cubicBezTo>
                  <a:cubicBezTo>
                    <a:pt x="2065" y="1014"/>
                    <a:pt x="1978" y="907"/>
                    <a:pt x="1898" y="793"/>
                  </a:cubicBezTo>
                  <a:cubicBezTo>
                    <a:pt x="1867" y="751"/>
                    <a:pt x="1837" y="710"/>
                    <a:pt x="1815" y="668"/>
                  </a:cubicBezTo>
                  <a:cubicBezTo>
                    <a:pt x="1711" y="478"/>
                    <a:pt x="1845" y="272"/>
                    <a:pt x="2034" y="219"/>
                  </a:cubicBezTo>
                  <a:cubicBezTo>
                    <a:pt x="2085" y="205"/>
                    <a:pt x="2139" y="199"/>
                    <a:pt x="2197" y="199"/>
                  </a:cubicBezTo>
                  <a:cubicBezTo>
                    <a:pt x="2453" y="199"/>
                    <a:pt x="2765" y="323"/>
                    <a:pt x="2973" y="395"/>
                  </a:cubicBezTo>
                  <a:cubicBezTo>
                    <a:pt x="3278" y="505"/>
                    <a:pt x="3575" y="634"/>
                    <a:pt x="3868" y="771"/>
                  </a:cubicBezTo>
                  <a:cubicBezTo>
                    <a:pt x="5023" y="1311"/>
                    <a:pt x="6007" y="2048"/>
                    <a:pt x="7027" y="2801"/>
                  </a:cubicBezTo>
                  <a:cubicBezTo>
                    <a:pt x="7037" y="2808"/>
                    <a:pt x="7047" y="2812"/>
                    <a:pt x="7057" y="2812"/>
                  </a:cubicBezTo>
                  <a:cubicBezTo>
                    <a:pt x="7103" y="2812"/>
                    <a:pt x="7140" y="2743"/>
                    <a:pt x="7102" y="2702"/>
                  </a:cubicBezTo>
                  <a:cubicBezTo>
                    <a:pt x="6544" y="2116"/>
                    <a:pt x="5844" y="1634"/>
                    <a:pt x="5152" y="1220"/>
                  </a:cubicBezTo>
                  <a:cubicBezTo>
                    <a:pt x="4449" y="793"/>
                    <a:pt x="3689" y="402"/>
                    <a:pt x="2905" y="147"/>
                  </a:cubicBezTo>
                  <a:cubicBezTo>
                    <a:pt x="2731" y="92"/>
                    <a:pt x="2384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61"/>
            <p:cNvSpPr/>
            <p:nvPr/>
          </p:nvSpPr>
          <p:spPr>
            <a:xfrm flipH="1">
              <a:off x="7495059" y="2126673"/>
              <a:ext cx="165882" cy="165882"/>
            </a:xfrm>
            <a:custGeom>
              <a:avLst/>
              <a:gdLst/>
              <a:ahLst/>
              <a:cxnLst/>
              <a:rect l="l" t="t" r="r" b="b"/>
              <a:pathLst>
                <a:path w="5081" h="5081" extrusionOk="0">
                  <a:moveTo>
                    <a:pt x="2665" y="2908"/>
                  </a:moveTo>
                  <a:cubicBezTo>
                    <a:pt x="2726" y="2950"/>
                    <a:pt x="2787" y="2992"/>
                    <a:pt x="2848" y="3033"/>
                  </a:cubicBezTo>
                  <a:cubicBezTo>
                    <a:pt x="2821" y="3083"/>
                    <a:pt x="2798" y="3132"/>
                    <a:pt x="2772" y="3181"/>
                  </a:cubicBezTo>
                  <a:cubicBezTo>
                    <a:pt x="2582" y="3543"/>
                    <a:pt x="2316" y="3885"/>
                    <a:pt x="2004" y="4159"/>
                  </a:cubicBezTo>
                  <a:cubicBezTo>
                    <a:pt x="1996" y="4098"/>
                    <a:pt x="1996" y="4036"/>
                    <a:pt x="2000" y="3980"/>
                  </a:cubicBezTo>
                  <a:cubicBezTo>
                    <a:pt x="2019" y="3722"/>
                    <a:pt x="2110" y="3478"/>
                    <a:pt x="2263" y="3269"/>
                  </a:cubicBezTo>
                  <a:cubicBezTo>
                    <a:pt x="2335" y="3170"/>
                    <a:pt x="2419" y="3086"/>
                    <a:pt x="2517" y="3010"/>
                  </a:cubicBezTo>
                  <a:cubicBezTo>
                    <a:pt x="2536" y="2995"/>
                    <a:pt x="2631" y="2908"/>
                    <a:pt x="2665" y="2908"/>
                  </a:cubicBezTo>
                  <a:close/>
                  <a:moveTo>
                    <a:pt x="4253" y="1"/>
                  </a:moveTo>
                  <a:cubicBezTo>
                    <a:pt x="4247" y="1"/>
                    <a:pt x="4242" y="1"/>
                    <a:pt x="4236" y="3"/>
                  </a:cubicBezTo>
                  <a:cubicBezTo>
                    <a:pt x="3506" y="223"/>
                    <a:pt x="2893" y="642"/>
                    <a:pt x="2331" y="1144"/>
                  </a:cubicBezTo>
                  <a:cubicBezTo>
                    <a:pt x="1753" y="1657"/>
                    <a:pt x="1175" y="2234"/>
                    <a:pt x="703" y="2850"/>
                  </a:cubicBezTo>
                  <a:cubicBezTo>
                    <a:pt x="358" y="3303"/>
                    <a:pt x="1" y="4064"/>
                    <a:pt x="338" y="4622"/>
                  </a:cubicBezTo>
                  <a:cubicBezTo>
                    <a:pt x="461" y="4820"/>
                    <a:pt x="652" y="4894"/>
                    <a:pt x="863" y="4894"/>
                  </a:cubicBezTo>
                  <a:cubicBezTo>
                    <a:pt x="1213" y="4894"/>
                    <a:pt x="1619" y="4694"/>
                    <a:pt x="1867" y="4524"/>
                  </a:cubicBezTo>
                  <a:cubicBezTo>
                    <a:pt x="1871" y="4535"/>
                    <a:pt x="1875" y="4546"/>
                    <a:pt x="1879" y="4561"/>
                  </a:cubicBezTo>
                  <a:cubicBezTo>
                    <a:pt x="2014" y="4904"/>
                    <a:pt x="2279" y="5081"/>
                    <a:pt x="2572" y="5081"/>
                  </a:cubicBezTo>
                  <a:cubicBezTo>
                    <a:pt x="2746" y="5081"/>
                    <a:pt x="2930" y="5018"/>
                    <a:pt x="3103" y="4892"/>
                  </a:cubicBezTo>
                  <a:cubicBezTo>
                    <a:pt x="3734" y="4436"/>
                    <a:pt x="4137" y="3626"/>
                    <a:pt x="4411" y="2919"/>
                  </a:cubicBezTo>
                  <a:cubicBezTo>
                    <a:pt x="4726" y="2109"/>
                    <a:pt x="4897" y="1253"/>
                    <a:pt x="5065" y="402"/>
                  </a:cubicBezTo>
                  <a:cubicBezTo>
                    <a:pt x="5081" y="322"/>
                    <a:pt x="5013" y="269"/>
                    <a:pt x="4950" y="269"/>
                  </a:cubicBezTo>
                  <a:cubicBezTo>
                    <a:pt x="4909" y="269"/>
                    <a:pt x="4870" y="292"/>
                    <a:pt x="4860" y="345"/>
                  </a:cubicBezTo>
                  <a:cubicBezTo>
                    <a:pt x="4669" y="1314"/>
                    <a:pt x="4475" y="2295"/>
                    <a:pt x="4065" y="3201"/>
                  </a:cubicBezTo>
                  <a:cubicBezTo>
                    <a:pt x="3856" y="3660"/>
                    <a:pt x="3589" y="4101"/>
                    <a:pt x="3244" y="4474"/>
                  </a:cubicBezTo>
                  <a:cubicBezTo>
                    <a:pt x="3070" y="4665"/>
                    <a:pt x="2836" y="4871"/>
                    <a:pt x="2580" y="4871"/>
                  </a:cubicBezTo>
                  <a:cubicBezTo>
                    <a:pt x="2505" y="4871"/>
                    <a:pt x="2428" y="4853"/>
                    <a:pt x="2350" y="4812"/>
                  </a:cubicBezTo>
                  <a:cubicBezTo>
                    <a:pt x="2191" y="4725"/>
                    <a:pt x="2091" y="4566"/>
                    <a:pt x="2042" y="4387"/>
                  </a:cubicBezTo>
                  <a:cubicBezTo>
                    <a:pt x="2251" y="4212"/>
                    <a:pt x="2442" y="4014"/>
                    <a:pt x="2609" y="3797"/>
                  </a:cubicBezTo>
                  <a:cubicBezTo>
                    <a:pt x="2784" y="3576"/>
                    <a:pt x="3026" y="3273"/>
                    <a:pt x="3065" y="2983"/>
                  </a:cubicBezTo>
                  <a:cubicBezTo>
                    <a:pt x="3095" y="2748"/>
                    <a:pt x="3004" y="2666"/>
                    <a:pt x="2871" y="2666"/>
                  </a:cubicBezTo>
                  <a:cubicBezTo>
                    <a:pt x="2664" y="2666"/>
                    <a:pt x="2356" y="2862"/>
                    <a:pt x="2236" y="2987"/>
                  </a:cubicBezTo>
                  <a:cubicBezTo>
                    <a:pt x="1901" y="3329"/>
                    <a:pt x="1726" y="3843"/>
                    <a:pt x="1810" y="4315"/>
                  </a:cubicBezTo>
                  <a:cubicBezTo>
                    <a:pt x="1753" y="4356"/>
                    <a:pt x="1696" y="4398"/>
                    <a:pt x="1639" y="4432"/>
                  </a:cubicBezTo>
                  <a:cubicBezTo>
                    <a:pt x="1421" y="4569"/>
                    <a:pt x="1167" y="4677"/>
                    <a:pt x="907" y="4677"/>
                  </a:cubicBezTo>
                  <a:cubicBezTo>
                    <a:pt x="886" y="4677"/>
                    <a:pt x="866" y="4677"/>
                    <a:pt x="845" y="4675"/>
                  </a:cubicBezTo>
                  <a:cubicBezTo>
                    <a:pt x="350" y="4649"/>
                    <a:pt x="373" y="4033"/>
                    <a:pt x="475" y="3676"/>
                  </a:cubicBezTo>
                  <a:cubicBezTo>
                    <a:pt x="631" y="3136"/>
                    <a:pt x="1054" y="2722"/>
                    <a:pt x="1426" y="2318"/>
                  </a:cubicBezTo>
                  <a:cubicBezTo>
                    <a:pt x="2247" y="1432"/>
                    <a:pt x="3121" y="562"/>
                    <a:pt x="4262" y="102"/>
                  </a:cubicBezTo>
                  <a:cubicBezTo>
                    <a:pt x="4317" y="78"/>
                    <a:pt x="4304" y="1"/>
                    <a:pt x="4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61"/>
            <p:cNvSpPr/>
            <p:nvPr/>
          </p:nvSpPr>
          <p:spPr>
            <a:xfrm flipH="1">
              <a:off x="7289902" y="2104538"/>
              <a:ext cx="205092" cy="136858"/>
            </a:xfrm>
            <a:custGeom>
              <a:avLst/>
              <a:gdLst/>
              <a:ahLst/>
              <a:cxnLst/>
              <a:rect l="l" t="t" r="r" b="b"/>
              <a:pathLst>
                <a:path w="6282" h="4192" extrusionOk="0">
                  <a:moveTo>
                    <a:pt x="3189" y="1568"/>
                  </a:moveTo>
                  <a:cubicBezTo>
                    <a:pt x="3222" y="1568"/>
                    <a:pt x="3257" y="1582"/>
                    <a:pt x="3297" y="1608"/>
                  </a:cubicBezTo>
                  <a:cubicBezTo>
                    <a:pt x="3434" y="1635"/>
                    <a:pt x="3604" y="1749"/>
                    <a:pt x="3730" y="1822"/>
                  </a:cubicBezTo>
                  <a:cubicBezTo>
                    <a:pt x="3875" y="1905"/>
                    <a:pt x="4027" y="2004"/>
                    <a:pt x="4171" y="2114"/>
                  </a:cubicBezTo>
                  <a:cubicBezTo>
                    <a:pt x="3886" y="2087"/>
                    <a:pt x="3597" y="2038"/>
                    <a:pt x="3327" y="1936"/>
                  </a:cubicBezTo>
                  <a:cubicBezTo>
                    <a:pt x="3213" y="1901"/>
                    <a:pt x="3111" y="1848"/>
                    <a:pt x="3020" y="1772"/>
                  </a:cubicBezTo>
                  <a:cubicBezTo>
                    <a:pt x="3059" y="1637"/>
                    <a:pt x="3115" y="1568"/>
                    <a:pt x="3189" y="1568"/>
                  </a:cubicBezTo>
                  <a:close/>
                  <a:moveTo>
                    <a:pt x="1224" y="0"/>
                  </a:moveTo>
                  <a:cubicBezTo>
                    <a:pt x="1081" y="0"/>
                    <a:pt x="1083" y="225"/>
                    <a:pt x="1232" y="232"/>
                  </a:cubicBezTo>
                  <a:cubicBezTo>
                    <a:pt x="2646" y="308"/>
                    <a:pt x="4042" y="673"/>
                    <a:pt x="5304" y="1331"/>
                  </a:cubicBezTo>
                  <a:cubicBezTo>
                    <a:pt x="5441" y="1399"/>
                    <a:pt x="5666" y="1487"/>
                    <a:pt x="5761" y="1612"/>
                  </a:cubicBezTo>
                  <a:cubicBezTo>
                    <a:pt x="6068" y="2023"/>
                    <a:pt x="5612" y="2103"/>
                    <a:pt x="5392" y="2126"/>
                  </a:cubicBezTo>
                  <a:cubicBezTo>
                    <a:pt x="5235" y="2140"/>
                    <a:pt x="5075" y="2146"/>
                    <a:pt x="4915" y="2146"/>
                  </a:cubicBezTo>
                  <a:cubicBezTo>
                    <a:pt x="4783" y="2146"/>
                    <a:pt x="4652" y="2142"/>
                    <a:pt x="4521" y="2137"/>
                  </a:cubicBezTo>
                  <a:cubicBezTo>
                    <a:pt x="4327" y="1959"/>
                    <a:pt x="4115" y="1799"/>
                    <a:pt x="3890" y="1666"/>
                  </a:cubicBezTo>
                  <a:cubicBezTo>
                    <a:pt x="3690" y="1547"/>
                    <a:pt x="3334" y="1321"/>
                    <a:pt x="3074" y="1321"/>
                  </a:cubicBezTo>
                  <a:cubicBezTo>
                    <a:pt x="3058" y="1321"/>
                    <a:pt x="3042" y="1322"/>
                    <a:pt x="3027" y="1324"/>
                  </a:cubicBezTo>
                  <a:cubicBezTo>
                    <a:pt x="2864" y="1343"/>
                    <a:pt x="2749" y="1464"/>
                    <a:pt x="2746" y="1631"/>
                  </a:cubicBezTo>
                  <a:cubicBezTo>
                    <a:pt x="2742" y="1859"/>
                    <a:pt x="2939" y="1996"/>
                    <a:pt x="3130" y="2084"/>
                  </a:cubicBezTo>
                  <a:cubicBezTo>
                    <a:pt x="3529" y="2263"/>
                    <a:pt x="3997" y="2338"/>
                    <a:pt x="4464" y="2357"/>
                  </a:cubicBezTo>
                  <a:cubicBezTo>
                    <a:pt x="4753" y="2631"/>
                    <a:pt x="4996" y="2958"/>
                    <a:pt x="5106" y="3312"/>
                  </a:cubicBezTo>
                  <a:cubicBezTo>
                    <a:pt x="5201" y="3619"/>
                    <a:pt x="5137" y="3928"/>
                    <a:pt x="4741" y="3958"/>
                  </a:cubicBezTo>
                  <a:cubicBezTo>
                    <a:pt x="4720" y="3960"/>
                    <a:pt x="4698" y="3961"/>
                    <a:pt x="4676" y="3961"/>
                  </a:cubicBezTo>
                  <a:cubicBezTo>
                    <a:pt x="4517" y="3961"/>
                    <a:pt x="4341" y="3917"/>
                    <a:pt x="4190" y="3890"/>
                  </a:cubicBezTo>
                  <a:cubicBezTo>
                    <a:pt x="3871" y="3840"/>
                    <a:pt x="3555" y="3772"/>
                    <a:pt x="3251" y="3658"/>
                  </a:cubicBezTo>
                  <a:cubicBezTo>
                    <a:pt x="2582" y="3400"/>
                    <a:pt x="2092" y="2878"/>
                    <a:pt x="1579" y="2396"/>
                  </a:cubicBezTo>
                  <a:cubicBezTo>
                    <a:pt x="1084" y="1928"/>
                    <a:pt x="605" y="1426"/>
                    <a:pt x="61" y="1015"/>
                  </a:cubicBezTo>
                  <a:cubicBezTo>
                    <a:pt x="55" y="1011"/>
                    <a:pt x="49" y="1009"/>
                    <a:pt x="44" y="1009"/>
                  </a:cubicBezTo>
                  <a:cubicBezTo>
                    <a:pt x="18" y="1009"/>
                    <a:pt x="1" y="1047"/>
                    <a:pt x="19" y="1073"/>
                  </a:cubicBezTo>
                  <a:cubicBezTo>
                    <a:pt x="575" y="1757"/>
                    <a:pt x="1259" y="2369"/>
                    <a:pt x="1898" y="2981"/>
                  </a:cubicBezTo>
                  <a:cubicBezTo>
                    <a:pt x="2430" y="3487"/>
                    <a:pt x="2989" y="3852"/>
                    <a:pt x="3715" y="4019"/>
                  </a:cubicBezTo>
                  <a:cubicBezTo>
                    <a:pt x="3941" y="4071"/>
                    <a:pt x="4356" y="4192"/>
                    <a:pt x="4715" y="4192"/>
                  </a:cubicBezTo>
                  <a:cubicBezTo>
                    <a:pt x="4990" y="4192"/>
                    <a:pt x="5232" y="4121"/>
                    <a:pt x="5331" y="3893"/>
                  </a:cubicBezTo>
                  <a:cubicBezTo>
                    <a:pt x="5555" y="3377"/>
                    <a:pt x="5118" y="2757"/>
                    <a:pt x="4753" y="2365"/>
                  </a:cubicBezTo>
                  <a:cubicBezTo>
                    <a:pt x="4973" y="2365"/>
                    <a:pt x="5187" y="2350"/>
                    <a:pt x="5392" y="2335"/>
                  </a:cubicBezTo>
                  <a:cubicBezTo>
                    <a:pt x="5772" y="2301"/>
                    <a:pt x="6282" y="2061"/>
                    <a:pt x="6019" y="1601"/>
                  </a:cubicBezTo>
                  <a:cubicBezTo>
                    <a:pt x="5845" y="1301"/>
                    <a:pt x="5422" y="1145"/>
                    <a:pt x="5129" y="1001"/>
                  </a:cubicBezTo>
                  <a:cubicBezTo>
                    <a:pt x="4741" y="814"/>
                    <a:pt x="4339" y="650"/>
                    <a:pt x="3932" y="510"/>
                  </a:cubicBezTo>
                  <a:cubicBezTo>
                    <a:pt x="3057" y="217"/>
                    <a:pt x="2153" y="53"/>
                    <a:pt x="1232" y="1"/>
                  </a:cubicBezTo>
                  <a:cubicBezTo>
                    <a:pt x="1229" y="0"/>
                    <a:pt x="122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61"/>
            <p:cNvSpPr/>
            <p:nvPr/>
          </p:nvSpPr>
          <p:spPr>
            <a:xfrm flipH="1">
              <a:off x="7442562" y="2048188"/>
              <a:ext cx="115735" cy="115703"/>
            </a:xfrm>
            <a:custGeom>
              <a:avLst/>
              <a:gdLst/>
              <a:ahLst/>
              <a:cxnLst/>
              <a:rect l="l" t="t" r="r" b="b"/>
              <a:pathLst>
                <a:path w="3545" h="3544" extrusionOk="0">
                  <a:moveTo>
                    <a:pt x="1772" y="0"/>
                  </a:moveTo>
                  <a:cubicBezTo>
                    <a:pt x="795" y="0"/>
                    <a:pt x="0" y="795"/>
                    <a:pt x="0" y="1772"/>
                  </a:cubicBezTo>
                  <a:cubicBezTo>
                    <a:pt x="0" y="2749"/>
                    <a:pt x="795" y="3543"/>
                    <a:pt x="1772" y="3543"/>
                  </a:cubicBezTo>
                  <a:cubicBezTo>
                    <a:pt x="2749" y="3543"/>
                    <a:pt x="3544" y="2749"/>
                    <a:pt x="3544" y="1772"/>
                  </a:cubicBezTo>
                  <a:cubicBezTo>
                    <a:pt x="3544" y="795"/>
                    <a:pt x="2749" y="0"/>
                    <a:pt x="1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61"/>
            <p:cNvSpPr/>
            <p:nvPr/>
          </p:nvSpPr>
          <p:spPr>
            <a:xfrm flipH="1">
              <a:off x="7407955" y="2013418"/>
              <a:ext cx="184981" cy="185111"/>
            </a:xfrm>
            <a:custGeom>
              <a:avLst/>
              <a:gdLst/>
              <a:ahLst/>
              <a:cxnLst/>
              <a:rect l="l" t="t" r="r" b="b"/>
              <a:pathLst>
                <a:path w="5666" h="5670" extrusionOk="0">
                  <a:moveTo>
                    <a:pt x="2826" y="0"/>
                  </a:moveTo>
                  <a:cubicBezTo>
                    <a:pt x="2726" y="5"/>
                    <a:pt x="2647" y="84"/>
                    <a:pt x="2647" y="179"/>
                  </a:cubicBezTo>
                  <a:cubicBezTo>
                    <a:pt x="2647" y="279"/>
                    <a:pt x="2726" y="358"/>
                    <a:pt x="2826" y="358"/>
                  </a:cubicBezTo>
                  <a:cubicBezTo>
                    <a:pt x="2924" y="358"/>
                    <a:pt x="3005" y="279"/>
                    <a:pt x="3005" y="179"/>
                  </a:cubicBezTo>
                  <a:cubicBezTo>
                    <a:pt x="3005" y="81"/>
                    <a:pt x="2924" y="0"/>
                    <a:pt x="2826" y="0"/>
                  </a:cubicBezTo>
                  <a:close/>
                  <a:moveTo>
                    <a:pt x="3647" y="129"/>
                  </a:moveTo>
                  <a:cubicBezTo>
                    <a:pt x="3572" y="129"/>
                    <a:pt x="3501" y="177"/>
                    <a:pt x="3476" y="251"/>
                  </a:cubicBezTo>
                  <a:cubicBezTo>
                    <a:pt x="3445" y="347"/>
                    <a:pt x="3498" y="446"/>
                    <a:pt x="3590" y="476"/>
                  </a:cubicBezTo>
                  <a:cubicBezTo>
                    <a:pt x="3609" y="484"/>
                    <a:pt x="3628" y="488"/>
                    <a:pt x="3647" y="488"/>
                  </a:cubicBezTo>
                  <a:cubicBezTo>
                    <a:pt x="3723" y="488"/>
                    <a:pt x="3791" y="438"/>
                    <a:pt x="3814" y="362"/>
                  </a:cubicBezTo>
                  <a:cubicBezTo>
                    <a:pt x="3844" y="267"/>
                    <a:pt x="3795" y="168"/>
                    <a:pt x="3700" y="137"/>
                  </a:cubicBezTo>
                  <a:cubicBezTo>
                    <a:pt x="3683" y="131"/>
                    <a:pt x="3665" y="129"/>
                    <a:pt x="3647" y="129"/>
                  </a:cubicBezTo>
                  <a:close/>
                  <a:moveTo>
                    <a:pt x="2004" y="133"/>
                  </a:moveTo>
                  <a:cubicBezTo>
                    <a:pt x="1987" y="133"/>
                    <a:pt x="1968" y="136"/>
                    <a:pt x="1951" y="142"/>
                  </a:cubicBezTo>
                  <a:cubicBezTo>
                    <a:pt x="1856" y="172"/>
                    <a:pt x="1807" y="274"/>
                    <a:pt x="1837" y="365"/>
                  </a:cubicBezTo>
                  <a:cubicBezTo>
                    <a:pt x="1860" y="442"/>
                    <a:pt x="1933" y="491"/>
                    <a:pt x="2005" y="491"/>
                  </a:cubicBezTo>
                  <a:cubicBezTo>
                    <a:pt x="2024" y="491"/>
                    <a:pt x="2042" y="488"/>
                    <a:pt x="2061" y="479"/>
                  </a:cubicBezTo>
                  <a:cubicBezTo>
                    <a:pt x="2153" y="449"/>
                    <a:pt x="2206" y="351"/>
                    <a:pt x="2175" y="256"/>
                  </a:cubicBezTo>
                  <a:cubicBezTo>
                    <a:pt x="2151" y="182"/>
                    <a:pt x="2079" y="133"/>
                    <a:pt x="2004" y="133"/>
                  </a:cubicBezTo>
                  <a:close/>
                  <a:moveTo>
                    <a:pt x="4388" y="504"/>
                  </a:moveTo>
                  <a:cubicBezTo>
                    <a:pt x="4333" y="504"/>
                    <a:pt x="4278" y="530"/>
                    <a:pt x="4244" y="579"/>
                  </a:cubicBezTo>
                  <a:cubicBezTo>
                    <a:pt x="4186" y="658"/>
                    <a:pt x="4202" y="769"/>
                    <a:pt x="4282" y="826"/>
                  </a:cubicBezTo>
                  <a:cubicBezTo>
                    <a:pt x="4316" y="849"/>
                    <a:pt x="4351" y="860"/>
                    <a:pt x="4388" y="860"/>
                  </a:cubicBezTo>
                  <a:cubicBezTo>
                    <a:pt x="4442" y="860"/>
                    <a:pt x="4498" y="837"/>
                    <a:pt x="4533" y="788"/>
                  </a:cubicBezTo>
                  <a:cubicBezTo>
                    <a:pt x="4590" y="707"/>
                    <a:pt x="4571" y="598"/>
                    <a:pt x="4491" y="537"/>
                  </a:cubicBezTo>
                  <a:cubicBezTo>
                    <a:pt x="4460" y="514"/>
                    <a:pt x="4424" y="504"/>
                    <a:pt x="4388" y="504"/>
                  </a:cubicBezTo>
                  <a:close/>
                  <a:moveTo>
                    <a:pt x="1267" y="514"/>
                  </a:moveTo>
                  <a:cubicBezTo>
                    <a:pt x="1230" y="514"/>
                    <a:pt x="1193" y="525"/>
                    <a:pt x="1161" y="548"/>
                  </a:cubicBezTo>
                  <a:cubicBezTo>
                    <a:pt x="1080" y="605"/>
                    <a:pt x="1066" y="716"/>
                    <a:pt x="1122" y="795"/>
                  </a:cubicBezTo>
                  <a:cubicBezTo>
                    <a:pt x="1157" y="844"/>
                    <a:pt x="1214" y="872"/>
                    <a:pt x="1266" y="872"/>
                  </a:cubicBezTo>
                  <a:cubicBezTo>
                    <a:pt x="1305" y="872"/>
                    <a:pt x="1339" y="860"/>
                    <a:pt x="1373" y="837"/>
                  </a:cubicBezTo>
                  <a:cubicBezTo>
                    <a:pt x="1454" y="776"/>
                    <a:pt x="1468" y="666"/>
                    <a:pt x="1412" y="586"/>
                  </a:cubicBezTo>
                  <a:cubicBezTo>
                    <a:pt x="1377" y="539"/>
                    <a:pt x="1323" y="514"/>
                    <a:pt x="1267" y="514"/>
                  </a:cubicBezTo>
                  <a:close/>
                  <a:moveTo>
                    <a:pt x="4974" y="1089"/>
                  </a:moveTo>
                  <a:cubicBezTo>
                    <a:pt x="4938" y="1089"/>
                    <a:pt x="4902" y="1100"/>
                    <a:pt x="4871" y="1123"/>
                  </a:cubicBezTo>
                  <a:cubicBezTo>
                    <a:pt x="4791" y="1183"/>
                    <a:pt x="4776" y="1293"/>
                    <a:pt x="4833" y="1374"/>
                  </a:cubicBezTo>
                  <a:cubicBezTo>
                    <a:pt x="4867" y="1419"/>
                    <a:pt x="4921" y="1446"/>
                    <a:pt x="4978" y="1446"/>
                  </a:cubicBezTo>
                  <a:cubicBezTo>
                    <a:pt x="5012" y="1446"/>
                    <a:pt x="5050" y="1434"/>
                    <a:pt x="5081" y="1411"/>
                  </a:cubicBezTo>
                  <a:cubicBezTo>
                    <a:pt x="5160" y="1354"/>
                    <a:pt x="5179" y="1240"/>
                    <a:pt x="5118" y="1164"/>
                  </a:cubicBezTo>
                  <a:lnTo>
                    <a:pt x="5122" y="1164"/>
                  </a:lnTo>
                  <a:cubicBezTo>
                    <a:pt x="5085" y="1115"/>
                    <a:pt x="5030" y="1089"/>
                    <a:pt x="4974" y="1089"/>
                  </a:cubicBezTo>
                  <a:close/>
                  <a:moveTo>
                    <a:pt x="679" y="1102"/>
                  </a:moveTo>
                  <a:cubicBezTo>
                    <a:pt x="624" y="1102"/>
                    <a:pt x="571" y="1127"/>
                    <a:pt x="537" y="1176"/>
                  </a:cubicBezTo>
                  <a:cubicBezTo>
                    <a:pt x="480" y="1255"/>
                    <a:pt x="495" y="1365"/>
                    <a:pt x="575" y="1426"/>
                  </a:cubicBezTo>
                  <a:cubicBezTo>
                    <a:pt x="610" y="1449"/>
                    <a:pt x="643" y="1460"/>
                    <a:pt x="682" y="1460"/>
                  </a:cubicBezTo>
                  <a:cubicBezTo>
                    <a:pt x="735" y="1460"/>
                    <a:pt x="792" y="1434"/>
                    <a:pt x="826" y="1385"/>
                  </a:cubicBezTo>
                  <a:cubicBezTo>
                    <a:pt x="883" y="1305"/>
                    <a:pt x="864" y="1195"/>
                    <a:pt x="784" y="1137"/>
                  </a:cubicBezTo>
                  <a:cubicBezTo>
                    <a:pt x="752" y="1113"/>
                    <a:pt x="715" y="1102"/>
                    <a:pt x="679" y="1102"/>
                  </a:cubicBezTo>
                  <a:close/>
                  <a:moveTo>
                    <a:pt x="5357" y="1828"/>
                  </a:moveTo>
                  <a:cubicBezTo>
                    <a:pt x="5338" y="1828"/>
                    <a:pt x="5319" y="1831"/>
                    <a:pt x="5301" y="1837"/>
                  </a:cubicBezTo>
                  <a:cubicBezTo>
                    <a:pt x="5206" y="1867"/>
                    <a:pt x="5156" y="1970"/>
                    <a:pt x="5186" y="2062"/>
                  </a:cubicBezTo>
                  <a:cubicBezTo>
                    <a:pt x="5213" y="2137"/>
                    <a:pt x="5281" y="2183"/>
                    <a:pt x="5358" y="2183"/>
                  </a:cubicBezTo>
                  <a:cubicBezTo>
                    <a:pt x="5377" y="2183"/>
                    <a:pt x="5395" y="2183"/>
                    <a:pt x="5411" y="2176"/>
                  </a:cubicBezTo>
                  <a:cubicBezTo>
                    <a:pt x="5506" y="2145"/>
                    <a:pt x="5555" y="2042"/>
                    <a:pt x="5525" y="1951"/>
                  </a:cubicBezTo>
                  <a:cubicBezTo>
                    <a:pt x="5501" y="1875"/>
                    <a:pt x="5432" y="1828"/>
                    <a:pt x="5357" y="1828"/>
                  </a:cubicBezTo>
                  <a:close/>
                  <a:moveTo>
                    <a:pt x="303" y="1843"/>
                  </a:moveTo>
                  <a:cubicBezTo>
                    <a:pt x="229" y="1843"/>
                    <a:pt x="158" y="1890"/>
                    <a:pt x="134" y="1967"/>
                  </a:cubicBezTo>
                  <a:cubicBezTo>
                    <a:pt x="108" y="2062"/>
                    <a:pt x="157" y="2160"/>
                    <a:pt x="252" y="2190"/>
                  </a:cubicBezTo>
                  <a:cubicBezTo>
                    <a:pt x="267" y="2198"/>
                    <a:pt x="286" y="2198"/>
                    <a:pt x="305" y="2198"/>
                  </a:cubicBezTo>
                  <a:cubicBezTo>
                    <a:pt x="381" y="2198"/>
                    <a:pt x="450" y="2153"/>
                    <a:pt x="476" y="2076"/>
                  </a:cubicBezTo>
                  <a:cubicBezTo>
                    <a:pt x="503" y="1981"/>
                    <a:pt x="453" y="1883"/>
                    <a:pt x="359" y="1853"/>
                  </a:cubicBezTo>
                  <a:cubicBezTo>
                    <a:pt x="340" y="1846"/>
                    <a:pt x="321" y="1843"/>
                    <a:pt x="303" y="1843"/>
                  </a:cubicBezTo>
                  <a:close/>
                  <a:moveTo>
                    <a:pt x="5487" y="2646"/>
                  </a:moveTo>
                  <a:cubicBezTo>
                    <a:pt x="5388" y="2646"/>
                    <a:pt x="5312" y="2727"/>
                    <a:pt x="5312" y="2825"/>
                  </a:cubicBezTo>
                  <a:lnTo>
                    <a:pt x="5312" y="2834"/>
                  </a:lnTo>
                  <a:lnTo>
                    <a:pt x="5312" y="2837"/>
                  </a:lnTo>
                  <a:cubicBezTo>
                    <a:pt x="5312" y="2936"/>
                    <a:pt x="5392" y="3016"/>
                    <a:pt x="5491" y="3016"/>
                  </a:cubicBezTo>
                  <a:cubicBezTo>
                    <a:pt x="5586" y="3016"/>
                    <a:pt x="5666" y="2936"/>
                    <a:pt x="5666" y="2837"/>
                  </a:cubicBezTo>
                  <a:lnTo>
                    <a:pt x="5666" y="2829"/>
                  </a:lnTo>
                  <a:lnTo>
                    <a:pt x="5666" y="2825"/>
                  </a:lnTo>
                  <a:cubicBezTo>
                    <a:pt x="5666" y="2727"/>
                    <a:pt x="5586" y="2646"/>
                    <a:pt x="5487" y="2646"/>
                  </a:cubicBezTo>
                  <a:close/>
                  <a:moveTo>
                    <a:pt x="176" y="2662"/>
                  </a:moveTo>
                  <a:cubicBezTo>
                    <a:pt x="80" y="2662"/>
                    <a:pt x="1" y="2742"/>
                    <a:pt x="1" y="2841"/>
                  </a:cubicBezTo>
                  <a:cubicBezTo>
                    <a:pt x="1" y="2939"/>
                    <a:pt x="80" y="3020"/>
                    <a:pt x="180" y="3020"/>
                  </a:cubicBezTo>
                  <a:cubicBezTo>
                    <a:pt x="275" y="3020"/>
                    <a:pt x="354" y="2939"/>
                    <a:pt x="354" y="2841"/>
                  </a:cubicBezTo>
                  <a:cubicBezTo>
                    <a:pt x="354" y="2742"/>
                    <a:pt x="275" y="2662"/>
                    <a:pt x="176" y="2662"/>
                  </a:cubicBezTo>
                  <a:close/>
                  <a:moveTo>
                    <a:pt x="5360" y="3478"/>
                  </a:moveTo>
                  <a:cubicBezTo>
                    <a:pt x="5284" y="3478"/>
                    <a:pt x="5215" y="3527"/>
                    <a:pt x="5190" y="3601"/>
                  </a:cubicBezTo>
                  <a:cubicBezTo>
                    <a:pt x="5160" y="3696"/>
                    <a:pt x="5209" y="3795"/>
                    <a:pt x="5304" y="3825"/>
                  </a:cubicBezTo>
                  <a:cubicBezTo>
                    <a:pt x="5323" y="3833"/>
                    <a:pt x="5342" y="3837"/>
                    <a:pt x="5362" y="3837"/>
                  </a:cubicBezTo>
                  <a:cubicBezTo>
                    <a:pt x="5434" y="3837"/>
                    <a:pt x="5506" y="3787"/>
                    <a:pt x="5529" y="3711"/>
                  </a:cubicBezTo>
                  <a:cubicBezTo>
                    <a:pt x="5560" y="3616"/>
                    <a:pt x="5509" y="3518"/>
                    <a:pt x="5415" y="3487"/>
                  </a:cubicBezTo>
                  <a:cubicBezTo>
                    <a:pt x="5396" y="3481"/>
                    <a:pt x="5378" y="3478"/>
                    <a:pt x="5360" y="3478"/>
                  </a:cubicBezTo>
                  <a:close/>
                  <a:moveTo>
                    <a:pt x="306" y="3482"/>
                  </a:moveTo>
                  <a:cubicBezTo>
                    <a:pt x="288" y="3482"/>
                    <a:pt x="270" y="3485"/>
                    <a:pt x="252" y="3491"/>
                  </a:cubicBezTo>
                  <a:cubicBezTo>
                    <a:pt x="161" y="3522"/>
                    <a:pt x="108" y="3624"/>
                    <a:pt x="138" y="3715"/>
                  </a:cubicBezTo>
                  <a:cubicBezTo>
                    <a:pt x="164" y="3792"/>
                    <a:pt x="233" y="3841"/>
                    <a:pt x="308" y="3841"/>
                  </a:cubicBezTo>
                  <a:cubicBezTo>
                    <a:pt x="328" y="3841"/>
                    <a:pt x="343" y="3837"/>
                    <a:pt x="362" y="3829"/>
                  </a:cubicBezTo>
                  <a:cubicBezTo>
                    <a:pt x="457" y="3799"/>
                    <a:pt x="506" y="3700"/>
                    <a:pt x="476" y="3605"/>
                  </a:cubicBezTo>
                  <a:cubicBezTo>
                    <a:pt x="451" y="3531"/>
                    <a:pt x="382" y="3482"/>
                    <a:pt x="306" y="3482"/>
                  </a:cubicBezTo>
                  <a:close/>
                  <a:moveTo>
                    <a:pt x="4985" y="4218"/>
                  </a:moveTo>
                  <a:cubicBezTo>
                    <a:pt x="4929" y="4218"/>
                    <a:pt x="4874" y="4245"/>
                    <a:pt x="4837" y="4293"/>
                  </a:cubicBezTo>
                  <a:cubicBezTo>
                    <a:pt x="4779" y="4373"/>
                    <a:pt x="4799" y="4483"/>
                    <a:pt x="4879" y="4540"/>
                  </a:cubicBezTo>
                  <a:cubicBezTo>
                    <a:pt x="4909" y="4563"/>
                    <a:pt x="4947" y="4575"/>
                    <a:pt x="4981" y="4575"/>
                  </a:cubicBezTo>
                  <a:cubicBezTo>
                    <a:pt x="5039" y="4575"/>
                    <a:pt x="5092" y="4548"/>
                    <a:pt x="5126" y="4502"/>
                  </a:cubicBezTo>
                  <a:cubicBezTo>
                    <a:pt x="5183" y="4422"/>
                    <a:pt x="5167" y="4312"/>
                    <a:pt x="5088" y="4252"/>
                  </a:cubicBezTo>
                  <a:cubicBezTo>
                    <a:pt x="5057" y="4229"/>
                    <a:pt x="5021" y="4218"/>
                    <a:pt x="4985" y="4218"/>
                  </a:cubicBezTo>
                  <a:close/>
                  <a:moveTo>
                    <a:pt x="688" y="4223"/>
                  </a:moveTo>
                  <a:cubicBezTo>
                    <a:pt x="651" y="4223"/>
                    <a:pt x="614" y="4234"/>
                    <a:pt x="582" y="4259"/>
                  </a:cubicBezTo>
                  <a:cubicBezTo>
                    <a:pt x="503" y="4316"/>
                    <a:pt x="484" y="4426"/>
                    <a:pt x="545" y="4506"/>
                  </a:cubicBezTo>
                  <a:cubicBezTo>
                    <a:pt x="578" y="4555"/>
                    <a:pt x="632" y="4578"/>
                    <a:pt x="685" y="4578"/>
                  </a:cubicBezTo>
                  <a:cubicBezTo>
                    <a:pt x="724" y="4578"/>
                    <a:pt x="761" y="4567"/>
                    <a:pt x="792" y="4544"/>
                  </a:cubicBezTo>
                  <a:cubicBezTo>
                    <a:pt x="871" y="4487"/>
                    <a:pt x="887" y="4377"/>
                    <a:pt x="829" y="4297"/>
                  </a:cubicBezTo>
                  <a:cubicBezTo>
                    <a:pt x="795" y="4249"/>
                    <a:pt x="742" y="4223"/>
                    <a:pt x="688" y="4223"/>
                  </a:cubicBezTo>
                  <a:close/>
                  <a:moveTo>
                    <a:pt x="4396" y="4806"/>
                  </a:moveTo>
                  <a:cubicBezTo>
                    <a:pt x="4359" y="4806"/>
                    <a:pt x="4322" y="4818"/>
                    <a:pt x="4290" y="4841"/>
                  </a:cubicBezTo>
                  <a:cubicBezTo>
                    <a:pt x="4209" y="4898"/>
                    <a:pt x="4195" y="5008"/>
                    <a:pt x="4251" y="5087"/>
                  </a:cubicBezTo>
                  <a:cubicBezTo>
                    <a:pt x="4286" y="5138"/>
                    <a:pt x="4342" y="5164"/>
                    <a:pt x="4396" y="5164"/>
                  </a:cubicBezTo>
                  <a:cubicBezTo>
                    <a:pt x="4434" y="5164"/>
                    <a:pt x="4468" y="5152"/>
                    <a:pt x="4502" y="5129"/>
                  </a:cubicBezTo>
                  <a:cubicBezTo>
                    <a:pt x="4579" y="5069"/>
                    <a:pt x="4597" y="4959"/>
                    <a:pt x="4540" y="4878"/>
                  </a:cubicBezTo>
                  <a:cubicBezTo>
                    <a:pt x="4504" y="4831"/>
                    <a:pt x="4450" y="4806"/>
                    <a:pt x="4396" y="4806"/>
                  </a:cubicBezTo>
                  <a:close/>
                  <a:moveTo>
                    <a:pt x="1274" y="4809"/>
                  </a:moveTo>
                  <a:cubicBezTo>
                    <a:pt x="1219" y="4809"/>
                    <a:pt x="1164" y="4834"/>
                    <a:pt x="1130" y="4882"/>
                  </a:cubicBezTo>
                  <a:cubicBezTo>
                    <a:pt x="1073" y="4962"/>
                    <a:pt x="1092" y="5073"/>
                    <a:pt x="1172" y="5133"/>
                  </a:cubicBezTo>
                  <a:cubicBezTo>
                    <a:pt x="1203" y="5152"/>
                    <a:pt x="1240" y="5168"/>
                    <a:pt x="1275" y="5168"/>
                  </a:cubicBezTo>
                  <a:cubicBezTo>
                    <a:pt x="1331" y="5168"/>
                    <a:pt x="1385" y="5141"/>
                    <a:pt x="1419" y="5092"/>
                  </a:cubicBezTo>
                  <a:cubicBezTo>
                    <a:pt x="1476" y="5012"/>
                    <a:pt x="1461" y="4901"/>
                    <a:pt x="1381" y="4845"/>
                  </a:cubicBezTo>
                  <a:cubicBezTo>
                    <a:pt x="1349" y="4820"/>
                    <a:pt x="1311" y="4809"/>
                    <a:pt x="1274" y="4809"/>
                  </a:cubicBezTo>
                  <a:close/>
                  <a:moveTo>
                    <a:pt x="2016" y="5186"/>
                  </a:moveTo>
                  <a:cubicBezTo>
                    <a:pt x="1941" y="5186"/>
                    <a:pt x="1869" y="5234"/>
                    <a:pt x="1845" y="5308"/>
                  </a:cubicBezTo>
                  <a:cubicBezTo>
                    <a:pt x="1814" y="5403"/>
                    <a:pt x="1868" y="5503"/>
                    <a:pt x="1959" y="5533"/>
                  </a:cubicBezTo>
                  <a:cubicBezTo>
                    <a:pt x="1978" y="5540"/>
                    <a:pt x="1996" y="5540"/>
                    <a:pt x="2016" y="5540"/>
                  </a:cubicBezTo>
                  <a:cubicBezTo>
                    <a:pt x="2092" y="5540"/>
                    <a:pt x="2161" y="5494"/>
                    <a:pt x="2184" y="5419"/>
                  </a:cubicBezTo>
                  <a:cubicBezTo>
                    <a:pt x="2214" y="5324"/>
                    <a:pt x="2164" y="5224"/>
                    <a:pt x="2069" y="5194"/>
                  </a:cubicBezTo>
                  <a:cubicBezTo>
                    <a:pt x="2052" y="5188"/>
                    <a:pt x="2034" y="5186"/>
                    <a:pt x="2016" y="5186"/>
                  </a:cubicBezTo>
                  <a:close/>
                  <a:moveTo>
                    <a:pt x="3658" y="5185"/>
                  </a:moveTo>
                  <a:cubicBezTo>
                    <a:pt x="3639" y="5185"/>
                    <a:pt x="3620" y="5188"/>
                    <a:pt x="3602" y="5194"/>
                  </a:cubicBezTo>
                  <a:cubicBezTo>
                    <a:pt x="3507" y="5224"/>
                    <a:pt x="3456" y="5324"/>
                    <a:pt x="3487" y="5419"/>
                  </a:cubicBezTo>
                  <a:cubicBezTo>
                    <a:pt x="3510" y="5494"/>
                    <a:pt x="3582" y="5540"/>
                    <a:pt x="3654" y="5540"/>
                  </a:cubicBezTo>
                  <a:cubicBezTo>
                    <a:pt x="3674" y="5540"/>
                    <a:pt x="3693" y="5536"/>
                    <a:pt x="3712" y="5533"/>
                  </a:cubicBezTo>
                  <a:cubicBezTo>
                    <a:pt x="3807" y="5503"/>
                    <a:pt x="3856" y="5399"/>
                    <a:pt x="3826" y="5308"/>
                  </a:cubicBezTo>
                  <a:cubicBezTo>
                    <a:pt x="3801" y="5232"/>
                    <a:pt x="3733" y="5185"/>
                    <a:pt x="3658" y="5185"/>
                  </a:cubicBezTo>
                  <a:close/>
                  <a:moveTo>
                    <a:pt x="2837" y="5312"/>
                  </a:moveTo>
                  <a:cubicBezTo>
                    <a:pt x="2738" y="5315"/>
                    <a:pt x="2658" y="5392"/>
                    <a:pt x="2658" y="5494"/>
                  </a:cubicBezTo>
                  <a:cubicBezTo>
                    <a:pt x="2658" y="5589"/>
                    <a:pt x="2738" y="5669"/>
                    <a:pt x="2837" y="5669"/>
                  </a:cubicBezTo>
                  <a:cubicBezTo>
                    <a:pt x="2936" y="5669"/>
                    <a:pt x="3016" y="5589"/>
                    <a:pt x="3016" y="5491"/>
                  </a:cubicBezTo>
                  <a:cubicBezTo>
                    <a:pt x="3016" y="5392"/>
                    <a:pt x="2932" y="5312"/>
                    <a:pt x="2837" y="5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3" name="Google Shape;5853;p61"/>
          <p:cNvGrpSpPr/>
          <p:nvPr/>
        </p:nvGrpSpPr>
        <p:grpSpPr>
          <a:xfrm>
            <a:off x="5478819" y="2386904"/>
            <a:ext cx="944488" cy="2280061"/>
            <a:chOff x="5478925" y="1824825"/>
            <a:chExt cx="1177372" cy="2842260"/>
          </a:xfrm>
        </p:grpSpPr>
        <p:sp>
          <p:nvSpPr>
            <p:cNvPr id="5854" name="Google Shape;5854;p61"/>
            <p:cNvSpPr/>
            <p:nvPr/>
          </p:nvSpPr>
          <p:spPr>
            <a:xfrm>
              <a:off x="5899268" y="2136282"/>
              <a:ext cx="207106" cy="2530803"/>
            </a:xfrm>
            <a:custGeom>
              <a:avLst/>
              <a:gdLst/>
              <a:ahLst/>
              <a:cxnLst/>
              <a:rect l="l" t="t" r="r" b="b"/>
              <a:pathLst>
                <a:path w="5204" h="63592" extrusionOk="0">
                  <a:moveTo>
                    <a:pt x="4678" y="0"/>
                  </a:moveTo>
                  <a:lnTo>
                    <a:pt x="4678" y="4"/>
                  </a:lnTo>
                  <a:cubicBezTo>
                    <a:pt x="4668" y="36"/>
                    <a:pt x="4660" y="69"/>
                    <a:pt x="4653" y="101"/>
                  </a:cubicBezTo>
                  <a:cubicBezTo>
                    <a:pt x="4642" y="138"/>
                    <a:pt x="4631" y="170"/>
                    <a:pt x="4620" y="206"/>
                  </a:cubicBezTo>
                  <a:cubicBezTo>
                    <a:pt x="4613" y="228"/>
                    <a:pt x="4606" y="253"/>
                    <a:pt x="4598" y="279"/>
                  </a:cubicBezTo>
                  <a:lnTo>
                    <a:pt x="4544" y="482"/>
                  </a:lnTo>
                  <a:cubicBezTo>
                    <a:pt x="4511" y="598"/>
                    <a:pt x="4479" y="714"/>
                    <a:pt x="4446" y="827"/>
                  </a:cubicBezTo>
                  <a:cubicBezTo>
                    <a:pt x="3641" y="3727"/>
                    <a:pt x="2974" y="6697"/>
                    <a:pt x="2422" y="9685"/>
                  </a:cubicBezTo>
                  <a:cubicBezTo>
                    <a:pt x="1001" y="17375"/>
                    <a:pt x="356" y="25185"/>
                    <a:pt x="135" y="32245"/>
                  </a:cubicBezTo>
                  <a:cubicBezTo>
                    <a:pt x="121" y="32673"/>
                    <a:pt x="106" y="33097"/>
                    <a:pt x="99" y="33518"/>
                  </a:cubicBezTo>
                  <a:cubicBezTo>
                    <a:pt x="1" y="37517"/>
                    <a:pt x="34" y="41252"/>
                    <a:pt x="135" y="44563"/>
                  </a:cubicBezTo>
                  <a:cubicBezTo>
                    <a:pt x="349" y="51583"/>
                    <a:pt x="867" y="57253"/>
                    <a:pt x="1262" y="60778"/>
                  </a:cubicBezTo>
                  <a:cubicBezTo>
                    <a:pt x="1375" y="61764"/>
                    <a:pt x="1491" y="62722"/>
                    <a:pt x="1611" y="63592"/>
                  </a:cubicBezTo>
                  <a:lnTo>
                    <a:pt x="2166" y="63592"/>
                  </a:lnTo>
                  <a:cubicBezTo>
                    <a:pt x="1861" y="61340"/>
                    <a:pt x="1502" y="58098"/>
                    <a:pt x="1204" y="54146"/>
                  </a:cubicBezTo>
                  <a:cubicBezTo>
                    <a:pt x="1187" y="53892"/>
                    <a:pt x="1168" y="53635"/>
                    <a:pt x="1147" y="53374"/>
                  </a:cubicBezTo>
                  <a:cubicBezTo>
                    <a:pt x="878" y="49603"/>
                    <a:pt x="668" y="45237"/>
                    <a:pt x="613" y="40513"/>
                  </a:cubicBezTo>
                  <a:cubicBezTo>
                    <a:pt x="613" y="40287"/>
                    <a:pt x="613" y="40059"/>
                    <a:pt x="610" y="39835"/>
                  </a:cubicBezTo>
                  <a:cubicBezTo>
                    <a:pt x="563" y="33681"/>
                    <a:pt x="787" y="26944"/>
                    <a:pt x="1495" y="20128"/>
                  </a:cubicBezTo>
                  <a:cubicBezTo>
                    <a:pt x="1495" y="20095"/>
                    <a:pt x="1498" y="20062"/>
                    <a:pt x="1502" y="20033"/>
                  </a:cubicBezTo>
                  <a:lnTo>
                    <a:pt x="1502" y="20029"/>
                  </a:lnTo>
                  <a:cubicBezTo>
                    <a:pt x="2071" y="14572"/>
                    <a:pt x="2949" y="9068"/>
                    <a:pt x="4243" y="3774"/>
                  </a:cubicBezTo>
                  <a:cubicBezTo>
                    <a:pt x="4475" y="2817"/>
                    <a:pt x="4722" y="1863"/>
                    <a:pt x="4986" y="921"/>
                  </a:cubicBezTo>
                  <a:cubicBezTo>
                    <a:pt x="5048" y="696"/>
                    <a:pt x="5110" y="479"/>
                    <a:pt x="5175" y="257"/>
                  </a:cubicBezTo>
                  <a:cubicBezTo>
                    <a:pt x="5175" y="246"/>
                    <a:pt x="5178" y="239"/>
                    <a:pt x="5182" y="228"/>
                  </a:cubicBezTo>
                  <a:cubicBezTo>
                    <a:pt x="5190" y="203"/>
                    <a:pt x="5197" y="174"/>
                    <a:pt x="5204" y="148"/>
                  </a:cubicBezTo>
                  <a:lnTo>
                    <a:pt x="5153" y="138"/>
                  </a:lnTo>
                  <a:lnTo>
                    <a:pt x="5131" y="126"/>
                  </a:lnTo>
                  <a:lnTo>
                    <a:pt x="5055" y="109"/>
                  </a:lnTo>
                  <a:lnTo>
                    <a:pt x="4983" y="87"/>
                  </a:lnTo>
                  <a:lnTo>
                    <a:pt x="4765" y="25"/>
                  </a:lnTo>
                  <a:lnTo>
                    <a:pt x="4711" y="11"/>
                  </a:lnTo>
                  <a:lnTo>
                    <a:pt x="46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61"/>
            <p:cNvSpPr/>
            <p:nvPr/>
          </p:nvSpPr>
          <p:spPr>
            <a:xfrm>
              <a:off x="5531896" y="2633953"/>
              <a:ext cx="381976" cy="841041"/>
            </a:xfrm>
            <a:custGeom>
              <a:avLst/>
              <a:gdLst/>
              <a:ahLst/>
              <a:cxnLst/>
              <a:rect l="l" t="t" r="r" b="b"/>
              <a:pathLst>
                <a:path w="9598" h="21133" extrusionOk="0">
                  <a:moveTo>
                    <a:pt x="1120" y="0"/>
                  </a:moveTo>
                  <a:cubicBezTo>
                    <a:pt x="1120" y="1"/>
                    <a:pt x="0" y="17105"/>
                    <a:pt x="9598" y="21133"/>
                  </a:cubicBezTo>
                  <a:cubicBezTo>
                    <a:pt x="9598" y="21133"/>
                    <a:pt x="7165" y="4443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61"/>
            <p:cNvSpPr/>
            <p:nvPr/>
          </p:nvSpPr>
          <p:spPr>
            <a:xfrm>
              <a:off x="5911844" y="3211776"/>
              <a:ext cx="419386" cy="541166"/>
            </a:xfrm>
            <a:custGeom>
              <a:avLst/>
              <a:gdLst/>
              <a:ahLst/>
              <a:cxnLst/>
              <a:rect l="l" t="t" r="r" b="b"/>
              <a:pathLst>
                <a:path w="10538" h="13598" extrusionOk="0">
                  <a:moveTo>
                    <a:pt x="10537" y="0"/>
                  </a:moveTo>
                  <a:lnTo>
                    <a:pt x="10537" y="0"/>
                  </a:lnTo>
                  <a:cubicBezTo>
                    <a:pt x="3561" y="3180"/>
                    <a:pt x="1" y="13597"/>
                    <a:pt x="1" y="13597"/>
                  </a:cubicBezTo>
                  <a:cubicBezTo>
                    <a:pt x="8847" y="10584"/>
                    <a:pt x="10537" y="0"/>
                    <a:pt x="10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61"/>
            <p:cNvSpPr/>
            <p:nvPr/>
          </p:nvSpPr>
          <p:spPr>
            <a:xfrm>
              <a:off x="5935763" y="3876279"/>
              <a:ext cx="353879" cy="416640"/>
            </a:xfrm>
            <a:custGeom>
              <a:avLst/>
              <a:gdLst/>
              <a:ahLst/>
              <a:cxnLst/>
              <a:rect l="l" t="t" r="r" b="b"/>
              <a:pathLst>
                <a:path w="8892" h="10469" extrusionOk="0">
                  <a:moveTo>
                    <a:pt x="8892" y="0"/>
                  </a:moveTo>
                  <a:lnTo>
                    <a:pt x="8892" y="0"/>
                  </a:lnTo>
                  <a:cubicBezTo>
                    <a:pt x="1912" y="2078"/>
                    <a:pt x="1" y="10468"/>
                    <a:pt x="1" y="10468"/>
                  </a:cubicBezTo>
                  <a:cubicBezTo>
                    <a:pt x="5284" y="9924"/>
                    <a:pt x="8892" y="0"/>
                    <a:pt x="8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61"/>
            <p:cNvSpPr/>
            <p:nvPr/>
          </p:nvSpPr>
          <p:spPr>
            <a:xfrm>
              <a:off x="5957572" y="2590812"/>
              <a:ext cx="397418" cy="347870"/>
            </a:xfrm>
            <a:custGeom>
              <a:avLst/>
              <a:gdLst/>
              <a:ahLst/>
              <a:cxnLst/>
              <a:rect l="l" t="t" r="r" b="b"/>
              <a:pathLst>
                <a:path w="9986" h="8741" extrusionOk="0">
                  <a:moveTo>
                    <a:pt x="9986" y="1"/>
                  </a:moveTo>
                  <a:lnTo>
                    <a:pt x="9986" y="1"/>
                  </a:lnTo>
                  <a:cubicBezTo>
                    <a:pt x="3257" y="592"/>
                    <a:pt x="0" y="8699"/>
                    <a:pt x="0" y="8699"/>
                  </a:cubicBezTo>
                  <a:cubicBezTo>
                    <a:pt x="210" y="8727"/>
                    <a:pt x="418" y="8741"/>
                    <a:pt x="625" y="8741"/>
                  </a:cubicBezTo>
                  <a:cubicBezTo>
                    <a:pt x="5868" y="8741"/>
                    <a:pt x="9986" y="1"/>
                    <a:pt x="99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61"/>
            <p:cNvSpPr/>
            <p:nvPr/>
          </p:nvSpPr>
          <p:spPr>
            <a:xfrm>
              <a:off x="5625102" y="2128482"/>
              <a:ext cx="470884" cy="355909"/>
            </a:xfrm>
            <a:custGeom>
              <a:avLst/>
              <a:gdLst/>
              <a:ahLst/>
              <a:cxnLst/>
              <a:rect l="l" t="t" r="r" b="b"/>
              <a:pathLst>
                <a:path w="11832" h="8943" extrusionOk="0">
                  <a:moveTo>
                    <a:pt x="11832" y="0"/>
                  </a:moveTo>
                  <a:lnTo>
                    <a:pt x="11832" y="0"/>
                  </a:lnTo>
                  <a:cubicBezTo>
                    <a:pt x="11831" y="1"/>
                    <a:pt x="0" y="5157"/>
                    <a:pt x="1360" y="8376"/>
                  </a:cubicBezTo>
                  <a:cubicBezTo>
                    <a:pt x="1526" y="8770"/>
                    <a:pt x="1807" y="8942"/>
                    <a:pt x="2173" y="8942"/>
                  </a:cubicBezTo>
                  <a:cubicBezTo>
                    <a:pt x="4807" y="8942"/>
                    <a:pt x="11831" y="1"/>
                    <a:pt x="11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61"/>
            <p:cNvSpPr/>
            <p:nvPr/>
          </p:nvSpPr>
          <p:spPr>
            <a:xfrm>
              <a:off x="5478925" y="2134810"/>
              <a:ext cx="603211" cy="197117"/>
            </a:xfrm>
            <a:custGeom>
              <a:avLst/>
              <a:gdLst/>
              <a:ahLst/>
              <a:cxnLst/>
              <a:rect l="l" t="t" r="r" b="b"/>
              <a:pathLst>
                <a:path w="15157" h="4953" extrusionOk="0">
                  <a:moveTo>
                    <a:pt x="15157" y="1"/>
                  </a:moveTo>
                  <a:cubicBezTo>
                    <a:pt x="15156" y="1"/>
                    <a:pt x="1" y="2894"/>
                    <a:pt x="1893" y="4645"/>
                  </a:cubicBezTo>
                  <a:cubicBezTo>
                    <a:pt x="2124" y="4859"/>
                    <a:pt x="2493" y="4952"/>
                    <a:pt x="2963" y="4952"/>
                  </a:cubicBezTo>
                  <a:cubicBezTo>
                    <a:pt x="6347" y="4952"/>
                    <a:pt x="14982" y="83"/>
                    <a:pt x="15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61"/>
            <p:cNvSpPr/>
            <p:nvPr/>
          </p:nvSpPr>
          <p:spPr>
            <a:xfrm>
              <a:off x="5510843" y="2117139"/>
              <a:ext cx="570020" cy="99454"/>
            </a:xfrm>
            <a:custGeom>
              <a:avLst/>
              <a:gdLst/>
              <a:ahLst/>
              <a:cxnLst/>
              <a:rect l="l" t="t" r="r" b="b"/>
              <a:pathLst>
                <a:path w="14323" h="2499" extrusionOk="0">
                  <a:moveTo>
                    <a:pt x="6652" y="1"/>
                  </a:moveTo>
                  <a:cubicBezTo>
                    <a:pt x="3198" y="1"/>
                    <a:pt x="1" y="326"/>
                    <a:pt x="562" y="1586"/>
                  </a:cubicBezTo>
                  <a:cubicBezTo>
                    <a:pt x="857" y="2251"/>
                    <a:pt x="1893" y="2498"/>
                    <a:pt x="3274" y="2498"/>
                  </a:cubicBezTo>
                  <a:cubicBezTo>
                    <a:pt x="7319" y="2498"/>
                    <a:pt x="14322" y="372"/>
                    <a:pt x="14322" y="372"/>
                  </a:cubicBezTo>
                  <a:cubicBezTo>
                    <a:pt x="14322" y="372"/>
                    <a:pt x="10341" y="1"/>
                    <a:pt x="6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61"/>
            <p:cNvSpPr/>
            <p:nvPr/>
          </p:nvSpPr>
          <p:spPr>
            <a:xfrm>
              <a:off x="5790024" y="2134810"/>
              <a:ext cx="292114" cy="442628"/>
            </a:xfrm>
            <a:custGeom>
              <a:avLst/>
              <a:gdLst/>
              <a:ahLst/>
              <a:cxnLst/>
              <a:rect l="l" t="t" r="r" b="b"/>
              <a:pathLst>
                <a:path w="7340" h="11122" extrusionOk="0">
                  <a:moveTo>
                    <a:pt x="7340" y="1"/>
                  </a:moveTo>
                  <a:cubicBezTo>
                    <a:pt x="7339" y="1"/>
                    <a:pt x="7293" y="59"/>
                    <a:pt x="7209" y="168"/>
                  </a:cubicBezTo>
                  <a:cubicBezTo>
                    <a:pt x="6216" y="1440"/>
                    <a:pt x="1" y="9620"/>
                    <a:pt x="3010" y="10998"/>
                  </a:cubicBezTo>
                  <a:cubicBezTo>
                    <a:pt x="3194" y="11082"/>
                    <a:pt x="3371" y="11122"/>
                    <a:pt x="3542" y="11122"/>
                  </a:cubicBezTo>
                  <a:cubicBezTo>
                    <a:pt x="6390" y="11122"/>
                    <a:pt x="7339" y="1"/>
                    <a:pt x="73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61"/>
            <p:cNvSpPr/>
            <p:nvPr/>
          </p:nvSpPr>
          <p:spPr>
            <a:xfrm>
              <a:off x="6025626" y="2107389"/>
              <a:ext cx="222747" cy="447364"/>
            </a:xfrm>
            <a:custGeom>
              <a:avLst/>
              <a:gdLst/>
              <a:ahLst/>
              <a:cxnLst/>
              <a:rect l="l" t="t" r="r" b="b"/>
              <a:pathLst>
                <a:path w="5597" h="11241" extrusionOk="0">
                  <a:moveTo>
                    <a:pt x="1662" y="0"/>
                  </a:moveTo>
                  <a:lnTo>
                    <a:pt x="1662" y="0"/>
                  </a:lnTo>
                  <a:cubicBezTo>
                    <a:pt x="1368" y="65"/>
                    <a:pt x="0" y="11241"/>
                    <a:pt x="2322" y="11241"/>
                  </a:cubicBezTo>
                  <a:cubicBezTo>
                    <a:pt x="2345" y="11241"/>
                    <a:pt x="2368" y="11240"/>
                    <a:pt x="2392" y="11238"/>
                  </a:cubicBezTo>
                  <a:cubicBezTo>
                    <a:pt x="5597" y="10943"/>
                    <a:pt x="1662" y="1"/>
                    <a:pt x="1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61"/>
            <p:cNvSpPr/>
            <p:nvPr/>
          </p:nvSpPr>
          <p:spPr>
            <a:xfrm>
              <a:off x="6095829" y="2121119"/>
              <a:ext cx="335214" cy="419585"/>
            </a:xfrm>
            <a:custGeom>
              <a:avLst/>
              <a:gdLst/>
              <a:ahLst/>
              <a:cxnLst/>
              <a:rect l="l" t="t" r="r" b="b"/>
              <a:pathLst>
                <a:path w="8423" h="10543" extrusionOk="0">
                  <a:moveTo>
                    <a:pt x="0" y="0"/>
                  </a:moveTo>
                  <a:cubicBezTo>
                    <a:pt x="0" y="0"/>
                    <a:pt x="10" y="11"/>
                    <a:pt x="30" y="34"/>
                  </a:cubicBezTo>
                  <a:lnTo>
                    <a:pt x="30" y="34"/>
                  </a:lnTo>
                  <a:cubicBezTo>
                    <a:pt x="18" y="13"/>
                    <a:pt x="8" y="1"/>
                    <a:pt x="0" y="0"/>
                  </a:cubicBezTo>
                  <a:close/>
                  <a:moveTo>
                    <a:pt x="30" y="34"/>
                  </a:moveTo>
                  <a:lnTo>
                    <a:pt x="30" y="34"/>
                  </a:lnTo>
                  <a:cubicBezTo>
                    <a:pt x="407" y="684"/>
                    <a:pt x="2864" y="10542"/>
                    <a:pt x="5148" y="10542"/>
                  </a:cubicBezTo>
                  <a:cubicBezTo>
                    <a:pt x="5224" y="10542"/>
                    <a:pt x="5301" y="10531"/>
                    <a:pt x="5377" y="10508"/>
                  </a:cubicBezTo>
                  <a:cubicBezTo>
                    <a:pt x="8423" y="9587"/>
                    <a:pt x="576" y="651"/>
                    <a:pt x="30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61"/>
            <p:cNvSpPr/>
            <p:nvPr/>
          </p:nvSpPr>
          <p:spPr>
            <a:xfrm>
              <a:off x="6117598" y="2148818"/>
              <a:ext cx="494882" cy="299755"/>
            </a:xfrm>
            <a:custGeom>
              <a:avLst/>
              <a:gdLst/>
              <a:ahLst/>
              <a:cxnLst/>
              <a:rect l="l" t="t" r="r" b="b"/>
              <a:pathLst>
                <a:path w="12435" h="7532" extrusionOk="0">
                  <a:moveTo>
                    <a:pt x="1" y="0"/>
                  </a:moveTo>
                  <a:cubicBezTo>
                    <a:pt x="1" y="0"/>
                    <a:pt x="6389" y="7532"/>
                    <a:pt x="9181" y="7532"/>
                  </a:cubicBezTo>
                  <a:cubicBezTo>
                    <a:pt x="9479" y="7532"/>
                    <a:pt x="9736" y="7446"/>
                    <a:pt x="9939" y="7256"/>
                  </a:cubicBezTo>
                  <a:cubicBezTo>
                    <a:pt x="12434" y="492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61"/>
            <p:cNvSpPr/>
            <p:nvPr/>
          </p:nvSpPr>
          <p:spPr>
            <a:xfrm>
              <a:off x="5519439" y="1980036"/>
              <a:ext cx="581601" cy="158155"/>
            </a:xfrm>
            <a:custGeom>
              <a:avLst/>
              <a:gdLst/>
              <a:ahLst/>
              <a:cxnLst/>
              <a:rect l="l" t="t" r="r" b="b"/>
              <a:pathLst>
                <a:path w="14614" h="3974" extrusionOk="0">
                  <a:moveTo>
                    <a:pt x="1898" y="1"/>
                  </a:moveTo>
                  <a:cubicBezTo>
                    <a:pt x="1304" y="1"/>
                    <a:pt x="903" y="128"/>
                    <a:pt x="784" y="427"/>
                  </a:cubicBezTo>
                  <a:cubicBezTo>
                    <a:pt x="1" y="2399"/>
                    <a:pt x="14614" y="3973"/>
                    <a:pt x="14614" y="3973"/>
                  </a:cubicBezTo>
                  <a:cubicBezTo>
                    <a:pt x="14614" y="3973"/>
                    <a:pt x="5224" y="1"/>
                    <a:pt x="18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61"/>
            <p:cNvSpPr/>
            <p:nvPr/>
          </p:nvSpPr>
          <p:spPr>
            <a:xfrm>
              <a:off x="6107808" y="2134810"/>
              <a:ext cx="548489" cy="171089"/>
            </a:xfrm>
            <a:custGeom>
              <a:avLst/>
              <a:gdLst/>
              <a:ahLst/>
              <a:cxnLst/>
              <a:rect l="l" t="t" r="r" b="b"/>
              <a:pathLst>
                <a:path w="13782" h="4299" extrusionOk="0">
                  <a:moveTo>
                    <a:pt x="0" y="1"/>
                  </a:moveTo>
                  <a:cubicBezTo>
                    <a:pt x="0" y="1"/>
                    <a:pt x="9297" y="4299"/>
                    <a:pt x="12540" y="4299"/>
                  </a:cubicBezTo>
                  <a:cubicBezTo>
                    <a:pt x="13200" y="4299"/>
                    <a:pt x="13609" y="4121"/>
                    <a:pt x="13637" y="3692"/>
                  </a:cubicBezTo>
                  <a:cubicBezTo>
                    <a:pt x="13782" y="151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61"/>
            <p:cNvSpPr/>
            <p:nvPr/>
          </p:nvSpPr>
          <p:spPr>
            <a:xfrm>
              <a:off x="5645160" y="1882532"/>
              <a:ext cx="448359" cy="261987"/>
            </a:xfrm>
            <a:custGeom>
              <a:avLst/>
              <a:gdLst/>
              <a:ahLst/>
              <a:cxnLst/>
              <a:rect l="l" t="t" r="r" b="b"/>
              <a:pathLst>
                <a:path w="11266" h="6583" extrusionOk="0">
                  <a:moveTo>
                    <a:pt x="3420" y="1"/>
                  </a:moveTo>
                  <a:cubicBezTo>
                    <a:pt x="3281" y="1"/>
                    <a:pt x="3153" y="24"/>
                    <a:pt x="3039" y="74"/>
                  </a:cubicBezTo>
                  <a:cubicBezTo>
                    <a:pt x="1" y="1394"/>
                    <a:pt x="11266" y="6582"/>
                    <a:pt x="11266" y="6582"/>
                  </a:cubicBezTo>
                  <a:cubicBezTo>
                    <a:pt x="11266" y="6582"/>
                    <a:pt x="5751" y="1"/>
                    <a:pt x="3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61"/>
            <p:cNvSpPr/>
            <p:nvPr/>
          </p:nvSpPr>
          <p:spPr>
            <a:xfrm>
              <a:off x="6107808" y="2086217"/>
              <a:ext cx="515815" cy="59855"/>
            </a:xfrm>
            <a:custGeom>
              <a:avLst/>
              <a:gdLst/>
              <a:ahLst/>
              <a:cxnLst/>
              <a:rect l="l" t="t" r="r" b="b"/>
              <a:pathLst>
                <a:path w="12961" h="1504" extrusionOk="0">
                  <a:moveTo>
                    <a:pt x="9002" y="0"/>
                  </a:moveTo>
                  <a:cubicBezTo>
                    <a:pt x="5269" y="0"/>
                    <a:pt x="0" y="674"/>
                    <a:pt x="0" y="674"/>
                  </a:cubicBezTo>
                  <a:lnTo>
                    <a:pt x="0" y="1222"/>
                  </a:lnTo>
                  <a:cubicBezTo>
                    <a:pt x="0" y="1222"/>
                    <a:pt x="4109" y="1504"/>
                    <a:pt x="7639" y="1504"/>
                  </a:cubicBezTo>
                  <a:cubicBezTo>
                    <a:pt x="10489" y="1504"/>
                    <a:pt x="12961" y="1320"/>
                    <a:pt x="12590" y="656"/>
                  </a:cubicBezTo>
                  <a:cubicBezTo>
                    <a:pt x="12315" y="165"/>
                    <a:pt x="10846" y="0"/>
                    <a:pt x="9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61"/>
            <p:cNvSpPr/>
            <p:nvPr/>
          </p:nvSpPr>
          <p:spPr>
            <a:xfrm>
              <a:off x="5870296" y="1858812"/>
              <a:ext cx="200022" cy="257848"/>
            </a:xfrm>
            <a:custGeom>
              <a:avLst/>
              <a:gdLst/>
              <a:ahLst/>
              <a:cxnLst/>
              <a:rect l="l" t="t" r="r" b="b"/>
              <a:pathLst>
                <a:path w="5026" h="6479" extrusionOk="0">
                  <a:moveTo>
                    <a:pt x="1508" y="1"/>
                  </a:moveTo>
                  <a:cubicBezTo>
                    <a:pt x="1494" y="1"/>
                    <a:pt x="1479" y="1"/>
                    <a:pt x="1465" y="3"/>
                  </a:cubicBezTo>
                  <a:cubicBezTo>
                    <a:pt x="0" y="130"/>
                    <a:pt x="5026" y="6479"/>
                    <a:pt x="5026" y="6479"/>
                  </a:cubicBezTo>
                  <a:cubicBezTo>
                    <a:pt x="5026" y="6479"/>
                    <a:pt x="2970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61"/>
            <p:cNvSpPr/>
            <p:nvPr/>
          </p:nvSpPr>
          <p:spPr>
            <a:xfrm>
              <a:off x="6095869" y="1955680"/>
              <a:ext cx="358376" cy="187128"/>
            </a:xfrm>
            <a:custGeom>
              <a:avLst/>
              <a:gdLst/>
              <a:ahLst/>
              <a:cxnLst/>
              <a:rect l="l" t="t" r="r" b="b"/>
              <a:pathLst>
                <a:path w="9005" h="4702" extrusionOk="0">
                  <a:moveTo>
                    <a:pt x="8076" y="1"/>
                  </a:moveTo>
                  <a:cubicBezTo>
                    <a:pt x="6257" y="1"/>
                    <a:pt x="924" y="3122"/>
                    <a:pt x="300" y="4157"/>
                  </a:cubicBezTo>
                  <a:cubicBezTo>
                    <a:pt x="55" y="4565"/>
                    <a:pt x="0" y="4702"/>
                    <a:pt x="37" y="4702"/>
                  </a:cubicBezTo>
                  <a:cubicBezTo>
                    <a:pt x="110" y="4702"/>
                    <a:pt x="547" y="4157"/>
                    <a:pt x="547" y="4157"/>
                  </a:cubicBezTo>
                  <a:cubicBezTo>
                    <a:pt x="547" y="4157"/>
                    <a:pt x="547" y="4157"/>
                    <a:pt x="547" y="4157"/>
                  </a:cubicBezTo>
                  <a:cubicBezTo>
                    <a:pt x="622" y="4157"/>
                    <a:pt x="9005" y="1857"/>
                    <a:pt x="8669" y="335"/>
                  </a:cubicBezTo>
                  <a:cubicBezTo>
                    <a:pt x="8618" y="102"/>
                    <a:pt x="8404" y="1"/>
                    <a:pt x="8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61"/>
            <p:cNvSpPr/>
            <p:nvPr/>
          </p:nvSpPr>
          <p:spPr>
            <a:xfrm>
              <a:off x="5951682" y="1824825"/>
              <a:ext cx="165478" cy="283318"/>
            </a:xfrm>
            <a:custGeom>
              <a:avLst/>
              <a:gdLst/>
              <a:ahLst/>
              <a:cxnLst/>
              <a:rect l="l" t="t" r="r" b="b"/>
              <a:pathLst>
                <a:path w="4158" h="7119" extrusionOk="0">
                  <a:moveTo>
                    <a:pt x="2420" y="0"/>
                  </a:moveTo>
                  <a:cubicBezTo>
                    <a:pt x="2322" y="0"/>
                    <a:pt x="2218" y="23"/>
                    <a:pt x="2106" y="70"/>
                  </a:cubicBezTo>
                  <a:cubicBezTo>
                    <a:pt x="0" y="958"/>
                    <a:pt x="3299" y="7119"/>
                    <a:pt x="3299" y="7119"/>
                  </a:cubicBezTo>
                  <a:lnTo>
                    <a:pt x="3647" y="7119"/>
                  </a:lnTo>
                  <a:cubicBezTo>
                    <a:pt x="3647" y="7119"/>
                    <a:pt x="4158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61"/>
            <p:cNvSpPr/>
            <p:nvPr/>
          </p:nvSpPr>
          <p:spPr>
            <a:xfrm>
              <a:off x="6099729" y="1828924"/>
              <a:ext cx="132008" cy="287736"/>
            </a:xfrm>
            <a:custGeom>
              <a:avLst/>
              <a:gdLst/>
              <a:ahLst/>
              <a:cxnLst/>
              <a:rect l="l" t="t" r="r" b="b"/>
              <a:pathLst>
                <a:path w="3317" h="7230" extrusionOk="0">
                  <a:moveTo>
                    <a:pt x="1886" y="1"/>
                  </a:moveTo>
                  <a:cubicBezTo>
                    <a:pt x="1870" y="1"/>
                    <a:pt x="1853" y="1"/>
                    <a:pt x="1835" y="3"/>
                  </a:cubicBezTo>
                  <a:cubicBezTo>
                    <a:pt x="287" y="174"/>
                    <a:pt x="0" y="7128"/>
                    <a:pt x="0" y="7128"/>
                  </a:cubicBezTo>
                  <a:lnTo>
                    <a:pt x="457" y="7230"/>
                  </a:lnTo>
                  <a:cubicBezTo>
                    <a:pt x="457" y="7230"/>
                    <a:pt x="3317" y="1"/>
                    <a:pt x="1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61"/>
            <p:cNvSpPr/>
            <p:nvPr/>
          </p:nvSpPr>
          <p:spPr>
            <a:xfrm>
              <a:off x="6099729" y="1878074"/>
              <a:ext cx="256017" cy="254465"/>
            </a:xfrm>
            <a:custGeom>
              <a:avLst/>
              <a:gdLst/>
              <a:ahLst/>
              <a:cxnLst/>
              <a:rect l="l" t="t" r="r" b="b"/>
              <a:pathLst>
                <a:path w="6433" h="6394" extrusionOk="0">
                  <a:moveTo>
                    <a:pt x="4679" y="1"/>
                  </a:moveTo>
                  <a:cubicBezTo>
                    <a:pt x="3078" y="1"/>
                    <a:pt x="203" y="5781"/>
                    <a:pt x="203" y="5781"/>
                  </a:cubicBezTo>
                  <a:lnTo>
                    <a:pt x="0" y="5893"/>
                  </a:lnTo>
                  <a:lnTo>
                    <a:pt x="36" y="6393"/>
                  </a:lnTo>
                  <a:cubicBezTo>
                    <a:pt x="36" y="6393"/>
                    <a:pt x="6432" y="603"/>
                    <a:pt x="4888" y="37"/>
                  </a:cubicBezTo>
                  <a:cubicBezTo>
                    <a:pt x="4821" y="13"/>
                    <a:pt x="4751" y="1"/>
                    <a:pt x="46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61"/>
            <p:cNvSpPr/>
            <p:nvPr/>
          </p:nvSpPr>
          <p:spPr>
            <a:xfrm>
              <a:off x="6030601" y="2083630"/>
              <a:ext cx="130775" cy="89544"/>
            </a:xfrm>
            <a:custGeom>
              <a:avLst/>
              <a:gdLst/>
              <a:ahLst/>
              <a:cxnLst/>
              <a:rect l="l" t="t" r="r" b="b"/>
              <a:pathLst>
                <a:path w="3286" h="2250" extrusionOk="0">
                  <a:moveTo>
                    <a:pt x="1496" y="1"/>
                  </a:moveTo>
                  <a:cubicBezTo>
                    <a:pt x="813" y="1"/>
                    <a:pt x="238" y="342"/>
                    <a:pt x="128" y="852"/>
                  </a:cubicBezTo>
                  <a:cubicBezTo>
                    <a:pt x="1" y="1454"/>
                    <a:pt x="573" y="2063"/>
                    <a:pt x="1407" y="2215"/>
                  </a:cubicBezTo>
                  <a:cubicBezTo>
                    <a:pt x="1535" y="2238"/>
                    <a:pt x="1662" y="2250"/>
                    <a:pt x="1786" y="2250"/>
                  </a:cubicBezTo>
                  <a:cubicBezTo>
                    <a:pt x="2468" y="2250"/>
                    <a:pt x="3045" y="1909"/>
                    <a:pt x="3155" y="1399"/>
                  </a:cubicBezTo>
                  <a:cubicBezTo>
                    <a:pt x="3286" y="797"/>
                    <a:pt x="2709" y="188"/>
                    <a:pt x="1875" y="35"/>
                  </a:cubicBezTo>
                  <a:cubicBezTo>
                    <a:pt x="1747" y="12"/>
                    <a:pt x="1620" y="1"/>
                    <a:pt x="1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6" name="Google Shape;5876;p61"/>
          <p:cNvGrpSpPr/>
          <p:nvPr/>
        </p:nvGrpSpPr>
        <p:grpSpPr>
          <a:xfrm>
            <a:off x="2954938" y="2268966"/>
            <a:ext cx="1188506" cy="2395526"/>
            <a:chOff x="2954938" y="2268966"/>
            <a:chExt cx="1188506" cy="2395526"/>
          </a:xfrm>
        </p:grpSpPr>
        <p:grpSp>
          <p:nvGrpSpPr>
            <p:cNvPr id="5877" name="Google Shape;5877;p61"/>
            <p:cNvGrpSpPr/>
            <p:nvPr/>
          </p:nvGrpSpPr>
          <p:grpSpPr>
            <a:xfrm>
              <a:off x="2954938" y="2874928"/>
              <a:ext cx="1188506" cy="1789564"/>
              <a:chOff x="7801383" y="3282142"/>
              <a:chExt cx="1246613" cy="1877058"/>
            </a:xfrm>
          </p:grpSpPr>
          <p:sp>
            <p:nvSpPr>
              <p:cNvPr id="5878" name="Google Shape;5878;p61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9" name="Google Shape;5879;p61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0" name="Google Shape;5880;p61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1" name="Google Shape;5881;p61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2" name="Google Shape;5882;p61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3" name="Google Shape;5883;p61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4" name="Google Shape;5884;p61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61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61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61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61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61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61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61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61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93" name="Google Shape;5893;p61"/>
            <p:cNvSpPr/>
            <p:nvPr/>
          </p:nvSpPr>
          <p:spPr>
            <a:xfrm rot="5255226">
              <a:off x="3331367" y="2558455"/>
              <a:ext cx="354670" cy="1121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61"/>
            <p:cNvSpPr/>
            <p:nvPr/>
          </p:nvSpPr>
          <p:spPr>
            <a:xfrm rot="5255226">
              <a:off x="3590085" y="2588732"/>
              <a:ext cx="163323" cy="31614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61"/>
            <p:cNvSpPr/>
            <p:nvPr/>
          </p:nvSpPr>
          <p:spPr>
            <a:xfrm rot="5255226">
              <a:off x="3141331" y="2550224"/>
              <a:ext cx="281321" cy="220297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61"/>
            <p:cNvSpPr/>
            <p:nvPr/>
          </p:nvSpPr>
          <p:spPr>
            <a:xfrm rot="5255226">
              <a:off x="3533024" y="2412661"/>
              <a:ext cx="46724" cy="35175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61"/>
            <p:cNvSpPr/>
            <p:nvPr/>
          </p:nvSpPr>
          <p:spPr>
            <a:xfrm rot="5255226">
              <a:off x="3142586" y="2507320"/>
              <a:ext cx="46724" cy="35175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61"/>
            <p:cNvSpPr/>
            <p:nvPr/>
          </p:nvSpPr>
          <p:spPr>
            <a:xfrm rot="5255226">
              <a:off x="3802769" y="2641041"/>
              <a:ext cx="46724" cy="35125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61"/>
            <p:cNvSpPr/>
            <p:nvPr/>
          </p:nvSpPr>
          <p:spPr>
            <a:xfrm rot="5255226">
              <a:off x="3067815" y="2248822"/>
              <a:ext cx="725515" cy="79878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61"/>
            <p:cNvSpPr/>
            <p:nvPr/>
          </p:nvSpPr>
          <p:spPr>
            <a:xfrm rot="5255226">
              <a:off x="3663542" y="2494627"/>
              <a:ext cx="32425" cy="24400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61"/>
            <p:cNvSpPr/>
            <p:nvPr/>
          </p:nvSpPr>
          <p:spPr>
            <a:xfrm rot="5255226">
              <a:off x="3106675" y="2613822"/>
              <a:ext cx="32400" cy="24350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61"/>
            <p:cNvSpPr/>
            <p:nvPr/>
          </p:nvSpPr>
          <p:spPr>
            <a:xfrm rot="5255226">
              <a:off x="3408687" y="2681146"/>
              <a:ext cx="32075" cy="24350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61"/>
            <p:cNvSpPr/>
            <p:nvPr/>
          </p:nvSpPr>
          <p:spPr>
            <a:xfrm rot="5255226">
              <a:off x="3641793" y="2534299"/>
              <a:ext cx="21075" cy="15825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61"/>
            <p:cNvSpPr/>
            <p:nvPr/>
          </p:nvSpPr>
          <p:spPr>
            <a:xfrm rot="5255226">
              <a:off x="3144391" y="2677251"/>
              <a:ext cx="21050" cy="15800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61"/>
            <p:cNvSpPr/>
            <p:nvPr/>
          </p:nvSpPr>
          <p:spPr>
            <a:xfrm rot="5255226">
              <a:off x="3664141" y="2819613"/>
              <a:ext cx="21025" cy="15825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61"/>
            <p:cNvSpPr/>
            <p:nvPr/>
          </p:nvSpPr>
          <p:spPr>
            <a:xfrm rot="5255226">
              <a:off x="3682908" y="2538686"/>
              <a:ext cx="13825" cy="10350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61"/>
            <p:cNvSpPr/>
            <p:nvPr/>
          </p:nvSpPr>
          <p:spPr>
            <a:xfrm rot="5255226">
              <a:off x="3567313" y="2853803"/>
              <a:ext cx="13825" cy="10350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61"/>
            <p:cNvSpPr/>
            <p:nvPr/>
          </p:nvSpPr>
          <p:spPr>
            <a:xfrm rot="5255226">
              <a:off x="3431868" y="2588794"/>
              <a:ext cx="13700" cy="1032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9" name="Google Shape;5909;p61"/>
          <p:cNvGrpSpPr/>
          <p:nvPr/>
        </p:nvGrpSpPr>
        <p:grpSpPr>
          <a:xfrm>
            <a:off x="4010200" y="1459025"/>
            <a:ext cx="1228783" cy="1149715"/>
            <a:chOff x="4010200" y="1459025"/>
            <a:chExt cx="1228783" cy="1149715"/>
          </a:xfrm>
        </p:grpSpPr>
        <p:sp>
          <p:nvSpPr>
            <p:cNvPr id="5910" name="Google Shape;5910;p61"/>
            <p:cNvSpPr/>
            <p:nvPr/>
          </p:nvSpPr>
          <p:spPr>
            <a:xfrm>
              <a:off x="4095139" y="1513729"/>
              <a:ext cx="994778" cy="482638"/>
            </a:xfrm>
            <a:custGeom>
              <a:avLst/>
              <a:gdLst/>
              <a:ahLst/>
              <a:cxnLst/>
              <a:rect l="l" t="t" r="r" b="b"/>
              <a:pathLst>
                <a:path w="49028" h="23787" extrusionOk="0">
                  <a:moveTo>
                    <a:pt x="39353" y="0"/>
                  </a:moveTo>
                  <a:cubicBezTo>
                    <a:pt x="35454" y="0"/>
                    <a:pt x="31557" y="2025"/>
                    <a:pt x="28762" y="4752"/>
                  </a:cubicBezTo>
                  <a:cubicBezTo>
                    <a:pt x="26466" y="3165"/>
                    <a:pt x="23764" y="1601"/>
                    <a:pt x="20957" y="1601"/>
                  </a:cubicBezTo>
                  <a:cubicBezTo>
                    <a:pt x="20217" y="1601"/>
                    <a:pt x="19470" y="1710"/>
                    <a:pt x="18720" y="1956"/>
                  </a:cubicBezTo>
                  <a:cubicBezTo>
                    <a:pt x="15486" y="3018"/>
                    <a:pt x="14457" y="6246"/>
                    <a:pt x="13765" y="9264"/>
                  </a:cubicBezTo>
                  <a:cubicBezTo>
                    <a:pt x="12757" y="9097"/>
                    <a:pt x="11702" y="9009"/>
                    <a:pt x="10661" y="9009"/>
                  </a:cubicBezTo>
                  <a:cubicBezTo>
                    <a:pt x="9952" y="9009"/>
                    <a:pt x="9250" y="9050"/>
                    <a:pt x="8572" y="9133"/>
                  </a:cubicBezTo>
                  <a:cubicBezTo>
                    <a:pt x="6669" y="9364"/>
                    <a:pt x="4850" y="10022"/>
                    <a:pt x="3448" y="11365"/>
                  </a:cubicBezTo>
                  <a:cubicBezTo>
                    <a:pt x="689" y="14004"/>
                    <a:pt x="1" y="18402"/>
                    <a:pt x="1685" y="21773"/>
                  </a:cubicBezTo>
                  <a:cubicBezTo>
                    <a:pt x="1531" y="22008"/>
                    <a:pt x="1389" y="22257"/>
                    <a:pt x="1264" y="22524"/>
                  </a:cubicBezTo>
                  <a:cubicBezTo>
                    <a:pt x="962" y="23184"/>
                    <a:pt x="1542" y="23786"/>
                    <a:pt x="2076" y="23786"/>
                  </a:cubicBezTo>
                  <a:cubicBezTo>
                    <a:pt x="2320" y="23786"/>
                    <a:pt x="2555" y="23661"/>
                    <a:pt x="2691" y="23358"/>
                  </a:cubicBezTo>
                  <a:cubicBezTo>
                    <a:pt x="3613" y="21316"/>
                    <a:pt x="5824" y="20343"/>
                    <a:pt x="7485" y="19000"/>
                  </a:cubicBezTo>
                  <a:cubicBezTo>
                    <a:pt x="8375" y="18282"/>
                    <a:pt x="9037" y="17441"/>
                    <a:pt x="9618" y="16460"/>
                  </a:cubicBezTo>
                  <a:cubicBezTo>
                    <a:pt x="9882" y="16013"/>
                    <a:pt x="10138" y="15504"/>
                    <a:pt x="10537" y="15161"/>
                  </a:cubicBezTo>
                  <a:cubicBezTo>
                    <a:pt x="10741" y="14984"/>
                    <a:pt x="10937" y="14919"/>
                    <a:pt x="11138" y="14919"/>
                  </a:cubicBezTo>
                  <a:cubicBezTo>
                    <a:pt x="11379" y="14919"/>
                    <a:pt x="11629" y="15011"/>
                    <a:pt x="11910" y="15113"/>
                  </a:cubicBezTo>
                  <a:cubicBezTo>
                    <a:pt x="12312" y="15257"/>
                    <a:pt x="12709" y="15370"/>
                    <a:pt x="13114" y="15370"/>
                  </a:cubicBezTo>
                  <a:cubicBezTo>
                    <a:pt x="13326" y="15370"/>
                    <a:pt x="13540" y="15339"/>
                    <a:pt x="13758" y="15267"/>
                  </a:cubicBezTo>
                  <a:cubicBezTo>
                    <a:pt x="14446" y="15036"/>
                    <a:pt x="15017" y="14480"/>
                    <a:pt x="15533" y="13989"/>
                  </a:cubicBezTo>
                  <a:cubicBezTo>
                    <a:pt x="16562" y="13019"/>
                    <a:pt x="17421" y="11899"/>
                    <a:pt x="18157" y="10700"/>
                  </a:cubicBezTo>
                  <a:cubicBezTo>
                    <a:pt x="18749" y="9729"/>
                    <a:pt x="19302" y="8693"/>
                    <a:pt x="20144" y="7914"/>
                  </a:cubicBezTo>
                  <a:cubicBezTo>
                    <a:pt x="20688" y="7412"/>
                    <a:pt x="21273" y="7221"/>
                    <a:pt x="21887" y="7221"/>
                  </a:cubicBezTo>
                  <a:cubicBezTo>
                    <a:pt x="22410" y="7221"/>
                    <a:pt x="22954" y="7359"/>
                    <a:pt x="23511" y="7563"/>
                  </a:cubicBezTo>
                  <a:cubicBezTo>
                    <a:pt x="24982" y="8101"/>
                    <a:pt x="26318" y="8573"/>
                    <a:pt x="27902" y="8617"/>
                  </a:cubicBezTo>
                  <a:cubicBezTo>
                    <a:pt x="28060" y="8621"/>
                    <a:pt x="28217" y="8623"/>
                    <a:pt x="28375" y="8623"/>
                  </a:cubicBezTo>
                  <a:cubicBezTo>
                    <a:pt x="29805" y="8623"/>
                    <a:pt x="31233" y="8468"/>
                    <a:pt x="32657" y="8339"/>
                  </a:cubicBezTo>
                  <a:cubicBezTo>
                    <a:pt x="35770" y="8053"/>
                    <a:pt x="38925" y="7603"/>
                    <a:pt x="42058" y="7589"/>
                  </a:cubicBezTo>
                  <a:cubicBezTo>
                    <a:pt x="42077" y="7588"/>
                    <a:pt x="42095" y="7588"/>
                    <a:pt x="42114" y="7588"/>
                  </a:cubicBezTo>
                  <a:cubicBezTo>
                    <a:pt x="43590" y="7588"/>
                    <a:pt x="44861" y="7865"/>
                    <a:pt x="46244" y="8361"/>
                  </a:cubicBezTo>
                  <a:cubicBezTo>
                    <a:pt x="46521" y="8460"/>
                    <a:pt x="46811" y="8509"/>
                    <a:pt x="47093" y="8509"/>
                  </a:cubicBezTo>
                  <a:cubicBezTo>
                    <a:pt x="48114" y="8509"/>
                    <a:pt x="49027" y="7866"/>
                    <a:pt x="48806" y="6619"/>
                  </a:cubicBezTo>
                  <a:cubicBezTo>
                    <a:pt x="48393" y="4288"/>
                    <a:pt x="46237" y="2260"/>
                    <a:pt x="44239" y="1199"/>
                  </a:cubicBezTo>
                  <a:cubicBezTo>
                    <a:pt x="42666" y="366"/>
                    <a:pt x="41009" y="0"/>
                    <a:pt x="393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61"/>
            <p:cNvSpPr/>
            <p:nvPr/>
          </p:nvSpPr>
          <p:spPr>
            <a:xfrm>
              <a:off x="4669621" y="2390825"/>
              <a:ext cx="297999" cy="217915"/>
            </a:xfrm>
            <a:custGeom>
              <a:avLst/>
              <a:gdLst/>
              <a:ahLst/>
              <a:cxnLst/>
              <a:rect l="l" t="t" r="r" b="b"/>
              <a:pathLst>
                <a:path w="14687" h="10740" extrusionOk="0">
                  <a:moveTo>
                    <a:pt x="13255" y="0"/>
                  </a:moveTo>
                  <a:cubicBezTo>
                    <a:pt x="13253" y="0"/>
                    <a:pt x="13250" y="0"/>
                    <a:pt x="13248" y="0"/>
                  </a:cubicBezTo>
                  <a:cubicBezTo>
                    <a:pt x="10928" y="29"/>
                    <a:pt x="8685" y="531"/>
                    <a:pt x="6544" y="1416"/>
                  </a:cubicBezTo>
                  <a:cubicBezTo>
                    <a:pt x="5494" y="1852"/>
                    <a:pt x="4469" y="2346"/>
                    <a:pt x="3473" y="2902"/>
                  </a:cubicBezTo>
                  <a:cubicBezTo>
                    <a:pt x="2456" y="3473"/>
                    <a:pt x="1519" y="4179"/>
                    <a:pt x="513" y="4758"/>
                  </a:cubicBezTo>
                  <a:cubicBezTo>
                    <a:pt x="110" y="4985"/>
                    <a:pt x="1" y="5607"/>
                    <a:pt x="359" y="5929"/>
                  </a:cubicBezTo>
                  <a:cubicBezTo>
                    <a:pt x="604" y="6149"/>
                    <a:pt x="853" y="6353"/>
                    <a:pt x="1106" y="6554"/>
                  </a:cubicBezTo>
                  <a:cubicBezTo>
                    <a:pt x="1548" y="7243"/>
                    <a:pt x="2009" y="7898"/>
                    <a:pt x="2632" y="8439"/>
                  </a:cubicBezTo>
                  <a:cubicBezTo>
                    <a:pt x="4331" y="9923"/>
                    <a:pt x="6280" y="10739"/>
                    <a:pt x="8109" y="10739"/>
                  </a:cubicBezTo>
                  <a:cubicBezTo>
                    <a:pt x="10410" y="10739"/>
                    <a:pt x="12521" y="9449"/>
                    <a:pt x="13709" y="6573"/>
                  </a:cubicBezTo>
                  <a:cubicBezTo>
                    <a:pt x="14456" y="4765"/>
                    <a:pt x="14687" y="2800"/>
                    <a:pt x="14387" y="867"/>
                  </a:cubicBezTo>
                  <a:cubicBezTo>
                    <a:pt x="14306" y="373"/>
                    <a:pt x="13726" y="0"/>
                    <a:pt x="132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61"/>
            <p:cNvSpPr/>
            <p:nvPr/>
          </p:nvSpPr>
          <p:spPr>
            <a:xfrm>
              <a:off x="4010200" y="1459025"/>
              <a:ext cx="1228783" cy="1060781"/>
            </a:xfrm>
            <a:custGeom>
              <a:avLst/>
              <a:gdLst/>
              <a:ahLst/>
              <a:cxnLst/>
              <a:rect l="l" t="t" r="r" b="b"/>
              <a:pathLst>
                <a:path w="60561" h="52281" extrusionOk="0">
                  <a:moveTo>
                    <a:pt x="33533" y="1"/>
                  </a:moveTo>
                  <a:cubicBezTo>
                    <a:pt x="28283" y="1"/>
                    <a:pt x="25608" y="4491"/>
                    <a:pt x="23807" y="8817"/>
                  </a:cubicBezTo>
                  <a:cubicBezTo>
                    <a:pt x="22738" y="8309"/>
                    <a:pt x="21572" y="8069"/>
                    <a:pt x="20397" y="8069"/>
                  </a:cubicBezTo>
                  <a:cubicBezTo>
                    <a:pt x="18283" y="8069"/>
                    <a:pt x="16144" y="8847"/>
                    <a:pt x="14512" y="10241"/>
                  </a:cubicBezTo>
                  <a:cubicBezTo>
                    <a:pt x="11598" y="12725"/>
                    <a:pt x="10892" y="16334"/>
                    <a:pt x="11082" y="19917"/>
                  </a:cubicBezTo>
                  <a:cubicBezTo>
                    <a:pt x="10712" y="19859"/>
                    <a:pt x="10342" y="19831"/>
                    <a:pt x="9974" y="19831"/>
                  </a:cubicBezTo>
                  <a:cubicBezTo>
                    <a:pt x="6839" y="19831"/>
                    <a:pt x="3850" y="21875"/>
                    <a:pt x="2376" y="24839"/>
                  </a:cubicBezTo>
                  <a:cubicBezTo>
                    <a:pt x="1" y="29618"/>
                    <a:pt x="2354" y="34950"/>
                    <a:pt x="5487" y="38746"/>
                  </a:cubicBezTo>
                  <a:cubicBezTo>
                    <a:pt x="9223" y="43266"/>
                    <a:pt x="14419" y="46753"/>
                    <a:pt x="19755" y="49084"/>
                  </a:cubicBezTo>
                  <a:cubicBezTo>
                    <a:pt x="24029" y="50952"/>
                    <a:pt x="28912" y="52280"/>
                    <a:pt x="33730" y="52280"/>
                  </a:cubicBezTo>
                  <a:cubicBezTo>
                    <a:pt x="35864" y="52280"/>
                    <a:pt x="37984" y="52020"/>
                    <a:pt x="40034" y="51430"/>
                  </a:cubicBezTo>
                  <a:cubicBezTo>
                    <a:pt x="46167" y="49662"/>
                    <a:pt x="51715" y="45706"/>
                    <a:pt x="55294" y="40407"/>
                  </a:cubicBezTo>
                  <a:cubicBezTo>
                    <a:pt x="58211" y="36089"/>
                    <a:pt x="59913" y="30951"/>
                    <a:pt x="60246" y="25758"/>
                  </a:cubicBezTo>
                  <a:cubicBezTo>
                    <a:pt x="60561" y="20824"/>
                    <a:pt x="59767" y="15108"/>
                    <a:pt x="56436" y="11239"/>
                  </a:cubicBezTo>
                  <a:cubicBezTo>
                    <a:pt x="54667" y="9187"/>
                    <a:pt x="51894" y="7920"/>
                    <a:pt x="49208" y="7920"/>
                  </a:cubicBezTo>
                  <a:cubicBezTo>
                    <a:pt x="47704" y="7920"/>
                    <a:pt x="46228" y="8317"/>
                    <a:pt x="44971" y="9197"/>
                  </a:cubicBezTo>
                  <a:cubicBezTo>
                    <a:pt x="42552" y="4700"/>
                    <a:pt x="39170" y="30"/>
                    <a:pt x="33585" y="1"/>
                  </a:cubicBezTo>
                  <a:cubicBezTo>
                    <a:pt x="33568" y="1"/>
                    <a:pt x="33550" y="1"/>
                    <a:pt x="33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61"/>
            <p:cNvSpPr/>
            <p:nvPr/>
          </p:nvSpPr>
          <p:spPr>
            <a:xfrm>
              <a:off x="4238536" y="1882192"/>
              <a:ext cx="461780" cy="585833"/>
            </a:xfrm>
            <a:custGeom>
              <a:avLst/>
              <a:gdLst/>
              <a:ahLst/>
              <a:cxnLst/>
              <a:rect l="l" t="t" r="r" b="b"/>
              <a:pathLst>
                <a:path w="22759" h="28873" extrusionOk="0">
                  <a:moveTo>
                    <a:pt x="383" y="0"/>
                  </a:moveTo>
                  <a:cubicBezTo>
                    <a:pt x="352" y="0"/>
                    <a:pt x="320" y="20"/>
                    <a:pt x="312" y="50"/>
                  </a:cubicBezTo>
                  <a:cubicBezTo>
                    <a:pt x="1" y="1184"/>
                    <a:pt x="268" y="2546"/>
                    <a:pt x="458" y="3687"/>
                  </a:cubicBezTo>
                  <a:cubicBezTo>
                    <a:pt x="678" y="4994"/>
                    <a:pt x="978" y="6290"/>
                    <a:pt x="1355" y="7560"/>
                  </a:cubicBezTo>
                  <a:cubicBezTo>
                    <a:pt x="2102" y="10074"/>
                    <a:pt x="3134" y="12504"/>
                    <a:pt x="4488" y="14754"/>
                  </a:cubicBezTo>
                  <a:cubicBezTo>
                    <a:pt x="7049" y="19014"/>
                    <a:pt x="10636" y="22597"/>
                    <a:pt x="14782" y="25331"/>
                  </a:cubicBezTo>
                  <a:cubicBezTo>
                    <a:pt x="17121" y="26872"/>
                    <a:pt x="19672" y="28160"/>
                    <a:pt x="22394" y="28866"/>
                  </a:cubicBezTo>
                  <a:cubicBezTo>
                    <a:pt x="22410" y="28870"/>
                    <a:pt x="22426" y="28872"/>
                    <a:pt x="22441" y="28872"/>
                  </a:cubicBezTo>
                  <a:cubicBezTo>
                    <a:pt x="22633" y="28872"/>
                    <a:pt x="22758" y="28577"/>
                    <a:pt x="22552" y="28486"/>
                  </a:cubicBezTo>
                  <a:cubicBezTo>
                    <a:pt x="18120" y="26571"/>
                    <a:pt x="13875" y="24273"/>
                    <a:pt x="10449" y="20808"/>
                  </a:cubicBezTo>
                  <a:cubicBezTo>
                    <a:pt x="6921" y="17239"/>
                    <a:pt x="4173" y="12866"/>
                    <a:pt x="2486" y="8141"/>
                  </a:cubicBezTo>
                  <a:cubicBezTo>
                    <a:pt x="2003" y="6791"/>
                    <a:pt x="1607" y="5411"/>
                    <a:pt x="1304" y="4010"/>
                  </a:cubicBezTo>
                  <a:cubicBezTo>
                    <a:pt x="1161" y="3347"/>
                    <a:pt x="1026" y="2681"/>
                    <a:pt x="905" y="2011"/>
                  </a:cubicBezTo>
                  <a:cubicBezTo>
                    <a:pt x="781" y="1341"/>
                    <a:pt x="711" y="661"/>
                    <a:pt x="436" y="35"/>
                  </a:cubicBezTo>
                  <a:cubicBezTo>
                    <a:pt x="426" y="11"/>
                    <a:pt x="405" y="0"/>
                    <a:pt x="3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61"/>
            <p:cNvSpPr/>
            <p:nvPr/>
          </p:nvSpPr>
          <p:spPr>
            <a:xfrm>
              <a:off x="4490734" y="1682367"/>
              <a:ext cx="303863" cy="759901"/>
            </a:xfrm>
            <a:custGeom>
              <a:avLst/>
              <a:gdLst/>
              <a:ahLst/>
              <a:cxnLst/>
              <a:rect l="l" t="t" r="r" b="b"/>
              <a:pathLst>
                <a:path w="14976" h="37452" extrusionOk="0">
                  <a:moveTo>
                    <a:pt x="1327" y="1"/>
                  </a:moveTo>
                  <a:cubicBezTo>
                    <a:pt x="1308" y="1"/>
                    <a:pt x="1290" y="11"/>
                    <a:pt x="1285" y="35"/>
                  </a:cubicBezTo>
                  <a:cubicBezTo>
                    <a:pt x="0" y="5740"/>
                    <a:pt x="714" y="11765"/>
                    <a:pt x="1995" y="17403"/>
                  </a:cubicBezTo>
                  <a:cubicBezTo>
                    <a:pt x="2610" y="20101"/>
                    <a:pt x="3447" y="22773"/>
                    <a:pt x="4450" y="25357"/>
                  </a:cubicBezTo>
                  <a:cubicBezTo>
                    <a:pt x="5336" y="27632"/>
                    <a:pt x="6376" y="29862"/>
                    <a:pt x="7733" y="31900"/>
                  </a:cubicBezTo>
                  <a:cubicBezTo>
                    <a:pt x="9237" y="34157"/>
                    <a:pt x="11107" y="36309"/>
                    <a:pt x="13651" y="37397"/>
                  </a:cubicBezTo>
                  <a:cubicBezTo>
                    <a:pt x="13739" y="37435"/>
                    <a:pt x="13831" y="37452"/>
                    <a:pt x="13922" y="37452"/>
                  </a:cubicBezTo>
                  <a:cubicBezTo>
                    <a:pt x="14469" y="37452"/>
                    <a:pt x="14976" y="36825"/>
                    <a:pt x="14448" y="36361"/>
                  </a:cubicBezTo>
                  <a:cubicBezTo>
                    <a:pt x="12732" y="34857"/>
                    <a:pt x="11038" y="33284"/>
                    <a:pt x="9705" y="31417"/>
                  </a:cubicBezTo>
                  <a:cubicBezTo>
                    <a:pt x="8362" y="29539"/>
                    <a:pt x="7290" y="27460"/>
                    <a:pt x="6415" y="25323"/>
                  </a:cubicBezTo>
                  <a:cubicBezTo>
                    <a:pt x="5435" y="22930"/>
                    <a:pt x="4681" y="20460"/>
                    <a:pt x="3956" y="17979"/>
                  </a:cubicBezTo>
                  <a:cubicBezTo>
                    <a:pt x="3170" y="15267"/>
                    <a:pt x="2529" y="12515"/>
                    <a:pt x="2130" y="9718"/>
                  </a:cubicBezTo>
                  <a:cubicBezTo>
                    <a:pt x="1669" y="6498"/>
                    <a:pt x="1453" y="3296"/>
                    <a:pt x="1380" y="50"/>
                  </a:cubicBezTo>
                  <a:cubicBezTo>
                    <a:pt x="1380" y="19"/>
                    <a:pt x="1353" y="1"/>
                    <a:pt x="1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61"/>
            <p:cNvSpPr/>
            <p:nvPr/>
          </p:nvSpPr>
          <p:spPr>
            <a:xfrm>
              <a:off x="4847837" y="1684660"/>
              <a:ext cx="158627" cy="768200"/>
            </a:xfrm>
            <a:custGeom>
              <a:avLst/>
              <a:gdLst/>
              <a:ahLst/>
              <a:cxnLst/>
              <a:rect l="l" t="t" r="r" b="b"/>
              <a:pathLst>
                <a:path w="7818" h="37861" extrusionOk="0">
                  <a:moveTo>
                    <a:pt x="4432" y="1"/>
                  </a:moveTo>
                  <a:cubicBezTo>
                    <a:pt x="4397" y="1"/>
                    <a:pt x="4363" y="24"/>
                    <a:pt x="4367" y="68"/>
                  </a:cubicBezTo>
                  <a:cubicBezTo>
                    <a:pt x="4597" y="2688"/>
                    <a:pt x="4861" y="5301"/>
                    <a:pt x="5124" y="7919"/>
                  </a:cubicBezTo>
                  <a:cubicBezTo>
                    <a:pt x="5384" y="10549"/>
                    <a:pt x="5600" y="13189"/>
                    <a:pt x="5607" y="15834"/>
                  </a:cubicBezTo>
                  <a:cubicBezTo>
                    <a:pt x="5618" y="20533"/>
                    <a:pt x="4967" y="25346"/>
                    <a:pt x="3357" y="29774"/>
                  </a:cubicBezTo>
                  <a:cubicBezTo>
                    <a:pt x="2928" y="30953"/>
                    <a:pt x="2457" y="32109"/>
                    <a:pt x="1889" y="33228"/>
                  </a:cubicBezTo>
                  <a:cubicBezTo>
                    <a:pt x="1596" y="33799"/>
                    <a:pt x="1300" y="34367"/>
                    <a:pt x="981" y="34923"/>
                  </a:cubicBezTo>
                  <a:cubicBezTo>
                    <a:pt x="634" y="35531"/>
                    <a:pt x="249" y="36080"/>
                    <a:pt x="111" y="36775"/>
                  </a:cubicBezTo>
                  <a:cubicBezTo>
                    <a:pt x="0" y="37336"/>
                    <a:pt x="425" y="37861"/>
                    <a:pt x="945" y="37861"/>
                  </a:cubicBezTo>
                  <a:cubicBezTo>
                    <a:pt x="1082" y="37861"/>
                    <a:pt x="1227" y="37824"/>
                    <a:pt x="1369" y="37741"/>
                  </a:cubicBezTo>
                  <a:cubicBezTo>
                    <a:pt x="2405" y="37137"/>
                    <a:pt x="3056" y="35889"/>
                    <a:pt x="3631" y="34865"/>
                  </a:cubicBezTo>
                  <a:cubicBezTo>
                    <a:pt x="4220" y="33814"/>
                    <a:pt x="4718" y="32713"/>
                    <a:pt x="5171" y="31600"/>
                  </a:cubicBezTo>
                  <a:cubicBezTo>
                    <a:pt x="6075" y="29386"/>
                    <a:pt x="6646" y="27022"/>
                    <a:pt x="7012" y="24661"/>
                  </a:cubicBezTo>
                  <a:cubicBezTo>
                    <a:pt x="7818" y="19527"/>
                    <a:pt x="7495" y="14177"/>
                    <a:pt x="6658" y="9064"/>
                  </a:cubicBezTo>
                  <a:cubicBezTo>
                    <a:pt x="6153" y="5990"/>
                    <a:pt x="5402" y="3026"/>
                    <a:pt x="4502" y="50"/>
                  </a:cubicBezTo>
                  <a:cubicBezTo>
                    <a:pt x="4492" y="17"/>
                    <a:pt x="4462" y="1"/>
                    <a:pt x="4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61"/>
            <p:cNvSpPr/>
            <p:nvPr/>
          </p:nvSpPr>
          <p:spPr>
            <a:xfrm>
              <a:off x="4125372" y="1925270"/>
              <a:ext cx="33154" cy="52997"/>
            </a:xfrm>
            <a:custGeom>
              <a:avLst/>
              <a:gdLst/>
              <a:ahLst/>
              <a:cxnLst/>
              <a:rect l="l" t="t" r="r" b="b"/>
              <a:pathLst>
                <a:path w="1634" h="2612" extrusionOk="0">
                  <a:moveTo>
                    <a:pt x="1555" y="1285"/>
                  </a:moveTo>
                  <a:cubicBezTo>
                    <a:pt x="1549" y="1324"/>
                    <a:pt x="1543" y="1364"/>
                    <a:pt x="1538" y="1404"/>
                  </a:cubicBezTo>
                  <a:cubicBezTo>
                    <a:pt x="1545" y="1364"/>
                    <a:pt x="1550" y="1324"/>
                    <a:pt x="1555" y="1285"/>
                  </a:cubicBezTo>
                  <a:close/>
                  <a:moveTo>
                    <a:pt x="1297" y="1"/>
                  </a:moveTo>
                  <a:cubicBezTo>
                    <a:pt x="1166" y="1"/>
                    <a:pt x="1046" y="61"/>
                    <a:pt x="934" y="134"/>
                  </a:cubicBezTo>
                  <a:cubicBezTo>
                    <a:pt x="806" y="214"/>
                    <a:pt x="652" y="306"/>
                    <a:pt x="549" y="415"/>
                  </a:cubicBezTo>
                  <a:cubicBezTo>
                    <a:pt x="421" y="544"/>
                    <a:pt x="330" y="733"/>
                    <a:pt x="246" y="892"/>
                  </a:cubicBezTo>
                  <a:cubicBezTo>
                    <a:pt x="151" y="1074"/>
                    <a:pt x="96" y="1243"/>
                    <a:pt x="59" y="1440"/>
                  </a:cubicBezTo>
                  <a:cubicBezTo>
                    <a:pt x="30" y="1620"/>
                    <a:pt x="1" y="1787"/>
                    <a:pt x="37" y="1971"/>
                  </a:cubicBezTo>
                  <a:cubicBezTo>
                    <a:pt x="59" y="2077"/>
                    <a:pt x="96" y="2172"/>
                    <a:pt x="147" y="2270"/>
                  </a:cubicBezTo>
                  <a:cubicBezTo>
                    <a:pt x="232" y="2424"/>
                    <a:pt x="360" y="2534"/>
                    <a:pt x="528" y="2589"/>
                  </a:cubicBezTo>
                  <a:cubicBezTo>
                    <a:pt x="576" y="2605"/>
                    <a:pt x="624" y="2611"/>
                    <a:pt x="672" y="2611"/>
                  </a:cubicBezTo>
                  <a:cubicBezTo>
                    <a:pt x="841" y="2611"/>
                    <a:pt x="1004" y="2523"/>
                    <a:pt x="1124" y="2407"/>
                  </a:cubicBezTo>
                  <a:cubicBezTo>
                    <a:pt x="1431" y="2103"/>
                    <a:pt x="1509" y="1627"/>
                    <a:pt x="1563" y="1217"/>
                  </a:cubicBezTo>
                  <a:lnTo>
                    <a:pt x="1563" y="1217"/>
                  </a:lnTo>
                  <a:cubicBezTo>
                    <a:pt x="1560" y="1239"/>
                    <a:pt x="1558" y="1262"/>
                    <a:pt x="1555" y="1285"/>
                  </a:cubicBezTo>
                  <a:lnTo>
                    <a:pt x="1555" y="1285"/>
                  </a:lnTo>
                  <a:cubicBezTo>
                    <a:pt x="1566" y="1215"/>
                    <a:pt x="1579" y="1146"/>
                    <a:pt x="1593" y="1078"/>
                  </a:cubicBezTo>
                  <a:cubicBezTo>
                    <a:pt x="1615" y="986"/>
                    <a:pt x="1633" y="892"/>
                    <a:pt x="1622" y="796"/>
                  </a:cubicBezTo>
                  <a:cubicBezTo>
                    <a:pt x="1615" y="745"/>
                    <a:pt x="1611" y="694"/>
                    <a:pt x="1607" y="639"/>
                  </a:cubicBezTo>
                  <a:cubicBezTo>
                    <a:pt x="1600" y="547"/>
                    <a:pt x="1600" y="456"/>
                    <a:pt x="1593" y="365"/>
                  </a:cubicBezTo>
                  <a:cubicBezTo>
                    <a:pt x="1585" y="243"/>
                    <a:pt x="1519" y="39"/>
                    <a:pt x="1380" y="9"/>
                  </a:cubicBezTo>
                  <a:cubicBezTo>
                    <a:pt x="1352" y="3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61"/>
            <p:cNvSpPr/>
            <p:nvPr/>
          </p:nvSpPr>
          <p:spPr>
            <a:xfrm>
              <a:off x="4156945" y="1978696"/>
              <a:ext cx="41067" cy="51455"/>
            </a:xfrm>
            <a:custGeom>
              <a:avLst/>
              <a:gdLst/>
              <a:ahLst/>
              <a:cxnLst/>
              <a:rect l="l" t="t" r="r" b="b"/>
              <a:pathLst>
                <a:path w="2024" h="2536" extrusionOk="0">
                  <a:moveTo>
                    <a:pt x="1105" y="0"/>
                  </a:moveTo>
                  <a:cubicBezTo>
                    <a:pt x="968" y="0"/>
                    <a:pt x="829" y="30"/>
                    <a:pt x="725" y="110"/>
                  </a:cubicBezTo>
                  <a:cubicBezTo>
                    <a:pt x="652" y="164"/>
                    <a:pt x="567" y="220"/>
                    <a:pt x="502" y="286"/>
                  </a:cubicBezTo>
                  <a:cubicBezTo>
                    <a:pt x="429" y="359"/>
                    <a:pt x="366" y="450"/>
                    <a:pt x="319" y="542"/>
                  </a:cubicBezTo>
                  <a:cubicBezTo>
                    <a:pt x="249" y="681"/>
                    <a:pt x="161" y="813"/>
                    <a:pt x="125" y="963"/>
                  </a:cubicBezTo>
                  <a:cubicBezTo>
                    <a:pt x="106" y="1043"/>
                    <a:pt x="91" y="1120"/>
                    <a:pt x="73" y="1197"/>
                  </a:cubicBezTo>
                  <a:cubicBezTo>
                    <a:pt x="62" y="1237"/>
                    <a:pt x="47" y="1277"/>
                    <a:pt x="37" y="1321"/>
                  </a:cubicBezTo>
                  <a:cubicBezTo>
                    <a:pt x="4" y="1457"/>
                    <a:pt x="0" y="1585"/>
                    <a:pt x="18" y="1724"/>
                  </a:cubicBezTo>
                  <a:cubicBezTo>
                    <a:pt x="22" y="1808"/>
                    <a:pt x="40" y="1885"/>
                    <a:pt x="84" y="1958"/>
                  </a:cubicBezTo>
                  <a:cubicBezTo>
                    <a:pt x="95" y="2005"/>
                    <a:pt x="113" y="2049"/>
                    <a:pt x="143" y="2086"/>
                  </a:cubicBezTo>
                  <a:cubicBezTo>
                    <a:pt x="191" y="2149"/>
                    <a:pt x="238" y="2211"/>
                    <a:pt x="285" y="2269"/>
                  </a:cubicBezTo>
                  <a:cubicBezTo>
                    <a:pt x="366" y="2360"/>
                    <a:pt x="465" y="2423"/>
                    <a:pt x="578" y="2460"/>
                  </a:cubicBezTo>
                  <a:cubicBezTo>
                    <a:pt x="697" y="2510"/>
                    <a:pt x="819" y="2536"/>
                    <a:pt x="945" y="2536"/>
                  </a:cubicBezTo>
                  <a:cubicBezTo>
                    <a:pt x="1021" y="2536"/>
                    <a:pt x="1098" y="2526"/>
                    <a:pt x="1175" y="2507"/>
                  </a:cubicBezTo>
                  <a:cubicBezTo>
                    <a:pt x="1424" y="2441"/>
                    <a:pt x="1621" y="2269"/>
                    <a:pt x="1757" y="2061"/>
                  </a:cubicBezTo>
                  <a:cubicBezTo>
                    <a:pt x="1815" y="1969"/>
                    <a:pt x="1852" y="1848"/>
                    <a:pt x="1892" y="1742"/>
                  </a:cubicBezTo>
                  <a:cubicBezTo>
                    <a:pt x="1922" y="1662"/>
                    <a:pt x="1954" y="1574"/>
                    <a:pt x="1976" y="1490"/>
                  </a:cubicBezTo>
                  <a:cubicBezTo>
                    <a:pt x="2024" y="1333"/>
                    <a:pt x="2024" y="1175"/>
                    <a:pt x="2005" y="1014"/>
                  </a:cubicBezTo>
                  <a:cubicBezTo>
                    <a:pt x="1983" y="798"/>
                    <a:pt x="1966" y="578"/>
                    <a:pt x="1826" y="399"/>
                  </a:cubicBezTo>
                  <a:cubicBezTo>
                    <a:pt x="1779" y="304"/>
                    <a:pt x="1709" y="230"/>
                    <a:pt x="1621" y="172"/>
                  </a:cubicBezTo>
                  <a:cubicBezTo>
                    <a:pt x="1541" y="103"/>
                    <a:pt x="1449" y="55"/>
                    <a:pt x="1346" y="29"/>
                  </a:cubicBezTo>
                  <a:cubicBezTo>
                    <a:pt x="1272" y="11"/>
                    <a:pt x="1189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61"/>
            <p:cNvSpPr/>
            <p:nvPr/>
          </p:nvSpPr>
          <p:spPr>
            <a:xfrm>
              <a:off x="4104878" y="2043566"/>
              <a:ext cx="26458" cy="46951"/>
            </a:xfrm>
            <a:custGeom>
              <a:avLst/>
              <a:gdLst/>
              <a:ahLst/>
              <a:cxnLst/>
              <a:rect l="l" t="t" r="r" b="b"/>
              <a:pathLst>
                <a:path w="1304" h="2314" extrusionOk="0">
                  <a:moveTo>
                    <a:pt x="574" y="0"/>
                  </a:moveTo>
                  <a:cubicBezTo>
                    <a:pt x="532" y="0"/>
                    <a:pt x="490" y="26"/>
                    <a:pt x="469" y="68"/>
                  </a:cubicBezTo>
                  <a:cubicBezTo>
                    <a:pt x="338" y="173"/>
                    <a:pt x="289" y="320"/>
                    <a:pt x="231" y="477"/>
                  </a:cubicBezTo>
                  <a:cubicBezTo>
                    <a:pt x="231" y="485"/>
                    <a:pt x="217" y="511"/>
                    <a:pt x="206" y="536"/>
                  </a:cubicBezTo>
                  <a:lnTo>
                    <a:pt x="206" y="540"/>
                  </a:lnTo>
                  <a:cubicBezTo>
                    <a:pt x="195" y="551"/>
                    <a:pt x="188" y="565"/>
                    <a:pt x="176" y="577"/>
                  </a:cubicBezTo>
                  <a:cubicBezTo>
                    <a:pt x="114" y="668"/>
                    <a:pt x="85" y="771"/>
                    <a:pt x="59" y="876"/>
                  </a:cubicBezTo>
                  <a:cubicBezTo>
                    <a:pt x="52" y="913"/>
                    <a:pt x="44" y="946"/>
                    <a:pt x="37" y="979"/>
                  </a:cubicBezTo>
                  <a:cubicBezTo>
                    <a:pt x="4" y="1122"/>
                    <a:pt x="0" y="1232"/>
                    <a:pt x="26" y="1374"/>
                  </a:cubicBezTo>
                  <a:cubicBezTo>
                    <a:pt x="37" y="1443"/>
                    <a:pt x="52" y="1517"/>
                    <a:pt x="66" y="1587"/>
                  </a:cubicBezTo>
                  <a:cubicBezTo>
                    <a:pt x="78" y="1656"/>
                    <a:pt x="88" y="1729"/>
                    <a:pt x="110" y="1798"/>
                  </a:cubicBezTo>
                  <a:cubicBezTo>
                    <a:pt x="147" y="1926"/>
                    <a:pt x="253" y="2080"/>
                    <a:pt x="348" y="2172"/>
                  </a:cubicBezTo>
                  <a:cubicBezTo>
                    <a:pt x="443" y="2267"/>
                    <a:pt x="561" y="2313"/>
                    <a:pt x="688" y="2313"/>
                  </a:cubicBezTo>
                  <a:cubicBezTo>
                    <a:pt x="714" y="2313"/>
                    <a:pt x="739" y="2311"/>
                    <a:pt x="765" y="2308"/>
                  </a:cubicBezTo>
                  <a:cubicBezTo>
                    <a:pt x="926" y="2286"/>
                    <a:pt x="1032" y="2201"/>
                    <a:pt x="1128" y="2073"/>
                  </a:cubicBezTo>
                  <a:cubicBezTo>
                    <a:pt x="1201" y="1970"/>
                    <a:pt x="1256" y="1839"/>
                    <a:pt x="1270" y="1718"/>
                  </a:cubicBezTo>
                  <a:cubicBezTo>
                    <a:pt x="1282" y="1623"/>
                    <a:pt x="1289" y="1531"/>
                    <a:pt x="1292" y="1440"/>
                  </a:cubicBezTo>
                  <a:cubicBezTo>
                    <a:pt x="1296" y="1359"/>
                    <a:pt x="1304" y="1279"/>
                    <a:pt x="1299" y="1202"/>
                  </a:cubicBezTo>
                  <a:cubicBezTo>
                    <a:pt x="1292" y="1078"/>
                    <a:pt x="1256" y="975"/>
                    <a:pt x="1208" y="862"/>
                  </a:cubicBezTo>
                  <a:cubicBezTo>
                    <a:pt x="1157" y="727"/>
                    <a:pt x="1106" y="598"/>
                    <a:pt x="1007" y="492"/>
                  </a:cubicBezTo>
                  <a:lnTo>
                    <a:pt x="978" y="463"/>
                  </a:lnTo>
                  <a:cubicBezTo>
                    <a:pt x="978" y="459"/>
                    <a:pt x="978" y="459"/>
                    <a:pt x="967" y="445"/>
                  </a:cubicBezTo>
                  <a:lnTo>
                    <a:pt x="953" y="415"/>
                  </a:lnTo>
                  <a:cubicBezTo>
                    <a:pt x="919" y="357"/>
                    <a:pt x="890" y="298"/>
                    <a:pt x="853" y="244"/>
                  </a:cubicBezTo>
                  <a:cubicBezTo>
                    <a:pt x="828" y="200"/>
                    <a:pt x="799" y="159"/>
                    <a:pt x="765" y="126"/>
                  </a:cubicBezTo>
                  <a:cubicBezTo>
                    <a:pt x="755" y="115"/>
                    <a:pt x="744" y="104"/>
                    <a:pt x="733" y="97"/>
                  </a:cubicBezTo>
                  <a:cubicBezTo>
                    <a:pt x="715" y="75"/>
                    <a:pt x="689" y="60"/>
                    <a:pt x="659" y="53"/>
                  </a:cubicBezTo>
                  <a:cubicBezTo>
                    <a:pt x="638" y="16"/>
                    <a:pt x="606" y="0"/>
                    <a:pt x="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61"/>
            <p:cNvSpPr/>
            <p:nvPr/>
          </p:nvSpPr>
          <p:spPr>
            <a:xfrm>
              <a:off x="4159461" y="2082322"/>
              <a:ext cx="34107" cy="44252"/>
            </a:xfrm>
            <a:custGeom>
              <a:avLst/>
              <a:gdLst/>
              <a:ahLst/>
              <a:cxnLst/>
              <a:rect l="l" t="t" r="r" b="b"/>
              <a:pathLst>
                <a:path w="1681" h="2181" extrusionOk="0">
                  <a:moveTo>
                    <a:pt x="682" y="0"/>
                  </a:moveTo>
                  <a:cubicBezTo>
                    <a:pt x="573" y="0"/>
                    <a:pt x="452" y="33"/>
                    <a:pt x="378" y="82"/>
                  </a:cubicBezTo>
                  <a:cubicBezTo>
                    <a:pt x="253" y="163"/>
                    <a:pt x="154" y="280"/>
                    <a:pt x="114" y="427"/>
                  </a:cubicBezTo>
                  <a:cubicBezTo>
                    <a:pt x="96" y="493"/>
                    <a:pt x="81" y="562"/>
                    <a:pt x="59" y="628"/>
                  </a:cubicBezTo>
                  <a:cubicBezTo>
                    <a:pt x="1" y="793"/>
                    <a:pt x="1" y="991"/>
                    <a:pt x="26" y="1162"/>
                  </a:cubicBezTo>
                  <a:cubicBezTo>
                    <a:pt x="41" y="1283"/>
                    <a:pt x="70" y="1400"/>
                    <a:pt x="92" y="1518"/>
                  </a:cubicBezTo>
                  <a:cubicBezTo>
                    <a:pt x="132" y="1719"/>
                    <a:pt x="275" y="1857"/>
                    <a:pt x="418" y="1989"/>
                  </a:cubicBezTo>
                  <a:cubicBezTo>
                    <a:pt x="534" y="2095"/>
                    <a:pt x="694" y="2180"/>
                    <a:pt x="857" y="2180"/>
                  </a:cubicBezTo>
                  <a:cubicBezTo>
                    <a:pt x="863" y="2180"/>
                    <a:pt x="869" y="2180"/>
                    <a:pt x="876" y="2180"/>
                  </a:cubicBezTo>
                  <a:cubicBezTo>
                    <a:pt x="934" y="2168"/>
                    <a:pt x="992" y="2161"/>
                    <a:pt x="1051" y="2154"/>
                  </a:cubicBezTo>
                  <a:cubicBezTo>
                    <a:pt x="1161" y="2124"/>
                    <a:pt x="1256" y="2070"/>
                    <a:pt x="1337" y="1989"/>
                  </a:cubicBezTo>
                  <a:cubicBezTo>
                    <a:pt x="1541" y="1825"/>
                    <a:pt x="1670" y="1579"/>
                    <a:pt x="1680" y="1312"/>
                  </a:cubicBezTo>
                  <a:cubicBezTo>
                    <a:pt x="1680" y="1265"/>
                    <a:pt x="1677" y="1217"/>
                    <a:pt x="1673" y="1170"/>
                  </a:cubicBezTo>
                  <a:cubicBezTo>
                    <a:pt x="1666" y="1060"/>
                    <a:pt x="1658" y="925"/>
                    <a:pt x="1629" y="822"/>
                  </a:cubicBezTo>
                  <a:cubicBezTo>
                    <a:pt x="1596" y="716"/>
                    <a:pt x="1545" y="621"/>
                    <a:pt x="1486" y="525"/>
                  </a:cubicBezTo>
                  <a:cubicBezTo>
                    <a:pt x="1388" y="371"/>
                    <a:pt x="1307" y="291"/>
                    <a:pt x="1153" y="189"/>
                  </a:cubicBezTo>
                  <a:cubicBezTo>
                    <a:pt x="1047" y="119"/>
                    <a:pt x="941" y="72"/>
                    <a:pt x="824" y="24"/>
                  </a:cubicBezTo>
                  <a:cubicBezTo>
                    <a:pt x="784" y="8"/>
                    <a:pt x="734" y="0"/>
                    <a:pt x="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61"/>
            <p:cNvSpPr/>
            <p:nvPr/>
          </p:nvSpPr>
          <p:spPr>
            <a:xfrm>
              <a:off x="4146982" y="2156627"/>
              <a:ext cx="35954" cy="50786"/>
            </a:xfrm>
            <a:custGeom>
              <a:avLst/>
              <a:gdLst/>
              <a:ahLst/>
              <a:cxnLst/>
              <a:rect l="l" t="t" r="r" b="b"/>
              <a:pathLst>
                <a:path w="1772" h="2503" extrusionOk="0">
                  <a:moveTo>
                    <a:pt x="388" y="0"/>
                  </a:moveTo>
                  <a:cubicBezTo>
                    <a:pt x="349" y="0"/>
                    <a:pt x="307" y="24"/>
                    <a:pt x="297" y="65"/>
                  </a:cubicBezTo>
                  <a:cubicBezTo>
                    <a:pt x="286" y="113"/>
                    <a:pt x="242" y="121"/>
                    <a:pt x="206" y="157"/>
                  </a:cubicBezTo>
                  <a:cubicBezTo>
                    <a:pt x="151" y="212"/>
                    <a:pt x="129" y="278"/>
                    <a:pt x="107" y="351"/>
                  </a:cubicBezTo>
                  <a:cubicBezTo>
                    <a:pt x="85" y="425"/>
                    <a:pt x="67" y="498"/>
                    <a:pt x="52" y="570"/>
                  </a:cubicBezTo>
                  <a:cubicBezTo>
                    <a:pt x="1" y="808"/>
                    <a:pt x="41" y="1035"/>
                    <a:pt x="74" y="1273"/>
                  </a:cubicBezTo>
                  <a:cubicBezTo>
                    <a:pt x="89" y="1350"/>
                    <a:pt x="99" y="1430"/>
                    <a:pt x="118" y="1511"/>
                  </a:cubicBezTo>
                  <a:cubicBezTo>
                    <a:pt x="151" y="1643"/>
                    <a:pt x="220" y="1760"/>
                    <a:pt x="293" y="1874"/>
                  </a:cubicBezTo>
                  <a:cubicBezTo>
                    <a:pt x="366" y="1984"/>
                    <a:pt x="444" y="2104"/>
                    <a:pt x="538" y="2192"/>
                  </a:cubicBezTo>
                  <a:cubicBezTo>
                    <a:pt x="626" y="2276"/>
                    <a:pt x="744" y="2353"/>
                    <a:pt x="846" y="2423"/>
                  </a:cubicBezTo>
                  <a:cubicBezTo>
                    <a:pt x="930" y="2478"/>
                    <a:pt x="1031" y="2502"/>
                    <a:pt x="1132" y="2502"/>
                  </a:cubicBezTo>
                  <a:cubicBezTo>
                    <a:pt x="1226" y="2502"/>
                    <a:pt x="1320" y="2481"/>
                    <a:pt x="1403" y="2445"/>
                  </a:cubicBezTo>
                  <a:cubicBezTo>
                    <a:pt x="1530" y="2415"/>
                    <a:pt x="1626" y="2324"/>
                    <a:pt x="1666" y="2203"/>
                  </a:cubicBezTo>
                  <a:cubicBezTo>
                    <a:pt x="1772" y="2020"/>
                    <a:pt x="1765" y="1826"/>
                    <a:pt x="1688" y="1628"/>
                  </a:cubicBezTo>
                  <a:cubicBezTo>
                    <a:pt x="1644" y="1504"/>
                    <a:pt x="1596" y="1379"/>
                    <a:pt x="1527" y="1266"/>
                  </a:cubicBezTo>
                  <a:cubicBezTo>
                    <a:pt x="1479" y="1193"/>
                    <a:pt x="1442" y="1116"/>
                    <a:pt x="1395" y="1039"/>
                  </a:cubicBezTo>
                  <a:cubicBezTo>
                    <a:pt x="1329" y="930"/>
                    <a:pt x="1238" y="845"/>
                    <a:pt x="1153" y="750"/>
                  </a:cubicBezTo>
                  <a:cubicBezTo>
                    <a:pt x="1131" y="721"/>
                    <a:pt x="1106" y="695"/>
                    <a:pt x="1084" y="666"/>
                  </a:cubicBezTo>
                  <a:cubicBezTo>
                    <a:pt x="1077" y="655"/>
                    <a:pt x="1069" y="644"/>
                    <a:pt x="1058" y="636"/>
                  </a:cubicBezTo>
                  <a:cubicBezTo>
                    <a:pt x="996" y="548"/>
                    <a:pt x="937" y="457"/>
                    <a:pt x="864" y="381"/>
                  </a:cubicBezTo>
                  <a:cubicBezTo>
                    <a:pt x="813" y="325"/>
                    <a:pt x="758" y="274"/>
                    <a:pt x="707" y="219"/>
                  </a:cubicBezTo>
                  <a:cubicBezTo>
                    <a:pt x="670" y="175"/>
                    <a:pt x="641" y="135"/>
                    <a:pt x="590" y="106"/>
                  </a:cubicBezTo>
                  <a:cubicBezTo>
                    <a:pt x="550" y="84"/>
                    <a:pt x="509" y="73"/>
                    <a:pt x="469" y="62"/>
                  </a:cubicBezTo>
                  <a:cubicBezTo>
                    <a:pt x="466" y="55"/>
                    <a:pt x="462" y="51"/>
                    <a:pt x="459" y="43"/>
                  </a:cubicBezTo>
                  <a:cubicBezTo>
                    <a:pt x="446" y="14"/>
                    <a:pt x="417" y="0"/>
                    <a:pt x="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61"/>
            <p:cNvSpPr/>
            <p:nvPr/>
          </p:nvSpPr>
          <p:spPr>
            <a:xfrm>
              <a:off x="4267877" y="1741942"/>
              <a:ext cx="39018" cy="67383"/>
            </a:xfrm>
            <a:custGeom>
              <a:avLst/>
              <a:gdLst/>
              <a:ahLst/>
              <a:cxnLst/>
              <a:rect l="l" t="t" r="r" b="b"/>
              <a:pathLst>
                <a:path w="1923" h="3321" extrusionOk="0">
                  <a:moveTo>
                    <a:pt x="1060" y="0"/>
                  </a:moveTo>
                  <a:cubicBezTo>
                    <a:pt x="1020" y="0"/>
                    <a:pt x="979" y="4"/>
                    <a:pt x="938" y="12"/>
                  </a:cubicBezTo>
                  <a:cubicBezTo>
                    <a:pt x="693" y="59"/>
                    <a:pt x="568" y="235"/>
                    <a:pt x="429" y="422"/>
                  </a:cubicBezTo>
                  <a:cubicBezTo>
                    <a:pt x="330" y="561"/>
                    <a:pt x="257" y="674"/>
                    <a:pt x="210" y="846"/>
                  </a:cubicBezTo>
                  <a:cubicBezTo>
                    <a:pt x="129" y="1125"/>
                    <a:pt x="56" y="1410"/>
                    <a:pt x="44" y="1699"/>
                  </a:cubicBezTo>
                  <a:cubicBezTo>
                    <a:pt x="34" y="1970"/>
                    <a:pt x="1" y="2252"/>
                    <a:pt x="59" y="2519"/>
                  </a:cubicBezTo>
                  <a:cubicBezTo>
                    <a:pt x="88" y="2640"/>
                    <a:pt x="183" y="2830"/>
                    <a:pt x="249" y="2951"/>
                  </a:cubicBezTo>
                  <a:cubicBezTo>
                    <a:pt x="383" y="3196"/>
                    <a:pt x="638" y="3321"/>
                    <a:pt x="901" y="3321"/>
                  </a:cubicBezTo>
                  <a:cubicBezTo>
                    <a:pt x="947" y="3321"/>
                    <a:pt x="993" y="3317"/>
                    <a:pt x="1040" y="3309"/>
                  </a:cubicBezTo>
                  <a:cubicBezTo>
                    <a:pt x="1453" y="3240"/>
                    <a:pt x="1769" y="2746"/>
                    <a:pt x="1823" y="2351"/>
                  </a:cubicBezTo>
                  <a:cubicBezTo>
                    <a:pt x="1856" y="2105"/>
                    <a:pt x="1904" y="1849"/>
                    <a:pt x="1914" y="1604"/>
                  </a:cubicBezTo>
                  <a:cubicBezTo>
                    <a:pt x="1922" y="1490"/>
                    <a:pt x="1900" y="1377"/>
                    <a:pt x="1889" y="1264"/>
                  </a:cubicBezTo>
                  <a:cubicBezTo>
                    <a:pt x="1874" y="1099"/>
                    <a:pt x="1870" y="916"/>
                    <a:pt x="1820" y="759"/>
                  </a:cubicBezTo>
                  <a:cubicBezTo>
                    <a:pt x="1779" y="623"/>
                    <a:pt x="1698" y="477"/>
                    <a:pt x="1629" y="353"/>
                  </a:cubicBezTo>
                  <a:cubicBezTo>
                    <a:pt x="1510" y="134"/>
                    <a:pt x="1298" y="0"/>
                    <a:pt x="10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61"/>
            <p:cNvSpPr/>
            <p:nvPr/>
          </p:nvSpPr>
          <p:spPr>
            <a:xfrm>
              <a:off x="4310204" y="1809449"/>
              <a:ext cx="20899" cy="39626"/>
            </a:xfrm>
            <a:custGeom>
              <a:avLst/>
              <a:gdLst/>
              <a:ahLst/>
              <a:cxnLst/>
              <a:rect l="l" t="t" r="r" b="b"/>
              <a:pathLst>
                <a:path w="1030" h="1953" extrusionOk="0">
                  <a:moveTo>
                    <a:pt x="262" y="0"/>
                  </a:moveTo>
                  <a:cubicBezTo>
                    <a:pt x="217" y="0"/>
                    <a:pt x="172" y="30"/>
                    <a:pt x="176" y="85"/>
                  </a:cubicBezTo>
                  <a:cubicBezTo>
                    <a:pt x="180" y="136"/>
                    <a:pt x="183" y="188"/>
                    <a:pt x="188" y="235"/>
                  </a:cubicBezTo>
                  <a:cubicBezTo>
                    <a:pt x="144" y="334"/>
                    <a:pt x="125" y="443"/>
                    <a:pt x="92" y="546"/>
                  </a:cubicBezTo>
                  <a:cubicBezTo>
                    <a:pt x="56" y="663"/>
                    <a:pt x="56" y="795"/>
                    <a:pt x="48" y="919"/>
                  </a:cubicBezTo>
                  <a:cubicBezTo>
                    <a:pt x="41" y="948"/>
                    <a:pt x="30" y="982"/>
                    <a:pt x="23" y="1011"/>
                  </a:cubicBezTo>
                  <a:cubicBezTo>
                    <a:pt x="1" y="1106"/>
                    <a:pt x="8" y="1179"/>
                    <a:pt x="15" y="1274"/>
                  </a:cubicBezTo>
                  <a:cubicBezTo>
                    <a:pt x="23" y="1340"/>
                    <a:pt x="26" y="1406"/>
                    <a:pt x="34" y="1472"/>
                  </a:cubicBezTo>
                  <a:cubicBezTo>
                    <a:pt x="51" y="1604"/>
                    <a:pt x="114" y="1720"/>
                    <a:pt x="205" y="1820"/>
                  </a:cubicBezTo>
                  <a:cubicBezTo>
                    <a:pt x="287" y="1905"/>
                    <a:pt x="418" y="1953"/>
                    <a:pt x="546" y="1953"/>
                  </a:cubicBezTo>
                  <a:cubicBezTo>
                    <a:pt x="666" y="1953"/>
                    <a:pt x="783" y="1911"/>
                    <a:pt x="857" y="1820"/>
                  </a:cubicBezTo>
                  <a:cubicBezTo>
                    <a:pt x="916" y="1742"/>
                    <a:pt x="956" y="1681"/>
                    <a:pt x="992" y="1593"/>
                  </a:cubicBezTo>
                  <a:cubicBezTo>
                    <a:pt x="1014" y="1534"/>
                    <a:pt x="1026" y="1468"/>
                    <a:pt x="1029" y="1406"/>
                  </a:cubicBezTo>
                  <a:cubicBezTo>
                    <a:pt x="1029" y="1347"/>
                    <a:pt x="1022" y="1289"/>
                    <a:pt x="1014" y="1230"/>
                  </a:cubicBezTo>
                  <a:cubicBezTo>
                    <a:pt x="1004" y="1099"/>
                    <a:pt x="985" y="989"/>
                    <a:pt x="923" y="868"/>
                  </a:cubicBezTo>
                  <a:cubicBezTo>
                    <a:pt x="912" y="842"/>
                    <a:pt x="897" y="820"/>
                    <a:pt x="882" y="795"/>
                  </a:cubicBezTo>
                  <a:cubicBezTo>
                    <a:pt x="875" y="781"/>
                    <a:pt x="872" y="776"/>
                    <a:pt x="872" y="776"/>
                  </a:cubicBezTo>
                  <a:cubicBezTo>
                    <a:pt x="860" y="754"/>
                    <a:pt x="853" y="732"/>
                    <a:pt x="842" y="710"/>
                  </a:cubicBezTo>
                  <a:cubicBezTo>
                    <a:pt x="791" y="587"/>
                    <a:pt x="740" y="477"/>
                    <a:pt x="644" y="378"/>
                  </a:cubicBezTo>
                  <a:cubicBezTo>
                    <a:pt x="578" y="305"/>
                    <a:pt x="506" y="220"/>
                    <a:pt x="418" y="166"/>
                  </a:cubicBezTo>
                  <a:cubicBezTo>
                    <a:pt x="392" y="122"/>
                    <a:pt x="367" y="82"/>
                    <a:pt x="341" y="41"/>
                  </a:cubicBezTo>
                  <a:cubicBezTo>
                    <a:pt x="324" y="13"/>
                    <a:pt x="293" y="0"/>
                    <a:pt x="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61"/>
            <p:cNvSpPr/>
            <p:nvPr/>
          </p:nvSpPr>
          <p:spPr>
            <a:xfrm>
              <a:off x="4331449" y="1700751"/>
              <a:ext cx="26600" cy="33499"/>
            </a:xfrm>
            <a:custGeom>
              <a:avLst/>
              <a:gdLst/>
              <a:ahLst/>
              <a:cxnLst/>
              <a:rect l="l" t="t" r="r" b="b"/>
              <a:pathLst>
                <a:path w="1311" h="1651" extrusionOk="0">
                  <a:moveTo>
                    <a:pt x="807" y="1"/>
                  </a:moveTo>
                  <a:cubicBezTo>
                    <a:pt x="747" y="1"/>
                    <a:pt x="688" y="16"/>
                    <a:pt x="637" y="51"/>
                  </a:cubicBezTo>
                  <a:cubicBezTo>
                    <a:pt x="615" y="66"/>
                    <a:pt x="590" y="84"/>
                    <a:pt x="564" y="99"/>
                  </a:cubicBezTo>
                  <a:cubicBezTo>
                    <a:pt x="542" y="106"/>
                    <a:pt x="520" y="113"/>
                    <a:pt x="498" y="125"/>
                  </a:cubicBezTo>
                  <a:cubicBezTo>
                    <a:pt x="425" y="154"/>
                    <a:pt x="352" y="198"/>
                    <a:pt x="296" y="256"/>
                  </a:cubicBezTo>
                  <a:cubicBezTo>
                    <a:pt x="256" y="297"/>
                    <a:pt x="227" y="348"/>
                    <a:pt x="195" y="392"/>
                  </a:cubicBezTo>
                  <a:cubicBezTo>
                    <a:pt x="176" y="414"/>
                    <a:pt x="154" y="439"/>
                    <a:pt x="139" y="465"/>
                  </a:cubicBezTo>
                  <a:lnTo>
                    <a:pt x="77" y="611"/>
                  </a:lnTo>
                  <a:cubicBezTo>
                    <a:pt x="73" y="618"/>
                    <a:pt x="73" y="626"/>
                    <a:pt x="70" y="630"/>
                  </a:cubicBezTo>
                  <a:cubicBezTo>
                    <a:pt x="66" y="644"/>
                    <a:pt x="66" y="662"/>
                    <a:pt x="63" y="677"/>
                  </a:cubicBezTo>
                  <a:cubicBezTo>
                    <a:pt x="58" y="703"/>
                    <a:pt x="55" y="732"/>
                    <a:pt x="48" y="758"/>
                  </a:cubicBezTo>
                  <a:cubicBezTo>
                    <a:pt x="44" y="787"/>
                    <a:pt x="41" y="819"/>
                    <a:pt x="33" y="849"/>
                  </a:cubicBezTo>
                  <a:cubicBezTo>
                    <a:pt x="33" y="860"/>
                    <a:pt x="29" y="875"/>
                    <a:pt x="29" y="885"/>
                  </a:cubicBezTo>
                  <a:cubicBezTo>
                    <a:pt x="19" y="944"/>
                    <a:pt x="1" y="1017"/>
                    <a:pt x="8" y="1076"/>
                  </a:cubicBezTo>
                  <a:cubicBezTo>
                    <a:pt x="19" y="1179"/>
                    <a:pt x="33" y="1277"/>
                    <a:pt x="85" y="1365"/>
                  </a:cubicBezTo>
                  <a:lnTo>
                    <a:pt x="176" y="1483"/>
                  </a:lnTo>
                  <a:cubicBezTo>
                    <a:pt x="227" y="1541"/>
                    <a:pt x="289" y="1577"/>
                    <a:pt x="359" y="1603"/>
                  </a:cubicBezTo>
                  <a:cubicBezTo>
                    <a:pt x="406" y="1628"/>
                    <a:pt x="454" y="1640"/>
                    <a:pt x="506" y="1640"/>
                  </a:cubicBezTo>
                  <a:cubicBezTo>
                    <a:pt x="531" y="1647"/>
                    <a:pt x="556" y="1650"/>
                    <a:pt x="582" y="1650"/>
                  </a:cubicBezTo>
                  <a:cubicBezTo>
                    <a:pt x="608" y="1650"/>
                    <a:pt x="633" y="1647"/>
                    <a:pt x="659" y="1640"/>
                  </a:cubicBezTo>
                  <a:cubicBezTo>
                    <a:pt x="710" y="1640"/>
                    <a:pt x="758" y="1628"/>
                    <a:pt x="805" y="1603"/>
                  </a:cubicBezTo>
                  <a:cubicBezTo>
                    <a:pt x="875" y="1577"/>
                    <a:pt x="937" y="1541"/>
                    <a:pt x="989" y="1483"/>
                  </a:cubicBezTo>
                  <a:cubicBezTo>
                    <a:pt x="1062" y="1405"/>
                    <a:pt x="1109" y="1317"/>
                    <a:pt x="1156" y="1226"/>
                  </a:cubicBezTo>
                  <a:cubicBezTo>
                    <a:pt x="1171" y="1201"/>
                    <a:pt x="1183" y="1179"/>
                    <a:pt x="1197" y="1153"/>
                  </a:cubicBezTo>
                  <a:cubicBezTo>
                    <a:pt x="1205" y="1142"/>
                    <a:pt x="1212" y="1127"/>
                    <a:pt x="1215" y="1113"/>
                  </a:cubicBezTo>
                  <a:cubicBezTo>
                    <a:pt x="1237" y="1065"/>
                    <a:pt x="1259" y="1014"/>
                    <a:pt x="1281" y="963"/>
                  </a:cubicBezTo>
                  <a:cubicBezTo>
                    <a:pt x="1293" y="934"/>
                    <a:pt x="1300" y="897"/>
                    <a:pt x="1296" y="863"/>
                  </a:cubicBezTo>
                  <a:cubicBezTo>
                    <a:pt x="1303" y="809"/>
                    <a:pt x="1310" y="765"/>
                    <a:pt x="1310" y="710"/>
                  </a:cubicBezTo>
                  <a:cubicBezTo>
                    <a:pt x="1310" y="670"/>
                    <a:pt x="1307" y="644"/>
                    <a:pt x="1300" y="596"/>
                  </a:cubicBezTo>
                  <a:cubicBezTo>
                    <a:pt x="1288" y="516"/>
                    <a:pt x="1271" y="436"/>
                    <a:pt x="1227" y="363"/>
                  </a:cubicBezTo>
                  <a:cubicBezTo>
                    <a:pt x="1212" y="336"/>
                    <a:pt x="1193" y="314"/>
                    <a:pt x="1175" y="289"/>
                  </a:cubicBezTo>
                  <a:lnTo>
                    <a:pt x="1168" y="267"/>
                  </a:lnTo>
                  <a:cubicBezTo>
                    <a:pt x="1131" y="157"/>
                    <a:pt x="1065" y="77"/>
                    <a:pt x="959" y="33"/>
                  </a:cubicBezTo>
                  <a:cubicBezTo>
                    <a:pt x="913" y="13"/>
                    <a:pt x="860" y="1"/>
                    <a:pt x="8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61"/>
            <p:cNvSpPr/>
            <p:nvPr/>
          </p:nvSpPr>
          <p:spPr>
            <a:xfrm>
              <a:off x="4403563" y="1673581"/>
              <a:ext cx="28447" cy="39505"/>
            </a:xfrm>
            <a:custGeom>
              <a:avLst/>
              <a:gdLst/>
              <a:ahLst/>
              <a:cxnLst/>
              <a:rect l="l" t="t" r="r" b="b"/>
              <a:pathLst>
                <a:path w="1402" h="1947" extrusionOk="0">
                  <a:moveTo>
                    <a:pt x="705" y="1"/>
                  </a:moveTo>
                  <a:cubicBezTo>
                    <a:pt x="630" y="1"/>
                    <a:pt x="555" y="28"/>
                    <a:pt x="483" y="80"/>
                  </a:cubicBezTo>
                  <a:cubicBezTo>
                    <a:pt x="344" y="143"/>
                    <a:pt x="234" y="245"/>
                    <a:pt x="171" y="388"/>
                  </a:cubicBezTo>
                  <a:cubicBezTo>
                    <a:pt x="149" y="439"/>
                    <a:pt x="132" y="490"/>
                    <a:pt x="113" y="541"/>
                  </a:cubicBezTo>
                  <a:cubicBezTo>
                    <a:pt x="73" y="643"/>
                    <a:pt x="40" y="736"/>
                    <a:pt x="26" y="845"/>
                  </a:cubicBezTo>
                  <a:cubicBezTo>
                    <a:pt x="11" y="944"/>
                    <a:pt x="0" y="1053"/>
                    <a:pt x="7" y="1153"/>
                  </a:cubicBezTo>
                  <a:cubicBezTo>
                    <a:pt x="18" y="1317"/>
                    <a:pt x="77" y="1511"/>
                    <a:pt x="179" y="1650"/>
                  </a:cubicBezTo>
                  <a:cubicBezTo>
                    <a:pt x="234" y="1738"/>
                    <a:pt x="308" y="1811"/>
                    <a:pt x="395" y="1866"/>
                  </a:cubicBezTo>
                  <a:cubicBezTo>
                    <a:pt x="490" y="1921"/>
                    <a:pt x="593" y="1947"/>
                    <a:pt x="703" y="1947"/>
                  </a:cubicBezTo>
                  <a:cubicBezTo>
                    <a:pt x="808" y="1947"/>
                    <a:pt x="911" y="1921"/>
                    <a:pt x="1006" y="1866"/>
                  </a:cubicBezTo>
                  <a:cubicBezTo>
                    <a:pt x="1098" y="1811"/>
                    <a:pt x="1167" y="1738"/>
                    <a:pt x="1222" y="1650"/>
                  </a:cubicBezTo>
                  <a:cubicBezTo>
                    <a:pt x="1306" y="1540"/>
                    <a:pt x="1365" y="1372"/>
                    <a:pt x="1384" y="1244"/>
                  </a:cubicBezTo>
                  <a:cubicBezTo>
                    <a:pt x="1401" y="1109"/>
                    <a:pt x="1398" y="981"/>
                    <a:pt x="1379" y="845"/>
                  </a:cubicBezTo>
                  <a:cubicBezTo>
                    <a:pt x="1365" y="739"/>
                    <a:pt x="1332" y="655"/>
                    <a:pt x="1296" y="555"/>
                  </a:cubicBezTo>
                  <a:cubicBezTo>
                    <a:pt x="1281" y="523"/>
                    <a:pt x="1269" y="490"/>
                    <a:pt x="1259" y="457"/>
                  </a:cubicBezTo>
                  <a:cubicBezTo>
                    <a:pt x="1208" y="329"/>
                    <a:pt x="1156" y="238"/>
                    <a:pt x="1050" y="157"/>
                  </a:cubicBezTo>
                  <a:cubicBezTo>
                    <a:pt x="1028" y="138"/>
                    <a:pt x="999" y="131"/>
                    <a:pt x="973" y="116"/>
                  </a:cubicBezTo>
                  <a:cubicBezTo>
                    <a:pt x="962" y="109"/>
                    <a:pt x="955" y="102"/>
                    <a:pt x="944" y="94"/>
                  </a:cubicBezTo>
                  <a:cubicBezTo>
                    <a:pt x="866" y="32"/>
                    <a:pt x="785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61"/>
            <p:cNvSpPr/>
            <p:nvPr/>
          </p:nvSpPr>
          <p:spPr>
            <a:xfrm>
              <a:off x="4554813" y="1631072"/>
              <a:ext cx="39910" cy="55006"/>
            </a:xfrm>
            <a:custGeom>
              <a:avLst/>
              <a:gdLst/>
              <a:ahLst/>
              <a:cxnLst/>
              <a:rect l="l" t="t" r="r" b="b"/>
              <a:pathLst>
                <a:path w="1967" h="2711" extrusionOk="0">
                  <a:moveTo>
                    <a:pt x="1083" y="1"/>
                  </a:moveTo>
                  <a:cubicBezTo>
                    <a:pt x="1076" y="1"/>
                    <a:pt x="1069" y="1"/>
                    <a:pt x="1061" y="1"/>
                  </a:cubicBezTo>
                  <a:cubicBezTo>
                    <a:pt x="897" y="8"/>
                    <a:pt x="703" y="64"/>
                    <a:pt x="593" y="196"/>
                  </a:cubicBezTo>
                  <a:cubicBezTo>
                    <a:pt x="578" y="213"/>
                    <a:pt x="564" y="232"/>
                    <a:pt x="549" y="247"/>
                  </a:cubicBezTo>
                  <a:cubicBezTo>
                    <a:pt x="465" y="338"/>
                    <a:pt x="396" y="429"/>
                    <a:pt x="348" y="543"/>
                  </a:cubicBezTo>
                  <a:cubicBezTo>
                    <a:pt x="326" y="591"/>
                    <a:pt x="308" y="638"/>
                    <a:pt x="289" y="689"/>
                  </a:cubicBezTo>
                  <a:cubicBezTo>
                    <a:pt x="242" y="781"/>
                    <a:pt x="191" y="880"/>
                    <a:pt x="166" y="975"/>
                  </a:cubicBezTo>
                  <a:cubicBezTo>
                    <a:pt x="151" y="1033"/>
                    <a:pt x="144" y="1091"/>
                    <a:pt x="125" y="1154"/>
                  </a:cubicBezTo>
                  <a:cubicBezTo>
                    <a:pt x="110" y="1213"/>
                    <a:pt x="92" y="1272"/>
                    <a:pt x="70" y="1329"/>
                  </a:cubicBezTo>
                  <a:cubicBezTo>
                    <a:pt x="15" y="1480"/>
                    <a:pt x="0" y="1648"/>
                    <a:pt x="26" y="1809"/>
                  </a:cubicBezTo>
                  <a:lnTo>
                    <a:pt x="12" y="1912"/>
                  </a:lnTo>
                  <a:cubicBezTo>
                    <a:pt x="7" y="2022"/>
                    <a:pt x="29" y="2123"/>
                    <a:pt x="81" y="2219"/>
                  </a:cubicBezTo>
                  <a:cubicBezTo>
                    <a:pt x="147" y="2373"/>
                    <a:pt x="257" y="2519"/>
                    <a:pt x="407" y="2600"/>
                  </a:cubicBezTo>
                  <a:cubicBezTo>
                    <a:pt x="534" y="2665"/>
                    <a:pt x="671" y="2702"/>
                    <a:pt x="809" y="2709"/>
                  </a:cubicBezTo>
                  <a:cubicBezTo>
                    <a:pt x="819" y="2710"/>
                    <a:pt x="829" y="2710"/>
                    <a:pt x="839" y="2710"/>
                  </a:cubicBezTo>
                  <a:cubicBezTo>
                    <a:pt x="1037" y="2710"/>
                    <a:pt x="1234" y="2604"/>
                    <a:pt x="1377" y="2475"/>
                  </a:cubicBezTo>
                  <a:cubicBezTo>
                    <a:pt x="1395" y="2457"/>
                    <a:pt x="1413" y="2439"/>
                    <a:pt x="1435" y="2417"/>
                  </a:cubicBezTo>
                  <a:cubicBezTo>
                    <a:pt x="1487" y="2383"/>
                    <a:pt x="1541" y="2347"/>
                    <a:pt x="1585" y="2304"/>
                  </a:cubicBezTo>
                  <a:cubicBezTo>
                    <a:pt x="1713" y="2186"/>
                    <a:pt x="1779" y="2025"/>
                    <a:pt x="1834" y="1871"/>
                  </a:cubicBezTo>
                  <a:cubicBezTo>
                    <a:pt x="1852" y="1820"/>
                    <a:pt x="1867" y="1769"/>
                    <a:pt x="1878" y="1718"/>
                  </a:cubicBezTo>
                  <a:cubicBezTo>
                    <a:pt x="1892" y="1670"/>
                    <a:pt x="1904" y="1626"/>
                    <a:pt x="1911" y="1579"/>
                  </a:cubicBezTo>
                  <a:cubicBezTo>
                    <a:pt x="1914" y="1549"/>
                    <a:pt x="1922" y="1524"/>
                    <a:pt x="1926" y="1498"/>
                  </a:cubicBezTo>
                  <a:cubicBezTo>
                    <a:pt x="1955" y="1311"/>
                    <a:pt x="1966" y="1257"/>
                    <a:pt x="1948" y="1096"/>
                  </a:cubicBezTo>
                  <a:cubicBezTo>
                    <a:pt x="1929" y="964"/>
                    <a:pt x="1907" y="836"/>
                    <a:pt x="1867" y="708"/>
                  </a:cubicBezTo>
                  <a:cubicBezTo>
                    <a:pt x="1816" y="550"/>
                    <a:pt x="1747" y="393"/>
                    <a:pt x="1622" y="272"/>
                  </a:cubicBezTo>
                  <a:cubicBezTo>
                    <a:pt x="1593" y="247"/>
                    <a:pt x="1563" y="221"/>
                    <a:pt x="1530" y="196"/>
                  </a:cubicBezTo>
                  <a:cubicBezTo>
                    <a:pt x="1404" y="90"/>
                    <a:pt x="1257" y="1"/>
                    <a:pt x="10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61"/>
            <p:cNvSpPr/>
            <p:nvPr/>
          </p:nvSpPr>
          <p:spPr>
            <a:xfrm>
              <a:off x="4570985" y="1550598"/>
              <a:ext cx="26397" cy="41310"/>
            </a:xfrm>
            <a:custGeom>
              <a:avLst/>
              <a:gdLst/>
              <a:ahLst/>
              <a:cxnLst/>
              <a:rect l="l" t="t" r="r" b="b"/>
              <a:pathLst>
                <a:path w="1301" h="2036" extrusionOk="0">
                  <a:moveTo>
                    <a:pt x="769" y="1"/>
                  </a:moveTo>
                  <a:cubicBezTo>
                    <a:pt x="754" y="1"/>
                    <a:pt x="738" y="2"/>
                    <a:pt x="722" y="4"/>
                  </a:cubicBezTo>
                  <a:cubicBezTo>
                    <a:pt x="558" y="26"/>
                    <a:pt x="459" y="172"/>
                    <a:pt x="364" y="304"/>
                  </a:cubicBezTo>
                  <a:cubicBezTo>
                    <a:pt x="335" y="336"/>
                    <a:pt x="301" y="366"/>
                    <a:pt x="276" y="402"/>
                  </a:cubicBezTo>
                  <a:cubicBezTo>
                    <a:pt x="254" y="439"/>
                    <a:pt x="239" y="483"/>
                    <a:pt x="225" y="520"/>
                  </a:cubicBezTo>
                  <a:cubicBezTo>
                    <a:pt x="170" y="637"/>
                    <a:pt x="104" y="758"/>
                    <a:pt x="67" y="878"/>
                  </a:cubicBezTo>
                  <a:cubicBezTo>
                    <a:pt x="53" y="922"/>
                    <a:pt x="45" y="966"/>
                    <a:pt x="34" y="1010"/>
                  </a:cubicBezTo>
                  <a:cubicBezTo>
                    <a:pt x="9" y="1153"/>
                    <a:pt x="1" y="1274"/>
                    <a:pt x="31" y="1417"/>
                  </a:cubicBezTo>
                  <a:cubicBezTo>
                    <a:pt x="56" y="1541"/>
                    <a:pt x="82" y="1658"/>
                    <a:pt x="141" y="1775"/>
                  </a:cubicBezTo>
                  <a:cubicBezTo>
                    <a:pt x="230" y="1947"/>
                    <a:pt x="417" y="2036"/>
                    <a:pt x="602" y="2036"/>
                  </a:cubicBezTo>
                  <a:cubicBezTo>
                    <a:pt x="742" y="2036"/>
                    <a:pt x="881" y="1985"/>
                    <a:pt x="979" y="1881"/>
                  </a:cubicBezTo>
                  <a:cubicBezTo>
                    <a:pt x="1066" y="1794"/>
                    <a:pt x="1121" y="1684"/>
                    <a:pt x="1180" y="1578"/>
                  </a:cubicBezTo>
                  <a:cubicBezTo>
                    <a:pt x="1264" y="1417"/>
                    <a:pt x="1301" y="1226"/>
                    <a:pt x="1293" y="1044"/>
                  </a:cubicBezTo>
                  <a:cubicBezTo>
                    <a:pt x="1289" y="919"/>
                    <a:pt x="1260" y="791"/>
                    <a:pt x="1242" y="666"/>
                  </a:cubicBezTo>
                  <a:cubicBezTo>
                    <a:pt x="1235" y="626"/>
                    <a:pt x="1231" y="582"/>
                    <a:pt x="1224" y="542"/>
                  </a:cubicBezTo>
                  <a:cubicBezTo>
                    <a:pt x="1217" y="505"/>
                    <a:pt x="1195" y="476"/>
                    <a:pt x="1176" y="443"/>
                  </a:cubicBezTo>
                  <a:cubicBezTo>
                    <a:pt x="1147" y="355"/>
                    <a:pt x="1117" y="264"/>
                    <a:pt x="1073" y="187"/>
                  </a:cubicBezTo>
                  <a:cubicBezTo>
                    <a:pt x="1008" y="69"/>
                    <a:pt x="899" y="1"/>
                    <a:pt x="7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61"/>
            <p:cNvSpPr/>
            <p:nvPr/>
          </p:nvSpPr>
          <p:spPr>
            <a:xfrm>
              <a:off x="4621429" y="1552363"/>
              <a:ext cx="41087" cy="48067"/>
            </a:xfrm>
            <a:custGeom>
              <a:avLst/>
              <a:gdLst/>
              <a:ahLst/>
              <a:cxnLst/>
              <a:rect l="l" t="t" r="r" b="b"/>
              <a:pathLst>
                <a:path w="2025" h="2369" extrusionOk="0">
                  <a:moveTo>
                    <a:pt x="247" y="488"/>
                  </a:moveTo>
                  <a:lnTo>
                    <a:pt x="247" y="488"/>
                  </a:lnTo>
                  <a:cubicBezTo>
                    <a:pt x="246" y="488"/>
                    <a:pt x="246" y="488"/>
                    <a:pt x="246" y="491"/>
                  </a:cubicBezTo>
                  <a:cubicBezTo>
                    <a:pt x="246" y="490"/>
                    <a:pt x="247" y="489"/>
                    <a:pt x="247" y="488"/>
                  </a:cubicBezTo>
                  <a:close/>
                  <a:moveTo>
                    <a:pt x="1040" y="1"/>
                  </a:moveTo>
                  <a:cubicBezTo>
                    <a:pt x="897" y="1"/>
                    <a:pt x="761" y="38"/>
                    <a:pt x="633" y="111"/>
                  </a:cubicBezTo>
                  <a:cubicBezTo>
                    <a:pt x="622" y="114"/>
                    <a:pt x="608" y="122"/>
                    <a:pt x="593" y="129"/>
                  </a:cubicBezTo>
                  <a:cubicBezTo>
                    <a:pt x="557" y="144"/>
                    <a:pt x="523" y="170"/>
                    <a:pt x="494" y="202"/>
                  </a:cubicBezTo>
                  <a:cubicBezTo>
                    <a:pt x="396" y="264"/>
                    <a:pt x="319" y="349"/>
                    <a:pt x="264" y="455"/>
                  </a:cubicBezTo>
                  <a:cubicBezTo>
                    <a:pt x="257" y="465"/>
                    <a:pt x="253" y="475"/>
                    <a:pt x="247" y="488"/>
                  </a:cubicBezTo>
                  <a:lnTo>
                    <a:pt x="247" y="488"/>
                  </a:lnTo>
                  <a:cubicBezTo>
                    <a:pt x="248" y="488"/>
                    <a:pt x="248" y="488"/>
                    <a:pt x="249" y="488"/>
                  </a:cubicBezTo>
                  <a:cubicBezTo>
                    <a:pt x="227" y="535"/>
                    <a:pt x="205" y="579"/>
                    <a:pt x="180" y="623"/>
                  </a:cubicBezTo>
                  <a:cubicBezTo>
                    <a:pt x="154" y="675"/>
                    <a:pt x="139" y="707"/>
                    <a:pt x="114" y="769"/>
                  </a:cubicBezTo>
                  <a:cubicBezTo>
                    <a:pt x="52" y="920"/>
                    <a:pt x="48" y="945"/>
                    <a:pt x="33" y="1121"/>
                  </a:cubicBezTo>
                  <a:cubicBezTo>
                    <a:pt x="15" y="1205"/>
                    <a:pt x="1" y="1289"/>
                    <a:pt x="1" y="1377"/>
                  </a:cubicBezTo>
                  <a:cubicBezTo>
                    <a:pt x="1" y="1457"/>
                    <a:pt x="18" y="1538"/>
                    <a:pt x="33" y="1619"/>
                  </a:cubicBezTo>
                  <a:cubicBezTo>
                    <a:pt x="52" y="1725"/>
                    <a:pt x="81" y="1830"/>
                    <a:pt x="136" y="1926"/>
                  </a:cubicBezTo>
                  <a:cubicBezTo>
                    <a:pt x="216" y="2061"/>
                    <a:pt x="322" y="2168"/>
                    <a:pt x="457" y="2248"/>
                  </a:cubicBezTo>
                  <a:cubicBezTo>
                    <a:pt x="597" y="2328"/>
                    <a:pt x="747" y="2369"/>
                    <a:pt x="908" y="2369"/>
                  </a:cubicBezTo>
                  <a:cubicBezTo>
                    <a:pt x="1069" y="2369"/>
                    <a:pt x="1222" y="2328"/>
                    <a:pt x="1362" y="2248"/>
                  </a:cubicBezTo>
                  <a:cubicBezTo>
                    <a:pt x="1541" y="2120"/>
                    <a:pt x="1709" y="1996"/>
                    <a:pt x="1808" y="1787"/>
                  </a:cubicBezTo>
                  <a:cubicBezTo>
                    <a:pt x="1856" y="1685"/>
                    <a:pt x="1900" y="1578"/>
                    <a:pt x="1940" y="1472"/>
                  </a:cubicBezTo>
                  <a:cubicBezTo>
                    <a:pt x="1947" y="1454"/>
                    <a:pt x="1955" y="1440"/>
                    <a:pt x="1958" y="1421"/>
                  </a:cubicBezTo>
                  <a:cubicBezTo>
                    <a:pt x="2024" y="1220"/>
                    <a:pt x="1991" y="1077"/>
                    <a:pt x="1962" y="876"/>
                  </a:cubicBezTo>
                  <a:cubicBezTo>
                    <a:pt x="1950" y="810"/>
                    <a:pt x="1936" y="744"/>
                    <a:pt x="1918" y="682"/>
                  </a:cubicBezTo>
                  <a:cubicBezTo>
                    <a:pt x="1845" y="455"/>
                    <a:pt x="1695" y="224"/>
                    <a:pt x="1472" y="122"/>
                  </a:cubicBezTo>
                  <a:cubicBezTo>
                    <a:pt x="1464" y="118"/>
                    <a:pt x="1457" y="114"/>
                    <a:pt x="1445" y="111"/>
                  </a:cubicBezTo>
                  <a:cubicBezTo>
                    <a:pt x="1322" y="38"/>
                    <a:pt x="1186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61"/>
            <p:cNvSpPr/>
            <p:nvPr/>
          </p:nvSpPr>
          <p:spPr>
            <a:xfrm>
              <a:off x="4661524" y="1511416"/>
              <a:ext cx="25626" cy="30719"/>
            </a:xfrm>
            <a:custGeom>
              <a:avLst/>
              <a:gdLst/>
              <a:ahLst/>
              <a:cxnLst/>
              <a:rect l="l" t="t" r="r" b="b"/>
              <a:pathLst>
                <a:path w="1263" h="1514" extrusionOk="0">
                  <a:moveTo>
                    <a:pt x="233" y="112"/>
                  </a:moveTo>
                  <a:cubicBezTo>
                    <a:pt x="230" y="115"/>
                    <a:pt x="227" y="117"/>
                    <a:pt x="224" y="120"/>
                  </a:cubicBezTo>
                  <a:cubicBezTo>
                    <a:pt x="226" y="117"/>
                    <a:pt x="229" y="115"/>
                    <a:pt x="233" y="112"/>
                  </a:cubicBezTo>
                  <a:close/>
                  <a:moveTo>
                    <a:pt x="190" y="1134"/>
                  </a:moveTo>
                  <a:cubicBezTo>
                    <a:pt x="193" y="1140"/>
                    <a:pt x="195" y="1146"/>
                    <a:pt x="198" y="1151"/>
                  </a:cubicBezTo>
                  <a:lnTo>
                    <a:pt x="198" y="1151"/>
                  </a:lnTo>
                  <a:cubicBezTo>
                    <a:pt x="195" y="1146"/>
                    <a:pt x="193" y="1140"/>
                    <a:pt x="190" y="1134"/>
                  </a:cubicBezTo>
                  <a:close/>
                  <a:moveTo>
                    <a:pt x="546" y="1"/>
                  </a:moveTo>
                  <a:cubicBezTo>
                    <a:pt x="519" y="1"/>
                    <a:pt x="492" y="4"/>
                    <a:pt x="465" y="10"/>
                  </a:cubicBezTo>
                  <a:cubicBezTo>
                    <a:pt x="422" y="10"/>
                    <a:pt x="381" y="21"/>
                    <a:pt x="341" y="43"/>
                  </a:cubicBezTo>
                  <a:cubicBezTo>
                    <a:pt x="305" y="55"/>
                    <a:pt x="273" y="77"/>
                    <a:pt x="243" y="103"/>
                  </a:cubicBezTo>
                  <a:lnTo>
                    <a:pt x="243" y="103"/>
                  </a:lnTo>
                  <a:cubicBezTo>
                    <a:pt x="230" y="111"/>
                    <a:pt x="220" y="122"/>
                    <a:pt x="205" y="131"/>
                  </a:cubicBezTo>
                  <a:cubicBezTo>
                    <a:pt x="202" y="134"/>
                    <a:pt x="191" y="134"/>
                    <a:pt x="187" y="142"/>
                  </a:cubicBezTo>
                  <a:lnTo>
                    <a:pt x="184" y="145"/>
                  </a:lnTo>
                  <a:cubicBezTo>
                    <a:pt x="172" y="152"/>
                    <a:pt x="162" y="160"/>
                    <a:pt x="150" y="171"/>
                  </a:cubicBezTo>
                  <a:cubicBezTo>
                    <a:pt x="106" y="208"/>
                    <a:pt x="81" y="259"/>
                    <a:pt x="67" y="318"/>
                  </a:cubicBezTo>
                  <a:cubicBezTo>
                    <a:pt x="55" y="328"/>
                    <a:pt x="40" y="335"/>
                    <a:pt x="30" y="350"/>
                  </a:cubicBezTo>
                  <a:cubicBezTo>
                    <a:pt x="4" y="376"/>
                    <a:pt x="1" y="412"/>
                    <a:pt x="18" y="445"/>
                  </a:cubicBezTo>
                  <a:cubicBezTo>
                    <a:pt x="23" y="456"/>
                    <a:pt x="37" y="463"/>
                    <a:pt x="48" y="471"/>
                  </a:cubicBezTo>
                  <a:cubicBezTo>
                    <a:pt x="48" y="475"/>
                    <a:pt x="45" y="478"/>
                    <a:pt x="45" y="482"/>
                  </a:cubicBezTo>
                  <a:cubicBezTo>
                    <a:pt x="45" y="533"/>
                    <a:pt x="55" y="585"/>
                    <a:pt x="70" y="629"/>
                  </a:cubicBezTo>
                  <a:cubicBezTo>
                    <a:pt x="77" y="643"/>
                    <a:pt x="77" y="661"/>
                    <a:pt x="81" y="676"/>
                  </a:cubicBezTo>
                  <a:cubicBezTo>
                    <a:pt x="81" y="701"/>
                    <a:pt x="84" y="727"/>
                    <a:pt x="84" y="749"/>
                  </a:cubicBezTo>
                  <a:cubicBezTo>
                    <a:pt x="74" y="869"/>
                    <a:pt x="114" y="978"/>
                    <a:pt x="166" y="1084"/>
                  </a:cubicBezTo>
                  <a:lnTo>
                    <a:pt x="166" y="1084"/>
                  </a:lnTo>
                  <a:cubicBezTo>
                    <a:pt x="185" y="1145"/>
                    <a:pt x="215" y="1198"/>
                    <a:pt x="256" y="1243"/>
                  </a:cubicBezTo>
                  <a:cubicBezTo>
                    <a:pt x="278" y="1276"/>
                    <a:pt x="304" y="1301"/>
                    <a:pt x="334" y="1328"/>
                  </a:cubicBezTo>
                  <a:cubicBezTo>
                    <a:pt x="418" y="1444"/>
                    <a:pt x="553" y="1514"/>
                    <a:pt x="699" y="1514"/>
                  </a:cubicBezTo>
                  <a:cubicBezTo>
                    <a:pt x="853" y="1514"/>
                    <a:pt x="1028" y="1430"/>
                    <a:pt x="1099" y="1287"/>
                  </a:cubicBezTo>
                  <a:cubicBezTo>
                    <a:pt x="1102" y="1279"/>
                    <a:pt x="1106" y="1272"/>
                    <a:pt x="1109" y="1265"/>
                  </a:cubicBezTo>
                  <a:cubicBezTo>
                    <a:pt x="1165" y="1199"/>
                    <a:pt x="1212" y="1126"/>
                    <a:pt x="1226" y="1038"/>
                  </a:cubicBezTo>
                  <a:cubicBezTo>
                    <a:pt x="1238" y="968"/>
                    <a:pt x="1248" y="896"/>
                    <a:pt x="1256" y="826"/>
                  </a:cubicBezTo>
                  <a:cubicBezTo>
                    <a:pt x="1259" y="815"/>
                    <a:pt x="1259" y="804"/>
                    <a:pt x="1259" y="789"/>
                  </a:cubicBezTo>
                  <a:cubicBezTo>
                    <a:pt x="1263" y="760"/>
                    <a:pt x="1259" y="730"/>
                    <a:pt x="1252" y="701"/>
                  </a:cubicBezTo>
                  <a:cubicBezTo>
                    <a:pt x="1248" y="621"/>
                    <a:pt x="1223" y="548"/>
                    <a:pt x="1179" y="482"/>
                  </a:cubicBezTo>
                  <a:cubicBezTo>
                    <a:pt x="1168" y="460"/>
                    <a:pt x="1157" y="438"/>
                    <a:pt x="1143" y="419"/>
                  </a:cubicBezTo>
                  <a:cubicBezTo>
                    <a:pt x="1040" y="281"/>
                    <a:pt x="930" y="145"/>
                    <a:pt x="773" y="65"/>
                  </a:cubicBezTo>
                  <a:cubicBezTo>
                    <a:pt x="732" y="50"/>
                    <a:pt x="696" y="36"/>
                    <a:pt x="655" y="17"/>
                  </a:cubicBezTo>
                  <a:cubicBezTo>
                    <a:pt x="620" y="7"/>
                    <a:pt x="583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61"/>
            <p:cNvSpPr/>
            <p:nvPr/>
          </p:nvSpPr>
          <p:spPr>
            <a:xfrm>
              <a:off x="4723169" y="1501677"/>
              <a:ext cx="43522" cy="44699"/>
            </a:xfrm>
            <a:custGeom>
              <a:avLst/>
              <a:gdLst/>
              <a:ahLst/>
              <a:cxnLst/>
              <a:rect l="l" t="t" r="r" b="b"/>
              <a:pathLst>
                <a:path w="2145" h="2203" extrusionOk="0">
                  <a:moveTo>
                    <a:pt x="314" y="1701"/>
                  </a:moveTo>
                  <a:lnTo>
                    <a:pt x="314" y="1701"/>
                  </a:lnTo>
                  <a:cubicBezTo>
                    <a:pt x="319" y="1705"/>
                    <a:pt x="324" y="1708"/>
                    <a:pt x="328" y="1711"/>
                  </a:cubicBezTo>
                  <a:lnTo>
                    <a:pt x="328" y="1711"/>
                  </a:lnTo>
                  <a:cubicBezTo>
                    <a:pt x="324" y="1708"/>
                    <a:pt x="319" y="1705"/>
                    <a:pt x="314" y="1701"/>
                  </a:cubicBezTo>
                  <a:close/>
                  <a:moveTo>
                    <a:pt x="1011" y="1"/>
                  </a:moveTo>
                  <a:cubicBezTo>
                    <a:pt x="922" y="1"/>
                    <a:pt x="834" y="12"/>
                    <a:pt x="747" y="36"/>
                  </a:cubicBezTo>
                  <a:cubicBezTo>
                    <a:pt x="625" y="80"/>
                    <a:pt x="502" y="117"/>
                    <a:pt x="395" y="193"/>
                  </a:cubicBezTo>
                  <a:cubicBezTo>
                    <a:pt x="344" y="234"/>
                    <a:pt x="289" y="274"/>
                    <a:pt x="235" y="315"/>
                  </a:cubicBezTo>
                  <a:cubicBezTo>
                    <a:pt x="157" y="387"/>
                    <a:pt x="103" y="472"/>
                    <a:pt x="73" y="570"/>
                  </a:cubicBezTo>
                  <a:cubicBezTo>
                    <a:pt x="37" y="632"/>
                    <a:pt x="19" y="698"/>
                    <a:pt x="19" y="768"/>
                  </a:cubicBezTo>
                  <a:cubicBezTo>
                    <a:pt x="0" y="856"/>
                    <a:pt x="4" y="943"/>
                    <a:pt x="22" y="1031"/>
                  </a:cubicBezTo>
                  <a:cubicBezTo>
                    <a:pt x="33" y="1109"/>
                    <a:pt x="44" y="1181"/>
                    <a:pt x="55" y="1259"/>
                  </a:cubicBezTo>
                  <a:cubicBezTo>
                    <a:pt x="84" y="1386"/>
                    <a:pt x="142" y="1500"/>
                    <a:pt x="230" y="1595"/>
                  </a:cubicBezTo>
                  <a:cubicBezTo>
                    <a:pt x="260" y="1643"/>
                    <a:pt x="304" y="1672"/>
                    <a:pt x="344" y="1708"/>
                  </a:cubicBezTo>
                  <a:cubicBezTo>
                    <a:pt x="351" y="1720"/>
                    <a:pt x="362" y="1730"/>
                    <a:pt x="370" y="1742"/>
                  </a:cubicBezTo>
                  <a:cubicBezTo>
                    <a:pt x="356" y="1731"/>
                    <a:pt x="342" y="1721"/>
                    <a:pt x="328" y="1711"/>
                  </a:cubicBezTo>
                  <a:lnTo>
                    <a:pt x="328" y="1711"/>
                  </a:lnTo>
                  <a:cubicBezTo>
                    <a:pt x="359" y="1735"/>
                    <a:pt x="384" y="1764"/>
                    <a:pt x="406" y="1793"/>
                  </a:cubicBezTo>
                  <a:cubicBezTo>
                    <a:pt x="468" y="1866"/>
                    <a:pt x="531" y="1924"/>
                    <a:pt x="633" y="1994"/>
                  </a:cubicBezTo>
                  <a:cubicBezTo>
                    <a:pt x="732" y="2071"/>
                    <a:pt x="820" y="2126"/>
                    <a:pt x="959" y="2163"/>
                  </a:cubicBezTo>
                  <a:cubicBezTo>
                    <a:pt x="977" y="2170"/>
                    <a:pt x="995" y="2170"/>
                    <a:pt x="1014" y="2173"/>
                  </a:cubicBezTo>
                  <a:cubicBezTo>
                    <a:pt x="1017" y="2173"/>
                    <a:pt x="1017" y="2173"/>
                    <a:pt x="1021" y="2177"/>
                  </a:cubicBezTo>
                  <a:cubicBezTo>
                    <a:pt x="1025" y="2177"/>
                    <a:pt x="1051" y="2181"/>
                    <a:pt x="1076" y="2184"/>
                  </a:cubicBezTo>
                  <a:cubicBezTo>
                    <a:pt x="1083" y="2184"/>
                    <a:pt x="1091" y="2184"/>
                    <a:pt x="1098" y="2188"/>
                  </a:cubicBezTo>
                  <a:cubicBezTo>
                    <a:pt x="1152" y="2195"/>
                    <a:pt x="1211" y="2203"/>
                    <a:pt x="1215" y="2203"/>
                  </a:cubicBezTo>
                  <a:cubicBezTo>
                    <a:pt x="1241" y="2203"/>
                    <a:pt x="1361" y="2184"/>
                    <a:pt x="1354" y="2184"/>
                  </a:cubicBezTo>
                  <a:cubicBezTo>
                    <a:pt x="1352" y="2184"/>
                    <a:pt x="1342" y="2185"/>
                    <a:pt x="1321" y="2188"/>
                  </a:cubicBezTo>
                  <a:cubicBezTo>
                    <a:pt x="1361" y="2181"/>
                    <a:pt x="1402" y="2181"/>
                    <a:pt x="1442" y="2170"/>
                  </a:cubicBezTo>
                  <a:cubicBezTo>
                    <a:pt x="1519" y="2151"/>
                    <a:pt x="1599" y="2119"/>
                    <a:pt x="1669" y="2075"/>
                  </a:cubicBezTo>
                  <a:cubicBezTo>
                    <a:pt x="1706" y="2053"/>
                    <a:pt x="1662" y="2082"/>
                    <a:pt x="1764" y="2001"/>
                  </a:cubicBezTo>
                  <a:cubicBezTo>
                    <a:pt x="1888" y="1906"/>
                    <a:pt x="1837" y="1957"/>
                    <a:pt x="1932" y="1833"/>
                  </a:cubicBezTo>
                  <a:cubicBezTo>
                    <a:pt x="2013" y="1730"/>
                    <a:pt x="2083" y="1621"/>
                    <a:pt x="2105" y="1492"/>
                  </a:cubicBezTo>
                  <a:cubicBezTo>
                    <a:pt x="2119" y="1401"/>
                    <a:pt x="2133" y="1303"/>
                    <a:pt x="2141" y="1210"/>
                  </a:cubicBezTo>
                  <a:cubicBezTo>
                    <a:pt x="2141" y="1200"/>
                    <a:pt x="2141" y="1188"/>
                    <a:pt x="2145" y="1174"/>
                  </a:cubicBezTo>
                  <a:lnTo>
                    <a:pt x="2145" y="1163"/>
                  </a:lnTo>
                  <a:cubicBezTo>
                    <a:pt x="2130" y="1075"/>
                    <a:pt x="2119" y="987"/>
                    <a:pt x="2108" y="899"/>
                  </a:cubicBezTo>
                  <a:cubicBezTo>
                    <a:pt x="2075" y="823"/>
                    <a:pt x="2042" y="746"/>
                    <a:pt x="2009" y="666"/>
                  </a:cubicBezTo>
                  <a:cubicBezTo>
                    <a:pt x="2005" y="666"/>
                    <a:pt x="2005" y="661"/>
                    <a:pt x="2005" y="658"/>
                  </a:cubicBezTo>
                  <a:cubicBezTo>
                    <a:pt x="1998" y="644"/>
                    <a:pt x="1987" y="632"/>
                    <a:pt x="1980" y="618"/>
                  </a:cubicBezTo>
                  <a:cubicBezTo>
                    <a:pt x="1903" y="504"/>
                    <a:pt x="1819" y="384"/>
                    <a:pt x="1713" y="288"/>
                  </a:cubicBezTo>
                  <a:cubicBezTo>
                    <a:pt x="1588" y="168"/>
                    <a:pt x="1442" y="80"/>
                    <a:pt x="1277" y="36"/>
                  </a:cubicBezTo>
                  <a:cubicBezTo>
                    <a:pt x="1188" y="12"/>
                    <a:pt x="1099" y="1"/>
                    <a:pt x="10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61"/>
            <p:cNvSpPr/>
            <p:nvPr/>
          </p:nvSpPr>
          <p:spPr>
            <a:xfrm>
              <a:off x="4748695" y="1587527"/>
              <a:ext cx="34189" cy="36015"/>
            </a:xfrm>
            <a:custGeom>
              <a:avLst/>
              <a:gdLst/>
              <a:ahLst/>
              <a:cxnLst/>
              <a:rect l="l" t="t" r="r" b="b"/>
              <a:pathLst>
                <a:path w="1685" h="1775" extrusionOk="0">
                  <a:moveTo>
                    <a:pt x="170" y="0"/>
                  </a:moveTo>
                  <a:cubicBezTo>
                    <a:pt x="106" y="0"/>
                    <a:pt x="43" y="52"/>
                    <a:pt x="67" y="131"/>
                  </a:cubicBezTo>
                  <a:cubicBezTo>
                    <a:pt x="74" y="153"/>
                    <a:pt x="81" y="175"/>
                    <a:pt x="85" y="197"/>
                  </a:cubicBezTo>
                  <a:cubicBezTo>
                    <a:pt x="53" y="278"/>
                    <a:pt x="48" y="369"/>
                    <a:pt x="41" y="457"/>
                  </a:cubicBezTo>
                  <a:cubicBezTo>
                    <a:pt x="31" y="511"/>
                    <a:pt x="23" y="570"/>
                    <a:pt x="16" y="624"/>
                  </a:cubicBezTo>
                  <a:cubicBezTo>
                    <a:pt x="1" y="727"/>
                    <a:pt x="26" y="826"/>
                    <a:pt x="63" y="921"/>
                  </a:cubicBezTo>
                  <a:cubicBezTo>
                    <a:pt x="100" y="1020"/>
                    <a:pt x="144" y="1119"/>
                    <a:pt x="188" y="1217"/>
                  </a:cubicBezTo>
                  <a:cubicBezTo>
                    <a:pt x="202" y="1247"/>
                    <a:pt x="213" y="1280"/>
                    <a:pt x="235" y="1310"/>
                  </a:cubicBezTo>
                  <a:cubicBezTo>
                    <a:pt x="268" y="1353"/>
                    <a:pt x="305" y="1397"/>
                    <a:pt x="338" y="1441"/>
                  </a:cubicBezTo>
                  <a:cubicBezTo>
                    <a:pt x="382" y="1477"/>
                    <a:pt x="426" y="1511"/>
                    <a:pt x="470" y="1547"/>
                  </a:cubicBezTo>
                  <a:cubicBezTo>
                    <a:pt x="487" y="1558"/>
                    <a:pt x="502" y="1569"/>
                    <a:pt x="517" y="1580"/>
                  </a:cubicBezTo>
                  <a:cubicBezTo>
                    <a:pt x="608" y="1642"/>
                    <a:pt x="703" y="1708"/>
                    <a:pt x="817" y="1734"/>
                  </a:cubicBezTo>
                  <a:cubicBezTo>
                    <a:pt x="912" y="1756"/>
                    <a:pt x="1022" y="1763"/>
                    <a:pt x="1121" y="1771"/>
                  </a:cubicBezTo>
                  <a:cubicBezTo>
                    <a:pt x="1150" y="1771"/>
                    <a:pt x="1176" y="1774"/>
                    <a:pt x="1205" y="1774"/>
                  </a:cubicBezTo>
                  <a:cubicBezTo>
                    <a:pt x="1395" y="1774"/>
                    <a:pt x="1568" y="1656"/>
                    <a:pt x="1641" y="1481"/>
                  </a:cubicBezTo>
                  <a:cubicBezTo>
                    <a:pt x="1669" y="1415"/>
                    <a:pt x="1684" y="1386"/>
                    <a:pt x="1681" y="1295"/>
                  </a:cubicBezTo>
                  <a:cubicBezTo>
                    <a:pt x="1677" y="1203"/>
                    <a:pt x="1651" y="1134"/>
                    <a:pt x="1612" y="1046"/>
                  </a:cubicBezTo>
                  <a:cubicBezTo>
                    <a:pt x="1612" y="1042"/>
                    <a:pt x="1607" y="1038"/>
                    <a:pt x="1607" y="1035"/>
                  </a:cubicBezTo>
                  <a:cubicBezTo>
                    <a:pt x="1604" y="1024"/>
                    <a:pt x="1597" y="1009"/>
                    <a:pt x="1593" y="998"/>
                  </a:cubicBezTo>
                  <a:cubicBezTo>
                    <a:pt x="1541" y="862"/>
                    <a:pt x="1494" y="768"/>
                    <a:pt x="1399" y="661"/>
                  </a:cubicBezTo>
                  <a:cubicBezTo>
                    <a:pt x="1311" y="563"/>
                    <a:pt x="1230" y="457"/>
                    <a:pt x="1110" y="394"/>
                  </a:cubicBezTo>
                  <a:cubicBezTo>
                    <a:pt x="1044" y="357"/>
                    <a:pt x="975" y="328"/>
                    <a:pt x="904" y="292"/>
                  </a:cubicBezTo>
                  <a:cubicBezTo>
                    <a:pt x="872" y="278"/>
                    <a:pt x="843" y="256"/>
                    <a:pt x="810" y="237"/>
                  </a:cubicBezTo>
                  <a:cubicBezTo>
                    <a:pt x="700" y="178"/>
                    <a:pt x="605" y="168"/>
                    <a:pt x="487" y="153"/>
                  </a:cubicBezTo>
                  <a:lnTo>
                    <a:pt x="487" y="153"/>
                  </a:lnTo>
                  <a:cubicBezTo>
                    <a:pt x="528" y="156"/>
                    <a:pt x="572" y="163"/>
                    <a:pt x="612" y="168"/>
                  </a:cubicBezTo>
                  <a:cubicBezTo>
                    <a:pt x="553" y="160"/>
                    <a:pt x="492" y="153"/>
                    <a:pt x="433" y="134"/>
                  </a:cubicBezTo>
                  <a:cubicBezTo>
                    <a:pt x="385" y="119"/>
                    <a:pt x="341" y="102"/>
                    <a:pt x="294" y="94"/>
                  </a:cubicBezTo>
                  <a:cubicBezTo>
                    <a:pt x="283" y="80"/>
                    <a:pt x="276" y="65"/>
                    <a:pt x="264" y="50"/>
                  </a:cubicBezTo>
                  <a:cubicBezTo>
                    <a:pt x="241" y="15"/>
                    <a:pt x="205" y="0"/>
                    <a:pt x="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61"/>
            <p:cNvSpPr/>
            <p:nvPr/>
          </p:nvSpPr>
          <p:spPr>
            <a:xfrm>
              <a:off x="4837144" y="1604268"/>
              <a:ext cx="38044" cy="40418"/>
            </a:xfrm>
            <a:custGeom>
              <a:avLst/>
              <a:gdLst/>
              <a:ahLst/>
              <a:cxnLst/>
              <a:rect l="l" t="t" r="r" b="b"/>
              <a:pathLst>
                <a:path w="1875" h="1992" extrusionOk="0">
                  <a:moveTo>
                    <a:pt x="96" y="521"/>
                  </a:moveTo>
                  <a:lnTo>
                    <a:pt x="96" y="521"/>
                  </a:lnTo>
                  <a:cubicBezTo>
                    <a:pt x="96" y="524"/>
                    <a:pt x="97" y="527"/>
                    <a:pt x="97" y="531"/>
                  </a:cubicBezTo>
                  <a:lnTo>
                    <a:pt x="97" y="531"/>
                  </a:lnTo>
                  <a:cubicBezTo>
                    <a:pt x="97" y="527"/>
                    <a:pt x="96" y="524"/>
                    <a:pt x="96" y="521"/>
                  </a:cubicBezTo>
                  <a:close/>
                  <a:moveTo>
                    <a:pt x="366" y="1411"/>
                  </a:moveTo>
                  <a:lnTo>
                    <a:pt x="366" y="1411"/>
                  </a:lnTo>
                  <a:cubicBezTo>
                    <a:pt x="370" y="1419"/>
                    <a:pt x="373" y="1428"/>
                    <a:pt x="378" y="1436"/>
                  </a:cubicBezTo>
                  <a:cubicBezTo>
                    <a:pt x="374" y="1428"/>
                    <a:pt x="370" y="1419"/>
                    <a:pt x="366" y="1411"/>
                  </a:cubicBezTo>
                  <a:close/>
                  <a:moveTo>
                    <a:pt x="532" y="1"/>
                  </a:moveTo>
                  <a:cubicBezTo>
                    <a:pt x="442" y="1"/>
                    <a:pt x="351" y="12"/>
                    <a:pt x="278" y="45"/>
                  </a:cubicBezTo>
                  <a:cubicBezTo>
                    <a:pt x="217" y="52"/>
                    <a:pt x="158" y="59"/>
                    <a:pt x="99" y="74"/>
                  </a:cubicBezTo>
                  <a:cubicBezTo>
                    <a:pt x="19" y="96"/>
                    <a:pt x="1" y="181"/>
                    <a:pt x="30" y="247"/>
                  </a:cubicBezTo>
                  <a:cubicBezTo>
                    <a:pt x="31" y="250"/>
                    <a:pt x="32" y="254"/>
                    <a:pt x="33" y="256"/>
                  </a:cubicBezTo>
                  <a:lnTo>
                    <a:pt x="33" y="256"/>
                  </a:lnTo>
                  <a:cubicBezTo>
                    <a:pt x="34" y="266"/>
                    <a:pt x="37" y="273"/>
                    <a:pt x="41" y="279"/>
                  </a:cubicBezTo>
                  <a:cubicBezTo>
                    <a:pt x="45" y="294"/>
                    <a:pt x="52" y="304"/>
                    <a:pt x="55" y="316"/>
                  </a:cubicBezTo>
                  <a:cubicBezTo>
                    <a:pt x="59" y="334"/>
                    <a:pt x="67" y="348"/>
                    <a:pt x="70" y="363"/>
                  </a:cubicBezTo>
                  <a:cubicBezTo>
                    <a:pt x="70" y="463"/>
                    <a:pt x="103" y="561"/>
                    <a:pt x="114" y="656"/>
                  </a:cubicBezTo>
                  <a:cubicBezTo>
                    <a:pt x="113" y="644"/>
                    <a:pt x="112" y="633"/>
                    <a:pt x="111" y="621"/>
                  </a:cubicBezTo>
                  <a:lnTo>
                    <a:pt x="111" y="621"/>
                  </a:lnTo>
                  <a:cubicBezTo>
                    <a:pt x="119" y="679"/>
                    <a:pt x="130" y="736"/>
                    <a:pt x="151" y="792"/>
                  </a:cubicBezTo>
                  <a:cubicBezTo>
                    <a:pt x="169" y="843"/>
                    <a:pt x="183" y="894"/>
                    <a:pt x="195" y="949"/>
                  </a:cubicBezTo>
                  <a:cubicBezTo>
                    <a:pt x="209" y="1000"/>
                    <a:pt x="217" y="1051"/>
                    <a:pt x="231" y="1106"/>
                  </a:cubicBezTo>
                  <a:cubicBezTo>
                    <a:pt x="254" y="1208"/>
                    <a:pt x="319" y="1312"/>
                    <a:pt x="366" y="1411"/>
                  </a:cubicBezTo>
                  <a:lnTo>
                    <a:pt x="366" y="1411"/>
                  </a:lnTo>
                  <a:cubicBezTo>
                    <a:pt x="361" y="1400"/>
                    <a:pt x="357" y="1388"/>
                    <a:pt x="352" y="1377"/>
                  </a:cubicBezTo>
                  <a:lnTo>
                    <a:pt x="352" y="1377"/>
                  </a:lnTo>
                  <a:cubicBezTo>
                    <a:pt x="394" y="1467"/>
                    <a:pt x="420" y="1508"/>
                    <a:pt x="513" y="1622"/>
                  </a:cubicBezTo>
                  <a:cubicBezTo>
                    <a:pt x="524" y="1637"/>
                    <a:pt x="538" y="1655"/>
                    <a:pt x="550" y="1670"/>
                  </a:cubicBezTo>
                  <a:cubicBezTo>
                    <a:pt x="560" y="1684"/>
                    <a:pt x="572" y="1696"/>
                    <a:pt x="579" y="1706"/>
                  </a:cubicBezTo>
                  <a:cubicBezTo>
                    <a:pt x="604" y="1736"/>
                    <a:pt x="634" y="1758"/>
                    <a:pt x="663" y="1776"/>
                  </a:cubicBezTo>
                  <a:cubicBezTo>
                    <a:pt x="667" y="1780"/>
                    <a:pt x="670" y="1780"/>
                    <a:pt x="670" y="1784"/>
                  </a:cubicBezTo>
                  <a:cubicBezTo>
                    <a:pt x="725" y="1827"/>
                    <a:pt x="776" y="1878"/>
                    <a:pt x="835" y="1904"/>
                  </a:cubicBezTo>
                  <a:cubicBezTo>
                    <a:pt x="908" y="1948"/>
                    <a:pt x="989" y="1973"/>
                    <a:pt x="1073" y="1978"/>
                  </a:cubicBezTo>
                  <a:cubicBezTo>
                    <a:pt x="1110" y="1987"/>
                    <a:pt x="1147" y="1992"/>
                    <a:pt x="1183" y="1992"/>
                  </a:cubicBezTo>
                  <a:cubicBezTo>
                    <a:pt x="1232" y="1992"/>
                    <a:pt x="1280" y="1983"/>
                    <a:pt x="1329" y="1966"/>
                  </a:cubicBezTo>
                  <a:cubicBezTo>
                    <a:pt x="1486" y="1919"/>
                    <a:pt x="1636" y="1820"/>
                    <a:pt x="1713" y="1674"/>
                  </a:cubicBezTo>
                  <a:cubicBezTo>
                    <a:pt x="1874" y="1373"/>
                    <a:pt x="1852" y="1004"/>
                    <a:pt x="1699" y="708"/>
                  </a:cubicBezTo>
                  <a:cubicBezTo>
                    <a:pt x="1648" y="605"/>
                    <a:pt x="1552" y="502"/>
                    <a:pt x="1486" y="414"/>
                  </a:cubicBezTo>
                  <a:cubicBezTo>
                    <a:pt x="1417" y="331"/>
                    <a:pt x="1315" y="268"/>
                    <a:pt x="1219" y="213"/>
                  </a:cubicBezTo>
                  <a:cubicBezTo>
                    <a:pt x="1069" y="125"/>
                    <a:pt x="898" y="41"/>
                    <a:pt x="725" y="16"/>
                  </a:cubicBezTo>
                  <a:cubicBezTo>
                    <a:pt x="668" y="8"/>
                    <a:pt x="601" y="1"/>
                    <a:pt x="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61"/>
            <p:cNvSpPr/>
            <p:nvPr/>
          </p:nvSpPr>
          <p:spPr>
            <a:xfrm>
              <a:off x="4842501" y="1682164"/>
              <a:ext cx="44131" cy="49366"/>
            </a:xfrm>
            <a:custGeom>
              <a:avLst/>
              <a:gdLst/>
              <a:ahLst/>
              <a:cxnLst/>
              <a:rect l="l" t="t" r="r" b="b"/>
              <a:pathLst>
                <a:path w="2175" h="2433" extrusionOk="0">
                  <a:moveTo>
                    <a:pt x="923" y="1"/>
                  </a:moveTo>
                  <a:cubicBezTo>
                    <a:pt x="887" y="1"/>
                    <a:pt x="852" y="4"/>
                    <a:pt x="816" y="9"/>
                  </a:cubicBezTo>
                  <a:cubicBezTo>
                    <a:pt x="629" y="9"/>
                    <a:pt x="453" y="85"/>
                    <a:pt x="333" y="228"/>
                  </a:cubicBezTo>
                  <a:cubicBezTo>
                    <a:pt x="315" y="242"/>
                    <a:pt x="300" y="254"/>
                    <a:pt x="282" y="269"/>
                  </a:cubicBezTo>
                  <a:cubicBezTo>
                    <a:pt x="194" y="352"/>
                    <a:pt x="129" y="451"/>
                    <a:pt x="92" y="565"/>
                  </a:cubicBezTo>
                  <a:cubicBezTo>
                    <a:pt x="48" y="638"/>
                    <a:pt x="29" y="715"/>
                    <a:pt x="29" y="799"/>
                  </a:cubicBezTo>
                  <a:cubicBezTo>
                    <a:pt x="0" y="923"/>
                    <a:pt x="7" y="1044"/>
                    <a:pt x="44" y="1169"/>
                  </a:cubicBezTo>
                  <a:cubicBezTo>
                    <a:pt x="55" y="1227"/>
                    <a:pt x="63" y="1286"/>
                    <a:pt x="73" y="1345"/>
                  </a:cubicBezTo>
                  <a:cubicBezTo>
                    <a:pt x="92" y="1487"/>
                    <a:pt x="129" y="1593"/>
                    <a:pt x="205" y="1732"/>
                  </a:cubicBezTo>
                  <a:cubicBezTo>
                    <a:pt x="230" y="1779"/>
                    <a:pt x="256" y="1828"/>
                    <a:pt x="286" y="1875"/>
                  </a:cubicBezTo>
                  <a:cubicBezTo>
                    <a:pt x="425" y="2124"/>
                    <a:pt x="637" y="2333"/>
                    <a:pt x="926" y="2399"/>
                  </a:cubicBezTo>
                  <a:lnTo>
                    <a:pt x="1178" y="2431"/>
                  </a:lnTo>
                  <a:cubicBezTo>
                    <a:pt x="1191" y="2432"/>
                    <a:pt x="1204" y="2432"/>
                    <a:pt x="1217" y="2432"/>
                  </a:cubicBezTo>
                  <a:cubicBezTo>
                    <a:pt x="1334" y="2432"/>
                    <a:pt x="1442" y="2403"/>
                    <a:pt x="1544" y="2350"/>
                  </a:cubicBezTo>
                  <a:cubicBezTo>
                    <a:pt x="1625" y="2328"/>
                    <a:pt x="1695" y="2284"/>
                    <a:pt x="1757" y="2226"/>
                  </a:cubicBezTo>
                  <a:cubicBezTo>
                    <a:pt x="1859" y="2161"/>
                    <a:pt x="1940" y="2073"/>
                    <a:pt x="2002" y="1959"/>
                  </a:cubicBezTo>
                  <a:cubicBezTo>
                    <a:pt x="2152" y="1706"/>
                    <a:pt x="2174" y="1406"/>
                    <a:pt x="2086" y="1128"/>
                  </a:cubicBezTo>
                  <a:cubicBezTo>
                    <a:pt x="2068" y="1073"/>
                    <a:pt x="2053" y="1015"/>
                    <a:pt x="2034" y="960"/>
                  </a:cubicBezTo>
                  <a:cubicBezTo>
                    <a:pt x="2017" y="909"/>
                    <a:pt x="1998" y="861"/>
                    <a:pt x="1973" y="813"/>
                  </a:cubicBezTo>
                  <a:cubicBezTo>
                    <a:pt x="1933" y="689"/>
                    <a:pt x="1863" y="583"/>
                    <a:pt x="1767" y="492"/>
                  </a:cubicBezTo>
                  <a:cubicBezTo>
                    <a:pt x="1749" y="470"/>
                    <a:pt x="1735" y="451"/>
                    <a:pt x="1720" y="429"/>
                  </a:cubicBezTo>
                  <a:cubicBezTo>
                    <a:pt x="1680" y="385"/>
                    <a:pt x="1644" y="338"/>
                    <a:pt x="1607" y="291"/>
                  </a:cubicBezTo>
                  <a:cubicBezTo>
                    <a:pt x="1603" y="283"/>
                    <a:pt x="1595" y="276"/>
                    <a:pt x="1592" y="269"/>
                  </a:cubicBezTo>
                  <a:cubicBezTo>
                    <a:pt x="1507" y="176"/>
                    <a:pt x="1409" y="115"/>
                    <a:pt x="1292" y="78"/>
                  </a:cubicBezTo>
                  <a:cubicBezTo>
                    <a:pt x="1222" y="34"/>
                    <a:pt x="1142" y="16"/>
                    <a:pt x="1058" y="16"/>
                  </a:cubicBezTo>
                  <a:cubicBezTo>
                    <a:pt x="1013" y="5"/>
                    <a:pt x="968" y="1"/>
                    <a:pt x="9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61"/>
            <p:cNvSpPr/>
            <p:nvPr/>
          </p:nvSpPr>
          <p:spPr>
            <a:xfrm>
              <a:off x="5048172" y="1665952"/>
              <a:ext cx="30780" cy="40235"/>
            </a:xfrm>
            <a:custGeom>
              <a:avLst/>
              <a:gdLst/>
              <a:ahLst/>
              <a:cxnLst/>
              <a:rect l="l" t="t" r="r" b="b"/>
              <a:pathLst>
                <a:path w="1517" h="1983" extrusionOk="0">
                  <a:moveTo>
                    <a:pt x="645" y="1"/>
                  </a:moveTo>
                  <a:cubicBezTo>
                    <a:pt x="547" y="1"/>
                    <a:pt x="449" y="36"/>
                    <a:pt x="386" y="108"/>
                  </a:cubicBezTo>
                  <a:cubicBezTo>
                    <a:pt x="301" y="200"/>
                    <a:pt x="254" y="313"/>
                    <a:pt x="181" y="416"/>
                  </a:cubicBezTo>
                  <a:cubicBezTo>
                    <a:pt x="166" y="438"/>
                    <a:pt x="141" y="456"/>
                    <a:pt x="129" y="482"/>
                  </a:cubicBezTo>
                  <a:cubicBezTo>
                    <a:pt x="63" y="606"/>
                    <a:pt x="41" y="708"/>
                    <a:pt x="27" y="848"/>
                  </a:cubicBezTo>
                  <a:cubicBezTo>
                    <a:pt x="23" y="902"/>
                    <a:pt x="16" y="953"/>
                    <a:pt x="12" y="1005"/>
                  </a:cubicBezTo>
                  <a:cubicBezTo>
                    <a:pt x="1" y="1122"/>
                    <a:pt x="1" y="1217"/>
                    <a:pt x="38" y="1338"/>
                  </a:cubicBezTo>
                  <a:cubicBezTo>
                    <a:pt x="71" y="1444"/>
                    <a:pt x="126" y="1539"/>
                    <a:pt x="181" y="1634"/>
                  </a:cubicBezTo>
                  <a:cubicBezTo>
                    <a:pt x="293" y="1844"/>
                    <a:pt x="540" y="1982"/>
                    <a:pt x="776" y="1982"/>
                  </a:cubicBezTo>
                  <a:cubicBezTo>
                    <a:pt x="779" y="1982"/>
                    <a:pt x="781" y="1982"/>
                    <a:pt x="784" y="1982"/>
                  </a:cubicBezTo>
                  <a:cubicBezTo>
                    <a:pt x="806" y="1982"/>
                    <a:pt x="950" y="1964"/>
                    <a:pt x="971" y="1960"/>
                  </a:cubicBezTo>
                  <a:cubicBezTo>
                    <a:pt x="1195" y="1894"/>
                    <a:pt x="1414" y="1708"/>
                    <a:pt x="1462" y="1470"/>
                  </a:cubicBezTo>
                  <a:cubicBezTo>
                    <a:pt x="1484" y="1360"/>
                    <a:pt x="1513" y="1247"/>
                    <a:pt x="1513" y="1137"/>
                  </a:cubicBezTo>
                  <a:cubicBezTo>
                    <a:pt x="1516" y="1002"/>
                    <a:pt x="1487" y="914"/>
                    <a:pt x="1443" y="800"/>
                  </a:cubicBezTo>
                  <a:cubicBezTo>
                    <a:pt x="1403" y="705"/>
                    <a:pt x="1367" y="580"/>
                    <a:pt x="1315" y="500"/>
                  </a:cubicBezTo>
                  <a:cubicBezTo>
                    <a:pt x="1253" y="401"/>
                    <a:pt x="1169" y="310"/>
                    <a:pt x="1066" y="247"/>
                  </a:cubicBezTo>
                  <a:cubicBezTo>
                    <a:pt x="993" y="174"/>
                    <a:pt x="916" y="101"/>
                    <a:pt x="832" y="50"/>
                  </a:cubicBezTo>
                  <a:cubicBezTo>
                    <a:pt x="777" y="17"/>
                    <a:pt x="711" y="1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61"/>
            <p:cNvSpPr/>
            <p:nvPr/>
          </p:nvSpPr>
          <p:spPr>
            <a:xfrm>
              <a:off x="5031411" y="1744255"/>
              <a:ext cx="223" cy="1136"/>
            </a:xfrm>
            <a:custGeom>
              <a:avLst/>
              <a:gdLst/>
              <a:ahLst/>
              <a:cxnLst/>
              <a:rect l="l" t="t" r="r" b="b"/>
              <a:pathLst>
                <a:path w="11" h="56" extrusionOk="0">
                  <a:moveTo>
                    <a:pt x="7" y="1"/>
                  </a:moveTo>
                  <a:cubicBezTo>
                    <a:pt x="7" y="19"/>
                    <a:pt x="4" y="37"/>
                    <a:pt x="0" y="55"/>
                  </a:cubicBezTo>
                  <a:cubicBezTo>
                    <a:pt x="4" y="45"/>
                    <a:pt x="4" y="33"/>
                    <a:pt x="7" y="23"/>
                  </a:cubicBezTo>
                  <a:cubicBezTo>
                    <a:pt x="11" y="15"/>
                    <a:pt x="7" y="8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61"/>
            <p:cNvSpPr/>
            <p:nvPr/>
          </p:nvSpPr>
          <p:spPr>
            <a:xfrm>
              <a:off x="5031553" y="1742692"/>
              <a:ext cx="243" cy="1583"/>
            </a:xfrm>
            <a:custGeom>
              <a:avLst/>
              <a:gdLst/>
              <a:ahLst/>
              <a:cxnLst/>
              <a:rect l="l" t="t" r="r" b="b"/>
              <a:pathLst>
                <a:path w="12" h="78" extrusionOk="0">
                  <a:moveTo>
                    <a:pt x="12" y="1"/>
                  </a:moveTo>
                  <a:cubicBezTo>
                    <a:pt x="11" y="6"/>
                    <a:pt x="10" y="11"/>
                    <a:pt x="9" y="16"/>
                  </a:cubicBezTo>
                  <a:lnTo>
                    <a:pt x="9" y="16"/>
                  </a:lnTo>
                  <a:cubicBezTo>
                    <a:pt x="11" y="11"/>
                    <a:pt x="12" y="6"/>
                    <a:pt x="12" y="1"/>
                  </a:cubicBezTo>
                  <a:close/>
                  <a:moveTo>
                    <a:pt x="9" y="16"/>
                  </a:moveTo>
                  <a:cubicBezTo>
                    <a:pt x="7" y="24"/>
                    <a:pt x="4" y="32"/>
                    <a:pt x="4" y="41"/>
                  </a:cubicBezTo>
                  <a:cubicBezTo>
                    <a:pt x="1" y="49"/>
                    <a:pt x="3" y="57"/>
                    <a:pt x="2" y="66"/>
                  </a:cubicBezTo>
                  <a:lnTo>
                    <a:pt x="2" y="66"/>
                  </a:lnTo>
                  <a:cubicBezTo>
                    <a:pt x="4" y="50"/>
                    <a:pt x="7" y="33"/>
                    <a:pt x="9" y="16"/>
                  </a:cubicBezTo>
                  <a:close/>
                  <a:moveTo>
                    <a:pt x="2" y="66"/>
                  </a:moveTo>
                  <a:lnTo>
                    <a:pt x="2" y="66"/>
                  </a:lnTo>
                  <a:cubicBezTo>
                    <a:pt x="2" y="70"/>
                    <a:pt x="1" y="74"/>
                    <a:pt x="0" y="78"/>
                  </a:cubicBezTo>
                  <a:cubicBezTo>
                    <a:pt x="1" y="74"/>
                    <a:pt x="2" y="70"/>
                    <a:pt x="2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61"/>
            <p:cNvSpPr/>
            <p:nvPr/>
          </p:nvSpPr>
          <p:spPr>
            <a:xfrm>
              <a:off x="5031776" y="1742469"/>
              <a:ext cx="20" cy="24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"/>
                  </a:moveTo>
                  <a:lnTo>
                    <a:pt x="1" y="12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61"/>
            <p:cNvSpPr/>
            <p:nvPr/>
          </p:nvSpPr>
          <p:spPr>
            <a:xfrm>
              <a:off x="5004606" y="1721529"/>
              <a:ext cx="27412" cy="32058"/>
            </a:xfrm>
            <a:custGeom>
              <a:avLst/>
              <a:gdLst/>
              <a:ahLst/>
              <a:cxnLst/>
              <a:rect l="l" t="t" r="r" b="b"/>
              <a:pathLst>
                <a:path w="1351" h="1580" extrusionOk="0">
                  <a:moveTo>
                    <a:pt x="630" y="1"/>
                  </a:moveTo>
                  <a:cubicBezTo>
                    <a:pt x="619" y="1"/>
                    <a:pt x="608" y="2"/>
                    <a:pt x="597" y="4"/>
                  </a:cubicBezTo>
                  <a:cubicBezTo>
                    <a:pt x="587" y="4"/>
                    <a:pt x="578" y="4"/>
                    <a:pt x="568" y="4"/>
                  </a:cubicBezTo>
                  <a:cubicBezTo>
                    <a:pt x="456" y="4"/>
                    <a:pt x="358" y="36"/>
                    <a:pt x="275" y="104"/>
                  </a:cubicBezTo>
                  <a:lnTo>
                    <a:pt x="275" y="104"/>
                  </a:lnTo>
                  <a:cubicBezTo>
                    <a:pt x="158" y="180"/>
                    <a:pt x="67" y="309"/>
                    <a:pt x="44" y="447"/>
                  </a:cubicBezTo>
                  <a:cubicBezTo>
                    <a:pt x="33" y="517"/>
                    <a:pt x="22" y="586"/>
                    <a:pt x="15" y="660"/>
                  </a:cubicBezTo>
                  <a:cubicBezTo>
                    <a:pt x="0" y="817"/>
                    <a:pt x="26" y="981"/>
                    <a:pt x="106" y="1117"/>
                  </a:cubicBezTo>
                  <a:cubicBezTo>
                    <a:pt x="158" y="1209"/>
                    <a:pt x="227" y="1296"/>
                    <a:pt x="296" y="1373"/>
                  </a:cubicBezTo>
                  <a:cubicBezTo>
                    <a:pt x="401" y="1488"/>
                    <a:pt x="570" y="1579"/>
                    <a:pt x="729" y="1579"/>
                  </a:cubicBezTo>
                  <a:cubicBezTo>
                    <a:pt x="737" y="1579"/>
                    <a:pt x="746" y="1579"/>
                    <a:pt x="754" y="1578"/>
                  </a:cubicBezTo>
                  <a:cubicBezTo>
                    <a:pt x="820" y="1574"/>
                    <a:pt x="886" y="1563"/>
                    <a:pt x="952" y="1552"/>
                  </a:cubicBezTo>
                  <a:cubicBezTo>
                    <a:pt x="992" y="1534"/>
                    <a:pt x="1036" y="1520"/>
                    <a:pt x="1076" y="1501"/>
                  </a:cubicBezTo>
                  <a:cubicBezTo>
                    <a:pt x="1138" y="1469"/>
                    <a:pt x="1190" y="1420"/>
                    <a:pt x="1226" y="1362"/>
                  </a:cubicBezTo>
                  <a:cubicBezTo>
                    <a:pt x="1259" y="1329"/>
                    <a:pt x="1281" y="1293"/>
                    <a:pt x="1296" y="1245"/>
                  </a:cubicBezTo>
                  <a:cubicBezTo>
                    <a:pt x="1321" y="1197"/>
                    <a:pt x="1328" y="1139"/>
                    <a:pt x="1332" y="1084"/>
                  </a:cubicBezTo>
                  <a:cubicBezTo>
                    <a:pt x="1350" y="930"/>
                    <a:pt x="1332" y="788"/>
                    <a:pt x="1252" y="652"/>
                  </a:cubicBezTo>
                  <a:cubicBezTo>
                    <a:pt x="1234" y="619"/>
                    <a:pt x="1219" y="586"/>
                    <a:pt x="1200" y="553"/>
                  </a:cubicBezTo>
                  <a:cubicBezTo>
                    <a:pt x="1168" y="476"/>
                    <a:pt x="1142" y="432"/>
                    <a:pt x="1061" y="344"/>
                  </a:cubicBezTo>
                  <a:cubicBezTo>
                    <a:pt x="1061" y="344"/>
                    <a:pt x="1058" y="341"/>
                    <a:pt x="1054" y="337"/>
                  </a:cubicBezTo>
                  <a:cubicBezTo>
                    <a:pt x="1050" y="334"/>
                    <a:pt x="1047" y="327"/>
                    <a:pt x="1043" y="322"/>
                  </a:cubicBezTo>
                  <a:cubicBezTo>
                    <a:pt x="1036" y="308"/>
                    <a:pt x="1028" y="297"/>
                    <a:pt x="1021" y="283"/>
                  </a:cubicBezTo>
                  <a:cubicBezTo>
                    <a:pt x="967" y="187"/>
                    <a:pt x="879" y="121"/>
                    <a:pt x="780" y="77"/>
                  </a:cubicBezTo>
                  <a:cubicBezTo>
                    <a:pt x="761" y="67"/>
                    <a:pt x="747" y="59"/>
                    <a:pt x="732" y="48"/>
                  </a:cubicBezTo>
                  <a:cubicBezTo>
                    <a:pt x="709" y="17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61"/>
            <p:cNvSpPr/>
            <p:nvPr/>
          </p:nvSpPr>
          <p:spPr>
            <a:xfrm>
              <a:off x="5106103" y="1747177"/>
              <a:ext cx="39606" cy="32302"/>
            </a:xfrm>
            <a:custGeom>
              <a:avLst/>
              <a:gdLst/>
              <a:ahLst/>
              <a:cxnLst/>
              <a:rect l="l" t="t" r="r" b="b"/>
              <a:pathLst>
                <a:path w="1952" h="1592" extrusionOk="0">
                  <a:moveTo>
                    <a:pt x="705" y="1"/>
                  </a:moveTo>
                  <a:cubicBezTo>
                    <a:pt x="629" y="1"/>
                    <a:pt x="553" y="10"/>
                    <a:pt x="480" y="32"/>
                  </a:cubicBezTo>
                  <a:cubicBezTo>
                    <a:pt x="422" y="51"/>
                    <a:pt x="360" y="73"/>
                    <a:pt x="301" y="98"/>
                  </a:cubicBezTo>
                  <a:cubicBezTo>
                    <a:pt x="290" y="102"/>
                    <a:pt x="275" y="105"/>
                    <a:pt x="264" y="112"/>
                  </a:cubicBezTo>
                  <a:cubicBezTo>
                    <a:pt x="242" y="112"/>
                    <a:pt x="217" y="120"/>
                    <a:pt x="198" y="120"/>
                  </a:cubicBezTo>
                  <a:cubicBezTo>
                    <a:pt x="162" y="127"/>
                    <a:pt x="125" y="131"/>
                    <a:pt x="93" y="142"/>
                  </a:cubicBezTo>
                  <a:cubicBezTo>
                    <a:pt x="19" y="156"/>
                    <a:pt x="0" y="270"/>
                    <a:pt x="71" y="303"/>
                  </a:cubicBezTo>
                  <a:cubicBezTo>
                    <a:pt x="115" y="321"/>
                    <a:pt x="166" y="340"/>
                    <a:pt x="202" y="369"/>
                  </a:cubicBezTo>
                  <a:cubicBezTo>
                    <a:pt x="205" y="371"/>
                    <a:pt x="221" y="391"/>
                    <a:pt x="221" y="391"/>
                  </a:cubicBezTo>
                  <a:cubicBezTo>
                    <a:pt x="221" y="391"/>
                    <a:pt x="219" y="388"/>
                    <a:pt x="213" y="380"/>
                  </a:cubicBezTo>
                  <a:lnTo>
                    <a:pt x="213" y="380"/>
                  </a:lnTo>
                  <a:cubicBezTo>
                    <a:pt x="228" y="398"/>
                    <a:pt x="239" y="416"/>
                    <a:pt x="253" y="435"/>
                  </a:cubicBezTo>
                  <a:cubicBezTo>
                    <a:pt x="275" y="468"/>
                    <a:pt x="294" y="504"/>
                    <a:pt x="312" y="541"/>
                  </a:cubicBezTo>
                  <a:cubicBezTo>
                    <a:pt x="338" y="585"/>
                    <a:pt x="367" y="625"/>
                    <a:pt x="400" y="666"/>
                  </a:cubicBezTo>
                  <a:cubicBezTo>
                    <a:pt x="488" y="786"/>
                    <a:pt x="557" y="921"/>
                    <a:pt x="630" y="1053"/>
                  </a:cubicBezTo>
                  <a:cubicBezTo>
                    <a:pt x="674" y="1127"/>
                    <a:pt x="737" y="1188"/>
                    <a:pt x="795" y="1254"/>
                  </a:cubicBezTo>
                  <a:cubicBezTo>
                    <a:pt x="824" y="1288"/>
                    <a:pt x="853" y="1324"/>
                    <a:pt x="883" y="1357"/>
                  </a:cubicBezTo>
                  <a:cubicBezTo>
                    <a:pt x="938" y="1416"/>
                    <a:pt x="1015" y="1460"/>
                    <a:pt x="1081" y="1504"/>
                  </a:cubicBezTo>
                  <a:cubicBezTo>
                    <a:pt x="1172" y="1558"/>
                    <a:pt x="1249" y="1573"/>
                    <a:pt x="1336" y="1584"/>
                  </a:cubicBezTo>
                  <a:cubicBezTo>
                    <a:pt x="1375" y="1588"/>
                    <a:pt x="1411" y="1591"/>
                    <a:pt x="1447" y="1591"/>
                  </a:cubicBezTo>
                  <a:cubicBezTo>
                    <a:pt x="1504" y="1591"/>
                    <a:pt x="1560" y="1583"/>
                    <a:pt x="1618" y="1558"/>
                  </a:cubicBezTo>
                  <a:cubicBezTo>
                    <a:pt x="1710" y="1522"/>
                    <a:pt x="1801" y="1456"/>
                    <a:pt x="1845" y="1368"/>
                  </a:cubicBezTo>
                  <a:cubicBezTo>
                    <a:pt x="1871" y="1313"/>
                    <a:pt x="1911" y="1237"/>
                    <a:pt x="1922" y="1188"/>
                  </a:cubicBezTo>
                  <a:cubicBezTo>
                    <a:pt x="1951" y="1064"/>
                    <a:pt x="1937" y="943"/>
                    <a:pt x="1915" y="819"/>
                  </a:cubicBezTo>
                  <a:cubicBezTo>
                    <a:pt x="1897" y="702"/>
                    <a:pt x="1834" y="600"/>
                    <a:pt x="1762" y="504"/>
                  </a:cubicBezTo>
                  <a:cubicBezTo>
                    <a:pt x="1674" y="391"/>
                    <a:pt x="1615" y="303"/>
                    <a:pt x="1490" y="222"/>
                  </a:cubicBezTo>
                  <a:cubicBezTo>
                    <a:pt x="1458" y="200"/>
                    <a:pt x="1421" y="186"/>
                    <a:pt x="1388" y="168"/>
                  </a:cubicBezTo>
                  <a:cubicBezTo>
                    <a:pt x="1285" y="117"/>
                    <a:pt x="1179" y="76"/>
                    <a:pt x="1066" y="51"/>
                  </a:cubicBezTo>
                  <a:cubicBezTo>
                    <a:pt x="949" y="24"/>
                    <a:pt x="826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61"/>
            <p:cNvSpPr/>
            <p:nvPr/>
          </p:nvSpPr>
          <p:spPr>
            <a:xfrm>
              <a:off x="5132826" y="1779236"/>
              <a:ext cx="2110" cy="304"/>
            </a:xfrm>
            <a:custGeom>
              <a:avLst/>
              <a:gdLst/>
              <a:ahLst/>
              <a:cxnLst/>
              <a:rect l="l" t="t" r="r" b="b"/>
              <a:pathLst>
                <a:path w="104" h="1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"/>
                    <a:pt x="12" y="4"/>
                    <a:pt x="19" y="4"/>
                  </a:cubicBezTo>
                  <a:lnTo>
                    <a:pt x="19" y="4"/>
                  </a:lnTo>
                  <a:cubicBezTo>
                    <a:pt x="13" y="3"/>
                    <a:pt x="7" y="1"/>
                    <a:pt x="1" y="0"/>
                  </a:cubicBezTo>
                  <a:close/>
                  <a:moveTo>
                    <a:pt x="19" y="4"/>
                  </a:moveTo>
                  <a:cubicBezTo>
                    <a:pt x="49" y="9"/>
                    <a:pt x="76" y="12"/>
                    <a:pt x="104" y="15"/>
                  </a:cubicBezTo>
                  <a:cubicBezTo>
                    <a:pt x="71" y="11"/>
                    <a:pt x="49" y="8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61"/>
            <p:cNvSpPr/>
            <p:nvPr/>
          </p:nvSpPr>
          <p:spPr>
            <a:xfrm>
              <a:off x="5132238" y="1779155"/>
              <a:ext cx="609" cy="101"/>
            </a:xfrm>
            <a:custGeom>
              <a:avLst/>
              <a:gdLst/>
              <a:ahLst/>
              <a:cxnLst/>
              <a:rect l="l" t="t" r="r" b="b"/>
              <a:pathLst>
                <a:path w="30" h="5" extrusionOk="0">
                  <a:moveTo>
                    <a:pt x="1" y="1"/>
                  </a:moveTo>
                  <a:cubicBezTo>
                    <a:pt x="8" y="4"/>
                    <a:pt x="19" y="4"/>
                    <a:pt x="26" y="4"/>
                  </a:cubicBezTo>
                  <a:lnTo>
                    <a:pt x="30" y="4"/>
                  </a:lnTo>
                  <a:cubicBezTo>
                    <a:pt x="19" y="4"/>
                    <a:pt x="12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61"/>
            <p:cNvSpPr/>
            <p:nvPr/>
          </p:nvSpPr>
          <p:spPr>
            <a:xfrm>
              <a:off x="5096748" y="1810342"/>
              <a:ext cx="32099" cy="29664"/>
            </a:xfrm>
            <a:custGeom>
              <a:avLst/>
              <a:gdLst/>
              <a:ahLst/>
              <a:cxnLst/>
              <a:rect l="l" t="t" r="r" b="b"/>
              <a:pathLst>
                <a:path w="1582" h="1462" extrusionOk="0">
                  <a:moveTo>
                    <a:pt x="674" y="4"/>
                  </a:moveTo>
                  <a:cubicBezTo>
                    <a:pt x="665" y="4"/>
                    <a:pt x="656" y="5"/>
                    <a:pt x="648" y="7"/>
                  </a:cubicBezTo>
                  <a:lnTo>
                    <a:pt x="648" y="7"/>
                  </a:lnTo>
                  <a:cubicBezTo>
                    <a:pt x="656" y="6"/>
                    <a:pt x="665" y="5"/>
                    <a:pt x="674" y="4"/>
                  </a:cubicBezTo>
                  <a:close/>
                  <a:moveTo>
                    <a:pt x="576" y="1"/>
                  </a:moveTo>
                  <a:cubicBezTo>
                    <a:pt x="505" y="1"/>
                    <a:pt x="440" y="16"/>
                    <a:pt x="378" y="45"/>
                  </a:cubicBezTo>
                  <a:cubicBezTo>
                    <a:pt x="334" y="59"/>
                    <a:pt x="297" y="81"/>
                    <a:pt x="264" y="110"/>
                  </a:cubicBezTo>
                  <a:cubicBezTo>
                    <a:pt x="209" y="147"/>
                    <a:pt x="165" y="195"/>
                    <a:pt x="132" y="257"/>
                  </a:cubicBezTo>
                  <a:cubicBezTo>
                    <a:pt x="93" y="319"/>
                    <a:pt x="66" y="392"/>
                    <a:pt x="44" y="462"/>
                  </a:cubicBezTo>
                  <a:cubicBezTo>
                    <a:pt x="41" y="473"/>
                    <a:pt x="37" y="484"/>
                    <a:pt x="34" y="499"/>
                  </a:cubicBezTo>
                  <a:lnTo>
                    <a:pt x="34" y="506"/>
                  </a:lnTo>
                  <a:cubicBezTo>
                    <a:pt x="5" y="597"/>
                    <a:pt x="0" y="688"/>
                    <a:pt x="22" y="781"/>
                  </a:cubicBezTo>
                  <a:cubicBezTo>
                    <a:pt x="22" y="810"/>
                    <a:pt x="27" y="842"/>
                    <a:pt x="34" y="872"/>
                  </a:cubicBezTo>
                  <a:cubicBezTo>
                    <a:pt x="44" y="904"/>
                    <a:pt x="93" y="1014"/>
                    <a:pt x="107" y="1044"/>
                  </a:cubicBezTo>
                  <a:cubicBezTo>
                    <a:pt x="110" y="1051"/>
                    <a:pt x="115" y="1055"/>
                    <a:pt x="115" y="1062"/>
                  </a:cubicBezTo>
                  <a:cubicBezTo>
                    <a:pt x="118" y="1066"/>
                    <a:pt x="122" y="1070"/>
                    <a:pt x="122" y="1073"/>
                  </a:cubicBezTo>
                  <a:lnTo>
                    <a:pt x="125" y="1080"/>
                  </a:lnTo>
                  <a:lnTo>
                    <a:pt x="238" y="1223"/>
                  </a:lnTo>
                  <a:cubicBezTo>
                    <a:pt x="286" y="1259"/>
                    <a:pt x="334" y="1296"/>
                    <a:pt x="382" y="1333"/>
                  </a:cubicBezTo>
                  <a:cubicBezTo>
                    <a:pt x="411" y="1351"/>
                    <a:pt x="440" y="1362"/>
                    <a:pt x="473" y="1373"/>
                  </a:cubicBezTo>
                  <a:cubicBezTo>
                    <a:pt x="502" y="1387"/>
                    <a:pt x="535" y="1402"/>
                    <a:pt x="568" y="1413"/>
                  </a:cubicBezTo>
                  <a:cubicBezTo>
                    <a:pt x="586" y="1421"/>
                    <a:pt x="608" y="1424"/>
                    <a:pt x="627" y="1428"/>
                  </a:cubicBezTo>
                  <a:cubicBezTo>
                    <a:pt x="667" y="1435"/>
                    <a:pt x="707" y="1443"/>
                    <a:pt x="747" y="1446"/>
                  </a:cubicBezTo>
                  <a:cubicBezTo>
                    <a:pt x="784" y="1450"/>
                    <a:pt x="828" y="1457"/>
                    <a:pt x="865" y="1461"/>
                  </a:cubicBezTo>
                  <a:cubicBezTo>
                    <a:pt x="890" y="1461"/>
                    <a:pt x="912" y="1461"/>
                    <a:pt x="934" y="1457"/>
                  </a:cubicBezTo>
                  <a:cubicBezTo>
                    <a:pt x="988" y="1450"/>
                    <a:pt x="1047" y="1443"/>
                    <a:pt x="1106" y="1435"/>
                  </a:cubicBezTo>
                  <a:cubicBezTo>
                    <a:pt x="1190" y="1417"/>
                    <a:pt x="1263" y="1377"/>
                    <a:pt x="1326" y="1318"/>
                  </a:cubicBezTo>
                  <a:cubicBezTo>
                    <a:pt x="1377" y="1289"/>
                    <a:pt x="1414" y="1252"/>
                    <a:pt x="1443" y="1201"/>
                  </a:cubicBezTo>
                  <a:cubicBezTo>
                    <a:pt x="1501" y="1139"/>
                    <a:pt x="1537" y="1066"/>
                    <a:pt x="1559" y="982"/>
                  </a:cubicBezTo>
                  <a:cubicBezTo>
                    <a:pt x="1567" y="923"/>
                    <a:pt x="1574" y="864"/>
                    <a:pt x="1581" y="810"/>
                  </a:cubicBezTo>
                  <a:cubicBezTo>
                    <a:pt x="1574" y="751"/>
                    <a:pt x="1567" y="693"/>
                    <a:pt x="1559" y="637"/>
                  </a:cubicBezTo>
                  <a:cubicBezTo>
                    <a:pt x="1537" y="550"/>
                    <a:pt x="1501" y="477"/>
                    <a:pt x="1443" y="414"/>
                  </a:cubicBezTo>
                  <a:cubicBezTo>
                    <a:pt x="1402" y="352"/>
                    <a:pt x="1348" y="308"/>
                    <a:pt x="1285" y="271"/>
                  </a:cubicBezTo>
                  <a:cubicBezTo>
                    <a:pt x="1270" y="254"/>
                    <a:pt x="1256" y="242"/>
                    <a:pt x="1241" y="224"/>
                  </a:cubicBezTo>
                  <a:cubicBezTo>
                    <a:pt x="1150" y="122"/>
                    <a:pt x="1018" y="70"/>
                    <a:pt x="890" y="30"/>
                  </a:cubicBezTo>
                  <a:cubicBezTo>
                    <a:pt x="834" y="12"/>
                    <a:pt x="782" y="5"/>
                    <a:pt x="731" y="5"/>
                  </a:cubicBezTo>
                  <a:cubicBezTo>
                    <a:pt x="699" y="5"/>
                    <a:pt x="668" y="8"/>
                    <a:pt x="637" y="12"/>
                  </a:cubicBezTo>
                  <a:cubicBezTo>
                    <a:pt x="637" y="12"/>
                    <a:pt x="634" y="12"/>
                    <a:pt x="634" y="8"/>
                  </a:cubicBezTo>
                  <a:cubicBezTo>
                    <a:pt x="638" y="8"/>
                    <a:pt x="643" y="7"/>
                    <a:pt x="648" y="7"/>
                  </a:cubicBezTo>
                  <a:lnTo>
                    <a:pt x="648" y="7"/>
                  </a:lnTo>
                  <a:cubicBezTo>
                    <a:pt x="644" y="7"/>
                    <a:pt x="640" y="7"/>
                    <a:pt x="636" y="7"/>
                  </a:cubicBezTo>
                  <a:cubicBezTo>
                    <a:pt x="623" y="7"/>
                    <a:pt x="610" y="6"/>
                    <a:pt x="598" y="4"/>
                  </a:cubicBezTo>
                  <a:cubicBezTo>
                    <a:pt x="590" y="4"/>
                    <a:pt x="583" y="4"/>
                    <a:pt x="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61"/>
            <p:cNvSpPr/>
            <p:nvPr/>
          </p:nvSpPr>
          <p:spPr>
            <a:xfrm>
              <a:off x="5158535" y="1839987"/>
              <a:ext cx="32464" cy="44739"/>
            </a:xfrm>
            <a:custGeom>
              <a:avLst/>
              <a:gdLst/>
              <a:ahLst/>
              <a:cxnLst/>
              <a:rect l="l" t="t" r="r" b="b"/>
              <a:pathLst>
                <a:path w="1600" h="2205" extrusionOk="0">
                  <a:moveTo>
                    <a:pt x="484" y="0"/>
                  </a:moveTo>
                  <a:cubicBezTo>
                    <a:pt x="444" y="0"/>
                    <a:pt x="405" y="5"/>
                    <a:pt x="367" y="14"/>
                  </a:cubicBezTo>
                  <a:cubicBezTo>
                    <a:pt x="363" y="14"/>
                    <a:pt x="359" y="14"/>
                    <a:pt x="355" y="11"/>
                  </a:cubicBezTo>
                  <a:cubicBezTo>
                    <a:pt x="349" y="10"/>
                    <a:pt x="343" y="10"/>
                    <a:pt x="337" y="10"/>
                  </a:cubicBezTo>
                  <a:cubicBezTo>
                    <a:pt x="269" y="10"/>
                    <a:pt x="218" y="61"/>
                    <a:pt x="231" y="132"/>
                  </a:cubicBezTo>
                  <a:cubicBezTo>
                    <a:pt x="235" y="136"/>
                    <a:pt x="235" y="139"/>
                    <a:pt x="235" y="143"/>
                  </a:cubicBezTo>
                  <a:cubicBezTo>
                    <a:pt x="224" y="168"/>
                    <a:pt x="213" y="193"/>
                    <a:pt x="210" y="223"/>
                  </a:cubicBezTo>
                  <a:lnTo>
                    <a:pt x="210" y="234"/>
                  </a:lnTo>
                  <a:cubicBezTo>
                    <a:pt x="210" y="237"/>
                    <a:pt x="205" y="237"/>
                    <a:pt x="205" y="242"/>
                  </a:cubicBezTo>
                  <a:lnTo>
                    <a:pt x="205" y="245"/>
                  </a:lnTo>
                  <a:cubicBezTo>
                    <a:pt x="202" y="264"/>
                    <a:pt x="198" y="281"/>
                    <a:pt x="195" y="296"/>
                  </a:cubicBezTo>
                  <a:cubicBezTo>
                    <a:pt x="92" y="461"/>
                    <a:pt x="59" y="666"/>
                    <a:pt x="37" y="860"/>
                  </a:cubicBezTo>
                  <a:cubicBezTo>
                    <a:pt x="4" y="1043"/>
                    <a:pt x="0" y="1120"/>
                    <a:pt x="34" y="1306"/>
                  </a:cubicBezTo>
                  <a:cubicBezTo>
                    <a:pt x="37" y="1340"/>
                    <a:pt x="44" y="1376"/>
                    <a:pt x="51" y="1409"/>
                  </a:cubicBezTo>
                  <a:cubicBezTo>
                    <a:pt x="66" y="1548"/>
                    <a:pt x="88" y="1683"/>
                    <a:pt x="158" y="1811"/>
                  </a:cubicBezTo>
                  <a:cubicBezTo>
                    <a:pt x="224" y="1933"/>
                    <a:pt x="341" y="2053"/>
                    <a:pt x="458" y="2126"/>
                  </a:cubicBezTo>
                  <a:cubicBezTo>
                    <a:pt x="547" y="2182"/>
                    <a:pt x="643" y="2205"/>
                    <a:pt x="739" y="2205"/>
                  </a:cubicBezTo>
                  <a:cubicBezTo>
                    <a:pt x="876" y="2205"/>
                    <a:pt x="1014" y="2158"/>
                    <a:pt x="1135" y="2093"/>
                  </a:cubicBezTo>
                  <a:cubicBezTo>
                    <a:pt x="1259" y="2027"/>
                    <a:pt x="1365" y="1911"/>
                    <a:pt x="1431" y="1793"/>
                  </a:cubicBezTo>
                  <a:cubicBezTo>
                    <a:pt x="1475" y="1709"/>
                    <a:pt x="1519" y="1610"/>
                    <a:pt x="1541" y="1519"/>
                  </a:cubicBezTo>
                  <a:cubicBezTo>
                    <a:pt x="1567" y="1384"/>
                    <a:pt x="1593" y="1244"/>
                    <a:pt x="1596" y="1105"/>
                  </a:cubicBezTo>
                  <a:cubicBezTo>
                    <a:pt x="1600" y="908"/>
                    <a:pt x="1512" y="717"/>
                    <a:pt x="1417" y="545"/>
                  </a:cubicBezTo>
                  <a:cubicBezTo>
                    <a:pt x="1329" y="377"/>
                    <a:pt x="1212" y="278"/>
                    <a:pt x="1061" y="168"/>
                  </a:cubicBezTo>
                  <a:cubicBezTo>
                    <a:pt x="1040" y="150"/>
                    <a:pt x="1014" y="132"/>
                    <a:pt x="989" y="117"/>
                  </a:cubicBezTo>
                  <a:cubicBezTo>
                    <a:pt x="890" y="55"/>
                    <a:pt x="784" y="33"/>
                    <a:pt x="678" y="29"/>
                  </a:cubicBezTo>
                  <a:cubicBezTo>
                    <a:pt x="614" y="11"/>
                    <a:pt x="548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61"/>
            <p:cNvSpPr/>
            <p:nvPr/>
          </p:nvSpPr>
          <p:spPr>
            <a:xfrm>
              <a:off x="5154598" y="1935395"/>
              <a:ext cx="26235" cy="35386"/>
            </a:xfrm>
            <a:custGeom>
              <a:avLst/>
              <a:gdLst/>
              <a:ahLst/>
              <a:cxnLst/>
              <a:rect l="l" t="t" r="r" b="b"/>
              <a:pathLst>
                <a:path w="1293" h="1744" extrusionOk="0">
                  <a:moveTo>
                    <a:pt x="655" y="1"/>
                  </a:moveTo>
                  <a:cubicBezTo>
                    <a:pt x="653" y="1"/>
                    <a:pt x="651" y="1"/>
                    <a:pt x="649" y="1"/>
                  </a:cubicBezTo>
                  <a:cubicBezTo>
                    <a:pt x="549" y="4"/>
                    <a:pt x="483" y="63"/>
                    <a:pt x="451" y="155"/>
                  </a:cubicBezTo>
                  <a:cubicBezTo>
                    <a:pt x="447" y="162"/>
                    <a:pt x="443" y="173"/>
                    <a:pt x="436" y="183"/>
                  </a:cubicBezTo>
                  <a:cubicBezTo>
                    <a:pt x="338" y="249"/>
                    <a:pt x="253" y="366"/>
                    <a:pt x="184" y="454"/>
                  </a:cubicBezTo>
                  <a:cubicBezTo>
                    <a:pt x="129" y="528"/>
                    <a:pt x="88" y="612"/>
                    <a:pt x="70" y="707"/>
                  </a:cubicBezTo>
                  <a:cubicBezTo>
                    <a:pt x="63" y="736"/>
                    <a:pt x="56" y="766"/>
                    <a:pt x="48" y="798"/>
                  </a:cubicBezTo>
                  <a:cubicBezTo>
                    <a:pt x="44" y="824"/>
                    <a:pt x="37" y="854"/>
                    <a:pt x="34" y="879"/>
                  </a:cubicBezTo>
                  <a:cubicBezTo>
                    <a:pt x="4" y="963"/>
                    <a:pt x="0" y="1047"/>
                    <a:pt x="19" y="1135"/>
                  </a:cubicBezTo>
                  <a:cubicBezTo>
                    <a:pt x="22" y="1165"/>
                    <a:pt x="30" y="1197"/>
                    <a:pt x="34" y="1230"/>
                  </a:cubicBezTo>
                  <a:cubicBezTo>
                    <a:pt x="37" y="1245"/>
                    <a:pt x="37" y="1263"/>
                    <a:pt x="41" y="1281"/>
                  </a:cubicBezTo>
                  <a:cubicBezTo>
                    <a:pt x="63" y="1332"/>
                    <a:pt x="85" y="1381"/>
                    <a:pt x="107" y="1432"/>
                  </a:cubicBezTo>
                  <a:cubicBezTo>
                    <a:pt x="144" y="1504"/>
                    <a:pt x="198" y="1563"/>
                    <a:pt x="267" y="1607"/>
                  </a:cubicBezTo>
                  <a:cubicBezTo>
                    <a:pt x="368" y="1687"/>
                    <a:pt x="494" y="1743"/>
                    <a:pt x="626" y="1743"/>
                  </a:cubicBezTo>
                  <a:cubicBezTo>
                    <a:pt x="633" y="1743"/>
                    <a:pt x="641" y="1743"/>
                    <a:pt x="649" y="1743"/>
                  </a:cubicBezTo>
                  <a:cubicBezTo>
                    <a:pt x="762" y="1739"/>
                    <a:pt x="868" y="1710"/>
                    <a:pt x="967" y="1658"/>
                  </a:cubicBezTo>
                  <a:cubicBezTo>
                    <a:pt x="1040" y="1618"/>
                    <a:pt x="1098" y="1563"/>
                    <a:pt x="1142" y="1494"/>
                  </a:cubicBezTo>
                  <a:cubicBezTo>
                    <a:pt x="1198" y="1435"/>
                    <a:pt x="1238" y="1362"/>
                    <a:pt x="1255" y="1281"/>
                  </a:cubicBezTo>
                  <a:cubicBezTo>
                    <a:pt x="1260" y="1266"/>
                    <a:pt x="1260" y="1252"/>
                    <a:pt x="1263" y="1241"/>
                  </a:cubicBezTo>
                  <a:cubicBezTo>
                    <a:pt x="1267" y="1205"/>
                    <a:pt x="1274" y="1168"/>
                    <a:pt x="1277" y="1135"/>
                  </a:cubicBezTo>
                  <a:cubicBezTo>
                    <a:pt x="1292" y="1077"/>
                    <a:pt x="1292" y="1021"/>
                    <a:pt x="1277" y="963"/>
                  </a:cubicBezTo>
                  <a:cubicBezTo>
                    <a:pt x="1270" y="912"/>
                    <a:pt x="1260" y="861"/>
                    <a:pt x="1248" y="810"/>
                  </a:cubicBezTo>
                  <a:cubicBezTo>
                    <a:pt x="1223" y="678"/>
                    <a:pt x="1198" y="564"/>
                    <a:pt x="1113" y="454"/>
                  </a:cubicBezTo>
                  <a:cubicBezTo>
                    <a:pt x="1044" y="366"/>
                    <a:pt x="960" y="249"/>
                    <a:pt x="860" y="183"/>
                  </a:cubicBezTo>
                  <a:cubicBezTo>
                    <a:pt x="857" y="173"/>
                    <a:pt x="853" y="162"/>
                    <a:pt x="846" y="155"/>
                  </a:cubicBezTo>
                  <a:cubicBezTo>
                    <a:pt x="817" y="72"/>
                    <a:pt x="747" y="1"/>
                    <a:pt x="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2" name="Google Shape;5197;p60"/>
          <p:cNvSpPr/>
          <p:nvPr/>
        </p:nvSpPr>
        <p:spPr>
          <a:xfrm rot="4800836">
            <a:off x="3085438" y="2069874"/>
            <a:ext cx="190604" cy="190900"/>
          </a:xfrm>
          <a:custGeom>
            <a:avLst/>
            <a:gdLst/>
            <a:ahLst/>
            <a:cxnLst/>
            <a:rect l="l" t="t" r="r" b="b"/>
            <a:pathLst>
              <a:path w="5803" h="5812" extrusionOk="0">
                <a:moveTo>
                  <a:pt x="2897" y="1"/>
                </a:moveTo>
                <a:cubicBezTo>
                  <a:pt x="1308" y="1"/>
                  <a:pt x="0" y="1318"/>
                  <a:pt x="0" y="2906"/>
                </a:cubicBezTo>
                <a:cubicBezTo>
                  <a:pt x="0" y="4503"/>
                  <a:pt x="1308" y="5811"/>
                  <a:pt x="2897" y="5811"/>
                </a:cubicBezTo>
                <a:cubicBezTo>
                  <a:pt x="4494" y="5811"/>
                  <a:pt x="5802" y="4503"/>
                  <a:pt x="5802" y="2906"/>
                </a:cubicBezTo>
                <a:cubicBezTo>
                  <a:pt x="5802" y="1318"/>
                  <a:pt x="4494" y="1"/>
                  <a:pt x="289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3" name="Google Shape;4756;p60"/>
          <p:cNvGrpSpPr/>
          <p:nvPr/>
        </p:nvGrpSpPr>
        <p:grpSpPr>
          <a:xfrm rot="4800836">
            <a:off x="5862985" y="-369447"/>
            <a:ext cx="2487398" cy="2353577"/>
            <a:chOff x="525237" y="1310294"/>
            <a:chExt cx="3056591" cy="3711209"/>
          </a:xfrm>
        </p:grpSpPr>
        <p:sp>
          <p:nvSpPr>
            <p:cNvPr id="694" name="Google Shape;4757;p60"/>
            <p:cNvSpPr/>
            <p:nvPr/>
          </p:nvSpPr>
          <p:spPr>
            <a:xfrm>
              <a:off x="1410050" y="2962458"/>
              <a:ext cx="1206850" cy="1741509"/>
            </a:xfrm>
            <a:custGeom>
              <a:avLst/>
              <a:gdLst/>
              <a:ahLst/>
              <a:cxnLst/>
              <a:rect l="l" t="t" r="r" b="b"/>
              <a:pathLst>
                <a:path w="36741" h="53018" extrusionOk="0">
                  <a:moveTo>
                    <a:pt x="527" y="1"/>
                  </a:moveTo>
                  <a:lnTo>
                    <a:pt x="493" y="1"/>
                  </a:lnTo>
                  <a:cubicBezTo>
                    <a:pt x="247" y="1"/>
                    <a:pt x="1" y="247"/>
                    <a:pt x="35" y="493"/>
                  </a:cubicBezTo>
                  <a:cubicBezTo>
                    <a:pt x="35" y="595"/>
                    <a:pt x="357" y="10297"/>
                    <a:pt x="4919" y="21518"/>
                  </a:cubicBezTo>
                  <a:cubicBezTo>
                    <a:pt x="9133" y="31924"/>
                    <a:pt x="17942" y="45796"/>
                    <a:pt x="35993" y="52983"/>
                  </a:cubicBezTo>
                  <a:cubicBezTo>
                    <a:pt x="36070" y="53017"/>
                    <a:pt x="36104" y="53017"/>
                    <a:pt x="36172" y="53017"/>
                  </a:cubicBezTo>
                  <a:cubicBezTo>
                    <a:pt x="36350" y="53017"/>
                    <a:pt x="36563" y="52915"/>
                    <a:pt x="36631" y="52703"/>
                  </a:cubicBezTo>
                  <a:cubicBezTo>
                    <a:pt x="36741" y="52456"/>
                    <a:pt x="36597" y="52168"/>
                    <a:pt x="36350" y="52100"/>
                  </a:cubicBezTo>
                  <a:cubicBezTo>
                    <a:pt x="18655" y="45023"/>
                    <a:pt x="9982" y="31389"/>
                    <a:pt x="5837" y="21195"/>
                  </a:cubicBezTo>
                  <a:cubicBezTo>
                    <a:pt x="1309" y="10118"/>
                    <a:pt x="995" y="561"/>
                    <a:pt x="995" y="459"/>
                  </a:cubicBezTo>
                  <a:cubicBezTo>
                    <a:pt x="995" y="213"/>
                    <a:pt x="782" y="1"/>
                    <a:pt x="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4758;p60"/>
            <p:cNvSpPr/>
            <p:nvPr/>
          </p:nvSpPr>
          <p:spPr>
            <a:xfrm>
              <a:off x="1887751" y="4152818"/>
              <a:ext cx="1363960" cy="469949"/>
            </a:xfrm>
            <a:custGeom>
              <a:avLst/>
              <a:gdLst/>
              <a:ahLst/>
              <a:cxnLst/>
              <a:rect l="l" t="t" r="r" b="b"/>
              <a:pathLst>
                <a:path w="41524" h="14307" extrusionOk="0">
                  <a:moveTo>
                    <a:pt x="5599" y="1"/>
                  </a:moveTo>
                  <a:cubicBezTo>
                    <a:pt x="2167" y="1"/>
                    <a:pt x="502" y="816"/>
                    <a:pt x="358" y="884"/>
                  </a:cubicBezTo>
                  <a:cubicBezTo>
                    <a:pt x="111" y="1029"/>
                    <a:pt x="1" y="1309"/>
                    <a:pt x="145" y="1564"/>
                  </a:cubicBezTo>
                  <a:cubicBezTo>
                    <a:pt x="213" y="1734"/>
                    <a:pt x="392" y="1810"/>
                    <a:pt x="570" y="1810"/>
                  </a:cubicBezTo>
                  <a:cubicBezTo>
                    <a:pt x="638" y="1810"/>
                    <a:pt x="748" y="1810"/>
                    <a:pt x="816" y="1776"/>
                  </a:cubicBezTo>
                  <a:cubicBezTo>
                    <a:pt x="816" y="1734"/>
                    <a:pt x="2379" y="995"/>
                    <a:pt x="5599" y="995"/>
                  </a:cubicBezTo>
                  <a:cubicBezTo>
                    <a:pt x="8963" y="995"/>
                    <a:pt x="14162" y="1810"/>
                    <a:pt x="21416" y="5132"/>
                  </a:cubicBezTo>
                  <a:cubicBezTo>
                    <a:pt x="35892" y="11792"/>
                    <a:pt x="40674" y="14196"/>
                    <a:pt x="40742" y="14230"/>
                  </a:cubicBezTo>
                  <a:cubicBezTo>
                    <a:pt x="40819" y="14264"/>
                    <a:pt x="40887" y="14306"/>
                    <a:pt x="40955" y="14306"/>
                  </a:cubicBezTo>
                  <a:cubicBezTo>
                    <a:pt x="41133" y="14306"/>
                    <a:pt x="41311" y="14196"/>
                    <a:pt x="41379" y="14017"/>
                  </a:cubicBezTo>
                  <a:cubicBezTo>
                    <a:pt x="41524" y="13771"/>
                    <a:pt x="41413" y="13491"/>
                    <a:pt x="41167" y="13380"/>
                  </a:cubicBezTo>
                  <a:cubicBezTo>
                    <a:pt x="41133" y="13346"/>
                    <a:pt x="36316" y="10908"/>
                    <a:pt x="21841" y="4248"/>
                  </a:cubicBezTo>
                  <a:cubicBezTo>
                    <a:pt x="14442" y="850"/>
                    <a:pt x="9099" y="1"/>
                    <a:pt x="5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4759;p60"/>
            <p:cNvSpPr/>
            <p:nvPr/>
          </p:nvSpPr>
          <p:spPr>
            <a:xfrm>
              <a:off x="1442700" y="1820646"/>
              <a:ext cx="193964" cy="581269"/>
            </a:xfrm>
            <a:custGeom>
              <a:avLst/>
              <a:gdLst/>
              <a:ahLst/>
              <a:cxnLst/>
              <a:rect l="l" t="t" r="r" b="b"/>
              <a:pathLst>
                <a:path w="5905" h="17696" extrusionOk="0">
                  <a:moveTo>
                    <a:pt x="5556" y="1"/>
                  </a:moveTo>
                  <a:cubicBezTo>
                    <a:pt x="5446" y="1"/>
                    <a:pt x="5344" y="69"/>
                    <a:pt x="5267" y="179"/>
                  </a:cubicBezTo>
                  <a:cubicBezTo>
                    <a:pt x="5233" y="247"/>
                    <a:pt x="884" y="7400"/>
                    <a:pt x="1" y="17347"/>
                  </a:cubicBezTo>
                  <a:cubicBezTo>
                    <a:pt x="1" y="17517"/>
                    <a:pt x="136" y="17662"/>
                    <a:pt x="315" y="17662"/>
                  </a:cubicBezTo>
                  <a:lnTo>
                    <a:pt x="315" y="17696"/>
                  </a:lnTo>
                  <a:cubicBezTo>
                    <a:pt x="493" y="17696"/>
                    <a:pt x="638" y="17560"/>
                    <a:pt x="672" y="17381"/>
                  </a:cubicBezTo>
                  <a:cubicBezTo>
                    <a:pt x="1521" y="7612"/>
                    <a:pt x="5769" y="570"/>
                    <a:pt x="5837" y="494"/>
                  </a:cubicBezTo>
                  <a:cubicBezTo>
                    <a:pt x="5905" y="358"/>
                    <a:pt x="5871" y="145"/>
                    <a:pt x="5692" y="69"/>
                  </a:cubicBezTo>
                  <a:cubicBezTo>
                    <a:pt x="5658" y="35"/>
                    <a:pt x="5590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4760;p60"/>
            <p:cNvSpPr/>
            <p:nvPr/>
          </p:nvSpPr>
          <p:spPr>
            <a:xfrm>
              <a:off x="1552937" y="1820646"/>
              <a:ext cx="301376" cy="141803"/>
            </a:xfrm>
            <a:custGeom>
              <a:avLst/>
              <a:gdLst/>
              <a:ahLst/>
              <a:cxnLst/>
              <a:rect l="l" t="t" r="r" b="b"/>
              <a:pathLst>
                <a:path w="9175" h="4317" extrusionOk="0">
                  <a:moveTo>
                    <a:pt x="8818" y="1"/>
                  </a:moveTo>
                  <a:lnTo>
                    <a:pt x="8750" y="1"/>
                  </a:lnTo>
                  <a:cubicBezTo>
                    <a:pt x="1954" y="1097"/>
                    <a:pt x="178" y="3679"/>
                    <a:pt x="110" y="3790"/>
                  </a:cubicBezTo>
                  <a:cubicBezTo>
                    <a:pt x="0" y="3968"/>
                    <a:pt x="43" y="4138"/>
                    <a:pt x="178" y="4248"/>
                  </a:cubicBezTo>
                  <a:cubicBezTo>
                    <a:pt x="255" y="4282"/>
                    <a:pt x="323" y="4316"/>
                    <a:pt x="357" y="4316"/>
                  </a:cubicBezTo>
                  <a:cubicBezTo>
                    <a:pt x="467" y="4316"/>
                    <a:pt x="569" y="4248"/>
                    <a:pt x="637" y="4180"/>
                  </a:cubicBezTo>
                  <a:cubicBezTo>
                    <a:pt x="680" y="4138"/>
                    <a:pt x="2336" y="1700"/>
                    <a:pt x="8852" y="638"/>
                  </a:cubicBezTo>
                  <a:cubicBezTo>
                    <a:pt x="9030" y="638"/>
                    <a:pt x="9174" y="460"/>
                    <a:pt x="9132" y="281"/>
                  </a:cubicBezTo>
                  <a:cubicBezTo>
                    <a:pt x="9098" y="103"/>
                    <a:pt x="8962" y="1"/>
                    <a:pt x="8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4761;p60"/>
            <p:cNvSpPr/>
            <p:nvPr/>
          </p:nvSpPr>
          <p:spPr>
            <a:xfrm>
              <a:off x="1319358" y="1421910"/>
              <a:ext cx="193143" cy="728886"/>
            </a:xfrm>
            <a:custGeom>
              <a:avLst/>
              <a:gdLst/>
              <a:ahLst/>
              <a:cxnLst/>
              <a:rect l="l" t="t" r="r" b="b"/>
              <a:pathLst>
                <a:path w="5880" h="22190" extrusionOk="0">
                  <a:moveTo>
                    <a:pt x="2617" y="1"/>
                  </a:moveTo>
                  <a:cubicBezTo>
                    <a:pt x="2583" y="1"/>
                    <a:pt x="2515" y="35"/>
                    <a:pt x="2439" y="35"/>
                  </a:cubicBezTo>
                  <a:cubicBezTo>
                    <a:pt x="2337" y="35"/>
                    <a:pt x="2227" y="69"/>
                    <a:pt x="2125" y="103"/>
                  </a:cubicBezTo>
                  <a:cubicBezTo>
                    <a:pt x="1063" y="527"/>
                    <a:pt x="69" y="2303"/>
                    <a:pt x="1" y="5378"/>
                  </a:cubicBezTo>
                  <a:lnTo>
                    <a:pt x="1" y="5735"/>
                  </a:lnTo>
                  <a:cubicBezTo>
                    <a:pt x="1" y="5837"/>
                    <a:pt x="1" y="5947"/>
                    <a:pt x="35" y="6083"/>
                  </a:cubicBezTo>
                  <a:cubicBezTo>
                    <a:pt x="35" y="7077"/>
                    <a:pt x="213" y="8173"/>
                    <a:pt x="426" y="9269"/>
                  </a:cubicBezTo>
                  <a:cubicBezTo>
                    <a:pt x="460" y="9413"/>
                    <a:pt x="494" y="9557"/>
                    <a:pt x="528" y="9693"/>
                  </a:cubicBezTo>
                  <a:lnTo>
                    <a:pt x="528" y="9693"/>
                  </a:lnTo>
                  <a:cubicBezTo>
                    <a:pt x="850" y="11256"/>
                    <a:pt x="1377" y="12845"/>
                    <a:pt x="1912" y="14366"/>
                  </a:cubicBezTo>
                  <a:cubicBezTo>
                    <a:pt x="1980" y="14510"/>
                    <a:pt x="2014" y="14688"/>
                    <a:pt x="2091" y="14833"/>
                  </a:cubicBezTo>
                  <a:cubicBezTo>
                    <a:pt x="3254" y="17942"/>
                    <a:pt x="4605" y="20669"/>
                    <a:pt x="5132" y="21731"/>
                  </a:cubicBezTo>
                  <a:cubicBezTo>
                    <a:pt x="5276" y="22053"/>
                    <a:pt x="5378" y="22189"/>
                    <a:pt x="5378" y="22189"/>
                  </a:cubicBezTo>
                  <a:cubicBezTo>
                    <a:pt x="5412" y="22053"/>
                    <a:pt x="5455" y="21875"/>
                    <a:pt x="5455" y="21731"/>
                  </a:cubicBezTo>
                  <a:lnTo>
                    <a:pt x="5455" y="21731"/>
                  </a:lnTo>
                  <a:cubicBezTo>
                    <a:pt x="5803" y="19573"/>
                    <a:pt x="5879" y="16277"/>
                    <a:pt x="5735" y="12989"/>
                  </a:cubicBezTo>
                  <a:lnTo>
                    <a:pt x="5735" y="12386"/>
                  </a:lnTo>
                  <a:cubicBezTo>
                    <a:pt x="5667" y="10900"/>
                    <a:pt x="5556" y="9413"/>
                    <a:pt x="5412" y="8037"/>
                  </a:cubicBezTo>
                  <a:cubicBezTo>
                    <a:pt x="5412" y="7858"/>
                    <a:pt x="5378" y="7680"/>
                    <a:pt x="5378" y="7502"/>
                  </a:cubicBezTo>
                  <a:lnTo>
                    <a:pt x="5378" y="7502"/>
                  </a:lnTo>
                  <a:cubicBezTo>
                    <a:pt x="5276" y="6474"/>
                    <a:pt x="5132" y="5522"/>
                    <a:pt x="5030" y="4673"/>
                  </a:cubicBezTo>
                  <a:cubicBezTo>
                    <a:pt x="4987" y="4528"/>
                    <a:pt x="4987" y="4384"/>
                    <a:pt x="4953" y="4282"/>
                  </a:cubicBezTo>
                  <a:cubicBezTo>
                    <a:pt x="4817" y="3399"/>
                    <a:pt x="4673" y="2685"/>
                    <a:pt x="4529" y="2124"/>
                  </a:cubicBezTo>
                  <a:cubicBezTo>
                    <a:pt x="4138" y="706"/>
                    <a:pt x="3399" y="1"/>
                    <a:pt x="2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4762;p60"/>
            <p:cNvSpPr/>
            <p:nvPr/>
          </p:nvSpPr>
          <p:spPr>
            <a:xfrm>
              <a:off x="1389126" y="1423027"/>
              <a:ext cx="109415" cy="727769"/>
            </a:xfrm>
            <a:custGeom>
              <a:avLst/>
              <a:gdLst/>
              <a:ahLst/>
              <a:cxnLst/>
              <a:rect l="l" t="t" r="r" b="b"/>
              <a:pathLst>
                <a:path w="3331" h="22156" extrusionOk="0">
                  <a:moveTo>
                    <a:pt x="315" y="1"/>
                  </a:moveTo>
                  <a:cubicBezTo>
                    <a:pt x="213" y="1"/>
                    <a:pt x="103" y="35"/>
                    <a:pt x="1" y="69"/>
                  </a:cubicBezTo>
                  <a:cubicBezTo>
                    <a:pt x="145" y="1029"/>
                    <a:pt x="425" y="3399"/>
                    <a:pt x="782" y="6338"/>
                  </a:cubicBezTo>
                  <a:lnTo>
                    <a:pt x="782" y="6372"/>
                  </a:lnTo>
                  <a:lnTo>
                    <a:pt x="782" y="6372"/>
                  </a:lnTo>
                  <a:lnTo>
                    <a:pt x="782" y="6406"/>
                  </a:lnTo>
                  <a:cubicBezTo>
                    <a:pt x="816" y="6474"/>
                    <a:pt x="816" y="6550"/>
                    <a:pt x="816" y="6618"/>
                  </a:cubicBezTo>
                  <a:cubicBezTo>
                    <a:pt x="850" y="6729"/>
                    <a:pt x="850" y="6865"/>
                    <a:pt x="884" y="7009"/>
                  </a:cubicBezTo>
                  <a:cubicBezTo>
                    <a:pt x="994" y="8071"/>
                    <a:pt x="1164" y="9201"/>
                    <a:pt x="1309" y="10373"/>
                  </a:cubicBezTo>
                  <a:lnTo>
                    <a:pt x="1309" y="10407"/>
                  </a:lnTo>
                  <a:cubicBezTo>
                    <a:pt x="1343" y="10551"/>
                    <a:pt x="1343" y="10653"/>
                    <a:pt x="1377" y="10798"/>
                  </a:cubicBezTo>
                  <a:cubicBezTo>
                    <a:pt x="1377" y="10900"/>
                    <a:pt x="1419" y="11044"/>
                    <a:pt x="1419" y="11188"/>
                  </a:cubicBezTo>
                  <a:cubicBezTo>
                    <a:pt x="1589" y="12463"/>
                    <a:pt x="1767" y="13771"/>
                    <a:pt x="1946" y="15045"/>
                  </a:cubicBezTo>
                  <a:lnTo>
                    <a:pt x="1946" y="15079"/>
                  </a:lnTo>
                  <a:lnTo>
                    <a:pt x="1980" y="15113"/>
                  </a:lnTo>
                  <a:lnTo>
                    <a:pt x="1980" y="15113"/>
                  </a:lnTo>
                  <a:cubicBezTo>
                    <a:pt x="1980" y="15291"/>
                    <a:pt x="2014" y="15436"/>
                    <a:pt x="2056" y="15606"/>
                  </a:cubicBezTo>
                  <a:cubicBezTo>
                    <a:pt x="2056" y="15750"/>
                    <a:pt x="2090" y="15895"/>
                    <a:pt x="2090" y="16030"/>
                  </a:cubicBezTo>
                  <a:cubicBezTo>
                    <a:pt x="2405" y="18086"/>
                    <a:pt x="2727" y="20066"/>
                    <a:pt x="3008" y="21697"/>
                  </a:cubicBezTo>
                  <a:cubicBezTo>
                    <a:pt x="3152" y="22019"/>
                    <a:pt x="3254" y="22155"/>
                    <a:pt x="3254" y="22155"/>
                  </a:cubicBezTo>
                  <a:cubicBezTo>
                    <a:pt x="3288" y="22019"/>
                    <a:pt x="3331" y="21841"/>
                    <a:pt x="3331" y="21697"/>
                  </a:cubicBezTo>
                  <a:lnTo>
                    <a:pt x="3331" y="21697"/>
                  </a:lnTo>
                  <a:cubicBezTo>
                    <a:pt x="3042" y="20032"/>
                    <a:pt x="2727" y="18018"/>
                    <a:pt x="2405" y="15929"/>
                  </a:cubicBezTo>
                  <a:lnTo>
                    <a:pt x="2405" y="15861"/>
                  </a:lnTo>
                  <a:cubicBezTo>
                    <a:pt x="2371" y="15606"/>
                    <a:pt x="2337" y="15359"/>
                    <a:pt x="2303" y="15079"/>
                  </a:cubicBezTo>
                  <a:cubicBezTo>
                    <a:pt x="2269" y="14935"/>
                    <a:pt x="2226" y="14756"/>
                    <a:pt x="2226" y="14586"/>
                  </a:cubicBezTo>
                  <a:lnTo>
                    <a:pt x="2226" y="14586"/>
                  </a:lnTo>
                  <a:cubicBezTo>
                    <a:pt x="2056" y="13414"/>
                    <a:pt x="1878" y="12250"/>
                    <a:pt x="1734" y="11078"/>
                  </a:cubicBezTo>
                  <a:lnTo>
                    <a:pt x="1734" y="11044"/>
                  </a:lnTo>
                  <a:cubicBezTo>
                    <a:pt x="1700" y="10832"/>
                    <a:pt x="1666" y="10619"/>
                    <a:pt x="1666" y="10407"/>
                  </a:cubicBezTo>
                  <a:cubicBezTo>
                    <a:pt x="1632" y="10229"/>
                    <a:pt x="1589" y="10084"/>
                    <a:pt x="1589" y="9948"/>
                  </a:cubicBezTo>
                  <a:cubicBezTo>
                    <a:pt x="1419" y="8708"/>
                    <a:pt x="1275" y="7502"/>
                    <a:pt x="1130" y="6406"/>
                  </a:cubicBezTo>
                  <a:cubicBezTo>
                    <a:pt x="1096" y="6261"/>
                    <a:pt x="1096" y="6126"/>
                    <a:pt x="1062" y="6015"/>
                  </a:cubicBezTo>
                  <a:cubicBezTo>
                    <a:pt x="706" y="3186"/>
                    <a:pt x="425" y="918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4763;p60"/>
            <p:cNvSpPr/>
            <p:nvPr/>
          </p:nvSpPr>
          <p:spPr>
            <a:xfrm>
              <a:off x="1382162" y="1893765"/>
              <a:ext cx="87079" cy="57220"/>
            </a:xfrm>
            <a:custGeom>
              <a:avLst/>
              <a:gdLst/>
              <a:ahLst/>
              <a:cxnLst/>
              <a:rect l="l" t="t" r="r" b="b"/>
              <a:pathLst>
                <a:path w="2651" h="1742" extrusionOk="0">
                  <a:moveTo>
                    <a:pt x="0" y="1"/>
                  </a:moveTo>
                  <a:lnTo>
                    <a:pt x="0" y="1"/>
                  </a:lnTo>
                  <a:cubicBezTo>
                    <a:pt x="68" y="145"/>
                    <a:pt x="102" y="323"/>
                    <a:pt x="179" y="468"/>
                  </a:cubicBezTo>
                  <a:lnTo>
                    <a:pt x="2302" y="1699"/>
                  </a:lnTo>
                  <a:lnTo>
                    <a:pt x="2370" y="1742"/>
                  </a:lnTo>
                  <a:lnTo>
                    <a:pt x="2481" y="1742"/>
                  </a:lnTo>
                  <a:cubicBezTo>
                    <a:pt x="2515" y="1742"/>
                    <a:pt x="2583" y="1699"/>
                    <a:pt x="2583" y="1666"/>
                  </a:cubicBezTo>
                  <a:cubicBezTo>
                    <a:pt x="2651" y="1598"/>
                    <a:pt x="2617" y="1487"/>
                    <a:pt x="2549" y="1419"/>
                  </a:cubicBezTo>
                  <a:lnTo>
                    <a:pt x="2268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4764;p60"/>
            <p:cNvSpPr/>
            <p:nvPr/>
          </p:nvSpPr>
          <p:spPr>
            <a:xfrm>
              <a:off x="1453015" y="1828759"/>
              <a:ext cx="54724" cy="94338"/>
            </a:xfrm>
            <a:custGeom>
              <a:avLst/>
              <a:gdLst/>
              <a:ahLst/>
              <a:cxnLst/>
              <a:rect l="l" t="t" r="r" b="b"/>
              <a:pathLst>
                <a:path w="1666" h="2872" extrusionOk="0">
                  <a:moveTo>
                    <a:pt x="1666" y="0"/>
                  </a:moveTo>
                  <a:lnTo>
                    <a:pt x="281" y="2234"/>
                  </a:lnTo>
                  <a:lnTo>
                    <a:pt x="281" y="2234"/>
                  </a:lnTo>
                  <a:lnTo>
                    <a:pt x="35" y="2617"/>
                  </a:lnTo>
                  <a:cubicBezTo>
                    <a:pt x="35" y="2659"/>
                    <a:pt x="1" y="2693"/>
                    <a:pt x="1" y="2693"/>
                  </a:cubicBezTo>
                  <a:lnTo>
                    <a:pt x="1" y="2727"/>
                  </a:lnTo>
                  <a:lnTo>
                    <a:pt x="35" y="2761"/>
                  </a:lnTo>
                  <a:lnTo>
                    <a:pt x="35" y="2761"/>
                  </a:lnTo>
                  <a:cubicBezTo>
                    <a:pt x="35" y="2795"/>
                    <a:pt x="69" y="2829"/>
                    <a:pt x="111" y="2829"/>
                  </a:cubicBezTo>
                  <a:cubicBezTo>
                    <a:pt x="111" y="2871"/>
                    <a:pt x="145" y="2871"/>
                    <a:pt x="179" y="2871"/>
                  </a:cubicBezTo>
                  <a:cubicBezTo>
                    <a:pt x="247" y="2871"/>
                    <a:pt x="281" y="2829"/>
                    <a:pt x="324" y="2795"/>
                  </a:cubicBezTo>
                  <a:lnTo>
                    <a:pt x="358" y="2727"/>
                  </a:lnTo>
                  <a:lnTo>
                    <a:pt x="1666" y="6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4765;p60"/>
            <p:cNvSpPr/>
            <p:nvPr/>
          </p:nvSpPr>
          <p:spPr>
            <a:xfrm>
              <a:off x="1333318" y="1726341"/>
              <a:ext cx="112765" cy="65334"/>
            </a:xfrm>
            <a:custGeom>
              <a:avLst/>
              <a:gdLst/>
              <a:ahLst/>
              <a:cxnLst/>
              <a:rect l="l" t="t" r="r" b="b"/>
              <a:pathLst>
                <a:path w="3433" h="1989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45"/>
                    <a:pt x="69" y="289"/>
                    <a:pt x="103" y="425"/>
                  </a:cubicBezTo>
                  <a:lnTo>
                    <a:pt x="103" y="425"/>
                  </a:lnTo>
                  <a:lnTo>
                    <a:pt x="3118" y="1954"/>
                  </a:lnTo>
                  <a:lnTo>
                    <a:pt x="3186" y="1988"/>
                  </a:lnTo>
                  <a:lnTo>
                    <a:pt x="3254" y="1988"/>
                  </a:lnTo>
                  <a:cubicBezTo>
                    <a:pt x="3331" y="1988"/>
                    <a:pt x="3399" y="1988"/>
                    <a:pt x="3399" y="1912"/>
                  </a:cubicBezTo>
                  <a:cubicBezTo>
                    <a:pt x="3433" y="1878"/>
                    <a:pt x="3433" y="1878"/>
                    <a:pt x="3433" y="1844"/>
                  </a:cubicBezTo>
                  <a:cubicBezTo>
                    <a:pt x="3433" y="1776"/>
                    <a:pt x="3399" y="1700"/>
                    <a:pt x="3331" y="1700"/>
                  </a:cubicBezTo>
                  <a:lnTo>
                    <a:pt x="3076" y="15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4766;p60"/>
            <p:cNvSpPr/>
            <p:nvPr/>
          </p:nvSpPr>
          <p:spPr>
            <a:xfrm>
              <a:off x="1432091" y="1668299"/>
              <a:ext cx="65071" cy="101335"/>
            </a:xfrm>
            <a:custGeom>
              <a:avLst/>
              <a:gdLst/>
              <a:ahLst/>
              <a:cxnLst/>
              <a:rect l="l" t="t" r="r" b="b"/>
              <a:pathLst>
                <a:path w="1981" h="3085" extrusionOk="0">
                  <a:moveTo>
                    <a:pt x="1946" y="1"/>
                  </a:moveTo>
                  <a:lnTo>
                    <a:pt x="281" y="2481"/>
                  </a:lnTo>
                  <a:lnTo>
                    <a:pt x="35" y="2829"/>
                  </a:lnTo>
                  <a:cubicBezTo>
                    <a:pt x="1" y="2829"/>
                    <a:pt x="1" y="2872"/>
                    <a:pt x="1" y="2906"/>
                  </a:cubicBezTo>
                  <a:lnTo>
                    <a:pt x="1" y="2940"/>
                  </a:lnTo>
                  <a:cubicBezTo>
                    <a:pt x="35" y="2974"/>
                    <a:pt x="35" y="3008"/>
                    <a:pt x="69" y="3042"/>
                  </a:cubicBezTo>
                  <a:cubicBezTo>
                    <a:pt x="111" y="3042"/>
                    <a:pt x="145" y="3084"/>
                    <a:pt x="179" y="3084"/>
                  </a:cubicBezTo>
                  <a:cubicBezTo>
                    <a:pt x="213" y="3084"/>
                    <a:pt x="281" y="3042"/>
                    <a:pt x="324" y="3008"/>
                  </a:cubicBezTo>
                  <a:lnTo>
                    <a:pt x="358" y="2940"/>
                  </a:lnTo>
                  <a:lnTo>
                    <a:pt x="1980" y="536"/>
                  </a:lnTo>
                  <a:cubicBezTo>
                    <a:pt x="1980" y="357"/>
                    <a:pt x="1946" y="179"/>
                    <a:pt x="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4767;p60"/>
            <p:cNvSpPr/>
            <p:nvPr/>
          </p:nvSpPr>
          <p:spPr>
            <a:xfrm>
              <a:off x="1319358" y="1598531"/>
              <a:ext cx="109415" cy="55841"/>
            </a:xfrm>
            <a:custGeom>
              <a:avLst/>
              <a:gdLst/>
              <a:ahLst/>
              <a:cxnLst/>
              <a:rect l="l" t="t" r="r" b="b"/>
              <a:pathLst>
                <a:path w="3331" h="1700" extrusionOk="0">
                  <a:moveTo>
                    <a:pt x="1" y="1"/>
                  </a:moveTo>
                  <a:lnTo>
                    <a:pt x="1" y="358"/>
                  </a:lnTo>
                  <a:lnTo>
                    <a:pt x="3008" y="1666"/>
                  </a:lnTo>
                  <a:lnTo>
                    <a:pt x="3076" y="1700"/>
                  </a:lnTo>
                  <a:lnTo>
                    <a:pt x="3152" y="1700"/>
                  </a:lnTo>
                  <a:cubicBezTo>
                    <a:pt x="3186" y="1700"/>
                    <a:pt x="3254" y="1666"/>
                    <a:pt x="3288" y="1598"/>
                  </a:cubicBezTo>
                  <a:cubicBezTo>
                    <a:pt x="3331" y="1522"/>
                    <a:pt x="3288" y="1420"/>
                    <a:pt x="3220" y="1386"/>
                  </a:cubicBezTo>
                  <a:lnTo>
                    <a:pt x="2940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4768;p60"/>
            <p:cNvSpPr/>
            <p:nvPr/>
          </p:nvSpPr>
          <p:spPr>
            <a:xfrm>
              <a:off x="1414813" y="1562563"/>
              <a:ext cx="69768" cy="74531"/>
            </a:xfrm>
            <a:custGeom>
              <a:avLst/>
              <a:gdLst/>
              <a:ahLst/>
              <a:cxnLst/>
              <a:rect l="l" t="t" r="r" b="b"/>
              <a:pathLst>
                <a:path w="2124" h="2269" extrusionOk="0">
                  <a:moveTo>
                    <a:pt x="2047" y="0"/>
                  </a:moveTo>
                  <a:lnTo>
                    <a:pt x="280" y="1767"/>
                  </a:lnTo>
                  <a:lnTo>
                    <a:pt x="68" y="1979"/>
                  </a:lnTo>
                  <a:cubicBezTo>
                    <a:pt x="34" y="2013"/>
                    <a:pt x="0" y="2056"/>
                    <a:pt x="0" y="2090"/>
                  </a:cubicBezTo>
                  <a:lnTo>
                    <a:pt x="0" y="2158"/>
                  </a:lnTo>
                  <a:cubicBezTo>
                    <a:pt x="34" y="2158"/>
                    <a:pt x="34" y="2192"/>
                    <a:pt x="68" y="2226"/>
                  </a:cubicBezTo>
                  <a:cubicBezTo>
                    <a:pt x="102" y="2268"/>
                    <a:pt x="136" y="2268"/>
                    <a:pt x="170" y="2268"/>
                  </a:cubicBezTo>
                  <a:cubicBezTo>
                    <a:pt x="212" y="2268"/>
                    <a:pt x="246" y="2268"/>
                    <a:pt x="280" y="2226"/>
                  </a:cubicBezTo>
                  <a:lnTo>
                    <a:pt x="2124" y="391"/>
                  </a:lnTo>
                  <a:cubicBezTo>
                    <a:pt x="2081" y="246"/>
                    <a:pt x="2081" y="102"/>
                    <a:pt x="2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4769;p60"/>
            <p:cNvSpPr/>
            <p:nvPr/>
          </p:nvSpPr>
          <p:spPr>
            <a:xfrm>
              <a:off x="1584437" y="1310294"/>
              <a:ext cx="382608" cy="599960"/>
            </a:xfrm>
            <a:custGeom>
              <a:avLst/>
              <a:gdLst/>
              <a:ahLst/>
              <a:cxnLst/>
              <a:rect l="l" t="t" r="r" b="b"/>
              <a:pathLst>
                <a:path w="11648" h="18265" extrusionOk="0">
                  <a:moveTo>
                    <a:pt x="10161" y="1"/>
                  </a:moveTo>
                  <a:cubicBezTo>
                    <a:pt x="9133" y="1"/>
                    <a:pt x="7714" y="1029"/>
                    <a:pt x="6406" y="2685"/>
                  </a:cubicBezTo>
                  <a:cubicBezTo>
                    <a:pt x="6338" y="2762"/>
                    <a:pt x="6304" y="2830"/>
                    <a:pt x="6228" y="2898"/>
                  </a:cubicBezTo>
                  <a:cubicBezTo>
                    <a:pt x="5523" y="3823"/>
                    <a:pt x="4852" y="4885"/>
                    <a:pt x="4282" y="6049"/>
                  </a:cubicBezTo>
                  <a:cubicBezTo>
                    <a:pt x="4214" y="6160"/>
                    <a:pt x="4180" y="6228"/>
                    <a:pt x="4104" y="6338"/>
                  </a:cubicBezTo>
                  <a:cubicBezTo>
                    <a:pt x="4036" y="6508"/>
                    <a:pt x="3968" y="6652"/>
                    <a:pt x="3892" y="6797"/>
                  </a:cubicBezTo>
                  <a:cubicBezTo>
                    <a:pt x="3433" y="7782"/>
                    <a:pt x="3008" y="8844"/>
                    <a:pt x="2583" y="9982"/>
                  </a:cubicBezTo>
                  <a:cubicBezTo>
                    <a:pt x="2549" y="10050"/>
                    <a:pt x="2515" y="10161"/>
                    <a:pt x="2481" y="10263"/>
                  </a:cubicBezTo>
                  <a:cubicBezTo>
                    <a:pt x="1377" y="13236"/>
                    <a:pt x="528" y="16319"/>
                    <a:pt x="145" y="17628"/>
                  </a:cubicBezTo>
                  <a:cubicBezTo>
                    <a:pt x="35" y="18018"/>
                    <a:pt x="1" y="18265"/>
                    <a:pt x="1" y="18265"/>
                  </a:cubicBezTo>
                  <a:cubicBezTo>
                    <a:pt x="1" y="18265"/>
                    <a:pt x="103" y="18120"/>
                    <a:pt x="315" y="17840"/>
                  </a:cubicBezTo>
                  <a:lnTo>
                    <a:pt x="315" y="17840"/>
                  </a:lnTo>
                  <a:cubicBezTo>
                    <a:pt x="1165" y="16812"/>
                    <a:pt x="3399" y="14085"/>
                    <a:pt x="5981" y="11503"/>
                  </a:cubicBezTo>
                  <a:lnTo>
                    <a:pt x="6262" y="11222"/>
                  </a:lnTo>
                  <a:cubicBezTo>
                    <a:pt x="6338" y="11146"/>
                    <a:pt x="6406" y="11078"/>
                    <a:pt x="6474" y="10968"/>
                  </a:cubicBezTo>
                  <a:cubicBezTo>
                    <a:pt x="7188" y="10297"/>
                    <a:pt x="7859" y="9481"/>
                    <a:pt x="8496" y="8598"/>
                  </a:cubicBezTo>
                  <a:cubicBezTo>
                    <a:pt x="8530" y="8530"/>
                    <a:pt x="8598" y="8419"/>
                    <a:pt x="8674" y="8351"/>
                  </a:cubicBezTo>
                  <a:cubicBezTo>
                    <a:pt x="9524" y="7077"/>
                    <a:pt x="10229" y="5701"/>
                    <a:pt x="10721" y="4427"/>
                  </a:cubicBezTo>
                  <a:cubicBezTo>
                    <a:pt x="10764" y="4350"/>
                    <a:pt x="10798" y="4248"/>
                    <a:pt x="10832" y="4172"/>
                  </a:cubicBezTo>
                  <a:cubicBezTo>
                    <a:pt x="11503" y="2337"/>
                    <a:pt x="11647" y="816"/>
                    <a:pt x="10976" y="281"/>
                  </a:cubicBezTo>
                  <a:cubicBezTo>
                    <a:pt x="10934" y="247"/>
                    <a:pt x="10934" y="213"/>
                    <a:pt x="10900" y="213"/>
                  </a:cubicBezTo>
                  <a:cubicBezTo>
                    <a:pt x="10866" y="179"/>
                    <a:pt x="10832" y="179"/>
                    <a:pt x="10798" y="137"/>
                  </a:cubicBezTo>
                  <a:cubicBezTo>
                    <a:pt x="10586" y="69"/>
                    <a:pt x="10407" y="1"/>
                    <a:pt x="10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4770;p60"/>
            <p:cNvSpPr/>
            <p:nvPr/>
          </p:nvSpPr>
          <p:spPr>
            <a:xfrm>
              <a:off x="1584437" y="1314762"/>
              <a:ext cx="360567" cy="595492"/>
            </a:xfrm>
            <a:custGeom>
              <a:avLst/>
              <a:gdLst/>
              <a:ahLst/>
              <a:cxnLst/>
              <a:rect l="l" t="t" r="r" b="b"/>
              <a:pathLst>
                <a:path w="10977" h="18129" extrusionOk="0">
                  <a:moveTo>
                    <a:pt x="10798" y="1"/>
                  </a:moveTo>
                  <a:cubicBezTo>
                    <a:pt x="10654" y="179"/>
                    <a:pt x="9413" y="2124"/>
                    <a:pt x="7748" y="4749"/>
                  </a:cubicBezTo>
                  <a:lnTo>
                    <a:pt x="7748" y="4749"/>
                  </a:lnTo>
                  <a:cubicBezTo>
                    <a:pt x="7612" y="4928"/>
                    <a:pt x="7502" y="5140"/>
                    <a:pt x="7366" y="5310"/>
                  </a:cubicBezTo>
                  <a:cubicBezTo>
                    <a:pt x="7324" y="5420"/>
                    <a:pt x="7256" y="5488"/>
                    <a:pt x="7222" y="5599"/>
                  </a:cubicBezTo>
                  <a:cubicBezTo>
                    <a:pt x="6618" y="6516"/>
                    <a:pt x="5981" y="7544"/>
                    <a:pt x="5344" y="8572"/>
                  </a:cubicBezTo>
                  <a:cubicBezTo>
                    <a:pt x="5344" y="8572"/>
                    <a:pt x="5344" y="8606"/>
                    <a:pt x="5310" y="8606"/>
                  </a:cubicBezTo>
                  <a:cubicBezTo>
                    <a:pt x="5310" y="8640"/>
                    <a:pt x="5276" y="8674"/>
                    <a:pt x="5276" y="8708"/>
                  </a:cubicBezTo>
                  <a:cubicBezTo>
                    <a:pt x="5200" y="8784"/>
                    <a:pt x="5132" y="8886"/>
                    <a:pt x="5098" y="8997"/>
                  </a:cubicBezTo>
                  <a:cubicBezTo>
                    <a:pt x="4605" y="9770"/>
                    <a:pt x="4104" y="10551"/>
                    <a:pt x="3645" y="11333"/>
                  </a:cubicBezTo>
                  <a:lnTo>
                    <a:pt x="3645" y="11367"/>
                  </a:lnTo>
                  <a:cubicBezTo>
                    <a:pt x="3611" y="11435"/>
                    <a:pt x="3577" y="11469"/>
                    <a:pt x="3543" y="11545"/>
                  </a:cubicBezTo>
                  <a:cubicBezTo>
                    <a:pt x="3467" y="11613"/>
                    <a:pt x="3433" y="11724"/>
                    <a:pt x="3365" y="11792"/>
                  </a:cubicBezTo>
                  <a:cubicBezTo>
                    <a:pt x="2057" y="13983"/>
                    <a:pt x="884" y="16039"/>
                    <a:pt x="145" y="17492"/>
                  </a:cubicBezTo>
                  <a:cubicBezTo>
                    <a:pt x="35" y="17882"/>
                    <a:pt x="1" y="18129"/>
                    <a:pt x="1" y="18129"/>
                  </a:cubicBezTo>
                  <a:cubicBezTo>
                    <a:pt x="1" y="18129"/>
                    <a:pt x="103" y="17984"/>
                    <a:pt x="315" y="17704"/>
                  </a:cubicBezTo>
                  <a:lnTo>
                    <a:pt x="315" y="17704"/>
                  </a:lnTo>
                  <a:cubicBezTo>
                    <a:pt x="1063" y="16217"/>
                    <a:pt x="2269" y="14128"/>
                    <a:pt x="3611" y="11860"/>
                  </a:cubicBezTo>
                  <a:cubicBezTo>
                    <a:pt x="3679" y="11758"/>
                    <a:pt x="3756" y="11647"/>
                    <a:pt x="3824" y="11545"/>
                  </a:cubicBezTo>
                  <a:cubicBezTo>
                    <a:pt x="3858" y="11469"/>
                    <a:pt x="3926" y="11367"/>
                    <a:pt x="3968" y="11299"/>
                  </a:cubicBezTo>
                  <a:cubicBezTo>
                    <a:pt x="4461" y="10449"/>
                    <a:pt x="4987" y="9600"/>
                    <a:pt x="5523" y="8750"/>
                  </a:cubicBezTo>
                  <a:cubicBezTo>
                    <a:pt x="5557" y="8674"/>
                    <a:pt x="5625" y="8606"/>
                    <a:pt x="5667" y="8496"/>
                  </a:cubicBezTo>
                  <a:cubicBezTo>
                    <a:pt x="6440" y="7264"/>
                    <a:pt x="7222" y="6024"/>
                    <a:pt x="7927" y="4928"/>
                  </a:cubicBezTo>
                  <a:lnTo>
                    <a:pt x="8105" y="4605"/>
                  </a:lnTo>
                  <a:cubicBezTo>
                    <a:pt x="9702" y="2124"/>
                    <a:pt x="10866" y="290"/>
                    <a:pt x="10976" y="145"/>
                  </a:cubicBezTo>
                  <a:cubicBezTo>
                    <a:pt x="10934" y="111"/>
                    <a:pt x="10934" y="77"/>
                    <a:pt x="10900" y="77"/>
                  </a:cubicBezTo>
                  <a:cubicBezTo>
                    <a:pt x="10866" y="43"/>
                    <a:pt x="10832" y="43"/>
                    <a:pt x="10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4771;p60"/>
            <p:cNvSpPr/>
            <p:nvPr/>
          </p:nvSpPr>
          <p:spPr>
            <a:xfrm>
              <a:off x="1665932" y="1638178"/>
              <a:ext cx="38267" cy="68651"/>
            </a:xfrm>
            <a:custGeom>
              <a:avLst/>
              <a:gdLst/>
              <a:ahLst/>
              <a:cxnLst/>
              <a:rect l="l" t="t" r="r" b="b"/>
              <a:pathLst>
                <a:path w="1165" h="2090" extrusionOk="0">
                  <a:moveTo>
                    <a:pt x="102" y="0"/>
                  </a:moveTo>
                  <a:cubicBezTo>
                    <a:pt x="68" y="68"/>
                    <a:pt x="34" y="179"/>
                    <a:pt x="0" y="281"/>
                  </a:cubicBezTo>
                  <a:lnTo>
                    <a:pt x="884" y="1946"/>
                  </a:lnTo>
                  <a:lnTo>
                    <a:pt x="918" y="2014"/>
                  </a:lnTo>
                  <a:cubicBezTo>
                    <a:pt x="952" y="2048"/>
                    <a:pt x="986" y="2090"/>
                    <a:pt x="1020" y="2090"/>
                  </a:cubicBezTo>
                  <a:cubicBezTo>
                    <a:pt x="1062" y="2090"/>
                    <a:pt x="1096" y="2048"/>
                    <a:pt x="1096" y="2048"/>
                  </a:cubicBezTo>
                  <a:cubicBezTo>
                    <a:pt x="1130" y="2048"/>
                    <a:pt x="1130" y="2014"/>
                    <a:pt x="1130" y="2014"/>
                  </a:cubicBezTo>
                  <a:cubicBezTo>
                    <a:pt x="1164" y="1980"/>
                    <a:pt x="1164" y="1946"/>
                    <a:pt x="1130" y="1878"/>
                  </a:cubicBezTo>
                  <a:lnTo>
                    <a:pt x="1062" y="16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4772;p60"/>
            <p:cNvSpPr/>
            <p:nvPr/>
          </p:nvSpPr>
          <p:spPr>
            <a:xfrm>
              <a:off x="1703050" y="1678909"/>
              <a:ext cx="87079" cy="15110"/>
            </a:xfrm>
            <a:custGeom>
              <a:avLst/>
              <a:gdLst/>
              <a:ahLst/>
              <a:cxnLst/>
              <a:rect l="l" t="t" r="r" b="b"/>
              <a:pathLst>
                <a:path w="2651" h="460" extrusionOk="0">
                  <a:moveTo>
                    <a:pt x="2651" y="0"/>
                  </a:moveTo>
                  <a:lnTo>
                    <a:pt x="357" y="213"/>
                  </a:lnTo>
                  <a:lnTo>
                    <a:pt x="102" y="213"/>
                  </a:lnTo>
                  <a:cubicBezTo>
                    <a:pt x="68" y="213"/>
                    <a:pt x="68" y="247"/>
                    <a:pt x="34" y="247"/>
                  </a:cubicBezTo>
                  <a:lnTo>
                    <a:pt x="34" y="281"/>
                  </a:lnTo>
                  <a:cubicBezTo>
                    <a:pt x="0" y="315"/>
                    <a:pt x="0" y="315"/>
                    <a:pt x="0" y="349"/>
                  </a:cubicBezTo>
                  <a:cubicBezTo>
                    <a:pt x="0" y="425"/>
                    <a:pt x="68" y="459"/>
                    <a:pt x="145" y="459"/>
                  </a:cubicBezTo>
                  <a:lnTo>
                    <a:pt x="145" y="459"/>
                  </a:lnTo>
                  <a:lnTo>
                    <a:pt x="213" y="459"/>
                  </a:lnTo>
                  <a:lnTo>
                    <a:pt x="2370" y="2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4773;p60"/>
            <p:cNvSpPr/>
            <p:nvPr/>
          </p:nvSpPr>
          <p:spPr>
            <a:xfrm>
              <a:off x="1719211" y="1508989"/>
              <a:ext cx="41913" cy="104652"/>
            </a:xfrm>
            <a:custGeom>
              <a:avLst/>
              <a:gdLst/>
              <a:ahLst/>
              <a:cxnLst/>
              <a:rect l="l" t="t" r="r" b="b"/>
              <a:pathLst>
                <a:path w="1276" h="3186" extrusionOk="0">
                  <a:moveTo>
                    <a:pt x="179" y="0"/>
                  </a:moveTo>
                  <a:cubicBezTo>
                    <a:pt x="111" y="111"/>
                    <a:pt x="77" y="179"/>
                    <a:pt x="1" y="289"/>
                  </a:cubicBezTo>
                  <a:lnTo>
                    <a:pt x="995" y="3084"/>
                  </a:lnTo>
                  <a:lnTo>
                    <a:pt x="995" y="3118"/>
                  </a:lnTo>
                  <a:cubicBezTo>
                    <a:pt x="1029" y="3152"/>
                    <a:pt x="1063" y="3186"/>
                    <a:pt x="1139" y="3186"/>
                  </a:cubicBezTo>
                  <a:lnTo>
                    <a:pt x="1173" y="3186"/>
                  </a:lnTo>
                  <a:cubicBezTo>
                    <a:pt x="1241" y="3186"/>
                    <a:pt x="1275" y="3118"/>
                    <a:pt x="1241" y="3050"/>
                  </a:cubicBezTo>
                  <a:lnTo>
                    <a:pt x="1173" y="27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4774;p60"/>
            <p:cNvSpPr/>
            <p:nvPr/>
          </p:nvSpPr>
          <p:spPr>
            <a:xfrm>
              <a:off x="1758858" y="1584604"/>
              <a:ext cx="110532" cy="18723"/>
            </a:xfrm>
            <a:custGeom>
              <a:avLst/>
              <a:gdLst/>
              <a:ahLst/>
              <a:cxnLst/>
              <a:rect l="l" t="t" r="r" b="b"/>
              <a:pathLst>
                <a:path w="3365" h="570" extrusionOk="0">
                  <a:moveTo>
                    <a:pt x="3364" y="0"/>
                  </a:moveTo>
                  <a:lnTo>
                    <a:pt x="357" y="281"/>
                  </a:lnTo>
                  <a:lnTo>
                    <a:pt x="102" y="323"/>
                  </a:lnTo>
                  <a:cubicBezTo>
                    <a:pt x="68" y="323"/>
                    <a:pt x="68" y="323"/>
                    <a:pt x="34" y="357"/>
                  </a:cubicBezTo>
                  <a:cubicBezTo>
                    <a:pt x="34" y="357"/>
                    <a:pt x="34" y="391"/>
                    <a:pt x="0" y="391"/>
                  </a:cubicBezTo>
                  <a:lnTo>
                    <a:pt x="0" y="459"/>
                  </a:lnTo>
                  <a:cubicBezTo>
                    <a:pt x="0" y="493"/>
                    <a:pt x="68" y="569"/>
                    <a:pt x="145" y="569"/>
                  </a:cubicBezTo>
                  <a:lnTo>
                    <a:pt x="145" y="569"/>
                  </a:lnTo>
                  <a:lnTo>
                    <a:pt x="213" y="535"/>
                  </a:lnTo>
                  <a:lnTo>
                    <a:pt x="3186" y="247"/>
                  </a:lnTo>
                  <a:cubicBezTo>
                    <a:pt x="3220" y="179"/>
                    <a:pt x="3288" y="68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4775;p60"/>
            <p:cNvSpPr/>
            <p:nvPr/>
          </p:nvSpPr>
          <p:spPr>
            <a:xfrm>
              <a:off x="1788979" y="1398490"/>
              <a:ext cx="40764" cy="104652"/>
            </a:xfrm>
            <a:custGeom>
              <a:avLst/>
              <a:gdLst/>
              <a:ahLst/>
              <a:cxnLst/>
              <a:rect l="l" t="t" r="r" b="b"/>
              <a:pathLst>
                <a:path w="1241" h="3186" extrusionOk="0">
                  <a:moveTo>
                    <a:pt x="179" y="0"/>
                  </a:moveTo>
                  <a:cubicBezTo>
                    <a:pt x="111" y="77"/>
                    <a:pt x="77" y="145"/>
                    <a:pt x="1" y="213"/>
                  </a:cubicBezTo>
                  <a:lnTo>
                    <a:pt x="995" y="3050"/>
                  </a:lnTo>
                  <a:lnTo>
                    <a:pt x="995" y="3084"/>
                  </a:lnTo>
                  <a:cubicBezTo>
                    <a:pt x="1029" y="3152"/>
                    <a:pt x="1063" y="3186"/>
                    <a:pt x="1097" y="3186"/>
                  </a:cubicBezTo>
                  <a:cubicBezTo>
                    <a:pt x="1139" y="3186"/>
                    <a:pt x="1139" y="3186"/>
                    <a:pt x="1173" y="3152"/>
                  </a:cubicBezTo>
                  <a:cubicBezTo>
                    <a:pt x="1241" y="3152"/>
                    <a:pt x="1241" y="3084"/>
                    <a:pt x="1241" y="3016"/>
                  </a:cubicBezTo>
                  <a:lnTo>
                    <a:pt x="1139" y="27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4776;p60"/>
            <p:cNvSpPr/>
            <p:nvPr/>
          </p:nvSpPr>
          <p:spPr>
            <a:xfrm>
              <a:off x="1837823" y="1447301"/>
              <a:ext cx="102419" cy="29333"/>
            </a:xfrm>
            <a:custGeom>
              <a:avLst/>
              <a:gdLst/>
              <a:ahLst/>
              <a:cxnLst/>
              <a:rect l="l" t="t" r="r" b="b"/>
              <a:pathLst>
                <a:path w="3118" h="893" extrusionOk="0">
                  <a:moveTo>
                    <a:pt x="3118" y="1"/>
                  </a:moveTo>
                  <a:lnTo>
                    <a:pt x="391" y="570"/>
                  </a:lnTo>
                  <a:lnTo>
                    <a:pt x="111" y="638"/>
                  </a:lnTo>
                  <a:lnTo>
                    <a:pt x="34" y="714"/>
                  </a:lnTo>
                  <a:lnTo>
                    <a:pt x="34" y="714"/>
                  </a:lnTo>
                  <a:cubicBezTo>
                    <a:pt x="0" y="748"/>
                    <a:pt x="0" y="782"/>
                    <a:pt x="0" y="782"/>
                  </a:cubicBezTo>
                  <a:cubicBezTo>
                    <a:pt x="34" y="850"/>
                    <a:pt x="77" y="893"/>
                    <a:pt x="145" y="893"/>
                  </a:cubicBezTo>
                  <a:lnTo>
                    <a:pt x="145" y="893"/>
                  </a:lnTo>
                  <a:lnTo>
                    <a:pt x="213" y="893"/>
                  </a:lnTo>
                  <a:lnTo>
                    <a:pt x="3007" y="256"/>
                  </a:lnTo>
                  <a:cubicBezTo>
                    <a:pt x="3050" y="179"/>
                    <a:pt x="3084" y="77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4777;p60"/>
            <p:cNvSpPr/>
            <p:nvPr/>
          </p:nvSpPr>
          <p:spPr>
            <a:xfrm>
              <a:off x="1771701" y="1512602"/>
              <a:ext cx="735817" cy="333763"/>
            </a:xfrm>
            <a:custGeom>
              <a:avLst/>
              <a:gdLst/>
              <a:ahLst/>
              <a:cxnLst/>
              <a:rect l="l" t="t" r="r" b="b"/>
              <a:pathLst>
                <a:path w="22401" h="10161" extrusionOk="0">
                  <a:moveTo>
                    <a:pt x="18544" y="1"/>
                  </a:moveTo>
                  <a:cubicBezTo>
                    <a:pt x="17873" y="1"/>
                    <a:pt x="17058" y="103"/>
                    <a:pt x="16242" y="315"/>
                  </a:cubicBezTo>
                  <a:cubicBezTo>
                    <a:pt x="16140" y="315"/>
                    <a:pt x="16064" y="349"/>
                    <a:pt x="15962" y="391"/>
                  </a:cubicBezTo>
                  <a:cubicBezTo>
                    <a:pt x="14654" y="740"/>
                    <a:pt x="13235" y="1343"/>
                    <a:pt x="11714" y="2192"/>
                  </a:cubicBezTo>
                  <a:cubicBezTo>
                    <a:pt x="11646" y="2226"/>
                    <a:pt x="11536" y="2303"/>
                    <a:pt x="11468" y="2337"/>
                  </a:cubicBezTo>
                  <a:cubicBezTo>
                    <a:pt x="10296" y="3042"/>
                    <a:pt x="9098" y="3857"/>
                    <a:pt x="7892" y="4809"/>
                  </a:cubicBezTo>
                  <a:cubicBezTo>
                    <a:pt x="7713" y="4987"/>
                    <a:pt x="7501" y="5131"/>
                    <a:pt x="7323" y="5276"/>
                  </a:cubicBezTo>
                  <a:cubicBezTo>
                    <a:pt x="7221" y="5378"/>
                    <a:pt x="7110" y="5446"/>
                    <a:pt x="7008" y="5556"/>
                  </a:cubicBezTo>
                  <a:cubicBezTo>
                    <a:pt x="3466" y="8385"/>
                    <a:pt x="1589" y="9481"/>
                    <a:pt x="671" y="9872"/>
                  </a:cubicBezTo>
                  <a:cubicBezTo>
                    <a:pt x="178" y="10118"/>
                    <a:pt x="0" y="10160"/>
                    <a:pt x="0" y="10160"/>
                  </a:cubicBezTo>
                  <a:lnTo>
                    <a:pt x="637" y="10160"/>
                  </a:lnTo>
                  <a:lnTo>
                    <a:pt x="1376" y="10160"/>
                  </a:lnTo>
                  <a:cubicBezTo>
                    <a:pt x="3007" y="10160"/>
                    <a:pt x="5946" y="10118"/>
                    <a:pt x="8843" y="9906"/>
                  </a:cubicBezTo>
                  <a:cubicBezTo>
                    <a:pt x="8988" y="9906"/>
                    <a:pt x="9166" y="9906"/>
                    <a:pt x="9310" y="9872"/>
                  </a:cubicBezTo>
                  <a:lnTo>
                    <a:pt x="9310" y="9872"/>
                  </a:lnTo>
                  <a:cubicBezTo>
                    <a:pt x="9981" y="9838"/>
                    <a:pt x="10619" y="9770"/>
                    <a:pt x="11256" y="9693"/>
                  </a:cubicBezTo>
                  <a:cubicBezTo>
                    <a:pt x="12207" y="9591"/>
                    <a:pt x="13201" y="9379"/>
                    <a:pt x="14195" y="9056"/>
                  </a:cubicBezTo>
                  <a:cubicBezTo>
                    <a:pt x="14297" y="9022"/>
                    <a:pt x="14441" y="8988"/>
                    <a:pt x="14543" y="8954"/>
                  </a:cubicBezTo>
                  <a:cubicBezTo>
                    <a:pt x="15962" y="8495"/>
                    <a:pt x="17414" y="7824"/>
                    <a:pt x="18612" y="7043"/>
                  </a:cubicBezTo>
                  <a:cubicBezTo>
                    <a:pt x="18689" y="6975"/>
                    <a:pt x="18791" y="6932"/>
                    <a:pt x="18867" y="6864"/>
                  </a:cubicBezTo>
                  <a:cubicBezTo>
                    <a:pt x="21025" y="5412"/>
                    <a:pt x="22401" y="3611"/>
                    <a:pt x="21840" y="1912"/>
                  </a:cubicBezTo>
                  <a:cubicBezTo>
                    <a:pt x="21840" y="1801"/>
                    <a:pt x="21798" y="1700"/>
                    <a:pt x="21764" y="1623"/>
                  </a:cubicBezTo>
                  <a:cubicBezTo>
                    <a:pt x="21730" y="1555"/>
                    <a:pt x="21662" y="1487"/>
                    <a:pt x="21628" y="1411"/>
                  </a:cubicBezTo>
                  <a:cubicBezTo>
                    <a:pt x="21093" y="459"/>
                    <a:pt x="19997" y="1"/>
                    <a:pt x="18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4778;p60"/>
            <p:cNvSpPr/>
            <p:nvPr/>
          </p:nvSpPr>
          <p:spPr>
            <a:xfrm>
              <a:off x="1771701" y="1558917"/>
              <a:ext cx="714893" cy="287448"/>
            </a:xfrm>
            <a:custGeom>
              <a:avLst/>
              <a:gdLst/>
              <a:ahLst/>
              <a:cxnLst/>
              <a:rect l="l" t="t" r="r" b="b"/>
              <a:pathLst>
                <a:path w="21764" h="8751" extrusionOk="0">
                  <a:moveTo>
                    <a:pt x="21628" y="1"/>
                  </a:moveTo>
                  <a:cubicBezTo>
                    <a:pt x="21585" y="1"/>
                    <a:pt x="18901" y="1351"/>
                    <a:pt x="15359" y="2940"/>
                  </a:cubicBezTo>
                  <a:cubicBezTo>
                    <a:pt x="15257" y="2974"/>
                    <a:pt x="15180" y="3016"/>
                    <a:pt x="15078" y="3050"/>
                  </a:cubicBezTo>
                  <a:cubicBezTo>
                    <a:pt x="13770" y="3653"/>
                    <a:pt x="12352" y="4291"/>
                    <a:pt x="10899" y="4885"/>
                  </a:cubicBezTo>
                  <a:lnTo>
                    <a:pt x="10899" y="4885"/>
                  </a:lnTo>
                  <a:cubicBezTo>
                    <a:pt x="10797" y="4962"/>
                    <a:pt x="10721" y="4996"/>
                    <a:pt x="10619" y="5030"/>
                  </a:cubicBezTo>
                  <a:cubicBezTo>
                    <a:pt x="9310" y="5565"/>
                    <a:pt x="7960" y="6092"/>
                    <a:pt x="6651" y="6584"/>
                  </a:cubicBezTo>
                  <a:cubicBezTo>
                    <a:pt x="6584" y="6627"/>
                    <a:pt x="6473" y="6661"/>
                    <a:pt x="6405" y="6695"/>
                  </a:cubicBezTo>
                  <a:cubicBezTo>
                    <a:pt x="4247" y="7510"/>
                    <a:pt x="2260" y="8147"/>
                    <a:pt x="671" y="8462"/>
                  </a:cubicBezTo>
                  <a:cubicBezTo>
                    <a:pt x="178" y="8708"/>
                    <a:pt x="0" y="8750"/>
                    <a:pt x="0" y="8750"/>
                  </a:cubicBezTo>
                  <a:lnTo>
                    <a:pt x="637" y="8750"/>
                  </a:lnTo>
                  <a:cubicBezTo>
                    <a:pt x="2124" y="8428"/>
                    <a:pt x="4035" y="7824"/>
                    <a:pt x="6082" y="7085"/>
                  </a:cubicBezTo>
                  <a:cubicBezTo>
                    <a:pt x="6193" y="7051"/>
                    <a:pt x="6295" y="7009"/>
                    <a:pt x="6405" y="6975"/>
                  </a:cubicBezTo>
                  <a:cubicBezTo>
                    <a:pt x="6439" y="6941"/>
                    <a:pt x="6473" y="6941"/>
                    <a:pt x="6507" y="6907"/>
                  </a:cubicBezTo>
                  <a:lnTo>
                    <a:pt x="6507" y="6907"/>
                  </a:lnTo>
                  <a:lnTo>
                    <a:pt x="6550" y="6907"/>
                  </a:lnTo>
                  <a:lnTo>
                    <a:pt x="6550" y="6907"/>
                  </a:lnTo>
                  <a:cubicBezTo>
                    <a:pt x="7679" y="6482"/>
                    <a:pt x="8809" y="6024"/>
                    <a:pt x="9947" y="5565"/>
                  </a:cubicBezTo>
                  <a:cubicBezTo>
                    <a:pt x="10049" y="5522"/>
                    <a:pt x="10160" y="5488"/>
                    <a:pt x="10262" y="5420"/>
                  </a:cubicBezTo>
                  <a:cubicBezTo>
                    <a:pt x="10406" y="5386"/>
                    <a:pt x="10585" y="5276"/>
                    <a:pt x="10755" y="5208"/>
                  </a:cubicBezTo>
                  <a:lnTo>
                    <a:pt x="10755" y="5208"/>
                  </a:lnTo>
                  <a:cubicBezTo>
                    <a:pt x="11816" y="4783"/>
                    <a:pt x="12878" y="4325"/>
                    <a:pt x="13872" y="3900"/>
                  </a:cubicBezTo>
                  <a:cubicBezTo>
                    <a:pt x="13983" y="3823"/>
                    <a:pt x="14084" y="3789"/>
                    <a:pt x="14195" y="3755"/>
                  </a:cubicBezTo>
                  <a:cubicBezTo>
                    <a:pt x="14543" y="3577"/>
                    <a:pt x="14866" y="3441"/>
                    <a:pt x="15214" y="3297"/>
                  </a:cubicBezTo>
                  <a:cubicBezTo>
                    <a:pt x="15214" y="3263"/>
                    <a:pt x="15257" y="3263"/>
                    <a:pt x="15257" y="3263"/>
                  </a:cubicBezTo>
                  <a:cubicBezTo>
                    <a:pt x="18901" y="1598"/>
                    <a:pt x="21696" y="256"/>
                    <a:pt x="21764" y="213"/>
                  </a:cubicBezTo>
                  <a:cubicBezTo>
                    <a:pt x="21730" y="145"/>
                    <a:pt x="21662" y="77"/>
                    <a:pt x="216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4779;p60"/>
            <p:cNvSpPr/>
            <p:nvPr/>
          </p:nvSpPr>
          <p:spPr>
            <a:xfrm>
              <a:off x="1967012" y="1783561"/>
              <a:ext cx="110532" cy="54428"/>
            </a:xfrm>
            <a:custGeom>
              <a:avLst/>
              <a:gdLst/>
              <a:ahLst/>
              <a:cxnLst/>
              <a:rect l="l" t="t" r="r" b="b"/>
              <a:pathLst>
                <a:path w="3365" h="1657" extrusionOk="0">
                  <a:moveTo>
                    <a:pt x="136" y="0"/>
                  </a:moveTo>
                  <a:cubicBezTo>
                    <a:pt x="102" y="0"/>
                    <a:pt x="68" y="0"/>
                    <a:pt x="34" y="34"/>
                  </a:cubicBezTo>
                  <a:cubicBezTo>
                    <a:pt x="0" y="102"/>
                    <a:pt x="34" y="170"/>
                    <a:pt x="102" y="212"/>
                  </a:cubicBezTo>
                  <a:lnTo>
                    <a:pt x="136" y="246"/>
                  </a:lnTo>
                  <a:lnTo>
                    <a:pt x="2897" y="1657"/>
                  </a:lnTo>
                  <a:cubicBezTo>
                    <a:pt x="3042" y="1657"/>
                    <a:pt x="3220" y="1657"/>
                    <a:pt x="3364" y="1623"/>
                  </a:cubicBezTo>
                  <a:lnTo>
                    <a:pt x="459" y="13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4780;p60"/>
            <p:cNvSpPr/>
            <p:nvPr/>
          </p:nvSpPr>
          <p:spPr>
            <a:xfrm>
              <a:off x="1980972" y="1685873"/>
              <a:ext cx="31271" cy="99955"/>
            </a:xfrm>
            <a:custGeom>
              <a:avLst/>
              <a:gdLst/>
              <a:ahLst/>
              <a:cxnLst/>
              <a:rect l="l" t="t" r="r" b="b"/>
              <a:pathLst>
                <a:path w="952" h="3043" extrusionOk="0">
                  <a:moveTo>
                    <a:pt x="952" y="1"/>
                  </a:moveTo>
                  <a:lnTo>
                    <a:pt x="952" y="1"/>
                  </a:lnTo>
                  <a:cubicBezTo>
                    <a:pt x="850" y="103"/>
                    <a:pt x="739" y="171"/>
                    <a:pt x="637" y="281"/>
                  </a:cubicBezTo>
                  <a:lnTo>
                    <a:pt x="34" y="2830"/>
                  </a:lnTo>
                  <a:lnTo>
                    <a:pt x="0" y="2898"/>
                  </a:lnTo>
                  <a:cubicBezTo>
                    <a:pt x="0" y="2974"/>
                    <a:pt x="34" y="3042"/>
                    <a:pt x="102" y="3042"/>
                  </a:cubicBezTo>
                  <a:lnTo>
                    <a:pt x="136" y="3042"/>
                  </a:lnTo>
                  <a:lnTo>
                    <a:pt x="136" y="3042"/>
                  </a:lnTo>
                  <a:lnTo>
                    <a:pt x="179" y="3042"/>
                  </a:lnTo>
                  <a:lnTo>
                    <a:pt x="213" y="3042"/>
                  </a:lnTo>
                  <a:cubicBezTo>
                    <a:pt x="213" y="3008"/>
                    <a:pt x="247" y="2974"/>
                    <a:pt x="247" y="2974"/>
                  </a:cubicBezTo>
                  <a:lnTo>
                    <a:pt x="280" y="27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4781;p60"/>
            <p:cNvSpPr/>
            <p:nvPr/>
          </p:nvSpPr>
          <p:spPr>
            <a:xfrm>
              <a:off x="2093705" y="1733304"/>
              <a:ext cx="155730" cy="76797"/>
            </a:xfrm>
            <a:custGeom>
              <a:avLst/>
              <a:gdLst/>
              <a:ahLst/>
              <a:cxnLst/>
              <a:rect l="l" t="t" r="r" b="b"/>
              <a:pathLst>
                <a:path w="4741" h="2338" extrusionOk="0">
                  <a:moveTo>
                    <a:pt x="144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0" y="111"/>
                    <a:pt x="34" y="179"/>
                    <a:pt x="102" y="213"/>
                  </a:cubicBezTo>
                  <a:lnTo>
                    <a:pt x="144" y="256"/>
                  </a:lnTo>
                  <a:lnTo>
                    <a:pt x="4392" y="2337"/>
                  </a:lnTo>
                  <a:cubicBezTo>
                    <a:pt x="4494" y="2303"/>
                    <a:pt x="4638" y="2269"/>
                    <a:pt x="4740" y="2235"/>
                  </a:cubicBezTo>
                  <a:lnTo>
                    <a:pt x="459" y="11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4782;p60"/>
            <p:cNvSpPr/>
            <p:nvPr/>
          </p:nvSpPr>
          <p:spPr>
            <a:xfrm>
              <a:off x="2119359" y="1584604"/>
              <a:ext cx="37151" cy="146533"/>
            </a:xfrm>
            <a:custGeom>
              <a:avLst/>
              <a:gdLst/>
              <a:ahLst/>
              <a:cxnLst/>
              <a:rect l="l" t="t" r="r" b="b"/>
              <a:pathLst>
                <a:path w="1131" h="4461" extrusionOk="0">
                  <a:moveTo>
                    <a:pt x="1130" y="0"/>
                  </a:moveTo>
                  <a:lnTo>
                    <a:pt x="1130" y="0"/>
                  </a:lnTo>
                  <a:cubicBezTo>
                    <a:pt x="1062" y="34"/>
                    <a:pt x="952" y="111"/>
                    <a:pt x="884" y="145"/>
                  </a:cubicBezTo>
                  <a:lnTo>
                    <a:pt x="35" y="4248"/>
                  </a:lnTo>
                  <a:lnTo>
                    <a:pt x="35" y="4316"/>
                  </a:lnTo>
                  <a:cubicBezTo>
                    <a:pt x="1" y="4358"/>
                    <a:pt x="35" y="4426"/>
                    <a:pt x="103" y="4460"/>
                  </a:cubicBezTo>
                  <a:lnTo>
                    <a:pt x="171" y="4460"/>
                  </a:lnTo>
                  <a:lnTo>
                    <a:pt x="171" y="4426"/>
                  </a:lnTo>
                  <a:cubicBezTo>
                    <a:pt x="213" y="4426"/>
                    <a:pt x="247" y="4392"/>
                    <a:pt x="247" y="4358"/>
                  </a:cubicBezTo>
                  <a:lnTo>
                    <a:pt x="315" y="4103"/>
                  </a:lnTo>
                  <a:lnTo>
                    <a:pt x="315" y="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4783;p60"/>
            <p:cNvSpPr/>
            <p:nvPr/>
          </p:nvSpPr>
          <p:spPr>
            <a:xfrm>
              <a:off x="2222599" y="1677529"/>
              <a:ext cx="168869" cy="66418"/>
            </a:xfrm>
            <a:custGeom>
              <a:avLst/>
              <a:gdLst/>
              <a:ahLst/>
              <a:cxnLst/>
              <a:rect l="l" t="t" r="r" b="b"/>
              <a:pathLst>
                <a:path w="5141" h="2022" extrusionOk="0">
                  <a:moveTo>
                    <a:pt x="145" y="0"/>
                  </a:moveTo>
                  <a:cubicBezTo>
                    <a:pt x="77" y="0"/>
                    <a:pt x="43" y="42"/>
                    <a:pt x="1" y="110"/>
                  </a:cubicBezTo>
                  <a:cubicBezTo>
                    <a:pt x="1" y="144"/>
                    <a:pt x="43" y="212"/>
                    <a:pt x="111" y="255"/>
                  </a:cubicBezTo>
                  <a:lnTo>
                    <a:pt x="145" y="289"/>
                  </a:lnTo>
                  <a:lnTo>
                    <a:pt x="4885" y="2022"/>
                  </a:lnTo>
                  <a:cubicBezTo>
                    <a:pt x="4962" y="1954"/>
                    <a:pt x="5064" y="1911"/>
                    <a:pt x="5140" y="1843"/>
                  </a:cubicBezTo>
                  <a:lnTo>
                    <a:pt x="468" y="144"/>
                  </a:lnTo>
                  <a:lnTo>
                    <a:pt x="179" y="42"/>
                  </a:lnTo>
                  <a:cubicBezTo>
                    <a:pt x="145" y="42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4784;p60"/>
            <p:cNvSpPr/>
            <p:nvPr/>
          </p:nvSpPr>
          <p:spPr>
            <a:xfrm>
              <a:off x="2265859" y="1522916"/>
              <a:ext cx="39384" cy="144299"/>
            </a:xfrm>
            <a:custGeom>
              <a:avLst/>
              <a:gdLst/>
              <a:ahLst/>
              <a:cxnLst/>
              <a:rect l="l" t="t" r="r" b="b"/>
              <a:pathLst>
                <a:path w="1199" h="4393" extrusionOk="0">
                  <a:moveTo>
                    <a:pt x="1198" y="1"/>
                  </a:moveTo>
                  <a:cubicBezTo>
                    <a:pt x="1096" y="1"/>
                    <a:pt x="1020" y="35"/>
                    <a:pt x="918" y="77"/>
                  </a:cubicBezTo>
                  <a:lnTo>
                    <a:pt x="34" y="4146"/>
                  </a:lnTo>
                  <a:lnTo>
                    <a:pt x="34" y="4248"/>
                  </a:lnTo>
                  <a:cubicBezTo>
                    <a:pt x="0" y="4282"/>
                    <a:pt x="68" y="4359"/>
                    <a:pt x="102" y="4393"/>
                  </a:cubicBezTo>
                  <a:lnTo>
                    <a:pt x="170" y="4393"/>
                  </a:lnTo>
                  <a:cubicBezTo>
                    <a:pt x="170" y="4359"/>
                    <a:pt x="213" y="4359"/>
                    <a:pt x="213" y="4359"/>
                  </a:cubicBezTo>
                  <a:cubicBezTo>
                    <a:pt x="247" y="4325"/>
                    <a:pt x="247" y="4325"/>
                    <a:pt x="281" y="4282"/>
                  </a:cubicBezTo>
                  <a:lnTo>
                    <a:pt x="315" y="40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4785;p60"/>
            <p:cNvSpPr/>
            <p:nvPr/>
          </p:nvSpPr>
          <p:spPr>
            <a:xfrm>
              <a:off x="1134361" y="3046186"/>
              <a:ext cx="675575" cy="946238"/>
            </a:xfrm>
            <a:custGeom>
              <a:avLst/>
              <a:gdLst/>
              <a:ahLst/>
              <a:cxnLst/>
              <a:rect l="l" t="t" r="r" b="b"/>
              <a:pathLst>
                <a:path w="20567" h="28807" extrusionOk="0">
                  <a:moveTo>
                    <a:pt x="11469" y="0"/>
                  </a:moveTo>
                  <a:cubicBezTo>
                    <a:pt x="11469" y="0"/>
                    <a:pt x="1" y="26793"/>
                    <a:pt x="10585" y="28704"/>
                  </a:cubicBezTo>
                  <a:cubicBezTo>
                    <a:pt x="10908" y="28772"/>
                    <a:pt x="11188" y="28806"/>
                    <a:pt x="11469" y="28806"/>
                  </a:cubicBezTo>
                  <a:cubicBezTo>
                    <a:pt x="20567" y="28806"/>
                    <a:pt x="11469" y="0"/>
                    <a:pt x="11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4786;p60"/>
            <p:cNvSpPr/>
            <p:nvPr/>
          </p:nvSpPr>
          <p:spPr>
            <a:xfrm>
              <a:off x="1511056" y="3046186"/>
              <a:ext cx="800034" cy="830155"/>
            </a:xfrm>
            <a:custGeom>
              <a:avLst/>
              <a:gdLst/>
              <a:ahLst/>
              <a:cxnLst/>
              <a:rect l="l" t="t" r="r" b="b"/>
              <a:pathLst>
                <a:path w="24356" h="25273" extrusionOk="0">
                  <a:moveTo>
                    <a:pt x="1" y="0"/>
                  </a:moveTo>
                  <a:cubicBezTo>
                    <a:pt x="1" y="0"/>
                    <a:pt x="3866" y="25272"/>
                    <a:pt x="12531" y="25272"/>
                  </a:cubicBezTo>
                  <a:cubicBezTo>
                    <a:pt x="13134" y="25272"/>
                    <a:pt x="13737" y="25128"/>
                    <a:pt x="14374" y="24882"/>
                  </a:cubicBezTo>
                  <a:cubicBezTo>
                    <a:pt x="24356" y="2094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4787;p60"/>
            <p:cNvSpPr/>
            <p:nvPr/>
          </p:nvSpPr>
          <p:spPr>
            <a:xfrm>
              <a:off x="1511056" y="3046186"/>
              <a:ext cx="1043072" cy="513735"/>
            </a:xfrm>
            <a:custGeom>
              <a:avLst/>
              <a:gdLst/>
              <a:ahLst/>
              <a:cxnLst/>
              <a:rect l="l" t="t" r="r" b="b"/>
              <a:pathLst>
                <a:path w="31755" h="15640" extrusionOk="0">
                  <a:moveTo>
                    <a:pt x="1" y="0"/>
                  </a:moveTo>
                  <a:cubicBezTo>
                    <a:pt x="1" y="0"/>
                    <a:pt x="13278" y="15639"/>
                    <a:pt x="21348" y="15639"/>
                  </a:cubicBezTo>
                  <a:cubicBezTo>
                    <a:pt x="22903" y="15639"/>
                    <a:pt x="24288" y="15036"/>
                    <a:pt x="25315" y="13660"/>
                  </a:cubicBezTo>
                  <a:cubicBezTo>
                    <a:pt x="31755" y="509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4788;p60"/>
            <p:cNvSpPr/>
            <p:nvPr/>
          </p:nvSpPr>
          <p:spPr>
            <a:xfrm>
              <a:off x="1511056" y="2815958"/>
              <a:ext cx="945417" cy="319540"/>
            </a:xfrm>
            <a:custGeom>
              <a:avLst/>
              <a:gdLst/>
              <a:ahLst/>
              <a:cxnLst/>
              <a:rect l="l" t="t" r="r" b="b"/>
              <a:pathLst>
                <a:path w="28782" h="9728" extrusionOk="0">
                  <a:moveTo>
                    <a:pt x="23294" y="1"/>
                  </a:moveTo>
                  <a:cubicBezTo>
                    <a:pt x="15011" y="1"/>
                    <a:pt x="1" y="7009"/>
                    <a:pt x="1" y="7009"/>
                  </a:cubicBezTo>
                  <a:cubicBezTo>
                    <a:pt x="1" y="7009"/>
                    <a:pt x="9914" y="9728"/>
                    <a:pt x="18052" y="9728"/>
                  </a:cubicBezTo>
                  <a:cubicBezTo>
                    <a:pt x="23651" y="9728"/>
                    <a:pt x="28425" y="8453"/>
                    <a:pt x="28637" y="4104"/>
                  </a:cubicBezTo>
                  <a:cubicBezTo>
                    <a:pt x="28781" y="1097"/>
                    <a:pt x="26547" y="1"/>
                    <a:pt x="23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4789;p60"/>
            <p:cNvSpPr/>
            <p:nvPr/>
          </p:nvSpPr>
          <p:spPr>
            <a:xfrm>
              <a:off x="1511056" y="2397415"/>
              <a:ext cx="917496" cy="648804"/>
            </a:xfrm>
            <a:custGeom>
              <a:avLst/>
              <a:gdLst/>
              <a:ahLst/>
              <a:cxnLst/>
              <a:rect l="l" t="t" r="r" b="b"/>
              <a:pathLst>
                <a:path w="27932" h="19752" extrusionOk="0">
                  <a:moveTo>
                    <a:pt x="19581" y="1"/>
                  </a:moveTo>
                  <a:cubicBezTo>
                    <a:pt x="12607" y="1"/>
                    <a:pt x="1" y="19751"/>
                    <a:pt x="1" y="19751"/>
                  </a:cubicBezTo>
                  <a:cubicBezTo>
                    <a:pt x="1" y="19751"/>
                    <a:pt x="27932" y="11256"/>
                    <a:pt x="22589" y="1946"/>
                  </a:cubicBezTo>
                  <a:cubicBezTo>
                    <a:pt x="21807" y="595"/>
                    <a:pt x="20779" y="1"/>
                    <a:pt x="19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4790;p60"/>
            <p:cNvSpPr/>
            <p:nvPr/>
          </p:nvSpPr>
          <p:spPr>
            <a:xfrm>
              <a:off x="891618" y="2136803"/>
              <a:ext cx="693969" cy="909416"/>
            </a:xfrm>
            <a:custGeom>
              <a:avLst/>
              <a:gdLst/>
              <a:ahLst/>
              <a:cxnLst/>
              <a:rect l="l" t="t" r="r" b="b"/>
              <a:pathLst>
                <a:path w="21127" h="27686" extrusionOk="0">
                  <a:moveTo>
                    <a:pt x="11358" y="1"/>
                  </a:moveTo>
                  <a:cubicBezTo>
                    <a:pt x="11112" y="1"/>
                    <a:pt x="10865" y="1"/>
                    <a:pt x="10619" y="35"/>
                  </a:cubicBezTo>
                  <a:cubicBezTo>
                    <a:pt x="0" y="1419"/>
                    <a:pt x="18511" y="27685"/>
                    <a:pt x="18511" y="27685"/>
                  </a:cubicBezTo>
                  <a:cubicBezTo>
                    <a:pt x="18511" y="27685"/>
                    <a:pt x="21127" y="1"/>
                    <a:pt x="1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4791;p60"/>
            <p:cNvSpPr/>
            <p:nvPr/>
          </p:nvSpPr>
          <p:spPr>
            <a:xfrm>
              <a:off x="546161" y="2364765"/>
              <a:ext cx="964928" cy="681454"/>
            </a:xfrm>
            <a:custGeom>
              <a:avLst/>
              <a:gdLst/>
              <a:ahLst/>
              <a:cxnLst/>
              <a:rect l="l" t="t" r="r" b="b"/>
              <a:pathLst>
                <a:path w="29376" h="20746" extrusionOk="0">
                  <a:moveTo>
                    <a:pt x="11367" y="1"/>
                  </a:moveTo>
                  <a:cubicBezTo>
                    <a:pt x="10339" y="1"/>
                    <a:pt x="9345" y="358"/>
                    <a:pt x="8394" y="1097"/>
                  </a:cubicBezTo>
                  <a:cubicBezTo>
                    <a:pt x="1" y="7748"/>
                    <a:pt x="29376" y="20745"/>
                    <a:pt x="29376" y="20745"/>
                  </a:cubicBezTo>
                  <a:cubicBezTo>
                    <a:pt x="29376" y="20745"/>
                    <a:pt x="19471" y="1"/>
                    <a:pt x="1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4792;p60"/>
            <p:cNvSpPr/>
            <p:nvPr/>
          </p:nvSpPr>
          <p:spPr>
            <a:xfrm>
              <a:off x="525237" y="2764617"/>
              <a:ext cx="985852" cy="323449"/>
            </a:xfrm>
            <a:custGeom>
              <a:avLst/>
              <a:gdLst/>
              <a:ahLst/>
              <a:cxnLst/>
              <a:rect l="l" t="t" r="r" b="b"/>
              <a:pathLst>
                <a:path w="30013" h="9847" extrusionOk="0">
                  <a:moveTo>
                    <a:pt x="7578" y="1"/>
                  </a:moveTo>
                  <a:cubicBezTo>
                    <a:pt x="4783" y="1"/>
                    <a:pt x="2583" y="961"/>
                    <a:pt x="1733" y="3475"/>
                  </a:cubicBezTo>
                  <a:cubicBezTo>
                    <a:pt x="0" y="8572"/>
                    <a:pt x="7077" y="9846"/>
                    <a:pt x="14586" y="9846"/>
                  </a:cubicBezTo>
                  <a:cubicBezTo>
                    <a:pt x="22087" y="9846"/>
                    <a:pt x="30013" y="8572"/>
                    <a:pt x="30013" y="8572"/>
                  </a:cubicBezTo>
                  <a:cubicBezTo>
                    <a:pt x="30013" y="8572"/>
                    <a:pt x="16039" y="1"/>
                    <a:pt x="7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4793;p60"/>
            <p:cNvSpPr/>
            <p:nvPr/>
          </p:nvSpPr>
          <p:spPr>
            <a:xfrm>
              <a:off x="553124" y="3046186"/>
              <a:ext cx="957964" cy="452047"/>
            </a:xfrm>
            <a:custGeom>
              <a:avLst/>
              <a:gdLst/>
              <a:ahLst/>
              <a:cxnLst/>
              <a:rect l="l" t="t" r="r" b="b"/>
              <a:pathLst>
                <a:path w="29164" h="13762" extrusionOk="0">
                  <a:moveTo>
                    <a:pt x="29164" y="0"/>
                  </a:moveTo>
                  <a:lnTo>
                    <a:pt x="29164" y="0"/>
                  </a:lnTo>
                  <a:cubicBezTo>
                    <a:pt x="29164" y="0"/>
                    <a:pt x="1" y="493"/>
                    <a:pt x="2583" y="10899"/>
                  </a:cubicBezTo>
                  <a:cubicBezTo>
                    <a:pt x="3085" y="12955"/>
                    <a:pt x="4393" y="13762"/>
                    <a:pt x="6228" y="13762"/>
                  </a:cubicBezTo>
                  <a:cubicBezTo>
                    <a:pt x="13627" y="13762"/>
                    <a:pt x="29164" y="0"/>
                    <a:pt x="29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4794;p60"/>
            <p:cNvSpPr/>
            <p:nvPr/>
          </p:nvSpPr>
          <p:spPr>
            <a:xfrm>
              <a:off x="718315" y="3046186"/>
              <a:ext cx="792774" cy="813698"/>
            </a:xfrm>
            <a:custGeom>
              <a:avLst/>
              <a:gdLst/>
              <a:ahLst/>
              <a:cxnLst/>
              <a:rect l="l" t="t" r="r" b="b"/>
              <a:pathLst>
                <a:path w="24135" h="24772" extrusionOk="0">
                  <a:moveTo>
                    <a:pt x="24135" y="0"/>
                  </a:moveTo>
                  <a:cubicBezTo>
                    <a:pt x="24135" y="0"/>
                    <a:pt x="1" y="16353"/>
                    <a:pt x="7859" y="23675"/>
                  </a:cubicBezTo>
                  <a:cubicBezTo>
                    <a:pt x="8674" y="24457"/>
                    <a:pt x="9524" y="24771"/>
                    <a:pt x="10331" y="24771"/>
                  </a:cubicBezTo>
                  <a:cubicBezTo>
                    <a:pt x="17381" y="24771"/>
                    <a:pt x="24135" y="0"/>
                    <a:pt x="24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4795;p60"/>
            <p:cNvSpPr/>
            <p:nvPr/>
          </p:nvSpPr>
          <p:spPr>
            <a:xfrm>
              <a:off x="1441321" y="2122843"/>
              <a:ext cx="636223" cy="923376"/>
            </a:xfrm>
            <a:custGeom>
              <a:avLst/>
              <a:gdLst/>
              <a:ahLst/>
              <a:cxnLst/>
              <a:rect l="l" t="t" r="r" b="b"/>
              <a:pathLst>
                <a:path w="19369" h="28111" extrusionOk="0">
                  <a:moveTo>
                    <a:pt x="7824" y="1"/>
                  </a:moveTo>
                  <a:cubicBezTo>
                    <a:pt x="0" y="1"/>
                    <a:pt x="1911" y="28110"/>
                    <a:pt x="1911" y="28110"/>
                  </a:cubicBezTo>
                  <a:cubicBezTo>
                    <a:pt x="1911" y="28110"/>
                    <a:pt x="19368" y="4749"/>
                    <a:pt x="9557" y="392"/>
                  </a:cubicBezTo>
                  <a:cubicBezTo>
                    <a:pt x="8920" y="111"/>
                    <a:pt x="8359" y="1"/>
                    <a:pt x="7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4796;p60"/>
            <p:cNvSpPr/>
            <p:nvPr/>
          </p:nvSpPr>
          <p:spPr>
            <a:xfrm>
              <a:off x="664740" y="2299760"/>
              <a:ext cx="1626543" cy="1468316"/>
            </a:xfrm>
            <a:custGeom>
              <a:avLst/>
              <a:gdLst/>
              <a:ahLst/>
              <a:cxnLst/>
              <a:rect l="l" t="t" r="r" b="b"/>
              <a:pathLst>
                <a:path w="49518" h="44701" extrusionOk="0">
                  <a:moveTo>
                    <a:pt x="31967" y="1"/>
                  </a:moveTo>
                  <a:cubicBezTo>
                    <a:pt x="28000" y="1"/>
                    <a:pt x="25418" y="21195"/>
                    <a:pt x="25418" y="21195"/>
                  </a:cubicBezTo>
                  <a:cubicBezTo>
                    <a:pt x="25418" y="21195"/>
                    <a:pt x="24033" y="459"/>
                    <a:pt x="19505" y="459"/>
                  </a:cubicBezTo>
                  <a:lnTo>
                    <a:pt x="19293" y="459"/>
                  </a:lnTo>
                  <a:cubicBezTo>
                    <a:pt x="14587" y="1130"/>
                    <a:pt x="24322" y="20847"/>
                    <a:pt x="24322" y="20847"/>
                  </a:cubicBezTo>
                  <a:cubicBezTo>
                    <a:pt x="24322" y="20847"/>
                    <a:pt x="14935" y="7077"/>
                    <a:pt x="10730" y="7077"/>
                  </a:cubicBezTo>
                  <a:cubicBezTo>
                    <a:pt x="10373" y="7077"/>
                    <a:pt x="10050" y="7179"/>
                    <a:pt x="9804" y="7357"/>
                  </a:cubicBezTo>
                  <a:cubicBezTo>
                    <a:pt x="6228" y="9982"/>
                    <a:pt x="23820" y="21909"/>
                    <a:pt x="23820" y="21909"/>
                  </a:cubicBezTo>
                  <a:cubicBezTo>
                    <a:pt x="23820" y="21909"/>
                    <a:pt x="12888" y="16914"/>
                    <a:pt x="6729" y="16914"/>
                  </a:cubicBezTo>
                  <a:cubicBezTo>
                    <a:pt x="5030" y="16914"/>
                    <a:pt x="3722" y="17271"/>
                    <a:pt x="3042" y="18222"/>
                  </a:cubicBezTo>
                  <a:cubicBezTo>
                    <a:pt x="1" y="22614"/>
                    <a:pt x="23217" y="22724"/>
                    <a:pt x="23217" y="22724"/>
                  </a:cubicBezTo>
                  <a:cubicBezTo>
                    <a:pt x="23217" y="22724"/>
                    <a:pt x="6652" y="26258"/>
                    <a:pt x="6907" y="30047"/>
                  </a:cubicBezTo>
                  <a:cubicBezTo>
                    <a:pt x="6941" y="30650"/>
                    <a:pt x="7366" y="30862"/>
                    <a:pt x="8071" y="30862"/>
                  </a:cubicBezTo>
                  <a:cubicBezTo>
                    <a:pt x="12004" y="30862"/>
                    <a:pt x="24492" y="23149"/>
                    <a:pt x="24492" y="23149"/>
                  </a:cubicBezTo>
                  <a:lnTo>
                    <a:pt x="24492" y="23149"/>
                  </a:lnTo>
                  <a:cubicBezTo>
                    <a:pt x="24492" y="23149"/>
                    <a:pt x="11010" y="35466"/>
                    <a:pt x="14051" y="38898"/>
                  </a:cubicBezTo>
                  <a:cubicBezTo>
                    <a:pt x="14340" y="39213"/>
                    <a:pt x="14655" y="39357"/>
                    <a:pt x="15011" y="39357"/>
                  </a:cubicBezTo>
                  <a:cubicBezTo>
                    <a:pt x="18511" y="39357"/>
                    <a:pt x="25341" y="24670"/>
                    <a:pt x="25341" y="24670"/>
                  </a:cubicBezTo>
                  <a:lnTo>
                    <a:pt x="25341" y="24670"/>
                  </a:lnTo>
                  <a:cubicBezTo>
                    <a:pt x="25341" y="24670"/>
                    <a:pt x="20567" y="43639"/>
                    <a:pt x="24568" y="44666"/>
                  </a:cubicBezTo>
                  <a:cubicBezTo>
                    <a:pt x="24636" y="44700"/>
                    <a:pt x="24746" y="44700"/>
                    <a:pt x="24848" y="44700"/>
                  </a:cubicBezTo>
                  <a:cubicBezTo>
                    <a:pt x="28391" y="44700"/>
                    <a:pt x="25732" y="25731"/>
                    <a:pt x="25732" y="25731"/>
                  </a:cubicBezTo>
                  <a:lnTo>
                    <a:pt x="25732" y="25731"/>
                  </a:lnTo>
                  <a:cubicBezTo>
                    <a:pt x="25732" y="25731"/>
                    <a:pt x="32952" y="42967"/>
                    <a:pt x="36214" y="42967"/>
                  </a:cubicBezTo>
                  <a:lnTo>
                    <a:pt x="36350" y="42967"/>
                  </a:lnTo>
                  <a:cubicBezTo>
                    <a:pt x="39502" y="42475"/>
                    <a:pt x="29487" y="26615"/>
                    <a:pt x="29487" y="26615"/>
                  </a:cubicBezTo>
                  <a:lnTo>
                    <a:pt x="29487" y="26615"/>
                  </a:lnTo>
                  <a:cubicBezTo>
                    <a:pt x="29487" y="26615"/>
                    <a:pt x="41023" y="34897"/>
                    <a:pt x="45236" y="34897"/>
                  </a:cubicBezTo>
                  <a:cubicBezTo>
                    <a:pt x="45873" y="34897"/>
                    <a:pt x="46332" y="34685"/>
                    <a:pt x="46578" y="34226"/>
                  </a:cubicBezTo>
                  <a:cubicBezTo>
                    <a:pt x="48277" y="30794"/>
                    <a:pt x="27677" y="24313"/>
                    <a:pt x="27677" y="24313"/>
                  </a:cubicBezTo>
                  <a:lnTo>
                    <a:pt x="27677" y="24313"/>
                  </a:lnTo>
                  <a:lnTo>
                    <a:pt x="27754" y="24313"/>
                  </a:lnTo>
                  <a:cubicBezTo>
                    <a:pt x="29308" y="24313"/>
                    <a:pt x="49305" y="24211"/>
                    <a:pt x="49483" y="20312"/>
                  </a:cubicBezTo>
                  <a:cubicBezTo>
                    <a:pt x="49517" y="19326"/>
                    <a:pt x="48065" y="18936"/>
                    <a:pt x="45907" y="18936"/>
                  </a:cubicBezTo>
                  <a:cubicBezTo>
                    <a:pt x="39468" y="18936"/>
                    <a:pt x="26479" y="22299"/>
                    <a:pt x="26479" y="22299"/>
                  </a:cubicBezTo>
                  <a:cubicBezTo>
                    <a:pt x="26479" y="22299"/>
                    <a:pt x="47852" y="10407"/>
                    <a:pt x="45024" y="7111"/>
                  </a:cubicBezTo>
                  <a:cubicBezTo>
                    <a:pt x="44811" y="6830"/>
                    <a:pt x="44455" y="6720"/>
                    <a:pt x="44030" y="6720"/>
                  </a:cubicBezTo>
                  <a:cubicBezTo>
                    <a:pt x="39646" y="6720"/>
                    <a:pt x="26547" y="21195"/>
                    <a:pt x="26547" y="21195"/>
                  </a:cubicBezTo>
                  <a:cubicBezTo>
                    <a:pt x="26547" y="21195"/>
                    <a:pt x="36384" y="1062"/>
                    <a:pt x="32247" y="35"/>
                  </a:cubicBezTo>
                  <a:cubicBezTo>
                    <a:pt x="32137" y="35"/>
                    <a:pt x="32069" y="1"/>
                    <a:pt x="31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4797;p60"/>
            <p:cNvSpPr/>
            <p:nvPr/>
          </p:nvSpPr>
          <p:spPr>
            <a:xfrm>
              <a:off x="1355359" y="3653077"/>
              <a:ext cx="11759" cy="32388"/>
            </a:xfrm>
            <a:custGeom>
              <a:avLst/>
              <a:gdLst/>
              <a:ahLst/>
              <a:cxnLst/>
              <a:rect l="l" t="t" r="r" b="b"/>
              <a:pathLst>
                <a:path w="358" h="986" extrusionOk="0">
                  <a:moveTo>
                    <a:pt x="281" y="1"/>
                  </a:moveTo>
                  <a:cubicBezTo>
                    <a:pt x="247" y="1"/>
                    <a:pt x="213" y="1"/>
                    <a:pt x="213" y="34"/>
                  </a:cubicBezTo>
                  <a:cubicBezTo>
                    <a:pt x="145" y="281"/>
                    <a:pt x="1" y="638"/>
                    <a:pt x="69" y="918"/>
                  </a:cubicBezTo>
                  <a:cubicBezTo>
                    <a:pt x="111" y="952"/>
                    <a:pt x="145" y="986"/>
                    <a:pt x="179" y="986"/>
                  </a:cubicBezTo>
                  <a:cubicBezTo>
                    <a:pt x="247" y="986"/>
                    <a:pt x="281" y="952"/>
                    <a:pt x="281" y="918"/>
                  </a:cubicBezTo>
                  <a:cubicBezTo>
                    <a:pt x="323" y="774"/>
                    <a:pt x="323" y="672"/>
                    <a:pt x="323" y="527"/>
                  </a:cubicBezTo>
                  <a:cubicBezTo>
                    <a:pt x="323" y="383"/>
                    <a:pt x="323" y="247"/>
                    <a:pt x="357" y="68"/>
                  </a:cubicBezTo>
                  <a:cubicBezTo>
                    <a:pt x="357" y="34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4798;p60"/>
            <p:cNvSpPr/>
            <p:nvPr/>
          </p:nvSpPr>
          <p:spPr>
            <a:xfrm>
              <a:off x="1379929" y="3613463"/>
              <a:ext cx="11464" cy="27920"/>
            </a:xfrm>
            <a:custGeom>
              <a:avLst/>
              <a:gdLst/>
              <a:ahLst/>
              <a:cxnLst/>
              <a:rect l="l" t="t" r="r" b="b"/>
              <a:pathLst>
                <a:path w="349" h="850" extrusionOk="0">
                  <a:moveTo>
                    <a:pt x="170" y="0"/>
                  </a:moveTo>
                  <a:cubicBezTo>
                    <a:pt x="136" y="0"/>
                    <a:pt x="102" y="34"/>
                    <a:pt x="102" y="68"/>
                  </a:cubicBezTo>
                  <a:cubicBezTo>
                    <a:pt x="102" y="213"/>
                    <a:pt x="68" y="357"/>
                    <a:pt x="68" y="459"/>
                  </a:cubicBezTo>
                  <a:cubicBezTo>
                    <a:pt x="34" y="569"/>
                    <a:pt x="0" y="671"/>
                    <a:pt x="34" y="782"/>
                  </a:cubicBezTo>
                  <a:cubicBezTo>
                    <a:pt x="34" y="850"/>
                    <a:pt x="68" y="850"/>
                    <a:pt x="102" y="850"/>
                  </a:cubicBezTo>
                  <a:cubicBezTo>
                    <a:pt x="136" y="850"/>
                    <a:pt x="170" y="850"/>
                    <a:pt x="213" y="816"/>
                  </a:cubicBezTo>
                  <a:cubicBezTo>
                    <a:pt x="349" y="603"/>
                    <a:pt x="281" y="281"/>
                    <a:pt x="247" y="68"/>
                  </a:cubicBezTo>
                  <a:cubicBezTo>
                    <a:pt x="247" y="34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4799;p60"/>
            <p:cNvSpPr/>
            <p:nvPr/>
          </p:nvSpPr>
          <p:spPr>
            <a:xfrm>
              <a:off x="1391360" y="3726195"/>
              <a:ext cx="13993" cy="36001"/>
            </a:xfrm>
            <a:custGeom>
              <a:avLst/>
              <a:gdLst/>
              <a:ahLst/>
              <a:cxnLst/>
              <a:rect l="l" t="t" r="r" b="b"/>
              <a:pathLst>
                <a:path w="426" h="1096" extrusionOk="0">
                  <a:moveTo>
                    <a:pt x="213" y="0"/>
                  </a:moveTo>
                  <a:cubicBezTo>
                    <a:pt x="179" y="0"/>
                    <a:pt x="145" y="0"/>
                    <a:pt x="145" y="68"/>
                  </a:cubicBezTo>
                  <a:cubicBezTo>
                    <a:pt x="145" y="357"/>
                    <a:pt x="1" y="705"/>
                    <a:pt x="77" y="1028"/>
                  </a:cubicBezTo>
                  <a:cubicBezTo>
                    <a:pt x="77" y="1062"/>
                    <a:pt x="145" y="1096"/>
                    <a:pt x="213" y="1096"/>
                  </a:cubicBezTo>
                  <a:cubicBezTo>
                    <a:pt x="247" y="1096"/>
                    <a:pt x="289" y="1096"/>
                    <a:pt x="323" y="1062"/>
                  </a:cubicBezTo>
                  <a:cubicBezTo>
                    <a:pt x="425" y="748"/>
                    <a:pt x="323" y="357"/>
                    <a:pt x="289" y="68"/>
                  </a:cubicBezTo>
                  <a:cubicBezTo>
                    <a:pt x="289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4800;p60"/>
            <p:cNvSpPr/>
            <p:nvPr/>
          </p:nvSpPr>
          <p:spPr>
            <a:xfrm>
              <a:off x="1371553" y="3770277"/>
              <a:ext cx="11759" cy="37413"/>
            </a:xfrm>
            <a:custGeom>
              <a:avLst/>
              <a:gdLst/>
              <a:ahLst/>
              <a:cxnLst/>
              <a:rect l="l" t="t" r="r" b="b"/>
              <a:pathLst>
                <a:path w="358" h="1139" extrusionOk="0">
                  <a:moveTo>
                    <a:pt x="179" y="0"/>
                  </a:moveTo>
                  <a:cubicBezTo>
                    <a:pt x="111" y="0"/>
                    <a:pt x="77" y="43"/>
                    <a:pt x="77" y="111"/>
                  </a:cubicBezTo>
                  <a:cubicBezTo>
                    <a:pt x="77" y="425"/>
                    <a:pt x="0" y="748"/>
                    <a:pt x="77" y="1062"/>
                  </a:cubicBezTo>
                  <a:cubicBezTo>
                    <a:pt x="77" y="1139"/>
                    <a:pt x="111" y="1139"/>
                    <a:pt x="145" y="1139"/>
                  </a:cubicBezTo>
                  <a:cubicBezTo>
                    <a:pt x="179" y="1139"/>
                    <a:pt x="213" y="1105"/>
                    <a:pt x="255" y="1062"/>
                  </a:cubicBezTo>
                  <a:cubicBezTo>
                    <a:pt x="357" y="782"/>
                    <a:pt x="289" y="391"/>
                    <a:pt x="289" y="111"/>
                  </a:cubicBezTo>
                  <a:cubicBezTo>
                    <a:pt x="255" y="43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4801;p60"/>
            <p:cNvSpPr/>
            <p:nvPr/>
          </p:nvSpPr>
          <p:spPr>
            <a:xfrm>
              <a:off x="1399440" y="3802927"/>
              <a:ext cx="9526" cy="33800"/>
            </a:xfrm>
            <a:custGeom>
              <a:avLst/>
              <a:gdLst/>
              <a:ahLst/>
              <a:cxnLst/>
              <a:rect l="l" t="t" r="r" b="b"/>
              <a:pathLst>
                <a:path w="290" h="1029" extrusionOk="0">
                  <a:moveTo>
                    <a:pt x="145" y="0"/>
                  </a:moveTo>
                  <a:cubicBezTo>
                    <a:pt x="111" y="0"/>
                    <a:pt x="43" y="34"/>
                    <a:pt x="43" y="68"/>
                  </a:cubicBezTo>
                  <a:cubicBezTo>
                    <a:pt x="43" y="247"/>
                    <a:pt x="1" y="391"/>
                    <a:pt x="1" y="535"/>
                  </a:cubicBezTo>
                  <a:cubicBezTo>
                    <a:pt x="1" y="705"/>
                    <a:pt x="43" y="816"/>
                    <a:pt x="77" y="960"/>
                  </a:cubicBezTo>
                  <a:cubicBezTo>
                    <a:pt x="77" y="1028"/>
                    <a:pt x="111" y="1028"/>
                    <a:pt x="179" y="1028"/>
                  </a:cubicBezTo>
                  <a:cubicBezTo>
                    <a:pt x="213" y="1028"/>
                    <a:pt x="290" y="994"/>
                    <a:pt x="290" y="918"/>
                  </a:cubicBezTo>
                  <a:lnTo>
                    <a:pt x="290" y="493"/>
                  </a:lnTo>
                  <a:cubicBezTo>
                    <a:pt x="290" y="357"/>
                    <a:pt x="256" y="213"/>
                    <a:pt x="256" y="68"/>
                  </a:cubicBezTo>
                  <a:cubicBezTo>
                    <a:pt x="256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4802;p60"/>
            <p:cNvSpPr/>
            <p:nvPr/>
          </p:nvSpPr>
          <p:spPr>
            <a:xfrm>
              <a:off x="1434324" y="3785616"/>
              <a:ext cx="12876" cy="30154"/>
            </a:xfrm>
            <a:custGeom>
              <a:avLst/>
              <a:gdLst/>
              <a:ahLst/>
              <a:cxnLst/>
              <a:rect l="l" t="t" r="r" b="b"/>
              <a:pathLst>
                <a:path w="392" h="918" extrusionOk="0">
                  <a:moveTo>
                    <a:pt x="213" y="1"/>
                  </a:moveTo>
                  <a:cubicBezTo>
                    <a:pt x="145" y="1"/>
                    <a:pt x="111" y="35"/>
                    <a:pt x="77" y="69"/>
                  </a:cubicBezTo>
                  <a:cubicBezTo>
                    <a:pt x="77" y="213"/>
                    <a:pt x="43" y="315"/>
                    <a:pt x="43" y="459"/>
                  </a:cubicBezTo>
                  <a:cubicBezTo>
                    <a:pt x="43" y="493"/>
                    <a:pt x="1" y="561"/>
                    <a:pt x="1" y="638"/>
                  </a:cubicBezTo>
                  <a:cubicBezTo>
                    <a:pt x="43" y="672"/>
                    <a:pt x="43" y="740"/>
                    <a:pt x="43" y="774"/>
                  </a:cubicBezTo>
                  <a:cubicBezTo>
                    <a:pt x="77" y="884"/>
                    <a:pt x="111" y="918"/>
                    <a:pt x="179" y="918"/>
                  </a:cubicBezTo>
                  <a:cubicBezTo>
                    <a:pt x="256" y="918"/>
                    <a:pt x="290" y="884"/>
                    <a:pt x="324" y="808"/>
                  </a:cubicBezTo>
                  <a:cubicBezTo>
                    <a:pt x="324" y="774"/>
                    <a:pt x="358" y="740"/>
                    <a:pt x="391" y="672"/>
                  </a:cubicBezTo>
                  <a:lnTo>
                    <a:pt x="391" y="459"/>
                  </a:lnTo>
                  <a:cubicBezTo>
                    <a:pt x="391" y="349"/>
                    <a:pt x="358" y="213"/>
                    <a:pt x="324" y="69"/>
                  </a:cubicBezTo>
                  <a:cubicBezTo>
                    <a:pt x="290" y="35"/>
                    <a:pt x="25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4803;p60"/>
            <p:cNvSpPr/>
            <p:nvPr/>
          </p:nvSpPr>
          <p:spPr>
            <a:xfrm>
              <a:off x="1364589" y="3526121"/>
              <a:ext cx="15373" cy="29333"/>
            </a:xfrm>
            <a:custGeom>
              <a:avLst/>
              <a:gdLst/>
              <a:ahLst/>
              <a:cxnLst/>
              <a:rect l="l" t="t" r="r" b="b"/>
              <a:pathLst>
                <a:path w="468" h="893" extrusionOk="0">
                  <a:moveTo>
                    <a:pt x="323" y="0"/>
                  </a:moveTo>
                  <a:cubicBezTo>
                    <a:pt x="289" y="0"/>
                    <a:pt x="255" y="0"/>
                    <a:pt x="212" y="77"/>
                  </a:cubicBezTo>
                  <a:cubicBezTo>
                    <a:pt x="178" y="179"/>
                    <a:pt x="144" y="289"/>
                    <a:pt x="110" y="425"/>
                  </a:cubicBezTo>
                  <a:cubicBezTo>
                    <a:pt x="76" y="502"/>
                    <a:pt x="0" y="637"/>
                    <a:pt x="42" y="748"/>
                  </a:cubicBezTo>
                  <a:cubicBezTo>
                    <a:pt x="42" y="816"/>
                    <a:pt x="110" y="892"/>
                    <a:pt x="178" y="892"/>
                  </a:cubicBezTo>
                  <a:cubicBezTo>
                    <a:pt x="178" y="892"/>
                    <a:pt x="212" y="850"/>
                    <a:pt x="255" y="850"/>
                  </a:cubicBezTo>
                  <a:cubicBezTo>
                    <a:pt x="357" y="748"/>
                    <a:pt x="357" y="603"/>
                    <a:pt x="391" y="502"/>
                  </a:cubicBezTo>
                  <a:cubicBezTo>
                    <a:pt x="425" y="357"/>
                    <a:pt x="425" y="213"/>
                    <a:pt x="467" y="111"/>
                  </a:cubicBezTo>
                  <a:cubicBezTo>
                    <a:pt x="467" y="43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4804;p60"/>
            <p:cNvSpPr/>
            <p:nvPr/>
          </p:nvSpPr>
          <p:spPr>
            <a:xfrm>
              <a:off x="1493778" y="3788967"/>
              <a:ext cx="12843" cy="30154"/>
            </a:xfrm>
            <a:custGeom>
              <a:avLst/>
              <a:gdLst/>
              <a:ahLst/>
              <a:cxnLst/>
              <a:rect l="l" t="t" r="r" b="b"/>
              <a:pathLst>
                <a:path w="391" h="918" extrusionOk="0">
                  <a:moveTo>
                    <a:pt x="246" y="1"/>
                  </a:moveTo>
                  <a:cubicBezTo>
                    <a:pt x="179" y="1"/>
                    <a:pt x="102" y="34"/>
                    <a:pt x="102" y="111"/>
                  </a:cubicBezTo>
                  <a:cubicBezTo>
                    <a:pt x="102" y="247"/>
                    <a:pt x="68" y="357"/>
                    <a:pt x="68" y="459"/>
                  </a:cubicBezTo>
                  <a:cubicBezTo>
                    <a:pt x="34" y="604"/>
                    <a:pt x="0" y="706"/>
                    <a:pt x="34" y="816"/>
                  </a:cubicBezTo>
                  <a:cubicBezTo>
                    <a:pt x="34" y="884"/>
                    <a:pt x="68" y="918"/>
                    <a:pt x="145" y="918"/>
                  </a:cubicBezTo>
                  <a:cubicBezTo>
                    <a:pt x="145" y="918"/>
                    <a:pt x="179" y="918"/>
                    <a:pt x="179" y="884"/>
                  </a:cubicBezTo>
                  <a:cubicBezTo>
                    <a:pt x="391" y="706"/>
                    <a:pt x="391" y="357"/>
                    <a:pt x="357" y="111"/>
                  </a:cubicBezTo>
                  <a:cubicBezTo>
                    <a:pt x="357" y="34"/>
                    <a:pt x="28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4805;p60"/>
            <p:cNvSpPr/>
            <p:nvPr/>
          </p:nvSpPr>
          <p:spPr>
            <a:xfrm>
              <a:off x="1455248" y="3852855"/>
              <a:ext cx="12876" cy="31566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179" y="1"/>
                  </a:moveTo>
                  <a:cubicBezTo>
                    <a:pt x="145" y="1"/>
                    <a:pt x="111" y="35"/>
                    <a:pt x="111" y="111"/>
                  </a:cubicBezTo>
                  <a:cubicBezTo>
                    <a:pt x="77" y="358"/>
                    <a:pt x="1" y="638"/>
                    <a:pt x="111" y="884"/>
                  </a:cubicBezTo>
                  <a:cubicBezTo>
                    <a:pt x="111" y="961"/>
                    <a:pt x="145" y="961"/>
                    <a:pt x="179" y="961"/>
                  </a:cubicBezTo>
                  <a:cubicBezTo>
                    <a:pt x="213" y="961"/>
                    <a:pt x="256" y="961"/>
                    <a:pt x="290" y="884"/>
                  </a:cubicBezTo>
                  <a:cubicBezTo>
                    <a:pt x="392" y="638"/>
                    <a:pt x="324" y="358"/>
                    <a:pt x="290" y="111"/>
                  </a:cubicBezTo>
                  <a:cubicBezTo>
                    <a:pt x="290" y="35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4806;p60"/>
            <p:cNvSpPr/>
            <p:nvPr/>
          </p:nvSpPr>
          <p:spPr>
            <a:xfrm>
              <a:off x="1424010" y="3872662"/>
              <a:ext cx="12876" cy="31566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213" y="1"/>
                  </a:moveTo>
                  <a:cubicBezTo>
                    <a:pt x="179" y="1"/>
                    <a:pt x="102" y="35"/>
                    <a:pt x="102" y="111"/>
                  </a:cubicBezTo>
                  <a:cubicBezTo>
                    <a:pt x="68" y="358"/>
                    <a:pt x="0" y="604"/>
                    <a:pt x="34" y="850"/>
                  </a:cubicBezTo>
                  <a:cubicBezTo>
                    <a:pt x="68" y="918"/>
                    <a:pt x="102" y="961"/>
                    <a:pt x="145" y="961"/>
                  </a:cubicBezTo>
                  <a:cubicBezTo>
                    <a:pt x="179" y="961"/>
                    <a:pt x="213" y="918"/>
                    <a:pt x="247" y="884"/>
                  </a:cubicBezTo>
                  <a:cubicBezTo>
                    <a:pt x="391" y="672"/>
                    <a:pt x="357" y="358"/>
                    <a:pt x="315" y="111"/>
                  </a:cubicBezTo>
                  <a:cubicBezTo>
                    <a:pt x="315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4807;p60"/>
            <p:cNvSpPr/>
            <p:nvPr/>
          </p:nvSpPr>
          <p:spPr>
            <a:xfrm>
              <a:off x="1470621" y="3935467"/>
              <a:ext cx="12581" cy="30154"/>
            </a:xfrm>
            <a:custGeom>
              <a:avLst/>
              <a:gdLst/>
              <a:ahLst/>
              <a:cxnLst/>
              <a:rect l="l" t="t" r="r" b="b"/>
              <a:pathLst>
                <a:path w="383" h="918" extrusionOk="0">
                  <a:moveTo>
                    <a:pt x="246" y="0"/>
                  </a:moveTo>
                  <a:cubicBezTo>
                    <a:pt x="170" y="0"/>
                    <a:pt x="68" y="68"/>
                    <a:pt x="68" y="179"/>
                  </a:cubicBezTo>
                  <a:cubicBezTo>
                    <a:pt x="68" y="391"/>
                    <a:pt x="0" y="671"/>
                    <a:pt x="102" y="884"/>
                  </a:cubicBezTo>
                  <a:cubicBezTo>
                    <a:pt x="102" y="918"/>
                    <a:pt x="170" y="918"/>
                    <a:pt x="212" y="918"/>
                  </a:cubicBezTo>
                  <a:cubicBezTo>
                    <a:pt x="246" y="918"/>
                    <a:pt x="280" y="918"/>
                    <a:pt x="314" y="884"/>
                  </a:cubicBezTo>
                  <a:cubicBezTo>
                    <a:pt x="382" y="782"/>
                    <a:pt x="382" y="637"/>
                    <a:pt x="382" y="535"/>
                  </a:cubicBezTo>
                  <a:lnTo>
                    <a:pt x="382" y="179"/>
                  </a:lnTo>
                  <a:cubicBezTo>
                    <a:pt x="382" y="68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4808;p60"/>
            <p:cNvSpPr/>
            <p:nvPr/>
          </p:nvSpPr>
          <p:spPr>
            <a:xfrm>
              <a:off x="1522783" y="3929587"/>
              <a:ext cx="16227" cy="31566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79" y="1"/>
                  </a:moveTo>
                  <a:cubicBezTo>
                    <a:pt x="111" y="1"/>
                    <a:pt x="35" y="35"/>
                    <a:pt x="35" y="145"/>
                  </a:cubicBezTo>
                  <a:cubicBezTo>
                    <a:pt x="35" y="392"/>
                    <a:pt x="1" y="714"/>
                    <a:pt x="179" y="927"/>
                  </a:cubicBezTo>
                  <a:cubicBezTo>
                    <a:pt x="213" y="927"/>
                    <a:pt x="247" y="961"/>
                    <a:pt x="281" y="961"/>
                  </a:cubicBezTo>
                  <a:cubicBezTo>
                    <a:pt x="323" y="961"/>
                    <a:pt x="357" y="927"/>
                    <a:pt x="391" y="884"/>
                  </a:cubicBezTo>
                  <a:cubicBezTo>
                    <a:pt x="493" y="638"/>
                    <a:pt x="391" y="324"/>
                    <a:pt x="357" y="111"/>
                  </a:cubicBezTo>
                  <a:cubicBezTo>
                    <a:pt x="323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4809;p60"/>
            <p:cNvSpPr/>
            <p:nvPr/>
          </p:nvSpPr>
          <p:spPr>
            <a:xfrm>
              <a:off x="1570510" y="3912309"/>
              <a:ext cx="16194" cy="24307"/>
            </a:xfrm>
            <a:custGeom>
              <a:avLst/>
              <a:gdLst/>
              <a:ahLst/>
              <a:cxnLst/>
              <a:rect l="l" t="t" r="r" b="b"/>
              <a:pathLst>
                <a:path w="493" h="740" extrusionOk="0">
                  <a:moveTo>
                    <a:pt x="179" y="0"/>
                  </a:moveTo>
                  <a:cubicBezTo>
                    <a:pt x="102" y="0"/>
                    <a:pt x="68" y="34"/>
                    <a:pt x="34" y="136"/>
                  </a:cubicBezTo>
                  <a:lnTo>
                    <a:pt x="34" y="425"/>
                  </a:lnTo>
                  <a:cubicBezTo>
                    <a:pt x="34" y="527"/>
                    <a:pt x="0" y="637"/>
                    <a:pt x="102" y="705"/>
                  </a:cubicBezTo>
                  <a:cubicBezTo>
                    <a:pt x="145" y="739"/>
                    <a:pt x="179" y="739"/>
                    <a:pt x="213" y="739"/>
                  </a:cubicBezTo>
                  <a:lnTo>
                    <a:pt x="281" y="739"/>
                  </a:lnTo>
                  <a:cubicBezTo>
                    <a:pt x="493" y="637"/>
                    <a:pt x="357" y="281"/>
                    <a:pt x="315" y="102"/>
                  </a:cubicBezTo>
                  <a:cubicBezTo>
                    <a:pt x="281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4810;p60"/>
            <p:cNvSpPr/>
            <p:nvPr/>
          </p:nvSpPr>
          <p:spPr>
            <a:xfrm>
              <a:off x="1534509" y="3848388"/>
              <a:ext cx="9230" cy="24307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136" y="1"/>
                  </a:moveTo>
                  <a:cubicBezTo>
                    <a:pt x="102" y="1"/>
                    <a:pt x="34" y="35"/>
                    <a:pt x="34" y="103"/>
                  </a:cubicBezTo>
                  <a:cubicBezTo>
                    <a:pt x="34" y="213"/>
                    <a:pt x="34" y="315"/>
                    <a:pt x="0" y="383"/>
                  </a:cubicBezTo>
                  <a:lnTo>
                    <a:pt x="0" y="528"/>
                  </a:lnTo>
                  <a:cubicBezTo>
                    <a:pt x="0" y="562"/>
                    <a:pt x="34" y="638"/>
                    <a:pt x="34" y="672"/>
                  </a:cubicBezTo>
                  <a:cubicBezTo>
                    <a:pt x="68" y="740"/>
                    <a:pt x="102" y="740"/>
                    <a:pt x="136" y="740"/>
                  </a:cubicBezTo>
                  <a:cubicBezTo>
                    <a:pt x="179" y="740"/>
                    <a:pt x="247" y="740"/>
                    <a:pt x="247" y="672"/>
                  </a:cubicBezTo>
                  <a:cubicBezTo>
                    <a:pt x="247" y="638"/>
                    <a:pt x="281" y="562"/>
                    <a:pt x="281" y="528"/>
                  </a:cubicBezTo>
                  <a:lnTo>
                    <a:pt x="281" y="383"/>
                  </a:lnTo>
                  <a:cubicBezTo>
                    <a:pt x="281" y="315"/>
                    <a:pt x="247" y="213"/>
                    <a:pt x="247" y="103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4811;p60"/>
            <p:cNvSpPr/>
            <p:nvPr/>
          </p:nvSpPr>
          <p:spPr>
            <a:xfrm>
              <a:off x="1583321" y="3806540"/>
              <a:ext cx="13993" cy="31304"/>
            </a:xfrm>
            <a:custGeom>
              <a:avLst/>
              <a:gdLst/>
              <a:ahLst/>
              <a:cxnLst/>
              <a:rect l="l" t="t" r="r" b="b"/>
              <a:pathLst>
                <a:path w="426" h="953" extrusionOk="0">
                  <a:moveTo>
                    <a:pt x="213" y="1"/>
                  </a:moveTo>
                  <a:cubicBezTo>
                    <a:pt x="137" y="1"/>
                    <a:pt x="69" y="69"/>
                    <a:pt x="69" y="137"/>
                  </a:cubicBezTo>
                  <a:cubicBezTo>
                    <a:pt x="35" y="281"/>
                    <a:pt x="35" y="425"/>
                    <a:pt x="35" y="527"/>
                  </a:cubicBezTo>
                  <a:cubicBezTo>
                    <a:pt x="1" y="672"/>
                    <a:pt x="1" y="774"/>
                    <a:pt x="103" y="918"/>
                  </a:cubicBezTo>
                  <a:cubicBezTo>
                    <a:pt x="103" y="952"/>
                    <a:pt x="179" y="952"/>
                    <a:pt x="213" y="952"/>
                  </a:cubicBezTo>
                  <a:cubicBezTo>
                    <a:pt x="247" y="952"/>
                    <a:pt x="281" y="952"/>
                    <a:pt x="315" y="918"/>
                  </a:cubicBezTo>
                  <a:cubicBezTo>
                    <a:pt x="426" y="774"/>
                    <a:pt x="392" y="672"/>
                    <a:pt x="392" y="527"/>
                  </a:cubicBezTo>
                  <a:cubicBezTo>
                    <a:pt x="392" y="425"/>
                    <a:pt x="349" y="281"/>
                    <a:pt x="349" y="137"/>
                  </a:cubicBezTo>
                  <a:cubicBezTo>
                    <a:pt x="349" y="69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4812;p60"/>
            <p:cNvSpPr/>
            <p:nvPr/>
          </p:nvSpPr>
          <p:spPr>
            <a:xfrm>
              <a:off x="1547353" y="3759962"/>
              <a:ext cx="11464" cy="2095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213" y="0"/>
                  </a:moveTo>
                  <a:cubicBezTo>
                    <a:pt x="136" y="0"/>
                    <a:pt x="68" y="34"/>
                    <a:pt x="68" y="144"/>
                  </a:cubicBezTo>
                  <a:cubicBezTo>
                    <a:pt x="102" y="246"/>
                    <a:pt x="68" y="391"/>
                    <a:pt x="34" y="493"/>
                  </a:cubicBezTo>
                  <a:cubicBezTo>
                    <a:pt x="0" y="569"/>
                    <a:pt x="68" y="637"/>
                    <a:pt x="170" y="637"/>
                  </a:cubicBezTo>
                  <a:cubicBezTo>
                    <a:pt x="213" y="637"/>
                    <a:pt x="246" y="637"/>
                    <a:pt x="246" y="603"/>
                  </a:cubicBezTo>
                  <a:cubicBezTo>
                    <a:pt x="348" y="425"/>
                    <a:pt x="348" y="280"/>
                    <a:pt x="314" y="102"/>
                  </a:cubicBezTo>
                  <a:cubicBezTo>
                    <a:pt x="314" y="34"/>
                    <a:pt x="280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4813;p60"/>
            <p:cNvSpPr/>
            <p:nvPr/>
          </p:nvSpPr>
          <p:spPr>
            <a:xfrm>
              <a:off x="1600631" y="3719199"/>
              <a:ext cx="11759" cy="25720"/>
            </a:xfrm>
            <a:custGeom>
              <a:avLst/>
              <a:gdLst/>
              <a:ahLst/>
              <a:cxnLst/>
              <a:rect l="l" t="t" r="r" b="b"/>
              <a:pathLst>
                <a:path w="358" h="783" extrusionOk="0">
                  <a:moveTo>
                    <a:pt x="213" y="1"/>
                  </a:moveTo>
                  <a:cubicBezTo>
                    <a:pt x="145" y="1"/>
                    <a:pt x="35" y="35"/>
                    <a:pt x="35" y="145"/>
                  </a:cubicBezTo>
                  <a:cubicBezTo>
                    <a:pt x="35" y="247"/>
                    <a:pt x="35" y="358"/>
                    <a:pt x="1" y="426"/>
                  </a:cubicBezTo>
                  <a:cubicBezTo>
                    <a:pt x="1" y="536"/>
                    <a:pt x="1" y="638"/>
                    <a:pt x="35" y="748"/>
                  </a:cubicBezTo>
                  <a:cubicBezTo>
                    <a:pt x="77" y="782"/>
                    <a:pt x="111" y="782"/>
                    <a:pt x="145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23" y="672"/>
                    <a:pt x="357" y="536"/>
                    <a:pt x="357" y="426"/>
                  </a:cubicBezTo>
                  <a:cubicBezTo>
                    <a:pt x="357" y="324"/>
                    <a:pt x="357" y="213"/>
                    <a:pt x="323" y="111"/>
                  </a:cubicBezTo>
                  <a:cubicBezTo>
                    <a:pt x="323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4814;p60"/>
            <p:cNvSpPr/>
            <p:nvPr/>
          </p:nvSpPr>
          <p:spPr>
            <a:xfrm>
              <a:off x="1558783" y="3668154"/>
              <a:ext cx="9526" cy="19840"/>
            </a:xfrm>
            <a:custGeom>
              <a:avLst/>
              <a:gdLst/>
              <a:ahLst/>
              <a:cxnLst/>
              <a:rect l="l" t="t" r="r" b="b"/>
              <a:pathLst>
                <a:path w="290" h="604" extrusionOk="0">
                  <a:moveTo>
                    <a:pt x="145" y="0"/>
                  </a:moveTo>
                  <a:cubicBezTo>
                    <a:pt x="111" y="0"/>
                    <a:pt x="77" y="34"/>
                    <a:pt x="77" y="68"/>
                  </a:cubicBezTo>
                  <a:cubicBezTo>
                    <a:pt x="0" y="247"/>
                    <a:pt x="0" y="425"/>
                    <a:pt x="77" y="561"/>
                  </a:cubicBezTo>
                  <a:cubicBezTo>
                    <a:pt x="111" y="603"/>
                    <a:pt x="111" y="603"/>
                    <a:pt x="145" y="603"/>
                  </a:cubicBezTo>
                  <a:cubicBezTo>
                    <a:pt x="179" y="603"/>
                    <a:pt x="213" y="603"/>
                    <a:pt x="213" y="561"/>
                  </a:cubicBezTo>
                  <a:cubicBezTo>
                    <a:pt x="247" y="425"/>
                    <a:pt x="247" y="281"/>
                    <a:pt x="247" y="136"/>
                  </a:cubicBezTo>
                  <a:cubicBezTo>
                    <a:pt x="289" y="68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4815;p60"/>
            <p:cNvSpPr/>
            <p:nvPr/>
          </p:nvSpPr>
          <p:spPr>
            <a:xfrm>
              <a:off x="1597281" y="3615696"/>
              <a:ext cx="11497" cy="23453"/>
            </a:xfrm>
            <a:custGeom>
              <a:avLst/>
              <a:gdLst/>
              <a:ahLst/>
              <a:cxnLst/>
              <a:rect l="l" t="t" r="r" b="b"/>
              <a:pathLst>
                <a:path w="350" h="71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1" y="179"/>
                    <a:pt x="35" y="289"/>
                    <a:pt x="35" y="357"/>
                  </a:cubicBezTo>
                  <a:cubicBezTo>
                    <a:pt x="35" y="459"/>
                    <a:pt x="69" y="535"/>
                    <a:pt x="103" y="637"/>
                  </a:cubicBezTo>
                  <a:cubicBezTo>
                    <a:pt x="103" y="671"/>
                    <a:pt x="179" y="714"/>
                    <a:pt x="213" y="714"/>
                  </a:cubicBezTo>
                  <a:lnTo>
                    <a:pt x="247" y="714"/>
                  </a:lnTo>
                  <a:lnTo>
                    <a:pt x="281" y="714"/>
                  </a:lnTo>
                  <a:cubicBezTo>
                    <a:pt x="315" y="671"/>
                    <a:pt x="349" y="637"/>
                    <a:pt x="349" y="603"/>
                  </a:cubicBezTo>
                  <a:cubicBezTo>
                    <a:pt x="349" y="501"/>
                    <a:pt x="349" y="391"/>
                    <a:pt x="281" y="323"/>
                  </a:cubicBezTo>
                  <a:cubicBezTo>
                    <a:pt x="281" y="213"/>
                    <a:pt x="213" y="145"/>
                    <a:pt x="179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4816;p60"/>
            <p:cNvSpPr/>
            <p:nvPr/>
          </p:nvSpPr>
          <p:spPr>
            <a:xfrm>
              <a:off x="1564630" y="3597269"/>
              <a:ext cx="9263" cy="30154"/>
            </a:xfrm>
            <a:custGeom>
              <a:avLst/>
              <a:gdLst/>
              <a:ahLst/>
              <a:cxnLst/>
              <a:rect l="l" t="t" r="r" b="b"/>
              <a:pathLst>
                <a:path w="282" h="918" extrusionOk="0">
                  <a:moveTo>
                    <a:pt x="111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213"/>
                    <a:pt x="1" y="349"/>
                    <a:pt x="1" y="493"/>
                  </a:cubicBezTo>
                  <a:cubicBezTo>
                    <a:pt x="1" y="638"/>
                    <a:pt x="69" y="740"/>
                    <a:pt x="111" y="884"/>
                  </a:cubicBezTo>
                  <a:cubicBezTo>
                    <a:pt x="111" y="918"/>
                    <a:pt x="145" y="918"/>
                    <a:pt x="179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247" y="740"/>
                    <a:pt x="281" y="595"/>
                    <a:pt x="281" y="493"/>
                  </a:cubicBezTo>
                  <a:cubicBezTo>
                    <a:pt x="247" y="349"/>
                    <a:pt x="213" y="213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4817;p60"/>
            <p:cNvSpPr/>
            <p:nvPr/>
          </p:nvSpPr>
          <p:spPr>
            <a:xfrm>
              <a:off x="1704167" y="3615696"/>
              <a:ext cx="20957" cy="18723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89"/>
                    <a:pt x="247" y="357"/>
                  </a:cubicBezTo>
                  <a:cubicBezTo>
                    <a:pt x="323" y="425"/>
                    <a:pt x="391" y="535"/>
                    <a:pt x="493" y="569"/>
                  </a:cubicBezTo>
                  <a:lnTo>
                    <a:pt x="493" y="569"/>
                  </a:lnTo>
                  <a:cubicBezTo>
                    <a:pt x="569" y="569"/>
                    <a:pt x="637" y="501"/>
                    <a:pt x="603" y="425"/>
                  </a:cubicBezTo>
                  <a:cubicBezTo>
                    <a:pt x="569" y="323"/>
                    <a:pt x="459" y="289"/>
                    <a:pt x="391" y="213"/>
                  </a:cubicBezTo>
                  <a:cubicBezTo>
                    <a:pt x="323" y="145"/>
                    <a:pt x="213" y="77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4818;p60"/>
            <p:cNvSpPr/>
            <p:nvPr/>
          </p:nvSpPr>
          <p:spPr>
            <a:xfrm>
              <a:off x="1700816" y="3579695"/>
              <a:ext cx="12581" cy="12876"/>
            </a:xfrm>
            <a:custGeom>
              <a:avLst/>
              <a:gdLst/>
              <a:ahLst/>
              <a:cxnLst/>
              <a:rect l="l" t="t" r="r" b="b"/>
              <a:pathLst>
                <a:path w="383" h="392" extrusionOk="0">
                  <a:moveTo>
                    <a:pt x="136" y="0"/>
                  </a:moveTo>
                  <a:cubicBezTo>
                    <a:pt x="68" y="0"/>
                    <a:pt x="0" y="111"/>
                    <a:pt x="34" y="179"/>
                  </a:cubicBezTo>
                  <a:cubicBezTo>
                    <a:pt x="102" y="247"/>
                    <a:pt x="136" y="323"/>
                    <a:pt x="247" y="357"/>
                  </a:cubicBezTo>
                  <a:cubicBezTo>
                    <a:pt x="247" y="391"/>
                    <a:pt x="247" y="391"/>
                    <a:pt x="281" y="391"/>
                  </a:cubicBezTo>
                  <a:cubicBezTo>
                    <a:pt x="315" y="391"/>
                    <a:pt x="383" y="323"/>
                    <a:pt x="383" y="247"/>
                  </a:cubicBezTo>
                  <a:cubicBezTo>
                    <a:pt x="315" y="145"/>
                    <a:pt x="281" y="111"/>
                    <a:pt x="17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4819;p60"/>
            <p:cNvSpPr/>
            <p:nvPr/>
          </p:nvSpPr>
          <p:spPr>
            <a:xfrm>
              <a:off x="1728704" y="3683198"/>
              <a:ext cx="26541" cy="26836"/>
            </a:xfrm>
            <a:custGeom>
              <a:avLst/>
              <a:gdLst/>
              <a:ahLst/>
              <a:cxnLst/>
              <a:rect l="l" t="t" r="r" b="b"/>
              <a:pathLst>
                <a:path w="808" h="817" extrusionOk="0">
                  <a:moveTo>
                    <a:pt x="103" y="1"/>
                  </a:moveTo>
                  <a:cubicBezTo>
                    <a:pt x="35" y="1"/>
                    <a:pt x="1" y="35"/>
                    <a:pt x="35" y="69"/>
                  </a:cubicBezTo>
                  <a:cubicBezTo>
                    <a:pt x="137" y="213"/>
                    <a:pt x="213" y="315"/>
                    <a:pt x="315" y="460"/>
                  </a:cubicBezTo>
                  <a:cubicBezTo>
                    <a:pt x="383" y="570"/>
                    <a:pt x="494" y="740"/>
                    <a:pt x="638" y="782"/>
                  </a:cubicBezTo>
                  <a:cubicBezTo>
                    <a:pt x="638" y="816"/>
                    <a:pt x="672" y="816"/>
                    <a:pt x="672" y="816"/>
                  </a:cubicBezTo>
                  <a:cubicBezTo>
                    <a:pt x="740" y="816"/>
                    <a:pt x="808" y="740"/>
                    <a:pt x="774" y="672"/>
                  </a:cubicBezTo>
                  <a:cubicBezTo>
                    <a:pt x="740" y="528"/>
                    <a:pt x="595" y="426"/>
                    <a:pt x="494" y="315"/>
                  </a:cubicBezTo>
                  <a:cubicBezTo>
                    <a:pt x="383" y="213"/>
                    <a:pt x="247" y="103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4820;p60"/>
            <p:cNvSpPr/>
            <p:nvPr/>
          </p:nvSpPr>
          <p:spPr>
            <a:xfrm>
              <a:off x="1766938" y="3691311"/>
              <a:ext cx="27953" cy="23190"/>
            </a:xfrm>
            <a:custGeom>
              <a:avLst/>
              <a:gdLst/>
              <a:ahLst/>
              <a:cxnLst/>
              <a:rect l="l" t="t" r="r" b="b"/>
              <a:pathLst>
                <a:path w="851" h="706" extrusionOk="0">
                  <a:moveTo>
                    <a:pt x="179" y="0"/>
                  </a:moveTo>
                  <a:cubicBezTo>
                    <a:pt x="69" y="0"/>
                    <a:pt x="1" y="111"/>
                    <a:pt x="69" y="213"/>
                  </a:cubicBezTo>
                  <a:cubicBezTo>
                    <a:pt x="179" y="281"/>
                    <a:pt x="247" y="391"/>
                    <a:pt x="357" y="493"/>
                  </a:cubicBezTo>
                  <a:cubicBezTo>
                    <a:pt x="425" y="569"/>
                    <a:pt x="536" y="705"/>
                    <a:pt x="672" y="705"/>
                  </a:cubicBezTo>
                  <a:lnTo>
                    <a:pt x="706" y="705"/>
                  </a:lnTo>
                  <a:cubicBezTo>
                    <a:pt x="782" y="705"/>
                    <a:pt x="850" y="637"/>
                    <a:pt x="850" y="569"/>
                  </a:cubicBezTo>
                  <a:cubicBezTo>
                    <a:pt x="816" y="425"/>
                    <a:pt x="672" y="323"/>
                    <a:pt x="570" y="247"/>
                  </a:cubicBezTo>
                  <a:cubicBezTo>
                    <a:pt x="459" y="145"/>
                    <a:pt x="35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4821;p60"/>
            <p:cNvSpPr/>
            <p:nvPr/>
          </p:nvSpPr>
          <p:spPr>
            <a:xfrm>
              <a:off x="1790096" y="3757729"/>
              <a:ext cx="31566" cy="31271"/>
            </a:xfrm>
            <a:custGeom>
              <a:avLst/>
              <a:gdLst/>
              <a:ahLst/>
              <a:cxnLst/>
              <a:rect l="l" t="t" r="r" b="b"/>
              <a:pathLst>
                <a:path w="961" h="952" extrusionOk="0">
                  <a:moveTo>
                    <a:pt x="179" y="0"/>
                  </a:moveTo>
                  <a:cubicBezTo>
                    <a:pt x="111" y="0"/>
                    <a:pt x="1" y="102"/>
                    <a:pt x="77" y="170"/>
                  </a:cubicBezTo>
                  <a:cubicBezTo>
                    <a:pt x="179" y="314"/>
                    <a:pt x="290" y="459"/>
                    <a:pt x="391" y="595"/>
                  </a:cubicBezTo>
                  <a:cubicBezTo>
                    <a:pt x="502" y="739"/>
                    <a:pt x="604" y="918"/>
                    <a:pt x="748" y="952"/>
                  </a:cubicBezTo>
                  <a:lnTo>
                    <a:pt x="782" y="952"/>
                  </a:lnTo>
                  <a:cubicBezTo>
                    <a:pt x="893" y="952"/>
                    <a:pt x="961" y="850"/>
                    <a:pt x="927" y="773"/>
                  </a:cubicBezTo>
                  <a:cubicBezTo>
                    <a:pt x="893" y="637"/>
                    <a:pt x="748" y="493"/>
                    <a:pt x="638" y="382"/>
                  </a:cubicBezTo>
                  <a:cubicBezTo>
                    <a:pt x="502" y="280"/>
                    <a:pt x="391" y="170"/>
                    <a:pt x="256" y="34"/>
                  </a:cubicBezTo>
                  <a:cubicBezTo>
                    <a:pt x="256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4822;p60"/>
            <p:cNvSpPr/>
            <p:nvPr/>
          </p:nvSpPr>
          <p:spPr>
            <a:xfrm>
              <a:off x="1833356" y="3749353"/>
              <a:ext cx="38267" cy="26804"/>
            </a:xfrm>
            <a:custGeom>
              <a:avLst/>
              <a:gdLst/>
              <a:ahLst/>
              <a:cxnLst/>
              <a:rect l="l" t="t" r="r" b="b"/>
              <a:pathLst>
                <a:path w="1165" h="816" extrusionOk="0">
                  <a:moveTo>
                    <a:pt x="170" y="0"/>
                  </a:moveTo>
                  <a:cubicBezTo>
                    <a:pt x="68" y="0"/>
                    <a:pt x="0" y="145"/>
                    <a:pt x="102" y="255"/>
                  </a:cubicBezTo>
                  <a:cubicBezTo>
                    <a:pt x="281" y="357"/>
                    <a:pt x="459" y="501"/>
                    <a:pt x="595" y="603"/>
                  </a:cubicBezTo>
                  <a:cubicBezTo>
                    <a:pt x="739" y="680"/>
                    <a:pt x="850" y="816"/>
                    <a:pt x="986" y="816"/>
                  </a:cubicBezTo>
                  <a:cubicBezTo>
                    <a:pt x="1020" y="816"/>
                    <a:pt x="1062" y="816"/>
                    <a:pt x="1096" y="782"/>
                  </a:cubicBezTo>
                  <a:cubicBezTo>
                    <a:pt x="1130" y="782"/>
                    <a:pt x="1164" y="748"/>
                    <a:pt x="1164" y="680"/>
                  </a:cubicBezTo>
                  <a:cubicBezTo>
                    <a:pt x="1164" y="467"/>
                    <a:pt x="986" y="391"/>
                    <a:pt x="807" y="323"/>
                  </a:cubicBezTo>
                  <a:cubicBezTo>
                    <a:pt x="637" y="213"/>
                    <a:pt x="459" y="111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4823;p60"/>
            <p:cNvSpPr/>
            <p:nvPr/>
          </p:nvSpPr>
          <p:spPr>
            <a:xfrm>
              <a:off x="1859864" y="3804044"/>
              <a:ext cx="29333" cy="23453"/>
            </a:xfrm>
            <a:custGeom>
              <a:avLst/>
              <a:gdLst/>
              <a:ahLst/>
              <a:cxnLst/>
              <a:rect l="l" t="t" r="r" b="b"/>
              <a:pathLst>
                <a:path w="893" h="714" extrusionOk="0">
                  <a:moveTo>
                    <a:pt x="179" y="0"/>
                  </a:moveTo>
                  <a:cubicBezTo>
                    <a:pt x="111" y="0"/>
                    <a:pt x="0" y="111"/>
                    <a:pt x="77" y="213"/>
                  </a:cubicBezTo>
                  <a:cubicBezTo>
                    <a:pt x="145" y="323"/>
                    <a:pt x="255" y="425"/>
                    <a:pt x="391" y="535"/>
                  </a:cubicBezTo>
                  <a:cubicBezTo>
                    <a:pt x="468" y="637"/>
                    <a:pt x="638" y="714"/>
                    <a:pt x="782" y="714"/>
                  </a:cubicBezTo>
                  <a:lnTo>
                    <a:pt x="782" y="714"/>
                  </a:lnTo>
                  <a:cubicBezTo>
                    <a:pt x="850" y="714"/>
                    <a:pt x="892" y="637"/>
                    <a:pt x="892" y="569"/>
                  </a:cubicBezTo>
                  <a:cubicBezTo>
                    <a:pt x="850" y="501"/>
                    <a:pt x="782" y="459"/>
                    <a:pt x="748" y="425"/>
                  </a:cubicBezTo>
                  <a:cubicBezTo>
                    <a:pt x="680" y="357"/>
                    <a:pt x="638" y="323"/>
                    <a:pt x="570" y="289"/>
                  </a:cubicBezTo>
                  <a:cubicBezTo>
                    <a:pt x="468" y="179"/>
                    <a:pt x="357" y="111"/>
                    <a:pt x="255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4824;p60"/>
            <p:cNvSpPr/>
            <p:nvPr/>
          </p:nvSpPr>
          <p:spPr>
            <a:xfrm>
              <a:off x="1911204" y="3797047"/>
              <a:ext cx="32388" cy="25720"/>
            </a:xfrm>
            <a:custGeom>
              <a:avLst/>
              <a:gdLst/>
              <a:ahLst/>
              <a:cxnLst/>
              <a:rect l="l" t="t" r="r" b="b"/>
              <a:pathLst>
                <a:path w="986" h="783" extrusionOk="0">
                  <a:moveTo>
                    <a:pt x="213" y="1"/>
                  </a:moveTo>
                  <a:cubicBezTo>
                    <a:pt x="102" y="1"/>
                    <a:pt x="0" y="111"/>
                    <a:pt x="68" y="213"/>
                  </a:cubicBezTo>
                  <a:cubicBezTo>
                    <a:pt x="179" y="358"/>
                    <a:pt x="247" y="460"/>
                    <a:pt x="391" y="570"/>
                  </a:cubicBezTo>
                  <a:cubicBezTo>
                    <a:pt x="493" y="672"/>
                    <a:pt x="604" y="782"/>
                    <a:pt x="773" y="782"/>
                  </a:cubicBezTo>
                  <a:lnTo>
                    <a:pt x="773" y="782"/>
                  </a:lnTo>
                  <a:cubicBezTo>
                    <a:pt x="918" y="782"/>
                    <a:pt x="986" y="638"/>
                    <a:pt x="918" y="536"/>
                  </a:cubicBezTo>
                  <a:cubicBezTo>
                    <a:pt x="850" y="392"/>
                    <a:pt x="739" y="358"/>
                    <a:pt x="638" y="290"/>
                  </a:cubicBezTo>
                  <a:cubicBezTo>
                    <a:pt x="527" y="213"/>
                    <a:pt x="425" y="145"/>
                    <a:pt x="315" y="35"/>
                  </a:cubicBezTo>
                  <a:cubicBezTo>
                    <a:pt x="281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4825;p60"/>
            <p:cNvSpPr/>
            <p:nvPr/>
          </p:nvSpPr>
          <p:spPr>
            <a:xfrm>
              <a:off x="1927398" y="3759962"/>
              <a:ext cx="24570" cy="22074"/>
            </a:xfrm>
            <a:custGeom>
              <a:avLst/>
              <a:gdLst/>
              <a:ahLst/>
              <a:cxnLst/>
              <a:rect l="l" t="t" r="r" b="b"/>
              <a:pathLst>
                <a:path w="748" h="672" extrusionOk="0">
                  <a:moveTo>
                    <a:pt x="213" y="0"/>
                  </a:moveTo>
                  <a:cubicBezTo>
                    <a:pt x="111" y="0"/>
                    <a:pt x="0" y="144"/>
                    <a:pt x="111" y="246"/>
                  </a:cubicBezTo>
                  <a:cubicBezTo>
                    <a:pt x="179" y="357"/>
                    <a:pt x="246" y="425"/>
                    <a:pt x="323" y="493"/>
                  </a:cubicBezTo>
                  <a:cubicBezTo>
                    <a:pt x="425" y="569"/>
                    <a:pt x="493" y="671"/>
                    <a:pt x="603" y="671"/>
                  </a:cubicBezTo>
                  <a:lnTo>
                    <a:pt x="637" y="637"/>
                  </a:lnTo>
                  <a:cubicBezTo>
                    <a:pt x="671" y="637"/>
                    <a:pt x="748" y="603"/>
                    <a:pt x="748" y="527"/>
                  </a:cubicBezTo>
                  <a:cubicBezTo>
                    <a:pt x="748" y="459"/>
                    <a:pt x="748" y="425"/>
                    <a:pt x="705" y="357"/>
                  </a:cubicBezTo>
                  <a:cubicBezTo>
                    <a:pt x="671" y="314"/>
                    <a:pt x="637" y="280"/>
                    <a:pt x="569" y="246"/>
                  </a:cubicBezTo>
                  <a:cubicBezTo>
                    <a:pt x="493" y="178"/>
                    <a:pt x="425" y="102"/>
                    <a:pt x="323" y="34"/>
                  </a:cubicBezTo>
                  <a:cubicBezTo>
                    <a:pt x="280" y="0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4826;p60"/>
            <p:cNvSpPr/>
            <p:nvPr/>
          </p:nvSpPr>
          <p:spPr>
            <a:xfrm>
              <a:off x="1883284" y="3736772"/>
              <a:ext cx="20990" cy="18460"/>
            </a:xfrm>
            <a:custGeom>
              <a:avLst/>
              <a:gdLst/>
              <a:ahLst/>
              <a:cxnLst/>
              <a:rect l="l" t="t" r="r" b="b"/>
              <a:pathLst>
                <a:path w="639" h="562" extrusionOk="0">
                  <a:moveTo>
                    <a:pt x="137" y="1"/>
                  </a:moveTo>
                  <a:cubicBezTo>
                    <a:pt x="103" y="1"/>
                    <a:pt x="69" y="35"/>
                    <a:pt x="35" y="69"/>
                  </a:cubicBezTo>
                  <a:cubicBezTo>
                    <a:pt x="1" y="103"/>
                    <a:pt x="1" y="171"/>
                    <a:pt x="35" y="213"/>
                  </a:cubicBezTo>
                  <a:cubicBezTo>
                    <a:pt x="179" y="281"/>
                    <a:pt x="247" y="383"/>
                    <a:pt x="349" y="494"/>
                  </a:cubicBezTo>
                  <a:cubicBezTo>
                    <a:pt x="392" y="528"/>
                    <a:pt x="426" y="562"/>
                    <a:pt x="460" y="562"/>
                  </a:cubicBezTo>
                  <a:lnTo>
                    <a:pt x="494" y="562"/>
                  </a:lnTo>
                  <a:cubicBezTo>
                    <a:pt x="562" y="528"/>
                    <a:pt x="604" y="494"/>
                    <a:pt x="604" y="460"/>
                  </a:cubicBezTo>
                  <a:cubicBezTo>
                    <a:pt x="638" y="383"/>
                    <a:pt x="604" y="315"/>
                    <a:pt x="562" y="281"/>
                  </a:cubicBezTo>
                  <a:cubicBezTo>
                    <a:pt x="460" y="171"/>
                    <a:pt x="315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4827;p60"/>
            <p:cNvSpPr/>
            <p:nvPr/>
          </p:nvSpPr>
          <p:spPr>
            <a:xfrm>
              <a:off x="1908675" y="3675117"/>
              <a:ext cx="19873" cy="15110"/>
            </a:xfrm>
            <a:custGeom>
              <a:avLst/>
              <a:gdLst/>
              <a:ahLst/>
              <a:cxnLst/>
              <a:rect l="l" t="t" r="r" b="b"/>
              <a:pathLst>
                <a:path w="605" h="460" extrusionOk="0">
                  <a:moveTo>
                    <a:pt x="111" y="1"/>
                  </a:moveTo>
                  <a:cubicBezTo>
                    <a:pt x="43" y="1"/>
                    <a:pt x="1" y="35"/>
                    <a:pt x="43" y="103"/>
                  </a:cubicBezTo>
                  <a:cubicBezTo>
                    <a:pt x="145" y="247"/>
                    <a:pt x="290" y="459"/>
                    <a:pt x="502" y="459"/>
                  </a:cubicBezTo>
                  <a:lnTo>
                    <a:pt x="536" y="459"/>
                  </a:lnTo>
                  <a:cubicBezTo>
                    <a:pt x="570" y="425"/>
                    <a:pt x="604" y="391"/>
                    <a:pt x="570" y="349"/>
                  </a:cubicBezTo>
                  <a:cubicBezTo>
                    <a:pt x="536" y="281"/>
                    <a:pt x="468" y="247"/>
                    <a:pt x="392" y="179"/>
                  </a:cubicBezTo>
                  <a:cubicBezTo>
                    <a:pt x="324" y="137"/>
                    <a:pt x="21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4828;p60"/>
            <p:cNvSpPr/>
            <p:nvPr/>
          </p:nvSpPr>
          <p:spPr>
            <a:xfrm>
              <a:off x="1949439" y="3643584"/>
              <a:ext cx="20957" cy="15110"/>
            </a:xfrm>
            <a:custGeom>
              <a:avLst/>
              <a:gdLst/>
              <a:ahLst/>
              <a:cxnLst/>
              <a:rect l="l" t="t" r="r" b="b"/>
              <a:pathLst>
                <a:path w="638" h="460" extrusionOk="0">
                  <a:moveTo>
                    <a:pt x="145" y="1"/>
                  </a:moveTo>
                  <a:cubicBezTo>
                    <a:pt x="77" y="1"/>
                    <a:pt x="0" y="77"/>
                    <a:pt x="77" y="179"/>
                  </a:cubicBezTo>
                  <a:cubicBezTo>
                    <a:pt x="145" y="247"/>
                    <a:pt x="213" y="323"/>
                    <a:pt x="289" y="391"/>
                  </a:cubicBezTo>
                  <a:cubicBezTo>
                    <a:pt x="357" y="425"/>
                    <a:pt x="459" y="459"/>
                    <a:pt x="535" y="459"/>
                  </a:cubicBezTo>
                  <a:lnTo>
                    <a:pt x="569" y="459"/>
                  </a:lnTo>
                  <a:cubicBezTo>
                    <a:pt x="603" y="459"/>
                    <a:pt x="637" y="391"/>
                    <a:pt x="603" y="357"/>
                  </a:cubicBezTo>
                  <a:cubicBezTo>
                    <a:pt x="603" y="323"/>
                    <a:pt x="569" y="323"/>
                    <a:pt x="535" y="290"/>
                  </a:cubicBezTo>
                  <a:cubicBezTo>
                    <a:pt x="501" y="247"/>
                    <a:pt x="501" y="213"/>
                    <a:pt x="425" y="179"/>
                  </a:cubicBezTo>
                  <a:cubicBezTo>
                    <a:pt x="357" y="145"/>
                    <a:pt x="289" y="77"/>
                    <a:pt x="213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4829;p60"/>
            <p:cNvSpPr/>
            <p:nvPr/>
          </p:nvSpPr>
          <p:spPr>
            <a:xfrm>
              <a:off x="1903124" y="3604232"/>
              <a:ext cx="19544" cy="19577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102" y="1"/>
                  </a:moveTo>
                  <a:cubicBezTo>
                    <a:pt x="34" y="1"/>
                    <a:pt x="0" y="69"/>
                    <a:pt x="34" y="137"/>
                  </a:cubicBezTo>
                  <a:cubicBezTo>
                    <a:pt x="68" y="213"/>
                    <a:pt x="136" y="315"/>
                    <a:pt x="212" y="383"/>
                  </a:cubicBezTo>
                  <a:cubicBezTo>
                    <a:pt x="280" y="460"/>
                    <a:pt x="348" y="562"/>
                    <a:pt x="459" y="596"/>
                  </a:cubicBezTo>
                  <a:lnTo>
                    <a:pt x="493" y="596"/>
                  </a:lnTo>
                  <a:cubicBezTo>
                    <a:pt x="561" y="596"/>
                    <a:pt x="595" y="494"/>
                    <a:pt x="561" y="426"/>
                  </a:cubicBezTo>
                  <a:cubicBezTo>
                    <a:pt x="527" y="349"/>
                    <a:pt x="459" y="281"/>
                    <a:pt x="382" y="213"/>
                  </a:cubicBezTo>
                  <a:cubicBezTo>
                    <a:pt x="314" y="137"/>
                    <a:pt x="246" y="103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4830;p60"/>
            <p:cNvSpPr/>
            <p:nvPr/>
          </p:nvSpPr>
          <p:spPr>
            <a:xfrm>
              <a:off x="1929632" y="3570498"/>
              <a:ext cx="19840" cy="16194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78" y="0"/>
                  </a:moveTo>
                  <a:cubicBezTo>
                    <a:pt x="77" y="0"/>
                    <a:pt x="0" y="136"/>
                    <a:pt x="111" y="212"/>
                  </a:cubicBezTo>
                  <a:cubicBezTo>
                    <a:pt x="178" y="280"/>
                    <a:pt x="255" y="348"/>
                    <a:pt x="323" y="459"/>
                  </a:cubicBezTo>
                  <a:cubicBezTo>
                    <a:pt x="357" y="459"/>
                    <a:pt x="391" y="493"/>
                    <a:pt x="425" y="493"/>
                  </a:cubicBezTo>
                  <a:cubicBezTo>
                    <a:pt x="467" y="493"/>
                    <a:pt x="501" y="493"/>
                    <a:pt x="501" y="459"/>
                  </a:cubicBezTo>
                  <a:cubicBezTo>
                    <a:pt x="569" y="459"/>
                    <a:pt x="569" y="425"/>
                    <a:pt x="603" y="391"/>
                  </a:cubicBezTo>
                  <a:cubicBezTo>
                    <a:pt x="603" y="314"/>
                    <a:pt x="569" y="246"/>
                    <a:pt x="501" y="212"/>
                  </a:cubicBezTo>
                  <a:cubicBezTo>
                    <a:pt x="425" y="136"/>
                    <a:pt x="323" y="68"/>
                    <a:pt x="21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4831;p60"/>
            <p:cNvSpPr/>
            <p:nvPr/>
          </p:nvSpPr>
          <p:spPr>
            <a:xfrm>
              <a:off x="1858747" y="3542578"/>
              <a:ext cx="15110" cy="1511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145" y="1"/>
                  </a:moveTo>
                  <a:cubicBezTo>
                    <a:pt x="77" y="1"/>
                    <a:pt x="0" y="102"/>
                    <a:pt x="34" y="136"/>
                  </a:cubicBezTo>
                  <a:cubicBezTo>
                    <a:pt x="111" y="247"/>
                    <a:pt x="213" y="459"/>
                    <a:pt x="357" y="459"/>
                  </a:cubicBezTo>
                  <a:lnTo>
                    <a:pt x="357" y="459"/>
                  </a:lnTo>
                  <a:cubicBezTo>
                    <a:pt x="425" y="459"/>
                    <a:pt x="459" y="391"/>
                    <a:pt x="459" y="315"/>
                  </a:cubicBezTo>
                  <a:cubicBezTo>
                    <a:pt x="425" y="247"/>
                    <a:pt x="391" y="247"/>
                    <a:pt x="323" y="179"/>
                  </a:cubicBezTo>
                  <a:cubicBezTo>
                    <a:pt x="289" y="136"/>
                    <a:pt x="247" y="102"/>
                    <a:pt x="213" y="35"/>
                  </a:cubicBezTo>
                  <a:cubicBezTo>
                    <a:pt x="179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4832;p60"/>
            <p:cNvSpPr/>
            <p:nvPr/>
          </p:nvSpPr>
          <p:spPr>
            <a:xfrm>
              <a:off x="1882167" y="3509927"/>
              <a:ext cx="19577" cy="16227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137" y="1"/>
                  </a:moveTo>
                  <a:cubicBezTo>
                    <a:pt x="69" y="1"/>
                    <a:pt x="1" y="145"/>
                    <a:pt x="69" y="213"/>
                  </a:cubicBezTo>
                  <a:cubicBezTo>
                    <a:pt x="137" y="247"/>
                    <a:pt x="171" y="323"/>
                    <a:pt x="247" y="391"/>
                  </a:cubicBezTo>
                  <a:cubicBezTo>
                    <a:pt x="281" y="391"/>
                    <a:pt x="281" y="425"/>
                    <a:pt x="315" y="459"/>
                  </a:cubicBezTo>
                  <a:cubicBezTo>
                    <a:pt x="383" y="459"/>
                    <a:pt x="426" y="493"/>
                    <a:pt x="460" y="493"/>
                  </a:cubicBezTo>
                  <a:lnTo>
                    <a:pt x="494" y="493"/>
                  </a:lnTo>
                  <a:cubicBezTo>
                    <a:pt x="528" y="493"/>
                    <a:pt x="596" y="425"/>
                    <a:pt x="596" y="357"/>
                  </a:cubicBezTo>
                  <a:cubicBezTo>
                    <a:pt x="562" y="357"/>
                    <a:pt x="562" y="323"/>
                    <a:pt x="528" y="281"/>
                  </a:cubicBezTo>
                  <a:cubicBezTo>
                    <a:pt x="528" y="213"/>
                    <a:pt x="460" y="179"/>
                    <a:pt x="426" y="179"/>
                  </a:cubicBezTo>
                  <a:cubicBezTo>
                    <a:pt x="349" y="111"/>
                    <a:pt x="281" y="69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4833;p60"/>
            <p:cNvSpPr/>
            <p:nvPr/>
          </p:nvSpPr>
          <p:spPr>
            <a:xfrm>
              <a:off x="1836706" y="3483157"/>
              <a:ext cx="15110" cy="17606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47"/>
                    <a:pt x="213" y="323"/>
                  </a:cubicBezTo>
                  <a:cubicBezTo>
                    <a:pt x="281" y="391"/>
                    <a:pt x="323" y="459"/>
                    <a:pt x="357" y="535"/>
                  </a:cubicBezTo>
                  <a:lnTo>
                    <a:pt x="425" y="535"/>
                  </a:lnTo>
                  <a:cubicBezTo>
                    <a:pt x="459" y="535"/>
                    <a:pt x="459" y="535"/>
                    <a:pt x="459" y="501"/>
                  </a:cubicBezTo>
                  <a:cubicBezTo>
                    <a:pt x="459" y="391"/>
                    <a:pt x="391" y="323"/>
                    <a:pt x="357" y="247"/>
                  </a:cubicBezTo>
                  <a:cubicBezTo>
                    <a:pt x="281" y="145"/>
                    <a:pt x="213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4834;p60"/>
            <p:cNvSpPr/>
            <p:nvPr/>
          </p:nvSpPr>
          <p:spPr>
            <a:xfrm>
              <a:off x="1970363" y="3728429"/>
              <a:ext cx="22074" cy="13960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77" y="0"/>
                  </a:moveTo>
                  <a:cubicBezTo>
                    <a:pt x="34" y="0"/>
                    <a:pt x="0" y="43"/>
                    <a:pt x="34" y="77"/>
                  </a:cubicBezTo>
                  <a:cubicBezTo>
                    <a:pt x="77" y="179"/>
                    <a:pt x="213" y="255"/>
                    <a:pt x="289" y="289"/>
                  </a:cubicBezTo>
                  <a:cubicBezTo>
                    <a:pt x="391" y="357"/>
                    <a:pt x="459" y="425"/>
                    <a:pt x="570" y="425"/>
                  </a:cubicBezTo>
                  <a:lnTo>
                    <a:pt x="603" y="425"/>
                  </a:lnTo>
                  <a:cubicBezTo>
                    <a:pt x="671" y="425"/>
                    <a:pt x="671" y="357"/>
                    <a:pt x="671" y="323"/>
                  </a:cubicBezTo>
                  <a:cubicBezTo>
                    <a:pt x="603" y="212"/>
                    <a:pt x="502" y="145"/>
                    <a:pt x="391" y="111"/>
                  </a:cubicBezTo>
                  <a:cubicBezTo>
                    <a:pt x="323" y="77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4835;p60"/>
            <p:cNvSpPr/>
            <p:nvPr/>
          </p:nvSpPr>
          <p:spPr>
            <a:xfrm>
              <a:off x="2000779" y="3699392"/>
              <a:ext cx="18427" cy="17606"/>
            </a:xfrm>
            <a:custGeom>
              <a:avLst/>
              <a:gdLst/>
              <a:ahLst/>
              <a:cxnLst/>
              <a:rect l="l" t="t" r="r" b="b"/>
              <a:pathLst>
                <a:path w="561" h="536" extrusionOk="0">
                  <a:moveTo>
                    <a:pt x="102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0" y="179"/>
                    <a:pt x="68" y="323"/>
                    <a:pt x="136" y="391"/>
                  </a:cubicBezTo>
                  <a:cubicBezTo>
                    <a:pt x="136" y="391"/>
                    <a:pt x="136" y="425"/>
                    <a:pt x="170" y="425"/>
                  </a:cubicBezTo>
                  <a:cubicBezTo>
                    <a:pt x="213" y="459"/>
                    <a:pt x="247" y="459"/>
                    <a:pt x="281" y="502"/>
                  </a:cubicBezTo>
                  <a:cubicBezTo>
                    <a:pt x="315" y="536"/>
                    <a:pt x="349" y="536"/>
                    <a:pt x="425" y="536"/>
                  </a:cubicBezTo>
                  <a:lnTo>
                    <a:pt x="425" y="536"/>
                  </a:lnTo>
                  <a:cubicBezTo>
                    <a:pt x="493" y="536"/>
                    <a:pt x="561" y="459"/>
                    <a:pt x="493" y="391"/>
                  </a:cubicBezTo>
                  <a:cubicBezTo>
                    <a:pt x="493" y="357"/>
                    <a:pt x="459" y="357"/>
                    <a:pt x="459" y="323"/>
                  </a:cubicBez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cubicBezTo>
                    <a:pt x="425" y="289"/>
                    <a:pt x="425" y="247"/>
                    <a:pt x="383" y="247"/>
                  </a:cubicBezTo>
                  <a:cubicBezTo>
                    <a:pt x="349" y="213"/>
                    <a:pt x="349" y="213"/>
                    <a:pt x="315" y="213"/>
                  </a:cubicBezTo>
                  <a:cubicBezTo>
                    <a:pt x="281" y="145"/>
                    <a:pt x="213" y="77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4836;p60"/>
            <p:cNvSpPr/>
            <p:nvPr/>
          </p:nvSpPr>
          <p:spPr>
            <a:xfrm>
              <a:off x="1992403" y="3769160"/>
              <a:ext cx="23486" cy="2095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179" y="0"/>
                  </a:moveTo>
                  <a:cubicBezTo>
                    <a:pt x="77" y="0"/>
                    <a:pt x="0" y="111"/>
                    <a:pt x="111" y="213"/>
                  </a:cubicBezTo>
                  <a:cubicBezTo>
                    <a:pt x="179" y="289"/>
                    <a:pt x="255" y="391"/>
                    <a:pt x="323" y="459"/>
                  </a:cubicBezTo>
                  <a:cubicBezTo>
                    <a:pt x="391" y="536"/>
                    <a:pt x="502" y="637"/>
                    <a:pt x="604" y="637"/>
                  </a:cubicBezTo>
                  <a:lnTo>
                    <a:pt x="604" y="637"/>
                  </a:lnTo>
                  <a:cubicBezTo>
                    <a:pt x="680" y="637"/>
                    <a:pt x="714" y="570"/>
                    <a:pt x="714" y="536"/>
                  </a:cubicBezTo>
                  <a:cubicBezTo>
                    <a:pt x="714" y="391"/>
                    <a:pt x="604" y="323"/>
                    <a:pt x="536" y="247"/>
                  </a:cubicBezTo>
                  <a:cubicBezTo>
                    <a:pt x="425" y="179"/>
                    <a:pt x="357" y="111"/>
                    <a:pt x="255" y="34"/>
                  </a:cubicBezTo>
                  <a:cubicBezTo>
                    <a:pt x="255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4837;p60"/>
            <p:cNvSpPr/>
            <p:nvPr/>
          </p:nvSpPr>
          <p:spPr>
            <a:xfrm>
              <a:off x="1919285" y="3404191"/>
              <a:ext cx="27953" cy="16194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45" y="0"/>
                  </a:moveTo>
                  <a:cubicBezTo>
                    <a:pt x="69" y="0"/>
                    <a:pt x="1" y="68"/>
                    <a:pt x="69" y="145"/>
                  </a:cubicBezTo>
                  <a:cubicBezTo>
                    <a:pt x="247" y="280"/>
                    <a:pt x="460" y="493"/>
                    <a:pt x="740" y="493"/>
                  </a:cubicBezTo>
                  <a:lnTo>
                    <a:pt x="740" y="493"/>
                  </a:lnTo>
                  <a:cubicBezTo>
                    <a:pt x="816" y="493"/>
                    <a:pt x="850" y="425"/>
                    <a:pt x="816" y="391"/>
                  </a:cubicBezTo>
                  <a:cubicBezTo>
                    <a:pt x="638" y="212"/>
                    <a:pt x="392" y="102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4838;p60"/>
            <p:cNvSpPr/>
            <p:nvPr/>
          </p:nvSpPr>
          <p:spPr>
            <a:xfrm>
              <a:off x="1970363" y="3414505"/>
              <a:ext cx="26804" cy="18723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34" y="0"/>
                    <a:pt x="0" y="145"/>
                    <a:pt x="77" y="213"/>
                  </a:cubicBezTo>
                  <a:cubicBezTo>
                    <a:pt x="179" y="289"/>
                    <a:pt x="247" y="323"/>
                    <a:pt x="323" y="391"/>
                  </a:cubicBezTo>
                  <a:cubicBezTo>
                    <a:pt x="425" y="468"/>
                    <a:pt x="502" y="502"/>
                    <a:pt x="603" y="536"/>
                  </a:cubicBezTo>
                  <a:lnTo>
                    <a:pt x="637" y="570"/>
                  </a:lnTo>
                  <a:cubicBezTo>
                    <a:pt x="748" y="570"/>
                    <a:pt x="816" y="391"/>
                    <a:pt x="714" y="323"/>
                  </a:cubicBezTo>
                  <a:cubicBezTo>
                    <a:pt x="637" y="289"/>
                    <a:pt x="570" y="213"/>
                    <a:pt x="459" y="145"/>
                  </a:cubicBezTo>
                  <a:cubicBezTo>
                    <a:pt x="391" y="111"/>
                    <a:pt x="289" y="77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4839;p60"/>
            <p:cNvSpPr/>
            <p:nvPr/>
          </p:nvSpPr>
          <p:spPr>
            <a:xfrm>
              <a:off x="1973976" y="3218077"/>
              <a:ext cx="25424" cy="13960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0"/>
                  </a:moveTo>
                  <a:cubicBezTo>
                    <a:pt x="35" y="0"/>
                    <a:pt x="1" y="110"/>
                    <a:pt x="69" y="144"/>
                  </a:cubicBezTo>
                  <a:cubicBezTo>
                    <a:pt x="179" y="178"/>
                    <a:pt x="281" y="246"/>
                    <a:pt x="392" y="323"/>
                  </a:cubicBezTo>
                  <a:cubicBezTo>
                    <a:pt x="493" y="357"/>
                    <a:pt x="561" y="425"/>
                    <a:pt x="672" y="425"/>
                  </a:cubicBezTo>
                  <a:lnTo>
                    <a:pt x="706" y="425"/>
                  </a:lnTo>
                  <a:cubicBezTo>
                    <a:pt x="774" y="425"/>
                    <a:pt x="774" y="357"/>
                    <a:pt x="740" y="323"/>
                  </a:cubicBezTo>
                  <a:cubicBezTo>
                    <a:pt x="706" y="212"/>
                    <a:pt x="561" y="178"/>
                    <a:pt x="493" y="144"/>
                  </a:cubicBezTo>
                  <a:cubicBezTo>
                    <a:pt x="349" y="110"/>
                    <a:pt x="247" y="77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4840;p60"/>
            <p:cNvSpPr/>
            <p:nvPr/>
          </p:nvSpPr>
          <p:spPr>
            <a:xfrm>
              <a:off x="1983206" y="3201883"/>
              <a:ext cx="32683" cy="13993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145" y="0"/>
                  </a:moveTo>
                  <a:cubicBezTo>
                    <a:pt x="68" y="0"/>
                    <a:pt x="0" y="145"/>
                    <a:pt x="111" y="179"/>
                  </a:cubicBezTo>
                  <a:cubicBezTo>
                    <a:pt x="212" y="247"/>
                    <a:pt x="323" y="315"/>
                    <a:pt x="459" y="357"/>
                  </a:cubicBezTo>
                  <a:cubicBezTo>
                    <a:pt x="535" y="391"/>
                    <a:pt x="637" y="425"/>
                    <a:pt x="748" y="425"/>
                  </a:cubicBezTo>
                  <a:lnTo>
                    <a:pt x="850" y="425"/>
                  </a:lnTo>
                  <a:cubicBezTo>
                    <a:pt x="918" y="391"/>
                    <a:pt x="994" y="247"/>
                    <a:pt x="884" y="179"/>
                  </a:cubicBezTo>
                  <a:cubicBezTo>
                    <a:pt x="816" y="102"/>
                    <a:pt x="671" y="102"/>
                    <a:pt x="569" y="68"/>
                  </a:cubicBezTo>
                  <a:cubicBezTo>
                    <a:pt x="425" y="34"/>
                    <a:pt x="280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4841;p60"/>
            <p:cNvSpPr/>
            <p:nvPr/>
          </p:nvSpPr>
          <p:spPr>
            <a:xfrm>
              <a:off x="1884401" y="3170350"/>
              <a:ext cx="22106" cy="15373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103" y="0"/>
                  </a:moveTo>
                  <a:cubicBezTo>
                    <a:pt x="35" y="0"/>
                    <a:pt x="1" y="111"/>
                    <a:pt x="69" y="179"/>
                  </a:cubicBezTo>
                  <a:cubicBezTo>
                    <a:pt x="145" y="213"/>
                    <a:pt x="247" y="289"/>
                    <a:pt x="315" y="357"/>
                  </a:cubicBezTo>
                  <a:cubicBezTo>
                    <a:pt x="392" y="391"/>
                    <a:pt x="460" y="468"/>
                    <a:pt x="570" y="468"/>
                  </a:cubicBezTo>
                  <a:lnTo>
                    <a:pt x="570" y="468"/>
                  </a:lnTo>
                  <a:cubicBezTo>
                    <a:pt x="638" y="468"/>
                    <a:pt x="672" y="391"/>
                    <a:pt x="672" y="323"/>
                  </a:cubicBezTo>
                  <a:cubicBezTo>
                    <a:pt x="604" y="255"/>
                    <a:pt x="494" y="179"/>
                    <a:pt x="426" y="145"/>
                  </a:cubicBezTo>
                  <a:cubicBezTo>
                    <a:pt x="358" y="111"/>
                    <a:pt x="247" y="7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4842;p60"/>
            <p:cNvSpPr/>
            <p:nvPr/>
          </p:nvSpPr>
          <p:spPr>
            <a:xfrm>
              <a:off x="1883284" y="3143842"/>
              <a:ext cx="24340" cy="11464"/>
            </a:xfrm>
            <a:custGeom>
              <a:avLst/>
              <a:gdLst/>
              <a:ahLst/>
              <a:cxnLst/>
              <a:rect l="l" t="t" r="r" b="b"/>
              <a:pathLst>
                <a:path w="741" h="349" extrusionOk="0">
                  <a:moveTo>
                    <a:pt x="137" y="0"/>
                  </a:moveTo>
                  <a:cubicBezTo>
                    <a:pt x="35" y="0"/>
                    <a:pt x="1" y="102"/>
                    <a:pt x="69" y="136"/>
                  </a:cubicBezTo>
                  <a:cubicBezTo>
                    <a:pt x="179" y="213"/>
                    <a:pt x="281" y="247"/>
                    <a:pt x="392" y="315"/>
                  </a:cubicBezTo>
                  <a:cubicBezTo>
                    <a:pt x="460" y="349"/>
                    <a:pt x="528" y="349"/>
                    <a:pt x="562" y="349"/>
                  </a:cubicBezTo>
                  <a:cubicBezTo>
                    <a:pt x="604" y="349"/>
                    <a:pt x="638" y="349"/>
                    <a:pt x="706" y="315"/>
                  </a:cubicBezTo>
                  <a:cubicBezTo>
                    <a:pt x="706" y="315"/>
                    <a:pt x="740" y="281"/>
                    <a:pt x="706" y="247"/>
                  </a:cubicBezTo>
                  <a:cubicBezTo>
                    <a:pt x="672" y="170"/>
                    <a:pt x="604" y="102"/>
                    <a:pt x="494" y="102"/>
                  </a:cubicBezTo>
                  <a:cubicBezTo>
                    <a:pt x="392" y="68"/>
                    <a:pt x="281" y="34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4843;p60"/>
            <p:cNvSpPr/>
            <p:nvPr/>
          </p:nvSpPr>
          <p:spPr>
            <a:xfrm>
              <a:off x="1807669" y="3122918"/>
              <a:ext cx="30187" cy="13993"/>
            </a:xfrm>
            <a:custGeom>
              <a:avLst/>
              <a:gdLst/>
              <a:ahLst/>
              <a:cxnLst/>
              <a:rect l="l" t="t" r="r" b="b"/>
              <a:pathLst>
                <a:path w="919" h="426" extrusionOk="0">
                  <a:moveTo>
                    <a:pt x="145" y="0"/>
                  </a:moveTo>
                  <a:cubicBezTo>
                    <a:pt x="1" y="0"/>
                    <a:pt x="1" y="170"/>
                    <a:pt x="103" y="213"/>
                  </a:cubicBezTo>
                  <a:cubicBezTo>
                    <a:pt x="213" y="247"/>
                    <a:pt x="315" y="281"/>
                    <a:pt x="460" y="315"/>
                  </a:cubicBezTo>
                  <a:cubicBezTo>
                    <a:pt x="528" y="349"/>
                    <a:pt x="638" y="425"/>
                    <a:pt x="740" y="425"/>
                  </a:cubicBezTo>
                  <a:lnTo>
                    <a:pt x="740" y="425"/>
                  </a:lnTo>
                  <a:cubicBezTo>
                    <a:pt x="850" y="425"/>
                    <a:pt x="918" y="315"/>
                    <a:pt x="850" y="247"/>
                  </a:cubicBezTo>
                  <a:cubicBezTo>
                    <a:pt x="782" y="136"/>
                    <a:pt x="672" y="102"/>
                    <a:pt x="528" y="68"/>
                  </a:cubicBezTo>
                  <a:cubicBezTo>
                    <a:pt x="392" y="34"/>
                    <a:pt x="281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4844;p60"/>
            <p:cNvSpPr/>
            <p:nvPr/>
          </p:nvSpPr>
          <p:spPr>
            <a:xfrm>
              <a:off x="1792625" y="3143842"/>
              <a:ext cx="26804" cy="12581"/>
            </a:xfrm>
            <a:custGeom>
              <a:avLst/>
              <a:gdLst/>
              <a:ahLst/>
              <a:cxnLst/>
              <a:rect l="l" t="t" r="r" b="b"/>
              <a:pathLst>
                <a:path w="816" h="383" extrusionOk="0">
                  <a:moveTo>
                    <a:pt x="102" y="0"/>
                  </a:moveTo>
                  <a:cubicBezTo>
                    <a:pt x="34" y="0"/>
                    <a:pt x="0" y="102"/>
                    <a:pt x="68" y="136"/>
                  </a:cubicBezTo>
                  <a:cubicBezTo>
                    <a:pt x="246" y="247"/>
                    <a:pt x="493" y="383"/>
                    <a:pt x="705" y="383"/>
                  </a:cubicBezTo>
                  <a:lnTo>
                    <a:pt x="739" y="383"/>
                  </a:lnTo>
                  <a:cubicBezTo>
                    <a:pt x="773" y="383"/>
                    <a:pt x="816" y="315"/>
                    <a:pt x="773" y="281"/>
                  </a:cubicBezTo>
                  <a:cubicBezTo>
                    <a:pt x="603" y="136"/>
                    <a:pt x="314" y="68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4845;p60"/>
            <p:cNvSpPr/>
            <p:nvPr/>
          </p:nvSpPr>
          <p:spPr>
            <a:xfrm>
              <a:off x="2054058" y="3249578"/>
              <a:ext cx="24603" cy="15110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11" y="213"/>
                    <a:pt x="179" y="281"/>
                    <a:pt x="290" y="349"/>
                  </a:cubicBezTo>
                  <a:cubicBezTo>
                    <a:pt x="324" y="392"/>
                    <a:pt x="392" y="392"/>
                    <a:pt x="426" y="426"/>
                  </a:cubicBezTo>
                  <a:cubicBezTo>
                    <a:pt x="460" y="460"/>
                    <a:pt x="502" y="460"/>
                    <a:pt x="536" y="460"/>
                  </a:cubicBezTo>
                  <a:lnTo>
                    <a:pt x="570" y="460"/>
                  </a:lnTo>
                  <a:lnTo>
                    <a:pt x="604" y="460"/>
                  </a:lnTo>
                  <a:lnTo>
                    <a:pt x="604" y="460"/>
                  </a:lnTo>
                  <a:cubicBezTo>
                    <a:pt x="714" y="460"/>
                    <a:pt x="748" y="315"/>
                    <a:pt x="672" y="281"/>
                  </a:cubicBezTo>
                  <a:cubicBezTo>
                    <a:pt x="604" y="247"/>
                    <a:pt x="604" y="213"/>
                    <a:pt x="536" y="179"/>
                  </a:cubicBezTo>
                  <a:cubicBezTo>
                    <a:pt x="502" y="179"/>
                    <a:pt x="426" y="137"/>
                    <a:pt x="392" y="137"/>
                  </a:cubicBezTo>
                  <a:cubicBezTo>
                    <a:pt x="324" y="69"/>
                    <a:pt x="213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4846;p60"/>
            <p:cNvSpPr/>
            <p:nvPr/>
          </p:nvSpPr>
          <p:spPr>
            <a:xfrm>
              <a:off x="2091471" y="3229771"/>
              <a:ext cx="22074" cy="12876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170" y="1"/>
                  </a:moveTo>
                  <a:lnTo>
                    <a:pt x="136" y="1"/>
                  </a:ln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281"/>
                    <a:pt x="459" y="358"/>
                  </a:cubicBezTo>
                  <a:cubicBezTo>
                    <a:pt x="459" y="358"/>
                    <a:pt x="493" y="392"/>
                    <a:pt x="527" y="392"/>
                  </a:cubicBezTo>
                  <a:cubicBezTo>
                    <a:pt x="561" y="392"/>
                    <a:pt x="561" y="358"/>
                    <a:pt x="595" y="358"/>
                  </a:cubicBezTo>
                  <a:cubicBezTo>
                    <a:pt x="637" y="315"/>
                    <a:pt x="671" y="281"/>
                    <a:pt x="671" y="213"/>
                  </a:cubicBezTo>
                  <a:cubicBezTo>
                    <a:pt x="671" y="179"/>
                    <a:pt x="637" y="103"/>
                    <a:pt x="595" y="103"/>
                  </a:cubicBezTo>
                  <a:cubicBezTo>
                    <a:pt x="459" y="35"/>
                    <a:pt x="31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4847;p60"/>
            <p:cNvSpPr/>
            <p:nvPr/>
          </p:nvSpPr>
          <p:spPr>
            <a:xfrm>
              <a:off x="2143633" y="3227537"/>
              <a:ext cx="17606" cy="11497"/>
            </a:xfrm>
            <a:custGeom>
              <a:avLst/>
              <a:gdLst/>
              <a:ahLst/>
              <a:cxnLst/>
              <a:rect l="l" t="t" r="r" b="b"/>
              <a:pathLst>
                <a:path w="536" h="350" extrusionOk="0">
                  <a:moveTo>
                    <a:pt x="145" y="1"/>
                  </a:moveTo>
                  <a:cubicBezTo>
                    <a:pt x="35" y="1"/>
                    <a:pt x="1" y="137"/>
                    <a:pt x="69" y="213"/>
                  </a:cubicBezTo>
                  <a:cubicBezTo>
                    <a:pt x="179" y="247"/>
                    <a:pt x="281" y="349"/>
                    <a:pt x="357" y="349"/>
                  </a:cubicBezTo>
                  <a:cubicBezTo>
                    <a:pt x="391" y="349"/>
                    <a:pt x="391" y="349"/>
                    <a:pt x="425" y="315"/>
                  </a:cubicBezTo>
                  <a:cubicBezTo>
                    <a:pt x="459" y="315"/>
                    <a:pt x="536" y="247"/>
                    <a:pt x="493" y="213"/>
                  </a:cubicBezTo>
                  <a:cubicBezTo>
                    <a:pt x="459" y="103"/>
                    <a:pt x="425" y="103"/>
                    <a:pt x="357" y="69"/>
                  </a:cubicBezTo>
                  <a:cubicBezTo>
                    <a:pt x="281" y="35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4848;p60"/>
            <p:cNvSpPr/>
            <p:nvPr/>
          </p:nvSpPr>
          <p:spPr>
            <a:xfrm>
              <a:off x="2143633" y="3269418"/>
              <a:ext cx="31566" cy="15077"/>
            </a:xfrm>
            <a:custGeom>
              <a:avLst/>
              <a:gdLst/>
              <a:ahLst/>
              <a:cxnLst/>
              <a:rect l="l" t="t" r="r" b="b"/>
              <a:pathLst>
                <a:path w="961" h="459" extrusionOk="0">
                  <a:moveTo>
                    <a:pt x="35" y="0"/>
                  </a:moveTo>
                  <a:cubicBezTo>
                    <a:pt x="1" y="0"/>
                    <a:pt x="1" y="34"/>
                    <a:pt x="1" y="34"/>
                  </a:cubicBezTo>
                  <a:cubicBezTo>
                    <a:pt x="111" y="136"/>
                    <a:pt x="281" y="212"/>
                    <a:pt x="391" y="280"/>
                  </a:cubicBezTo>
                  <a:cubicBezTo>
                    <a:pt x="536" y="348"/>
                    <a:pt x="672" y="459"/>
                    <a:pt x="816" y="459"/>
                  </a:cubicBezTo>
                  <a:lnTo>
                    <a:pt x="816" y="459"/>
                  </a:lnTo>
                  <a:cubicBezTo>
                    <a:pt x="884" y="459"/>
                    <a:pt x="961" y="348"/>
                    <a:pt x="884" y="314"/>
                  </a:cubicBezTo>
                  <a:cubicBezTo>
                    <a:pt x="782" y="212"/>
                    <a:pt x="604" y="170"/>
                    <a:pt x="493" y="102"/>
                  </a:cubicBezTo>
                  <a:cubicBezTo>
                    <a:pt x="323" y="68"/>
                    <a:pt x="179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4849;p60"/>
            <p:cNvSpPr/>
            <p:nvPr/>
          </p:nvSpPr>
          <p:spPr>
            <a:xfrm>
              <a:off x="2129673" y="3293692"/>
              <a:ext cx="30187" cy="16194"/>
            </a:xfrm>
            <a:custGeom>
              <a:avLst/>
              <a:gdLst/>
              <a:ahLst/>
              <a:cxnLst/>
              <a:rect l="l" t="t" r="r" b="b"/>
              <a:pathLst>
                <a:path w="919" h="493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213" y="280"/>
                    <a:pt x="324" y="323"/>
                    <a:pt x="426" y="391"/>
                  </a:cubicBezTo>
                  <a:cubicBezTo>
                    <a:pt x="536" y="425"/>
                    <a:pt x="604" y="493"/>
                    <a:pt x="706" y="493"/>
                  </a:cubicBezTo>
                  <a:cubicBezTo>
                    <a:pt x="748" y="493"/>
                    <a:pt x="748" y="493"/>
                    <a:pt x="782" y="459"/>
                  </a:cubicBezTo>
                  <a:cubicBezTo>
                    <a:pt x="850" y="459"/>
                    <a:pt x="918" y="357"/>
                    <a:pt x="850" y="247"/>
                  </a:cubicBezTo>
                  <a:cubicBezTo>
                    <a:pt x="782" y="145"/>
                    <a:pt x="672" y="145"/>
                    <a:pt x="570" y="111"/>
                  </a:cubicBezTo>
                  <a:cubicBezTo>
                    <a:pt x="426" y="68"/>
                    <a:pt x="324" y="34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4850;p60"/>
            <p:cNvSpPr/>
            <p:nvPr/>
          </p:nvSpPr>
          <p:spPr>
            <a:xfrm>
              <a:off x="2221482" y="3458882"/>
              <a:ext cx="33800" cy="15077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145" y="0"/>
                  </a:moveTo>
                  <a:cubicBezTo>
                    <a:pt x="77" y="0"/>
                    <a:pt x="1" y="102"/>
                    <a:pt x="111" y="178"/>
                  </a:cubicBezTo>
                  <a:cubicBezTo>
                    <a:pt x="324" y="314"/>
                    <a:pt x="570" y="425"/>
                    <a:pt x="816" y="459"/>
                  </a:cubicBezTo>
                  <a:lnTo>
                    <a:pt x="850" y="459"/>
                  </a:lnTo>
                  <a:cubicBezTo>
                    <a:pt x="1029" y="459"/>
                    <a:pt x="995" y="212"/>
                    <a:pt x="850" y="136"/>
                  </a:cubicBezTo>
                  <a:cubicBezTo>
                    <a:pt x="638" y="68"/>
                    <a:pt x="391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4851;p60"/>
            <p:cNvSpPr/>
            <p:nvPr/>
          </p:nvSpPr>
          <p:spPr>
            <a:xfrm>
              <a:off x="2239055" y="3428465"/>
              <a:ext cx="34917" cy="11727"/>
            </a:xfrm>
            <a:custGeom>
              <a:avLst/>
              <a:gdLst/>
              <a:ahLst/>
              <a:cxnLst/>
              <a:rect l="l" t="t" r="r" b="b"/>
              <a:pathLst>
                <a:path w="1063" h="357" extrusionOk="0">
                  <a:moveTo>
                    <a:pt x="179" y="0"/>
                  </a:moveTo>
                  <a:cubicBezTo>
                    <a:pt x="69" y="0"/>
                    <a:pt x="1" y="145"/>
                    <a:pt x="137" y="179"/>
                  </a:cubicBezTo>
                  <a:cubicBezTo>
                    <a:pt x="281" y="213"/>
                    <a:pt x="426" y="255"/>
                    <a:pt x="562" y="323"/>
                  </a:cubicBezTo>
                  <a:cubicBezTo>
                    <a:pt x="638" y="323"/>
                    <a:pt x="740" y="357"/>
                    <a:pt x="850" y="357"/>
                  </a:cubicBezTo>
                  <a:lnTo>
                    <a:pt x="918" y="357"/>
                  </a:lnTo>
                  <a:cubicBezTo>
                    <a:pt x="1063" y="323"/>
                    <a:pt x="1063" y="179"/>
                    <a:pt x="952" y="111"/>
                  </a:cubicBezTo>
                  <a:cubicBezTo>
                    <a:pt x="850" y="43"/>
                    <a:pt x="740" y="43"/>
                    <a:pt x="604" y="43"/>
                  </a:cubicBezTo>
                  <a:cubicBezTo>
                    <a:pt x="494" y="0"/>
                    <a:pt x="315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4852;p60"/>
            <p:cNvSpPr/>
            <p:nvPr/>
          </p:nvSpPr>
          <p:spPr>
            <a:xfrm>
              <a:off x="2215635" y="3393581"/>
              <a:ext cx="30450" cy="11759"/>
            </a:xfrm>
            <a:custGeom>
              <a:avLst/>
              <a:gdLst/>
              <a:ahLst/>
              <a:cxnLst/>
              <a:rect l="l" t="t" r="r" b="b"/>
              <a:pathLst>
                <a:path w="927" h="358" extrusionOk="0">
                  <a:moveTo>
                    <a:pt x="502" y="0"/>
                  </a:moveTo>
                  <a:cubicBezTo>
                    <a:pt x="357" y="0"/>
                    <a:pt x="255" y="43"/>
                    <a:pt x="145" y="43"/>
                  </a:cubicBezTo>
                  <a:cubicBezTo>
                    <a:pt x="0" y="77"/>
                    <a:pt x="43" y="289"/>
                    <a:pt x="179" y="289"/>
                  </a:cubicBezTo>
                  <a:cubicBezTo>
                    <a:pt x="289" y="289"/>
                    <a:pt x="391" y="323"/>
                    <a:pt x="502" y="323"/>
                  </a:cubicBezTo>
                  <a:cubicBezTo>
                    <a:pt x="569" y="357"/>
                    <a:pt x="637" y="357"/>
                    <a:pt x="714" y="357"/>
                  </a:cubicBezTo>
                  <a:lnTo>
                    <a:pt x="850" y="357"/>
                  </a:lnTo>
                  <a:cubicBezTo>
                    <a:pt x="892" y="323"/>
                    <a:pt x="926" y="213"/>
                    <a:pt x="892" y="145"/>
                  </a:cubicBezTo>
                  <a:cubicBezTo>
                    <a:pt x="816" y="43"/>
                    <a:pt x="637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4853;p60"/>
            <p:cNvSpPr/>
            <p:nvPr/>
          </p:nvSpPr>
          <p:spPr>
            <a:xfrm>
              <a:off x="2198324" y="3349500"/>
              <a:ext cx="30187" cy="10610"/>
            </a:xfrm>
            <a:custGeom>
              <a:avLst/>
              <a:gdLst/>
              <a:ahLst/>
              <a:cxnLst/>
              <a:rect l="l" t="t" r="r" b="b"/>
              <a:pathLst>
                <a:path w="919" h="323" extrusionOk="0">
                  <a:moveTo>
                    <a:pt x="357" y="0"/>
                  </a:moveTo>
                  <a:cubicBezTo>
                    <a:pt x="281" y="0"/>
                    <a:pt x="213" y="34"/>
                    <a:pt x="145" y="34"/>
                  </a:cubicBezTo>
                  <a:cubicBezTo>
                    <a:pt x="1" y="34"/>
                    <a:pt x="35" y="246"/>
                    <a:pt x="145" y="280"/>
                  </a:cubicBezTo>
                  <a:cubicBezTo>
                    <a:pt x="247" y="280"/>
                    <a:pt x="357" y="280"/>
                    <a:pt x="459" y="323"/>
                  </a:cubicBezTo>
                  <a:lnTo>
                    <a:pt x="570" y="323"/>
                  </a:lnTo>
                  <a:cubicBezTo>
                    <a:pt x="638" y="323"/>
                    <a:pt x="706" y="323"/>
                    <a:pt x="782" y="280"/>
                  </a:cubicBezTo>
                  <a:cubicBezTo>
                    <a:pt x="918" y="280"/>
                    <a:pt x="884" y="111"/>
                    <a:pt x="782" y="68"/>
                  </a:cubicBezTo>
                  <a:cubicBezTo>
                    <a:pt x="672" y="34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4854;p60"/>
            <p:cNvSpPr/>
            <p:nvPr/>
          </p:nvSpPr>
          <p:spPr>
            <a:xfrm>
              <a:off x="2264446" y="3335540"/>
              <a:ext cx="31566" cy="11759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77" y="0"/>
                  </a:moveTo>
                  <a:cubicBezTo>
                    <a:pt x="1" y="0"/>
                    <a:pt x="1" y="145"/>
                    <a:pt x="77" y="145"/>
                  </a:cubicBezTo>
                  <a:cubicBezTo>
                    <a:pt x="290" y="247"/>
                    <a:pt x="536" y="357"/>
                    <a:pt x="782" y="357"/>
                  </a:cubicBezTo>
                  <a:lnTo>
                    <a:pt x="893" y="357"/>
                  </a:lnTo>
                  <a:cubicBezTo>
                    <a:pt x="961" y="357"/>
                    <a:pt x="961" y="247"/>
                    <a:pt x="893" y="213"/>
                  </a:cubicBezTo>
                  <a:cubicBezTo>
                    <a:pt x="681" y="68"/>
                    <a:pt x="358" y="34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4855;p60"/>
            <p:cNvSpPr/>
            <p:nvPr/>
          </p:nvSpPr>
          <p:spPr>
            <a:xfrm>
              <a:off x="2246052" y="3309853"/>
              <a:ext cx="25424" cy="7029"/>
            </a:xfrm>
            <a:custGeom>
              <a:avLst/>
              <a:gdLst/>
              <a:ahLst/>
              <a:cxnLst/>
              <a:rect l="l" t="t" r="r" b="b"/>
              <a:pathLst>
                <a:path w="774" h="214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1"/>
                    <a:pt x="0" y="111"/>
                    <a:pt x="68" y="145"/>
                  </a:cubicBezTo>
                  <a:cubicBezTo>
                    <a:pt x="247" y="213"/>
                    <a:pt x="425" y="213"/>
                    <a:pt x="603" y="213"/>
                  </a:cubicBezTo>
                  <a:lnTo>
                    <a:pt x="671" y="213"/>
                  </a:lnTo>
                  <a:cubicBezTo>
                    <a:pt x="739" y="213"/>
                    <a:pt x="773" y="111"/>
                    <a:pt x="671" y="77"/>
                  </a:cubicBezTo>
                  <a:cubicBezTo>
                    <a:pt x="527" y="43"/>
                    <a:pt x="39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4856;p60"/>
            <p:cNvSpPr/>
            <p:nvPr/>
          </p:nvSpPr>
          <p:spPr>
            <a:xfrm>
              <a:off x="2284286" y="3386585"/>
              <a:ext cx="27920" cy="12876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44" y="1"/>
                  </a:moveTo>
                  <a:cubicBezTo>
                    <a:pt x="0" y="1"/>
                    <a:pt x="0" y="179"/>
                    <a:pt x="111" y="213"/>
                  </a:cubicBezTo>
                  <a:cubicBezTo>
                    <a:pt x="212" y="256"/>
                    <a:pt x="323" y="324"/>
                    <a:pt x="425" y="324"/>
                  </a:cubicBezTo>
                  <a:cubicBezTo>
                    <a:pt x="501" y="358"/>
                    <a:pt x="569" y="392"/>
                    <a:pt x="671" y="392"/>
                  </a:cubicBezTo>
                  <a:lnTo>
                    <a:pt x="748" y="392"/>
                  </a:lnTo>
                  <a:cubicBezTo>
                    <a:pt x="816" y="358"/>
                    <a:pt x="850" y="256"/>
                    <a:pt x="782" y="179"/>
                  </a:cubicBezTo>
                  <a:cubicBezTo>
                    <a:pt x="714" y="77"/>
                    <a:pt x="603" y="77"/>
                    <a:pt x="501" y="77"/>
                  </a:cubicBezTo>
                  <a:cubicBezTo>
                    <a:pt x="357" y="43"/>
                    <a:pt x="246" y="43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4857;p60"/>
            <p:cNvSpPr/>
            <p:nvPr/>
          </p:nvSpPr>
          <p:spPr>
            <a:xfrm>
              <a:off x="2298214" y="3450769"/>
              <a:ext cx="30450" cy="12613"/>
            </a:xfrm>
            <a:custGeom>
              <a:avLst/>
              <a:gdLst/>
              <a:ahLst/>
              <a:cxnLst/>
              <a:rect l="l" t="t" r="r" b="b"/>
              <a:pathLst>
                <a:path w="927" h="384" extrusionOk="0">
                  <a:moveTo>
                    <a:pt x="145" y="1"/>
                  </a:moveTo>
                  <a:cubicBezTo>
                    <a:pt x="35" y="1"/>
                    <a:pt x="1" y="137"/>
                    <a:pt x="111" y="171"/>
                  </a:cubicBezTo>
                  <a:cubicBezTo>
                    <a:pt x="247" y="213"/>
                    <a:pt x="358" y="281"/>
                    <a:pt x="502" y="315"/>
                  </a:cubicBezTo>
                  <a:cubicBezTo>
                    <a:pt x="570" y="349"/>
                    <a:pt x="672" y="383"/>
                    <a:pt x="748" y="383"/>
                  </a:cubicBezTo>
                  <a:cubicBezTo>
                    <a:pt x="782" y="383"/>
                    <a:pt x="816" y="349"/>
                    <a:pt x="816" y="349"/>
                  </a:cubicBezTo>
                  <a:cubicBezTo>
                    <a:pt x="884" y="349"/>
                    <a:pt x="927" y="247"/>
                    <a:pt x="850" y="213"/>
                  </a:cubicBezTo>
                  <a:cubicBezTo>
                    <a:pt x="714" y="35"/>
                    <a:pt x="392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4858;p60"/>
            <p:cNvSpPr/>
            <p:nvPr/>
          </p:nvSpPr>
          <p:spPr>
            <a:xfrm>
              <a:off x="2258895" y="3507694"/>
              <a:ext cx="31271" cy="15110"/>
            </a:xfrm>
            <a:custGeom>
              <a:avLst/>
              <a:gdLst/>
              <a:ahLst/>
              <a:cxnLst/>
              <a:rect l="l" t="t" r="r" b="b"/>
              <a:pathLst>
                <a:path w="952" h="460" extrusionOk="0">
                  <a:moveTo>
                    <a:pt x="136" y="1"/>
                  </a:move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315"/>
                    <a:pt x="493" y="349"/>
                  </a:cubicBezTo>
                  <a:cubicBezTo>
                    <a:pt x="561" y="391"/>
                    <a:pt x="671" y="459"/>
                    <a:pt x="807" y="459"/>
                  </a:cubicBezTo>
                  <a:lnTo>
                    <a:pt x="807" y="459"/>
                  </a:lnTo>
                  <a:cubicBezTo>
                    <a:pt x="884" y="459"/>
                    <a:pt x="951" y="391"/>
                    <a:pt x="917" y="281"/>
                  </a:cubicBezTo>
                  <a:cubicBezTo>
                    <a:pt x="807" y="213"/>
                    <a:pt x="705" y="179"/>
                    <a:pt x="595" y="103"/>
                  </a:cubicBezTo>
                  <a:cubicBezTo>
                    <a:pt x="459" y="69"/>
                    <a:pt x="314" y="35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4859;p60"/>
            <p:cNvSpPr/>
            <p:nvPr/>
          </p:nvSpPr>
          <p:spPr>
            <a:xfrm>
              <a:off x="2185481" y="3499613"/>
              <a:ext cx="31566" cy="15110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179" y="0"/>
                  </a:moveTo>
                  <a:cubicBezTo>
                    <a:pt x="35" y="0"/>
                    <a:pt x="1" y="170"/>
                    <a:pt x="145" y="247"/>
                  </a:cubicBezTo>
                  <a:lnTo>
                    <a:pt x="494" y="383"/>
                  </a:lnTo>
                  <a:cubicBezTo>
                    <a:pt x="604" y="425"/>
                    <a:pt x="672" y="459"/>
                    <a:pt x="782" y="459"/>
                  </a:cubicBezTo>
                  <a:lnTo>
                    <a:pt x="850" y="459"/>
                  </a:lnTo>
                  <a:cubicBezTo>
                    <a:pt x="961" y="425"/>
                    <a:pt x="961" y="281"/>
                    <a:pt x="884" y="213"/>
                  </a:cubicBezTo>
                  <a:cubicBezTo>
                    <a:pt x="816" y="136"/>
                    <a:pt x="672" y="102"/>
                    <a:pt x="570" y="102"/>
                  </a:cubicBezTo>
                  <a:cubicBezTo>
                    <a:pt x="460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4860;p60"/>
            <p:cNvSpPr/>
            <p:nvPr/>
          </p:nvSpPr>
          <p:spPr>
            <a:xfrm>
              <a:off x="2144750" y="3453003"/>
              <a:ext cx="30450" cy="17343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45"/>
                    <a:pt x="111" y="213"/>
                  </a:cubicBezTo>
                  <a:cubicBezTo>
                    <a:pt x="213" y="315"/>
                    <a:pt x="323" y="391"/>
                    <a:pt x="459" y="425"/>
                  </a:cubicBezTo>
                  <a:cubicBezTo>
                    <a:pt x="536" y="493"/>
                    <a:pt x="638" y="527"/>
                    <a:pt x="748" y="527"/>
                  </a:cubicBezTo>
                  <a:lnTo>
                    <a:pt x="816" y="527"/>
                  </a:lnTo>
                  <a:cubicBezTo>
                    <a:pt x="927" y="493"/>
                    <a:pt x="927" y="391"/>
                    <a:pt x="884" y="315"/>
                  </a:cubicBezTo>
                  <a:cubicBezTo>
                    <a:pt x="816" y="247"/>
                    <a:pt x="672" y="213"/>
                    <a:pt x="570" y="179"/>
                  </a:cubicBezTo>
                  <a:cubicBezTo>
                    <a:pt x="459" y="145"/>
                    <a:pt x="323" y="69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4861;p60"/>
            <p:cNvSpPr/>
            <p:nvPr/>
          </p:nvSpPr>
          <p:spPr>
            <a:xfrm>
              <a:off x="2106516" y="3494850"/>
              <a:ext cx="22074" cy="18756"/>
            </a:xfrm>
            <a:custGeom>
              <a:avLst/>
              <a:gdLst/>
              <a:ahLst/>
              <a:cxnLst/>
              <a:rect l="l" t="t" r="r" b="b"/>
              <a:pathLst>
                <a:path w="672" h="571" extrusionOk="0">
                  <a:moveTo>
                    <a:pt x="137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37" y="247"/>
                    <a:pt x="247" y="358"/>
                    <a:pt x="315" y="426"/>
                  </a:cubicBezTo>
                  <a:cubicBezTo>
                    <a:pt x="392" y="494"/>
                    <a:pt x="494" y="570"/>
                    <a:pt x="604" y="570"/>
                  </a:cubicBezTo>
                  <a:lnTo>
                    <a:pt x="604" y="570"/>
                  </a:lnTo>
                  <a:cubicBezTo>
                    <a:pt x="638" y="570"/>
                    <a:pt x="672" y="528"/>
                    <a:pt x="672" y="494"/>
                  </a:cubicBezTo>
                  <a:cubicBezTo>
                    <a:pt x="638" y="392"/>
                    <a:pt x="562" y="315"/>
                    <a:pt x="460" y="247"/>
                  </a:cubicBezTo>
                  <a:cubicBezTo>
                    <a:pt x="392" y="179"/>
                    <a:pt x="315" y="103"/>
                    <a:pt x="213" y="35"/>
                  </a:cubicBezTo>
                  <a:cubicBezTo>
                    <a:pt x="179" y="1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4862;p60"/>
            <p:cNvSpPr/>
            <p:nvPr/>
          </p:nvSpPr>
          <p:spPr>
            <a:xfrm>
              <a:off x="2080862" y="3450769"/>
              <a:ext cx="22074" cy="16227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45" y="1"/>
                  </a:moveTo>
                  <a:cubicBezTo>
                    <a:pt x="34" y="1"/>
                    <a:pt x="0" y="137"/>
                    <a:pt x="68" y="213"/>
                  </a:cubicBezTo>
                  <a:cubicBezTo>
                    <a:pt x="179" y="281"/>
                    <a:pt x="281" y="349"/>
                    <a:pt x="357" y="425"/>
                  </a:cubicBezTo>
                  <a:cubicBezTo>
                    <a:pt x="391" y="459"/>
                    <a:pt x="459" y="493"/>
                    <a:pt x="493" y="493"/>
                  </a:cubicBezTo>
                  <a:cubicBezTo>
                    <a:pt x="535" y="493"/>
                    <a:pt x="569" y="459"/>
                    <a:pt x="603" y="425"/>
                  </a:cubicBezTo>
                  <a:cubicBezTo>
                    <a:pt x="671" y="349"/>
                    <a:pt x="637" y="247"/>
                    <a:pt x="569" y="171"/>
                  </a:cubicBezTo>
                  <a:cubicBezTo>
                    <a:pt x="425" y="103"/>
                    <a:pt x="32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4863;p60"/>
            <p:cNvSpPr/>
            <p:nvPr/>
          </p:nvSpPr>
          <p:spPr>
            <a:xfrm>
              <a:off x="2029784" y="3451886"/>
              <a:ext cx="20957" cy="2095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03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37" y="213"/>
                    <a:pt x="213" y="315"/>
                    <a:pt x="281" y="391"/>
                  </a:cubicBezTo>
                  <a:cubicBezTo>
                    <a:pt x="349" y="493"/>
                    <a:pt x="426" y="604"/>
                    <a:pt x="527" y="638"/>
                  </a:cubicBezTo>
                  <a:lnTo>
                    <a:pt x="527" y="638"/>
                  </a:lnTo>
                  <a:cubicBezTo>
                    <a:pt x="604" y="638"/>
                    <a:pt x="638" y="561"/>
                    <a:pt x="638" y="527"/>
                  </a:cubicBezTo>
                  <a:cubicBezTo>
                    <a:pt x="604" y="425"/>
                    <a:pt x="493" y="349"/>
                    <a:pt x="392" y="281"/>
                  </a:cubicBezTo>
                  <a:lnTo>
                    <a:pt x="137" y="35"/>
                  </a:lnTo>
                  <a:cubicBezTo>
                    <a:pt x="103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4864;p60"/>
            <p:cNvSpPr/>
            <p:nvPr/>
          </p:nvSpPr>
          <p:spPr>
            <a:xfrm>
              <a:off x="1991287" y="3096114"/>
              <a:ext cx="34917" cy="12876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748" y="1"/>
                  </a:moveTo>
                  <a:cubicBezTo>
                    <a:pt x="536" y="1"/>
                    <a:pt x="289" y="103"/>
                    <a:pt x="111" y="179"/>
                  </a:cubicBezTo>
                  <a:cubicBezTo>
                    <a:pt x="0" y="213"/>
                    <a:pt x="0" y="392"/>
                    <a:pt x="111" y="392"/>
                  </a:cubicBezTo>
                  <a:lnTo>
                    <a:pt x="145" y="392"/>
                  </a:lnTo>
                  <a:cubicBezTo>
                    <a:pt x="391" y="349"/>
                    <a:pt x="748" y="392"/>
                    <a:pt x="960" y="247"/>
                  </a:cubicBezTo>
                  <a:cubicBezTo>
                    <a:pt x="1062" y="213"/>
                    <a:pt x="1028" y="69"/>
                    <a:pt x="960" y="35"/>
                  </a:cubicBezTo>
                  <a:cubicBezTo>
                    <a:pt x="884" y="35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4865;p60"/>
            <p:cNvSpPr/>
            <p:nvPr/>
          </p:nvSpPr>
          <p:spPr>
            <a:xfrm>
              <a:off x="1739051" y="3111191"/>
              <a:ext cx="32683" cy="10347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705" y="1"/>
                  </a:moveTo>
                  <a:lnTo>
                    <a:pt x="493" y="1"/>
                  </a:lnTo>
                  <a:cubicBezTo>
                    <a:pt x="391" y="1"/>
                    <a:pt x="246" y="35"/>
                    <a:pt x="111" y="35"/>
                  </a:cubicBezTo>
                  <a:cubicBezTo>
                    <a:pt x="0" y="68"/>
                    <a:pt x="0" y="247"/>
                    <a:pt x="111" y="247"/>
                  </a:cubicBezTo>
                  <a:cubicBezTo>
                    <a:pt x="246" y="281"/>
                    <a:pt x="391" y="281"/>
                    <a:pt x="493" y="281"/>
                  </a:cubicBezTo>
                  <a:cubicBezTo>
                    <a:pt x="569" y="281"/>
                    <a:pt x="637" y="315"/>
                    <a:pt x="705" y="315"/>
                  </a:cubicBezTo>
                  <a:cubicBezTo>
                    <a:pt x="782" y="315"/>
                    <a:pt x="816" y="281"/>
                    <a:pt x="884" y="247"/>
                  </a:cubicBezTo>
                  <a:cubicBezTo>
                    <a:pt x="994" y="213"/>
                    <a:pt x="994" y="68"/>
                    <a:pt x="884" y="35"/>
                  </a:cubicBezTo>
                  <a:cubicBezTo>
                    <a:pt x="816" y="1"/>
                    <a:pt x="748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4866;p60"/>
            <p:cNvSpPr/>
            <p:nvPr/>
          </p:nvSpPr>
          <p:spPr>
            <a:xfrm>
              <a:off x="2062171" y="3111191"/>
              <a:ext cx="34917" cy="10347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48" y="1"/>
                  </a:moveTo>
                  <a:cubicBezTo>
                    <a:pt x="569" y="1"/>
                    <a:pt x="323" y="35"/>
                    <a:pt x="145" y="68"/>
                  </a:cubicBezTo>
                  <a:cubicBezTo>
                    <a:pt x="0" y="68"/>
                    <a:pt x="0" y="281"/>
                    <a:pt x="145" y="281"/>
                  </a:cubicBezTo>
                  <a:cubicBezTo>
                    <a:pt x="255" y="315"/>
                    <a:pt x="391" y="315"/>
                    <a:pt x="501" y="315"/>
                  </a:cubicBezTo>
                  <a:cubicBezTo>
                    <a:pt x="680" y="315"/>
                    <a:pt x="850" y="281"/>
                    <a:pt x="994" y="213"/>
                  </a:cubicBezTo>
                  <a:cubicBezTo>
                    <a:pt x="1062" y="179"/>
                    <a:pt x="1062" y="35"/>
                    <a:pt x="960" y="35"/>
                  </a:cubicBezTo>
                  <a:cubicBezTo>
                    <a:pt x="892" y="1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4867;p60"/>
            <p:cNvSpPr/>
            <p:nvPr/>
          </p:nvSpPr>
          <p:spPr>
            <a:xfrm>
              <a:off x="2106516" y="3068227"/>
              <a:ext cx="48877" cy="15110"/>
            </a:xfrm>
            <a:custGeom>
              <a:avLst/>
              <a:gdLst/>
              <a:ahLst/>
              <a:cxnLst/>
              <a:rect l="l" t="t" r="r" b="b"/>
              <a:pathLst>
                <a:path w="1488" h="460" extrusionOk="0">
                  <a:moveTo>
                    <a:pt x="1165" y="0"/>
                  </a:moveTo>
                  <a:cubicBezTo>
                    <a:pt x="1029" y="0"/>
                    <a:pt x="884" y="34"/>
                    <a:pt x="774" y="34"/>
                  </a:cubicBezTo>
                  <a:cubicBezTo>
                    <a:pt x="562" y="68"/>
                    <a:pt x="315" y="102"/>
                    <a:pt x="137" y="213"/>
                  </a:cubicBezTo>
                  <a:cubicBezTo>
                    <a:pt x="1" y="247"/>
                    <a:pt x="103" y="425"/>
                    <a:pt x="213" y="459"/>
                  </a:cubicBezTo>
                  <a:lnTo>
                    <a:pt x="315" y="459"/>
                  </a:lnTo>
                  <a:cubicBezTo>
                    <a:pt x="494" y="459"/>
                    <a:pt x="672" y="425"/>
                    <a:pt x="850" y="391"/>
                  </a:cubicBezTo>
                  <a:cubicBezTo>
                    <a:pt x="1029" y="349"/>
                    <a:pt x="1241" y="349"/>
                    <a:pt x="1377" y="247"/>
                  </a:cubicBezTo>
                  <a:cubicBezTo>
                    <a:pt x="1487" y="213"/>
                    <a:pt x="1453" y="34"/>
                    <a:pt x="1343" y="34"/>
                  </a:cubicBezTo>
                  <a:cubicBezTo>
                    <a:pt x="1309" y="0"/>
                    <a:pt x="1241" y="0"/>
                    <a:pt x="1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4868;p60"/>
            <p:cNvSpPr/>
            <p:nvPr/>
          </p:nvSpPr>
          <p:spPr>
            <a:xfrm>
              <a:off x="2163440" y="3099465"/>
              <a:ext cx="31304" cy="11759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638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392" y="35"/>
                    <a:pt x="281" y="77"/>
                    <a:pt x="145" y="77"/>
                  </a:cubicBezTo>
                  <a:cubicBezTo>
                    <a:pt x="1" y="145"/>
                    <a:pt x="35" y="358"/>
                    <a:pt x="179" y="358"/>
                  </a:cubicBezTo>
                  <a:lnTo>
                    <a:pt x="179" y="358"/>
                  </a:lnTo>
                  <a:cubicBezTo>
                    <a:pt x="315" y="358"/>
                    <a:pt x="460" y="358"/>
                    <a:pt x="570" y="324"/>
                  </a:cubicBezTo>
                  <a:cubicBezTo>
                    <a:pt x="706" y="324"/>
                    <a:pt x="816" y="290"/>
                    <a:pt x="918" y="213"/>
                  </a:cubicBezTo>
                  <a:cubicBezTo>
                    <a:pt x="952" y="179"/>
                    <a:pt x="952" y="77"/>
                    <a:pt x="884" y="77"/>
                  </a:cubicBezTo>
                  <a:cubicBezTo>
                    <a:pt x="816" y="35"/>
                    <a:pt x="706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4869;p60"/>
            <p:cNvSpPr/>
            <p:nvPr/>
          </p:nvSpPr>
          <p:spPr>
            <a:xfrm>
              <a:off x="2243522" y="3081070"/>
              <a:ext cx="36329" cy="17311"/>
            </a:xfrm>
            <a:custGeom>
              <a:avLst/>
              <a:gdLst/>
              <a:ahLst/>
              <a:cxnLst/>
              <a:rect l="l" t="t" r="r" b="b"/>
              <a:pathLst>
                <a:path w="1106" h="527" extrusionOk="0">
                  <a:moveTo>
                    <a:pt x="893" y="0"/>
                  </a:moveTo>
                  <a:cubicBezTo>
                    <a:pt x="782" y="0"/>
                    <a:pt x="680" y="68"/>
                    <a:pt x="604" y="68"/>
                  </a:cubicBezTo>
                  <a:cubicBezTo>
                    <a:pt x="468" y="136"/>
                    <a:pt x="290" y="170"/>
                    <a:pt x="145" y="246"/>
                  </a:cubicBezTo>
                  <a:cubicBezTo>
                    <a:pt x="1" y="314"/>
                    <a:pt x="111" y="527"/>
                    <a:pt x="256" y="527"/>
                  </a:cubicBezTo>
                  <a:lnTo>
                    <a:pt x="256" y="527"/>
                  </a:lnTo>
                  <a:cubicBezTo>
                    <a:pt x="426" y="493"/>
                    <a:pt x="604" y="459"/>
                    <a:pt x="748" y="425"/>
                  </a:cubicBezTo>
                  <a:cubicBezTo>
                    <a:pt x="893" y="382"/>
                    <a:pt x="1029" y="348"/>
                    <a:pt x="1063" y="170"/>
                  </a:cubicBezTo>
                  <a:cubicBezTo>
                    <a:pt x="1105" y="136"/>
                    <a:pt x="1063" y="68"/>
                    <a:pt x="1029" y="68"/>
                  </a:cubicBezTo>
                  <a:cubicBezTo>
                    <a:pt x="995" y="34"/>
                    <a:pt x="927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4870;p60"/>
            <p:cNvSpPr/>
            <p:nvPr/>
          </p:nvSpPr>
          <p:spPr>
            <a:xfrm>
              <a:off x="2206438" y="3057617"/>
              <a:ext cx="33767" cy="17606"/>
            </a:xfrm>
            <a:custGeom>
              <a:avLst/>
              <a:gdLst/>
              <a:ahLst/>
              <a:cxnLst/>
              <a:rect l="l" t="t" r="r" b="b"/>
              <a:pathLst>
                <a:path w="1028" h="536" extrusionOk="0">
                  <a:moveTo>
                    <a:pt x="782" y="1"/>
                  </a:moveTo>
                  <a:cubicBezTo>
                    <a:pt x="705" y="1"/>
                    <a:pt x="637" y="34"/>
                    <a:pt x="569" y="77"/>
                  </a:cubicBezTo>
                  <a:cubicBezTo>
                    <a:pt x="425" y="111"/>
                    <a:pt x="246" y="179"/>
                    <a:pt x="110" y="247"/>
                  </a:cubicBezTo>
                  <a:cubicBezTo>
                    <a:pt x="0" y="323"/>
                    <a:pt x="68" y="536"/>
                    <a:pt x="212" y="536"/>
                  </a:cubicBezTo>
                  <a:lnTo>
                    <a:pt x="246" y="502"/>
                  </a:lnTo>
                  <a:cubicBezTo>
                    <a:pt x="391" y="459"/>
                    <a:pt x="535" y="425"/>
                    <a:pt x="671" y="391"/>
                  </a:cubicBezTo>
                  <a:cubicBezTo>
                    <a:pt x="748" y="391"/>
                    <a:pt x="816" y="391"/>
                    <a:pt x="849" y="357"/>
                  </a:cubicBezTo>
                  <a:cubicBezTo>
                    <a:pt x="917" y="323"/>
                    <a:pt x="960" y="247"/>
                    <a:pt x="994" y="213"/>
                  </a:cubicBezTo>
                  <a:cubicBezTo>
                    <a:pt x="1028" y="179"/>
                    <a:pt x="1028" y="111"/>
                    <a:pt x="994" y="77"/>
                  </a:cubicBezTo>
                  <a:cubicBezTo>
                    <a:pt x="917" y="34"/>
                    <a:pt x="849" y="34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4871;p60"/>
            <p:cNvSpPr/>
            <p:nvPr/>
          </p:nvSpPr>
          <p:spPr>
            <a:xfrm>
              <a:off x="2137786" y="2886843"/>
              <a:ext cx="22074" cy="13993"/>
            </a:xfrm>
            <a:custGeom>
              <a:avLst/>
              <a:gdLst/>
              <a:ahLst/>
              <a:cxnLst/>
              <a:rect l="l" t="t" r="r" b="b"/>
              <a:pathLst>
                <a:path w="672" h="426" extrusionOk="0">
                  <a:moveTo>
                    <a:pt x="501" y="1"/>
                  </a:moveTo>
                  <a:lnTo>
                    <a:pt x="459" y="1"/>
                  </a:lnTo>
                  <a:cubicBezTo>
                    <a:pt x="357" y="1"/>
                    <a:pt x="213" y="69"/>
                    <a:pt x="145" y="103"/>
                  </a:cubicBezTo>
                  <a:cubicBezTo>
                    <a:pt x="34" y="137"/>
                    <a:pt x="0" y="213"/>
                    <a:pt x="34" y="315"/>
                  </a:cubicBezTo>
                  <a:cubicBezTo>
                    <a:pt x="34" y="391"/>
                    <a:pt x="111" y="425"/>
                    <a:pt x="179" y="425"/>
                  </a:cubicBezTo>
                  <a:lnTo>
                    <a:pt x="213" y="425"/>
                  </a:lnTo>
                  <a:cubicBezTo>
                    <a:pt x="357" y="391"/>
                    <a:pt x="459" y="349"/>
                    <a:pt x="569" y="315"/>
                  </a:cubicBezTo>
                  <a:cubicBezTo>
                    <a:pt x="637" y="281"/>
                    <a:pt x="671" y="213"/>
                    <a:pt x="671" y="137"/>
                  </a:cubicBezTo>
                  <a:cubicBezTo>
                    <a:pt x="671" y="103"/>
                    <a:pt x="637" y="69"/>
                    <a:pt x="603" y="35"/>
                  </a:cubicBezTo>
                  <a:cubicBezTo>
                    <a:pt x="603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4872;p60"/>
            <p:cNvSpPr/>
            <p:nvPr/>
          </p:nvSpPr>
          <p:spPr>
            <a:xfrm>
              <a:off x="2141400" y="2860072"/>
              <a:ext cx="33800" cy="11727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740" y="0"/>
                  </a:moveTo>
                  <a:cubicBezTo>
                    <a:pt x="527" y="0"/>
                    <a:pt x="315" y="34"/>
                    <a:pt x="103" y="102"/>
                  </a:cubicBezTo>
                  <a:cubicBezTo>
                    <a:pt x="1" y="179"/>
                    <a:pt x="1" y="357"/>
                    <a:pt x="137" y="357"/>
                  </a:cubicBezTo>
                  <a:lnTo>
                    <a:pt x="213" y="357"/>
                  </a:lnTo>
                  <a:cubicBezTo>
                    <a:pt x="459" y="357"/>
                    <a:pt x="706" y="280"/>
                    <a:pt x="918" y="213"/>
                  </a:cubicBezTo>
                  <a:cubicBezTo>
                    <a:pt x="1029" y="179"/>
                    <a:pt x="986" y="34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4873;p60"/>
            <p:cNvSpPr/>
            <p:nvPr/>
          </p:nvSpPr>
          <p:spPr>
            <a:xfrm>
              <a:off x="2186598" y="2829918"/>
              <a:ext cx="34917" cy="13993"/>
            </a:xfrm>
            <a:custGeom>
              <a:avLst/>
              <a:gdLst/>
              <a:ahLst/>
              <a:cxnLst/>
              <a:rect l="l" t="t" r="r" b="b"/>
              <a:pathLst>
                <a:path w="1063" h="426" extrusionOk="0">
                  <a:moveTo>
                    <a:pt x="714" y="1"/>
                  </a:moveTo>
                  <a:cubicBezTo>
                    <a:pt x="536" y="1"/>
                    <a:pt x="324" y="35"/>
                    <a:pt x="179" y="103"/>
                  </a:cubicBezTo>
                  <a:cubicBezTo>
                    <a:pt x="1" y="137"/>
                    <a:pt x="35" y="425"/>
                    <a:pt x="213" y="425"/>
                  </a:cubicBezTo>
                  <a:cubicBezTo>
                    <a:pt x="213" y="425"/>
                    <a:pt x="247" y="425"/>
                    <a:pt x="247" y="383"/>
                  </a:cubicBezTo>
                  <a:cubicBezTo>
                    <a:pt x="392" y="349"/>
                    <a:pt x="502" y="349"/>
                    <a:pt x="638" y="315"/>
                  </a:cubicBezTo>
                  <a:cubicBezTo>
                    <a:pt x="748" y="315"/>
                    <a:pt x="884" y="315"/>
                    <a:pt x="995" y="281"/>
                  </a:cubicBezTo>
                  <a:cubicBezTo>
                    <a:pt x="1063" y="213"/>
                    <a:pt x="1063" y="103"/>
                    <a:pt x="995" y="69"/>
                  </a:cubicBezTo>
                  <a:cubicBezTo>
                    <a:pt x="884" y="1"/>
                    <a:pt x="816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4874;p60"/>
            <p:cNvSpPr/>
            <p:nvPr/>
          </p:nvSpPr>
          <p:spPr>
            <a:xfrm>
              <a:off x="2239055" y="2891310"/>
              <a:ext cx="27953" cy="9526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604" y="1"/>
                  </a:moveTo>
                  <a:lnTo>
                    <a:pt x="460" y="1"/>
                  </a:lnTo>
                  <a:cubicBezTo>
                    <a:pt x="349" y="43"/>
                    <a:pt x="247" y="43"/>
                    <a:pt x="137" y="43"/>
                  </a:cubicBezTo>
                  <a:cubicBezTo>
                    <a:pt x="1" y="43"/>
                    <a:pt x="1" y="255"/>
                    <a:pt x="137" y="255"/>
                  </a:cubicBezTo>
                  <a:cubicBezTo>
                    <a:pt x="247" y="289"/>
                    <a:pt x="349" y="289"/>
                    <a:pt x="460" y="289"/>
                  </a:cubicBezTo>
                  <a:lnTo>
                    <a:pt x="604" y="289"/>
                  </a:lnTo>
                  <a:cubicBezTo>
                    <a:pt x="672" y="289"/>
                    <a:pt x="706" y="289"/>
                    <a:pt x="774" y="255"/>
                  </a:cubicBezTo>
                  <a:cubicBezTo>
                    <a:pt x="850" y="213"/>
                    <a:pt x="850" y="77"/>
                    <a:pt x="774" y="43"/>
                  </a:cubicBezTo>
                  <a:cubicBezTo>
                    <a:pt x="706" y="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4875;p60"/>
            <p:cNvSpPr/>
            <p:nvPr/>
          </p:nvSpPr>
          <p:spPr>
            <a:xfrm>
              <a:off x="2283169" y="2851959"/>
              <a:ext cx="26804" cy="11497"/>
            </a:xfrm>
            <a:custGeom>
              <a:avLst/>
              <a:gdLst/>
              <a:ahLst/>
              <a:cxnLst/>
              <a:rect l="l" t="t" r="r" b="b"/>
              <a:pathLst>
                <a:path w="816" h="350" extrusionOk="0">
                  <a:moveTo>
                    <a:pt x="569" y="1"/>
                  </a:moveTo>
                  <a:lnTo>
                    <a:pt x="425" y="1"/>
                  </a:lnTo>
                  <a:cubicBezTo>
                    <a:pt x="323" y="35"/>
                    <a:pt x="212" y="35"/>
                    <a:pt x="111" y="103"/>
                  </a:cubicBezTo>
                  <a:cubicBezTo>
                    <a:pt x="0" y="137"/>
                    <a:pt x="0" y="349"/>
                    <a:pt x="145" y="349"/>
                  </a:cubicBezTo>
                  <a:lnTo>
                    <a:pt x="145" y="349"/>
                  </a:lnTo>
                  <a:cubicBezTo>
                    <a:pt x="246" y="349"/>
                    <a:pt x="357" y="315"/>
                    <a:pt x="459" y="315"/>
                  </a:cubicBezTo>
                  <a:lnTo>
                    <a:pt x="493" y="315"/>
                  </a:lnTo>
                  <a:lnTo>
                    <a:pt x="535" y="315"/>
                  </a:lnTo>
                  <a:cubicBezTo>
                    <a:pt x="603" y="315"/>
                    <a:pt x="671" y="315"/>
                    <a:pt x="748" y="247"/>
                  </a:cubicBezTo>
                  <a:cubicBezTo>
                    <a:pt x="816" y="213"/>
                    <a:pt x="816" y="103"/>
                    <a:pt x="748" y="69"/>
                  </a:cubicBezTo>
                  <a:cubicBezTo>
                    <a:pt x="705" y="1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4876;p60"/>
            <p:cNvSpPr/>
            <p:nvPr/>
          </p:nvSpPr>
          <p:spPr>
            <a:xfrm>
              <a:off x="2291250" y="2828539"/>
              <a:ext cx="23453" cy="9526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502" y="0"/>
                  </a:moveTo>
                  <a:lnTo>
                    <a:pt x="425" y="0"/>
                  </a:lnTo>
                  <a:cubicBezTo>
                    <a:pt x="323" y="0"/>
                    <a:pt x="247" y="0"/>
                    <a:pt x="145" y="43"/>
                  </a:cubicBezTo>
                  <a:cubicBezTo>
                    <a:pt x="0" y="43"/>
                    <a:pt x="0" y="255"/>
                    <a:pt x="145" y="255"/>
                  </a:cubicBezTo>
                  <a:cubicBezTo>
                    <a:pt x="247" y="289"/>
                    <a:pt x="323" y="289"/>
                    <a:pt x="425" y="289"/>
                  </a:cubicBezTo>
                  <a:lnTo>
                    <a:pt x="502" y="289"/>
                  </a:lnTo>
                  <a:cubicBezTo>
                    <a:pt x="570" y="289"/>
                    <a:pt x="604" y="289"/>
                    <a:pt x="672" y="213"/>
                  </a:cubicBezTo>
                  <a:cubicBezTo>
                    <a:pt x="714" y="179"/>
                    <a:pt x="714" y="111"/>
                    <a:pt x="672" y="77"/>
                  </a:cubicBezTo>
                  <a:cubicBezTo>
                    <a:pt x="604" y="0"/>
                    <a:pt x="570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4877;p60"/>
            <p:cNvSpPr/>
            <p:nvPr/>
          </p:nvSpPr>
          <p:spPr>
            <a:xfrm>
              <a:off x="2224011" y="2867036"/>
              <a:ext cx="33504" cy="8113"/>
            </a:xfrm>
            <a:custGeom>
              <a:avLst/>
              <a:gdLst/>
              <a:ahLst/>
              <a:cxnLst/>
              <a:rect l="l" t="t" r="r" b="b"/>
              <a:pathLst>
                <a:path w="1020" h="247" extrusionOk="0">
                  <a:moveTo>
                    <a:pt x="527" y="1"/>
                  </a:moveTo>
                  <a:cubicBezTo>
                    <a:pt x="382" y="1"/>
                    <a:pt x="247" y="1"/>
                    <a:pt x="102" y="35"/>
                  </a:cubicBezTo>
                  <a:cubicBezTo>
                    <a:pt x="0" y="35"/>
                    <a:pt x="0" y="247"/>
                    <a:pt x="102" y="247"/>
                  </a:cubicBezTo>
                  <a:lnTo>
                    <a:pt x="527" y="247"/>
                  </a:lnTo>
                  <a:lnTo>
                    <a:pt x="595" y="247"/>
                  </a:lnTo>
                  <a:lnTo>
                    <a:pt x="884" y="247"/>
                  </a:lnTo>
                  <a:lnTo>
                    <a:pt x="918" y="247"/>
                  </a:lnTo>
                  <a:lnTo>
                    <a:pt x="918" y="247"/>
                  </a:lnTo>
                  <a:cubicBezTo>
                    <a:pt x="986" y="247"/>
                    <a:pt x="1020" y="68"/>
                    <a:pt x="918" y="68"/>
                  </a:cubicBezTo>
                  <a:cubicBezTo>
                    <a:pt x="807" y="35"/>
                    <a:pt x="671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4878;p60"/>
            <p:cNvSpPr/>
            <p:nvPr/>
          </p:nvSpPr>
          <p:spPr>
            <a:xfrm>
              <a:off x="2334214" y="2906650"/>
              <a:ext cx="31566" cy="10380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638" y="1"/>
                  </a:moveTo>
                  <a:cubicBezTo>
                    <a:pt x="604" y="1"/>
                    <a:pt x="536" y="35"/>
                    <a:pt x="502" y="35"/>
                  </a:cubicBezTo>
                  <a:cubicBezTo>
                    <a:pt x="357" y="35"/>
                    <a:pt x="213" y="35"/>
                    <a:pt x="77" y="69"/>
                  </a:cubicBezTo>
                  <a:cubicBezTo>
                    <a:pt x="1" y="69"/>
                    <a:pt x="1" y="247"/>
                    <a:pt x="77" y="247"/>
                  </a:cubicBezTo>
                  <a:cubicBezTo>
                    <a:pt x="213" y="281"/>
                    <a:pt x="357" y="281"/>
                    <a:pt x="502" y="315"/>
                  </a:cubicBezTo>
                  <a:lnTo>
                    <a:pt x="638" y="315"/>
                  </a:lnTo>
                  <a:cubicBezTo>
                    <a:pt x="714" y="315"/>
                    <a:pt x="816" y="281"/>
                    <a:pt x="893" y="247"/>
                  </a:cubicBezTo>
                  <a:cubicBezTo>
                    <a:pt x="961" y="213"/>
                    <a:pt x="961" y="103"/>
                    <a:pt x="893" y="69"/>
                  </a:cubicBezTo>
                  <a:cubicBezTo>
                    <a:pt x="816" y="35"/>
                    <a:pt x="714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4879;p60"/>
            <p:cNvSpPr/>
            <p:nvPr/>
          </p:nvSpPr>
          <p:spPr>
            <a:xfrm>
              <a:off x="2381942" y="2876233"/>
              <a:ext cx="26804" cy="11759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569" y="1"/>
                  </a:moveTo>
                  <a:lnTo>
                    <a:pt x="535" y="1"/>
                  </a:lnTo>
                  <a:cubicBezTo>
                    <a:pt x="391" y="35"/>
                    <a:pt x="247" y="35"/>
                    <a:pt x="111" y="77"/>
                  </a:cubicBezTo>
                  <a:cubicBezTo>
                    <a:pt x="0" y="111"/>
                    <a:pt x="0" y="247"/>
                    <a:pt x="111" y="290"/>
                  </a:cubicBezTo>
                  <a:cubicBezTo>
                    <a:pt x="247" y="324"/>
                    <a:pt x="391" y="324"/>
                    <a:pt x="535" y="358"/>
                  </a:cubicBezTo>
                  <a:lnTo>
                    <a:pt x="569" y="358"/>
                  </a:lnTo>
                  <a:cubicBezTo>
                    <a:pt x="671" y="358"/>
                    <a:pt x="816" y="324"/>
                    <a:pt x="816" y="179"/>
                  </a:cubicBezTo>
                  <a:cubicBezTo>
                    <a:pt x="816" y="77"/>
                    <a:pt x="671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4880;p60"/>
            <p:cNvSpPr/>
            <p:nvPr/>
          </p:nvSpPr>
          <p:spPr>
            <a:xfrm>
              <a:off x="2325017" y="2862306"/>
              <a:ext cx="27920" cy="10610"/>
            </a:xfrm>
            <a:custGeom>
              <a:avLst/>
              <a:gdLst/>
              <a:ahLst/>
              <a:cxnLst/>
              <a:rect l="l" t="t" r="r" b="b"/>
              <a:pathLst>
                <a:path w="850" h="323" extrusionOk="0">
                  <a:moveTo>
                    <a:pt x="671" y="0"/>
                  </a:moveTo>
                  <a:cubicBezTo>
                    <a:pt x="637" y="0"/>
                    <a:pt x="603" y="0"/>
                    <a:pt x="569" y="34"/>
                  </a:cubicBezTo>
                  <a:cubicBezTo>
                    <a:pt x="425" y="34"/>
                    <a:pt x="247" y="111"/>
                    <a:pt x="111" y="145"/>
                  </a:cubicBezTo>
                  <a:cubicBezTo>
                    <a:pt x="0" y="179"/>
                    <a:pt x="0" y="323"/>
                    <a:pt x="111" y="323"/>
                  </a:cubicBezTo>
                  <a:lnTo>
                    <a:pt x="323" y="323"/>
                  </a:lnTo>
                  <a:lnTo>
                    <a:pt x="603" y="323"/>
                  </a:lnTo>
                  <a:cubicBezTo>
                    <a:pt x="705" y="289"/>
                    <a:pt x="850" y="246"/>
                    <a:pt x="850" y="145"/>
                  </a:cubicBezTo>
                  <a:cubicBezTo>
                    <a:pt x="816" y="34"/>
                    <a:pt x="748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4881;p60"/>
            <p:cNvSpPr/>
            <p:nvPr/>
          </p:nvSpPr>
          <p:spPr>
            <a:xfrm>
              <a:off x="2298214" y="2942651"/>
              <a:ext cx="23486" cy="8113"/>
            </a:xfrm>
            <a:custGeom>
              <a:avLst/>
              <a:gdLst/>
              <a:ahLst/>
              <a:cxnLst/>
              <a:rect l="l" t="t" r="r" b="b"/>
              <a:pathLst>
                <a:path w="715" h="247" extrusionOk="0">
                  <a:moveTo>
                    <a:pt x="536" y="1"/>
                  </a:moveTo>
                  <a:cubicBezTo>
                    <a:pt x="502" y="1"/>
                    <a:pt x="426" y="35"/>
                    <a:pt x="392" y="35"/>
                  </a:cubicBezTo>
                  <a:lnTo>
                    <a:pt x="145" y="35"/>
                  </a:lnTo>
                  <a:cubicBezTo>
                    <a:pt x="35" y="35"/>
                    <a:pt x="1" y="213"/>
                    <a:pt x="145" y="213"/>
                  </a:cubicBezTo>
                  <a:cubicBezTo>
                    <a:pt x="213" y="213"/>
                    <a:pt x="324" y="247"/>
                    <a:pt x="392" y="247"/>
                  </a:cubicBezTo>
                  <a:lnTo>
                    <a:pt x="536" y="247"/>
                  </a:lnTo>
                  <a:cubicBezTo>
                    <a:pt x="570" y="247"/>
                    <a:pt x="604" y="247"/>
                    <a:pt x="638" y="213"/>
                  </a:cubicBezTo>
                  <a:cubicBezTo>
                    <a:pt x="714" y="179"/>
                    <a:pt x="714" y="103"/>
                    <a:pt x="638" y="35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4882;p60"/>
            <p:cNvSpPr/>
            <p:nvPr/>
          </p:nvSpPr>
          <p:spPr>
            <a:xfrm>
              <a:off x="2312174" y="2980885"/>
              <a:ext cx="24603" cy="8113"/>
            </a:xfrm>
            <a:custGeom>
              <a:avLst/>
              <a:gdLst/>
              <a:ahLst/>
              <a:cxnLst/>
              <a:rect l="l" t="t" r="r" b="b"/>
              <a:pathLst>
                <a:path w="749" h="247" extrusionOk="0">
                  <a:moveTo>
                    <a:pt x="391" y="0"/>
                  </a:moveTo>
                  <a:lnTo>
                    <a:pt x="179" y="0"/>
                  </a:lnTo>
                  <a:cubicBezTo>
                    <a:pt x="35" y="34"/>
                    <a:pt x="1" y="247"/>
                    <a:pt x="145" y="247"/>
                  </a:cubicBezTo>
                  <a:lnTo>
                    <a:pt x="179" y="247"/>
                  </a:lnTo>
                  <a:lnTo>
                    <a:pt x="247" y="247"/>
                  </a:lnTo>
                  <a:lnTo>
                    <a:pt x="425" y="247"/>
                  </a:lnTo>
                  <a:lnTo>
                    <a:pt x="570" y="247"/>
                  </a:lnTo>
                  <a:lnTo>
                    <a:pt x="638" y="247"/>
                  </a:lnTo>
                  <a:cubicBezTo>
                    <a:pt x="714" y="213"/>
                    <a:pt x="748" y="145"/>
                    <a:pt x="672" y="77"/>
                  </a:cubicBezTo>
                  <a:cubicBezTo>
                    <a:pt x="604" y="0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4883;p60"/>
            <p:cNvSpPr/>
            <p:nvPr/>
          </p:nvSpPr>
          <p:spPr>
            <a:xfrm>
              <a:off x="2277290" y="3026379"/>
              <a:ext cx="34917" cy="10347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82" y="0"/>
                  </a:moveTo>
                  <a:cubicBezTo>
                    <a:pt x="570" y="0"/>
                    <a:pt x="357" y="68"/>
                    <a:pt x="145" y="68"/>
                  </a:cubicBezTo>
                  <a:cubicBezTo>
                    <a:pt x="35" y="68"/>
                    <a:pt x="1" y="246"/>
                    <a:pt x="145" y="280"/>
                  </a:cubicBezTo>
                  <a:cubicBezTo>
                    <a:pt x="247" y="280"/>
                    <a:pt x="391" y="314"/>
                    <a:pt x="570" y="314"/>
                  </a:cubicBezTo>
                  <a:cubicBezTo>
                    <a:pt x="714" y="314"/>
                    <a:pt x="850" y="280"/>
                    <a:pt x="995" y="212"/>
                  </a:cubicBezTo>
                  <a:cubicBezTo>
                    <a:pt x="1063" y="136"/>
                    <a:pt x="1063" y="34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4884;p60"/>
            <p:cNvSpPr/>
            <p:nvPr/>
          </p:nvSpPr>
          <p:spPr>
            <a:xfrm>
              <a:off x="2290133" y="3058734"/>
              <a:ext cx="26804" cy="10643"/>
            </a:xfrm>
            <a:custGeom>
              <a:avLst/>
              <a:gdLst/>
              <a:ahLst/>
              <a:cxnLst/>
              <a:rect l="l" t="t" r="r" b="b"/>
              <a:pathLst>
                <a:path w="816" h="324" extrusionOk="0">
                  <a:moveTo>
                    <a:pt x="638" y="0"/>
                  </a:moveTo>
                  <a:cubicBezTo>
                    <a:pt x="570" y="0"/>
                    <a:pt x="493" y="0"/>
                    <a:pt x="425" y="43"/>
                  </a:cubicBezTo>
                  <a:lnTo>
                    <a:pt x="179" y="43"/>
                  </a:lnTo>
                  <a:lnTo>
                    <a:pt x="145" y="43"/>
                  </a:lnTo>
                  <a:cubicBezTo>
                    <a:pt x="34" y="43"/>
                    <a:pt x="0" y="255"/>
                    <a:pt x="145" y="289"/>
                  </a:cubicBezTo>
                  <a:cubicBezTo>
                    <a:pt x="213" y="289"/>
                    <a:pt x="323" y="323"/>
                    <a:pt x="391" y="323"/>
                  </a:cubicBezTo>
                  <a:cubicBezTo>
                    <a:pt x="425" y="323"/>
                    <a:pt x="425" y="323"/>
                    <a:pt x="459" y="289"/>
                  </a:cubicBezTo>
                  <a:cubicBezTo>
                    <a:pt x="570" y="289"/>
                    <a:pt x="672" y="289"/>
                    <a:pt x="748" y="213"/>
                  </a:cubicBezTo>
                  <a:cubicBezTo>
                    <a:pt x="816" y="145"/>
                    <a:pt x="782" y="43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4885;p60"/>
            <p:cNvSpPr/>
            <p:nvPr/>
          </p:nvSpPr>
          <p:spPr>
            <a:xfrm>
              <a:off x="2348175" y="3062347"/>
              <a:ext cx="22336" cy="11759"/>
            </a:xfrm>
            <a:custGeom>
              <a:avLst/>
              <a:gdLst/>
              <a:ahLst/>
              <a:cxnLst/>
              <a:rect l="l" t="t" r="r" b="b"/>
              <a:pathLst>
                <a:path w="680" h="358" extrusionOk="0">
                  <a:moveTo>
                    <a:pt x="536" y="1"/>
                  </a:moveTo>
                  <a:cubicBezTo>
                    <a:pt x="468" y="1"/>
                    <a:pt x="425" y="35"/>
                    <a:pt x="357" y="35"/>
                  </a:cubicBezTo>
                  <a:cubicBezTo>
                    <a:pt x="289" y="69"/>
                    <a:pt x="213" y="103"/>
                    <a:pt x="145" y="103"/>
                  </a:cubicBezTo>
                  <a:cubicBezTo>
                    <a:pt x="0" y="179"/>
                    <a:pt x="43" y="358"/>
                    <a:pt x="179" y="358"/>
                  </a:cubicBezTo>
                  <a:lnTo>
                    <a:pt x="213" y="315"/>
                  </a:lnTo>
                  <a:cubicBezTo>
                    <a:pt x="289" y="315"/>
                    <a:pt x="357" y="315"/>
                    <a:pt x="425" y="281"/>
                  </a:cubicBezTo>
                  <a:cubicBezTo>
                    <a:pt x="536" y="247"/>
                    <a:pt x="604" y="247"/>
                    <a:pt x="638" y="179"/>
                  </a:cubicBezTo>
                  <a:cubicBezTo>
                    <a:pt x="680" y="103"/>
                    <a:pt x="680" y="35"/>
                    <a:pt x="604" y="35"/>
                  </a:cubicBezTo>
                  <a:cubicBezTo>
                    <a:pt x="570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4886;p60"/>
            <p:cNvSpPr/>
            <p:nvPr/>
          </p:nvSpPr>
          <p:spPr>
            <a:xfrm>
              <a:off x="2372712" y="3020499"/>
              <a:ext cx="26836" cy="11759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672" y="1"/>
                  </a:moveTo>
                  <a:lnTo>
                    <a:pt x="672" y="1"/>
                  </a:lnTo>
                  <a:cubicBezTo>
                    <a:pt x="494" y="35"/>
                    <a:pt x="315" y="69"/>
                    <a:pt x="145" y="145"/>
                  </a:cubicBezTo>
                  <a:cubicBezTo>
                    <a:pt x="1" y="179"/>
                    <a:pt x="35" y="357"/>
                    <a:pt x="179" y="357"/>
                  </a:cubicBezTo>
                  <a:lnTo>
                    <a:pt x="179" y="315"/>
                  </a:lnTo>
                  <a:cubicBezTo>
                    <a:pt x="358" y="315"/>
                    <a:pt x="528" y="315"/>
                    <a:pt x="706" y="247"/>
                  </a:cubicBezTo>
                  <a:cubicBezTo>
                    <a:pt x="782" y="247"/>
                    <a:pt x="782" y="179"/>
                    <a:pt x="816" y="145"/>
                  </a:cubicBezTo>
                  <a:cubicBezTo>
                    <a:pt x="816" y="103"/>
                    <a:pt x="782" y="69"/>
                    <a:pt x="782" y="69"/>
                  </a:cubicBezTo>
                  <a:cubicBezTo>
                    <a:pt x="782" y="35"/>
                    <a:pt x="70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4887;p60"/>
            <p:cNvSpPr/>
            <p:nvPr/>
          </p:nvSpPr>
          <p:spPr>
            <a:xfrm>
              <a:off x="2354021" y="3001809"/>
              <a:ext cx="22074" cy="10643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460" y="1"/>
                  </a:moveTo>
                  <a:cubicBezTo>
                    <a:pt x="324" y="1"/>
                    <a:pt x="213" y="35"/>
                    <a:pt x="111" y="77"/>
                  </a:cubicBezTo>
                  <a:cubicBezTo>
                    <a:pt x="1" y="145"/>
                    <a:pt x="35" y="323"/>
                    <a:pt x="145" y="323"/>
                  </a:cubicBezTo>
                  <a:cubicBezTo>
                    <a:pt x="179" y="323"/>
                    <a:pt x="179" y="323"/>
                    <a:pt x="179" y="289"/>
                  </a:cubicBezTo>
                  <a:cubicBezTo>
                    <a:pt x="324" y="247"/>
                    <a:pt x="502" y="247"/>
                    <a:pt x="638" y="179"/>
                  </a:cubicBezTo>
                  <a:cubicBezTo>
                    <a:pt x="672" y="145"/>
                    <a:pt x="672" y="77"/>
                    <a:pt x="638" y="35"/>
                  </a:cubicBezTo>
                  <a:cubicBezTo>
                    <a:pt x="604" y="1"/>
                    <a:pt x="536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4888;p60"/>
            <p:cNvSpPr/>
            <p:nvPr/>
          </p:nvSpPr>
          <p:spPr>
            <a:xfrm>
              <a:off x="2364631" y="2947118"/>
              <a:ext cx="27953" cy="11759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604" y="1"/>
                  </a:moveTo>
                  <a:cubicBezTo>
                    <a:pt x="425" y="1"/>
                    <a:pt x="247" y="77"/>
                    <a:pt x="103" y="111"/>
                  </a:cubicBezTo>
                  <a:cubicBezTo>
                    <a:pt x="1" y="145"/>
                    <a:pt x="1" y="357"/>
                    <a:pt x="137" y="357"/>
                  </a:cubicBezTo>
                  <a:lnTo>
                    <a:pt x="137" y="357"/>
                  </a:lnTo>
                  <a:cubicBezTo>
                    <a:pt x="349" y="323"/>
                    <a:pt x="604" y="323"/>
                    <a:pt x="774" y="179"/>
                  </a:cubicBezTo>
                  <a:cubicBezTo>
                    <a:pt x="850" y="145"/>
                    <a:pt x="774" y="43"/>
                    <a:pt x="740" y="43"/>
                  </a:cubicBezTo>
                  <a:cubicBezTo>
                    <a:pt x="706" y="1"/>
                    <a:pt x="63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4889;p60"/>
            <p:cNvSpPr/>
            <p:nvPr/>
          </p:nvSpPr>
          <p:spPr>
            <a:xfrm>
              <a:off x="2420439" y="2943768"/>
              <a:ext cx="18460" cy="9230"/>
            </a:xfrm>
            <a:custGeom>
              <a:avLst/>
              <a:gdLst/>
              <a:ahLst/>
              <a:cxnLst/>
              <a:rect l="l" t="t" r="r" b="b"/>
              <a:pathLst>
                <a:path w="562" h="281" extrusionOk="0">
                  <a:moveTo>
                    <a:pt x="425" y="1"/>
                  </a:moveTo>
                  <a:lnTo>
                    <a:pt x="315" y="1"/>
                  </a:lnTo>
                  <a:cubicBezTo>
                    <a:pt x="281" y="35"/>
                    <a:pt x="247" y="35"/>
                    <a:pt x="213" y="35"/>
                  </a:cubicBezTo>
                  <a:lnTo>
                    <a:pt x="179" y="35"/>
                  </a:lnTo>
                  <a:lnTo>
                    <a:pt x="179" y="35"/>
                  </a:lnTo>
                  <a:cubicBezTo>
                    <a:pt x="1" y="35"/>
                    <a:pt x="1" y="281"/>
                    <a:pt x="179" y="281"/>
                  </a:cubicBezTo>
                  <a:lnTo>
                    <a:pt x="179" y="281"/>
                  </a:lnTo>
                  <a:cubicBezTo>
                    <a:pt x="281" y="281"/>
                    <a:pt x="493" y="281"/>
                    <a:pt x="561" y="145"/>
                  </a:cubicBezTo>
                  <a:cubicBezTo>
                    <a:pt x="561" y="69"/>
                    <a:pt x="561" y="35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4890;p60"/>
            <p:cNvSpPr/>
            <p:nvPr/>
          </p:nvSpPr>
          <p:spPr>
            <a:xfrm>
              <a:off x="2065785" y="2897157"/>
              <a:ext cx="23190" cy="7029"/>
            </a:xfrm>
            <a:custGeom>
              <a:avLst/>
              <a:gdLst/>
              <a:ahLst/>
              <a:cxnLst/>
              <a:rect l="l" t="t" r="r" b="b"/>
              <a:pathLst>
                <a:path w="706" h="214" extrusionOk="0">
                  <a:moveTo>
                    <a:pt x="493" y="1"/>
                  </a:moveTo>
                  <a:lnTo>
                    <a:pt x="391" y="1"/>
                  </a:lnTo>
                  <a:lnTo>
                    <a:pt x="145" y="1"/>
                  </a:lnTo>
                  <a:cubicBezTo>
                    <a:pt x="1" y="1"/>
                    <a:pt x="1" y="213"/>
                    <a:pt x="145" y="213"/>
                  </a:cubicBezTo>
                  <a:lnTo>
                    <a:pt x="391" y="213"/>
                  </a:lnTo>
                  <a:lnTo>
                    <a:pt x="493" y="213"/>
                  </a:lnTo>
                  <a:cubicBezTo>
                    <a:pt x="527" y="213"/>
                    <a:pt x="604" y="213"/>
                    <a:pt x="638" y="179"/>
                  </a:cubicBezTo>
                  <a:cubicBezTo>
                    <a:pt x="706" y="145"/>
                    <a:pt x="706" y="77"/>
                    <a:pt x="638" y="35"/>
                  </a:cubicBezTo>
                  <a:cubicBezTo>
                    <a:pt x="604" y="1"/>
                    <a:pt x="527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4891;p60"/>
            <p:cNvSpPr/>
            <p:nvPr/>
          </p:nvSpPr>
          <p:spPr>
            <a:xfrm>
              <a:off x="2037897" y="2863423"/>
              <a:ext cx="20957" cy="10610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93" y="0"/>
                  </a:moveTo>
                  <a:cubicBezTo>
                    <a:pt x="425" y="0"/>
                    <a:pt x="357" y="43"/>
                    <a:pt x="314" y="77"/>
                  </a:cubicBezTo>
                  <a:lnTo>
                    <a:pt x="102" y="145"/>
                  </a:lnTo>
                  <a:cubicBezTo>
                    <a:pt x="0" y="178"/>
                    <a:pt x="0" y="323"/>
                    <a:pt x="102" y="323"/>
                  </a:cubicBezTo>
                  <a:lnTo>
                    <a:pt x="145" y="323"/>
                  </a:lnTo>
                  <a:cubicBezTo>
                    <a:pt x="212" y="323"/>
                    <a:pt x="314" y="289"/>
                    <a:pt x="391" y="255"/>
                  </a:cubicBezTo>
                  <a:cubicBezTo>
                    <a:pt x="459" y="255"/>
                    <a:pt x="527" y="255"/>
                    <a:pt x="603" y="178"/>
                  </a:cubicBezTo>
                  <a:cubicBezTo>
                    <a:pt x="637" y="111"/>
                    <a:pt x="603" y="43"/>
                    <a:pt x="527" y="43"/>
                  </a:cubicBezTo>
                  <a:cubicBezTo>
                    <a:pt x="527" y="0"/>
                    <a:pt x="493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4892;p60"/>
            <p:cNvSpPr/>
            <p:nvPr/>
          </p:nvSpPr>
          <p:spPr>
            <a:xfrm>
              <a:off x="1956402" y="2898274"/>
              <a:ext cx="23486" cy="10643"/>
            </a:xfrm>
            <a:custGeom>
              <a:avLst/>
              <a:gdLst/>
              <a:ahLst/>
              <a:cxnLst/>
              <a:rect l="l" t="t" r="r" b="b"/>
              <a:pathLst>
                <a:path w="715" h="324" extrusionOk="0">
                  <a:moveTo>
                    <a:pt x="536" y="1"/>
                  </a:moveTo>
                  <a:cubicBezTo>
                    <a:pt x="391" y="1"/>
                    <a:pt x="247" y="77"/>
                    <a:pt x="111" y="111"/>
                  </a:cubicBezTo>
                  <a:cubicBezTo>
                    <a:pt x="1" y="145"/>
                    <a:pt x="35" y="324"/>
                    <a:pt x="145" y="324"/>
                  </a:cubicBezTo>
                  <a:lnTo>
                    <a:pt x="179" y="324"/>
                  </a:lnTo>
                  <a:cubicBezTo>
                    <a:pt x="323" y="290"/>
                    <a:pt x="536" y="290"/>
                    <a:pt x="672" y="179"/>
                  </a:cubicBezTo>
                  <a:cubicBezTo>
                    <a:pt x="714" y="111"/>
                    <a:pt x="672" y="43"/>
                    <a:pt x="638" y="43"/>
                  </a:cubicBezTo>
                  <a:cubicBezTo>
                    <a:pt x="604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4893;p60"/>
            <p:cNvSpPr/>
            <p:nvPr/>
          </p:nvSpPr>
          <p:spPr>
            <a:xfrm>
              <a:off x="1949439" y="2921727"/>
              <a:ext cx="20957" cy="9230"/>
            </a:xfrm>
            <a:custGeom>
              <a:avLst/>
              <a:gdLst/>
              <a:ahLst/>
              <a:cxnLst/>
              <a:rect l="l" t="t" r="r" b="b"/>
              <a:pathLst>
                <a:path w="638" h="281" extrusionOk="0">
                  <a:moveTo>
                    <a:pt x="501" y="1"/>
                  </a:moveTo>
                  <a:cubicBezTo>
                    <a:pt x="425" y="1"/>
                    <a:pt x="391" y="35"/>
                    <a:pt x="357" y="35"/>
                  </a:cubicBezTo>
                  <a:cubicBezTo>
                    <a:pt x="289" y="68"/>
                    <a:pt x="179" y="102"/>
                    <a:pt x="111" y="136"/>
                  </a:cubicBezTo>
                  <a:cubicBezTo>
                    <a:pt x="0" y="179"/>
                    <a:pt x="34" y="281"/>
                    <a:pt x="145" y="281"/>
                  </a:cubicBezTo>
                  <a:lnTo>
                    <a:pt x="145" y="281"/>
                  </a:lnTo>
                  <a:cubicBezTo>
                    <a:pt x="247" y="281"/>
                    <a:pt x="323" y="281"/>
                    <a:pt x="391" y="247"/>
                  </a:cubicBezTo>
                  <a:cubicBezTo>
                    <a:pt x="501" y="213"/>
                    <a:pt x="569" y="213"/>
                    <a:pt x="603" y="136"/>
                  </a:cubicBezTo>
                  <a:cubicBezTo>
                    <a:pt x="637" y="102"/>
                    <a:pt x="603" y="68"/>
                    <a:pt x="569" y="35"/>
                  </a:cubicBezTo>
                  <a:cubicBezTo>
                    <a:pt x="535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4894;p60"/>
            <p:cNvSpPr/>
            <p:nvPr/>
          </p:nvSpPr>
          <p:spPr>
            <a:xfrm>
              <a:off x="1868240" y="2918114"/>
              <a:ext cx="20957" cy="10610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59" y="0"/>
                  </a:moveTo>
                  <a:cubicBezTo>
                    <a:pt x="425" y="0"/>
                    <a:pt x="349" y="34"/>
                    <a:pt x="315" y="34"/>
                  </a:cubicBezTo>
                  <a:cubicBezTo>
                    <a:pt x="247" y="77"/>
                    <a:pt x="213" y="77"/>
                    <a:pt x="136" y="111"/>
                  </a:cubicBezTo>
                  <a:cubicBezTo>
                    <a:pt x="0" y="145"/>
                    <a:pt x="34" y="323"/>
                    <a:pt x="170" y="323"/>
                  </a:cubicBezTo>
                  <a:lnTo>
                    <a:pt x="170" y="323"/>
                  </a:lnTo>
                  <a:cubicBezTo>
                    <a:pt x="247" y="289"/>
                    <a:pt x="315" y="289"/>
                    <a:pt x="383" y="246"/>
                  </a:cubicBezTo>
                  <a:cubicBezTo>
                    <a:pt x="459" y="246"/>
                    <a:pt x="527" y="246"/>
                    <a:pt x="561" y="178"/>
                  </a:cubicBezTo>
                  <a:cubicBezTo>
                    <a:pt x="637" y="145"/>
                    <a:pt x="595" y="34"/>
                    <a:pt x="527" y="34"/>
                  </a:cubicBezTo>
                  <a:cubicBezTo>
                    <a:pt x="493" y="0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4895;p60"/>
            <p:cNvSpPr/>
            <p:nvPr/>
          </p:nvSpPr>
          <p:spPr>
            <a:xfrm>
              <a:off x="1921518" y="2803148"/>
              <a:ext cx="23486" cy="2095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25" y="34"/>
                    <a:pt x="358" y="136"/>
                    <a:pt x="290" y="213"/>
                  </a:cubicBezTo>
                  <a:cubicBezTo>
                    <a:pt x="179" y="315"/>
                    <a:pt x="111" y="391"/>
                    <a:pt x="35" y="493"/>
                  </a:cubicBezTo>
                  <a:cubicBezTo>
                    <a:pt x="1" y="561"/>
                    <a:pt x="35" y="637"/>
                    <a:pt x="111" y="637"/>
                  </a:cubicBezTo>
                  <a:cubicBezTo>
                    <a:pt x="145" y="637"/>
                    <a:pt x="145" y="637"/>
                    <a:pt x="179" y="603"/>
                  </a:cubicBezTo>
                  <a:cubicBezTo>
                    <a:pt x="247" y="527"/>
                    <a:pt x="358" y="459"/>
                    <a:pt x="425" y="391"/>
                  </a:cubicBezTo>
                  <a:cubicBezTo>
                    <a:pt x="536" y="315"/>
                    <a:pt x="638" y="247"/>
                    <a:pt x="672" y="136"/>
                  </a:cubicBezTo>
                  <a:cubicBezTo>
                    <a:pt x="714" y="68"/>
                    <a:pt x="638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4896;p60"/>
            <p:cNvSpPr/>
            <p:nvPr/>
          </p:nvSpPr>
          <p:spPr>
            <a:xfrm>
              <a:off x="1948322" y="2813462"/>
              <a:ext cx="27920" cy="19840"/>
            </a:xfrm>
            <a:custGeom>
              <a:avLst/>
              <a:gdLst/>
              <a:ahLst/>
              <a:cxnLst/>
              <a:rect l="l" t="t" r="r" b="b"/>
              <a:pathLst>
                <a:path w="850" h="604" extrusionOk="0">
                  <a:moveTo>
                    <a:pt x="705" y="1"/>
                  </a:moveTo>
                  <a:lnTo>
                    <a:pt x="671" y="1"/>
                  </a:lnTo>
                  <a:cubicBezTo>
                    <a:pt x="569" y="35"/>
                    <a:pt x="459" y="145"/>
                    <a:pt x="391" y="213"/>
                  </a:cubicBezTo>
                  <a:cubicBezTo>
                    <a:pt x="281" y="289"/>
                    <a:pt x="179" y="357"/>
                    <a:pt x="68" y="459"/>
                  </a:cubicBezTo>
                  <a:cubicBezTo>
                    <a:pt x="0" y="502"/>
                    <a:pt x="68" y="604"/>
                    <a:pt x="145" y="604"/>
                  </a:cubicBezTo>
                  <a:lnTo>
                    <a:pt x="179" y="604"/>
                  </a:lnTo>
                  <a:cubicBezTo>
                    <a:pt x="281" y="536"/>
                    <a:pt x="425" y="459"/>
                    <a:pt x="535" y="391"/>
                  </a:cubicBezTo>
                  <a:cubicBezTo>
                    <a:pt x="603" y="357"/>
                    <a:pt x="748" y="289"/>
                    <a:pt x="816" y="179"/>
                  </a:cubicBezTo>
                  <a:cubicBezTo>
                    <a:pt x="850" y="111"/>
                    <a:pt x="782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4897;p60"/>
            <p:cNvSpPr/>
            <p:nvPr/>
          </p:nvSpPr>
          <p:spPr>
            <a:xfrm>
              <a:off x="2030901" y="2777461"/>
              <a:ext cx="22074" cy="17606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70" y="1"/>
                  </a:moveTo>
                  <a:lnTo>
                    <a:pt x="527" y="1"/>
                  </a:lnTo>
                  <a:cubicBezTo>
                    <a:pt x="358" y="111"/>
                    <a:pt x="247" y="247"/>
                    <a:pt x="69" y="357"/>
                  </a:cubicBezTo>
                  <a:cubicBezTo>
                    <a:pt x="1" y="391"/>
                    <a:pt x="35" y="536"/>
                    <a:pt x="145" y="536"/>
                  </a:cubicBezTo>
                  <a:lnTo>
                    <a:pt x="145" y="536"/>
                  </a:lnTo>
                  <a:cubicBezTo>
                    <a:pt x="358" y="459"/>
                    <a:pt x="604" y="357"/>
                    <a:pt x="672" y="111"/>
                  </a:cubicBezTo>
                  <a:cubicBezTo>
                    <a:pt x="672" y="69"/>
                    <a:pt x="604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4898;p60"/>
            <p:cNvSpPr/>
            <p:nvPr/>
          </p:nvSpPr>
          <p:spPr>
            <a:xfrm>
              <a:off x="1972859" y="2758771"/>
              <a:ext cx="32420" cy="23486"/>
            </a:xfrm>
            <a:custGeom>
              <a:avLst/>
              <a:gdLst/>
              <a:ahLst/>
              <a:cxnLst/>
              <a:rect l="l" t="t" r="r" b="b"/>
              <a:pathLst>
                <a:path w="987" h="715" extrusionOk="0">
                  <a:moveTo>
                    <a:pt x="850" y="1"/>
                  </a:moveTo>
                  <a:cubicBezTo>
                    <a:pt x="706" y="1"/>
                    <a:pt x="561" y="111"/>
                    <a:pt x="460" y="179"/>
                  </a:cubicBezTo>
                  <a:cubicBezTo>
                    <a:pt x="315" y="255"/>
                    <a:pt x="213" y="357"/>
                    <a:pt x="103" y="468"/>
                  </a:cubicBezTo>
                  <a:cubicBezTo>
                    <a:pt x="1" y="570"/>
                    <a:pt x="103" y="714"/>
                    <a:pt x="213" y="714"/>
                  </a:cubicBezTo>
                  <a:cubicBezTo>
                    <a:pt x="247" y="714"/>
                    <a:pt x="281" y="714"/>
                    <a:pt x="315" y="680"/>
                  </a:cubicBezTo>
                  <a:cubicBezTo>
                    <a:pt x="426" y="570"/>
                    <a:pt x="527" y="502"/>
                    <a:pt x="638" y="425"/>
                  </a:cubicBezTo>
                  <a:cubicBezTo>
                    <a:pt x="740" y="323"/>
                    <a:pt x="884" y="289"/>
                    <a:pt x="952" y="145"/>
                  </a:cubicBezTo>
                  <a:cubicBezTo>
                    <a:pt x="986" y="77"/>
                    <a:pt x="952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4899;p60"/>
            <p:cNvSpPr/>
            <p:nvPr/>
          </p:nvSpPr>
          <p:spPr>
            <a:xfrm>
              <a:off x="2081978" y="2744810"/>
              <a:ext cx="18723" cy="16489"/>
            </a:xfrm>
            <a:custGeom>
              <a:avLst/>
              <a:gdLst/>
              <a:ahLst/>
              <a:cxnLst/>
              <a:rect l="l" t="t" r="r" b="b"/>
              <a:pathLst>
                <a:path w="570" h="502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57" y="43"/>
                    <a:pt x="289" y="111"/>
                    <a:pt x="247" y="179"/>
                  </a:cubicBezTo>
                  <a:cubicBezTo>
                    <a:pt x="179" y="256"/>
                    <a:pt x="111" y="290"/>
                    <a:pt x="34" y="358"/>
                  </a:cubicBezTo>
                  <a:cubicBezTo>
                    <a:pt x="0" y="392"/>
                    <a:pt x="34" y="502"/>
                    <a:pt x="111" y="502"/>
                  </a:cubicBezTo>
                  <a:cubicBezTo>
                    <a:pt x="111" y="502"/>
                    <a:pt x="145" y="502"/>
                    <a:pt x="145" y="468"/>
                  </a:cubicBezTo>
                  <a:cubicBezTo>
                    <a:pt x="213" y="426"/>
                    <a:pt x="289" y="392"/>
                    <a:pt x="391" y="324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569" y="77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4900;p60"/>
            <p:cNvSpPr/>
            <p:nvPr/>
          </p:nvSpPr>
          <p:spPr>
            <a:xfrm>
              <a:off x="2054058" y="2709926"/>
              <a:ext cx="26836" cy="18756"/>
            </a:xfrm>
            <a:custGeom>
              <a:avLst/>
              <a:gdLst/>
              <a:ahLst/>
              <a:cxnLst/>
              <a:rect l="l" t="t" r="r" b="b"/>
              <a:pathLst>
                <a:path w="817" h="571" extrusionOk="0">
                  <a:moveTo>
                    <a:pt x="714" y="1"/>
                  </a:moveTo>
                  <a:lnTo>
                    <a:pt x="672" y="1"/>
                  </a:lnTo>
                  <a:cubicBezTo>
                    <a:pt x="570" y="43"/>
                    <a:pt x="460" y="77"/>
                    <a:pt x="358" y="145"/>
                  </a:cubicBezTo>
                  <a:cubicBezTo>
                    <a:pt x="290" y="213"/>
                    <a:pt x="179" y="290"/>
                    <a:pt x="111" y="358"/>
                  </a:cubicBezTo>
                  <a:cubicBezTo>
                    <a:pt x="1" y="426"/>
                    <a:pt x="77" y="570"/>
                    <a:pt x="179" y="570"/>
                  </a:cubicBezTo>
                  <a:lnTo>
                    <a:pt x="247" y="570"/>
                  </a:lnTo>
                  <a:cubicBezTo>
                    <a:pt x="324" y="502"/>
                    <a:pt x="426" y="426"/>
                    <a:pt x="536" y="358"/>
                  </a:cubicBezTo>
                  <a:cubicBezTo>
                    <a:pt x="604" y="290"/>
                    <a:pt x="672" y="213"/>
                    <a:pt x="748" y="145"/>
                  </a:cubicBezTo>
                  <a:cubicBezTo>
                    <a:pt x="816" y="77"/>
                    <a:pt x="782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4901;p60"/>
            <p:cNvSpPr/>
            <p:nvPr/>
          </p:nvSpPr>
          <p:spPr>
            <a:xfrm>
              <a:off x="2128556" y="2655531"/>
              <a:ext cx="18756" cy="15110"/>
            </a:xfrm>
            <a:custGeom>
              <a:avLst/>
              <a:gdLst/>
              <a:ahLst/>
              <a:cxnLst/>
              <a:rect l="l" t="t" r="r" b="b"/>
              <a:pathLst>
                <a:path w="571" h="460" extrusionOk="0">
                  <a:moveTo>
                    <a:pt x="460" y="0"/>
                  </a:moveTo>
                  <a:lnTo>
                    <a:pt x="460" y="0"/>
                  </a:lnTo>
                  <a:cubicBezTo>
                    <a:pt x="281" y="34"/>
                    <a:pt x="145" y="213"/>
                    <a:pt x="35" y="315"/>
                  </a:cubicBezTo>
                  <a:cubicBezTo>
                    <a:pt x="1" y="383"/>
                    <a:pt x="69" y="459"/>
                    <a:pt x="145" y="459"/>
                  </a:cubicBezTo>
                  <a:cubicBezTo>
                    <a:pt x="145" y="459"/>
                    <a:pt x="179" y="459"/>
                    <a:pt x="179" y="425"/>
                  </a:cubicBezTo>
                  <a:cubicBezTo>
                    <a:pt x="247" y="383"/>
                    <a:pt x="281" y="315"/>
                    <a:pt x="358" y="281"/>
                  </a:cubicBezTo>
                  <a:cubicBezTo>
                    <a:pt x="426" y="247"/>
                    <a:pt x="494" y="213"/>
                    <a:pt x="528" y="136"/>
                  </a:cubicBezTo>
                  <a:cubicBezTo>
                    <a:pt x="570" y="102"/>
                    <a:pt x="528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4902;p60"/>
            <p:cNvSpPr/>
            <p:nvPr/>
          </p:nvSpPr>
          <p:spPr>
            <a:xfrm>
              <a:off x="2136670" y="2694882"/>
              <a:ext cx="25687" cy="16489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637" y="0"/>
                  </a:moveTo>
                  <a:lnTo>
                    <a:pt x="603" y="0"/>
                  </a:lnTo>
                  <a:cubicBezTo>
                    <a:pt x="493" y="34"/>
                    <a:pt x="459" y="111"/>
                    <a:pt x="391" y="145"/>
                  </a:cubicBezTo>
                  <a:cubicBezTo>
                    <a:pt x="281" y="213"/>
                    <a:pt x="213" y="247"/>
                    <a:pt x="145" y="289"/>
                  </a:cubicBezTo>
                  <a:cubicBezTo>
                    <a:pt x="0" y="323"/>
                    <a:pt x="34" y="501"/>
                    <a:pt x="145" y="501"/>
                  </a:cubicBezTo>
                  <a:lnTo>
                    <a:pt x="179" y="501"/>
                  </a:lnTo>
                  <a:cubicBezTo>
                    <a:pt x="357" y="425"/>
                    <a:pt x="637" y="323"/>
                    <a:pt x="705" y="145"/>
                  </a:cubicBezTo>
                  <a:cubicBezTo>
                    <a:pt x="782" y="77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4903;p60"/>
            <p:cNvSpPr/>
            <p:nvPr/>
          </p:nvSpPr>
          <p:spPr>
            <a:xfrm>
              <a:off x="2182130" y="2646038"/>
              <a:ext cx="22106" cy="16489"/>
            </a:xfrm>
            <a:custGeom>
              <a:avLst/>
              <a:gdLst/>
              <a:ahLst/>
              <a:cxnLst/>
              <a:rect l="l" t="t" r="r" b="b"/>
              <a:pathLst>
                <a:path w="673" h="502" extrusionOk="0">
                  <a:moveTo>
                    <a:pt x="562" y="1"/>
                  </a:moveTo>
                  <a:lnTo>
                    <a:pt x="528" y="1"/>
                  </a:lnTo>
                  <a:cubicBezTo>
                    <a:pt x="426" y="1"/>
                    <a:pt x="383" y="111"/>
                    <a:pt x="315" y="145"/>
                  </a:cubicBezTo>
                  <a:cubicBezTo>
                    <a:pt x="247" y="213"/>
                    <a:pt x="171" y="289"/>
                    <a:pt x="137" y="323"/>
                  </a:cubicBezTo>
                  <a:cubicBezTo>
                    <a:pt x="1" y="357"/>
                    <a:pt x="69" y="502"/>
                    <a:pt x="171" y="502"/>
                  </a:cubicBezTo>
                  <a:lnTo>
                    <a:pt x="247" y="502"/>
                  </a:lnTo>
                  <a:cubicBezTo>
                    <a:pt x="315" y="459"/>
                    <a:pt x="426" y="425"/>
                    <a:pt x="494" y="357"/>
                  </a:cubicBezTo>
                  <a:cubicBezTo>
                    <a:pt x="562" y="289"/>
                    <a:pt x="672" y="213"/>
                    <a:pt x="672" y="111"/>
                  </a:cubicBezTo>
                  <a:cubicBezTo>
                    <a:pt x="672" y="35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4904;p60"/>
            <p:cNvSpPr/>
            <p:nvPr/>
          </p:nvSpPr>
          <p:spPr>
            <a:xfrm>
              <a:off x="2147279" y="2599723"/>
              <a:ext cx="29037" cy="2095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705" y="0"/>
                  </a:moveTo>
                  <a:cubicBezTo>
                    <a:pt x="595" y="0"/>
                    <a:pt x="527" y="34"/>
                    <a:pt x="459" y="102"/>
                  </a:cubicBezTo>
                  <a:cubicBezTo>
                    <a:pt x="314" y="213"/>
                    <a:pt x="212" y="315"/>
                    <a:pt x="68" y="425"/>
                  </a:cubicBezTo>
                  <a:cubicBezTo>
                    <a:pt x="0" y="527"/>
                    <a:pt x="68" y="638"/>
                    <a:pt x="170" y="638"/>
                  </a:cubicBezTo>
                  <a:lnTo>
                    <a:pt x="246" y="638"/>
                  </a:lnTo>
                  <a:cubicBezTo>
                    <a:pt x="382" y="527"/>
                    <a:pt x="493" y="459"/>
                    <a:pt x="637" y="349"/>
                  </a:cubicBezTo>
                  <a:cubicBezTo>
                    <a:pt x="705" y="281"/>
                    <a:pt x="884" y="136"/>
                    <a:pt x="807" y="34"/>
                  </a:cubicBezTo>
                  <a:cubicBezTo>
                    <a:pt x="773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4905;p60"/>
            <p:cNvSpPr/>
            <p:nvPr/>
          </p:nvSpPr>
          <p:spPr>
            <a:xfrm>
              <a:off x="2169320" y="2549499"/>
              <a:ext cx="25424" cy="19840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561" y="0"/>
                    <a:pt x="425" y="111"/>
                    <a:pt x="314" y="179"/>
                  </a:cubicBezTo>
                  <a:cubicBezTo>
                    <a:pt x="213" y="255"/>
                    <a:pt x="136" y="357"/>
                    <a:pt x="68" y="425"/>
                  </a:cubicBezTo>
                  <a:cubicBezTo>
                    <a:pt x="0" y="502"/>
                    <a:pt x="68" y="604"/>
                    <a:pt x="136" y="604"/>
                  </a:cubicBezTo>
                  <a:cubicBezTo>
                    <a:pt x="179" y="604"/>
                    <a:pt x="179" y="604"/>
                    <a:pt x="179" y="570"/>
                  </a:cubicBezTo>
                  <a:cubicBezTo>
                    <a:pt x="281" y="536"/>
                    <a:pt x="425" y="468"/>
                    <a:pt x="493" y="391"/>
                  </a:cubicBezTo>
                  <a:cubicBezTo>
                    <a:pt x="561" y="323"/>
                    <a:pt x="705" y="255"/>
                    <a:pt x="739" y="145"/>
                  </a:cubicBezTo>
                  <a:cubicBezTo>
                    <a:pt x="773" y="111"/>
                    <a:pt x="73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4906;p60"/>
            <p:cNvSpPr/>
            <p:nvPr/>
          </p:nvSpPr>
          <p:spPr>
            <a:xfrm>
              <a:off x="2201675" y="2583266"/>
              <a:ext cx="25720" cy="15077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638" y="0"/>
                  </a:moveTo>
                  <a:cubicBezTo>
                    <a:pt x="536" y="0"/>
                    <a:pt x="468" y="77"/>
                    <a:pt x="391" y="111"/>
                  </a:cubicBezTo>
                  <a:cubicBezTo>
                    <a:pt x="289" y="179"/>
                    <a:pt x="179" y="247"/>
                    <a:pt x="111" y="289"/>
                  </a:cubicBezTo>
                  <a:cubicBezTo>
                    <a:pt x="1" y="323"/>
                    <a:pt x="77" y="459"/>
                    <a:pt x="145" y="459"/>
                  </a:cubicBezTo>
                  <a:lnTo>
                    <a:pt x="179" y="459"/>
                  </a:lnTo>
                  <a:cubicBezTo>
                    <a:pt x="357" y="391"/>
                    <a:pt x="680" y="357"/>
                    <a:pt x="748" y="145"/>
                  </a:cubicBezTo>
                  <a:cubicBezTo>
                    <a:pt x="782" y="77"/>
                    <a:pt x="714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4907;p60"/>
            <p:cNvSpPr/>
            <p:nvPr/>
          </p:nvSpPr>
          <p:spPr>
            <a:xfrm>
              <a:off x="2237938" y="2543915"/>
              <a:ext cx="16227" cy="12581"/>
            </a:xfrm>
            <a:custGeom>
              <a:avLst/>
              <a:gdLst/>
              <a:ahLst/>
              <a:cxnLst/>
              <a:rect l="l" t="t" r="r" b="b"/>
              <a:pathLst>
                <a:path w="494" h="383" extrusionOk="0">
                  <a:moveTo>
                    <a:pt x="349" y="1"/>
                  </a:moveTo>
                  <a:cubicBezTo>
                    <a:pt x="349" y="1"/>
                    <a:pt x="349" y="34"/>
                    <a:pt x="315" y="34"/>
                  </a:cubicBezTo>
                  <a:cubicBezTo>
                    <a:pt x="247" y="68"/>
                    <a:pt x="137" y="136"/>
                    <a:pt x="69" y="247"/>
                  </a:cubicBezTo>
                  <a:cubicBezTo>
                    <a:pt x="1" y="281"/>
                    <a:pt x="69" y="383"/>
                    <a:pt x="103" y="383"/>
                  </a:cubicBezTo>
                  <a:cubicBezTo>
                    <a:pt x="137" y="383"/>
                    <a:pt x="137" y="349"/>
                    <a:pt x="171" y="349"/>
                  </a:cubicBezTo>
                  <a:cubicBezTo>
                    <a:pt x="247" y="281"/>
                    <a:pt x="349" y="213"/>
                    <a:pt x="426" y="136"/>
                  </a:cubicBezTo>
                  <a:cubicBezTo>
                    <a:pt x="494" y="68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4908;p60"/>
            <p:cNvSpPr/>
            <p:nvPr/>
          </p:nvSpPr>
          <p:spPr>
            <a:xfrm>
              <a:off x="2201675" y="2504301"/>
              <a:ext cx="22369" cy="17311"/>
            </a:xfrm>
            <a:custGeom>
              <a:avLst/>
              <a:gdLst/>
              <a:ahLst/>
              <a:cxnLst/>
              <a:rect l="l" t="t" r="r" b="b"/>
              <a:pathLst>
                <a:path w="681" h="527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25" y="34"/>
                    <a:pt x="357" y="102"/>
                    <a:pt x="289" y="179"/>
                  </a:cubicBezTo>
                  <a:cubicBezTo>
                    <a:pt x="213" y="247"/>
                    <a:pt x="111" y="315"/>
                    <a:pt x="43" y="391"/>
                  </a:cubicBezTo>
                  <a:cubicBezTo>
                    <a:pt x="1" y="459"/>
                    <a:pt x="43" y="527"/>
                    <a:pt x="111" y="527"/>
                  </a:cubicBezTo>
                  <a:lnTo>
                    <a:pt x="145" y="527"/>
                  </a:lnTo>
                  <a:cubicBezTo>
                    <a:pt x="255" y="459"/>
                    <a:pt x="357" y="425"/>
                    <a:pt x="425" y="357"/>
                  </a:cubicBezTo>
                  <a:cubicBezTo>
                    <a:pt x="536" y="281"/>
                    <a:pt x="604" y="247"/>
                    <a:pt x="638" y="145"/>
                  </a:cubicBezTo>
                  <a:cubicBezTo>
                    <a:pt x="680" y="68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4909;p60"/>
            <p:cNvSpPr/>
            <p:nvPr/>
          </p:nvSpPr>
          <p:spPr>
            <a:xfrm>
              <a:off x="2199441" y="2451844"/>
              <a:ext cx="26836" cy="17606"/>
            </a:xfrm>
            <a:custGeom>
              <a:avLst/>
              <a:gdLst/>
              <a:ahLst/>
              <a:cxnLst/>
              <a:rect l="l" t="t" r="r" b="b"/>
              <a:pathLst>
                <a:path w="817" h="536" extrusionOk="0">
                  <a:moveTo>
                    <a:pt x="706" y="0"/>
                  </a:moveTo>
                  <a:cubicBezTo>
                    <a:pt x="672" y="0"/>
                    <a:pt x="672" y="0"/>
                    <a:pt x="638" y="43"/>
                  </a:cubicBezTo>
                  <a:cubicBezTo>
                    <a:pt x="604" y="43"/>
                    <a:pt x="570" y="77"/>
                    <a:pt x="536" y="77"/>
                  </a:cubicBezTo>
                  <a:cubicBezTo>
                    <a:pt x="493" y="111"/>
                    <a:pt x="459" y="145"/>
                    <a:pt x="391" y="179"/>
                  </a:cubicBezTo>
                  <a:cubicBezTo>
                    <a:pt x="323" y="213"/>
                    <a:pt x="213" y="289"/>
                    <a:pt x="145" y="323"/>
                  </a:cubicBezTo>
                  <a:cubicBezTo>
                    <a:pt x="1" y="357"/>
                    <a:pt x="35" y="535"/>
                    <a:pt x="145" y="535"/>
                  </a:cubicBezTo>
                  <a:cubicBezTo>
                    <a:pt x="179" y="535"/>
                    <a:pt x="179" y="535"/>
                    <a:pt x="179" y="501"/>
                  </a:cubicBezTo>
                  <a:cubicBezTo>
                    <a:pt x="281" y="501"/>
                    <a:pt x="425" y="467"/>
                    <a:pt x="536" y="391"/>
                  </a:cubicBezTo>
                  <a:cubicBezTo>
                    <a:pt x="570" y="357"/>
                    <a:pt x="638" y="323"/>
                    <a:pt x="672" y="289"/>
                  </a:cubicBezTo>
                  <a:cubicBezTo>
                    <a:pt x="706" y="255"/>
                    <a:pt x="748" y="213"/>
                    <a:pt x="782" y="145"/>
                  </a:cubicBezTo>
                  <a:cubicBezTo>
                    <a:pt x="816" y="77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4910;p60"/>
            <p:cNvSpPr/>
            <p:nvPr/>
          </p:nvSpPr>
          <p:spPr>
            <a:xfrm>
              <a:off x="2134436" y="2503184"/>
              <a:ext cx="31271" cy="18427"/>
            </a:xfrm>
            <a:custGeom>
              <a:avLst/>
              <a:gdLst/>
              <a:ahLst/>
              <a:cxnLst/>
              <a:rect l="l" t="t" r="r" b="b"/>
              <a:pathLst>
                <a:path w="952" h="561" extrusionOk="0">
                  <a:moveTo>
                    <a:pt x="816" y="0"/>
                  </a:moveTo>
                  <a:lnTo>
                    <a:pt x="773" y="0"/>
                  </a:lnTo>
                  <a:cubicBezTo>
                    <a:pt x="493" y="102"/>
                    <a:pt x="315" y="247"/>
                    <a:pt x="68" y="391"/>
                  </a:cubicBezTo>
                  <a:cubicBezTo>
                    <a:pt x="0" y="425"/>
                    <a:pt x="34" y="561"/>
                    <a:pt x="136" y="561"/>
                  </a:cubicBezTo>
                  <a:lnTo>
                    <a:pt x="179" y="561"/>
                  </a:lnTo>
                  <a:cubicBezTo>
                    <a:pt x="425" y="527"/>
                    <a:pt x="705" y="425"/>
                    <a:pt x="884" y="213"/>
                  </a:cubicBezTo>
                  <a:cubicBezTo>
                    <a:pt x="952" y="136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4911;p60"/>
            <p:cNvSpPr/>
            <p:nvPr/>
          </p:nvSpPr>
          <p:spPr>
            <a:xfrm>
              <a:off x="2098435" y="2474147"/>
              <a:ext cx="15110" cy="1511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349" y="1"/>
                  </a:moveTo>
                  <a:lnTo>
                    <a:pt x="315" y="1"/>
                  </a:lnTo>
                  <a:lnTo>
                    <a:pt x="170" y="137"/>
                  </a:lnTo>
                  <a:cubicBezTo>
                    <a:pt x="102" y="171"/>
                    <a:pt x="34" y="247"/>
                    <a:pt x="0" y="315"/>
                  </a:cubicBezTo>
                  <a:cubicBezTo>
                    <a:pt x="0" y="383"/>
                    <a:pt x="34" y="460"/>
                    <a:pt x="102" y="460"/>
                  </a:cubicBezTo>
                  <a:lnTo>
                    <a:pt x="136" y="460"/>
                  </a:lnTo>
                  <a:cubicBezTo>
                    <a:pt x="213" y="426"/>
                    <a:pt x="281" y="349"/>
                    <a:pt x="315" y="281"/>
                  </a:cubicBezTo>
                  <a:cubicBezTo>
                    <a:pt x="349" y="247"/>
                    <a:pt x="383" y="171"/>
                    <a:pt x="425" y="103"/>
                  </a:cubicBezTo>
                  <a:cubicBezTo>
                    <a:pt x="459" y="69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4912;p60"/>
            <p:cNvSpPr/>
            <p:nvPr/>
          </p:nvSpPr>
          <p:spPr>
            <a:xfrm>
              <a:off x="2119359" y="2429803"/>
              <a:ext cx="22074" cy="16489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561" y="0"/>
                  </a:moveTo>
                  <a:lnTo>
                    <a:pt x="561" y="0"/>
                  </a:lnTo>
                  <a:cubicBezTo>
                    <a:pt x="349" y="34"/>
                    <a:pt x="213" y="212"/>
                    <a:pt x="69" y="323"/>
                  </a:cubicBezTo>
                  <a:cubicBezTo>
                    <a:pt x="1" y="391"/>
                    <a:pt x="35" y="501"/>
                    <a:pt x="137" y="501"/>
                  </a:cubicBezTo>
                  <a:lnTo>
                    <a:pt x="171" y="501"/>
                  </a:lnTo>
                  <a:cubicBezTo>
                    <a:pt x="315" y="391"/>
                    <a:pt x="527" y="289"/>
                    <a:pt x="638" y="111"/>
                  </a:cubicBezTo>
                  <a:cubicBezTo>
                    <a:pt x="672" y="77"/>
                    <a:pt x="638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4913;p60"/>
            <p:cNvSpPr/>
            <p:nvPr/>
          </p:nvSpPr>
          <p:spPr>
            <a:xfrm>
              <a:off x="2141400" y="2456574"/>
              <a:ext cx="18460" cy="13993"/>
            </a:xfrm>
            <a:custGeom>
              <a:avLst/>
              <a:gdLst/>
              <a:ahLst/>
              <a:cxnLst/>
              <a:rect l="l" t="t" r="r" b="b"/>
              <a:pathLst>
                <a:path w="562" h="426" extrusionOk="0">
                  <a:moveTo>
                    <a:pt x="459" y="1"/>
                  </a:moveTo>
                  <a:cubicBezTo>
                    <a:pt x="391" y="1"/>
                    <a:pt x="315" y="69"/>
                    <a:pt x="281" y="111"/>
                  </a:cubicBezTo>
                  <a:cubicBezTo>
                    <a:pt x="213" y="179"/>
                    <a:pt x="137" y="213"/>
                    <a:pt x="69" y="247"/>
                  </a:cubicBezTo>
                  <a:cubicBezTo>
                    <a:pt x="35" y="247"/>
                    <a:pt x="1" y="323"/>
                    <a:pt x="35" y="357"/>
                  </a:cubicBezTo>
                  <a:cubicBezTo>
                    <a:pt x="69" y="425"/>
                    <a:pt x="103" y="425"/>
                    <a:pt x="137" y="425"/>
                  </a:cubicBezTo>
                  <a:lnTo>
                    <a:pt x="137" y="425"/>
                  </a:lnTo>
                  <a:cubicBezTo>
                    <a:pt x="247" y="425"/>
                    <a:pt x="349" y="391"/>
                    <a:pt x="425" y="323"/>
                  </a:cubicBezTo>
                  <a:cubicBezTo>
                    <a:pt x="493" y="281"/>
                    <a:pt x="561" y="179"/>
                    <a:pt x="561" y="69"/>
                  </a:cubicBezTo>
                  <a:cubicBezTo>
                    <a:pt x="527" y="35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4914;p60"/>
            <p:cNvSpPr/>
            <p:nvPr/>
          </p:nvSpPr>
          <p:spPr>
            <a:xfrm>
              <a:off x="2035663" y="2471651"/>
              <a:ext cx="24307" cy="13993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95" y="0"/>
                  </a:moveTo>
                  <a:cubicBezTo>
                    <a:pt x="493" y="0"/>
                    <a:pt x="459" y="34"/>
                    <a:pt x="348" y="77"/>
                  </a:cubicBezTo>
                  <a:lnTo>
                    <a:pt x="102" y="213"/>
                  </a:lnTo>
                  <a:cubicBezTo>
                    <a:pt x="0" y="289"/>
                    <a:pt x="68" y="425"/>
                    <a:pt x="170" y="425"/>
                  </a:cubicBezTo>
                  <a:lnTo>
                    <a:pt x="170" y="425"/>
                  </a:lnTo>
                  <a:cubicBezTo>
                    <a:pt x="280" y="391"/>
                    <a:pt x="382" y="357"/>
                    <a:pt x="459" y="323"/>
                  </a:cubicBezTo>
                  <a:cubicBezTo>
                    <a:pt x="561" y="289"/>
                    <a:pt x="671" y="289"/>
                    <a:pt x="705" y="179"/>
                  </a:cubicBezTo>
                  <a:cubicBezTo>
                    <a:pt x="739" y="111"/>
                    <a:pt x="705" y="34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4915;p60"/>
            <p:cNvSpPr/>
            <p:nvPr/>
          </p:nvSpPr>
          <p:spPr>
            <a:xfrm>
              <a:off x="2013327" y="2518228"/>
              <a:ext cx="27953" cy="17343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680" y="1"/>
                  </a:moveTo>
                  <a:cubicBezTo>
                    <a:pt x="638" y="1"/>
                    <a:pt x="638" y="1"/>
                    <a:pt x="604" y="35"/>
                  </a:cubicBezTo>
                  <a:cubicBezTo>
                    <a:pt x="536" y="103"/>
                    <a:pt x="425" y="145"/>
                    <a:pt x="357" y="213"/>
                  </a:cubicBezTo>
                  <a:cubicBezTo>
                    <a:pt x="289" y="247"/>
                    <a:pt x="179" y="315"/>
                    <a:pt x="77" y="358"/>
                  </a:cubicBezTo>
                  <a:cubicBezTo>
                    <a:pt x="1" y="426"/>
                    <a:pt x="43" y="528"/>
                    <a:pt x="145" y="528"/>
                  </a:cubicBezTo>
                  <a:lnTo>
                    <a:pt x="145" y="528"/>
                  </a:lnTo>
                  <a:cubicBezTo>
                    <a:pt x="255" y="494"/>
                    <a:pt x="357" y="460"/>
                    <a:pt x="468" y="426"/>
                  </a:cubicBezTo>
                  <a:cubicBezTo>
                    <a:pt x="570" y="358"/>
                    <a:pt x="680" y="281"/>
                    <a:pt x="748" y="213"/>
                  </a:cubicBezTo>
                  <a:cubicBezTo>
                    <a:pt x="850" y="145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4916;p60"/>
            <p:cNvSpPr/>
            <p:nvPr/>
          </p:nvSpPr>
          <p:spPr>
            <a:xfrm>
              <a:off x="1973976" y="2503184"/>
              <a:ext cx="18460" cy="13960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49" y="0"/>
                    <a:pt x="281" y="68"/>
                    <a:pt x="247" y="102"/>
                  </a:cubicBezTo>
                  <a:cubicBezTo>
                    <a:pt x="179" y="179"/>
                    <a:pt x="103" y="213"/>
                    <a:pt x="69" y="281"/>
                  </a:cubicBezTo>
                  <a:cubicBezTo>
                    <a:pt x="1" y="315"/>
                    <a:pt x="35" y="425"/>
                    <a:pt x="137" y="425"/>
                  </a:cubicBezTo>
                  <a:lnTo>
                    <a:pt x="179" y="425"/>
                  </a:lnTo>
                  <a:cubicBezTo>
                    <a:pt x="247" y="391"/>
                    <a:pt x="315" y="315"/>
                    <a:pt x="349" y="281"/>
                  </a:cubicBezTo>
                  <a:cubicBezTo>
                    <a:pt x="426" y="247"/>
                    <a:pt x="493" y="213"/>
                    <a:pt x="527" y="136"/>
                  </a:cubicBezTo>
                  <a:cubicBezTo>
                    <a:pt x="561" y="68"/>
                    <a:pt x="52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4917;p60"/>
            <p:cNvSpPr/>
            <p:nvPr/>
          </p:nvSpPr>
          <p:spPr>
            <a:xfrm>
              <a:off x="1948322" y="2542535"/>
              <a:ext cx="23190" cy="15373"/>
            </a:xfrm>
            <a:custGeom>
              <a:avLst/>
              <a:gdLst/>
              <a:ahLst/>
              <a:cxnLst/>
              <a:rect l="l" t="t" r="r" b="b"/>
              <a:pathLst>
                <a:path w="706" h="468" extrusionOk="0">
                  <a:moveTo>
                    <a:pt x="569" y="0"/>
                  </a:moveTo>
                  <a:cubicBezTo>
                    <a:pt x="493" y="0"/>
                    <a:pt x="425" y="43"/>
                    <a:pt x="357" y="110"/>
                  </a:cubicBezTo>
                  <a:cubicBezTo>
                    <a:pt x="247" y="144"/>
                    <a:pt x="179" y="212"/>
                    <a:pt x="111" y="289"/>
                  </a:cubicBezTo>
                  <a:cubicBezTo>
                    <a:pt x="0" y="323"/>
                    <a:pt x="68" y="467"/>
                    <a:pt x="145" y="467"/>
                  </a:cubicBezTo>
                  <a:cubicBezTo>
                    <a:pt x="145" y="467"/>
                    <a:pt x="179" y="467"/>
                    <a:pt x="179" y="425"/>
                  </a:cubicBezTo>
                  <a:cubicBezTo>
                    <a:pt x="281" y="391"/>
                    <a:pt x="357" y="357"/>
                    <a:pt x="459" y="289"/>
                  </a:cubicBezTo>
                  <a:cubicBezTo>
                    <a:pt x="535" y="255"/>
                    <a:pt x="637" y="212"/>
                    <a:pt x="671" y="110"/>
                  </a:cubicBezTo>
                  <a:cubicBezTo>
                    <a:pt x="705" y="76"/>
                    <a:pt x="671" y="0"/>
                    <a:pt x="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4918;p60"/>
            <p:cNvSpPr/>
            <p:nvPr/>
          </p:nvSpPr>
          <p:spPr>
            <a:xfrm>
              <a:off x="1920402" y="2589113"/>
              <a:ext cx="16227" cy="10643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81" y="1"/>
                    <a:pt x="213" y="69"/>
                    <a:pt x="111" y="145"/>
                  </a:cubicBezTo>
                  <a:cubicBezTo>
                    <a:pt x="1" y="213"/>
                    <a:pt x="69" y="323"/>
                    <a:pt x="145" y="323"/>
                  </a:cubicBezTo>
                  <a:lnTo>
                    <a:pt x="213" y="323"/>
                  </a:lnTo>
                  <a:cubicBezTo>
                    <a:pt x="324" y="247"/>
                    <a:pt x="426" y="213"/>
                    <a:pt x="493" y="111"/>
                  </a:cubicBezTo>
                  <a:cubicBezTo>
                    <a:pt x="493" y="35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4919;p60"/>
            <p:cNvSpPr/>
            <p:nvPr/>
          </p:nvSpPr>
          <p:spPr>
            <a:xfrm>
              <a:off x="1880788" y="2575153"/>
              <a:ext cx="24603" cy="18756"/>
            </a:xfrm>
            <a:custGeom>
              <a:avLst/>
              <a:gdLst/>
              <a:ahLst/>
              <a:cxnLst/>
              <a:rect l="l" t="t" r="r" b="b"/>
              <a:pathLst>
                <a:path w="749" h="571" extrusionOk="0">
                  <a:moveTo>
                    <a:pt x="638" y="1"/>
                  </a:moveTo>
                  <a:cubicBezTo>
                    <a:pt x="604" y="1"/>
                    <a:pt x="570" y="35"/>
                    <a:pt x="536" y="35"/>
                  </a:cubicBezTo>
                  <a:cubicBezTo>
                    <a:pt x="468" y="69"/>
                    <a:pt x="391" y="69"/>
                    <a:pt x="357" y="111"/>
                  </a:cubicBezTo>
                  <a:cubicBezTo>
                    <a:pt x="255" y="213"/>
                    <a:pt x="179" y="281"/>
                    <a:pt x="77" y="358"/>
                  </a:cubicBezTo>
                  <a:cubicBezTo>
                    <a:pt x="1" y="426"/>
                    <a:pt x="77" y="570"/>
                    <a:pt x="179" y="570"/>
                  </a:cubicBezTo>
                  <a:cubicBezTo>
                    <a:pt x="213" y="570"/>
                    <a:pt x="213" y="570"/>
                    <a:pt x="255" y="536"/>
                  </a:cubicBezTo>
                  <a:cubicBezTo>
                    <a:pt x="323" y="494"/>
                    <a:pt x="425" y="426"/>
                    <a:pt x="536" y="358"/>
                  </a:cubicBezTo>
                  <a:cubicBezTo>
                    <a:pt x="604" y="324"/>
                    <a:pt x="714" y="213"/>
                    <a:pt x="714" y="111"/>
                  </a:cubicBezTo>
                  <a:cubicBezTo>
                    <a:pt x="748" y="69"/>
                    <a:pt x="714" y="35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4920;p60"/>
            <p:cNvSpPr/>
            <p:nvPr/>
          </p:nvSpPr>
          <p:spPr>
            <a:xfrm>
              <a:off x="1855396" y="2613683"/>
              <a:ext cx="16227" cy="11464"/>
            </a:xfrm>
            <a:custGeom>
              <a:avLst/>
              <a:gdLst/>
              <a:ahLst/>
              <a:cxnLst/>
              <a:rect l="l" t="t" r="r" b="b"/>
              <a:pathLst>
                <a:path w="494" h="349" extrusionOk="0">
                  <a:moveTo>
                    <a:pt x="349" y="0"/>
                  </a:moveTo>
                  <a:cubicBezTo>
                    <a:pt x="281" y="0"/>
                    <a:pt x="247" y="68"/>
                    <a:pt x="179" y="102"/>
                  </a:cubicBezTo>
                  <a:cubicBezTo>
                    <a:pt x="136" y="136"/>
                    <a:pt x="68" y="170"/>
                    <a:pt x="34" y="247"/>
                  </a:cubicBezTo>
                  <a:cubicBezTo>
                    <a:pt x="0" y="281"/>
                    <a:pt x="34" y="349"/>
                    <a:pt x="68" y="349"/>
                  </a:cubicBezTo>
                  <a:lnTo>
                    <a:pt x="102" y="349"/>
                  </a:lnTo>
                  <a:cubicBezTo>
                    <a:pt x="179" y="315"/>
                    <a:pt x="247" y="315"/>
                    <a:pt x="281" y="281"/>
                  </a:cubicBezTo>
                  <a:cubicBezTo>
                    <a:pt x="349" y="247"/>
                    <a:pt x="425" y="213"/>
                    <a:pt x="459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4921;p60"/>
            <p:cNvSpPr/>
            <p:nvPr/>
          </p:nvSpPr>
          <p:spPr>
            <a:xfrm>
              <a:off x="1736817" y="2556463"/>
              <a:ext cx="10347" cy="17606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1"/>
                  </a:moveTo>
                  <a:cubicBezTo>
                    <a:pt x="179" y="1"/>
                    <a:pt x="179" y="1"/>
                    <a:pt x="179" y="43"/>
                  </a:cubicBezTo>
                  <a:cubicBezTo>
                    <a:pt x="136" y="111"/>
                    <a:pt x="102" y="179"/>
                    <a:pt x="68" y="256"/>
                  </a:cubicBezTo>
                  <a:cubicBezTo>
                    <a:pt x="34" y="324"/>
                    <a:pt x="0" y="358"/>
                    <a:pt x="0" y="468"/>
                  </a:cubicBezTo>
                  <a:cubicBezTo>
                    <a:pt x="34" y="536"/>
                    <a:pt x="68" y="536"/>
                    <a:pt x="102" y="536"/>
                  </a:cubicBezTo>
                  <a:lnTo>
                    <a:pt x="136" y="536"/>
                  </a:lnTo>
                  <a:cubicBezTo>
                    <a:pt x="247" y="536"/>
                    <a:pt x="280" y="392"/>
                    <a:pt x="280" y="290"/>
                  </a:cubicBezTo>
                  <a:cubicBezTo>
                    <a:pt x="314" y="179"/>
                    <a:pt x="280" y="111"/>
                    <a:pt x="247" y="43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4922;p60"/>
            <p:cNvSpPr/>
            <p:nvPr/>
          </p:nvSpPr>
          <p:spPr>
            <a:xfrm>
              <a:off x="1762208" y="2539185"/>
              <a:ext cx="11727" cy="17311"/>
            </a:xfrm>
            <a:custGeom>
              <a:avLst/>
              <a:gdLst/>
              <a:ahLst/>
              <a:cxnLst/>
              <a:rect l="l" t="t" r="r" b="b"/>
              <a:pathLst>
                <a:path w="357" h="527" extrusionOk="0">
                  <a:moveTo>
                    <a:pt x="289" y="0"/>
                  </a:moveTo>
                  <a:cubicBezTo>
                    <a:pt x="213" y="0"/>
                    <a:pt x="179" y="34"/>
                    <a:pt x="179" y="68"/>
                  </a:cubicBezTo>
                  <a:cubicBezTo>
                    <a:pt x="179" y="178"/>
                    <a:pt x="111" y="246"/>
                    <a:pt x="77" y="280"/>
                  </a:cubicBezTo>
                  <a:cubicBezTo>
                    <a:pt x="43" y="314"/>
                    <a:pt x="0" y="391"/>
                    <a:pt x="43" y="425"/>
                  </a:cubicBezTo>
                  <a:cubicBezTo>
                    <a:pt x="43" y="459"/>
                    <a:pt x="77" y="493"/>
                    <a:pt x="111" y="493"/>
                  </a:cubicBezTo>
                  <a:lnTo>
                    <a:pt x="145" y="527"/>
                  </a:lnTo>
                  <a:cubicBezTo>
                    <a:pt x="213" y="527"/>
                    <a:pt x="255" y="493"/>
                    <a:pt x="289" y="459"/>
                  </a:cubicBezTo>
                  <a:cubicBezTo>
                    <a:pt x="357" y="314"/>
                    <a:pt x="357" y="212"/>
                    <a:pt x="357" y="68"/>
                  </a:cubicBezTo>
                  <a:cubicBezTo>
                    <a:pt x="323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4923;p60"/>
            <p:cNvSpPr/>
            <p:nvPr/>
          </p:nvSpPr>
          <p:spPr>
            <a:xfrm>
              <a:off x="1739051" y="2492574"/>
              <a:ext cx="16194" cy="25687"/>
            </a:xfrm>
            <a:custGeom>
              <a:avLst/>
              <a:gdLst/>
              <a:ahLst/>
              <a:cxnLst/>
              <a:rect l="l" t="t" r="r" b="b"/>
              <a:pathLst>
                <a:path w="493" h="782" extrusionOk="0">
                  <a:moveTo>
                    <a:pt x="357" y="0"/>
                  </a:moveTo>
                  <a:cubicBezTo>
                    <a:pt x="323" y="0"/>
                    <a:pt x="280" y="0"/>
                    <a:pt x="280" y="34"/>
                  </a:cubicBezTo>
                  <a:cubicBezTo>
                    <a:pt x="212" y="145"/>
                    <a:pt x="179" y="247"/>
                    <a:pt x="111" y="357"/>
                  </a:cubicBezTo>
                  <a:cubicBezTo>
                    <a:pt x="68" y="459"/>
                    <a:pt x="0" y="570"/>
                    <a:pt x="0" y="714"/>
                  </a:cubicBezTo>
                  <a:cubicBezTo>
                    <a:pt x="34" y="782"/>
                    <a:pt x="68" y="782"/>
                    <a:pt x="145" y="782"/>
                  </a:cubicBezTo>
                  <a:lnTo>
                    <a:pt x="212" y="782"/>
                  </a:lnTo>
                  <a:cubicBezTo>
                    <a:pt x="323" y="748"/>
                    <a:pt x="357" y="604"/>
                    <a:pt x="391" y="502"/>
                  </a:cubicBezTo>
                  <a:cubicBezTo>
                    <a:pt x="425" y="357"/>
                    <a:pt x="459" y="247"/>
                    <a:pt x="493" y="145"/>
                  </a:cubicBezTo>
                  <a:cubicBezTo>
                    <a:pt x="493" y="34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4924;p60"/>
            <p:cNvSpPr/>
            <p:nvPr/>
          </p:nvSpPr>
          <p:spPr>
            <a:xfrm>
              <a:off x="1795975" y="2442613"/>
              <a:ext cx="1150" cy="1150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cubicBezTo>
                    <a:pt x="0" y="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4925;p60"/>
            <p:cNvSpPr/>
            <p:nvPr/>
          </p:nvSpPr>
          <p:spPr>
            <a:xfrm>
              <a:off x="1672896" y="2229992"/>
              <a:ext cx="13993" cy="25424"/>
            </a:xfrm>
            <a:custGeom>
              <a:avLst/>
              <a:gdLst/>
              <a:ahLst/>
              <a:cxnLst/>
              <a:rect l="l" t="t" r="r" b="b"/>
              <a:pathLst>
                <a:path w="426" h="774" extrusionOk="0">
                  <a:moveTo>
                    <a:pt x="315" y="1"/>
                  </a:moveTo>
                  <a:cubicBezTo>
                    <a:pt x="281" y="1"/>
                    <a:pt x="247" y="35"/>
                    <a:pt x="247" y="69"/>
                  </a:cubicBezTo>
                  <a:cubicBezTo>
                    <a:pt x="171" y="171"/>
                    <a:pt x="137" y="281"/>
                    <a:pt x="69" y="383"/>
                  </a:cubicBezTo>
                  <a:cubicBezTo>
                    <a:pt x="35" y="494"/>
                    <a:pt x="1" y="595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lnTo>
                    <a:pt x="103" y="774"/>
                  </a:lnTo>
                  <a:cubicBezTo>
                    <a:pt x="349" y="672"/>
                    <a:pt x="383" y="315"/>
                    <a:pt x="383" y="103"/>
                  </a:cubicBezTo>
                  <a:cubicBezTo>
                    <a:pt x="426" y="35"/>
                    <a:pt x="34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4926;p60"/>
            <p:cNvSpPr/>
            <p:nvPr/>
          </p:nvSpPr>
          <p:spPr>
            <a:xfrm>
              <a:off x="1707780" y="2225261"/>
              <a:ext cx="12581" cy="23190"/>
            </a:xfrm>
            <a:custGeom>
              <a:avLst/>
              <a:gdLst/>
              <a:ahLst/>
              <a:cxnLst/>
              <a:rect l="l" t="t" r="r" b="b"/>
              <a:pathLst>
                <a:path w="383" h="706" extrusionOk="0">
                  <a:moveTo>
                    <a:pt x="247" y="0"/>
                  </a:moveTo>
                  <a:cubicBezTo>
                    <a:pt x="171" y="0"/>
                    <a:pt x="137" y="34"/>
                    <a:pt x="137" y="102"/>
                  </a:cubicBezTo>
                  <a:cubicBezTo>
                    <a:pt x="137" y="281"/>
                    <a:pt x="1" y="493"/>
                    <a:pt x="35" y="671"/>
                  </a:cubicBezTo>
                  <a:cubicBezTo>
                    <a:pt x="69" y="705"/>
                    <a:pt x="69" y="705"/>
                    <a:pt x="103" y="705"/>
                  </a:cubicBezTo>
                  <a:lnTo>
                    <a:pt x="137" y="705"/>
                  </a:lnTo>
                  <a:cubicBezTo>
                    <a:pt x="383" y="638"/>
                    <a:pt x="349" y="281"/>
                    <a:pt x="315" y="68"/>
                  </a:cubicBezTo>
                  <a:cubicBezTo>
                    <a:pt x="315" y="3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4927;p60"/>
            <p:cNvSpPr/>
            <p:nvPr/>
          </p:nvSpPr>
          <p:spPr>
            <a:xfrm>
              <a:off x="1722857" y="2170570"/>
              <a:ext cx="8113" cy="15110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79" y="0"/>
                  </a:moveTo>
                  <a:lnTo>
                    <a:pt x="102" y="0"/>
                  </a:lnTo>
                  <a:cubicBezTo>
                    <a:pt x="102" y="68"/>
                    <a:pt x="68" y="145"/>
                    <a:pt x="68" y="213"/>
                  </a:cubicBezTo>
                  <a:cubicBezTo>
                    <a:pt x="34" y="281"/>
                    <a:pt x="0" y="357"/>
                    <a:pt x="34" y="425"/>
                  </a:cubicBezTo>
                  <a:cubicBezTo>
                    <a:pt x="34" y="459"/>
                    <a:pt x="68" y="459"/>
                    <a:pt x="102" y="459"/>
                  </a:cubicBezTo>
                  <a:lnTo>
                    <a:pt x="136" y="459"/>
                  </a:lnTo>
                  <a:cubicBezTo>
                    <a:pt x="247" y="425"/>
                    <a:pt x="247" y="323"/>
                    <a:pt x="247" y="247"/>
                  </a:cubicBezTo>
                  <a:cubicBezTo>
                    <a:pt x="247" y="145"/>
                    <a:pt x="24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4928;p60"/>
            <p:cNvSpPr/>
            <p:nvPr/>
          </p:nvSpPr>
          <p:spPr>
            <a:xfrm>
              <a:off x="1686856" y="2153260"/>
              <a:ext cx="6997" cy="17343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103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137"/>
                    <a:pt x="1" y="213"/>
                    <a:pt x="1" y="281"/>
                  </a:cubicBezTo>
                  <a:cubicBezTo>
                    <a:pt x="1" y="349"/>
                    <a:pt x="1" y="425"/>
                    <a:pt x="35" y="493"/>
                  </a:cubicBezTo>
                  <a:cubicBezTo>
                    <a:pt x="35" y="527"/>
                    <a:pt x="69" y="527"/>
                    <a:pt x="103" y="527"/>
                  </a:cubicBezTo>
                  <a:cubicBezTo>
                    <a:pt x="136" y="527"/>
                    <a:pt x="170" y="527"/>
                    <a:pt x="170" y="493"/>
                  </a:cubicBezTo>
                  <a:cubicBezTo>
                    <a:pt x="213" y="425"/>
                    <a:pt x="213" y="349"/>
                    <a:pt x="213" y="281"/>
                  </a:cubicBezTo>
                  <a:cubicBezTo>
                    <a:pt x="213" y="213"/>
                    <a:pt x="213" y="137"/>
                    <a:pt x="170" y="69"/>
                  </a:cubicBezTo>
                  <a:cubicBezTo>
                    <a:pt x="170" y="35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4929;p60"/>
            <p:cNvSpPr/>
            <p:nvPr/>
          </p:nvSpPr>
          <p:spPr>
            <a:xfrm>
              <a:off x="1622672" y="2239222"/>
              <a:ext cx="12876" cy="26804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290" y="0"/>
                  </a:moveTo>
                  <a:cubicBezTo>
                    <a:pt x="256" y="0"/>
                    <a:pt x="213" y="0"/>
                    <a:pt x="213" y="34"/>
                  </a:cubicBezTo>
                  <a:cubicBezTo>
                    <a:pt x="179" y="179"/>
                    <a:pt x="145" y="314"/>
                    <a:pt x="111" y="425"/>
                  </a:cubicBezTo>
                  <a:cubicBezTo>
                    <a:pt x="77" y="527"/>
                    <a:pt x="1" y="603"/>
                    <a:pt x="43" y="739"/>
                  </a:cubicBezTo>
                  <a:cubicBezTo>
                    <a:pt x="43" y="782"/>
                    <a:pt x="77" y="816"/>
                    <a:pt x="111" y="816"/>
                  </a:cubicBezTo>
                  <a:lnTo>
                    <a:pt x="145" y="816"/>
                  </a:lnTo>
                  <a:cubicBezTo>
                    <a:pt x="392" y="705"/>
                    <a:pt x="392" y="314"/>
                    <a:pt x="358" y="68"/>
                  </a:cubicBezTo>
                  <a:cubicBezTo>
                    <a:pt x="358" y="34"/>
                    <a:pt x="324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4930;p60"/>
            <p:cNvSpPr/>
            <p:nvPr/>
          </p:nvSpPr>
          <p:spPr>
            <a:xfrm>
              <a:off x="1661202" y="2189261"/>
              <a:ext cx="8113" cy="15110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02" y="1"/>
                  </a:moveTo>
                  <a:cubicBezTo>
                    <a:pt x="102" y="1"/>
                    <a:pt x="68" y="1"/>
                    <a:pt x="68" y="35"/>
                  </a:cubicBezTo>
                  <a:cubicBezTo>
                    <a:pt x="34" y="179"/>
                    <a:pt x="0" y="281"/>
                    <a:pt x="34" y="425"/>
                  </a:cubicBezTo>
                  <a:cubicBezTo>
                    <a:pt x="34" y="459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178" y="391"/>
                    <a:pt x="212" y="315"/>
                    <a:pt x="212" y="247"/>
                  </a:cubicBezTo>
                  <a:cubicBezTo>
                    <a:pt x="246" y="213"/>
                    <a:pt x="212" y="136"/>
                    <a:pt x="212" y="103"/>
                  </a:cubicBezTo>
                  <a:cubicBezTo>
                    <a:pt x="212" y="69"/>
                    <a:pt x="178" y="35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4931;p60"/>
            <p:cNvSpPr/>
            <p:nvPr/>
          </p:nvSpPr>
          <p:spPr>
            <a:xfrm>
              <a:off x="1634398" y="2157727"/>
              <a:ext cx="13993" cy="25720"/>
            </a:xfrm>
            <a:custGeom>
              <a:avLst/>
              <a:gdLst/>
              <a:ahLst/>
              <a:cxnLst/>
              <a:rect l="l" t="t" r="r" b="b"/>
              <a:pathLst>
                <a:path w="426" h="783" extrusionOk="0">
                  <a:moveTo>
                    <a:pt x="323" y="1"/>
                  </a:moveTo>
                  <a:cubicBezTo>
                    <a:pt x="281" y="1"/>
                    <a:pt x="213" y="35"/>
                    <a:pt x="213" y="77"/>
                  </a:cubicBezTo>
                  <a:cubicBezTo>
                    <a:pt x="213" y="179"/>
                    <a:pt x="179" y="289"/>
                    <a:pt x="145" y="391"/>
                  </a:cubicBezTo>
                  <a:cubicBezTo>
                    <a:pt x="111" y="459"/>
                    <a:pt x="1" y="570"/>
                    <a:pt x="35" y="672"/>
                  </a:cubicBezTo>
                  <a:cubicBezTo>
                    <a:pt x="35" y="748"/>
                    <a:pt x="69" y="782"/>
                    <a:pt x="145" y="782"/>
                  </a:cubicBezTo>
                  <a:lnTo>
                    <a:pt x="213" y="782"/>
                  </a:lnTo>
                  <a:cubicBezTo>
                    <a:pt x="323" y="714"/>
                    <a:pt x="323" y="570"/>
                    <a:pt x="357" y="459"/>
                  </a:cubicBezTo>
                  <a:cubicBezTo>
                    <a:pt x="391" y="357"/>
                    <a:pt x="425" y="213"/>
                    <a:pt x="425" y="111"/>
                  </a:cubicBezTo>
                  <a:cubicBezTo>
                    <a:pt x="425" y="35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4932;p60"/>
            <p:cNvSpPr/>
            <p:nvPr/>
          </p:nvSpPr>
          <p:spPr>
            <a:xfrm>
              <a:off x="1638012" y="2286916"/>
              <a:ext cx="17343" cy="29070"/>
            </a:xfrm>
            <a:custGeom>
              <a:avLst/>
              <a:gdLst/>
              <a:ahLst/>
              <a:cxnLst/>
              <a:rect l="l" t="t" r="r" b="b"/>
              <a:pathLst>
                <a:path w="528" h="885" extrusionOk="0">
                  <a:moveTo>
                    <a:pt x="383" y="1"/>
                  </a:moveTo>
                  <a:cubicBezTo>
                    <a:pt x="349" y="1"/>
                    <a:pt x="315" y="35"/>
                    <a:pt x="281" y="69"/>
                  </a:cubicBezTo>
                  <a:cubicBezTo>
                    <a:pt x="171" y="247"/>
                    <a:pt x="1" y="604"/>
                    <a:pt x="137" y="816"/>
                  </a:cubicBezTo>
                  <a:cubicBezTo>
                    <a:pt x="171" y="850"/>
                    <a:pt x="171" y="884"/>
                    <a:pt x="213" y="884"/>
                  </a:cubicBezTo>
                  <a:cubicBezTo>
                    <a:pt x="281" y="884"/>
                    <a:pt x="315" y="850"/>
                    <a:pt x="315" y="816"/>
                  </a:cubicBezTo>
                  <a:cubicBezTo>
                    <a:pt x="383" y="706"/>
                    <a:pt x="383" y="604"/>
                    <a:pt x="383" y="493"/>
                  </a:cubicBezTo>
                  <a:cubicBezTo>
                    <a:pt x="426" y="392"/>
                    <a:pt x="460" y="247"/>
                    <a:pt x="494" y="137"/>
                  </a:cubicBezTo>
                  <a:cubicBezTo>
                    <a:pt x="528" y="69"/>
                    <a:pt x="426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4933;p60"/>
            <p:cNvSpPr/>
            <p:nvPr/>
          </p:nvSpPr>
          <p:spPr>
            <a:xfrm>
              <a:off x="1594784" y="2306723"/>
              <a:ext cx="13993" cy="19577"/>
            </a:xfrm>
            <a:custGeom>
              <a:avLst/>
              <a:gdLst/>
              <a:ahLst/>
              <a:cxnLst/>
              <a:rect l="l" t="t" r="r" b="b"/>
              <a:pathLst>
                <a:path w="426" h="596" extrusionOk="0">
                  <a:moveTo>
                    <a:pt x="323" y="1"/>
                  </a:moveTo>
                  <a:cubicBezTo>
                    <a:pt x="289" y="1"/>
                    <a:pt x="255" y="35"/>
                    <a:pt x="213" y="69"/>
                  </a:cubicBezTo>
                  <a:cubicBezTo>
                    <a:pt x="179" y="137"/>
                    <a:pt x="145" y="213"/>
                    <a:pt x="111" y="281"/>
                  </a:cubicBezTo>
                  <a:cubicBezTo>
                    <a:pt x="77" y="349"/>
                    <a:pt x="43" y="426"/>
                    <a:pt x="0" y="494"/>
                  </a:cubicBezTo>
                  <a:cubicBezTo>
                    <a:pt x="0" y="528"/>
                    <a:pt x="43" y="596"/>
                    <a:pt x="77" y="596"/>
                  </a:cubicBezTo>
                  <a:lnTo>
                    <a:pt x="145" y="596"/>
                  </a:lnTo>
                  <a:cubicBezTo>
                    <a:pt x="213" y="528"/>
                    <a:pt x="289" y="494"/>
                    <a:pt x="323" y="426"/>
                  </a:cubicBezTo>
                  <a:cubicBezTo>
                    <a:pt x="357" y="315"/>
                    <a:pt x="391" y="213"/>
                    <a:pt x="391" y="137"/>
                  </a:cubicBezTo>
                  <a:cubicBezTo>
                    <a:pt x="425" y="69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4934;p60"/>
            <p:cNvSpPr/>
            <p:nvPr/>
          </p:nvSpPr>
          <p:spPr>
            <a:xfrm>
              <a:off x="1579707" y="2271872"/>
              <a:ext cx="9526" cy="19544"/>
            </a:xfrm>
            <a:custGeom>
              <a:avLst/>
              <a:gdLst/>
              <a:ahLst/>
              <a:cxnLst/>
              <a:rect l="l" t="t" r="r" b="b"/>
              <a:pathLst>
                <a:path w="290" h="595" extrusionOk="0">
                  <a:moveTo>
                    <a:pt x="213" y="0"/>
                  </a:moveTo>
                  <a:cubicBezTo>
                    <a:pt x="179" y="0"/>
                    <a:pt x="145" y="0"/>
                    <a:pt x="145" y="34"/>
                  </a:cubicBezTo>
                  <a:cubicBezTo>
                    <a:pt x="111" y="136"/>
                    <a:pt x="111" y="212"/>
                    <a:pt x="77" y="280"/>
                  </a:cubicBezTo>
                  <a:cubicBezTo>
                    <a:pt x="35" y="348"/>
                    <a:pt x="1" y="425"/>
                    <a:pt x="1" y="493"/>
                  </a:cubicBezTo>
                  <a:cubicBezTo>
                    <a:pt x="1" y="527"/>
                    <a:pt x="35" y="595"/>
                    <a:pt x="111" y="595"/>
                  </a:cubicBezTo>
                  <a:cubicBezTo>
                    <a:pt x="111" y="595"/>
                    <a:pt x="111" y="561"/>
                    <a:pt x="145" y="561"/>
                  </a:cubicBezTo>
                  <a:cubicBezTo>
                    <a:pt x="289" y="493"/>
                    <a:pt x="289" y="212"/>
                    <a:pt x="289" y="68"/>
                  </a:cubicBezTo>
                  <a:cubicBezTo>
                    <a:pt x="289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4935;p60"/>
            <p:cNvSpPr/>
            <p:nvPr/>
          </p:nvSpPr>
          <p:spPr>
            <a:xfrm>
              <a:off x="1557667" y="2366998"/>
              <a:ext cx="10643" cy="18723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145" y="1"/>
                  </a:moveTo>
                  <a:cubicBezTo>
                    <a:pt x="111" y="1"/>
                    <a:pt x="34" y="35"/>
                    <a:pt x="34" y="111"/>
                  </a:cubicBezTo>
                  <a:cubicBezTo>
                    <a:pt x="34" y="213"/>
                    <a:pt x="0" y="426"/>
                    <a:pt x="111" y="536"/>
                  </a:cubicBezTo>
                  <a:cubicBezTo>
                    <a:pt x="111" y="570"/>
                    <a:pt x="145" y="570"/>
                    <a:pt x="145" y="570"/>
                  </a:cubicBezTo>
                  <a:cubicBezTo>
                    <a:pt x="179" y="570"/>
                    <a:pt x="179" y="570"/>
                    <a:pt x="213" y="536"/>
                  </a:cubicBezTo>
                  <a:cubicBezTo>
                    <a:pt x="323" y="426"/>
                    <a:pt x="247" y="213"/>
                    <a:pt x="247" y="111"/>
                  </a:cubicBezTo>
                  <a:cubicBezTo>
                    <a:pt x="247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4936;p60"/>
            <p:cNvSpPr/>
            <p:nvPr/>
          </p:nvSpPr>
          <p:spPr>
            <a:xfrm>
              <a:off x="1587788" y="2362531"/>
              <a:ext cx="10643" cy="26541"/>
            </a:xfrm>
            <a:custGeom>
              <a:avLst/>
              <a:gdLst/>
              <a:ahLst/>
              <a:cxnLst/>
              <a:rect l="l" t="t" r="r" b="b"/>
              <a:pathLst>
                <a:path w="324" h="808" extrusionOk="0">
                  <a:moveTo>
                    <a:pt x="256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11" y="281"/>
                    <a:pt x="1" y="494"/>
                    <a:pt x="1" y="706"/>
                  </a:cubicBezTo>
                  <a:cubicBezTo>
                    <a:pt x="1" y="774"/>
                    <a:pt x="77" y="808"/>
                    <a:pt x="111" y="808"/>
                  </a:cubicBezTo>
                  <a:cubicBezTo>
                    <a:pt x="145" y="808"/>
                    <a:pt x="179" y="774"/>
                    <a:pt x="179" y="740"/>
                  </a:cubicBezTo>
                  <a:cubicBezTo>
                    <a:pt x="290" y="562"/>
                    <a:pt x="290" y="315"/>
                    <a:pt x="324" y="103"/>
                  </a:cubicBezTo>
                  <a:cubicBezTo>
                    <a:pt x="324" y="69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4937;p60"/>
            <p:cNvSpPr/>
            <p:nvPr/>
          </p:nvSpPr>
          <p:spPr>
            <a:xfrm>
              <a:off x="1615708" y="2346075"/>
              <a:ext cx="17606" cy="24603"/>
            </a:xfrm>
            <a:custGeom>
              <a:avLst/>
              <a:gdLst/>
              <a:ahLst/>
              <a:cxnLst/>
              <a:rect l="l" t="t" r="r" b="b"/>
              <a:pathLst>
                <a:path w="536" h="749" extrusionOk="0">
                  <a:moveTo>
                    <a:pt x="391" y="1"/>
                  </a:moveTo>
                  <a:cubicBezTo>
                    <a:pt x="357" y="1"/>
                    <a:pt x="323" y="1"/>
                    <a:pt x="289" y="35"/>
                  </a:cubicBezTo>
                  <a:cubicBezTo>
                    <a:pt x="213" y="145"/>
                    <a:pt x="145" y="213"/>
                    <a:pt x="111" y="323"/>
                  </a:cubicBezTo>
                  <a:cubicBezTo>
                    <a:pt x="77" y="425"/>
                    <a:pt x="0" y="536"/>
                    <a:pt x="77" y="672"/>
                  </a:cubicBezTo>
                  <a:cubicBezTo>
                    <a:pt x="77" y="714"/>
                    <a:pt x="145" y="748"/>
                    <a:pt x="179" y="748"/>
                  </a:cubicBezTo>
                  <a:cubicBezTo>
                    <a:pt x="213" y="748"/>
                    <a:pt x="213" y="714"/>
                    <a:pt x="255" y="714"/>
                  </a:cubicBezTo>
                  <a:cubicBezTo>
                    <a:pt x="357" y="638"/>
                    <a:pt x="357" y="570"/>
                    <a:pt x="391" y="459"/>
                  </a:cubicBezTo>
                  <a:cubicBezTo>
                    <a:pt x="425" y="357"/>
                    <a:pt x="425" y="247"/>
                    <a:pt x="502" y="179"/>
                  </a:cubicBezTo>
                  <a:cubicBezTo>
                    <a:pt x="536" y="77"/>
                    <a:pt x="468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4938;p60"/>
            <p:cNvSpPr/>
            <p:nvPr/>
          </p:nvSpPr>
          <p:spPr>
            <a:xfrm>
              <a:off x="1586671" y="2434533"/>
              <a:ext cx="10643" cy="19840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179" y="1"/>
                  </a:moveTo>
                  <a:cubicBezTo>
                    <a:pt x="145" y="1"/>
                    <a:pt x="111" y="35"/>
                    <a:pt x="111" y="102"/>
                  </a:cubicBezTo>
                  <a:cubicBezTo>
                    <a:pt x="111" y="179"/>
                    <a:pt x="111" y="247"/>
                    <a:pt x="77" y="315"/>
                  </a:cubicBezTo>
                  <a:cubicBezTo>
                    <a:pt x="35" y="391"/>
                    <a:pt x="1" y="459"/>
                    <a:pt x="1" y="527"/>
                  </a:cubicBezTo>
                  <a:cubicBezTo>
                    <a:pt x="35" y="604"/>
                    <a:pt x="77" y="604"/>
                    <a:pt x="111" y="604"/>
                  </a:cubicBezTo>
                  <a:lnTo>
                    <a:pt x="145" y="604"/>
                  </a:lnTo>
                  <a:cubicBezTo>
                    <a:pt x="324" y="570"/>
                    <a:pt x="290" y="213"/>
                    <a:pt x="290" y="68"/>
                  </a:cubicBezTo>
                  <a:cubicBezTo>
                    <a:pt x="247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4939;p60"/>
            <p:cNvSpPr/>
            <p:nvPr/>
          </p:nvSpPr>
          <p:spPr>
            <a:xfrm>
              <a:off x="1550703" y="2411375"/>
              <a:ext cx="13960" cy="23190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212" y="0"/>
                  </a:moveTo>
                  <a:cubicBezTo>
                    <a:pt x="178" y="0"/>
                    <a:pt x="144" y="34"/>
                    <a:pt x="111" y="102"/>
                  </a:cubicBezTo>
                  <a:cubicBezTo>
                    <a:pt x="111" y="247"/>
                    <a:pt x="0" y="493"/>
                    <a:pt x="111" y="638"/>
                  </a:cubicBezTo>
                  <a:cubicBezTo>
                    <a:pt x="144" y="672"/>
                    <a:pt x="178" y="706"/>
                    <a:pt x="212" y="706"/>
                  </a:cubicBezTo>
                  <a:cubicBezTo>
                    <a:pt x="246" y="706"/>
                    <a:pt x="280" y="672"/>
                    <a:pt x="323" y="638"/>
                  </a:cubicBezTo>
                  <a:cubicBezTo>
                    <a:pt x="425" y="493"/>
                    <a:pt x="323" y="247"/>
                    <a:pt x="323" y="102"/>
                  </a:cubicBezTo>
                  <a:cubicBezTo>
                    <a:pt x="323" y="34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4940;p60"/>
            <p:cNvSpPr/>
            <p:nvPr/>
          </p:nvSpPr>
          <p:spPr>
            <a:xfrm>
              <a:off x="1542590" y="2478614"/>
              <a:ext cx="8146" cy="16489"/>
            </a:xfrm>
            <a:custGeom>
              <a:avLst/>
              <a:gdLst/>
              <a:ahLst/>
              <a:cxnLst/>
              <a:rect l="l" t="t" r="r" b="b"/>
              <a:pathLst>
                <a:path w="248" h="502" extrusionOk="0">
                  <a:moveTo>
                    <a:pt x="145" y="1"/>
                  </a:moveTo>
                  <a:cubicBezTo>
                    <a:pt x="103" y="1"/>
                    <a:pt x="69" y="35"/>
                    <a:pt x="69" y="77"/>
                  </a:cubicBezTo>
                  <a:cubicBezTo>
                    <a:pt x="35" y="213"/>
                    <a:pt x="1" y="324"/>
                    <a:pt x="35" y="425"/>
                  </a:cubicBezTo>
                  <a:cubicBezTo>
                    <a:pt x="35" y="459"/>
                    <a:pt x="69" y="502"/>
                    <a:pt x="103" y="502"/>
                  </a:cubicBezTo>
                  <a:cubicBezTo>
                    <a:pt x="103" y="502"/>
                    <a:pt x="145" y="502"/>
                    <a:pt x="145" y="459"/>
                  </a:cubicBezTo>
                  <a:cubicBezTo>
                    <a:pt x="247" y="357"/>
                    <a:pt x="213" y="179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4941;p60"/>
            <p:cNvSpPr/>
            <p:nvPr/>
          </p:nvSpPr>
          <p:spPr>
            <a:xfrm>
              <a:off x="1565747" y="2471651"/>
              <a:ext cx="11759" cy="27920"/>
            </a:xfrm>
            <a:custGeom>
              <a:avLst/>
              <a:gdLst/>
              <a:ahLst/>
              <a:cxnLst/>
              <a:rect l="l" t="t" r="r" b="b"/>
              <a:pathLst>
                <a:path w="358" h="850" extrusionOk="0">
                  <a:moveTo>
                    <a:pt x="247" y="0"/>
                  </a:moveTo>
                  <a:cubicBezTo>
                    <a:pt x="213" y="0"/>
                    <a:pt x="179" y="34"/>
                    <a:pt x="145" y="111"/>
                  </a:cubicBezTo>
                  <a:cubicBezTo>
                    <a:pt x="145" y="213"/>
                    <a:pt x="111" y="323"/>
                    <a:pt x="77" y="425"/>
                  </a:cubicBezTo>
                  <a:cubicBezTo>
                    <a:pt x="77" y="536"/>
                    <a:pt x="1" y="637"/>
                    <a:pt x="35" y="748"/>
                  </a:cubicBezTo>
                  <a:cubicBezTo>
                    <a:pt x="77" y="816"/>
                    <a:pt x="111" y="850"/>
                    <a:pt x="179" y="850"/>
                  </a:cubicBezTo>
                  <a:cubicBezTo>
                    <a:pt x="213" y="850"/>
                    <a:pt x="247" y="816"/>
                    <a:pt x="290" y="816"/>
                  </a:cubicBezTo>
                  <a:cubicBezTo>
                    <a:pt x="358" y="714"/>
                    <a:pt x="358" y="569"/>
                    <a:pt x="358" y="459"/>
                  </a:cubicBezTo>
                  <a:cubicBezTo>
                    <a:pt x="358" y="323"/>
                    <a:pt x="324" y="179"/>
                    <a:pt x="324" y="77"/>
                  </a:cubicBezTo>
                  <a:cubicBezTo>
                    <a:pt x="324" y="34"/>
                    <a:pt x="290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4942;p60"/>
            <p:cNvSpPr/>
            <p:nvPr/>
          </p:nvSpPr>
          <p:spPr>
            <a:xfrm>
              <a:off x="1732054" y="2274073"/>
              <a:ext cx="11759" cy="17343"/>
            </a:xfrm>
            <a:custGeom>
              <a:avLst/>
              <a:gdLst/>
              <a:ahLst/>
              <a:cxnLst/>
              <a:rect l="l" t="t" r="r" b="b"/>
              <a:pathLst>
                <a:path w="358" h="528" extrusionOk="0">
                  <a:moveTo>
                    <a:pt x="247" y="1"/>
                  </a:moveTo>
                  <a:lnTo>
                    <a:pt x="213" y="1"/>
                  </a:lnTo>
                  <a:cubicBezTo>
                    <a:pt x="145" y="1"/>
                    <a:pt x="145" y="103"/>
                    <a:pt x="111" y="145"/>
                  </a:cubicBezTo>
                  <a:cubicBezTo>
                    <a:pt x="69" y="213"/>
                    <a:pt x="35" y="281"/>
                    <a:pt x="1" y="358"/>
                  </a:cubicBezTo>
                  <a:cubicBezTo>
                    <a:pt x="1" y="392"/>
                    <a:pt x="1" y="426"/>
                    <a:pt x="35" y="460"/>
                  </a:cubicBezTo>
                  <a:cubicBezTo>
                    <a:pt x="35" y="528"/>
                    <a:pt x="69" y="528"/>
                    <a:pt x="145" y="528"/>
                  </a:cubicBezTo>
                  <a:lnTo>
                    <a:pt x="179" y="528"/>
                  </a:lnTo>
                  <a:cubicBezTo>
                    <a:pt x="213" y="528"/>
                    <a:pt x="247" y="494"/>
                    <a:pt x="281" y="460"/>
                  </a:cubicBezTo>
                  <a:cubicBezTo>
                    <a:pt x="324" y="392"/>
                    <a:pt x="358" y="281"/>
                    <a:pt x="358" y="179"/>
                  </a:cubicBezTo>
                  <a:lnTo>
                    <a:pt x="358" y="69"/>
                  </a:lnTo>
                  <a:cubicBezTo>
                    <a:pt x="324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4943;p60"/>
            <p:cNvSpPr/>
            <p:nvPr/>
          </p:nvSpPr>
          <p:spPr>
            <a:xfrm>
              <a:off x="1768055" y="2233342"/>
              <a:ext cx="11759" cy="2095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247" y="1"/>
                  </a:moveTo>
                  <a:cubicBezTo>
                    <a:pt x="213" y="1"/>
                    <a:pt x="179" y="1"/>
                    <a:pt x="179" y="69"/>
                  </a:cubicBezTo>
                  <a:cubicBezTo>
                    <a:pt x="145" y="145"/>
                    <a:pt x="111" y="213"/>
                    <a:pt x="111" y="324"/>
                  </a:cubicBezTo>
                  <a:cubicBezTo>
                    <a:pt x="77" y="392"/>
                    <a:pt x="1" y="459"/>
                    <a:pt x="35" y="570"/>
                  </a:cubicBezTo>
                  <a:cubicBezTo>
                    <a:pt x="35" y="604"/>
                    <a:pt x="111" y="638"/>
                    <a:pt x="145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357" y="536"/>
                    <a:pt x="357" y="247"/>
                    <a:pt x="323" y="69"/>
                  </a:cubicBezTo>
                  <a:cubicBezTo>
                    <a:pt x="323" y="35"/>
                    <a:pt x="289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4944;p60"/>
            <p:cNvSpPr/>
            <p:nvPr/>
          </p:nvSpPr>
          <p:spPr>
            <a:xfrm>
              <a:off x="1773902" y="2185647"/>
              <a:ext cx="9263" cy="15077"/>
            </a:xfrm>
            <a:custGeom>
              <a:avLst/>
              <a:gdLst/>
              <a:ahLst/>
              <a:cxnLst/>
              <a:rect l="l" t="t" r="r" b="b"/>
              <a:pathLst>
                <a:path w="282" h="459" extrusionOk="0">
                  <a:moveTo>
                    <a:pt x="179" y="0"/>
                  </a:moveTo>
                  <a:cubicBezTo>
                    <a:pt x="145" y="0"/>
                    <a:pt x="111" y="34"/>
                    <a:pt x="111" y="77"/>
                  </a:cubicBezTo>
                  <a:cubicBezTo>
                    <a:pt x="111" y="145"/>
                    <a:pt x="111" y="179"/>
                    <a:pt x="69" y="246"/>
                  </a:cubicBezTo>
                  <a:lnTo>
                    <a:pt x="69" y="289"/>
                  </a:lnTo>
                  <a:lnTo>
                    <a:pt x="69" y="323"/>
                  </a:lnTo>
                  <a:lnTo>
                    <a:pt x="35" y="323"/>
                  </a:lnTo>
                  <a:lnTo>
                    <a:pt x="35" y="357"/>
                  </a:lnTo>
                  <a:lnTo>
                    <a:pt x="35" y="391"/>
                  </a:lnTo>
                  <a:cubicBezTo>
                    <a:pt x="1" y="425"/>
                    <a:pt x="35" y="459"/>
                    <a:pt x="69" y="459"/>
                  </a:cubicBezTo>
                  <a:lnTo>
                    <a:pt x="111" y="459"/>
                  </a:lnTo>
                  <a:lnTo>
                    <a:pt x="145" y="425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cubicBezTo>
                    <a:pt x="179" y="391"/>
                    <a:pt x="213" y="391"/>
                    <a:pt x="213" y="357"/>
                  </a:cubicBezTo>
                  <a:cubicBezTo>
                    <a:pt x="247" y="357"/>
                    <a:pt x="247" y="323"/>
                    <a:pt x="247" y="289"/>
                  </a:cubicBezTo>
                  <a:cubicBezTo>
                    <a:pt x="281" y="213"/>
                    <a:pt x="281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4945;p60"/>
            <p:cNvSpPr/>
            <p:nvPr/>
          </p:nvSpPr>
          <p:spPr>
            <a:xfrm>
              <a:off x="1784512" y="2263496"/>
              <a:ext cx="13993" cy="2095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15" y="0"/>
                  </a:moveTo>
                  <a:cubicBezTo>
                    <a:pt x="281" y="0"/>
                    <a:pt x="281" y="0"/>
                    <a:pt x="247" y="43"/>
                  </a:cubicBezTo>
                  <a:cubicBezTo>
                    <a:pt x="213" y="111"/>
                    <a:pt x="171" y="179"/>
                    <a:pt x="137" y="255"/>
                  </a:cubicBezTo>
                  <a:cubicBezTo>
                    <a:pt x="103" y="323"/>
                    <a:pt x="35" y="391"/>
                    <a:pt x="1" y="501"/>
                  </a:cubicBezTo>
                  <a:cubicBezTo>
                    <a:pt x="1" y="569"/>
                    <a:pt x="69" y="637"/>
                    <a:pt x="137" y="637"/>
                  </a:cubicBezTo>
                  <a:lnTo>
                    <a:pt x="213" y="637"/>
                  </a:lnTo>
                  <a:cubicBezTo>
                    <a:pt x="383" y="535"/>
                    <a:pt x="426" y="255"/>
                    <a:pt x="383" y="43"/>
                  </a:cubicBezTo>
                  <a:cubicBezTo>
                    <a:pt x="383" y="0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4946;p60"/>
            <p:cNvSpPr/>
            <p:nvPr/>
          </p:nvSpPr>
          <p:spPr>
            <a:xfrm>
              <a:off x="1812432" y="2269343"/>
              <a:ext cx="15077" cy="25720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49" y="1"/>
                  </a:moveTo>
                  <a:cubicBezTo>
                    <a:pt x="315" y="1"/>
                    <a:pt x="281" y="35"/>
                    <a:pt x="247" y="77"/>
                  </a:cubicBezTo>
                  <a:cubicBezTo>
                    <a:pt x="247" y="179"/>
                    <a:pt x="170" y="289"/>
                    <a:pt x="102" y="391"/>
                  </a:cubicBezTo>
                  <a:cubicBezTo>
                    <a:pt x="68" y="502"/>
                    <a:pt x="0" y="604"/>
                    <a:pt x="0" y="714"/>
                  </a:cubicBezTo>
                  <a:cubicBezTo>
                    <a:pt x="0" y="748"/>
                    <a:pt x="34" y="782"/>
                    <a:pt x="68" y="782"/>
                  </a:cubicBezTo>
                  <a:lnTo>
                    <a:pt x="102" y="782"/>
                  </a:lnTo>
                  <a:cubicBezTo>
                    <a:pt x="247" y="782"/>
                    <a:pt x="349" y="638"/>
                    <a:pt x="425" y="536"/>
                  </a:cubicBezTo>
                  <a:cubicBezTo>
                    <a:pt x="459" y="357"/>
                    <a:pt x="459" y="213"/>
                    <a:pt x="425" y="77"/>
                  </a:cubicBezTo>
                  <a:cubicBezTo>
                    <a:pt x="425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4947;p60"/>
            <p:cNvSpPr/>
            <p:nvPr/>
          </p:nvSpPr>
          <p:spPr>
            <a:xfrm>
              <a:off x="1782015" y="2336877"/>
              <a:ext cx="13993" cy="27920"/>
            </a:xfrm>
            <a:custGeom>
              <a:avLst/>
              <a:gdLst/>
              <a:ahLst/>
              <a:cxnLst/>
              <a:rect l="l" t="t" r="r" b="b"/>
              <a:pathLst>
                <a:path w="426" h="850" extrusionOk="0">
                  <a:moveTo>
                    <a:pt x="323" y="0"/>
                  </a:moveTo>
                  <a:cubicBezTo>
                    <a:pt x="289" y="0"/>
                    <a:pt x="213" y="34"/>
                    <a:pt x="213" y="68"/>
                  </a:cubicBezTo>
                  <a:cubicBezTo>
                    <a:pt x="179" y="213"/>
                    <a:pt x="145" y="315"/>
                    <a:pt x="111" y="425"/>
                  </a:cubicBezTo>
                  <a:cubicBezTo>
                    <a:pt x="77" y="527"/>
                    <a:pt x="0" y="637"/>
                    <a:pt x="0" y="782"/>
                  </a:cubicBezTo>
                  <a:cubicBezTo>
                    <a:pt x="34" y="816"/>
                    <a:pt x="111" y="850"/>
                    <a:pt x="145" y="850"/>
                  </a:cubicBezTo>
                  <a:lnTo>
                    <a:pt x="213" y="850"/>
                  </a:lnTo>
                  <a:cubicBezTo>
                    <a:pt x="323" y="782"/>
                    <a:pt x="357" y="637"/>
                    <a:pt x="391" y="493"/>
                  </a:cubicBezTo>
                  <a:cubicBezTo>
                    <a:pt x="425" y="391"/>
                    <a:pt x="425" y="247"/>
                    <a:pt x="425" y="102"/>
                  </a:cubicBezTo>
                  <a:cubicBezTo>
                    <a:pt x="391" y="68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4948;p60"/>
            <p:cNvSpPr/>
            <p:nvPr/>
          </p:nvSpPr>
          <p:spPr>
            <a:xfrm>
              <a:off x="1828593" y="2344958"/>
              <a:ext cx="13993" cy="24603"/>
            </a:xfrm>
            <a:custGeom>
              <a:avLst/>
              <a:gdLst/>
              <a:ahLst/>
              <a:cxnLst/>
              <a:rect l="l" t="t" r="r" b="b"/>
              <a:pathLst>
                <a:path w="426" h="749" extrusionOk="0">
                  <a:moveTo>
                    <a:pt x="281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03" y="213"/>
                    <a:pt x="1" y="425"/>
                    <a:pt x="35" y="638"/>
                  </a:cubicBezTo>
                  <a:cubicBezTo>
                    <a:pt x="35" y="706"/>
                    <a:pt x="69" y="748"/>
                    <a:pt x="145" y="748"/>
                  </a:cubicBezTo>
                  <a:lnTo>
                    <a:pt x="179" y="748"/>
                  </a:lnTo>
                  <a:lnTo>
                    <a:pt x="179" y="748"/>
                  </a:lnTo>
                  <a:cubicBezTo>
                    <a:pt x="213" y="748"/>
                    <a:pt x="247" y="706"/>
                    <a:pt x="281" y="672"/>
                  </a:cubicBezTo>
                  <a:cubicBezTo>
                    <a:pt x="358" y="493"/>
                    <a:pt x="358" y="323"/>
                    <a:pt x="392" y="111"/>
                  </a:cubicBezTo>
                  <a:cubicBezTo>
                    <a:pt x="426" y="35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4949;p60"/>
            <p:cNvSpPr/>
            <p:nvPr/>
          </p:nvSpPr>
          <p:spPr>
            <a:xfrm>
              <a:off x="1788979" y="2399649"/>
              <a:ext cx="12876" cy="23190"/>
            </a:xfrm>
            <a:custGeom>
              <a:avLst/>
              <a:gdLst/>
              <a:ahLst/>
              <a:cxnLst/>
              <a:rect l="l" t="t" r="r" b="b"/>
              <a:pathLst>
                <a:path w="392" h="706" extrusionOk="0">
                  <a:moveTo>
                    <a:pt x="290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79" y="145"/>
                    <a:pt x="145" y="247"/>
                    <a:pt x="111" y="357"/>
                  </a:cubicBezTo>
                  <a:cubicBezTo>
                    <a:pt x="77" y="425"/>
                    <a:pt x="77" y="459"/>
                    <a:pt x="77" y="493"/>
                  </a:cubicBezTo>
                  <a:cubicBezTo>
                    <a:pt x="35" y="570"/>
                    <a:pt x="35" y="604"/>
                    <a:pt x="1" y="672"/>
                  </a:cubicBezTo>
                  <a:cubicBezTo>
                    <a:pt x="1" y="706"/>
                    <a:pt x="35" y="706"/>
                    <a:pt x="77" y="706"/>
                  </a:cubicBezTo>
                  <a:lnTo>
                    <a:pt x="77" y="706"/>
                  </a:lnTo>
                  <a:cubicBezTo>
                    <a:pt x="145" y="672"/>
                    <a:pt x="179" y="638"/>
                    <a:pt x="213" y="604"/>
                  </a:cubicBezTo>
                  <a:cubicBezTo>
                    <a:pt x="247" y="527"/>
                    <a:pt x="290" y="493"/>
                    <a:pt x="324" y="425"/>
                  </a:cubicBezTo>
                  <a:cubicBezTo>
                    <a:pt x="357" y="315"/>
                    <a:pt x="357" y="179"/>
                    <a:pt x="357" y="69"/>
                  </a:cubicBezTo>
                  <a:cubicBezTo>
                    <a:pt x="391" y="1"/>
                    <a:pt x="357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4950;p60"/>
            <p:cNvSpPr/>
            <p:nvPr/>
          </p:nvSpPr>
          <p:spPr>
            <a:xfrm>
              <a:off x="1813549" y="2414726"/>
              <a:ext cx="11464" cy="18723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281" y="0"/>
                  </a:moveTo>
                  <a:cubicBezTo>
                    <a:pt x="247" y="0"/>
                    <a:pt x="247" y="0"/>
                    <a:pt x="213" y="34"/>
                  </a:cubicBezTo>
                  <a:cubicBezTo>
                    <a:pt x="179" y="111"/>
                    <a:pt x="136" y="179"/>
                    <a:pt x="102" y="247"/>
                  </a:cubicBezTo>
                  <a:cubicBezTo>
                    <a:pt x="68" y="323"/>
                    <a:pt x="0" y="391"/>
                    <a:pt x="34" y="459"/>
                  </a:cubicBezTo>
                  <a:cubicBezTo>
                    <a:pt x="34" y="536"/>
                    <a:pt x="68" y="570"/>
                    <a:pt x="102" y="570"/>
                  </a:cubicBezTo>
                  <a:cubicBezTo>
                    <a:pt x="136" y="570"/>
                    <a:pt x="136" y="570"/>
                    <a:pt x="179" y="536"/>
                  </a:cubicBezTo>
                  <a:cubicBezTo>
                    <a:pt x="247" y="493"/>
                    <a:pt x="247" y="391"/>
                    <a:pt x="281" y="323"/>
                  </a:cubicBezTo>
                  <a:cubicBezTo>
                    <a:pt x="315" y="247"/>
                    <a:pt x="315" y="145"/>
                    <a:pt x="349" y="68"/>
                  </a:cubicBezTo>
                  <a:cubicBezTo>
                    <a:pt x="349" y="34"/>
                    <a:pt x="315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4951;p60"/>
            <p:cNvSpPr/>
            <p:nvPr/>
          </p:nvSpPr>
          <p:spPr>
            <a:xfrm>
              <a:off x="1783132" y="2448493"/>
              <a:ext cx="17606" cy="31271"/>
            </a:xfrm>
            <a:custGeom>
              <a:avLst/>
              <a:gdLst/>
              <a:ahLst/>
              <a:cxnLst/>
              <a:rect l="l" t="t" r="r" b="b"/>
              <a:pathLst>
                <a:path w="536" h="952" extrusionOk="0">
                  <a:moveTo>
                    <a:pt x="425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255" y="179"/>
                    <a:pt x="213" y="315"/>
                    <a:pt x="145" y="459"/>
                  </a:cubicBezTo>
                  <a:cubicBezTo>
                    <a:pt x="77" y="603"/>
                    <a:pt x="0" y="705"/>
                    <a:pt x="0" y="850"/>
                  </a:cubicBezTo>
                  <a:cubicBezTo>
                    <a:pt x="0" y="918"/>
                    <a:pt x="77" y="952"/>
                    <a:pt x="111" y="952"/>
                  </a:cubicBezTo>
                  <a:lnTo>
                    <a:pt x="179" y="952"/>
                  </a:lnTo>
                  <a:cubicBezTo>
                    <a:pt x="425" y="782"/>
                    <a:pt x="535" y="391"/>
                    <a:pt x="502" y="102"/>
                  </a:cubicBezTo>
                  <a:cubicBezTo>
                    <a:pt x="502" y="34"/>
                    <a:pt x="468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4952;p60"/>
            <p:cNvSpPr/>
            <p:nvPr/>
          </p:nvSpPr>
          <p:spPr>
            <a:xfrm>
              <a:off x="1194932" y="2455457"/>
              <a:ext cx="11727" cy="2095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11" y="1"/>
                  </a:moveTo>
                  <a:lnTo>
                    <a:pt x="68" y="35"/>
                  </a:lnTo>
                  <a:cubicBezTo>
                    <a:pt x="0" y="145"/>
                    <a:pt x="0" y="281"/>
                    <a:pt x="34" y="391"/>
                  </a:cubicBezTo>
                  <a:cubicBezTo>
                    <a:pt x="34" y="459"/>
                    <a:pt x="68" y="493"/>
                    <a:pt x="111" y="570"/>
                  </a:cubicBezTo>
                  <a:cubicBezTo>
                    <a:pt x="145" y="604"/>
                    <a:pt x="213" y="638"/>
                    <a:pt x="280" y="638"/>
                  </a:cubicBezTo>
                  <a:lnTo>
                    <a:pt x="280" y="638"/>
                  </a:lnTo>
                  <a:cubicBezTo>
                    <a:pt x="323" y="638"/>
                    <a:pt x="357" y="570"/>
                    <a:pt x="357" y="527"/>
                  </a:cubicBezTo>
                  <a:lnTo>
                    <a:pt x="357" y="425"/>
                  </a:lnTo>
                  <a:cubicBezTo>
                    <a:pt x="323" y="391"/>
                    <a:pt x="280" y="357"/>
                    <a:pt x="280" y="281"/>
                  </a:cubicBezTo>
                  <a:cubicBezTo>
                    <a:pt x="213" y="213"/>
                    <a:pt x="213" y="145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4953;p60"/>
            <p:cNvSpPr/>
            <p:nvPr/>
          </p:nvSpPr>
          <p:spPr>
            <a:xfrm>
              <a:off x="1212505" y="2422806"/>
              <a:ext cx="13993" cy="23486"/>
            </a:xfrm>
            <a:custGeom>
              <a:avLst/>
              <a:gdLst/>
              <a:ahLst/>
              <a:cxnLst/>
              <a:rect l="l" t="t" r="r" b="b"/>
              <a:pathLst>
                <a:path w="426" h="715" extrusionOk="0">
                  <a:moveTo>
                    <a:pt x="102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34" y="213"/>
                    <a:pt x="68" y="324"/>
                    <a:pt x="102" y="425"/>
                  </a:cubicBezTo>
                  <a:cubicBezTo>
                    <a:pt x="102" y="536"/>
                    <a:pt x="136" y="638"/>
                    <a:pt x="247" y="672"/>
                  </a:cubicBezTo>
                  <a:cubicBezTo>
                    <a:pt x="247" y="714"/>
                    <a:pt x="247" y="714"/>
                    <a:pt x="281" y="714"/>
                  </a:cubicBezTo>
                  <a:cubicBezTo>
                    <a:pt x="315" y="714"/>
                    <a:pt x="315" y="672"/>
                    <a:pt x="349" y="672"/>
                  </a:cubicBezTo>
                  <a:cubicBezTo>
                    <a:pt x="425" y="570"/>
                    <a:pt x="349" y="459"/>
                    <a:pt x="315" y="358"/>
                  </a:cubicBezTo>
                  <a:cubicBezTo>
                    <a:pt x="281" y="247"/>
                    <a:pt x="213" y="145"/>
                    <a:pt x="170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4954;p60"/>
            <p:cNvSpPr/>
            <p:nvPr/>
          </p:nvSpPr>
          <p:spPr>
            <a:xfrm>
              <a:off x="1174008" y="2394919"/>
              <a:ext cx="13960" cy="26804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44" y="0"/>
                  </a:moveTo>
                  <a:cubicBezTo>
                    <a:pt x="68" y="0"/>
                    <a:pt x="34" y="34"/>
                    <a:pt x="34" y="111"/>
                  </a:cubicBezTo>
                  <a:cubicBezTo>
                    <a:pt x="0" y="323"/>
                    <a:pt x="34" y="714"/>
                    <a:pt x="280" y="816"/>
                  </a:cubicBezTo>
                  <a:lnTo>
                    <a:pt x="323" y="816"/>
                  </a:lnTo>
                  <a:cubicBezTo>
                    <a:pt x="357" y="816"/>
                    <a:pt x="391" y="748"/>
                    <a:pt x="391" y="714"/>
                  </a:cubicBezTo>
                  <a:cubicBezTo>
                    <a:pt x="425" y="603"/>
                    <a:pt x="357" y="535"/>
                    <a:pt x="323" y="425"/>
                  </a:cubicBezTo>
                  <a:cubicBezTo>
                    <a:pt x="280" y="323"/>
                    <a:pt x="246" y="213"/>
                    <a:pt x="246" y="111"/>
                  </a:cubicBezTo>
                  <a:cubicBezTo>
                    <a:pt x="212" y="34"/>
                    <a:pt x="178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4955;p60"/>
            <p:cNvSpPr/>
            <p:nvPr/>
          </p:nvSpPr>
          <p:spPr>
            <a:xfrm>
              <a:off x="1263550" y="2257912"/>
              <a:ext cx="13993" cy="23190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9" y="0"/>
                  </a:moveTo>
                  <a:cubicBezTo>
                    <a:pt x="35" y="0"/>
                    <a:pt x="1" y="34"/>
                    <a:pt x="1" y="102"/>
                  </a:cubicBezTo>
                  <a:cubicBezTo>
                    <a:pt x="1" y="213"/>
                    <a:pt x="35" y="315"/>
                    <a:pt x="69" y="459"/>
                  </a:cubicBezTo>
                  <a:cubicBezTo>
                    <a:pt x="103" y="527"/>
                    <a:pt x="179" y="671"/>
                    <a:pt x="247" y="705"/>
                  </a:cubicBezTo>
                  <a:lnTo>
                    <a:pt x="315" y="705"/>
                  </a:lnTo>
                  <a:cubicBezTo>
                    <a:pt x="358" y="705"/>
                    <a:pt x="426" y="671"/>
                    <a:pt x="392" y="637"/>
                  </a:cubicBezTo>
                  <a:cubicBezTo>
                    <a:pt x="392" y="527"/>
                    <a:pt x="358" y="459"/>
                    <a:pt x="315" y="349"/>
                  </a:cubicBezTo>
                  <a:cubicBezTo>
                    <a:pt x="247" y="281"/>
                    <a:pt x="213" y="170"/>
                    <a:pt x="179" y="68"/>
                  </a:cubicBezTo>
                  <a:cubicBezTo>
                    <a:pt x="145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4956;p60"/>
            <p:cNvSpPr/>
            <p:nvPr/>
          </p:nvSpPr>
          <p:spPr>
            <a:xfrm>
              <a:off x="1283390" y="2234459"/>
              <a:ext cx="10347" cy="17606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102" y="1"/>
                  </a:moveTo>
                  <a:cubicBezTo>
                    <a:pt x="68" y="1"/>
                    <a:pt x="0" y="35"/>
                    <a:pt x="0" y="77"/>
                  </a:cubicBezTo>
                  <a:cubicBezTo>
                    <a:pt x="0" y="179"/>
                    <a:pt x="34" y="247"/>
                    <a:pt x="68" y="324"/>
                  </a:cubicBezTo>
                  <a:cubicBezTo>
                    <a:pt x="68" y="391"/>
                    <a:pt x="136" y="502"/>
                    <a:pt x="212" y="536"/>
                  </a:cubicBezTo>
                  <a:lnTo>
                    <a:pt x="246" y="536"/>
                  </a:lnTo>
                  <a:cubicBezTo>
                    <a:pt x="280" y="536"/>
                    <a:pt x="314" y="502"/>
                    <a:pt x="314" y="459"/>
                  </a:cubicBezTo>
                  <a:cubicBezTo>
                    <a:pt x="314" y="391"/>
                    <a:pt x="280" y="324"/>
                    <a:pt x="246" y="290"/>
                  </a:cubicBezTo>
                  <a:cubicBezTo>
                    <a:pt x="212" y="213"/>
                    <a:pt x="212" y="145"/>
                    <a:pt x="178" y="77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4957;p60"/>
            <p:cNvSpPr/>
            <p:nvPr/>
          </p:nvSpPr>
          <p:spPr>
            <a:xfrm>
              <a:off x="1229816" y="2191494"/>
              <a:ext cx="9230" cy="18723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1"/>
                  </a:moveTo>
                  <a:cubicBezTo>
                    <a:pt x="0" y="1"/>
                    <a:pt x="0" y="35"/>
                    <a:pt x="0" y="35"/>
                  </a:cubicBezTo>
                  <a:cubicBezTo>
                    <a:pt x="34" y="213"/>
                    <a:pt x="68" y="425"/>
                    <a:pt x="178" y="570"/>
                  </a:cubicBezTo>
                  <a:lnTo>
                    <a:pt x="212" y="570"/>
                  </a:lnTo>
                  <a:cubicBezTo>
                    <a:pt x="246" y="570"/>
                    <a:pt x="280" y="570"/>
                    <a:pt x="280" y="536"/>
                  </a:cubicBezTo>
                  <a:cubicBezTo>
                    <a:pt x="280" y="357"/>
                    <a:pt x="144" y="179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4958;p60"/>
            <p:cNvSpPr/>
            <p:nvPr/>
          </p:nvSpPr>
          <p:spPr>
            <a:xfrm>
              <a:off x="1184585" y="2214652"/>
              <a:ext cx="11497" cy="17606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137" y="1"/>
                  </a:moveTo>
                  <a:cubicBezTo>
                    <a:pt x="103" y="1"/>
                    <a:pt x="35" y="43"/>
                    <a:pt x="35" y="77"/>
                  </a:cubicBezTo>
                  <a:cubicBezTo>
                    <a:pt x="1" y="213"/>
                    <a:pt x="35" y="425"/>
                    <a:pt x="171" y="536"/>
                  </a:cubicBezTo>
                  <a:lnTo>
                    <a:pt x="247" y="536"/>
                  </a:lnTo>
                  <a:cubicBezTo>
                    <a:pt x="315" y="536"/>
                    <a:pt x="349" y="502"/>
                    <a:pt x="349" y="425"/>
                  </a:cubicBezTo>
                  <a:cubicBezTo>
                    <a:pt x="349" y="289"/>
                    <a:pt x="247" y="179"/>
                    <a:pt x="213" y="43"/>
                  </a:cubicBezTo>
                  <a:cubicBezTo>
                    <a:pt x="171" y="1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4959;p60"/>
            <p:cNvSpPr/>
            <p:nvPr/>
          </p:nvSpPr>
          <p:spPr>
            <a:xfrm>
              <a:off x="1214739" y="2257912"/>
              <a:ext cx="11759" cy="2095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102" y="0"/>
                  </a:moveTo>
                  <a:cubicBezTo>
                    <a:pt x="34" y="0"/>
                    <a:pt x="0" y="68"/>
                    <a:pt x="0" y="102"/>
                  </a:cubicBezTo>
                  <a:cubicBezTo>
                    <a:pt x="34" y="213"/>
                    <a:pt x="34" y="281"/>
                    <a:pt x="68" y="383"/>
                  </a:cubicBezTo>
                  <a:cubicBezTo>
                    <a:pt x="102" y="459"/>
                    <a:pt x="102" y="561"/>
                    <a:pt x="179" y="637"/>
                  </a:cubicBezTo>
                  <a:lnTo>
                    <a:pt x="247" y="637"/>
                  </a:lnTo>
                  <a:cubicBezTo>
                    <a:pt x="281" y="637"/>
                    <a:pt x="315" y="637"/>
                    <a:pt x="357" y="561"/>
                  </a:cubicBezTo>
                  <a:cubicBezTo>
                    <a:pt x="357" y="493"/>
                    <a:pt x="315" y="383"/>
                    <a:pt x="281" y="315"/>
                  </a:cubicBezTo>
                  <a:cubicBezTo>
                    <a:pt x="247" y="213"/>
                    <a:pt x="213" y="136"/>
                    <a:pt x="145" y="68"/>
                  </a:cubicBezTo>
                  <a:cubicBezTo>
                    <a:pt x="145" y="34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4960;p60"/>
            <p:cNvSpPr/>
            <p:nvPr/>
          </p:nvSpPr>
          <p:spPr>
            <a:xfrm>
              <a:off x="1177621" y="2277423"/>
              <a:ext cx="12581" cy="22369"/>
            </a:xfrm>
            <a:custGeom>
              <a:avLst/>
              <a:gdLst/>
              <a:ahLst/>
              <a:cxnLst/>
              <a:rect l="l" t="t" r="r" b="b"/>
              <a:pathLst>
                <a:path w="383" h="681" extrusionOk="0">
                  <a:moveTo>
                    <a:pt x="68" y="1"/>
                  </a:moveTo>
                  <a:cubicBezTo>
                    <a:pt x="68" y="1"/>
                    <a:pt x="34" y="43"/>
                    <a:pt x="34" y="77"/>
                  </a:cubicBezTo>
                  <a:cubicBezTo>
                    <a:pt x="34" y="256"/>
                    <a:pt x="0" y="570"/>
                    <a:pt x="170" y="681"/>
                  </a:cubicBezTo>
                  <a:lnTo>
                    <a:pt x="213" y="681"/>
                  </a:lnTo>
                  <a:cubicBezTo>
                    <a:pt x="247" y="681"/>
                    <a:pt x="281" y="681"/>
                    <a:pt x="281" y="638"/>
                  </a:cubicBezTo>
                  <a:cubicBezTo>
                    <a:pt x="383" y="426"/>
                    <a:pt x="213" y="256"/>
                    <a:pt x="136" y="43"/>
                  </a:cubicBezTo>
                  <a:cubicBezTo>
                    <a:pt x="136" y="1"/>
                    <a:pt x="102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4961;p60"/>
            <p:cNvSpPr/>
            <p:nvPr/>
          </p:nvSpPr>
          <p:spPr>
            <a:xfrm>
              <a:off x="1153051" y="2325151"/>
              <a:ext cx="13993" cy="26836"/>
            </a:xfrm>
            <a:custGeom>
              <a:avLst/>
              <a:gdLst/>
              <a:ahLst/>
              <a:cxnLst/>
              <a:rect l="l" t="t" r="r" b="b"/>
              <a:pathLst>
                <a:path w="426" h="817" extrusionOk="0">
                  <a:moveTo>
                    <a:pt x="111" y="1"/>
                  </a:moveTo>
                  <a:cubicBezTo>
                    <a:pt x="69" y="1"/>
                    <a:pt x="1" y="35"/>
                    <a:pt x="1" y="111"/>
                  </a:cubicBezTo>
                  <a:cubicBezTo>
                    <a:pt x="35" y="323"/>
                    <a:pt x="69" y="672"/>
                    <a:pt x="281" y="782"/>
                  </a:cubicBezTo>
                  <a:cubicBezTo>
                    <a:pt x="281" y="816"/>
                    <a:pt x="324" y="816"/>
                    <a:pt x="324" y="816"/>
                  </a:cubicBezTo>
                  <a:cubicBezTo>
                    <a:pt x="392" y="816"/>
                    <a:pt x="426" y="782"/>
                    <a:pt x="426" y="714"/>
                  </a:cubicBezTo>
                  <a:cubicBezTo>
                    <a:pt x="426" y="604"/>
                    <a:pt x="392" y="502"/>
                    <a:pt x="324" y="425"/>
                  </a:cubicBezTo>
                  <a:cubicBezTo>
                    <a:pt x="281" y="323"/>
                    <a:pt x="247" y="179"/>
                    <a:pt x="213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4962;p60"/>
            <p:cNvSpPr/>
            <p:nvPr/>
          </p:nvSpPr>
          <p:spPr>
            <a:xfrm>
              <a:off x="1200779" y="2339111"/>
              <a:ext cx="9230" cy="22074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3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79"/>
                    <a:pt x="1" y="289"/>
                    <a:pt x="35" y="391"/>
                  </a:cubicBezTo>
                  <a:cubicBezTo>
                    <a:pt x="35" y="501"/>
                    <a:pt x="35" y="603"/>
                    <a:pt x="102" y="671"/>
                  </a:cubicBezTo>
                  <a:lnTo>
                    <a:pt x="179" y="671"/>
                  </a:ln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47" y="459"/>
                    <a:pt x="213" y="391"/>
                  </a:cubicBezTo>
                  <a:cubicBezTo>
                    <a:pt x="179" y="247"/>
                    <a:pt x="145" y="179"/>
                    <a:pt x="102" y="77"/>
                  </a:cubicBezTo>
                  <a:cubicBezTo>
                    <a:pt x="102" y="34"/>
                    <a:pt x="68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4963;p60"/>
            <p:cNvSpPr/>
            <p:nvPr/>
          </p:nvSpPr>
          <p:spPr>
            <a:xfrm>
              <a:off x="1220586" y="2320683"/>
              <a:ext cx="16227" cy="24307"/>
            </a:xfrm>
            <a:custGeom>
              <a:avLst/>
              <a:gdLst/>
              <a:ahLst/>
              <a:cxnLst/>
              <a:rect l="l" t="t" r="r" b="b"/>
              <a:pathLst>
                <a:path w="494" h="740" extrusionOk="0">
                  <a:moveTo>
                    <a:pt x="137" y="1"/>
                  </a:moveTo>
                  <a:cubicBezTo>
                    <a:pt x="69" y="1"/>
                    <a:pt x="1" y="69"/>
                    <a:pt x="35" y="137"/>
                  </a:cubicBezTo>
                  <a:cubicBezTo>
                    <a:pt x="69" y="315"/>
                    <a:pt x="103" y="459"/>
                    <a:pt x="179" y="638"/>
                  </a:cubicBezTo>
                  <a:cubicBezTo>
                    <a:pt x="179" y="672"/>
                    <a:pt x="247" y="740"/>
                    <a:pt x="315" y="740"/>
                  </a:cubicBezTo>
                  <a:lnTo>
                    <a:pt x="315" y="740"/>
                  </a:lnTo>
                  <a:cubicBezTo>
                    <a:pt x="391" y="740"/>
                    <a:pt x="425" y="740"/>
                    <a:pt x="459" y="706"/>
                  </a:cubicBezTo>
                  <a:cubicBezTo>
                    <a:pt x="493" y="638"/>
                    <a:pt x="493" y="561"/>
                    <a:pt x="459" y="493"/>
                  </a:cubicBezTo>
                  <a:cubicBezTo>
                    <a:pt x="391" y="349"/>
                    <a:pt x="315" y="213"/>
                    <a:pt x="247" y="69"/>
                  </a:cubicBezTo>
                  <a:cubicBezTo>
                    <a:pt x="213" y="35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4964;p60"/>
            <p:cNvSpPr/>
            <p:nvPr/>
          </p:nvSpPr>
          <p:spPr>
            <a:xfrm>
              <a:off x="1263550" y="2176417"/>
              <a:ext cx="13993" cy="23190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213"/>
                    <a:pt x="69" y="315"/>
                    <a:pt x="103" y="426"/>
                  </a:cubicBezTo>
                  <a:cubicBezTo>
                    <a:pt x="145" y="460"/>
                    <a:pt x="145" y="494"/>
                    <a:pt x="145" y="570"/>
                  </a:cubicBezTo>
                  <a:lnTo>
                    <a:pt x="247" y="672"/>
                  </a:lnTo>
                  <a:cubicBezTo>
                    <a:pt x="281" y="706"/>
                    <a:pt x="315" y="706"/>
                    <a:pt x="315" y="706"/>
                  </a:cubicBezTo>
                  <a:cubicBezTo>
                    <a:pt x="392" y="706"/>
                    <a:pt x="426" y="638"/>
                    <a:pt x="426" y="604"/>
                  </a:cubicBezTo>
                  <a:cubicBezTo>
                    <a:pt x="426" y="527"/>
                    <a:pt x="426" y="494"/>
                    <a:pt x="392" y="426"/>
                  </a:cubicBezTo>
                  <a:cubicBezTo>
                    <a:pt x="392" y="392"/>
                    <a:pt x="358" y="358"/>
                    <a:pt x="315" y="315"/>
                  </a:cubicBezTo>
                  <a:cubicBezTo>
                    <a:pt x="281" y="247"/>
                    <a:pt x="247" y="145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4965;p60"/>
            <p:cNvSpPr/>
            <p:nvPr/>
          </p:nvSpPr>
          <p:spPr>
            <a:xfrm>
              <a:off x="1303197" y="2169454"/>
              <a:ext cx="12581" cy="19840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34" y="281"/>
                    <a:pt x="68" y="357"/>
                  </a:cubicBezTo>
                  <a:cubicBezTo>
                    <a:pt x="102" y="425"/>
                    <a:pt x="136" y="527"/>
                    <a:pt x="170" y="570"/>
                  </a:cubicBezTo>
                  <a:cubicBezTo>
                    <a:pt x="213" y="604"/>
                    <a:pt x="246" y="604"/>
                    <a:pt x="280" y="604"/>
                  </a:cubicBezTo>
                  <a:cubicBezTo>
                    <a:pt x="314" y="604"/>
                    <a:pt x="348" y="604"/>
                    <a:pt x="348" y="527"/>
                  </a:cubicBezTo>
                  <a:cubicBezTo>
                    <a:pt x="382" y="459"/>
                    <a:pt x="348" y="391"/>
                    <a:pt x="314" y="281"/>
                  </a:cubicBezTo>
                  <a:cubicBezTo>
                    <a:pt x="314" y="213"/>
                    <a:pt x="246" y="145"/>
                    <a:pt x="213" y="68"/>
                  </a:cubicBezTo>
                  <a:cubicBezTo>
                    <a:pt x="170" y="0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4966;p60"/>
            <p:cNvSpPr/>
            <p:nvPr/>
          </p:nvSpPr>
          <p:spPr>
            <a:xfrm>
              <a:off x="1328588" y="2243952"/>
              <a:ext cx="11727" cy="2095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45" y="1"/>
                  </a:moveTo>
                  <a:cubicBezTo>
                    <a:pt x="77" y="1"/>
                    <a:pt x="34" y="35"/>
                    <a:pt x="34" y="69"/>
                  </a:cubicBezTo>
                  <a:cubicBezTo>
                    <a:pt x="0" y="170"/>
                    <a:pt x="0" y="315"/>
                    <a:pt x="34" y="383"/>
                  </a:cubicBezTo>
                  <a:cubicBezTo>
                    <a:pt x="77" y="493"/>
                    <a:pt x="145" y="595"/>
                    <a:pt x="247" y="638"/>
                  </a:cubicBezTo>
                  <a:lnTo>
                    <a:pt x="289" y="638"/>
                  </a:lnTo>
                  <a:cubicBezTo>
                    <a:pt x="323" y="638"/>
                    <a:pt x="357" y="638"/>
                    <a:pt x="357" y="561"/>
                  </a:cubicBezTo>
                  <a:cubicBezTo>
                    <a:pt x="357" y="493"/>
                    <a:pt x="323" y="383"/>
                    <a:pt x="289" y="315"/>
                  </a:cubicBezTo>
                  <a:cubicBezTo>
                    <a:pt x="289" y="213"/>
                    <a:pt x="289" y="136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4967;p60"/>
            <p:cNvSpPr/>
            <p:nvPr/>
          </p:nvSpPr>
          <p:spPr>
            <a:xfrm>
              <a:off x="1367085" y="2218298"/>
              <a:ext cx="13993" cy="23190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0" y="178"/>
                    <a:pt x="68" y="280"/>
                    <a:pt x="102" y="391"/>
                  </a:cubicBezTo>
                  <a:cubicBezTo>
                    <a:pt x="102" y="493"/>
                    <a:pt x="102" y="603"/>
                    <a:pt x="213" y="671"/>
                  </a:cubicBezTo>
                  <a:cubicBezTo>
                    <a:pt x="213" y="705"/>
                    <a:pt x="247" y="705"/>
                    <a:pt x="281" y="705"/>
                  </a:cubicBezTo>
                  <a:cubicBezTo>
                    <a:pt x="315" y="705"/>
                    <a:pt x="349" y="705"/>
                    <a:pt x="391" y="671"/>
                  </a:cubicBezTo>
                  <a:cubicBezTo>
                    <a:pt x="425" y="527"/>
                    <a:pt x="349" y="425"/>
                    <a:pt x="315" y="314"/>
                  </a:cubicBezTo>
                  <a:cubicBezTo>
                    <a:pt x="281" y="212"/>
                    <a:pt x="213" y="68"/>
                    <a:pt x="10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4968;p60"/>
            <p:cNvSpPr/>
            <p:nvPr/>
          </p:nvSpPr>
          <p:spPr>
            <a:xfrm>
              <a:off x="1326355" y="2293913"/>
              <a:ext cx="12843" cy="2095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280"/>
                    <a:pt x="0" y="527"/>
                    <a:pt x="213" y="637"/>
                  </a:cubicBezTo>
                  <a:lnTo>
                    <a:pt x="213" y="637"/>
                  </a:lnTo>
                  <a:cubicBezTo>
                    <a:pt x="247" y="637"/>
                    <a:pt x="281" y="637"/>
                    <a:pt x="281" y="603"/>
                  </a:cubicBezTo>
                  <a:cubicBezTo>
                    <a:pt x="391" y="391"/>
                    <a:pt x="213" y="213"/>
                    <a:pt x="145" y="34"/>
                  </a:cubicBezTo>
                  <a:cubicBezTo>
                    <a:pt x="145" y="0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4969;p60"/>
            <p:cNvSpPr/>
            <p:nvPr/>
          </p:nvSpPr>
          <p:spPr>
            <a:xfrm>
              <a:off x="1357593" y="2286916"/>
              <a:ext cx="11759" cy="22074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77" y="1"/>
                  </a:moveTo>
                  <a:cubicBezTo>
                    <a:pt x="43" y="1"/>
                    <a:pt x="1" y="1"/>
                    <a:pt x="1" y="69"/>
                  </a:cubicBezTo>
                  <a:cubicBezTo>
                    <a:pt x="1" y="137"/>
                    <a:pt x="43" y="247"/>
                    <a:pt x="43" y="349"/>
                  </a:cubicBezTo>
                  <a:cubicBezTo>
                    <a:pt x="77" y="459"/>
                    <a:pt x="77" y="561"/>
                    <a:pt x="145" y="638"/>
                  </a:cubicBezTo>
                  <a:cubicBezTo>
                    <a:pt x="179" y="672"/>
                    <a:pt x="179" y="672"/>
                    <a:pt x="213" y="672"/>
                  </a:cubicBezTo>
                  <a:cubicBezTo>
                    <a:pt x="289" y="672"/>
                    <a:pt x="323" y="638"/>
                    <a:pt x="357" y="604"/>
                  </a:cubicBezTo>
                  <a:cubicBezTo>
                    <a:pt x="357" y="493"/>
                    <a:pt x="323" y="392"/>
                    <a:pt x="289" y="281"/>
                  </a:cubicBezTo>
                  <a:cubicBezTo>
                    <a:pt x="255" y="179"/>
                    <a:pt x="179" y="69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4970;p60"/>
            <p:cNvSpPr/>
            <p:nvPr/>
          </p:nvSpPr>
          <p:spPr>
            <a:xfrm>
              <a:off x="1393856" y="2276307"/>
              <a:ext cx="12613" cy="20990"/>
            </a:xfrm>
            <a:custGeom>
              <a:avLst/>
              <a:gdLst/>
              <a:ahLst/>
              <a:cxnLst/>
              <a:rect l="l" t="t" r="r" b="b"/>
              <a:pathLst>
                <a:path w="384" h="639" extrusionOk="0">
                  <a:moveTo>
                    <a:pt x="103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179"/>
                    <a:pt x="35" y="290"/>
                    <a:pt x="35" y="392"/>
                  </a:cubicBezTo>
                  <a:cubicBezTo>
                    <a:pt x="69" y="460"/>
                    <a:pt x="69" y="570"/>
                    <a:pt x="171" y="638"/>
                  </a:cubicBezTo>
                  <a:lnTo>
                    <a:pt x="247" y="638"/>
                  </a:lnTo>
                  <a:cubicBezTo>
                    <a:pt x="281" y="638"/>
                    <a:pt x="315" y="604"/>
                    <a:pt x="349" y="570"/>
                  </a:cubicBezTo>
                  <a:cubicBezTo>
                    <a:pt x="383" y="502"/>
                    <a:pt x="349" y="392"/>
                    <a:pt x="315" y="290"/>
                  </a:cubicBezTo>
                  <a:cubicBezTo>
                    <a:pt x="281" y="213"/>
                    <a:pt x="213" y="145"/>
                    <a:pt x="171" y="35"/>
                  </a:cubicBezTo>
                  <a:cubicBezTo>
                    <a:pt x="137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4971;p60"/>
            <p:cNvSpPr/>
            <p:nvPr/>
          </p:nvSpPr>
          <p:spPr>
            <a:xfrm>
              <a:off x="1393856" y="2348604"/>
              <a:ext cx="15110" cy="25424"/>
            </a:xfrm>
            <a:custGeom>
              <a:avLst/>
              <a:gdLst/>
              <a:ahLst/>
              <a:cxnLst/>
              <a:rect l="l" t="t" r="r" b="b"/>
              <a:pathLst>
                <a:path w="460" h="774" extrusionOk="0">
                  <a:moveTo>
                    <a:pt x="103" y="0"/>
                  </a:moveTo>
                  <a:cubicBezTo>
                    <a:pt x="35" y="0"/>
                    <a:pt x="1" y="68"/>
                    <a:pt x="1" y="102"/>
                  </a:cubicBezTo>
                  <a:cubicBezTo>
                    <a:pt x="35" y="246"/>
                    <a:pt x="35" y="348"/>
                    <a:pt x="103" y="459"/>
                  </a:cubicBezTo>
                  <a:cubicBezTo>
                    <a:pt x="137" y="561"/>
                    <a:pt x="137" y="705"/>
                    <a:pt x="247" y="773"/>
                  </a:cubicBezTo>
                  <a:lnTo>
                    <a:pt x="315" y="773"/>
                  </a:lnTo>
                  <a:cubicBezTo>
                    <a:pt x="383" y="773"/>
                    <a:pt x="426" y="739"/>
                    <a:pt x="426" y="671"/>
                  </a:cubicBezTo>
                  <a:cubicBezTo>
                    <a:pt x="460" y="561"/>
                    <a:pt x="383" y="459"/>
                    <a:pt x="315" y="348"/>
                  </a:cubicBezTo>
                  <a:cubicBezTo>
                    <a:pt x="281" y="246"/>
                    <a:pt x="213" y="136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4972;p60"/>
            <p:cNvSpPr/>
            <p:nvPr/>
          </p:nvSpPr>
          <p:spPr>
            <a:xfrm>
              <a:off x="1430974" y="2332114"/>
              <a:ext cx="11759" cy="20990"/>
            </a:xfrm>
            <a:custGeom>
              <a:avLst/>
              <a:gdLst/>
              <a:ahLst/>
              <a:cxnLst/>
              <a:rect l="l" t="t" r="r" b="b"/>
              <a:pathLst>
                <a:path w="358" h="639" extrusionOk="0">
                  <a:moveTo>
                    <a:pt x="69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213"/>
                    <a:pt x="1" y="290"/>
                    <a:pt x="35" y="392"/>
                  </a:cubicBezTo>
                  <a:cubicBezTo>
                    <a:pt x="69" y="502"/>
                    <a:pt x="69" y="570"/>
                    <a:pt x="179" y="638"/>
                  </a:cubicBezTo>
                  <a:lnTo>
                    <a:pt x="213" y="638"/>
                  </a:lnTo>
                  <a:cubicBezTo>
                    <a:pt x="247" y="638"/>
                    <a:pt x="315" y="604"/>
                    <a:pt x="315" y="570"/>
                  </a:cubicBezTo>
                  <a:cubicBezTo>
                    <a:pt x="358" y="460"/>
                    <a:pt x="281" y="426"/>
                    <a:pt x="247" y="324"/>
                  </a:cubicBezTo>
                  <a:cubicBezTo>
                    <a:pt x="213" y="247"/>
                    <a:pt x="179" y="145"/>
                    <a:pt x="145" y="77"/>
                  </a:cubicBezTo>
                  <a:cubicBezTo>
                    <a:pt x="145" y="35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4973;p60"/>
            <p:cNvSpPr/>
            <p:nvPr/>
          </p:nvSpPr>
          <p:spPr>
            <a:xfrm>
              <a:off x="1421777" y="2414726"/>
              <a:ext cx="8113" cy="16227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179"/>
                    <a:pt x="68" y="323"/>
                    <a:pt x="102" y="459"/>
                  </a:cubicBezTo>
                  <a:cubicBezTo>
                    <a:pt x="136" y="493"/>
                    <a:pt x="136" y="493"/>
                    <a:pt x="170" y="493"/>
                  </a:cubicBezTo>
                  <a:cubicBezTo>
                    <a:pt x="213" y="493"/>
                    <a:pt x="247" y="459"/>
                    <a:pt x="247" y="425"/>
                  </a:cubicBezTo>
                  <a:lnTo>
                    <a:pt x="102" y="34"/>
                  </a:lnTo>
                  <a:cubicBezTo>
                    <a:pt x="102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4974;p60"/>
            <p:cNvSpPr/>
            <p:nvPr/>
          </p:nvSpPr>
          <p:spPr>
            <a:xfrm>
              <a:off x="1446051" y="2398532"/>
              <a:ext cx="13993" cy="29070"/>
            </a:xfrm>
            <a:custGeom>
              <a:avLst/>
              <a:gdLst/>
              <a:ahLst/>
              <a:cxnLst/>
              <a:rect l="l" t="t" r="r" b="b"/>
              <a:pathLst>
                <a:path w="426" h="885" extrusionOk="0">
                  <a:moveTo>
                    <a:pt x="145" y="1"/>
                  </a:moveTo>
                  <a:cubicBezTo>
                    <a:pt x="111" y="1"/>
                    <a:pt x="34" y="35"/>
                    <a:pt x="34" y="103"/>
                  </a:cubicBezTo>
                  <a:cubicBezTo>
                    <a:pt x="34" y="349"/>
                    <a:pt x="1" y="672"/>
                    <a:pt x="213" y="850"/>
                  </a:cubicBezTo>
                  <a:cubicBezTo>
                    <a:pt x="247" y="850"/>
                    <a:pt x="247" y="884"/>
                    <a:pt x="281" y="884"/>
                  </a:cubicBezTo>
                  <a:cubicBezTo>
                    <a:pt x="357" y="884"/>
                    <a:pt x="391" y="816"/>
                    <a:pt x="391" y="774"/>
                  </a:cubicBezTo>
                  <a:cubicBezTo>
                    <a:pt x="425" y="527"/>
                    <a:pt x="281" y="315"/>
                    <a:pt x="281" y="103"/>
                  </a:cubicBezTo>
                  <a:cubicBezTo>
                    <a:pt x="281" y="35"/>
                    <a:pt x="213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4975;p60"/>
            <p:cNvSpPr/>
            <p:nvPr/>
          </p:nvSpPr>
          <p:spPr>
            <a:xfrm>
              <a:off x="1465858" y="2493691"/>
              <a:ext cx="13993" cy="25687"/>
            </a:xfrm>
            <a:custGeom>
              <a:avLst/>
              <a:gdLst/>
              <a:ahLst/>
              <a:cxnLst/>
              <a:rect l="l" t="t" r="r" b="b"/>
              <a:pathLst>
                <a:path w="426" h="782" extrusionOk="0">
                  <a:moveTo>
                    <a:pt x="103" y="0"/>
                  </a:moveTo>
                  <a:cubicBezTo>
                    <a:pt x="35" y="0"/>
                    <a:pt x="1" y="43"/>
                    <a:pt x="1" y="111"/>
                  </a:cubicBezTo>
                  <a:cubicBezTo>
                    <a:pt x="1" y="255"/>
                    <a:pt x="35" y="357"/>
                    <a:pt x="35" y="502"/>
                  </a:cubicBezTo>
                  <a:cubicBezTo>
                    <a:pt x="35" y="604"/>
                    <a:pt x="35" y="714"/>
                    <a:pt x="145" y="782"/>
                  </a:cubicBezTo>
                  <a:lnTo>
                    <a:pt x="179" y="782"/>
                  </a:lnTo>
                  <a:cubicBezTo>
                    <a:pt x="213" y="782"/>
                    <a:pt x="247" y="782"/>
                    <a:pt x="247" y="748"/>
                  </a:cubicBezTo>
                  <a:cubicBezTo>
                    <a:pt x="425" y="604"/>
                    <a:pt x="247" y="255"/>
                    <a:pt x="179" y="77"/>
                  </a:cubicBezTo>
                  <a:cubicBezTo>
                    <a:pt x="179" y="0"/>
                    <a:pt x="14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4976;p60"/>
            <p:cNvSpPr/>
            <p:nvPr/>
          </p:nvSpPr>
          <p:spPr>
            <a:xfrm>
              <a:off x="1432091" y="2472767"/>
              <a:ext cx="10643" cy="23453"/>
            </a:xfrm>
            <a:custGeom>
              <a:avLst/>
              <a:gdLst/>
              <a:ahLst/>
              <a:cxnLst/>
              <a:rect l="l" t="t" r="r" b="b"/>
              <a:pathLst>
                <a:path w="324" h="714" extrusionOk="0">
                  <a:moveTo>
                    <a:pt x="69" y="0"/>
                  </a:moveTo>
                  <a:cubicBezTo>
                    <a:pt x="35" y="0"/>
                    <a:pt x="1" y="43"/>
                    <a:pt x="1" y="77"/>
                  </a:cubicBezTo>
                  <a:cubicBezTo>
                    <a:pt x="69" y="289"/>
                    <a:pt x="69" y="502"/>
                    <a:pt x="179" y="680"/>
                  </a:cubicBezTo>
                  <a:cubicBezTo>
                    <a:pt x="213" y="714"/>
                    <a:pt x="213" y="714"/>
                    <a:pt x="247" y="714"/>
                  </a:cubicBezTo>
                  <a:cubicBezTo>
                    <a:pt x="281" y="714"/>
                    <a:pt x="324" y="680"/>
                    <a:pt x="324" y="637"/>
                  </a:cubicBezTo>
                  <a:cubicBezTo>
                    <a:pt x="324" y="425"/>
                    <a:pt x="213" y="255"/>
                    <a:pt x="145" y="43"/>
                  </a:cubicBezTo>
                  <a:cubicBezTo>
                    <a:pt x="145" y="0"/>
                    <a:pt x="111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4977;p60"/>
            <p:cNvSpPr/>
            <p:nvPr/>
          </p:nvSpPr>
          <p:spPr>
            <a:xfrm>
              <a:off x="1461128" y="2561226"/>
              <a:ext cx="8113" cy="15077"/>
            </a:xfrm>
            <a:custGeom>
              <a:avLst/>
              <a:gdLst/>
              <a:ahLst/>
              <a:cxnLst/>
              <a:rect l="l" t="t" r="r" b="b"/>
              <a:pathLst>
                <a:path w="247" h="459" extrusionOk="0">
                  <a:moveTo>
                    <a:pt x="111" y="0"/>
                  </a:moveTo>
                  <a:cubicBezTo>
                    <a:pt x="34" y="0"/>
                    <a:pt x="0" y="34"/>
                    <a:pt x="34" y="68"/>
                  </a:cubicBezTo>
                  <a:cubicBezTo>
                    <a:pt x="34" y="145"/>
                    <a:pt x="77" y="179"/>
                    <a:pt x="77" y="247"/>
                  </a:cubicBezTo>
                  <a:cubicBezTo>
                    <a:pt x="77" y="323"/>
                    <a:pt x="34" y="357"/>
                    <a:pt x="77" y="425"/>
                  </a:cubicBezTo>
                  <a:cubicBezTo>
                    <a:pt x="111" y="425"/>
                    <a:pt x="145" y="459"/>
                    <a:pt x="145" y="459"/>
                  </a:cubicBezTo>
                  <a:cubicBezTo>
                    <a:pt x="179" y="459"/>
                    <a:pt x="213" y="459"/>
                    <a:pt x="213" y="425"/>
                  </a:cubicBezTo>
                  <a:cubicBezTo>
                    <a:pt x="247" y="357"/>
                    <a:pt x="247" y="323"/>
                    <a:pt x="247" y="213"/>
                  </a:cubicBezTo>
                  <a:cubicBezTo>
                    <a:pt x="213" y="179"/>
                    <a:pt x="179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4978;p60"/>
            <p:cNvSpPr/>
            <p:nvPr/>
          </p:nvSpPr>
          <p:spPr>
            <a:xfrm>
              <a:off x="1216972" y="2534422"/>
              <a:ext cx="10643" cy="22074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111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0" y="290"/>
                    <a:pt x="0" y="604"/>
                    <a:pt x="213" y="672"/>
                  </a:cubicBezTo>
                  <a:lnTo>
                    <a:pt x="247" y="672"/>
                  </a:lnTo>
                  <a:cubicBezTo>
                    <a:pt x="247" y="672"/>
                    <a:pt x="289" y="638"/>
                    <a:pt x="289" y="604"/>
                  </a:cubicBezTo>
                  <a:cubicBezTo>
                    <a:pt x="323" y="536"/>
                    <a:pt x="323" y="425"/>
                    <a:pt x="289" y="357"/>
                  </a:cubicBezTo>
                  <a:cubicBezTo>
                    <a:pt x="213" y="247"/>
                    <a:pt x="213" y="179"/>
                    <a:pt x="179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4979;p60"/>
            <p:cNvSpPr/>
            <p:nvPr/>
          </p:nvSpPr>
          <p:spPr>
            <a:xfrm>
              <a:off x="1241509" y="2503184"/>
              <a:ext cx="12876" cy="2095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103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35" y="281"/>
                    <a:pt x="69" y="391"/>
                  </a:cubicBezTo>
                  <a:cubicBezTo>
                    <a:pt x="103" y="459"/>
                    <a:pt x="137" y="561"/>
                    <a:pt x="213" y="637"/>
                  </a:cubicBezTo>
                  <a:lnTo>
                    <a:pt x="281" y="637"/>
                  </a:lnTo>
                  <a:cubicBezTo>
                    <a:pt x="315" y="637"/>
                    <a:pt x="392" y="637"/>
                    <a:pt x="392" y="561"/>
                  </a:cubicBezTo>
                  <a:cubicBezTo>
                    <a:pt x="392" y="459"/>
                    <a:pt x="349" y="349"/>
                    <a:pt x="315" y="281"/>
                  </a:cubicBezTo>
                  <a:cubicBezTo>
                    <a:pt x="247" y="213"/>
                    <a:pt x="213" y="102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4980;p60"/>
            <p:cNvSpPr/>
            <p:nvPr/>
          </p:nvSpPr>
          <p:spPr>
            <a:xfrm>
              <a:off x="1251856" y="2613683"/>
              <a:ext cx="16489" cy="22074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4" y="0"/>
                  </a:moveTo>
                  <a:cubicBezTo>
                    <a:pt x="34" y="0"/>
                    <a:pt x="0" y="0"/>
                    <a:pt x="34" y="0"/>
                  </a:cubicBezTo>
                  <a:cubicBezTo>
                    <a:pt x="34" y="213"/>
                    <a:pt x="77" y="382"/>
                    <a:pt x="145" y="561"/>
                  </a:cubicBezTo>
                  <a:cubicBezTo>
                    <a:pt x="178" y="637"/>
                    <a:pt x="212" y="671"/>
                    <a:pt x="289" y="671"/>
                  </a:cubicBezTo>
                  <a:cubicBezTo>
                    <a:pt x="391" y="671"/>
                    <a:pt x="501" y="561"/>
                    <a:pt x="425" y="425"/>
                  </a:cubicBezTo>
                  <a:cubicBezTo>
                    <a:pt x="323" y="281"/>
                    <a:pt x="212" y="136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4981;p60"/>
            <p:cNvSpPr/>
            <p:nvPr/>
          </p:nvSpPr>
          <p:spPr>
            <a:xfrm>
              <a:off x="1262433" y="2579916"/>
              <a:ext cx="19873" cy="26804"/>
            </a:xfrm>
            <a:custGeom>
              <a:avLst/>
              <a:gdLst/>
              <a:ahLst/>
              <a:cxnLst/>
              <a:rect l="l" t="t" r="r" b="b"/>
              <a:pathLst>
                <a:path w="605" h="816" extrusionOk="0">
                  <a:moveTo>
                    <a:pt x="103" y="0"/>
                  </a:moveTo>
                  <a:cubicBezTo>
                    <a:pt x="69" y="0"/>
                    <a:pt x="1" y="68"/>
                    <a:pt x="35" y="102"/>
                  </a:cubicBezTo>
                  <a:cubicBezTo>
                    <a:pt x="69" y="247"/>
                    <a:pt x="137" y="391"/>
                    <a:pt x="213" y="493"/>
                  </a:cubicBezTo>
                  <a:cubicBezTo>
                    <a:pt x="247" y="637"/>
                    <a:pt x="349" y="739"/>
                    <a:pt x="460" y="816"/>
                  </a:cubicBezTo>
                  <a:lnTo>
                    <a:pt x="494" y="816"/>
                  </a:lnTo>
                  <a:cubicBezTo>
                    <a:pt x="528" y="816"/>
                    <a:pt x="562" y="773"/>
                    <a:pt x="562" y="739"/>
                  </a:cubicBezTo>
                  <a:cubicBezTo>
                    <a:pt x="604" y="603"/>
                    <a:pt x="528" y="459"/>
                    <a:pt x="460" y="349"/>
                  </a:cubicBezTo>
                  <a:cubicBezTo>
                    <a:pt x="349" y="247"/>
                    <a:pt x="281" y="136"/>
                    <a:pt x="179" y="34"/>
                  </a:cubicBezTo>
                  <a:cubicBezTo>
                    <a:pt x="137" y="34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4982;p60"/>
            <p:cNvSpPr/>
            <p:nvPr/>
          </p:nvSpPr>
          <p:spPr>
            <a:xfrm>
              <a:off x="1276394" y="2712456"/>
              <a:ext cx="22074" cy="2095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103" y="0"/>
                  </a:moveTo>
                  <a:cubicBezTo>
                    <a:pt x="35" y="0"/>
                    <a:pt x="1" y="68"/>
                    <a:pt x="35" y="136"/>
                  </a:cubicBezTo>
                  <a:cubicBezTo>
                    <a:pt x="137" y="247"/>
                    <a:pt x="213" y="349"/>
                    <a:pt x="315" y="493"/>
                  </a:cubicBezTo>
                  <a:cubicBezTo>
                    <a:pt x="349" y="527"/>
                    <a:pt x="425" y="638"/>
                    <a:pt x="527" y="638"/>
                  </a:cubicBezTo>
                  <a:cubicBezTo>
                    <a:pt x="527" y="638"/>
                    <a:pt x="561" y="604"/>
                    <a:pt x="604" y="604"/>
                  </a:cubicBezTo>
                  <a:cubicBezTo>
                    <a:pt x="672" y="493"/>
                    <a:pt x="527" y="349"/>
                    <a:pt x="493" y="315"/>
                  </a:cubicBezTo>
                  <a:cubicBezTo>
                    <a:pt x="349" y="213"/>
                    <a:pt x="247" y="136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4983;p60"/>
            <p:cNvSpPr/>
            <p:nvPr/>
          </p:nvSpPr>
          <p:spPr>
            <a:xfrm>
              <a:off x="1286708" y="2673958"/>
              <a:ext cx="23486" cy="25687"/>
            </a:xfrm>
            <a:custGeom>
              <a:avLst/>
              <a:gdLst/>
              <a:ahLst/>
              <a:cxnLst/>
              <a:rect l="l" t="t" r="r" b="b"/>
              <a:pathLst>
                <a:path w="715" h="782" extrusionOk="0">
                  <a:moveTo>
                    <a:pt x="145" y="0"/>
                  </a:moveTo>
                  <a:cubicBezTo>
                    <a:pt x="77" y="0"/>
                    <a:pt x="1" y="77"/>
                    <a:pt x="77" y="145"/>
                  </a:cubicBezTo>
                  <a:cubicBezTo>
                    <a:pt x="213" y="357"/>
                    <a:pt x="358" y="637"/>
                    <a:pt x="570" y="782"/>
                  </a:cubicBezTo>
                  <a:lnTo>
                    <a:pt x="604" y="782"/>
                  </a:lnTo>
                  <a:cubicBezTo>
                    <a:pt x="672" y="782"/>
                    <a:pt x="715" y="748"/>
                    <a:pt x="672" y="714"/>
                  </a:cubicBezTo>
                  <a:cubicBezTo>
                    <a:pt x="604" y="425"/>
                    <a:pt x="358" y="246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4984;p60"/>
            <p:cNvSpPr/>
            <p:nvPr/>
          </p:nvSpPr>
          <p:spPr>
            <a:xfrm>
              <a:off x="1319358" y="2750690"/>
              <a:ext cx="17343" cy="19840"/>
            </a:xfrm>
            <a:custGeom>
              <a:avLst/>
              <a:gdLst/>
              <a:ahLst/>
              <a:cxnLst/>
              <a:rect l="l" t="t" r="r" b="b"/>
              <a:pathLst>
                <a:path w="528" h="604" extrusionOk="0">
                  <a:moveTo>
                    <a:pt x="103" y="0"/>
                  </a:moveTo>
                  <a:cubicBezTo>
                    <a:pt x="35" y="0"/>
                    <a:pt x="1" y="77"/>
                    <a:pt x="1" y="111"/>
                  </a:cubicBezTo>
                  <a:cubicBezTo>
                    <a:pt x="35" y="213"/>
                    <a:pt x="103" y="323"/>
                    <a:pt x="145" y="391"/>
                  </a:cubicBezTo>
                  <a:cubicBezTo>
                    <a:pt x="213" y="501"/>
                    <a:pt x="281" y="569"/>
                    <a:pt x="392" y="603"/>
                  </a:cubicBezTo>
                  <a:lnTo>
                    <a:pt x="426" y="603"/>
                  </a:lnTo>
                  <a:cubicBezTo>
                    <a:pt x="494" y="603"/>
                    <a:pt x="528" y="569"/>
                    <a:pt x="528" y="501"/>
                  </a:cubicBezTo>
                  <a:cubicBezTo>
                    <a:pt x="528" y="357"/>
                    <a:pt x="460" y="289"/>
                    <a:pt x="358" y="213"/>
                  </a:cubicBezTo>
                  <a:cubicBezTo>
                    <a:pt x="281" y="145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4985;p60"/>
            <p:cNvSpPr/>
            <p:nvPr/>
          </p:nvSpPr>
          <p:spPr>
            <a:xfrm>
              <a:off x="1227582" y="2626231"/>
              <a:ext cx="11464" cy="22369"/>
            </a:xfrm>
            <a:custGeom>
              <a:avLst/>
              <a:gdLst/>
              <a:ahLst/>
              <a:cxnLst/>
              <a:rect l="l" t="t" r="r" b="b"/>
              <a:pathLst>
                <a:path w="349" h="681" extrusionOk="0">
                  <a:moveTo>
                    <a:pt x="68" y="0"/>
                  </a:moveTo>
                  <a:cubicBezTo>
                    <a:pt x="34" y="0"/>
                    <a:pt x="0" y="43"/>
                    <a:pt x="0" y="77"/>
                  </a:cubicBezTo>
                  <a:cubicBezTo>
                    <a:pt x="0" y="289"/>
                    <a:pt x="0" y="536"/>
                    <a:pt x="178" y="638"/>
                  </a:cubicBezTo>
                  <a:lnTo>
                    <a:pt x="212" y="680"/>
                  </a:lnTo>
                  <a:cubicBezTo>
                    <a:pt x="246" y="680"/>
                    <a:pt x="280" y="638"/>
                    <a:pt x="280" y="604"/>
                  </a:cubicBezTo>
                  <a:cubicBezTo>
                    <a:pt x="348" y="425"/>
                    <a:pt x="212" y="255"/>
                    <a:pt x="136" y="77"/>
                  </a:cubicBezTo>
                  <a:cubicBezTo>
                    <a:pt x="136" y="43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4986;p60"/>
            <p:cNvSpPr/>
            <p:nvPr/>
          </p:nvSpPr>
          <p:spPr>
            <a:xfrm>
              <a:off x="1164778" y="2584383"/>
              <a:ext cx="15110" cy="17606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37" y="0"/>
                  </a:moveTo>
                  <a:cubicBezTo>
                    <a:pt x="69" y="0"/>
                    <a:pt x="1" y="77"/>
                    <a:pt x="35" y="145"/>
                  </a:cubicBezTo>
                  <a:cubicBezTo>
                    <a:pt x="69" y="213"/>
                    <a:pt x="103" y="289"/>
                    <a:pt x="137" y="357"/>
                  </a:cubicBezTo>
                  <a:cubicBezTo>
                    <a:pt x="137" y="425"/>
                    <a:pt x="179" y="535"/>
                    <a:pt x="281" y="535"/>
                  </a:cubicBezTo>
                  <a:lnTo>
                    <a:pt x="315" y="535"/>
                  </a:lnTo>
                  <a:cubicBezTo>
                    <a:pt x="349" y="535"/>
                    <a:pt x="391" y="535"/>
                    <a:pt x="425" y="501"/>
                  </a:cubicBezTo>
                  <a:cubicBezTo>
                    <a:pt x="459" y="391"/>
                    <a:pt x="425" y="323"/>
                    <a:pt x="349" y="255"/>
                  </a:cubicBezTo>
                  <a:cubicBezTo>
                    <a:pt x="315" y="179"/>
                    <a:pt x="247" y="111"/>
                    <a:pt x="213" y="43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4987;p60"/>
            <p:cNvSpPr/>
            <p:nvPr/>
          </p:nvSpPr>
          <p:spPr>
            <a:xfrm>
              <a:off x="1156697" y="2542535"/>
              <a:ext cx="15110" cy="2095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136" y="0"/>
                  </a:moveTo>
                  <a:cubicBezTo>
                    <a:pt x="68" y="0"/>
                    <a:pt x="0" y="76"/>
                    <a:pt x="34" y="144"/>
                  </a:cubicBezTo>
                  <a:cubicBezTo>
                    <a:pt x="68" y="323"/>
                    <a:pt x="102" y="569"/>
                    <a:pt x="281" y="637"/>
                  </a:cubicBezTo>
                  <a:lnTo>
                    <a:pt x="315" y="637"/>
                  </a:lnTo>
                  <a:cubicBezTo>
                    <a:pt x="349" y="637"/>
                    <a:pt x="349" y="637"/>
                    <a:pt x="383" y="603"/>
                  </a:cubicBezTo>
                  <a:cubicBezTo>
                    <a:pt x="459" y="425"/>
                    <a:pt x="281" y="212"/>
                    <a:pt x="213" y="43"/>
                  </a:cubicBezTo>
                  <a:cubicBezTo>
                    <a:pt x="170" y="0"/>
                    <a:pt x="136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4988;p60"/>
            <p:cNvSpPr/>
            <p:nvPr/>
          </p:nvSpPr>
          <p:spPr>
            <a:xfrm>
              <a:off x="1102006" y="2525225"/>
              <a:ext cx="13993" cy="2095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68" y="315"/>
                    <a:pt x="102" y="391"/>
                  </a:cubicBezTo>
                  <a:cubicBezTo>
                    <a:pt x="136" y="493"/>
                    <a:pt x="136" y="570"/>
                    <a:pt x="247" y="603"/>
                  </a:cubicBezTo>
                  <a:cubicBezTo>
                    <a:pt x="247" y="637"/>
                    <a:pt x="281" y="637"/>
                    <a:pt x="281" y="637"/>
                  </a:cubicBezTo>
                  <a:cubicBezTo>
                    <a:pt x="315" y="637"/>
                    <a:pt x="349" y="603"/>
                    <a:pt x="391" y="570"/>
                  </a:cubicBezTo>
                  <a:cubicBezTo>
                    <a:pt x="425" y="459"/>
                    <a:pt x="391" y="391"/>
                    <a:pt x="315" y="281"/>
                  </a:cubicBezTo>
                  <a:cubicBezTo>
                    <a:pt x="281" y="213"/>
                    <a:pt x="247" y="145"/>
                    <a:pt x="179" y="34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4989;p60"/>
            <p:cNvSpPr/>
            <p:nvPr/>
          </p:nvSpPr>
          <p:spPr>
            <a:xfrm>
              <a:off x="1091396" y="2482260"/>
              <a:ext cx="16489" cy="18427"/>
            </a:xfrm>
            <a:custGeom>
              <a:avLst/>
              <a:gdLst/>
              <a:ahLst/>
              <a:cxnLst/>
              <a:rect l="l" t="t" r="r" b="b"/>
              <a:pathLst>
                <a:path w="502" h="561" extrusionOk="0">
                  <a:moveTo>
                    <a:pt x="77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179"/>
                    <a:pt x="77" y="280"/>
                    <a:pt x="145" y="391"/>
                  </a:cubicBezTo>
                  <a:cubicBezTo>
                    <a:pt x="179" y="459"/>
                    <a:pt x="247" y="561"/>
                    <a:pt x="357" y="561"/>
                  </a:cubicBezTo>
                  <a:lnTo>
                    <a:pt x="391" y="561"/>
                  </a:lnTo>
                  <a:cubicBezTo>
                    <a:pt x="425" y="561"/>
                    <a:pt x="459" y="527"/>
                    <a:pt x="502" y="493"/>
                  </a:cubicBezTo>
                  <a:cubicBezTo>
                    <a:pt x="502" y="391"/>
                    <a:pt x="425" y="280"/>
                    <a:pt x="357" y="213"/>
                  </a:cubicBezTo>
                  <a:cubicBezTo>
                    <a:pt x="289" y="136"/>
                    <a:pt x="179" y="68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4990;p60"/>
            <p:cNvSpPr/>
            <p:nvPr/>
          </p:nvSpPr>
          <p:spPr>
            <a:xfrm>
              <a:off x="1046198" y="2497304"/>
              <a:ext cx="10347" cy="18756"/>
            </a:xfrm>
            <a:custGeom>
              <a:avLst/>
              <a:gdLst/>
              <a:ahLst/>
              <a:cxnLst/>
              <a:rect l="l" t="t" r="r" b="b"/>
              <a:pathLst>
                <a:path w="315" h="571" extrusionOk="0">
                  <a:moveTo>
                    <a:pt x="68" y="1"/>
                  </a:moveTo>
                  <a:cubicBezTo>
                    <a:pt x="34" y="1"/>
                    <a:pt x="0" y="35"/>
                    <a:pt x="0" y="103"/>
                  </a:cubicBezTo>
                  <a:cubicBezTo>
                    <a:pt x="0" y="179"/>
                    <a:pt x="0" y="281"/>
                    <a:pt x="34" y="358"/>
                  </a:cubicBezTo>
                  <a:cubicBezTo>
                    <a:pt x="68" y="460"/>
                    <a:pt x="102" y="528"/>
                    <a:pt x="213" y="570"/>
                  </a:cubicBezTo>
                  <a:lnTo>
                    <a:pt x="213" y="570"/>
                  </a:lnTo>
                  <a:cubicBezTo>
                    <a:pt x="281" y="570"/>
                    <a:pt x="315" y="528"/>
                    <a:pt x="281" y="460"/>
                  </a:cubicBezTo>
                  <a:cubicBezTo>
                    <a:pt x="281" y="426"/>
                    <a:pt x="247" y="358"/>
                    <a:pt x="213" y="281"/>
                  </a:cubicBezTo>
                  <a:cubicBezTo>
                    <a:pt x="179" y="213"/>
                    <a:pt x="179" y="179"/>
                    <a:pt x="179" y="103"/>
                  </a:cubicBezTo>
                  <a:cubicBezTo>
                    <a:pt x="179" y="35"/>
                    <a:pt x="136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4991;p60"/>
            <p:cNvSpPr/>
            <p:nvPr/>
          </p:nvSpPr>
          <p:spPr>
            <a:xfrm>
              <a:off x="1024158" y="2440380"/>
              <a:ext cx="23190" cy="26836"/>
            </a:xfrm>
            <a:custGeom>
              <a:avLst/>
              <a:gdLst/>
              <a:ahLst/>
              <a:cxnLst/>
              <a:rect l="l" t="t" r="r" b="b"/>
              <a:pathLst>
                <a:path w="706" h="817" extrusionOk="0">
                  <a:moveTo>
                    <a:pt x="136" y="1"/>
                  </a:moveTo>
                  <a:cubicBezTo>
                    <a:pt x="68" y="1"/>
                    <a:pt x="0" y="69"/>
                    <a:pt x="34" y="137"/>
                  </a:cubicBezTo>
                  <a:cubicBezTo>
                    <a:pt x="136" y="247"/>
                    <a:pt x="213" y="392"/>
                    <a:pt x="281" y="528"/>
                  </a:cubicBezTo>
                  <a:cubicBezTo>
                    <a:pt x="349" y="672"/>
                    <a:pt x="383" y="774"/>
                    <a:pt x="561" y="816"/>
                  </a:cubicBezTo>
                  <a:lnTo>
                    <a:pt x="561" y="816"/>
                  </a:lnTo>
                  <a:cubicBezTo>
                    <a:pt x="595" y="816"/>
                    <a:pt x="637" y="774"/>
                    <a:pt x="637" y="740"/>
                  </a:cubicBezTo>
                  <a:cubicBezTo>
                    <a:pt x="705" y="604"/>
                    <a:pt x="637" y="494"/>
                    <a:pt x="527" y="392"/>
                  </a:cubicBezTo>
                  <a:cubicBezTo>
                    <a:pt x="425" y="247"/>
                    <a:pt x="315" y="137"/>
                    <a:pt x="213" y="35"/>
                  </a:cubicBezTo>
                  <a:cubicBezTo>
                    <a:pt x="170" y="1"/>
                    <a:pt x="136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4992;p60"/>
            <p:cNvSpPr/>
            <p:nvPr/>
          </p:nvSpPr>
          <p:spPr>
            <a:xfrm>
              <a:off x="970583" y="2413609"/>
              <a:ext cx="16194" cy="16227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102" y="0"/>
                  </a:moveTo>
                  <a:cubicBezTo>
                    <a:pt x="34" y="0"/>
                    <a:pt x="0" y="68"/>
                    <a:pt x="34" y="145"/>
                  </a:cubicBezTo>
                  <a:cubicBezTo>
                    <a:pt x="68" y="213"/>
                    <a:pt x="145" y="247"/>
                    <a:pt x="179" y="315"/>
                  </a:cubicBezTo>
                  <a:cubicBezTo>
                    <a:pt x="247" y="391"/>
                    <a:pt x="281" y="493"/>
                    <a:pt x="357" y="493"/>
                  </a:cubicBezTo>
                  <a:lnTo>
                    <a:pt x="391" y="493"/>
                  </a:lnTo>
                  <a:cubicBezTo>
                    <a:pt x="459" y="493"/>
                    <a:pt x="493" y="425"/>
                    <a:pt x="493" y="357"/>
                  </a:cubicBezTo>
                  <a:cubicBezTo>
                    <a:pt x="493" y="281"/>
                    <a:pt x="391" y="213"/>
                    <a:pt x="357" y="179"/>
                  </a:cubicBezTo>
                  <a:cubicBezTo>
                    <a:pt x="281" y="102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4993;p60"/>
            <p:cNvSpPr/>
            <p:nvPr/>
          </p:nvSpPr>
          <p:spPr>
            <a:xfrm>
              <a:off x="982310" y="2484494"/>
              <a:ext cx="18427" cy="24570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36" y="0"/>
                  </a:moveTo>
                  <a:cubicBezTo>
                    <a:pt x="68" y="0"/>
                    <a:pt x="0" y="34"/>
                    <a:pt x="34" y="145"/>
                  </a:cubicBezTo>
                  <a:cubicBezTo>
                    <a:pt x="102" y="357"/>
                    <a:pt x="212" y="671"/>
                    <a:pt x="459" y="748"/>
                  </a:cubicBezTo>
                  <a:lnTo>
                    <a:pt x="493" y="748"/>
                  </a:lnTo>
                  <a:cubicBezTo>
                    <a:pt x="527" y="748"/>
                    <a:pt x="561" y="705"/>
                    <a:pt x="561" y="671"/>
                  </a:cubicBezTo>
                  <a:cubicBezTo>
                    <a:pt x="561" y="569"/>
                    <a:pt x="493" y="459"/>
                    <a:pt x="425" y="357"/>
                  </a:cubicBezTo>
                  <a:cubicBezTo>
                    <a:pt x="348" y="246"/>
                    <a:pt x="280" y="145"/>
                    <a:pt x="212" y="34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4994;p60"/>
            <p:cNvSpPr/>
            <p:nvPr/>
          </p:nvSpPr>
          <p:spPr>
            <a:xfrm>
              <a:off x="987861" y="2454340"/>
              <a:ext cx="12876" cy="17343"/>
            </a:xfrm>
            <a:custGeom>
              <a:avLst/>
              <a:gdLst/>
              <a:ahLst/>
              <a:cxnLst/>
              <a:rect l="l" t="t" r="r" b="b"/>
              <a:pathLst>
                <a:path w="392" h="528" extrusionOk="0">
                  <a:moveTo>
                    <a:pt x="111" y="1"/>
                  </a:moveTo>
                  <a:cubicBezTo>
                    <a:pt x="77" y="1"/>
                    <a:pt x="1" y="35"/>
                    <a:pt x="43" y="69"/>
                  </a:cubicBezTo>
                  <a:cubicBezTo>
                    <a:pt x="43" y="179"/>
                    <a:pt x="77" y="247"/>
                    <a:pt x="111" y="349"/>
                  </a:cubicBezTo>
                  <a:cubicBezTo>
                    <a:pt x="111" y="391"/>
                    <a:pt x="145" y="459"/>
                    <a:pt x="179" y="493"/>
                  </a:cubicBezTo>
                  <a:cubicBezTo>
                    <a:pt x="213" y="527"/>
                    <a:pt x="256" y="527"/>
                    <a:pt x="290" y="527"/>
                  </a:cubicBezTo>
                  <a:lnTo>
                    <a:pt x="290" y="527"/>
                  </a:lnTo>
                  <a:cubicBezTo>
                    <a:pt x="324" y="527"/>
                    <a:pt x="358" y="493"/>
                    <a:pt x="358" y="493"/>
                  </a:cubicBezTo>
                  <a:cubicBezTo>
                    <a:pt x="392" y="391"/>
                    <a:pt x="358" y="315"/>
                    <a:pt x="290" y="247"/>
                  </a:cubicBezTo>
                  <a:cubicBezTo>
                    <a:pt x="256" y="179"/>
                    <a:pt x="179" y="103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4995;p60"/>
            <p:cNvSpPr/>
            <p:nvPr/>
          </p:nvSpPr>
          <p:spPr>
            <a:xfrm>
              <a:off x="908896" y="2453223"/>
              <a:ext cx="20990" cy="22074"/>
            </a:xfrm>
            <a:custGeom>
              <a:avLst/>
              <a:gdLst/>
              <a:ahLst/>
              <a:cxnLst/>
              <a:rect l="l" t="t" r="r" b="b"/>
              <a:pathLst>
                <a:path w="639" h="672" extrusionOk="0">
                  <a:moveTo>
                    <a:pt x="145" y="1"/>
                  </a:moveTo>
                  <a:cubicBezTo>
                    <a:pt x="69" y="1"/>
                    <a:pt x="1" y="69"/>
                    <a:pt x="69" y="137"/>
                  </a:cubicBezTo>
                  <a:lnTo>
                    <a:pt x="281" y="425"/>
                  </a:lnTo>
                  <a:cubicBezTo>
                    <a:pt x="358" y="527"/>
                    <a:pt x="426" y="638"/>
                    <a:pt x="536" y="672"/>
                  </a:cubicBezTo>
                  <a:lnTo>
                    <a:pt x="570" y="672"/>
                  </a:lnTo>
                  <a:cubicBezTo>
                    <a:pt x="604" y="672"/>
                    <a:pt x="638" y="638"/>
                    <a:pt x="638" y="561"/>
                  </a:cubicBezTo>
                  <a:cubicBezTo>
                    <a:pt x="638" y="459"/>
                    <a:pt x="570" y="383"/>
                    <a:pt x="460" y="281"/>
                  </a:cubicBezTo>
                  <a:cubicBezTo>
                    <a:pt x="392" y="213"/>
                    <a:pt x="281" y="103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4996;p60"/>
            <p:cNvSpPr/>
            <p:nvPr/>
          </p:nvSpPr>
          <p:spPr>
            <a:xfrm>
              <a:off x="877658" y="2397415"/>
              <a:ext cx="20957" cy="24307"/>
            </a:xfrm>
            <a:custGeom>
              <a:avLst/>
              <a:gdLst/>
              <a:ahLst/>
              <a:cxnLst/>
              <a:rect l="l" t="t" r="r" b="b"/>
              <a:pathLst>
                <a:path w="638" h="740" extrusionOk="0">
                  <a:moveTo>
                    <a:pt x="102" y="1"/>
                  </a:moveTo>
                  <a:cubicBezTo>
                    <a:pt x="34" y="1"/>
                    <a:pt x="0" y="69"/>
                    <a:pt x="34" y="103"/>
                  </a:cubicBezTo>
                  <a:cubicBezTo>
                    <a:pt x="170" y="315"/>
                    <a:pt x="281" y="672"/>
                    <a:pt x="527" y="740"/>
                  </a:cubicBezTo>
                  <a:lnTo>
                    <a:pt x="561" y="740"/>
                  </a:lnTo>
                  <a:cubicBezTo>
                    <a:pt x="595" y="740"/>
                    <a:pt x="638" y="740"/>
                    <a:pt x="638" y="706"/>
                  </a:cubicBezTo>
                  <a:cubicBezTo>
                    <a:pt x="595" y="425"/>
                    <a:pt x="281" y="213"/>
                    <a:pt x="136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4997;p60"/>
            <p:cNvSpPr/>
            <p:nvPr/>
          </p:nvSpPr>
          <p:spPr>
            <a:xfrm>
              <a:off x="904166" y="2382075"/>
              <a:ext cx="19840" cy="22369"/>
            </a:xfrm>
            <a:custGeom>
              <a:avLst/>
              <a:gdLst/>
              <a:ahLst/>
              <a:cxnLst/>
              <a:rect l="l" t="t" r="r" b="b"/>
              <a:pathLst>
                <a:path w="604" h="681" extrusionOk="0">
                  <a:moveTo>
                    <a:pt x="145" y="1"/>
                  </a:moveTo>
                  <a:cubicBezTo>
                    <a:pt x="77" y="1"/>
                    <a:pt x="1" y="77"/>
                    <a:pt x="43" y="145"/>
                  </a:cubicBezTo>
                  <a:cubicBezTo>
                    <a:pt x="77" y="255"/>
                    <a:pt x="145" y="357"/>
                    <a:pt x="213" y="468"/>
                  </a:cubicBezTo>
                  <a:cubicBezTo>
                    <a:pt x="289" y="536"/>
                    <a:pt x="391" y="680"/>
                    <a:pt x="502" y="680"/>
                  </a:cubicBezTo>
                  <a:cubicBezTo>
                    <a:pt x="570" y="680"/>
                    <a:pt x="604" y="604"/>
                    <a:pt x="604" y="536"/>
                  </a:cubicBezTo>
                  <a:cubicBezTo>
                    <a:pt x="604" y="502"/>
                    <a:pt x="570" y="468"/>
                    <a:pt x="536" y="425"/>
                  </a:cubicBezTo>
                  <a:cubicBezTo>
                    <a:pt x="502" y="357"/>
                    <a:pt x="468" y="323"/>
                    <a:pt x="425" y="289"/>
                  </a:cubicBezTo>
                  <a:cubicBezTo>
                    <a:pt x="357" y="179"/>
                    <a:pt x="289" y="111"/>
                    <a:pt x="17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4998;p60"/>
            <p:cNvSpPr/>
            <p:nvPr/>
          </p:nvSpPr>
          <p:spPr>
            <a:xfrm>
              <a:off x="869282" y="2461336"/>
              <a:ext cx="20957" cy="22074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45" y="280"/>
                    <a:pt x="255" y="459"/>
                    <a:pt x="391" y="637"/>
                  </a:cubicBezTo>
                  <a:cubicBezTo>
                    <a:pt x="425" y="671"/>
                    <a:pt x="468" y="671"/>
                    <a:pt x="468" y="671"/>
                  </a:cubicBezTo>
                  <a:cubicBezTo>
                    <a:pt x="570" y="671"/>
                    <a:pt x="638" y="561"/>
                    <a:pt x="604" y="493"/>
                  </a:cubicBezTo>
                  <a:cubicBezTo>
                    <a:pt x="468" y="280"/>
                    <a:pt x="323" y="136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4999;p60"/>
            <p:cNvSpPr/>
            <p:nvPr/>
          </p:nvSpPr>
          <p:spPr>
            <a:xfrm>
              <a:off x="831047" y="2442613"/>
              <a:ext cx="17343" cy="17639"/>
            </a:xfrm>
            <a:custGeom>
              <a:avLst/>
              <a:gdLst/>
              <a:ahLst/>
              <a:cxnLst/>
              <a:rect l="l" t="t" r="r" b="b"/>
              <a:pathLst>
                <a:path w="528" h="537" extrusionOk="0">
                  <a:moveTo>
                    <a:pt x="145" y="1"/>
                  </a:moveTo>
                  <a:cubicBezTo>
                    <a:pt x="69" y="1"/>
                    <a:pt x="1" y="69"/>
                    <a:pt x="69" y="145"/>
                  </a:cubicBezTo>
                  <a:cubicBezTo>
                    <a:pt x="103" y="179"/>
                    <a:pt x="145" y="247"/>
                    <a:pt x="213" y="324"/>
                  </a:cubicBezTo>
                  <a:cubicBezTo>
                    <a:pt x="247" y="392"/>
                    <a:pt x="281" y="460"/>
                    <a:pt x="358" y="494"/>
                  </a:cubicBezTo>
                  <a:cubicBezTo>
                    <a:pt x="392" y="494"/>
                    <a:pt x="392" y="536"/>
                    <a:pt x="426" y="536"/>
                  </a:cubicBezTo>
                  <a:cubicBezTo>
                    <a:pt x="460" y="536"/>
                    <a:pt x="460" y="494"/>
                    <a:pt x="460" y="494"/>
                  </a:cubicBezTo>
                  <a:lnTo>
                    <a:pt x="494" y="494"/>
                  </a:lnTo>
                  <a:cubicBezTo>
                    <a:pt x="528" y="460"/>
                    <a:pt x="528" y="426"/>
                    <a:pt x="528" y="392"/>
                  </a:cubicBezTo>
                  <a:cubicBezTo>
                    <a:pt x="494" y="213"/>
                    <a:pt x="315" y="11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5000;p60"/>
            <p:cNvSpPr/>
            <p:nvPr/>
          </p:nvSpPr>
          <p:spPr>
            <a:xfrm>
              <a:off x="834398" y="2517144"/>
              <a:ext cx="17606" cy="20957"/>
            </a:xfrm>
            <a:custGeom>
              <a:avLst/>
              <a:gdLst/>
              <a:ahLst/>
              <a:cxnLst/>
              <a:rect l="l" t="t" r="r" b="b"/>
              <a:pathLst>
                <a:path w="536" h="638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11" y="212"/>
                    <a:pt x="179" y="314"/>
                    <a:pt x="256" y="425"/>
                  </a:cubicBezTo>
                  <a:cubicBezTo>
                    <a:pt x="290" y="493"/>
                    <a:pt x="358" y="561"/>
                    <a:pt x="468" y="603"/>
                  </a:cubicBezTo>
                  <a:lnTo>
                    <a:pt x="468" y="637"/>
                  </a:lnTo>
                  <a:cubicBezTo>
                    <a:pt x="502" y="637"/>
                    <a:pt x="536" y="603"/>
                    <a:pt x="536" y="561"/>
                  </a:cubicBezTo>
                  <a:cubicBezTo>
                    <a:pt x="536" y="459"/>
                    <a:pt x="468" y="348"/>
                    <a:pt x="392" y="280"/>
                  </a:cubicBezTo>
                  <a:cubicBezTo>
                    <a:pt x="324" y="178"/>
                    <a:pt x="256" y="102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5001;p60"/>
            <p:cNvSpPr/>
            <p:nvPr/>
          </p:nvSpPr>
          <p:spPr>
            <a:xfrm>
              <a:off x="824083" y="2542535"/>
              <a:ext cx="25720" cy="26804"/>
            </a:xfrm>
            <a:custGeom>
              <a:avLst/>
              <a:gdLst/>
              <a:ahLst/>
              <a:cxnLst/>
              <a:rect l="l" t="t" r="r" b="b"/>
              <a:pathLst>
                <a:path w="783" h="816" extrusionOk="0">
                  <a:moveTo>
                    <a:pt x="102" y="0"/>
                  </a:moveTo>
                  <a:cubicBezTo>
                    <a:pt x="34" y="0"/>
                    <a:pt x="0" y="76"/>
                    <a:pt x="34" y="144"/>
                  </a:cubicBezTo>
                  <a:cubicBezTo>
                    <a:pt x="102" y="289"/>
                    <a:pt x="179" y="467"/>
                    <a:pt x="281" y="603"/>
                  </a:cubicBezTo>
                  <a:cubicBezTo>
                    <a:pt x="357" y="680"/>
                    <a:pt x="459" y="816"/>
                    <a:pt x="570" y="816"/>
                  </a:cubicBezTo>
                  <a:cubicBezTo>
                    <a:pt x="604" y="816"/>
                    <a:pt x="638" y="816"/>
                    <a:pt x="672" y="782"/>
                  </a:cubicBezTo>
                  <a:cubicBezTo>
                    <a:pt x="782" y="714"/>
                    <a:pt x="638" y="535"/>
                    <a:pt x="570" y="467"/>
                  </a:cubicBezTo>
                  <a:cubicBezTo>
                    <a:pt x="459" y="323"/>
                    <a:pt x="315" y="178"/>
                    <a:pt x="213" y="43"/>
                  </a:cubicBezTo>
                  <a:cubicBezTo>
                    <a:pt x="179" y="0"/>
                    <a:pt x="145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5002;p60"/>
            <p:cNvSpPr/>
            <p:nvPr/>
          </p:nvSpPr>
          <p:spPr>
            <a:xfrm>
              <a:off x="885738" y="2558992"/>
              <a:ext cx="20957" cy="2095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37" y="0"/>
                  </a:moveTo>
                  <a:cubicBezTo>
                    <a:pt x="69" y="0"/>
                    <a:pt x="1" y="34"/>
                    <a:pt x="1" y="136"/>
                  </a:cubicBezTo>
                  <a:cubicBezTo>
                    <a:pt x="35" y="281"/>
                    <a:pt x="69" y="425"/>
                    <a:pt x="179" y="527"/>
                  </a:cubicBezTo>
                  <a:cubicBezTo>
                    <a:pt x="247" y="561"/>
                    <a:pt x="315" y="603"/>
                    <a:pt x="392" y="637"/>
                  </a:cubicBezTo>
                  <a:lnTo>
                    <a:pt x="494" y="637"/>
                  </a:lnTo>
                  <a:lnTo>
                    <a:pt x="562" y="637"/>
                  </a:lnTo>
                  <a:cubicBezTo>
                    <a:pt x="638" y="603"/>
                    <a:pt x="638" y="527"/>
                    <a:pt x="604" y="459"/>
                  </a:cubicBezTo>
                  <a:lnTo>
                    <a:pt x="562" y="425"/>
                  </a:lnTo>
                  <a:cubicBezTo>
                    <a:pt x="528" y="391"/>
                    <a:pt x="528" y="391"/>
                    <a:pt x="494" y="349"/>
                  </a:cubicBezTo>
                  <a:cubicBezTo>
                    <a:pt x="460" y="315"/>
                    <a:pt x="392" y="281"/>
                    <a:pt x="349" y="213"/>
                  </a:cubicBezTo>
                  <a:cubicBezTo>
                    <a:pt x="315" y="179"/>
                    <a:pt x="247" y="136"/>
                    <a:pt x="247" y="68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5003;p60"/>
            <p:cNvSpPr/>
            <p:nvPr/>
          </p:nvSpPr>
          <p:spPr>
            <a:xfrm>
              <a:off x="899698" y="2507651"/>
              <a:ext cx="26836" cy="25687"/>
            </a:xfrm>
            <a:custGeom>
              <a:avLst/>
              <a:gdLst/>
              <a:ahLst/>
              <a:cxnLst/>
              <a:rect l="l" t="t" r="r" b="b"/>
              <a:pathLst>
                <a:path w="817" h="782" extrusionOk="0">
                  <a:moveTo>
                    <a:pt x="137" y="0"/>
                  </a:moveTo>
                  <a:cubicBezTo>
                    <a:pt x="69" y="0"/>
                    <a:pt x="1" y="77"/>
                    <a:pt x="69" y="179"/>
                  </a:cubicBezTo>
                  <a:cubicBezTo>
                    <a:pt x="137" y="323"/>
                    <a:pt x="247" y="467"/>
                    <a:pt x="349" y="569"/>
                  </a:cubicBezTo>
                  <a:cubicBezTo>
                    <a:pt x="425" y="637"/>
                    <a:pt x="527" y="782"/>
                    <a:pt x="672" y="782"/>
                  </a:cubicBezTo>
                  <a:lnTo>
                    <a:pt x="740" y="782"/>
                  </a:lnTo>
                  <a:cubicBezTo>
                    <a:pt x="774" y="748"/>
                    <a:pt x="816" y="714"/>
                    <a:pt x="816" y="680"/>
                  </a:cubicBezTo>
                  <a:cubicBezTo>
                    <a:pt x="816" y="535"/>
                    <a:pt x="672" y="467"/>
                    <a:pt x="561" y="391"/>
                  </a:cubicBezTo>
                  <a:lnTo>
                    <a:pt x="247" y="77"/>
                  </a:lnTo>
                  <a:cubicBezTo>
                    <a:pt x="213" y="43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5004;p60"/>
            <p:cNvSpPr/>
            <p:nvPr/>
          </p:nvSpPr>
          <p:spPr>
            <a:xfrm>
              <a:off x="942663" y="2498421"/>
              <a:ext cx="23190" cy="22074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79" y="1"/>
                  </a:moveTo>
                  <a:cubicBezTo>
                    <a:pt x="103" y="1"/>
                    <a:pt x="1" y="69"/>
                    <a:pt x="35" y="145"/>
                  </a:cubicBezTo>
                  <a:cubicBezTo>
                    <a:pt x="103" y="281"/>
                    <a:pt x="145" y="392"/>
                    <a:pt x="213" y="460"/>
                  </a:cubicBezTo>
                  <a:cubicBezTo>
                    <a:pt x="247" y="536"/>
                    <a:pt x="315" y="570"/>
                    <a:pt x="358" y="604"/>
                  </a:cubicBezTo>
                  <a:cubicBezTo>
                    <a:pt x="392" y="638"/>
                    <a:pt x="460" y="672"/>
                    <a:pt x="527" y="672"/>
                  </a:cubicBezTo>
                  <a:lnTo>
                    <a:pt x="570" y="672"/>
                  </a:lnTo>
                  <a:cubicBezTo>
                    <a:pt x="638" y="672"/>
                    <a:pt x="706" y="570"/>
                    <a:pt x="638" y="494"/>
                  </a:cubicBezTo>
                  <a:lnTo>
                    <a:pt x="527" y="392"/>
                  </a:lnTo>
                  <a:cubicBezTo>
                    <a:pt x="527" y="358"/>
                    <a:pt x="460" y="324"/>
                    <a:pt x="426" y="281"/>
                  </a:cubicBezTo>
                  <a:cubicBezTo>
                    <a:pt x="358" y="213"/>
                    <a:pt x="315" y="145"/>
                    <a:pt x="281" y="69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5005;p60"/>
            <p:cNvSpPr/>
            <p:nvPr/>
          </p:nvSpPr>
          <p:spPr>
            <a:xfrm>
              <a:off x="940429" y="2600840"/>
              <a:ext cx="18460" cy="20957"/>
            </a:xfrm>
            <a:custGeom>
              <a:avLst/>
              <a:gdLst/>
              <a:ahLst/>
              <a:cxnLst/>
              <a:rect l="l" t="t" r="r" b="b"/>
              <a:pathLst>
                <a:path w="562" h="638" extrusionOk="0">
                  <a:moveTo>
                    <a:pt x="103" y="0"/>
                  </a:moveTo>
                  <a:cubicBezTo>
                    <a:pt x="69" y="0"/>
                    <a:pt x="1" y="102"/>
                    <a:pt x="35" y="136"/>
                  </a:cubicBezTo>
                  <a:cubicBezTo>
                    <a:pt x="103" y="213"/>
                    <a:pt x="137" y="315"/>
                    <a:pt x="213" y="391"/>
                  </a:cubicBezTo>
                  <a:cubicBezTo>
                    <a:pt x="247" y="459"/>
                    <a:pt x="315" y="561"/>
                    <a:pt x="383" y="604"/>
                  </a:cubicBezTo>
                  <a:cubicBezTo>
                    <a:pt x="426" y="638"/>
                    <a:pt x="426" y="638"/>
                    <a:pt x="460" y="638"/>
                  </a:cubicBezTo>
                  <a:cubicBezTo>
                    <a:pt x="494" y="638"/>
                    <a:pt x="561" y="604"/>
                    <a:pt x="561" y="527"/>
                  </a:cubicBezTo>
                  <a:cubicBezTo>
                    <a:pt x="561" y="391"/>
                    <a:pt x="460" y="315"/>
                    <a:pt x="383" y="247"/>
                  </a:cubicBezTo>
                  <a:cubicBezTo>
                    <a:pt x="315" y="136"/>
                    <a:pt x="247" y="68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5006;p60"/>
            <p:cNvSpPr/>
            <p:nvPr/>
          </p:nvSpPr>
          <p:spPr>
            <a:xfrm>
              <a:off x="907779" y="2608920"/>
              <a:ext cx="18756" cy="20957"/>
            </a:xfrm>
            <a:custGeom>
              <a:avLst/>
              <a:gdLst/>
              <a:ahLst/>
              <a:cxnLst/>
              <a:rect l="l" t="t" r="r" b="b"/>
              <a:pathLst>
                <a:path w="571" h="638" extrusionOk="0">
                  <a:moveTo>
                    <a:pt x="145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45" y="247"/>
                    <a:pt x="179" y="358"/>
                    <a:pt x="247" y="426"/>
                  </a:cubicBezTo>
                  <a:cubicBezTo>
                    <a:pt x="281" y="527"/>
                    <a:pt x="358" y="604"/>
                    <a:pt x="460" y="638"/>
                  </a:cubicBezTo>
                  <a:lnTo>
                    <a:pt x="494" y="638"/>
                  </a:lnTo>
                  <a:cubicBezTo>
                    <a:pt x="528" y="638"/>
                    <a:pt x="570" y="604"/>
                    <a:pt x="570" y="570"/>
                  </a:cubicBezTo>
                  <a:cubicBezTo>
                    <a:pt x="570" y="460"/>
                    <a:pt x="494" y="358"/>
                    <a:pt x="426" y="281"/>
                  </a:cubicBezTo>
                  <a:cubicBezTo>
                    <a:pt x="358" y="179"/>
                    <a:pt x="281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5007;p60"/>
            <p:cNvSpPr/>
            <p:nvPr/>
          </p:nvSpPr>
          <p:spPr>
            <a:xfrm>
              <a:off x="899698" y="2659998"/>
              <a:ext cx="22074" cy="19840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03" y="0"/>
                  </a:moveTo>
                  <a:cubicBezTo>
                    <a:pt x="35" y="0"/>
                    <a:pt x="1" y="111"/>
                    <a:pt x="35" y="145"/>
                  </a:cubicBezTo>
                  <a:cubicBezTo>
                    <a:pt x="179" y="323"/>
                    <a:pt x="315" y="603"/>
                    <a:pt x="561" y="603"/>
                  </a:cubicBezTo>
                  <a:lnTo>
                    <a:pt x="561" y="603"/>
                  </a:lnTo>
                  <a:cubicBezTo>
                    <a:pt x="638" y="603"/>
                    <a:pt x="672" y="536"/>
                    <a:pt x="672" y="502"/>
                  </a:cubicBezTo>
                  <a:cubicBezTo>
                    <a:pt x="638" y="357"/>
                    <a:pt x="527" y="289"/>
                    <a:pt x="459" y="213"/>
                  </a:cubicBezTo>
                  <a:cubicBezTo>
                    <a:pt x="349" y="145"/>
                    <a:pt x="247" y="111"/>
                    <a:pt x="137" y="34"/>
                  </a:cubicBezTo>
                  <a:cubicBezTo>
                    <a:pt x="137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5008;p60"/>
            <p:cNvSpPr/>
            <p:nvPr/>
          </p:nvSpPr>
          <p:spPr>
            <a:xfrm>
              <a:off x="1034472" y="2747340"/>
              <a:ext cx="23190" cy="2095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11" y="0"/>
                  </a:moveTo>
                  <a:cubicBezTo>
                    <a:pt x="69" y="0"/>
                    <a:pt x="69" y="0"/>
                    <a:pt x="35" y="34"/>
                  </a:cubicBezTo>
                  <a:cubicBezTo>
                    <a:pt x="1" y="136"/>
                    <a:pt x="145" y="281"/>
                    <a:pt x="213" y="391"/>
                  </a:cubicBezTo>
                  <a:cubicBezTo>
                    <a:pt x="247" y="425"/>
                    <a:pt x="323" y="493"/>
                    <a:pt x="391" y="527"/>
                  </a:cubicBezTo>
                  <a:cubicBezTo>
                    <a:pt x="425" y="603"/>
                    <a:pt x="493" y="637"/>
                    <a:pt x="570" y="637"/>
                  </a:cubicBezTo>
                  <a:cubicBezTo>
                    <a:pt x="570" y="637"/>
                    <a:pt x="604" y="637"/>
                    <a:pt x="604" y="603"/>
                  </a:cubicBezTo>
                  <a:cubicBezTo>
                    <a:pt x="672" y="603"/>
                    <a:pt x="706" y="561"/>
                    <a:pt x="706" y="493"/>
                  </a:cubicBezTo>
                  <a:cubicBezTo>
                    <a:pt x="672" y="391"/>
                    <a:pt x="638" y="349"/>
                    <a:pt x="570" y="281"/>
                  </a:cubicBezTo>
                  <a:cubicBezTo>
                    <a:pt x="493" y="247"/>
                    <a:pt x="425" y="213"/>
                    <a:pt x="357" y="136"/>
                  </a:cubicBezTo>
                  <a:cubicBezTo>
                    <a:pt x="323" y="102"/>
                    <a:pt x="179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5009;p60"/>
            <p:cNvSpPr/>
            <p:nvPr/>
          </p:nvSpPr>
          <p:spPr>
            <a:xfrm>
              <a:off x="1041435" y="2722770"/>
              <a:ext cx="23223" cy="22074"/>
            </a:xfrm>
            <a:custGeom>
              <a:avLst/>
              <a:gdLst/>
              <a:ahLst/>
              <a:cxnLst/>
              <a:rect l="l" t="t" r="r" b="b"/>
              <a:pathLst>
                <a:path w="707" h="672" extrusionOk="0">
                  <a:moveTo>
                    <a:pt x="145" y="1"/>
                  </a:moveTo>
                  <a:cubicBezTo>
                    <a:pt x="69" y="1"/>
                    <a:pt x="1" y="111"/>
                    <a:pt x="69" y="213"/>
                  </a:cubicBezTo>
                  <a:cubicBezTo>
                    <a:pt x="145" y="290"/>
                    <a:pt x="213" y="391"/>
                    <a:pt x="281" y="459"/>
                  </a:cubicBezTo>
                  <a:cubicBezTo>
                    <a:pt x="392" y="570"/>
                    <a:pt x="460" y="638"/>
                    <a:pt x="570" y="672"/>
                  </a:cubicBezTo>
                  <a:lnTo>
                    <a:pt x="604" y="672"/>
                  </a:lnTo>
                  <a:cubicBezTo>
                    <a:pt x="672" y="672"/>
                    <a:pt x="706" y="638"/>
                    <a:pt x="672" y="570"/>
                  </a:cubicBezTo>
                  <a:cubicBezTo>
                    <a:pt x="638" y="459"/>
                    <a:pt x="570" y="357"/>
                    <a:pt x="494" y="290"/>
                  </a:cubicBezTo>
                  <a:cubicBezTo>
                    <a:pt x="426" y="179"/>
                    <a:pt x="324" y="145"/>
                    <a:pt x="213" y="35"/>
                  </a:cubicBezTo>
                  <a:cubicBezTo>
                    <a:pt x="213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5010;p60"/>
            <p:cNvSpPr/>
            <p:nvPr/>
          </p:nvSpPr>
          <p:spPr>
            <a:xfrm>
              <a:off x="1088046" y="2788071"/>
              <a:ext cx="24307" cy="20957"/>
            </a:xfrm>
            <a:custGeom>
              <a:avLst/>
              <a:gdLst/>
              <a:ahLst/>
              <a:cxnLst/>
              <a:rect l="l" t="t" r="r" b="b"/>
              <a:pathLst>
                <a:path w="740" h="638" extrusionOk="0">
                  <a:moveTo>
                    <a:pt x="103" y="0"/>
                  </a:moveTo>
                  <a:cubicBezTo>
                    <a:pt x="35" y="0"/>
                    <a:pt x="1" y="102"/>
                    <a:pt x="35" y="136"/>
                  </a:cubicBezTo>
                  <a:cubicBezTo>
                    <a:pt x="137" y="247"/>
                    <a:pt x="247" y="315"/>
                    <a:pt x="315" y="383"/>
                  </a:cubicBezTo>
                  <a:cubicBezTo>
                    <a:pt x="425" y="493"/>
                    <a:pt x="493" y="595"/>
                    <a:pt x="604" y="638"/>
                  </a:cubicBezTo>
                  <a:lnTo>
                    <a:pt x="638" y="638"/>
                  </a:lnTo>
                  <a:cubicBezTo>
                    <a:pt x="706" y="638"/>
                    <a:pt x="740" y="561"/>
                    <a:pt x="740" y="493"/>
                  </a:cubicBezTo>
                  <a:cubicBezTo>
                    <a:pt x="740" y="349"/>
                    <a:pt x="604" y="281"/>
                    <a:pt x="493" y="213"/>
                  </a:cubicBezTo>
                  <a:cubicBezTo>
                    <a:pt x="349" y="102"/>
                    <a:pt x="247" y="68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5011;p60"/>
            <p:cNvSpPr/>
            <p:nvPr/>
          </p:nvSpPr>
          <p:spPr>
            <a:xfrm>
              <a:off x="943780" y="2671725"/>
              <a:ext cx="22074" cy="25687"/>
            </a:xfrm>
            <a:custGeom>
              <a:avLst/>
              <a:gdLst/>
              <a:ahLst/>
              <a:cxnLst/>
              <a:rect l="l" t="t" r="r" b="b"/>
              <a:pathLst>
                <a:path w="672" h="782" extrusionOk="0">
                  <a:moveTo>
                    <a:pt x="69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246"/>
                    <a:pt x="111" y="391"/>
                    <a:pt x="179" y="493"/>
                  </a:cubicBezTo>
                  <a:cubicBezTo>
                    <a:pt x="281" y="637"/>
                    <a:pt x="392" y="782"/>
                    <a:pt x="536" y="782"/>
                  </a:cubicBezTo>
                  <a:lnTo>
                    <a:pt x="570" y="782"/>
                  </a:lnTo>
                  <a:cubicBezTo>
                    <a:pt x="638" y="739"/>
                    <a:pt x="672" y="671"/>
                    <a:pt x="672" y="637"/>
                  </a:cubicBezTo>
                  <a:cubicBezTo>
                    <a:pt x="672" y="459"/>
                    <a:pt x="536" y="391"/>
                    <a:pt x="426" y="280"/>
                  </a:cubicBezTo>
                  <a:cubicBezTo>
                    <a:pt x="324" y="179"/>
                    <a:pt x="213" y="102"/>
                    <a:pt x="6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5012;p60"/>
            <p:cNvSpPr/>
            <p:nvPr/>
          </p:nvSpPr>
          <p:spPr>
            <a:xfrm>
              <a:off x="977547" y="2672842"/>
              <a:ext cx="20957" cy="2095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69" y="0"/>
                  </a:moveTo>
                  <a:cubicBezTo>
                    <a:pt x="35" y="0"/>
                    <a:pt x="1" y="68"/>
                    <a:pt x="35" y="111"/>
                  </a:cubicBezTo>
                  <a:cubicBezTo>
                    <a:pt x="103" y="212"/>
                    <a:pt x="145" y="323"/>
                    <a:pt x="247" y="425"/>
                  </a:cubicBezTo>
                  <a:cubicBezTo>
                    <a:pt x="315" y="535"/>
                    <a:pt x="425" y="637"/>
                    <a:pt x="527" y="637"/>
                  </a:cubicBezTo>
                  <a:lnTo>
                    <a:pt x="570" y="637"/>
                  </a:lnTo>
                  <a:cubicBezTo>
                    <a:pt x="604" y="603"/>
                    <a:pt x="638" y="569"/>
                    <a:pt x="638" y="535"/>
                  </a:cubicBezTo>
                  <a:cubicBezTo>
                    <a:pt x="638" y="391"/>
                    <a:pt x="493" y="323"/>
                    <a:pt x="425" y="246"/>
                  </a:cubicBezTo>
                  <a:cubicBezTo>
                    <a:pt x="315" y="179"/>
                    <a:pt x="213" y="111"/>
                    <a:pt x="145" y="34"/>
                  </a:cubicBezTo>
                  <a:cubicBezTo>
                    <a:pt x="103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5013;p60"/>
            <p:cNvSpPr/>
            <p:nvPr/>
          </p:nvSpPr>
          <p:spPr>
            <a:xfrm>
              <a:off x="685697" y="2855309"/>
              <a:ext cx="22074" cy="10643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323" y="1"/>
                  </a:moveTo>
                  <a:cubicBezTo>
                    <a:pt x="212" y="1"/>
                    <a:pt x="178" y="35"/>
                    <a:pt x="68" y="35"/>
                  </a:cubicBezTo>
                  <a:cubicBezTo>
                    <a:pt x="0" y="77"/>
                    <a:pt x="0" y="179"/>
                    <a:pt x="68" y="213"/>
                  </a:cubicBezTo>
                  <a:cubicBezTo>
                    <a:pt x="178" y="213"/>
                    <a:pt x="246" y="247"/>
                    <a:pt x="323" y="290"/>
                  </a:cubicBezTo>
                  <a:cubicBezTo>
                    <a:pt x="357" y="290"/>
                    <a:pt x="391" y="324"/>
                    <a:pt x="459" y="324"/>
                  </a:cubicBezTo>
                  <a:cubicBezTo>
                    <a:pt x="493" y="324"/>
                    <a:pt x="535" y="290"/>
                    <a:pt x="569" y="290"/>
                  </a:cubicBezTo>
                  <a:cubicBezTo>
                    <a:pt x="637" y="290"/>
                    <a:pt x="671" y="179"/>
                    <a:pt x="603" y="145"/>
                  </a:cubicBezTo>
                  <a:cubicBezTo>
                    <a:pt x="535" y="35"/>
                    <a:pt x="459" y="35"/>
                    <a:pt x="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5014;p60"/>
            <p:cNvSpPr/>
            <p:nvPr/>
          </p:nvSpPr>
          <p:spPr>
            <a:xfrm>
              <a:off x="660010" y="2885726"/>
              <a:ext cx="32683" cy="11464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145" y="1"/>
                  </a:moveTo>
                  <a:cubicBezTo>
                    <a:pt x="43" y="1"/>
                    <a:pt x="1" y="137"/>
                    <a:pt x="111" y="171"/>
                  </a:cubicBezTo>
                  <a:cubicBezTo>
                    <a:pt x="255" y="247"/>
                    <a:pt x="391" y="281"/>
                    <a:pt x="536" y="315"/>
                  </a:cubicBezTo>
                  <a:cubicBezTo>
                    <a:pt x="604" y="315"/>
                    <a:pt x="680" y="349"/>
                    <a:pt x="748" y="349"/>
                  </a:cubicBezTo>
                  <a:cubicBezTo>
                    <a:pt x="816" y="349"/>
                    <a:pt x="892" y="315"/>
                    <a:pt x="960" y="281"/>
                  </a:cubicBezTo>
                  <a:cubicBezTo>
                    <a:pt x="994" y="247"/>
                    <a:pt x="994" y="171"/>
                    <a:pt x="960" y="137"/>
                  </a:cubicBezTo>
                  <a:cubicBezTo>
                    <a:pt x="816" y="69"/>
                    <a:pt x="714" y="69"/>
                    <a:pt x="570" y="69"/>
                  </a:cubicBezTo>
                  <a:cubicBezTo>
                    <a:pt x="425" y="35"/>
                    <a:pt x="289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5015;p60"/>
            <p:cNvSpPr/>
            <p:nvPr/>
          </p:nvSpPr>
          <p:spPr>
            <a:xfrm>
              <a:off x="612578" y="2860072"/>
              <a:ext cx="32388" cy="9230"/>
            </a:xfrm>
            <a:custGeom>
              <a:avLst/>
              <a:gdLst/>
              <a:ahLst/>
              <a:cxnLst/>
              <a:rect l="l" t="t" r="r" b="b"/>
              <a:pathLst>
                <a:path w="986" h="281" extrusionOk="0">
                  <a:moveTo>
                    <a:pt x="637" y="0"/>
                  </a:moveTo>
                  <a:cubicBezTo>
                    <a:pt x="459" y="0"/>
                    <a:pt x="281" y="34"/>
                    <a:pt x="136" y="34"/>
                  </a:cubicBezTo>
                  <a:cubicBezTo>
                    <a:pt x="0" y="34"/>
                    <a:pt x="0" y="247"/>
                    <a:pt x="136" y="247"/>
                  </a:cubicBezTo>
                  <a:cubicBezTo>
                    <a:pt x="281" y="247"/>
                    <a:pt x="459" y="280"/>
                    <a:pt x="637" y="280"/>
                  </a:cubicBezTo>
                  <a:cubicBezTo>
                    <a:pt x="739" y="280"/>
                    <a:pt x="807" y="280"/>
                    <a:pt x="918" y="247"/>
                  </a:cubicBezTo>
                  <a:cubicBezTo>
                    <a:pt x="986" y="213"/>
                    <a:pt x="986" y="68"/>
                    <a:pt x="918" y="34"/>
                  </a:cubicBezTo>
                  <a:cubicBezTo>
                    <a:pt x="807" y="0"/>
                    <a:pt x="739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5016;p60"/>
            <p:cNvSpPr/>
            <p:nvPr/>
          </p:nvSpPr>
          <p:spPr>
            <a:xfrm>
              <a:off x="657777" y="2825188"/>
              <a:ext cx="26836" cy="9230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459" y="0"/>
                  </a:moveTo>
                  <a:cubicBezTo>
                    <a:pt x="357" y="0"/>
                    <a:pt x="213" y="34"/>
                    <a:pt x="111" y="34"/>
                  </a:cubicBezTo>
                  <a:cubicBezTo>
                    <a:pt x="35" y="68"/>
                    <a:pt x="1" y="179"/>
                    <a:pt x="69" y="213"/>
                  </a:cubicBezTo>
                  <a:cubicBezTo>
                    <a:pt x="213" y="247"/>
                    <a:pt x="391" y="281"/>
                    <a:pt x="536" y="281"/>
                  </a:cubicBezTo>
                  <a:cubicBezTo>
                    <a:pt x="604" y="281"/>
                    <a:pt x="706" y="281"/>
                    <a:pt x="782" y="213"/>
                  </a:cubicBezTo>
                  <a:cubicBezTo>
                    <a:pt x="816" y="179"/>
                    <a:pt x="816" y="145"/>
                    <a:pt x="782" y="102"/>
                  </a:cubicBezTo>
                  <a:cubicBezTo>
                    <a:pt x="672" y="34"/>
                    <a:pt x="570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5017;p60"/>
            <p:cNvSpPr/>
            <p:nvPr/>
          </p:nvSpPr>
          <p:spPr>
            <a:xfrm>
              <a:off x="703270" y="2803148"/>
              <a:ext cx="33504" cy="10347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561" y="0"/>
                  </a:moveTo>
                  <a:cubicBezTo>
                    <a:pt x="382" y="0"/>
                    <a:pt x="247" y="34"/>
                    <a:pt x="102" y="68"/>
                  </a:cubicBezTo>
                  <a:cubicBezTo>
                    <a:pt x="34" y="102"/>
                    <a:pt x="0" y="247"/>
                    <a:pt x="102" y="247"/>
                  </a:cubicBezTo>
                  <a:cubicBezTo>
                    <a:pt x="281" y="281"/>
                    <a:pt x="493" y="315"/>
                    <a:pt x="671" y="315"/>
                  </a:cubicBezTo>
                  <a:lnTo>
                    <a:pt x="918" y="315"/>
                  </a:lnTo>
                  <a:cubicBezTo>
                    <a:pt x="1020" y="281"/>
                    <a:pt x="1020" y="136"/>
                    <a:pt x="952" y="68"/>
                  </a:cubicBezTo>
                  <a:cubicBezTo>
                    <a:pt x="807" y="34"/>
                    <a:pt x="705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5018;p60"/>
            <p:cNvSpPr/>
            <p:nvPr/>
          </p:nvSpPr>
          <p:spPr>
            <a:xfrm>
              <a:off x="726428" y="2832152"/>
              <a:ext cx="25687" cy="11759"/>
            </a:xfrm>
            <a:custGeom>
              <a:avLst/>
              <a:gdLst/>
              <a:ahLst/>
              <a:cxnLst/>
              <a:rect l="l" t="t" r="r" b="b"/>
              <a:pathLst>
                <a:path w="782" h="358" extrusionOk="0">
                  <a:moveTo>
                    <a:pt x="145" y="1"/>
                  </a:moveTo>
                  <a:cubicBezTo>
                    <a:pt x="0" y="1"/>
                    <a:pt x="0" y="213"/>
                    <a:pt x="102" y="281"/>
                  </a:cubicBezTo>
                  <a:cubicBezTo>
                    <a:pt x="213" y="315"/>
                    <a:pt x="281" y="315"/>
                    <a:pt x="391" y="315"/>
                  </a:cubicBezTo>
                  <a:cubicBezTo>
                    <a:pt x="391" y="357"/>
                    <a:pt x="425" y="357"/>
                    <a:pt x="425" y="357"/>
                  </a:cubicBezTo>
                  <a:cubicBezTo>
                    <a:pt x="493" y="357"/>
                    <a:pt x="569" y="315"/>
                    <a:pt x="637" y="315"/>
                  </a:cubicBezTo>
                  <a:cubicBezTo>
                    <a:pt x="705" y="315"/>
                    <a:pt x="782" y="179"/>
                    <a:pt x="671" y="145"/>
                  </a:cubicBezTo>
                  <a:cubicBezTo>
                    <a:pt x="603" y="103"/>
                    <a:pt x="527" y="69"/>
                    <a:pt x="425" y="35"/>
                  </a:cubicBezTo>
                  <a:cubicBezTo>
                    <a:pt x="357" y="35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5019;p60"/>
            <p:cNvSpPr/>
            <p:nvPr/>
          </p:nvSpPr>
          <p:spPr>
            <a:xfrm>
              <a:off x="777473" y="2798385"/>
              <a:ext cx="36034" cy="10643"/>
            </a:xfrm>
            <a:custGeom>
              <a:avLst/>
              <a:gdLst/>
              <a:ahLst/>
              <a:cxnLst/>
              <a:rect l="l" t="t" r="r" b="b"/>
              <a:pathLst>
                <a:path w="1097" h="324" extrusionOk="0">
                  <a:moveTo>
                    <a:pt x="604" y="1"/>
                  </a:moveTo>
                  <a:cubicBezTo>
                    <a:pt x="426" y="1"/>
                    <a:pt x="247" y="35"/>
                    <a:pt x="111" y="69"/>
                  </a:cubicBezTo>
                  <a:cubicBezTo>
                    <a:pt x="1" y="69"/>
                    <a:pt x="35" y="247"/>
                    <a:pt x="145" y="281"/>
                  </a:cubicBezTo>
                  <a:cubicBezTo>
                    <a:pt x="324" y="281"/>
                    <a:pt x="536" y="324"/>
                    <a:pt x="714" y="324"/>
                  </a:cubicBezTo>
                  <a:cubicBezTo>
                    <a:pt x="816" y="324"/>
                    <a:pt x="927" y="324"/>
                    <a:pt x="995" y="281"/>
                  </a:cubicBezTo>
                  <a:cubicBezTo>
                    <a:pt x="1063" y="247"/>
                    <a:pt x="1097" y="145"/>
                    <a:pt x="1029" y="111"/>
                  </a:cubicBezTo>
                  <a:cubicBezTo>
                    <a:pt x="884" y="35"/>
                    <a:pt x="74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5020;p60"/>
            <p:cNvSpPr/>
            <p:nvPr/>
          </p:nvSpPr>
          <p:spPr>
            <a:xfrm>
              <a:off x="786966" y="2834386"/>
              <a:ext cx="26541" cy="9526"/>
            </a:xfrm>
            <a:custGeom>
              <a:avLst/>
              <a:gdLst/>
              <a:ahLst/>
              <a:cxnLst/>
              <a:rect l="l" t="t" r="r" b="b"/>
              <a:pathLst>
                <a:path w="808" h="290" extrusionOk="0">
                  <a:moveTo>
                    <a:pt x="137" y="1"/>
                  </a:moveTo>
                  <a:cubicBezTo>
                    <a:pt x="1" y="1"/>
                    <a:pt x="1" y="213"/>
                    <a:pt x="137" y="247"/>
                  </a:cubicBezTo>
                  <a:cubicBezTo>
                    <a:pt x="247" y="247"/>
                    <a:pt x="383" y="289"/>
                    <a:pt x="493" y="289"/>
                  </a:cubicBezTo>
                  <a:cubicBezTo>
                    <a:pt x="561" y="289"/>
                    <a:pt x="672" y="247"/>
                    <a:pt x="740" y="247"/>
                  </a:cubicBezTo>
                  <a:cubicBezTo>
                    <a:pt x="808" y="213"/>
                    <a:pt x="808" y="145"/>
                    <a:pt x="740" y="145"/>
                  </a:cubicBezTo>
                  <a:cubicBezTo>
                    <a:pt x="561" y="35"/>
                    <a:pt x="349" y="35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5021;p60"/>
            <p:cNvSpPr/>
            <p:nvPr/>
          </p:nvSpPr>
          <p:spPr>
            <a:xfrm>
              <a:off x="901932" y="2832152"/>
              <a:ext cx="26836" cy="11759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1"/>
                  </a:moveTo>
                  <a:cubicBezTo>
                    <a:pt x="1" y="1"/>
                    <a:pt x="1" y="247"/>
                    <a:pt x="145" y="281"/>
                  </a:cubicBezTo>
                  <a:cubicBezTo>
                    <a:pt x="247" y="281"/>
                    <a:pt x="323" y="315"/>
                    <a:pt x="425" y="315"/>
                  </a:cubicBezTo>
                  <a:cubicBezTo>
                    <a:pt x="493" y="357"/>
                    <a:pt x="570" y="357"/>
                    <a:pt x="604" y="357"/>
                  </a:cubicBezTo>
                  <a:lnTo>
                    <a:pt x="748" y="357"/>
                  </a:lnTo>
                  <a:cubicBezTo>
                    <a:pt x="816" y="315"/>
                    <a:pt x="816" y="213"/>
                    <a:pt x="748" y="145"/>
                  </a:cubicBezTo>
                  <a:cubicBezTo>
                    <a:pt x="672" y="69"/>
                    <a:pt x="570" y="69"/>
                    <a:pt x="459" y="69"/>
                  </a:cubicBezTo>
                  <a:cubicBezTo>
                    <a:pt x="357" y="35"/>
                    <a:pt x="247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5022;p60"/>
            <p:cNvSpPr/>
            <p:nvPr/>
          </p:nvSpPr>
          <p:spPr>
            <a:xfrm>
              <a:off x="867048" y="2808994"/>
              <a:ext cx="32683" cy="10347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604" y="1"/>
                  </a:moveTo>
                  <a:cubicBezTo>
                    <a:pt x="425" y="1"/>
                    <a:pt x="247" y="35"/>
                    <a:pt x="145" y="69"/>
                  </a:cubicBezTo>
                  <a:cubicBezTo>
                    <a:pt x="1" y="69"/>
                    <a:pt x="35" y="247"/>
                    <a:pt x="145" y="247"/>
                  </a:cubicBezTo>
                  <a:cubicBezTo>
                    <a:pt x="323" y="247"/>
                    <a:pt x="493" y="315"/>
                    <a:pt x="706" y="315"/>
                  </a:cubicBezTo>
                  <a:cubicBezTo>
                    <a:pt x="782" y="315"/>
                    <a:pt x="850" y="315"/>
                    <a:pt x="918" y="281"/>
                  </a:cubicBezTo>
                  <a:cubicBezTo>
                    <a:pt x="961" y="247"/>
                    <a:pt x="995" y="137"/>
                    <a:pt x="918" y="103"/>
                  </a:cubicBezTo>
                  <a:cubicBezTo>
                    <a:pt x="850" y="35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5023;p60"/>
            <p:cNvSpPr/>
            <p:nvPr/>
          </p:nvSpPr>
          <p:spPr>
            <a:xfrm>
              <a:off x="845007" y="2836915"/>
              <a:ext cx="25720" cy="8113"/>
            </a:xfrm>
            <a:custGeom>
              <a:avLst/>
              <a:gdLst/>
              <a:ahLst/>
              <a:cxnLst/>
              <a:rect l="l" t="t" r="r" b="b"/>
              <a:pathLst>
                <a:path w="783" h="247" extrusionOk="0">
                  <a:moveTo>
                    <a:pt x="425" y="0"/>
                  </a:moveTo>
                  <a:lnTo>
                    <a:pt x="145" y="0"/>
                  </a:lnTo>
                  <a:cubicBezTo>
                    <a:pt x="1" y="0"/>
                    <a:pt x="1" y="246"/>
                    <a:pt x="145" y="246"/>
                  </a:cubicBezTo>
                  <a:lnTo>
                    <a:pt x="425" y="246"/>
                  </a:lnTo>
                  <a:cubicBezTo>
                    <a:pt x="527" y="246"/>
                    <a:pt x="638" y="246"/>
                    <a:pt x="740" y="170"/>
                  </a:cubicBezTo>
                  <a:cubicBezTo>
                    <a:pt x="782" y="170"/>
                    <a:pt x="782" y="68"/>
                    <a:pt x="740" y="34"/>
                  </a:cubicBezTo>
                  <a:cubicBezTo>
                    <a:pt x="638" y="0"/>
                    <a:pt x="527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5024;p60"/>
            <p:cNvSpPr/>
            <p:nvPr/>
          </p:nvSpPr>
          <p:spPr>
            <a:xfrm>
              <a:off x="983427" y="2841382"/>
              <a:ext cx="29037" cy="11727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0"/>
                  </a:moveTo>
                  <a:cubicBezTo>
                    <a:pt x="0" y="0"/>
                    <a:pt x="0" y="144"/>
                    <a:pt x="68" y="178"/>
                  </a:cubicBezTo>
                  <a:cubicBezTo>
                    <a:pt x="212" y="212"/>
                    <a:pt x="348" y="289"/>
                    <a:pt x="493" y="323"/>
                  </a:cubicBezTo>
                  <a:cubicBezTo>
                    <a:pt x="561" y="323"/>
                    <a:pt x="637" y="357"/>
                    <a:pt x="705" y="357"/>
                  </a:cubicBezTo>
                  <a:cubicBezTo>
                    <a:pt x="739" y="357"/>
                    <a:pt x="816" y="357"/>
                    <a:pt x="850" y="323"/>
                  </a:cubicBezTo>
                  <a:cubicBezTo>
                    <a:pt x="884" y="289"/>
                    <a:pt x="884" y="246"/>
                    <a:pt x="850" y="212"/>
                  </a:cubicBezTo>
                  <a:cubicBezTo>
                    <a:pt x="773" y="110"/>
                    <a:pt x="637" y="76"/>
                    <a:pt x="527" y="76"/>
                  </a:cubicBezTo>
                  <a:cubicBezTo>
                    <a:pt x="391" y="34"/>
                    <a:pt x="24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5025;p60"/>
            <p:cNvSpPr/>
            <p:nvPr/>
          </p:nvSpPr>
          <p:spPr>
            <a:xfrm>
              <a:off x="975313" y="2821542"/>
              <a:ext cx="34917" cy="10643"/>
            </a:xfrm>
            <a:custGeom>
              <a:avLst/>
              <a:gdLst/>
              <a:ahLst/>
              <a:cxnLst/>
              <a:rect l="l" t="t" r="r" b="b"/>
              <a:pathLst>
                <a:path w="1063" h="324" extrusionOk="0">
                  <a:moveTo>
                    <a:pt x="561" y="1"/>
                  </a:moveTo>
                  <a:cubicBezTo>
                    <a:pt x="425" y="1"/>
                    <a:pt x="247" y="43"/>
                    <a:pt x="137" y="43"/>
                  </a:cubicBezTo>
                  <a:cubicBezTo>
                    <a:pt x="1" y="77"/>
                    <a:pt x="1" y="256"/>
                    <a:pt x="137" y="256"/>
                  </a:cubicBezTo>
                  <a:cubicBezTo>
                    <a:pt x="281" y="290"/>
                    <a:pt x="459" y="290"/>
                    <a:pt x="638" y="324"/>
                  </a:cubicBezTo>
                  <a:lnTo>
                    <a:pt x="850" y="324"/>
                  </a:lnTo>
                  <a:cubicBezTo>
                    <a:pt x="918" y="324"/>
                    <a:pt x="952" y="324"/>
                    <a:pt x="1020" y="290"/>
                  </a:cubicBezTo>
                  <a:cubicBezTo>
                    <a:pt x="1063" y="290"/>
                    <a:pt x="1063" y="179"/>
                    <a:pt x="1020" y="145"/>
                  </a:cubicBezTo>
                  <a:cubicBezTo>
                    <a:pt x="918" y="43"/>
                    <a:pt x="740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5026;p60"/>
            <p:cNvSpPr/>
            <p:nvPr/>
          </p:nvSpPr>
          <p:spPr>
            <a:xfrm>
              <a:off x="701858" y="2944885"/>
              <a:ext cx="31566" cy="11759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604" y="35"/>
                  </a:moveTo>
                  <a:lnTo>
                    <a:pt x="145" y="35"/>
                  </a:lnTo>
                  <a:cubicBezTo>
                    <a:pt x="43" y="69"/>
                    <a:pt x="1" y="213"/>
                    <a:pt x="111" y="213"/>
                  </a:cubicBezTo>
                  <a:cubicBezTo>
                    <a:pt x="256" y="281"/>
                    <a:pt x="391" y="323"/>
                    <a:pt x="570" y="323"/>
                  </a:cubicBezTo>
                  <a:cubicBezTo>
                    <a:pt x="638" y="357"/>
                    <a:pt x="680" y="357"/>
                    <a:pt x="748" y="357"/>
                  </a:cubicBezTo>
                  <a:cubicBezTo>
                    <a:pt x="816" y="357"/>
                    <a:pt x="893" y="357"/>
                    <a:pt x="927" y="281"/>
                  </a:cubicBezTo>
                  <a:cubicBezTo>
                    <a:pt x="961" y="247"/>
                    <a:pt x="961" y="179"/>
                    <a:pt x="961" y="145"/>
                  </a:cubicBezTo>
                  <a:cubicBezTo>
                    <a:pt x="850" y="1"/>
                    <a:pt x="748" y="35"/>
                    <a:pt x="60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5027;p60"/>
            <p:cNvSpPr/>
            <p:nvPr/>
          </p:nvSpPr>
          <p:spPr>
            <a:xfrm>
              <a:off x="703270" y="2979769"/>
              <a:ext cx="29037" cy="10643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315" y="0"/>
                  </a:moveTo>
                  <a:lnTo>
                    <a:pt x="170" y="0"/>
                  </a:lnTo>
                  <a:cubicBezTo>
                    <a:pt x="34" y="0"/>
                    <a:pt x="0" y="213"/>
                    <a:pt x="136" y="247"/>
                  </a:cubicBezTo>
                  <a:cubicBezTo>
                    <a:pt x="281" y="281"/>
                    <a:pt x="382" y="281"/>
                    <a:pt x="527" y="323"/>
                  </a:cubicBezTo>
                  <a:lnTo>
                    <a:pt x="637" y="323"/>
                  </a:lnTo>
                  <a:cubicBezTo>
                    <a:pt x="705" y="323"/>
                    <a:pt x="773" y="281"/>
                    <a:pt x="850" y="247"/>
                  </a:cubicBezTo>
                  <a:cubicBezTo>
                    <a:pt x="850" y="213"/>
                    <a:pt x="884" y="179"/>
                    <a:pt x="850" y="145"/>
                  </a:cubicBezTo>
                  <a:cubicBezTo>
                    <a:pt x="773" y="34"/>
                    <a:pt x="671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5028;p60"/>
            <p:cNvSpPr/>
            <p:nvPr/>
          </p:nvSpPr>
          <p:spPr>
            <a:xfrm>
              <a:off x="655543" y="2985615"/>
              <a:ext cx="24307" cy="8146"/>
            </a:xfrm>
            <a:custGeom>
              <a:avLst/>
              <a:gdLst/>
              <a:ahLst/>
              <a:cxnLst/>
              <a:rect l="l" t="t" r="r" b="b"/>
              <a:pathLst>
                <a:path w="740" h="248" extrusionOk="0">
                  <a:moveTo>
                    <a:pt x="425" y="1"/>
                  </a:moveTo>
                  <a:cubicBezTo>
                    <a:pt x="315" y="1"/>
                    <a:pt x="213" y="1"/>
                    <a:pt x="103" y="35"/>
                  </a:cubicBezTo>
                  <a:cubicBezTo>
                    <a:pt x="1" y="35"/>
                    <a:pt x="1" y="213"/>
                    <a:pt x="103" y="213"/>
                  </a:cubicBezTo>
                  <a:cubicBezTo>
                    <a:pt x="213" y="213"/>
                    <a:pt x="315" y="247"/>
                    <a:pt x="425" y="247"/>
                  </a:cubicBezTo>
                  <a:cubicBezTo>
                    <a:pt x="527" y="247"/>
                    <a:pt x="604" y="213"/>
                    <a:pt x="672" y="179"/>
                  </a:cubicBezTo>
                  <a:cubicBezTo>
                    <a:pt x="740" y="145"/>
                    <a:pt x="740" y="69"/>
                    <a:pt x="672" y="69"/>
                  </a:cubicBezTo>
                  <a:cubicBezTo>
                    <a:pt x="604" y="1"/>
                    <a:pt x="527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5029;p60"/>
            <p:cNvSpPr/>
            <p:nvPr/>
          </p:nvSpPr>
          <p:spPr>
            <a:xfrm>
              <a:off x="643816" y="2936804"/>
              <a:ext cx="29070" cy="10347"/>
            </a:xfrm>
            <a:custGeom>
              <a:avLst/>
              <a:gdLst/>
              <a:ahLst/>
              <a:cxnLst/>
              <a:rect l="l" t="t" r="r" b="b"/>
              <a:pathLst>
                <a:path w="885" h="315" extrusionOk="0">
                  <a:moveTo>
                    <a:pt x="460" y="0"/>
                  </a:moveTo>
                  <a:cubicBezTo>
                    <a:pt x="358" y="0"/>
                    <a:pt x="247" y="34"/>
                    <a:pt x="145" y="34"/>
                  </a:cubicBezTo>
                  <a:cubicBezTo>
                    <a:pt x="1" y="34"/>
                    <a:pt x="1" y="247"/>
                    <a:pt x="145" y="247"/>
                  </a:cubicBezTo>
                  <a:cubicBezTo>
                    <a:pt x="281" y="281"/>
                    <a:pt x="392" y="315"/>
                    <a:pt x="536" y="315"/>
                  </a:cubicBezTo>
                  <a:lnTo>
                    <a:pt x="536" y="315"/>
                  </a:lnTo>
                  <a:cubicBezTo>
                    <a:pt x="638" y="315"/>
                    <a:pt x="748" y="281"/>
                    <a:pt x="816" y="247"/>
                  </a:cubicBezTo>
                  <a:cubicBezTo>
                    <a:pt x="850" y="213"/>
                    <a:pt x="884" y="145"/>
                    <a:pt x="816" y="102"/>
                  </a:cubicBezTo>
                  <a:cubicBezTo>
                    <a:pt x="706" y="34"/>
                    <a:pt x="570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5030;p60"/>
            <p:cNvSpPr/>
            <p:nvPr/>
          </p:nvSpPr>
          <p:spPr>
            <a:xfrm>
              <a:off x="605615" y="2912234"/>
              <a:ext cx="18427" cy="9526"/>
            </a:xfrm>
            <a:custGeom>
              <a:avLst/>
              <a:gdLst/>
              <a:ahLst/>
              <a:cxnLst/>
              <a:rect l="l" t="t" r="r" b="b"/>
              <a:pathLst>
                <a:path w="561" h="290" extrusionOk="0">
                  <a:moveTo>
                    <a:pt x="314" y="1"/>
                  </a:moveTo>
                  <a:cubicBezTo>
                    <a:pt x="246" y="1"/>
                    <a:pt x="170" y="43"/>
                    <a:pt x="102" y="77"/>
                  </a:cubicBezTo>
                  <a:cubicBezTo>
                    <a:pt x="0" y="145"/>
                    <a:pt x="68" y="290"/>
                    <a:pt x="170" y="290"/>
                  </a:cubicBezTo>
                  <a:cubicBezTo>
                    <a:pt x="212" y="290"/>
                    <a:pt x="212" y="290"/>
                    <a:pt x="246" y="256"/>
                  </a:cubicBezTo>
                  <a:lnTo>
                    <a:pt x="280" y="256"/>
                  </a:lnTo>
                  <a:cubicBezTo>
                    <a:pt x="348" y="256"/>
                    <a:pt x="382" y="290"/>
                    <a:pt x="459" y="290"/>
                  </a:cubicBezTo>
                  <a:lnTo>
                    <a:pt x="459" y="290"/>
                  </a:lnTo>
                  <a:cubicBezTo>
                    <a:pt x="527" y="290"/>
                    <a:pt x="561" y="213"/>
                    <a:pt x="561" y="145"/>
                  </a:cubicBezTo>
                  <a:cubicBezTo>
                    <a:pt x="527" y="43"/>
                    <a:pt x="42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5031;p60"/>
            <p:cNvSpPr/>
            <p:nvPr/>
          </p:nvSpPr>
          <p:spPr>
            <a:xfrm>
              <a:off x="600852" y="2958845"/>
              <a:ext cx="27953" cy="11759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145" y="0"/>
                  </a:moveTo>
                  <a:cubicBezTo>
                    <a:pt x="35" y="0"/>
                    <a:pt x="1" y="179"/>
                    <a:pt x="69" y="213"/>
                  </a:cubicBezTo>
                  <a:cubicBezTo>
                    <a:pt x="213" y="281"/>
                    <a:pt x="391" y="357"/>
                    <a:pt x="570" y="357"/>
                  </a:cubicBezTo>
                  <a:cubicBezTo>
                    <a:pt x="638" y="357"/>
                    <a:pt x="706" y="323"/>
                    <a:pt x="816" y="281"/>
                  </a:cubicBezTo>
                  <a:cubicBezTo>
                    <a:pt x="850" y="247"/>
                    <a:pt x="850" y="213"/>
                    <a:pt x="816" y="179"/>
                  </a:cubicBezTo>
                  <a:cubicBezTo>
                    <a:pt x="638" y="34"/>
                    <a:pt x="357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5032;p60"/>
            <p:cNvSpPr/>
            <p:nvPr/>
          </p:nvSpPr>
          <p:spPr>
            <a:xfrm>
              <a:off x="733392" y="3030846"/>
              <a:ext cx="27953" cy="9493"/>
            </a:xfrm>
            <a:custGeom>
              <a:avLst/>
              <a:gdLst/>
              <a:ahLst/>
              <a:cxnLst/>
              <a:rect l="l" t="t" r="r" b="b"/>
              <a:pathLst>
                <a:path w="851" h="289" extrusionOk="0">
                  <a:moveTo>
                    <a:pt x="638" y="0"/>
                  </a:moveTo>
                  <a:lnTo>
                    <a:pt x="391" y="0"/>
                  </a:lnTo>
                  <a:cubicBezTo>
                    <a:pt x="281" y="0"/>
                    <a:pt x="179" y="0"/>
                    <a:pt x="69" y="76"/>
                  </a:cubicBezTo>
                  <a:cubicBezTo>
                    <a:pt x="1" y="110"/>
                    <a:pt x="1" y="178"/>
                    <a:pt x="69" y="212"/>
                  </a:cubicBezTo>
                  <a:cubicBezTo>
                    <a:pt x="145" y="289"/>
                    <a:pt x="247" y="289"/>
                    <a:pt x="357" y="289"/>
                  </a:cubicBezTo>
                  <a:lnTo>
                    <a:pt x="425" y="289"/>
                  </a:lnTo>
                  <a:lnTo>
                    <a:pt x="493" y="289"/>
                  </a:lnTo>
                  <a:cubicBezTo>
                    <a:pt x="604" y="289"/>
                    <a:pt x="706" y="289"/>
                    <a:pt x="782" y="212"/>
                  </a:cubicBezTo>
                  <a:cubicBezTo>
                    <a:pt x="850" y="144"/>
                    <a:pt x="850" y="42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5033;p60"/>
            <p:cNvSpPr/>
            <p:nvPr/>
          </p:nvSpPr>
          <p:spPr>
            <a:xfrm>
              <a:off x="771626" y="2994846"/>
              <a:ext cx="30450" cy="11727"/>
            </a:xfrm>
            <a:custGeom>
              <a:avLst/>
              <a:gdLst/>
              <a:ahLst/>
              <a:cxnLst/>
              <a:rect l="l" t="t" r="r" b="b"/>
              <a:pathLst>
                <a:path w="927" h="357" extrusionOk="0">
                  <a:moveTo>
                    <a:pt x="570" y="0"/>
                  </a:moveTo>
                  <a:cubicBezTo>
                    <a:pt x="425" y="0"/>
                    <a:pt x="289" y="34"/>
                    <a:pt x="145" y="34"/>
                  </a:cubicBezTo>
                  <a:cubicBezTo>
                    <a:pt x="0" y="77"/>
                    <a:pt x="0" y="289"/>
                    <a:pt x="145" y="289"/>
                  </a:cubicBezTo>
                  <a:cubicBezTo>
                    <a:pt x="289" y="323"/>
                    <a:pt x="425" y="357"/>
                    <a:pt x="604" y="357"/>
                  </a:cubicBezTo>
                  <a:cubicBezTo>
                    <a:pt x="680" y="357"/>
                    <a:pt x="782" y="323"/>
                    <a:pt x="850" y="289"/>
                  </a:cubicBezTo>
                  <a:cubicBezTo>
                    <a:pt x="926" y="213"/>
                    <a:pt x="926" y="111"/>
                    <a:pt x="850" y="77"/>
                  </a:cubicBezTo>
                  <a:cubicBezTo>
                    <a:pt x="782" y="34"/>
                    <a:pt x="68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5034;p60"/>
            <p:cNvSpPr/>
            <p:nvPr/>
          </p:nvSpPr>
          <p:spPr>
            <a:xfrm>
              <a:off x="791433" y="3051770"/>
              <a:ext cx="25720" cy="9493"/>
            </a:xfrm>
            <a:custGeom>
              <a:avLst/>
              <a:gdLst/>
              <a:ahLst/>
              <a:cxnLst/>
              <a:rect l="l" t="t" r="r" b="b"/>
              <a:pathLst>
                <a:path w="783" h="289" extrusionOk="0">
                  <a:moveTo>
                    <a:pt x="570" y="0"/>
                  </a:moveTo>
                  <a:lnTo>
                    <a:pt x="391" y="0"/>
                  </a:lnTo>
                  <a:cubicBezTo>
                    <a:pt x="323" y="43"/>
                    <a:pt x="213" y="43"/>
                    <a:pt x="111" y="77"/>
                  </a:cubicBezTo>
                  <a:cubicBezTo>
                    <a:pt x="1" y="77"/>
                    <a:pt x="35" y="255"/>
                    <a:pt x="145" y="255"/>
                  </a:cubicBezTo>
                  <a:cubicBezTo>
                    <a:pt x="213" y="255"/>
                    <a:pt x="323" y="289"/>
                    <a:pt x="391" y="289"/>
                  </a:cubicBezTo>
                  <a:lnTo>
                    <a:pt x="425" y="289"/>
                  </a:lnTo>
                  <a:cubicBezTo>
                    <a:pt x="536" y="289"/>
                    <a:pt x="638" y="289"/>
                    <a:pt x="714" y="212"/>
                  </a:cubicBezTo>
                  <a:cubicBezTo>
                    <a:pt x="782" y="145"/>
                    <a:pt x="748" y="77"/>
                    <a:pt x="672" y="43"/>
                  </a:cubicBezTo>
                  <a:cubicBezTo>
                    <a:pt x="638" y="0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5035;p60"/>
            <p:cNvSpPr/>
            <p:nvPr/>
          </p:nvSpPr>
          <p:spPr>
            <a:xfrm>
              <a:off x="870694" y="3049537"/>
              <a:ext cx="31271" cy="11727"/>
            </a:xfrm>
            <a:custGeom>
              <a:avLst/>
              <a:gdLst/>
              <a:ahLst/>
              <a:cxnLst/>
              <a:rect l="l" t="t" r="r" b="b"/>
              <a:pathLst>
                <a:path w="952" h="357" extrusionOk="0">
                  <a:moveTo>
                    <a:pt x="705" y="0"/>
                  </a:moveTo>
                  <a:lnTo>
                    <a:pt x="527" y="0"/>
                  </a:lnTo>
                  <a:cubicBezTo>
                    <a:pt x="382" y="34"/>
                    <a:pt x="280" y="34"/>
                    <a:pt x="136" y="111"/>
                  </a:cubicBezTo>
                  <a:cubicBezTo>
                    <a:pt x="0" y="145"/>
                    <a:pt x="34" y="357"/>
                    <a:pt x="170" y="357"/>
                  </a:cubicBezTo>
                  <a:lnTo>
                    <a:pt x="280" y="357"/>
                  </a:lnTo>
                  <a:lnTo>
                    <a:pt x="561" y="357"/>
                  </a:lnTo>
                  <a:cubicBezTo>
                    <a:pt x="671" y="323"/>
                    <a:pt x="807" y="323"/>
                    <a:pt x="884" y="213"/>
                  </a:cubicBezTo>
                  <a:cubicBezTo>
                    <a:pt x="952" y="179"/>
                    <a:pt x="952" y="68"/>
                    <a:pt x="884" y="34"/>
                  </a:cubicBezTo>
                  <a:cubicBezTo>
                    <a:pt x="807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5036;p60"/>
            <p:cNvSpPr/>
            <p:nvPr/>
          </p:nvSpPr>
          <p:spPr>
            <a:xfrm>
              <a:off x="833281" y="3020499"/>
              <a:ext cx="30450" cy="10380"/>
            </a:xfrm>
            <a:custGeom>
              <a:avLst/>
              <a:gdLst/>
              <a:ahLst/>
              <a:cxnLst/>
              <a:rect l="l" t="t" r="r" b="b"/>
              <a:pathLst>
                <a:path w="927" h="316" extrusionOk="0">
                  <a:moveTo>
                    <a:pt x="638" y="1"/>
                  </a:moveTo>
                  <a:cubicBezTo>
                    <a:pt x="460" y="1"/>
                    <a:pt x="290" y="35"/>
                    <a:pt x="111" y="69"/>
                  </a:cubicBezTo>
                  <a:cubicBezTo>
                    <a:pt x="1" y="103"/>
                    <a:pt x="1" y="315"/>
                    <a:pt x="145" y="315"/>
                  </a:cubicBezTo>
                  <a:lnTo>
                    <a:pt x="145" y="315"/>
                  </a:lnTo>
                  <a:cubicBezTo>
                    <a:pt x="392" y="281"/>
                    <a:pt x="604" y="281"/>
                    <a:pt x="850" y="179"/>
                  </a:cubicBezTo>
                  <a:cubicBezTo>
                    <a:pt x="927" y="145"/>
                    <a:pt x="927" y="35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5037;p60"/>
            <p:cNvSpPr/>
            <p:nvPr/>
          </p:nvSpPr>
          <p:spPr>
            <a:xfrm>
              <a:off x="914775" y="3032226"/>
              <a:ext cx="24307" cy="8113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569" y="0"/>
                  </a:moveTo>
                  <a:lnTo>
                    <a:pt x="425" y="0"/>
                  </a:lnTo>
                  <a:cubicBezTo>
                    <a:pt x="315" y="34"/>
                    <a:pt x="213" y="34"/>
                    <a:pt x="102" y="34"/>
                  </a:cubicBezTo>
                  <a:cubicBezTo>
                    <a:pt x="0" y="68"/>
                    <a:pt x="34" y="247"/>
                    <a:pt x="145" y="247"/>
                  </a:cubicBezTo>
                  <a:lnTo>
                    <a:pt x="357" y="247"/>
                  </a:lnTo>
                  <a:lnTo>
                    <a:pt x="459" y="247"/>
                  </a:lnTo>
                  <a:lnTo>
                    <a:pt x="493" y="247"/>
                  </a:lnTo>
                  <a:cubicBezTo>
                    <a:pt x="603" y="247"/>
                    <a:pt x="671" y="247"/>
                    <a:pt x="705" y="136"/>
                  </a:cubicBezTo>
                  <a:cubicBezTo>
                    <a:pt x="739" y="102"/>
                    <a:pt x="739" y="68"/>
                    <a:pt x="705" y="34"/>
                  </a:cubicBezTo>
                  <a:cubicBezTo>
                    <a:pt x="671" y="0"/>
                    <a:pt x="603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5038;p60"/>
            <p:cNvSpPr/>
            <p:nvPr/>
          </p:nvSpPr>
          <p:spPr>
            <a:xfrm>
              <a:off x="944897" y="3049537"/>
              <a:ext cx="23486" cy="10610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425" y="0"/>
                  </a:moveTo>
                  <a:lnTo>
                    <a:pt x="425" y="0"/>
                  </a:lnTo>
                  <a:cubicBezTo>
                    <a:pt x="324" y="0"/>
                    <a:pt x="213" y="34"/>
                    <a:pt x="145" y="68"/>
                  </a:cubicBezTo>
                  <a:cubicBezTo>
                    <a:pt x="1" y="111"/>
                    <a:pt x="35" y="323"/>
                    <a:pt x="179" y="323"/>
                  </a:cubicBezTo>
                  <a:lnTo>
                    <a:pt x="213" y="323"/>
                  </a:lnTo>
                  <a:cubicBezTo>
                    <a:pt x="290" y="280"/>
                    <a:pt x="392" y="280"/>
                    <a:pt x="502" y="247"/>
                  </a:cubicBezTo>
                  <a:cubicBezTo>
                    <a:pt x="536" y="213"/>
                    <a:pt x="570" y="179"/>
                    <a:pt x="604" y="179"/>
                  </a:cubicBezTo>
                  <a:cubicBezTo>
                    <a:pt x="638" y="145"/>
                    <a:pt x="672" y="111"/>
                    <a:pt x="714" y="111"/>
                  </a:cubicBezTo>
                  <a:cubicBezTo>
                    <a:pt x="714" y="68"/>
                    <a:pt x="714" y="0"/>
                    <a:pt x="672" y="0"/>
                  </a:cubicBezTo>
                  <a:lnTo>
                    <a:pt x="570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5039;p60"/>
            <p:cNvSpPr/>
            <p:nvPr/>
          </p:nvSpPr>
          <p:spPr>
            <a:xfrm>
              <a:off x="994858" y="3048420"/>
              <a:ext cx="13993" cy="4763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111" y="0"/>
                  </a:moveTo>
                  <a:cubicBezTo>
                    <a:pt x="0" y="0"/>
                    <a:pt x="43" y="145"/>
                    <a:pt x="111" y="145"/>
                  </a:cubicBezTo>
                  <a:lnTo>
                    <a:pt x="179" y="145"/>
                  </a:lnTo>
                  <a:cubicBezTo>
                    <a:pt x="255" y="145"/>
                    <a:pt x="357" y="145"/>
                    <a:pt x="391" y="68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289" y="0"/>
                  </a:lnTo>
                  <a:lnTo>
                    <a:pt x="17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5040;p60"/>
            <p:cNvSpPr/>
            <p:nvPr/>
          </p:nvSpPr>
          <p:spPr>
            <a:xfrm>
              <a:off x="1020512" y="3305386"/>
              <a:ext cx="43030" cy="20990"/>
            </a:xfrm>
            <a:custGeom>
              <a:avLst/>
              <a:gdLst/>
              <a:ahLst/>
              <a:cxnLst/>
              <a:rect l="l" t="t" r="r" b="b"/>
              <a:pathLst>
                <a:path w="1310" h="639" extrusionOk="0">
                  <a:moveTo>
                    <a:pt x="1063" y="1"/>
                  </a:moveTo>
                  <a:lnTo>
                    <a:pt x="1029" y="35"/>
                  </a:lnTo>
                  <a:cubicBezTo>
                    <a:pt x="850" y="35"/>
                    <a:pt x="706" y="103"/>
                    <a:pt x="536" y="179"/>
                  </a:cubicBezTo>
                  <a:cubicBezTo>
                    <a:pt x="392" y="247"/>
                    <a:pt x="213" y="281"/>
                    <a:pt x="111" y="392"/>
                  </a:cubicBezTo>
                  <a:cubicBezTo>
                    <a:pt x="1" y="494"/>
                    <a:pt x="69" y="638"/>
                    <a:pt x="179" y="638"/>
                  </a:cubicBezTo>
                  <a:lnTo>
                    <a:pt x="213" y="638"/>
                  </a:lnTo>
                  <a:cubicBezTo>
                    <a:pt x="358" y="638"/>
                    <a:pt x="536" y="562"/>
                    <a:pt x="672" y="528"/>
                  </a:cubicBezTo>
                  <a:cubicBezTo>
                    <a:pt x="850" y="460"/>
                    <a:pt x="995" y="392"/>
                    <a:pt x="1173" y="315"/>
                  </a:cubicBezTo>
                  <a:cubicBezTo>
                    <a:pt x="1309" y="213"/>
                    <a:pt x="1241" y="1"/>
                    <a:pt x="1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5041;p60"/>
            <p:cNvSpPr/>
            <p:nvPr/>
          </p:nvSpPr>
          <p:spPr>
            <a:xfrm>
              <a:off x="997354" y="3356464"/>
              <a:ext cx="24307" cy="13993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61" y="0"/>
                  </a:moveTo>
                  <a:lnTo>
                    <a:pt x="527" y="34"/>
                  </a:lnTo>
                  <a:cubicBezTo>
                    <a:pt x="460" y="34"/>
                    <a:pt x="315" y="68"/>
                    <a:pt x="247" y="145"/>
                  </a:cubicBezTo>
                  <a:cubicBezTo>
                    <a:pt x="179" y="179"/>
                    <a:pt x="103" y="247"/>
                    <a:pt x="35" y="323"/>
                  </a:cubicBezTo>
                  <a:cubicBezTo>
                    <a:pt x="1" y="391"/>
                    <a:pt x="35" y="425"/>
                    <a:pt x="103" y="425"/>
                  </a:cubicBezTo>
                  <a:lnTo>
                    <a:pt x="137" y="425"/>
                  </a:lnTo>
                  <a:cubicBezTo>
                    <a:pt x="213" y="425"/>
                    <a:pt x="315" y="425"/>
                    <a:pt x="392" y="391"/>
                  </a:cubicBezTo>
                  <a:cubicBezTo>
                    <a:pt x="460" y="357"/>
                    <a:pt x="561" y="323"/>
                    <a:pt x="638" y="247"/>
                  </a:cubicBezTo>
                  <a:cubicBezTo>
                    <a:pt x="740" y="179"/>
                    <a:pt x="70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5042;p60"/>
            <p:cNvSpPr/>
            <p:nvPr/>
          </p:nvSpPr>
          <p:spPr>
            <a:xfrm>
              <a:off x="1049549" y="3333306"/>
              <a:ext cx="37413" cy="17343"/>
            </a:xfrm>
            <a:custGeom>
              <a:avLst/>
              <a:gdLst/>
              <a:ahLst/>
              <a:cxnLst/>
              <a:rect l="l" t="t" r="r" b="b"/>
              <a:pathLst>
                <a:path w="1139" h="528" extrusionOk="0">
                  <a:moveTo>
                    <a:pt x="960" y="0"/>
                  </a:moveTo>
                  <a:lnTo>
                    <a:pt x="926" y="0"/>
                  </a:lnTo>
                  <a:cubicBezTo>
                    <a:pt x="637" y="102"/>
                    <a:pt x="323" y="179"/>
                    <a:pt x="111" y="349"/>
                  </a:cubicBezTo>
                  <a:cubicBezTo>
                    <a:pt x="0" y="391"/>
                    <a:pt x="34" y="527"/>
                    <a:pt x="145" y="527"/>
                  </a:cubicBezTo>
                  <a:lnTo>
                    <a:pt x="213" y="527"/>
                  </a:lnTo>
                  <a:cubicBezTo>
                    <a:pt x="502" y="527"/>
                    <a:pt x="782" y="391"/>
                    <a:pt x="1028" y="247"/>
                  </a:cubicBezTo>
                  <a:cubicBezTo>
                    <a:pt x="1139" y="213"/>
                    <a:pt x="1096" y="0"/>
                    <a:pt x="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5043;p60"/>
            <p:cNvSpPr/>
            <p:nvPr/>
          </p:nvSpPr>
          <p:spPr>
            <a:xfrm>
              <a:off x="969466" y="3329660"/>
              <a:ext cx="23190" cy="9526"/>
            </a:xfrm>
            <a:custGeom>
              <a:avLst/>
              <a:gdLst/>
              <a:ahLst/>
              <a:cxnLst/>
              <a:rect l="l" t="t" r="r" b="b"/>
              <a:pathLst>
                <a:path w="706" h="290" extrusionOk="0">
                  <a:moveTo>
                    <a:pt x="527" y="1"/>
                  </a:moveTo>
                  <a:lnTo>
                    <a:pt x="493" y="1"/>
                  </a:lnTo>
                  <a:cubicBezTo>
                    <a:pt x="349" y="35"/>
                    <a:pt x="179" y="77"/>
                    <a:pt x="34" y="179"/>
                  </a:cubicBezTo>
                  <a:cubicBezTo>
                    <a:pt x="0" y="213"/>
                    <a:pt x="34" y="290"/>
                    <a:pt x="68" y="290"/>
                  </a:cubicBezTo>
                  <a:lnTo>
                    <a:pt x="179" y="290"/>
                  </a:lnTo>
                  <a:cubicBezTo>
                    <a:pt x="315" y="290"/>
                    <a:pt x="425" y="247"/>
                    <a:pt x="561" y="213"/>
                  </a:cubicBezTo>
                  <a:cubicBezTo>
                    <a:pt x="705" y="179"/>
                    <a:pt x="63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5044;p60"/>
            <p:cNvSpPr/>
            <p:nvPr/>
          </p:nvSpPr>
          <p:spPr>
            <a:xfrm>
              <a:off x="890205" y="3413388"/>
              <a:ext cx="30450" cy="13993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782" y="0"/>
                  </a:moveTo>
                  <a:lnTo>
                    <a:pt x="748" y="0"/>
                  </a:lnTo>
                  <a:cubicBezTo>
                    <a:pt x="604" y="34"/>
                    <a:pt x="502" y="77"/>
                    <a:pt x="392" y="111"/>
                  </a:cubicBezTo>
                  <a:cubicBezTo>
                    <a:pt x="256" y="145"/>
                    <a:pt x="179" y="213"/>
                    <a:pt x="43" y="289"/>
                  </a:cubicBezTo>
                  <a:cubicBezTo>
                    <a:pt x="1" y="323"/>
                    <a:pt x="1" y="425"/>
                    <a:pt x="77" y="425"/>
                  </a:cubicBezTo>
                  <a:lnTo>
                    <a:pt x="111" y="425"/>
                  </a:lnTo>
                  <a:cubicBezTo>
                    <a:pt x="213" y="425"/>
                    <a:pt x="324" y="425"/>
                    <a:pt x="468" y="391"/>
                  </a:cubicBezTo>
                  <a:cubicBezTo>
                    <a:pt x="570" y="323"/>
                    <a:pt x="680" y="289"/>
                    <a:pt x="816" y="213"/>
                  </a:cubicBezTo>
                  <a:cubicBezTo>
                    <a:pt x="927" y="179"/>
                    <a:pt x="893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5045;p60"/>
            <p:cNvSpPr/>
            <p:nvPr/>
          </p:nvSpPr>
          <p:spPr>
            <a:xfrm>
              <a:off x="861201" y="3382150"/>
              <a:ext cx="34917" cy="15077"/>
            </a:xfrm>
            <a:custGeom>
              <a:avLst/>
              <a:gdLst/>
              <a:ahLst/>
              <a:cxnLst/>
              <a:rect l="l" t="t" r="r" b="b"/>
              <a:pathLst>
                <a:path w="1063" h="459" extrusionOk="0">
                  <a:moveTo>
                    <a:pt x="884" y="0"/>
                  </a:moveTo>
                  <a:lnTo>
                    <a:pt x="850" y="0"/>
                  </a:lnTo>
                  <a:cubicBezTo>
                    <a:pt x="714" y="34"/>
                    <a:pt x="569" y="34"/>
                    <a:pt x="459" y="68"/>
                  </a:cubicBezTo>
                  <a:cubicBezTo>
                    <a:pt x="323" y="102"/>
                    <a:pt x="179" y="102"/>
                    <a:pt x="77" y="212"/>
                  </a:cubicBezTo>
                  <a:cubicBezTo>
                    <a:pt x="0" y="280"/>
                    <a:pt x="34" y="425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535" y="391"/>
                  </a:cubicBezTo>
                  <a:cubicBezTo>
                    <a:pt x="671" y="348"/>
                    <a:pt x="782" y="280"/>
                    <a:pt x="926" y="246"/>
                  </a:cubicBezTo>
                  <a:cubicBezTo>
                    <a:pt x="1062" y="212"/>
                    <a:pt x="1028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5046;p60"/>
            <p:cNvSpPr/>
            <p:nvPr/>
          </p:nvSpPr>
          <p:spPr>
            <a:xfrm>
              <a:off x="858967" y="3346150"/>
              <a:ext cx="16227" cy="10347"/>
            </a:xfrm>
            <a:custGeom>
              <a:avLst/>
              <a:gdLst/>
              <a:ahLst/>
              <a:cxnLst/>
              <a:rect l="l" t="t" r="r" b="b"/>
              <a:pathLst>
                <a:path w="494" h="31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47" y="0"/>
                    <a:pt x="68" y="0"/>
                    <a:pt x="0" y="102"/>
                  </a:cubicBezTo>
                  <a:cubicBezTo>
                    <a:pt x="0" y="170"/>
                    <a:pt x="0" y="213"/>
                    <a:pt x="34" y="247"/>
                  </a:cubicBezTo>
                  <a:cubicBezTo>
                    <a:pt x="68" y="281"/>
                    <a:pt x="102" y="314"/>
                    <a:pt x="179" y="314"/>
                  </a:cubicBezTo>
                  <a:cubicBezTo>
                    <a:pt x="247" y="314"/>
                    <a:pt x="315" y="281"/>
                    <a:pt x="391" y="281"/>
                  </a:cubicBezTo>
                  <a:cubicBezTo>
                    <a:pt x="459" y="281"/>
                    <a:pt x="493" y="213"/>
                    <a:pt x="493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5047;p60"/>
            <p:cNvSpPr/>
            <p:nvPr/>
          </p:nvSpPr>
          <p:spPr>
            <a:xfrm>
              <a:off x="928736" y="3166999"/>
              <a:ext cx="27920" cy="12876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93" y="34"/>
                    <a:pt x="280" y="34"/>
                    <a:pt x="102" y="68"/>
                  </a:cubicBezTo>
                  <a:cubicBezTo>
                    <a:pt x="68" y="68"/>
                    <a:pt x="0" y="145"/>
                    <a:pt x="0" y="179"/>
                  </a:cubicBezTo>
                  <a:cubicBezTo>
                    <a:pt x="0" y="213"/>
                    <a:pt x="0" y="247"/>
                    <a:pt x="34" y="315"/>
                  </a:cubicBezTo>
                  <a:cubicBezTo>
                    <a:pt x="34" y="357"/>
                    <a:pt x="102" y="391"/>
                    <a:pt x="144" y="391"/>
                  </a:cubicBezTo>
                  <a:lnTo>
                    <a:pt x="212" y="391"/>
                  </a:lnTo>
                  <a:cubicBezTo>
                    <a:pt x="391" y="315"/>
                    <a:pt x="569" y="281"/>
                    <a:pt x="739" y="213"/>
                  </a:cubicBezTo>
                  <a:cubicBezTo>
                    <a:pt x="850" y="179"/>
                    <a:pt x="816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5048;p60"/>
            <p:cNvSpPr/>
            <p:nvPr/>
          </p:nvSpPr>
          <p:spPr>
            <a:xfrm>
              <a:off x="921739" y="3142429"/>
              <a:ext cx="30187" cy="10643"/>
            </a:xfrm>
            <a:custGeom>
              <a:avLst/>
              <a:gdLst/>
              <a:ahLst/>
              <a:cxnLst/>
              <a:rect l="l" t="t" r="r" b="b"/>
              <a:pathLst>
                <a:path w="919" h="324" extrusionOk="0">
                  <a:moveTo>
                    <a:pt x="570" y="1"/>
                  </a:moveTo>
                  <a:cubicBezTo>
                    <a:pt x="391" y="1"/>
                    <a:pt x="179" y="43"/>
                    <a:pt x="35" y="179"/>
                  </a:cubicBezTo>
                  <a:cubicBezTo>
                    <a:pt x="1" y="213"/>
                    <a:pt x="35" y="324"/>
                    <a:pt x="103" y="324"/>
                  </a:cubicBezTo>
                  <a:lnTo>
                    <a:pt x="145" y="324"/>
                  </a:lnTo>
                  <a:cubicBezTo>
                    <a:pt x="247" y="324"/>
                    <a:pt x="357" y="290"/>
                    <a:pt x="459" y="256"/>
                  </a:cubicBezTo>
                  <a:cubicBezTo>
                    <a:pt x="570" y="213"/>
                    <a:pt x="706" y="179"/>
                    <a:pt x="816" y="179"/>
                  </a:cubicBezTo>
                  <a:cubicBezTo>
                    <a:pt x="918" y="179"/>
                    <a:pt x="918" y="43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5049;p60"/>
            <p:cNvSpPr/>
            <p:nvPr/>
          </p:nvSpPr>
          <p:spPr>
            <a:xfrm>
              <a:off x="990390" y="3127385"/>
              <a:ext cx="24307" cy="12843"/>
            </a:xfrm>
            <a:custGeom>
              <a:avLst/>
              <a:gdLst/>
              <a:ahLst/>
              <a:cxnLst/>
              <a:rect l="l" t="t" r="r" b="b"/>
              <a:pathLst>
                <a:path w="740" h="391" extrusionOk="0">
                  <a:moveTo>
                    <a:pt x="561" y="0"/>
                  </a:moveTo>
                  <a:cubicBezTo>
                    <a:pt x="493" y="0"/>
                    <a:pt x="391" y="34"/>
                    <a:pt x="315" y="34"/>
                  </a:cubicBezTo>
                  <a:cubicBezTo>
                    <a:pt x="213" y="34"/>
                    <a:pt x="68" y="77"/>
                    <a:pt x="34" y="179"/>
                  </a:cubicBezTo>
                  <a:cubicBezTo>
                    <a:pt x="0" y="247"/>
                    <a:pt x="34" y="323"/>
                    <a:pt x="102" y="357"/>
                  </a:cubicBezTo>
                  <a:cubicBezTo>
                    <a:pt x="136" y="391"/>
                    <a:pt x="136" y="391"/>
                    <a:pt x="179" y="391"/>
                  </a:cubicBezTo>
                  <a:cubicBezTo>
                    <a:pt x="247" y="391"/>
                    <a:pt x="315" y="323"/>
                    <a:pt x="391" y="323"/>
                  </a:cubicBezTo>
                  <a:cubicBezTo>
                    <a:pt x="459" y="289"/>
                    <a:pt x="561" y="247"/>
                    <a:pt x="638" y="213"/>
                  </a:cubicBezTo>
                  <a:cubicBezTo>
                    <a:pt x="739" y="179"/>
                    <a:pt x="739" y="34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5050;p60"/>
            <p:cNvSpPr/>
            <p:nvPr/>
          </p:nvSpPr>
          <p:spPr>
            <a:xfrm>
              <a:off x="868165" y="3215844"/>
              <a:ext cx="34917" cy="18723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884" y="0"/>
                  </a:moveTo>
                  <a:lnTo>
                    <a:pt x="850" y="34"/>
                  </a:lnTo>
                  <a:cubicBezTo>
                    <a:pt x="714" y="102"/>
                    <a:pt x="570" y="145"/>
                    <a:pt x="425" y="178"/>
                  </a:cubicBezTo>
                  <a:cubicBezTo>
                    <a:pt x="289" y="212"/>
                    <a:pt x="145" y="246"/>
                    <a:pt x="77" y="357"/>
                  </a:cubicBezTo>
                  <a:cubicBezTo>
                    <a:pt x="1" y="391"/>
                    <a:pt x="35" y="527"/>
                    <a:pt x="111" y="569"/>
                  </a:cubicBezTo>
                  <a:lnTo>
                    <a:pt x="179" y="569"/>
                  </a:lnTo>
                  <a:cubicBezTo>
                    <a:pt x="459" y="569"/>
                    <a:pt x="748" y="357"/>
                    <a:pt x="961" y="212"/>
                  </a:cubicBezTo>
                  <a:cubicBezTo>
                    <a:pt x="1063" y="145"/>
                    <a:pt x="995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5051;p60"/>
            <p:cNvSpPr/>
            <p:nvPr/>
          </p:nvSpPr>
          <p:spPr>
            <a:xfrm>
              <a:off x="829930" y="3192686"/>
              <a:ext cx="27953" cy="11464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672" y="0"/>
                  </a:moveTo>
                  <a:lnTo>
                    <a:pt x="672" y="0"/>
                  </a:lnTo>
                  <a:cubicBezTo>
                    <a:pt x="460" y="68"/>
                    <a:pt x="213" y="34"/>
                    <a:pt x="69" y="170"/>
                  </a:cubicBezTo>
                  <a:cubicBezTo>
                    <a:pt x="1" y="246"/>
                    <a:pt x="35" y="314"/>
                    <a:pt x="103" y="348"/>
                  </a:cubicBezTo>
                  <a:lnTo>
                    <a:pt x="213" y="348"/>
                  </a:lnTo>
                  <a:cubicBezTo>
                    <a:pt x="392" y="348"/>
                    <a:pt x="562" y="280"/>
                    <a:pt x="706" y="212"/>
                  </a:cubicBezTo>
                  <a:cubicBezTo>
                    <a:pt x="850" y="170"/>
                    <a:pt x="816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5052;p60"/>
            <p:cNvSpPr/>
            <p:nvPr/>
          </p:nvSpPr>
          <p:spPr>
            <a:xfrm>
              <a:off x="831047" y="3158919"/>
              <a:ext cx="25720" cy="10347"/>
            </a:xfrm>
            <a:custGeom>
              <a:avLst/>
              <a:gdLst/>
              <a:ahLst/>
              <a:cxnLst/>
              <a:rect l="l" t="t" r="r" b="b"/>
              <a:pathLst>
                <a:path w="783" h="315" extrusionOk="0">
                  <a:moveTo>
                    <a:pt x="460" y="0"/>
                  </a:moveTo>
                  <a:cubicBezTo>
                    <a:pt x="281" y="0"/>
                    <a:pt x="69" y="34"/>
                    <a:pt x="35" y="179"/>
                  </a:cubicBezTo>
                  <a:cubicBezTo>
                    <a:pt x="1" y="246"/>
                    <a:pt x="35" y="314"/>
                    <a:pt x="103" y="314"/>
                  </a:cubicBezTo>
                  <a:lnTo>
                    <a:pt x="179" y="314"/>
                  </a:lnTo>
                  <a:cubicBezTo>
                    <a:pt x="315" y="314"/>
                    <a:pt x="494" y="213"/>
                    <a:pt x="638" y="213"/>
                  </a:cubicBezTo>
                  <a:cubicBezTo>
                    <a:pt x="782" y="179"/>
                    <a:pt x="782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5053;p60"/>
            <p:cNvSpPr/>
            <p:nvPr/>
          </p:nvSpPr>
          <p:spPr>
            <a:xfrm>
              <a:off x="876278" y="3179843"/>
              <a:ext cx="23453" cy="11464"/>
            </a:xfrm>
            <a:custGeom>
              <a:avLst/>
              <a:gdLst/>
              <a:ahLst/>
              <a:cxnLst/>
              <a:rect l="l" t="t" r="r" b="b"/>
              <a:pathLst>
                <a:path w="714" h="349" extrusionOk="0">
                  <a:moveTo>
                    <a:pt x="569" y="0"/>
                  </a:moveTo>
                  <a:cubicBezTo>
                    <a:pt x="535" y="0"/>
                    <a:pt x="535" y="0"/>
                    <a:pt x="535" y="34"/>
                  </a:cubicBezTo>
                  <a:cubicBezTo>
                    <a:pt x="391" y="68"/>
                    <a:pt x="255" y="136"/>
                    <a:pt x="110" y="179"/>
                  </a:cubicBezTo>
                  <a:cubicBezTo>
                    <a:pt x="0" y="213"/>
                    <a:pt x="42" y="349"/>
                    <a:pt x="110" y="349"/>
                  </a:cubicBezTo>
                  <a:lnTo>
                    <a:pt x="110" y="349"/>
                  </a:lnTo>
                  <a:cubicBezTo>
                    <a:pt x="212" y="349"/>
                    <a:pt x="289" y="315"/>
                    <a:pt x="357" y="315"/>
                  </a:cubicBezTo>
                  <a:cubicBezTo>
                    <a:pt x="467" y="281"/>
                    <a:pt x="535" y="247"/>
                    <a:pt x="603" y="213"/>
                  </a:cubicBezTo>
                  <a:cubicBezTo>
                    <a:pt x="714" y="179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5054;p60"/>
            <p:cNvSpPr/>
            <p:nvPr/>
          </p:nvSpPr>
          <p:spPr>
            <a:xfrm>
              <a:off x="803160" y="3283345"/>
              <a:ext cx="36034" cy="19577"/>
            </a:xfrm>
            <a:custGeom>
              <a:avLst/>
              <a:gdLst/>
              <a:ahLst/>
              <a:cxnLst/>
              <a:rect l="l" t="t" r="r" b="b"/>
              <a:pathLst>
                <a:path w="1097" h="596" extrusionOk="0">
                  <a:moveTo>
                    <a:pt x="918" y="1"/>
                  </a:moveTo>
                  <a:lnTo>
                    <a:pt x="884" y="1"/>
                  </a:lnTo>
                  <a:cubicBezTo>
                    <a:pt x="603" y="103"/>
                    <a:pt x="213" y="171"/>
                    <a:pt x="34" y="426"/>
                  </a:cubicBezTo>
                  <a:cubicBezTo>
                    <a:pt x="0" y="528"/>
                    <a:pt x="68" y="595"/>
                    <a:pt x="145" y="595"/>
                  </a:cubicBezTo>
                  <a:lnTo>
                    <a:pt x="179" y="595"/>
                  </a:lnTo>
                  <a:cubicBezTo>
                    <a:pt x="315" y="595"/>
                    <a:pt x="459" y="528"/>
                    <a:pt x="570" y="494"/>
                  </a:cubicBezTo>
                  <a:cubicBezTo>
                    <a:pt x="705" y="426"/>
                    <a:pt x="850" y="315"/>
                    <a:pt x="994" y="247"/>
                  </a:cubicBezTo>
                  <a:cubicBezTo>
                    <a:pt x="1096" y="213"/>
                    <a:pt x="1028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5055;p60"/>
            <p:cNvSpPr/>
            <p:nvPr/>
          </p:nvSpPr>
          <p:spPr>
            <a:xfrm>
              <a:off x="839160" y="3301773"/>
              <a:ext cx="29037" cy="16489"/>
            </a:xfrm>
            <a:custGeom>
              <a:avLst/>
              <a:gdLst/>
              <a:ahLst/>
              <a:cxnLst/>
              <a:rect l="l" t="t" r="r" b="b"/>
              <a:pathLst>
                <a:path w="884" h="502" extrusionOk="0">
                  <a:moveTo>
                    <a:pt x="705" y="1"/>
                  </a:moveTo>
                  <a:lnTo>
                    <a:pt x="637" y="1"/>
                  </a:lnTo>
                  <a:cubicBezTo>
                    <a:pt x="569" y="34"/>
                    <a:pt x="459" y="111"/>
                    <a:pt x="357" y="145"/>
                  </a:cubicBezTo>
                  <a:cubicBezTo>
                    <a:pt x="323" y="145"/>
                    <a:pt x="247" y="179"/>
                    <a:pt x="213" y="213"/>
                  </a:cubicBezTo>
                  <a:cubicBezTo>
                    <a:pt x="145" y="213"/>
                    <a:pt x="111" y="247"/>
                    <a:pt x="68" y="289"/>
                  </a:cubicBezTo>
                  <a:cubicBezTo>
                    <a:pt x="0" y="357"/>
                    <a:pt x="34" y="502"/>
                    <a:pt x="145" y="502"/>
                  </a:cubicBezTo>
                  <a:lnTo>
                    <a:pt x="145" y="502"/>
                  </a:lnTo>
                  <a:cubicBezTo>
                    <a:pt x="213" y="502"/>
                    <a:pt x="281" y="502"/>
                    <a:pt x="323" y="459"/>
                  </a:cubicBezTo>
                  <a:cubicBezTo>
                    <a:pt x="357" y="459"/>
                    <a:pt x="425" y="425"/>
                    <a:pt x="459" y="391"/>
                  </a:cubicBezTo>
                  <a:cubicBezTo>
                    <a:pt x="569" y="357"/>
                    <a:pt x="671" y="323"/>
                    <a:pt x="782" y="247"/>
                  </a:cubicBezTo>
                  <a:cubicBezTo>
                    <a:pt x="884" y="213"/>
                    <a:pt x="816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5056;p60"/>
            <p:cNvSpPr/>
            <p:nvPr/>
          </p:nvSpPr>
          <p:spPr>
            <a:xfrm>
              <a:off x="786966" y="3428465"/>
              <a:ext cx="33537" cy="15373"/>
            </a:xfrm>
            <a:custGeom>
              <a:avLst/>
              <a:gdLst/>
              <a:ahLst/>
              <a:cxnLst/>
              <a:rect l="l" t="t" r="r" b="b"/>
              <a:pathLst>
                <a:path w="1021" h="468" extrusionOk="0">
                  <a:moveTo>
                    <a:pt x="850" y="0"/>
                  </a:moveTo>
                  <a:cubicBezTo>
                    <a:pt x="808" y="0"/>
                    <a:pt x="808" y="0"/>
                    <a:pt x="774" y="43"/>
                  </a:cubicBezTo>
                  <a:cubicBezTo>
                    <a:pt x="672" y="77"/>
                    <a:pt x="527" y="111"/>
                    <a:pt x="383" y="179"/>
                  </a:cubicBezTo>
                  <a:cubicBezTo>
                    <a:pt x="281" y="213"/>
                    <a:pt x="137" y="213"/>
                    <a:pt x="69" y="323"/>
                  </a:cubicBezTo>
                  <a:cubicBezTo>
                    <a:pt x="1" y="357"/>
                    <a:pt x="35" y="425"/>
                    <a:pt x="103" y="425"/>
                  </a:cubicBezTo>
                  <a:cubicBezTo>
                    <a:pt x="137" y="467"/>
                    <a:pt x="171" y="467"/>
                    <a:pt x="213" y="467"/>
                  </a:cubicBezTo>
                  <a:cubicBezTo>
                    <a:pt x="459" y="467"/>
                    <a:pt x="706" y="323"/>
                    <a:pt x="918" y="213"/>
                  </a:cubicBezTo>
                  <a:cubicBezTo>
                    <a:pt x="1020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5057;p60"/>
            <p:cNvSpPr/>
            <p:nvPr/>
          </p:nvSpPr>
          <p:spPr>
            <a:xfrm>
              <a:off x="770509" y="3378504"/>
              <a:ext cx="39647" cy="17606"/>
            </a:xfrm>
            <a:custGeom>
              <a:avLst/>
              <a:gdLst/>
              <a:ahLst/>
              <a:cxnLst/>
              <a:rect l="l" t="t" r="r" b="b"/>
              <a:pathLst>
                <a:path w="1207" h="536" extrusionOk="0">
                  <a:moveTo>
                    <a:pt x="1028" y="1"/>
                  </a:moveTo>
                  <a:lnTo>
                    <a:pt x="994" y="1"/>
                  </a:lnTo>
                  <a:cubicBezTo>
                    <a:pt x="850" y="35"/>
                    <a:pt x="672" y="77"/>
                    <a:pt x="502" y="145"/>
                  </a:cubicBezTo>
                  <a:cubicBezTo>
                    <a:pt x="357" y="179"/>
                    <a:pt x="213" y="213"/>
                    <a:pt x="111" y="323"/>
                  </a:cubicBezTo>
                  <a:cubicBezTo>
                    <a:pt x="0" y="391"/>
                    <a:pt x="77" y="536"/>
                    <a:pt x="179" y="536"/>
                  </a:cubicBezTo>
                  <a:lnTo>
                    <a:pt x="213" y="536"/>
                  </a:lnTo>
                  <a:cubicBezTo>
                    <a:pt x="357" y="536"/>
                    <a:pt x="502" y="459"/>
                    <a:pt x="604" y="425"/>
                  </a:cubicBezTo>
                  <a:cubicBezTo>
                    <a:pt x="782" y="357"/>
                    <a:pt x="926" y="323"/>
                    <a:pt x="1062" y="289"/>
                  </a:cubicBezTo>
                  <a:cubicBezTo>
                    <a:pt x="1207" y="213"/>
                    <a:pt x="1173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5058;p60"/>
            <p:cNvSpPr/>
            <p:nvPr/>
          </p:nvSpPr>
          <p:spPr>
            <a:xfrm>
              <a:off x="764662" y="3355347"/>
              <a:ext cx="29333" cy="10347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748" y="1"/>
                  </a:moveTo>
                  <a:lnTo>
                    <a:pt x="748" y="1"/>
                  </a:lnTo>
                  <a:cubicBezTo>
                    <a:pt x="501" y="1"/>
                    <a:pt x="212" y="1"/>
                    <a:pt x="43" y="179"/>
                  </a:cubicBezTo>
                  <a:cubicBezTo>
                    <a:pt x="0" y="213"/>
                    <a:pt x="0" y="281"/>
                    <a:pt x="77" y="315"/>
                  </a:cubicBezTo>
                  <a:lnTo>
                    <a:pt x="178" y="315"/>
                  </a:lnTo>
                  <a:cubicBezTo>
                    <a:pt x="357" y="315"/>
                    <a:pt x="569" y="247"/>
                    <a:pt x="748" y="247"/>
                  </a:cubicBezTo>
                  <a:cubicBezTo>
                    <a:pt x="892" y="213"/>
                    <a:pt x="892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5059;p60"/>
            <p:cNvSpPr/>
            <p:nvPr/>
          </p:nvSpPr>
          <p:spPr>
            <a:xfrm>
              <a:off x="797280" y="3252928"/>
              <a:ext cx="27953" cy="13993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672" y="1"/>
                  </a:moveTo>
                  <a:cubicBezTo>
                    <a:pt x="604" y="1"/>
                    <a:pt x="494" y="35"/>
                    <a:pt x="426" y="35"/>
                  </a:cubicBezTo>
                  <a:cubicBezTo>
                    <a:pt x="358" y="77"/>
                    <a:pt x="324" y="77"/>
                    <a:pt x="281" y="77"/>
                  </a:cubicBezTo>
                  <a:cubicBezTo>
                    <a:pt x="213" y="77"/>
                    <a:pt x="179" y="111"/>
                    <a:pt x="145" y="111"/>
                  </a:cubicBezTo>
                  <a:cubicBezTo>
                    <a:pt x="1" y="179"/>
                    <a:pt x="1" y="358"/>
                    <a:pt x="145" y="392"/>
                  </a:cubicBezTo>
                  <a:cubicBezTo>
                    <a:pt x="179" y="392"/>
                    <a:pt x="247" y="426"/>
                    <a:pt x="281" y="426"/>
                  </a:cubicBezTo>
                  <a:lnTo>
                    <a:pt x="324" y="426"/>
                  </a:lnTo>
                  <a:cubicBezTo>
                    <a:pt x="358" y="426"/>
                    <a:pt x="426" y="426"/>
                    <a:pt x="494" y="392"/>
                  </a:cubicBezTo>
                  <a:cubicBezTo>
                    <a:pt x="604" y="358"/>
                    <a:pt x="706" y="324"/>
                    <a:pt x="782" y="213"/>
                  </a:cubicBezTo>
                  <a:cubicBezTo>
                    <a:pt x="850" y="145"/>
                    <a:pt x="816" y="35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5060;p60"/>
            <p:cNvSpPr/>
            <p:nvPr/>
          </p:nvSpPr>
          <p:spPr>
            <a:xfrm>
              <a:off x="753199" y="3211081"/>
              <a:ext cx="34917" cy="11759"/>
            </a:xfrm>
            <a:custGeom>
              <a:avLst/>
              <a:gdLst/>
              <a:ahLst/>
              <a:cxnLst/>
              <a:rect l="l" t="t" r="r" b="b"/>
              <a:pathLst>
                <a:path w="1063" h="358" extrusionOk="0">
                  <a:moveTo>
                    <a:pt x="816" y="1"/>
                  </a:moveTo>
                  <a:cubicBezTo>
                    <a:pt x="561" y="1"/>
                    <a:pt x="281" y="35"/>
                    <a:pt x="69" y="179"/>
                  </a:cubicBezTo>
                  <a:cubicBezTo>
                    <a:pt x="1" y="213"/>
                    <a:pt x="1" y="323"/>
                    <a:pt x="103" y="357"/>
                  </a:cubicBezTo>
                  <a:lnTo>
                    <a:pt x="281" y="357"/>
                  </a:lnTo>
                  <a:cubicBezTo>
                    <a:pt x="493" y="357"/>
                    <a:pt x="740" y="290"/>
                    <a:pt x="952" y="213"/>
                  </a:cubicBezTo>
                  <a:cubicBezTo>
                    <a:pt x="1063" y="179"/>
                    <a:pt x="10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5061;p60"/>
            <p:cNvSpPr/>
            <p:nvPr/>
          </p:nvSpPr>
          <p:spPr>
            <a:xfrm>
              <a:off x="720548" y="3261042"/>
              <a:ext cx="31566" cy="13960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672" y="0"/>
                  </a:moveTo>
                  <a:cubicBezTo>
                    <a:pt x="460" y="0"/>
                    <a:pt x="145" y="43"/>
                    <a:pt x="35" y="255"/>
                  </a:cubicBezTo>
                  <a:cubicBezTo>
                    <a:pt x="1" y="323"/>
                    <a:pt x="35" y="391"/>
                    <a:pt x="111" y="425"/>
                  </a:cubicBezTo>
                  <a:lnTo>
                    <a:pt x="213" y="425"/>
                  </a:lnTo>
                  <a:cubicBezTo>
                    <a:pt x="281" y="425"/>
                    <a:pt x="392" y="391"/>
                    <a:pt x="494" y="357"/>
                  </a:cubicBezTo>
                  <a:cubicBezTo>
                    <a:pt x="604" y="323"/>
                    <a:pt x="748" y="255"/>
                    <a:pt x="850" y="179"/>
                  </a:cubicBezTo>
                  <a:cubicBezTo>
                    <a:pt x="961" y="145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5062;p60"/>
            <p:cNvSpPr/>
            <p:nvPr/>
          </p:nvSpPr>
          <p:spPr>
            <a:xfrm>
              <a:off x="708854" y="3295926"/>
              <a:ext cx="33767" cy="15373"/>
            </a:xfrm>
            <a:custGeom>
              <a:avLst/>
              <a:gdLst/>
              <a:ahLst/>
              <a:cxnLst/>
              <a:rect l="l" t="t" r="r" b="b"/>
              <a:pathLst>
                <a:path w="1028" h="468" extrusionOk="0">
                  <a:moveTo>
                    <a:pt x="850" y="0"/>
                  </a:moveTo>
                  <a:lnTo>
                    <a:pt x="816" y="0"/>
                  </a:lnTo>
                  <a:cubicBezTo>
                    <a:pt x="680" y="43"/>
                    <a:pt x="535" y="77"/>
                    <a:pt x="357" y="111"/>
                  </a:cubicBezTo>
                  <a:cubicBezTo>
                    <a:pt x="255" y="145"/>
                    <a:pt x="111" y="145"/>
                    <a:pt x="43" y="289"/>
                  </a:cubicBezTo>
                  <a:cubicBezTo>
                    <a:pt x="0" y="323"/>
                    <a:pt x="0" y="391"/>
                    <a:pt x="77" y="425"/>
                  </a:cubicBezTo>
                  <a:cubicBezTo>
                    <a:pt x="111" y="467"/>
                    <a:pt x="145" y="467"/>
                    <a:pt x="212" y="467"/>
                  </a:cubicBezTo>
                  <a:cubicBezTo>
                    <a:pt x="289" y="467"/>
                    <a:pt x="357" y="425"/>
                    <a:pt x="467" y="391"/>
                  </a:cubicBezTo>
                  <a:cubicBezTo>
                    <a:pt x="603" y="323"/>
                    <a:pt x="782" y="255"/>
                    <a:pt x="926" y="212"/>
                  </a:cubicBezTo>
                  <a:cubicBezTo>
                    <a:pt x="1028" y="145"/>
                    <a:pt x="960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5063;p60"/>
            <p:cNvSpPr/>
            <p:nvPr/>
          </p:nvSpPr>
          <p:spPr>
            <a:xfrm>
              <a:off x="657777" y="3313499"/>
              <a:ext cx="33800" cy="15077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850" y="0"/>
                  </a:moveTo>
                  <a:lnTo>
                    <a:pt x="816" y="0"/>
                  </a:lnTo>
                  <a:cubicBezTo>
                    <a:pt x="570" y="68"/>
                    <a:pt x="213" y="34"/>
                    <a:pt x="69" y="247"/>
                  </a:cubicBezTo>
                  <a:cubicBezTo>
                    <a:pt x="1" y="315"/>
                    <a:pt x="69" y="459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493" y="391"/>
                  </a:cubicBezTo>
                  <a:cubicBezTo>
                    <a:pt x="638" y="315"/>
                    <a:pt x="782" y="281"/>
                    <a:pt x="884" y="247"/>
                  </a:cubicBezTo>
                  <a:cubicBezTo>
                    <a:pt x="1028" y="213"/>
                    <a:pt x="994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5064;p60"/>
            <p:cNvSpPr/>
            <p:nvPr/>
          </p:nvSpPr>
          <p:spPr>
            <a:xfrm>
              <a:off x="651930" y="3361194"/>
              <a:ext cx="29037" cy="17343"/>
            </a:xfrm>
            <a:custGeom>
              <a:avLst/>
              <a:gdLst/>
              <a:ahLst/>
              <a:cxnLst/>
              <a:rect l="l" t="t" r="r" b="b"/>
              <a:pathLst>
                <a:path w="884" h="528" extrusionOk="0">
                  <a:moveTo>
                    <a:pt x="748" y="1"/>
                  </a:moveTo>
                  <a:lnTo>
                    <a:pt x="671" y="1"/>
                  </a:lnTo>
                  <a:cubicBezTo>
                    <a:pt x="569" y="35"/>
                    <a:pt x="459" y="103"/>
                    <a:pt x="357" y="137"/>
                  </a:cubicBezTo>
                  <a:cubicBezTo>
                    <a:pt x="323" y="179"/>
                    <a:pt x="247" y="179"/>
                    <a:pt x="213" y="213"/>
                  </a:cubicBezTo>
                  <a:cubicBezTo>
                    <a:pt x="145" y="247"/>
                    <a:pt x="111" y="281"/>
                    <a:pt x="77" y="315"/>
                  </a:cubicBezTo>
                  <a:cubicBezTo>
                    <a:pt x="0" y="426"/>
                    <a:pt x="77" y="528"/>
                    <a:pt x="179" y="528"/>
                  </a:cubicBezTo>
                  <a:lnTo>
                    <a:pt x="179" y="528"/>
                  </a:lnTo>
                  <a:cubicBezTo>
                    <a:pt x="247" y="494"/>
                    <a:pt x="323" y="528"/>
                    <a:pt x="357" y="494"/>
                  </a:cubicBezTo>
                  <a:cubicBezTo>
                    <a:pt x="425" y="460"/>
                    <a:pt x="459" y="460"/>
                    <a:pt x="501" y="426"/>
                  </a:cubicBezTo>
                  <a:cubicBezTo>
                    <a:pt x="603" y="349"/>
                    <a:pt x="714" y="315"/>
                    <a:pt x="782" y="247"/>
                  </a:cubicBezTo>
                  <a:cubicBezTo>
                    <a:pt x="884" y="179"/>
                    <a:pt x="850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5065;p60"/>
            <p:cNvSpPr/>
            <p:nvPr/>
          </p:nvSpPr>
          <p:spPr>
            <a:xfrm>
              <a:off x="666974" y="3403074"/>
              <a:ext cx="29333" cy="15077"/>
            </a:xfrm>
            <a:custGeom>
              <a:avLst/>
              <a:gdLst/>
              <a:ahLst/>
              <a:cxnLst/>
              <a:rect l="l" t="t" r="r" b="b"/>
              <a:pathLst>
                <a:path w="893" h="459" extrusionOk="0">
                  <a:moveTo>
                    <a:pt x="748" y="0"/>
                  </a:moveTo>
                  <a:lnTo>
                    <a:pt x="680" y="0"/>
                  </a:lnTo>
                  <a:cubicBezTo>
                    <a:pt x="570" y="34"/>
                    <a:pt x="468" y="68"/>
                    <a:pt x="358" y="102"/>
                  </a:cubicBezTo>
                  <a:cubicBezTo>
                    <a:pt x="256" y="136"/>
                    <a:pt x="145" y="136"/>
                    <a:pt x="77" y="246"/>
                  </a:cubicBezTo>
                  <a:cubicBezTo>
                    <a:pt x="1" y="314"/>
                    <a:pt x="77" y="425"/>
                    <a:pt x="145" y="459"/>
                  </a:cubicBezTo>
                  <a:lnTo>
                    <a:pt x="213" y="459"/>
                  </a:lnTo>
                  <a:cubicBezTo>
                    <a:pt x="290" y="459"/>
                    <a:pt x="358" y="425"/>
                    <a:pt x="468" y="391"/>
                  </a:cubicBezTo>
                  <a:cubicBezTo>
                    <a:pt x="536" y="348"/>
                    <a:pt x="638" y="280"/>
                    <a:pt x="748" y="246"/>
                  </a:cubicBezTo>
                  <a:cubicBezTo>
                    <a:pt x="893" y="213"/>
                    <a:pt x="850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5066;p60"/>
            <p:cNvSpPr/>
            <p:nvPr/>
          </p:nvSpPr>
          <p:spPr>
            <a:xfrm>
              <a:off x="732275" y="3334423"/>
              <a:ext cx="34917" cy="17343"/>
            </a:xfrm>
            <a:custGeom>
              <a:avLst/>
              <a:gdLst/>
              <a:ahLst/>
              <a:cxnLst/>
              <a:rect l="l" t="t" r="r" b="b"/>
              <a:pathLst>
                <a:path w="1063" h="528" extrusionOk="0">
                  <a:moveTo>
                    <a:pt x="884" y="0"/>
                  </a:moveTo>
                  <a:lnTo>
                    <a:pt x="850" y="0"/>
                  </a:lnTo>
                  <a:cubicBezTo>
                    <a:pt x="561" y="34"/>
                    <a:pt x="349" y="145"/>
                    <a:pt x="137" y="247"/>
                  </a:cubicBezTo>
                  <a:cubicBezTo>
                    <a:pt x="1" y="315"/>
                    <a:pt x="69" y="527"/>
                    <a:pt x="213" y="527"/>
                  </a:cubicBezTo>
                  <a:lnTo>
                    <a:pt x="247" y="527"/>
                  </a:lnTo>
                  <a:cubicBezTo>
                    <a:pt x="493" y="459"/>
                    <a:pt x="706" y="391"/>
                    <a:pt x="952" y="247"/>
                  </a:cubicBezTo>
                  <a:cubicBezTo>
                    <a:pt x="1063" y="179"/>
                    <a:pt x="986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5067;p60"/>
            <p:cNvSpPr/>
            <p:nvPr/>
          </p:nvSpPr>
          <p:spPr>
            <a:xfrm>
              <a:off x="720548" y="3427349"/>
              <a:ext cx="26836" cy="12843"/>
            </a:xfrm>
            <a:custGeom>
              <a:avLst/>
              <a:gdLst/>
              <a:ahLst/>
              <a:cxnLst/>
              <a:rect l="l" t="t" r="r" b="b"/>
              <a:pathLst>
                <a:path w="817" h="391" extrusionOk="0">
                  <a:moveTo>
                    <a:pt x="706" y="0"/>
                  </a:moveTo>
                  <a:lnTo>
                    <a:pt x="672" y="0"/>
                  </a:lnTo>
                  <a:cubicBezTo>
                    <a:pt x="460" y="77"/>
                    <a:pt x="213" y="145"/>
                    <a:pt x="35" y="289"/>
                  </a:cubicBezTo>
                  <a:cubicBezTo>
                    <a:pt x="1" y="323"/>
                    <a:pt x="35" y="391"/>
                    <a:pt x="69" y="391"/>
                  </a:cubicBezTo>
                  <a:lnTo>
                    <a:pt x="111" y="391"/>
                  </a:lnTo>
                  <a:cubicBezTo>
                    <a:pt x="324" y="391"/>
                    <a:pt x="536" y="247"/>
                    <a:pt x="748" y="179"/>
                  </a:cubicBezTo>
                  <a:cubicBezTo>
                    <a:pt x="816" y="145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5068;p60"/>
            <p:cNvSpPr/>
            <p:nvPr/>
          </p:nvSpPr>
          <p:spPr>
            <a:xfrm>
              <a:off x="715818" y="3470313"/>
              <a:ext cx="30450" cy="15373"/>
            </a:xfrm>
            <a:custGeom>
              <a:avLst/>
              <a:gdLst/>
              <a:ahLst/>
              <a:cxnLst/>
              <a:rect l="l" t="t" r="r" b="b"/>
              <a:pathLst>
                <a:path w="927" h="468" extrusionOk="0">
                  <a:moveTo>
                    <a:pt x="748" y="0"/>
                  </a:moveTo>
                  <a:lnTo>
                    <a:pt x="714" y="0"/>
                  </a:lnTo>
                  <a:cubicBezTo>
                    <a:pt x="502" y="43"/>
                    <a:pt x="111" y="77"/>
                    <a:pt x="0" y="323"/>
                  </a:cubicBezTo>
                  <a:cubicBezTo>
                    <a:pt x="0" y="391"/>
                    <a:pt x="43" y="468"/>
                    <a:pt x="111" y="468"/>
                  </a:cubicBezTo>
                  <a:lnTo>
                    <a:pt x="179" y="468"/>
                  </a:lnTo>
                  <a:cubicBezTo>
                    <a:pt x="255" y="468"/>
                    <a:pt x="357" y="425"/>
                    <a:pt x="425" y="391"/>
                  </a:cubicBezTo>
                  <a:cubicBezTo>
                    <a:pt x="536" y="323"/>
                    <a:pt x="680" y="255"/>
                    <a:pt x="782" y="213"/>
                  </a:cubicBezTo>
                  <a:cubicBezTo>
                    <a:pt x="926" y="179"/>
                    <a:pt x="892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5069;p60"/>
            <p:cNvSpPr/>
            <p:nvPr/>
          </p:nvSpPr>
          <p:spPr>
            <a:xfrm>
              <a:off x="789199" y="3471693"/>
              <a:ext cx="25720" cy="17343"/>
            </a:xfrm>
            <a:custGeom>
              <a:avLst/>
              <a:gdLst/>
              <a:ahLst/>
              <a:cxnLst/>
              <a:rect l="l" t="t" r="r" b="b"/>
              <a:pathLst>
                <a:path w="783" h="528" extrusionOk="0">
                  <a:moveTo>
                    <a:pt x="604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425" y="103"/>
                    <a:pt x="281" y="171"/>
                    <a:pt x="145" y="213"/>
                  </a:cubicBezTo>
                  <a:cubicBezTo>
                    <a:pt x="69" y="213"/>
                    <a:pt x="35" y="247"/>
                    <a:pt x="1" y="315"/>
                  </a:cubicBezTo>
                  <a:cubicBezTo>
                    <a:pt x="1" y="383"/>
                    <a:pt x="1" y="426"/>
                    <a:pt x="35" y="460"/>
                  </a:cubicBezTo>
                  <a:cubicBezTo>
                    <a:pt x="69" y="528"/>
                    <a:pt x="145" y="528"/>
                    <a:pt x="179" y="528"/>
                  </a:cubicBezTo>
                  <a:lnTo>
                    <a:pt x="247" y="528"/>
                  </a:lnTo>
                  <a:cubicBezTo>
                    <a:pt x="425" y="494"/>
                    <a:pt x="570" y="383"/>
                    <a:pt x="706" y="247"/>
                  </a:cubicBezTo>
                  <a:cubicBezTo>
                    <a:pt x="782" y="171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5070;p60"/>
            <p:cNvSpPr/>
            <p:nvPr/>
          </p:nvSpPr>
          <p:spPr>
            <a:xfrm>
              <a:off x="1028625" y="3573816"/>
              <a:ext cx="20957" cy="27953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459" y="1"/>
                  </a:moveTo>
                  <a:cubicBezTo>
                    <a:pt x="425" y="1"/>
                    <a:pt x="425" y="35"/>
                    <a:pt x="391" y="35"/>
                  </a:cubicBezTo>
                  <a:cubicBezTo>
                    <a:pt x="213" y="247"/>
                    <a:pt x="0" y="502"/>
                    <a:pt x="0" y="749"/>
                  </a:cubicBezTo>
                  <a:cubicBezTo>
                    <a:pt x="0" y="816"/>
                    <a:pt x="34" y="850"/>
                    <a:pt x="77" y="850"/>
                  </a:cubicBezTo>
                  <a:cubicBezTo>
                    <a:pt x="111" y="850"/>
                    <a:pt x="111" y="816"/>
                    <a:pt x="145" y="816"/>
                  </a:cubicBezTo>
                  <a:cubicBezTo>
                    <a:pt x="323" y="638"/>
                    <a:pt x="425" y="392"/>
                    <a:pt x="569" y="179"/>
                  </a:cubicBezTo>
                  <a:cubicBezTo>
                    <a:pt x="637" y="111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5071;p60"/>
            <p:cNvSpPr/>
            <p:nvPr/>
          </p:nvSpPr>
          <p:spPr>
            <a:xfrm>
              <a:off x="1050666" y="3592539"/>
              <a:ext cx="18723" cy="19840"/>
            </a:xfrm>
            <a:custGeom>
              <a:avLst/>
              <a:gdLst/>
              <a:ahLst/>
              <a:cxnLst/>
              <a:rect l="l" t="t" r="r" b="b"/>
              <a:pathLst>
                <a:path w="570" h="604" extrusionOk="0">
                  <a:moveTo>
                    <a:pt x="425" y="0"/>
                  </a:moveTo>
                  <a:cubicBezTo>
                    <a:pt x="391" y="0"/>
                    <a:pt x="391" y="0"/>
                    <a:pt x="357" y="34"/>
                  </a:cubicBezTo>
                  <a:cubicBezTo>
                    <a:pt x="289" y="102"/>
                    <a:pt x="213" y="179"/>
                    <a:pt x="145" y="246"/>
                  </a:cubicBezTo>
                  <a:cubicBezTo>
                    <a:pt x="111" y="280"/>
                    <a:pt x="77" y="314"/>
                    <a:pt x="43" y="357"/>
                  </a:cubicBezTo>
                  <a:cubicBezTo>
                    <a:pt x="0" y="391"/>
                    <a:pt x="0" y="425"/>
                    <a:pt x="0" y="493"/>
                  </a:cubicBezTo>
                  <a:cubicBezTo>
                    <a:pt x="0" y="569"/>
                    <a:pt x="77" y="603"/>
                    <a:pt x="111" y="603"/>
                  </a:cubicBezTo>
                  <a:cubicBezTo>
                    <a:pt x="213" y="603"/>
                    <a:pt x="289" y="493"/>
                    <a:pt x="357" y="391"/>
                  </a:cubicBezTo>
                  <a:cubicBezTo>
                    <a:pt x="391" y="314"/>
                    <a:pt x="468" y="246"/>
                    <a:pt x="535" y="179"/>
                  </a:cubicBezTo>
                  <a:cubicBezTo>
                    <a:pt x="569" y="68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5072;p60"/>
            <p:cNvSpPr/>
            <p:nvPr/>
          </p:nvSpPr>
          <p:spPr>
            <a:xfrm>
              <a:off x="1059042" y="3527501"/>
              <a:ext cx="23190" cy="23190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561" y="1"/>
                  </a:moveTo>
                  <a:cubicBezTo>
                    <a:pt x="527" y="1"/>
                    <a:pt x="493" y="1"/>
                    <a:pt x="459" y="35"/>
                  </a:cubicBezTo>
                  <a:cubicBezTo>
                    <a:pt x="382" y="137"/>
                    <a:pt x="314" y="213"/>
                    <a:pt x="213" y="281"/>
                  </a:cubicBezTo>
                  <a:cubicBezTo>
                    <a:pt x="102" y="349"/>
                    <a:pt x="0" y="426"/>
                    <a:pt x="0" y="561"/>
                  </a:cubicBezTo>
                  <a:cubicBezTo>
                    <a:pt x="0" y="638"/>
                    <a:pt x="34" y="672"/>
                    <a:pt x="68" y="706"/>
                  </a:cubicBezTo>
                  <a:lnTo>
                    <a:pt x="102" y="706"/>
                  </a:lnTo>
                  <a:cubicBezTo>
                    <a:pt x="246" y="706"/>
                    <a:pt x="348" y="561"/>
                    <a:pt x="425" y="494"/>
                  </a:cubicBezTo>
                  <a:cubicBezTo>
                    <a:pt x="527" y="349"/>
                    <a:pt x="561" y="247"/>
                    <a:pt x="637" y="137"/>
                  </a:cubicBezTo>
                  <a:cubicBezTo>
                    <a:pt x="705" y="69"/>
                    <a:pt x="637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5073;p60"/>
            <p:cNvSpPr/>
            <p:nvPr/>
          </p:nvSpPr>
          <p:spPr>
            <a:xfrm>
              <a:off x="1033355" y="3497084"/>
              <a:ext cx="19840" cy="18756"/>
            </a:xfrm>
            <a:custGeom>
              <a:avLst/>
              <a:gdLst/>
              <a:ahLst/>
              <a:cxnLst/>
              <a:rect l="l" t="t" r="r" b="b"/>
              <a:pathLst>
                <a:path w="604" h="571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15" y="111"/>
                    <a:pt x="247" y="179"/>
                    <a:pt x="179" y="247"/>
                  </a:cubicBezTo>
                  <a:cubicBezTo>
                    <a:pt x="103" y="290"/>
                    <a:pt x="1" y="392"/>
                    <a:pt x="35" y="502"/>
                  </a:cubicBezTo>
                  <a:cubicBezTo>
                    <a:pt x="35" y="536"/>
                    <a:pt x="69" y="570"/>
                    <a:pt x="103" y="570"/>
                  </a:cubicBezTo>
                  <a:lnTo>
                    <a:pt x="103" y="570"/>
                  </a:lnTo>
                  <a:cubicBezTo>
                    <a:pt x="213" y="570"/>
                    <a:pt x="281" y="460"/>
                    <a:pt x="357" y="392"/>
                  </a:cubicBezTo>
                  <a:cubicBezTo>
                    <a:pt x="425" y="324"/>
                    <a:pt x="493" y="247"/>
                    <a:pt x="527" y="145"/>
                  </a:cubicBezTo>
                  <a:cubicBezTo>
                    <a:pt x="604" y="77"/>
                    <a:pt x="570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5074;p60"/>
            <p:cNvSpPr/>
            <p:nvPr/>
          </p:nvSpPr>
          <p:spPr>
            <a:xfrm>
              <a:off x="1085550" y="3419235"/>
              <a:ext cx="20957" cy="19840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01" y="1"/>
                  </a:moveTo>
                  <a:lnTo>
                    <a:pt x="467" y="1"/>
                  </a:lnTo>
                  <a:cubicBezTo>
                    <a:pt x="357" y="69"/>
                    <a:pt x="289" y="145"/>
                    <a:pt x="179" y="213"/>
                  </a:cubicBezTo>
                  <a:cubicBezTo>
                    <a:pt x="111" y="324"/>
                    <a:pt x="0" y="392"/>
                    <a:pt x="0" y="494"/>
                  </a:cubicBezTo>
                  <a:cubicBezTo>
                    <a:pt x="0" y="570"/>
                    <a:pt x="77" y="604"/>
                    <a:pt x="111" y="604"/>
                  </a:cubicBezTo>
                  <a:lnTo>
                    <a:pt x="111" y="604"/>
                  </a:lnTo>
                  <a:cubicBezTo>
                    <a:pt x="255" y="604"/>
                    <a:pt x="323" y="494"/>
                    <a:pt x="391" y="426"/>
                  </a:cubicBezTo>
                  <a:cubicBezTo>
                    <a:pt x="467" y="324"/>
                    <a:pt x="535" y="247"/>
                    <a:pt x="603" y="145"/>
                  </a:cubicBezTo>
                  <a:cubicBezTo>
                    <a:pt x="637" y="69"/>
                    <a:pt x="569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5075;p60"/>
            <p:cNvSpPr/>
            <p:nvPr/>
          </p:nvSpPr>
          <p:spPr>
            <a:xfrm>
              <a:off x="1121813" y="3399428"/>
              <a:ext cx="17343" cy="22074"/>
            </a:xfrm>
            <a:custGeom>
              <a:avLst/>
              <a:gdLst/>
              <a:ahLst/>
              <a:cxnLst/>
              <a:rect l="l" t="t" r="r" b="b"/>
              <a:pathLst>
                <a:path w="528" h="672" extrusionOk="0">
                  <a:moveTo>
                    <a:pt x="383" y="1"/>
                  </a:moveTo>
                  <a:cubicBezTo>
                    <a:pt x="349" y="1"/>
                    <a:pt x="349" y="35"/>
                    <a:pt x="315" y="35"/>
                  </a:cubicBezTo>
                  <a:cubicBezTo>
                    <a:pt x="281" y="77"/>
                    <a:pt x="247" y="111"/>
                    <a:pt x="247" y="145"/>
                  </a:cubicBezTo>
                  <a:cubicBezTo>
                    <a:pt x="213" y="213"/>
                    <a:pt x="170" y="247"/>
                    <a:pt x="136" y="290"/>
                  </a:cubicBezTo>
                  <a:cubicBezTo>
                    <a:pt x="102" y="391"/>
                    <a:pt x="0" y="459"/>
                    <a:pt x="0" y="604"/>
                  </a:cubicBezTo>
                  <a:cubicBezTo>
                    <a:pt x="34" y="638"/>
                    <a:pt x="68" y="672"/>
                    <a:pt x="102" y="672"/>
                  </a:cubicBezTo>
                  <a:lnTo>
                    <a:pt x="136" y="672"/>
                  </a:lnTo>
                  <a:cubicBezTo>
                    <a:pt x="213" y="672"/>
                    <a:pt x="281" y="638"/>
                    <a:pt x="315" y="604"/>
                  </a:cubicBezTo>
                  <a:cubicBezTo>
                    <a:pt x="349" y="536"/>
                    <a:pt x="383" y="502"/>
                    <a:pt x="425" y="425"/>
                  </a:cubicBezTo>
                  <a:cubicBezTo>
                    <a:pt x="459" y="324"/>
                    <a:pt x="527" y="179"/>
                    <a:pt x="459" y="77"/>
                  </a:cubicBezTo>
                  <a:cubicBezTo>
                    <a:pt x="425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5076;p60"/>
            <p:cNvSpPr/>
            <p:nvPr/>
          </p:nvSpPr>
          <p:spPr>
            <a:xfrm>
              <a:off x="1081082" y="3476160"/>
              <a:ext cx="22074" cy="22074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493" y="1"/>
                  </a:moveTo>
                  <a:cubicBezTo>
                    <a:pt x="493" y="1"/>
                    <a:pt x="459" y="1"/>
                    <a:pt x="425" y="35"/>
                  </a:cubicBezTo>
                  <a:cubicBezTo>
                    <a:pt x="349" y="111"/>
                    <a:pt x="247" y="179"/>
                    <a:pt x="136" y="290"/>
                  </a:cubicBezTo>
                  <a:cubicBezTo>
                    <a:pt x="68" y="358"/>
                    <a:pt x="0" y="460"/>
                    <a:pt x="0" y="570"/>
                  </a:cubicBezTo>
                  <a:cubicBezTo>
                    <a:pt x="0" y="638"/>
                    <a:pt x="34" y="672"/>
                    <a:pt x="102" y="672"/>
                  </a:cubicBezTo>
                  <a:lnTo>
                    <a:pt x="102" y="672"/>
                  </a:lnTo>
                  <a:cubicBezTo>
                    <a:pt x="247" y="638"/>
                    <a:pt x="315" y="570"/>
                    <a:pt x="391" y="460"/>
                  </a:cubicBezTo>
                  <a:cubicBezTo>
                    <a:pt x="493" y="358"/>
                    <a:pt x="527" y="247"/>
                    <a:pt x="603" y="145"/>
                  </a:cubicBezTo>
                  <a:cubicBezTo>
                    <a:pt x="671" y="77"/>
                    <a:pt x="603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5077;p60"/>
            <p:cNvSpPr/>
            <p:nvPr/>
          </p:nvSpPr>
          <p:spPr>
            <a:xfrm>
              <a:off x="1241509" y="3572699"/>
              <a:ext cx="22074" cy="26836"/>
            </a:xfrm>
            <a:custGeom>
              <a:avLst/>
              <a:gdLst/>
              <a:ahLst/>
              <a:cxnLst/>
              <a:rect l="l" t="t" r="r" b="b"/>
              <a:pathLst>
                <a:path w="672" h="817" extrusionOk="0">
                  <a:moveTo>
                    <a:pt x="527" y="1"/>
                  </a:moveTo>
                  <a:lnTo>
                    <a:pt x="460" y="1"/>
                  </a:lnTo>
                  <a:cubicBezTo>
                    <a:pt x="281" y="179"/>
                    <a:pt x="1" y="494"/>
                    <a:pt x="137" y="749"/>
                  </a:cubicBezTo>
                  <a:cubicBezTo>
                    <a:pt x="137" y="783"/>
                    <a:pt x="213" y="817"/>
                    <a:pt x="247" y="817"/>
                  </a:cubicBezTo>
                  <a:cubicBezTo>
                    <a:pt x="281" y="817"/>
                    <a:pt x="315" y="783"/>
                    <a:pt x="349" y="783"/>
                  </a:cubicBezTo>
                  <a:cubicBezTo>
                    <a:pt x="426" y="672"/>
                    <a:pt x="426" y="570"/>
                    <a:pt x="460" y="460"/>
                  </a:cubicBezTo>
                  <a:cubicBezTo>
                    <a:pt x="493" y="358"/>
                    <a:pt x="561" y="247"/>
                    <a:pt x="638" y="145"/>
                  </a:cubicBezTo>
                  <a:cubicBezTo>
                    <a:pt x="672" y="69"/>
                    <a:pt x="60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5078;p60"/>
            <p:cNvSpPr/>
            <p:nvPr/>
          </p:nvSpPr>
          <p:spPr>
            <a:xfrm>
              <a:off x="1265784" y="3567969"/>
              <a:ext cx="15110" cy="24603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58" y="1"/>
                  </a:moveTo>
                  <a:cubicBezTo>
                    <a:pt x="324" y="1"/>
                    <a:pt x="290" y="43"/>
                    <a:pt x="247" y="77"/>
                  </a:cubicBezTo>
                  <a:cubicBezTo>
                    <a:pt x="213" y="145"/>
                    <a:pt x="179" y="255"/>
                    <a:pt x="145" y="323"/>
                  </a:cubicBezTo>
                  <a:cubicBezTo>
                    <a:pt x="111" y="357"/>
                    <a:pt x="77" y="391"/>
                    <a:pt x="77" y="425"/>
                  </a:cubicBezTo>
                  <a:cubicBezTo>
                    <a:pt x="35" y="502"/>
                    <a:pt x="35" y="536"/>
                    <a:pt x="35" y="604"/>
                  </a:cubicBezTo>
                  <a:cubicBezTo>
                    <a:pt x="1" y="680"/>
                    <a:pt x="77" y="748"/>
                    <a:pt x="179" y="748"/>
                  </a:cubicBezTo>
                  <a:cubicBezTo>
                    <a:pt x="179" y="748"/>
                    <a:pt x="213" y="748"/>
                    <a:pt x="247" y="714"/>
                  </a:cubicBezTo>
                  <a:cubicBezTo>
                    <a:pt x="290" y="680"/>
                    <a:pt x="358" y="638"/>
                    <a:pt x="392" y="604"/>
                  </a:cubicBezTo>
                  <a:cubicBezTo>
                    <a:pt x="392" y="536"/>
                    <a:pt x="426" y="502"/>
                    <a:pt x="426" y="425"/>
                  </a:cubicBezTo>
                  <a:cubicBezTo>
                    <a:pt x="460" y="323"/>
                    <a:pt x="460" y="213"/>
                    <a:pt x="460" y="77"/>
                  </a:cubicBezTo>
                  <a:cubicBezTo>
                    <a:pt x="460" y="43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5079;p60"/>
            <p:cNvSpPr/>
            <p:nvPr/>
          </p:nvSpPr>
          <p:spPr>
            <a:xfrm>
              <a:off x="1285591" y="3504080"/>
              <a:ext cx="13993" cy="22074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281" y="0"/>
                  </a:moveTo>
                  <a:cubicBezTo>
                    <a:pt x="247" y="0"/>
                    <a:pt x="213" y="0"/>
                    <a:pt x="179" y="34"/>
                  </a:cubicBezTo>
                  <a:cubicBezTo>
                    <a:pt x="111" y="213"/>
                    <a:pt x="1" y="459"/>
                    <a:pt x="111" y="637"/>
                  </a:cubicBezTo>
                  <a:cubicBezTo>
                    <a:pt x="111" y="671"/>
                    <a:pt x="145" y="671"/>
                    <a:pt x="179" y="671"/>
                  </a:cubicBez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81" y="501"/>
                    <a:pt x="324" y="425"/>
                  </a:cubicBezTo>
                  <a:cubicBezTo>
                    <a:pt x="324" y="323"/>
                    <a:pt x="358" y="213"/>
                    <a:pt x="392" y="111"/>
                  </a:cubicBezTo>
                  <a:cubicBezTo>
                    <a:pt x="426" y="34"/>
                    <a:pt x="358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5080;p60"/>
            <p:cNvSpPr/>
            <p:nvPr/>
          </p:nvSpPr>
          <p:spPr>
            <a:xfrm>
              <a:off x="1313511" y="3500730"/>
              <a:ext cx="18723" cy="27920"/>
            </a:xfrm>
            <a:custGeom>
              <a:avLst/>
              <a:gdLst/>
              <a:ahLst/>
              <a:cxnLst/>
              <a:rect l="l" t="t" r="r" b="b"/>
              <a:pathLst>
                <a:path w="570" h="850" extrusionOk="0">
                  <a:moveTo>
                    <a:pt x="425" y="0"/>
                  </a:moveTo>
                  <a:cubicBezTo>
                    <a:pt x="391" y="0"/>
                    <a:pt x="357" y="0"/>
                    <a:pt x="323" y="68"/>
                  </a:cubicBezTo>
                  <a:cubicBezTo>
                    <a:pt x="247" y="281"/>
                    <a:pt x="34" y="459"/>
                    <a:pt x="34" y="705"/>
                  </a:cubicBezTo>
                  <a:cubicBezTo>
                    <a:pt x="0" y="773"/>
                    <a:pt x="34" y="850"/>
                    <a:pt x="111" y="850"/>
                  </a:cubicBezTo>
                  <a:cubicBezTo>
                    <a:pt x="145" y="850"/>
                    <a:pt x="145" y="816"/>
                    <a:pt x="179" y="816"/>
                  </a:cubicBezTo>
                  <a:cubicBezTo>
                    <a:pt x="391" y="671"/>
                    <a:pt x="459" y="391"/>
                    <a:pt x="536" y="136"/>
                  </a:cubicBezTo>
                  <a:cubicBezTo>
                    <a:pt x="570" y="68"/>
                    <a:pt x="493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5081;p60"/>
            <p:cNvSpPr/>
            <p:nvPr/>
          </p:nvSpPr>
          <p:spPr>
            <a:xfrm>
              <a:off x="1228699" y="3650580"/>
              <a:ext cx="24307" cy="31534"/>
            </a:xfrm>
            <a:custGeom>
              <a:avLst/>
              <a:gdLst/>
              <a:ahLst/>
              <a:cxnLst/>
              <a:rect l="l" t="t" r="r" b="b"/>
              <a:pathLst>
                <a:path w="740" h="960" extrusionOk="0">
                  <a:moveTo>
                    <a:pt x="637" y="0"/>
                  </a:moveTo>
                  <a:lnTo>
                    <a:pt x="569" y="0"/>
                  </a:lnTo>
                  <a:cubicBezTo>
                    <a:pt x="459" y="144"/>
                    <a:pt x="357" y="289"/>
                    <a:pt x="246" y="391"/>
                  </a:cubicBezTo>
                  <a:cubicBezTo>
                    <a:pt x="144" y="535"/>
                    <a:pt x="34" y="637"/>
                    <a:pt x="34" y="816"/>
                  </a:cubicBezTo>
                  <a:cubicBezTo>
                    <a:pt x="0" y="884"/>
                    <a:pt x="34" y="960"/>
                    <a:pt x="102" y="960"/>
                  </a:cubicBezTo>
                  <a:cubicBezTo>
                    <a:pt x="102" y="960"/>
                    <a:pt x="144" y="960"/>
                    <a:pt x="144" y="926"/>
                  </a:cubicBezTo>
                  <a:cubicBezTo>
                    <a:pt x="314" y="884"/>
                    <a:pt x="391" y="748"/>
                    <a:pt x="493" y="603"/>
                  </a:cubicBezTo>
                  <a:cubicBezTo>
                    <a:pt x="603" y="425"/>
                    <a:pt x="671" y="289"/>
                    <a:pt x="739" y="110"/>
                  </a:cubicBezTo>
                  <a:cubicBezTo>
                    <a:pt x="739" y="34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5082;p60"/>
            <p:cNvSpPr/>
            <p:nvPr/>
          </p:nvSpPr>
          <p:spPr>
            <a:xfrm>
              <a:off x="1190169" y="3637737"/>
              <a:ext cx="17606" cy="23453"/>
            </a:xfrm>
            <a:custGeom>
              <a:avLst/>
              <a:gdLst/>
              <a:ahLst/>
              <a:cxnLst/>
              <a:rect l="l" t="t" r="r" b="b"/>
              <a:pathLst>
                <a:path w="536" h="714" extrusionOk="0">
                  <a:moveTo>
                    <a:pt x="391" y="0"/>
                  </a:moveTo>
                  <a:cubicBezTo>
                    <a:pt x="358" y="0"/>
                    <a:pt x="324" y="43"/>
                    <a:pt x="290" y="77"/>
                  </a:cubicBezTo>
                  <a:cubicBezTo>
                    <a:pt x="256" y="145"/>
                    <a:pt x="179" y="255"/>
                    <a:pt x="111" y="323"/>
                  </a:cubicBezTo>
                  <a:cubicBezTo>
                    <a:pt x="77" y="425"/>
                    <a:pt x="1" y="535"/>
                    <a:pt x="43" y="603"/>
                  </a:cubicBezTo>
                  <a:cubicBezTo>
                    <a:pt x="43" y="637"/>
                    <a:pt x="77" y="714"/>
                    <a:pt x="111" y="714"/>
                  </a:cubicBezTo>
                  <a:cubicBezTo>
                    <a:pt x="111" y="714"/>
                    <a:pt x="145" y="714"/>
                    <a:pt x="145" y="680"/>
                  </a:cubicBezTo>
                  <a:cubicBezTo>
                    <a:pt x="213" y="637"/>
                    <a:pt x="290" y="569"/>
                    <a:pt x="358" y="501"/>
                  </a:cubicBezTo>
                  <a:cubicBezTo>
                    <a:pt x="391" y="391"/>
                    <a:pt x="468" y="289"/>
                    <a:pt x="502" y="179"/>
                  </a:cubicBezTo>
                  <a:cubicBezTo>
                    <a:pt x="536" y="111"/>
                    <a:pt x="46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5083;p60"/>
            <p:cNvSpPr/>
            <p:nvPr/>
          </p:nvSpPr>
          <p:spPr>
            <a:xfrm>
              <a:off x="1111203" y="3614579"/>
              <a:ext cx="13993" cy="19840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323" y="0"/>
                  </a:moveTo>
                  <a:cubicBezTo>
                    <a:pt x="281" y="0"/>
                    <a:pt x="281" y="0"/>
                    <a:pt x="247" y="34"/>
                  </a:cubicBezTo>
                  <a:cubicBezTo>
                    <a:pt x="145" y="179"/>
                    <a:pt x="1" y="357"/>
                    <a:pt x="35" y="535"/>
                  </a:cubicBezTo>
                  <a:cubicBezTo>
                    <a:pt x="35" y="569"/>
                    <a:pt x="69" y="603"/>
                    <a:pt x="111" y="603"/>
                  </a:cubicBezTo>
                  <a:cubicBezTo>
                    <a:pt x="145" y="603"/>
                    <a:pt x="145" y="603"/>
                    <a:pt x="145" y="569"/>
                  </a:cubicBezTo>
                  <a:cubicBezTo>
                    <a:pt x="247" y="535"/>
                    <a:pt x="281" y="425"/>
                    <a:pt x="323" y="357"/>
                  </a:cubicBezTo>
                  <a:cubicBezTo>
                    <a:pt x="357" y="281"/>
                    <a:pt x="391" y="179"/>
                    <a:pt x="425" y="111"/>
                  </a:cubicBezTo>
                  <a:cubicBezTo>
                    <a:pt x="425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5084;p60"/>
            <p:cNvSpPr/>
            <p:nvPr/>
          </p:nvSpPr>
          <p:spPr>
            <a:xfrm>
              <a:off x="1126280" y="3626306"/>
              <a:ext cx="18723" cy="17311"/>
            </a:xfrm>
            <a:custGeom>
              <a:avLst/>
              <a:gdLst/>
              <a:ahLst/>
              <a:cxnLst/>
              <a:rect l="l" t="t" r="r" b="b"/>
              <a:pathLst>
                <a:path w="570" h="527" extrusionOk="0">
                  <a:moveTo>
                    <a:pt x="391" y="0"/>
                  </a:moveTo>
                  <a:lnTo>
                    <a:pt x="357" y="0"/>
                  </a:lnTo>
                  <a:cubicBezTo>
                    <a:pt x="289" y="68"/>
                    <a:pt x="179" y="102"/>
                    <a:pt x="145" y="178"/>
                  </a:cubicBezTo>
                  <a:cubicBezTo>
                    <a:pt x="77" y="246"/>
                    <a:pt x="0" y="348"/>
                    <a:pt x="0" y="425"/>
                  </a:cubicBezTo>
                  <a:cubicBezTo>
                    <a:pt x="0" y="493"/>
                    <a:pt x="34" y="527"/>
                    <a:pt x="111" y="527"/>
                  </a:cubicBezTo>
                  <a:lnTo>
                    <a:pt x="145" y="527"/>
                  </a:lnTo>
                  <a:cubicBezTo>
                    <a:pt x="213" y="493"/>
                    <a:pt x="247" y="425"/>
                    <a:pt x="323" y="391"/>
                  </a:cubicBezTo>
                  <a:cubicBezTo>
                    <a:pt x="391" y="314"/>
                    <a:pt x="425" y="246"/>
                    <a:pt x="502" y="212"/>
                  </a:cubicBezTo>
                  <a:cubicBezTo>
                    <a:pt x="570" y="136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5085;p60"/>
            <p:cNvSpPr/>
            <p:nvPr/>
          </p:nvSpPr>
          <p:spPr>
            <a:xfrm>
              <a:off x="966937" y="3630740"/>
              <a:ext cx="15405" cy="26836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24" y="1"/>
                  </a:moveTo>
                  <a:cubicBezTo>
                    <a:pt x="290" y="1"/>
                    <a:pt x="290" y="43"/>
                    <a:pt x="256" y="77"/>
                  </a:cubicBezTo>
                  <a:cubicBezTo>
                    <a:pt x="213" y="179"/>
                    <a:pt x="145" y="290"/>
                    <a:pt x="77" y="426"/>
                  </a:cubicBezTo>
                  <a:cubicBezTo>
                    <a:pt x="43" y="536"/>
                    <a:pt x="1" y="638"/>
                    <a:pt x="77" y="748"/>
                  </a:cubicBezTo>
                  <a:cubicBezTo>
                    <a:pt x="77" y="782"/>
                    <a:pt x="111" y="816"/>
                    <a:pt x="145" y="816"/>
                  </a:cubicBezTo>
                  <a:cubicBezTo>
                    <a:pt x="179" y="816"/>
                    <a:pt x="179" y="816"/>
                    <a:pt x="213" y="782"/>
                  </a:cubicBezTo>
                  <a:cubicBezTo>
                    <a:pt x="290" y="714"/>
                    <a:pt x="324" y="638"/>
                    <a:pt x="324" y="536"/>
                  </a:cubicBezTo>
                  <a:cubicBezTo>
                    <a:pt x="358" y="392"/>
                    <a:pt x="358" y="290"/>
                    <a:pt x="426" y="179"/>
                  </a:cubicBezTo>
                  <a:cubicBezTo>
                    <a:pt x="468" y="77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5086;p60"/>
            <p:cNvSpPr/>
            <p:nvPr/>
          </p:nvSpPr>
          <p:spPr>
            <a:xfrm>
              <a:off x="989274" y="3642467"/>
              <a:ext cx="17343" cy="23190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1"/>
                  </a:moveTo>
                  <a:cubicBezTo>
                    <a:pt x="383" y="1"/>
                    <a:pt x="349" y="35"/>
                    <a:pt x="315" y="69"/>
                  </a:cubicBezTo>
                  <a:cubicBezTo>
                    <a:pt x="213" y="213"/>
                    <a:pt x="68" y="391"/>
                    <a:pt x="34" y="570"/>
                  </a:cubicBezTo>
                  <a:cubicBezTo>
                    <a:pt x="0" y="672"/>
                    <a:pt x="68" y="706"/>
                    <a:pt x="170" y="706"/>
                  </a:cubicBezTo>
                  <a:cubicBezTo>
                    <a:pt x="213" y="706"/>
                    <a:pt x="247" y="706"/>
                    <a:pt x="281" y="672"/>
                  </a:cubicBezTo>
                  <a:cubicBezTo>
                    <a:pt x="349" y="493"/>
                    <a:pt x="425" y="324"/>
                    <a:pt x="493" y="145"/>
                  </a:cubicBezTo>
                  <a:cubicBezTo>
                    <a:pt x="527" y="69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5087;p60"/>
            <p:cNvSpPr/>
            <p:nvPr/>
          </p:nvSpPr>
          <p:spPr>
            <a:xfrm>
              <a:off x="999588" y="3739006"/>
              <a:ext cx="13993" cy="18756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281" y="1"/>
                  </a:moveTo>
                  <a:cubicBezTo>
                    <a:pt x="247" y="1"/>
                    <a:pt x="213" y="1"/>
                    <a:pt x="213" y="35"/>
                  </a:cubicBezTo>
                  <a:cubicBezTo>
                    <a:pt x="145" y="103"/>
                    <a:pt x="111" y="179"/>
                    <a:pt x="69" y="281"/>
                  </a:cubicBezTo>
                  <a:cubicBezTo>
                    <a:pt x="35" y="358"/>
                    <a:pt x="1" y="426"/>
                    <a:pt x="35" y="494"/>
                  </a:cubicBezTo>
                  <a:cubicBezTo>
                    <a:pt x="35" y="528"/>
                    <a:pt x="69" y="570"/>
                    <a:pt x="111" y="570"/>
                  </a:cubicBezTo>
                  <a:lnTo>
                    <a:pt x="111" y="528"/>
                  </a:lnTo>
                  <a:cubicBezTo>
                    <a:pt x="179" y="494"/>
                    <a:pt x="213" y="426"/>
                    <a:pt x="247" y="358"/>
                  </a:cubicBezTo>
                  <a:cubicBezTo>
                    <a:pt x="281" y="281"/>
                    <a:pt x="324" y="213"/>
                    <a:pt x="358" y="145"/>
                  </a:cubicBezTo>
                  <a:cubicBezTo>
                    <a:pt x="425" y="69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5088;p60"/>
            <p:cNvSpPr/>
            <p:nvPr/>
          </p:nvSpPr>
          <p:spPr>
            <a:xfrm>
              <a:off x="1028625" y="3743769"/>
              <a:ext cx="15077" cy="18427"/>
            </a:xfrm>
            <a:custGeom>
              <a:avLst/>
              <a:gdLst/>
              <a:ahLst/>
              <a:cxnLst/>
              <a:rect l="l" t="t" r="r" b="b"/>
              <a:pathLst>
                <a:path w="459" h="561" extrusionOk="0">
                  <a:moveTo>
                    <a:pt x="323" y="0"/>
                  </a:moveTo>
                  <a:cubicBezTo>
                    <a:pt x="289" y="0"/>
                    <a:pt x="247" y="0"/>
                    <a:pt x="247" y="34"/>
                  </a:cubicBezTo>
                  <a:cubicBezTo>
                    <a:pt x="213" y="102"/>
                    <a:pt x="145" y="170"/>
                    <a:pt x="111" y="213"/>
                  </a:cubicBezTo>
                  <a:cubicBezTo>
                    <a:pt x="77" y="281"/>
                    <a:pt x="34" y="349"/>
                    <a:pt x="34" y="425"/>
                  </a:cubicBezTo>
                  <a:cubicBezTo>
                    <a:pt x="0" y="493"/>
                    <a:pt x="77" y="561"/>
                    <a:pt x="145" y="561"/>
                  </a:cubicBezTo>
                  <a:cubicBezTo>
                    <a:pt x="179" y="561"/>
                    <a:pt x="213" y="561"/>
                    <a:pt x="213" y="527"/>
                  </a:cubicBezTo>
                  <a:cubicBezTo>
                    <a:pt x="323" y="425"/>
                    <a:pt x="357" y="247"/>
                    <a:pt x="425" y="102"/>
                  </a:cubicBezTo>
                  <a:cubicBezTo>
                    <a:pt x="459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5089;p60"/>
            <p:cNvSpPr/>
            <p:nvPr/>
          </p:nvSpPr>
          <p:spPr>
            <a:xfrm>
              <a:off x="1060158" y="3663391"/>
              <a:ext cx="15077" cy="25720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14" y="1"/>
                  </a:moveTo>
                  <a:cubicBezTo>
                    <a:pt x="280" y="1"/>
                    <a:pt x="246" y="1"/>
                    <a:pt x="246" y="69"/>
                  </a:cubicBezTo>
                  <a:cubicBezTo>
                    <a:pt x="136" y="247"/>
                    <a:pt x="0" y="460"/>
                    <a:pt x="34" y="706"/>
                  </a:cubicBezTo>
                  <a:cubicBezTo>
                    <a:pt x="68" y="748"/>
                    <a:pt x="102" y="782"/>
                    <a:pt x="136" y="782"/>
                  </a:cubicBezTo>
                  <a:cubicBezTo>
                    <a:pt x="179" y="782"/>
                    <a:pt x="179" y="748"/>
                    <a:pt x="212" y="748"/>
                  </a:cubicBezTo>
                  <a:cubicBezTo>
                    <a:pt x="391" y="604"/>
                    <a:pt x="391" y="358"/>
                    <a:pt x="459" y="145"/>
                  </a:cubicBezTo>
                  <a:cubicBezTo>
                    <a:pt x="459" y="69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5090;p60"/>
            <p:cNvSpPr/>
            <p:nvPr/>
          </p:nvSpPr>
          <p:spPr>
            <a:xfrm>
              <a:off x="1093926" y="3694924"/>
              <a:ext cx="17311" cy="19577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82" y="1"/>
                  </a:moveTo>
                  <a:cubicBezTo>
                    <a:pt x="314" y="1"/>
                    <a:pt x="280" y="1"/>
                    <a:pt x="280" y="35"/>
                  </a:cubicBezTo>
                  <a:cubicBezTo>
                    <a:pt x="212" y="137"/>
                    <a:pt x="102" y="213"/>
                    <a:pt x="68" y="315"/>
                  </a:cubicBezTo>
                  <a:cubicBezTo>
                    <a:pt x="34" y="383"/>
                    <a:pt x="0" y="527"/>
                    <a:pt x="68" y="595"/>
                  </a:cubicBezTo>
                  <a:lnTo>
                    <a:pt x="136" y="595"/>
                  </a:lnTo>
                  <a:cubicBezTo>
                    <a:pt x="212" y="595"/>
                    <a:pt x="280" y="527"/>
                    <a:pt x="314" y="493"/>
                  </a:cubicBezTo>
                  <a:cubicBezTo>
                    <a:pt x="382" y="383"/>
                    <a:pt x="425" y="281"/>
                    <a:pt x="493" y="171"/>
                  </a:cubicBezTo>
                  <a:cubicBezTo>
                    <a:pt x="527" y="69"/>
                    <a:pt x="459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5091;p60"/>
            <p:cNvSpPr/>
            <p:nvPr/>
          </p:nvSpPr>
          <p:spPr>
            <a:xfrm>
              <a:off x="1178738" y="3713352"/>
              <a:ext cx="19840" cy="25687"/>
            </a:xfrm>
            <a:custGeom>
              <a:avLst/>
              <a:gdLst/>
              <a:ahLst/>
              <a:cxnLst/>
              <a:rect l="l" t="t" r="r" b="b"/>
              <a:pathLst>
                <a:path w="604" h="782" extrusionOk="0">
                  <a:moveTo>
                    <a:pt x="459" y="0"/>
                  </a:moveTo>
                  <a:cubicBezTo>
                    <a:pt x="425" y="0"/>
                    <a:pt x="391" y="34"/>
                    <a:pt x="349" y="77"/>
                  </a:cubicBezTo>
                  <a:cubicBezTo>
                    <a:pt x="281" y="145"/>
                    <a:pt x="213" y="247"/>
                    <a:pt x="136" y="357"/>
                  </a:cubicBezTo>
                  <a:cubicBezTo>
                    <a:pt x="68" y="459"/>
                    <a:pt x="0" y="570"/>
                    <a:pt x="34" y="671"/>
                  </a:cubicBezTo>
                  <a:cubicBezTo>
                    <a:pt x="34" y="748"/>
                    <a:pt x="68" y="782"/>
                    <a:pt x="136" y="782"/>
                  </a:cubicBezTo>
                  <a:lnTo>
                    <a:pt x="179" y="782"/>
                  </a:lnTo>
                  <a:cubicBezTo>
                    <a:pt x="281" y="714"/>
                    <a:pt x="315" y="604"/>
                    <a:pt x="391" y="502"/>
                  </a:cubicBezTo>
                  <a:cubicBezTo>
                    <a:pt x="425" y="391"/>
                    <a:pt x="493" y="289"/>
                    <a:pt x="527" y="179"/>
                  </a:cubicBezTo>
                  <a:cubicBezTo>
                    <a:pt x="604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5092;p60"/>
            <p:cNvSpPr/>
            <p:nvPr/>
          </p:nvSpPr>
          <p:spPr>
            <a:xfrm>
              <a:off x="1150818" y="3764692"/>
              <a:ext cx="20990" cy="24307"/>
            </a:xfrm>
            <a:custGeom>
              <a:avLst/>
              <a:gdLst/>
              <a:ahLst/>
              <a:cxnLst/>
              <a:rect l="l" t="t" r="r" b="b"/>
              <a:pathLst>
                <a:path w="639" h="740" extrusionOk="0">
                  <a:moveTo>
                    <a:pt x="460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315" y="136"/>
                    <a:pt x="247" y="247"/>
                    <a:pt x="213" y="315"/>
                  </a:cubicBezTo>
                  <a:cubicBezTo>
                    <a:pt x="137" y="425"/>
                    <a:pt x="35" y="493"/>
                    <a:pt x="1" y="595"/>
                  </a:cubicBezTo>
                  <a:cubicBezTo>
                    <a:pt x="1" y="672"/>
                    <a:pt x="35" y="740"/>
                    <a:pt x="103" y="740"/>
                  </a:cubicBezTo>
                  <a:cubicBezTo>
                    <a:pt x="137" y="740"/>
                    <a:pt x="137" y="740"/>
                    <a:pt x="179" y="706"/>
                  </a:cubicBezTo>
                  <a:cubicBezTo>
                    <a:pt x="247" y="672"/>
                    <a:pt x="315" y="561"/>
                    <a:pt x="392" y="459"/>
                  </a:cubicBezTo>
                  <a:cubicBezTo>
                    <a:pt x="460" y="383"/>
                    <a:pt x="528" y="281"/>
                    <a:pt x="562" y="170"/>
                  </a:cubicBezTo>
                  <a:cubicBezTo>
                    <a:pt x="638" y="68"/>
                    <a:pt x="562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5093;p60"/>
            <p:cNvSpPr/>
            <p:nvPr/>
          </p:nvSpPr>
          <p:spPr>
            <a:xfrm>
              <a:off x="1129894" y="3763280"/>
              <a:ext cx="16227" cy="20990"/>
            </a:xfrm>
            <a:custGeom>
              <a:avLst/>
              <a:gdLst/>
              <a:ahLst/>
              <a:cxnLst/>
              <a:rect l="l" t="t" r="r" b="b"/>
              <a:pathLst>
                <a:path w="494" h="639" extrusionOk="0">
                  <a:moveTo>
                    <a:pt x="349" y="1"/>
                  </a:moveTo>
                  <a:cubicBezTo>
                    <a:pt x="349" y="1"/>
                    <a:pt x="315" y="43"/>
                    <a:pt x="281" y="77"/>
                  </a:cubicBezTo>
                  <a:cubicBezTo>
                    <a:pt x="179" y="213"/>
                    <a:pt x="35" y="358"/>
                    <a:pt x="1" y="570"/>
                  </a:cubicBezTo>
                  <a:cubicBezTo>
                    <a:pt x="1" y="604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13" y="570"/>
                    <a:pt x="247" y="502"/>
                    <a:pt x="315" y="426"/>
                  </a:cubicBezTo>
                  <a:cubicBezTo>
                    <a:pt x="349" y="324"/>
                    <a:pt x="426" y="256"/>
                    <a:pt x="460" y="145"/>
                  </a:cubicBezTo>
                  <a:cubicBezTo>
                    <a:pt x="494" y="77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5094;p60"/>
            <p:cNvSpPr/>
            <p:nvPr/>
          </p:nvSpPr>
          <p:spPr>
            <a:xfrm>
              <a:off x="1078553" y="3819088"/>
              <a:ext cx="11759" cy="16522"/>
            </a:xfrm>
            <a:custGeom>
              <a:avLst/>
              <a:gdLst/>
              <a:ahLst/>
              <a:cxnLst/>
              <a:rect l="l" t="t" r="r" b="b"/>
              <a:pathLst>
                <a:path w="358" h="503" extrusionOk="0">
                  <a:moveTo>
                    <a:pt x="256" y="1"/>
                  </a:moveTo>
                  <a:cubicBezTo>
                    <a:pt x="213" y="1"/>
                    <a:pt x="145" y="1"/>
                    <a:pt x="145" y="77"/>
                  </a:cubicBezTo>
                  <a:cubicBezTo>
                    <a:pt x="145" y="145"/>
                    <a:pt x="111" y="179"/>
                    <a:pt x="77" y="256"/>
                  </a:cubicBezTo>
                  <a:cubicBezTo>
                    <a:pt x="43" y="290"/>
                    <a:pt x="43" y="358"/>
                    <a:pt x="1" y="426"/>
                  </a:cubicBezTo>
                  <a:cubicBezTo>
                    <a:pt x="1" y="468"/>
                    <a:pt x="43" y="502"/>
                    <a:pt x="77" y="502"/>
                  </a:cubicBezTo>
                  <a:lnTo>
                    <a:pt x="111" y="502"/>
                  </a:lnTo>
                  <a:cubicBezTo>
                    <a:pt x="145" y="502"/>
                    <a:pt x="145" y="502"/>
                    <a:pt x="179" y="468"/>
                  </a:cubicBezTo>
                  <a:cubicBezTo>
                    <a:pt x="179" y="468"/>
                    <a:pt x="213" y="468"/>
                    <a:pt x="179" y="468"/>
                  </a:cubicBezTo>
                  <a:lnTo>
                    <a:pt x="179" y="468"/>
                  </a:lnTo>
                  <a:lnTo>
                    <a:pt x="179" y="468"/>
                  </a:lnTo>
                  <a:lnTo>
                    <a:pt x="179" y="468"/>
                  </a:lnTo>
                  <a:cubicBezTo>
                    <a:pt x="213" y="426"/>
                    <a:pt x="256" y="392"/>
                    <a:pt x="290" y="358"/>
                  </a:cubicBezTo>
                  <a:cubicBezTo>
                    <a:pt x="324" y="290"/>
                    <a:pt x="358" y="213"/>
                    <a:pt x="358" y="145"/>
                  </a:cubicBezTo>
                  <a:cubicBezTo>
                    <a:pt x="358" y="43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5095;p60"/>
            <p:cNvSpPr/>
            <p:nvPr/>
          </p:nvSpPr>
          <p:spPr>
            <a:xfrm>
              <a:off x="1035589" y="3811007"/>
              <a:ext cx="19840" cy="18723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59" y="1"/>
                  </a:moveTo>
                  <a:cubicBezTo>
                    <a:pt x="425" y="1"/>
                    <a:pt x="425" y="1"/>
                    <a:pt x="391" y="35"/>
                  </a:cubicBezTo>
                  <a:cubicBezTo>
                    <a:pt x="323" y="77"/>
                    <a:pt x="247" y="145"/>
                    <a:pt x="145" y="213"/>
                  </a:cubicBezTo>
                  <a:cubicBezTo>
                    <a:pt x="111" y="289"/>
                    <a:pt x="1" y="391"/>
                    <a:pt x="35" y="502"/>
                  </a:cubicBezTo>
                  <a:cubicBezTo>
                    <a:pt x="35" y="536"/>
                    <a:pt x="77" y="570"/>
                    <a:pt x="111" y="570"/>
                  </a:cubicBezTo>
                  <a:lnTo>
                    <a:pt x="111" y="570"/>
                  </a:lnTo>
                  <a:cubicBezTo>
                    <a:pt x="213" y="570"/>
                    <a:pt x="289" y="459"/>
                    <a:pt x="323" y="425"/>
                  </a:cubicBezTo>
                  <a:cubicBezTo>
                    <a:pt x="391" y="357"/>
                    <a:pt x="459" y="289"/>
                    <a:pt x="536" y="213"/>
                  </a:cubicBezTo>
                  <a:cubicBezTo>
                    <a:pt x="570" y="179"/>
                    <a:pt x="604" y="145"/>
                    <a:pt x="570" y="77"/>
                  </a:cubicBezTo>
                  <a:cubicBezTo>
                    <a:pt x="536" y="35"/>
                    <a:pt x="502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5096;p60"/>
            <p:cNvSpPr/>
            <p:nvPr/>
          </p:nvSpPr>
          <p:spPr>
            <a:xfrm>
              <a:off x="881008" y="2838032"/>
              <a:ext cx="628964" cy="456810"/>
            </a:xfrm>
            <a:custGeom>
              <a:avLst/>
              <a:gdLst/>
              <a:ahLst/>
              <a:cxnLst/>
              <a:rect l="l" t="t" r="r" b="b"/>
              <a:pathLst>
                <a:path w="19148" h="13907" extrusionOk="0">
                  <a:moveTo>
                    <a:pt x="7969" y="0"/>
                  </a:moveTo>
                  <a:cubicBezTo>
                    <a:pt x="7077" y="0"/>
                    <a:pt x="6227" y="178"/>
                    <a:pt x="5454" y="637"/>
                  </a:cubicBezTo>
                  <a:cubicBezTo>
                    <a:pt x="0" y="3789"/>
                    <a:pt x="6193" y="7926"/>
                    <a:pt x="6193" y="7926"/>
                  </a:cubicBezTo>
                  <a:cubicBezTo>
                    <a:pt x="2906" y="9948"/>
                    <a:pt x="4358" y="13906"/>
                    <a:pt x="8495" y="13906"/>
                  </a:cubicBezTo>
                  <a:cubicBezTo>
                    <a:pt x="8818" y="13906"/>
                    <a:pt x="9132" y="13872"/>
                    <a:pt x="9489" y="13838"/>
                  </a:cubicBezTo>
                  <a:cubicBezTo>
                    <a:pt x="14340" y="13167"/>
                    <a:pt x="19012" y="6686"/>
                    <a:pt x="19148" y="6507"/>
                  </a:cubicBezTo>
                  <a:cubicBezTo>
                    <a:pt x="19148" y="6507"/>
                    <a:pt x="13066" y="0"/>
                    <a:pt x="7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5097;p60"/>
            <p:cNvSpPr/>
            <p:nvPr/>
          </p:nvSpPr>
          <p:spPr>
            <a:xfrm>
              <a:off x="1151934" y="2915880"/>
              <a:ext cx="311723" cy="305843"/>
            </a:xfrm>
            <a:custGeom>
              <a:avLst/>
              <a:gdLst/>
              <a:ahLst/>
              <a:cxnLst/>
              <a:rect l="l" t="t" r="r" b="b"/>
              <a:pathLst>
                <a:path w="9490" h="9311" extrusionOk="0">
                  <a:moveTo>
                    <a:pt x="1207" y="0"/>
                  </a:moveTo>
                  <a:cubicBezTo>
                    <a:pt x="884" y="0"/>
                    <a:pt x="638" y="102"/>
                    <a:pt x="604" y="314"/>
                  </a:cubicBezTo>
                  <a:cubicBezTo>
                    <a:pt x="358" y="1453"/>
                    <a:pt x="6126" y="3288"/>
                    <a:pt x="8385" y="3967"/>
                  </a:cubicBezTo>
                  <a:cubicBezTo>
                    <a:pt x="9133" y="4180"/>
                    <a:pt x="8385" y="4562"/>
                    <a:pt x="8385" y="4562"/>
                  </a:cubicBezTo>
                  <a:cubicBezTo>
                    <a:pt x="8385" y="4562"/>
                    <a:pt x="1" y="7790"/>
                    <a:pt x="952" y="9098"/>
                  </a:cubicBezTo>
                  <a:cubicBezTo>
                    <a:pt x="1063" y="9234"/>
                    <a:pt x="1241" y="9310"/>
                    <a:pt x="1488" y="9310"/>
                  </a:cubicBezTo>
                  <a:cubicBezTo>
                    <a:pt x="3467" y="9310"/>
                    <a:pt x="9277" y="5377"/>
                    <a:pt x="9490" y="4851"/>
                  </a:cubicBezTo>
                  <a:lnTo>
                    <a:pt x="8988" y="3152"/>
                  </a:lnTo>
                  <a:cubicBezTo>
                    <a:pt x="8988" y="3152"/>
                    <a:pt x="3153" y="0"/>
                    <a:pt x="1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5098;p60"/>
            <p:cNvSpPr/>
            <p:nvPr/>
          </p:nvSpPr>
          <p:spPr>
            <a:xfrm>
              <a:off x="1064626" y="3035576"/>
              <a:ext cx="31534" cy="13993"/>
            </a:xfrm>
            <a:custGeom>
              <a:avLst/>
              <a:gdLst/>
              <a:ahLst/>
              <a:cxnLst/>
              <a:rect l="l" t="t" r="r" b="b"/>
              <a:pathLst>
                <a:path w="960" h="426" extrusionOk="0">
                  <a:moveTo>
                    <a:pt x="110" y="0"/>
                  </a:moveTo>
                  <a:cubicBezTo>
                    <a:pt x="43" y="0"/>
                    <a:pt x="0" y="68"/>
                    <a:pt x="76" y="111"/>
                  </a:cubicBezTo>
                  <a:cubicBezTo>
                    <a:pt x="178" y="179"/>
                    <a:pt x="323" y="213"/>
                    <a:pt x="467" y="281"/>
                  </a:cubicBezTo>
                  <a:cubicBezTo>
                    <a:pt x="603" y="357"/>
                    <a:pt x="714" y="425"/>
                    <a:pt x="850" y="425"/>
                  </a:cubicBezTo>
                  <a:lnTo>
                    <a:pt x="892" y="425"/>
                  </a:lnTo>
                  <a:cubicBezTo>
                    <a:pt x="960" y="425"/>
                    <a:pt x="960" y="323"/>
                    <a:pt x="926" y="247"/>
                  </a:cubicBezTo>
                  <a:cubicBezTo>
                    <a:pt x="816" y="179"/>
                    <a:pt x="680" y="145"/>
                    <a:pt x="535" y="111"/>
                  </a:cubicBezTo>
                  <a:cubicBezTo>
                    <a:pt x="391" y="68"/>
                    <a:pt x="255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5099;p60"/>
            <p:cNvSpPr/>
            <p:nvPr/>
          </p:nvSpPr>
          <p:spPr>
            <a:xfrm>
              <a:off x="1067122" y="3008773"/>
              <a:ext cx="31271" cy="12876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0" y="1"/>
                    <a:pt x="0" y="77"/>
                    <a:pt x="34" y="77"/>
                  </a:cubicBezTo>
                  <a:cubicBezTo>
                    <a:pt x="281" y="179"/>
                    <a:pt x="527" y="324"/>
                    <a:pt x="816" y="392"/>
                  </a:cubicBezTo>
                  <a:lnTo>
                    <a:pt x="816" y="392"/>
                  </a:lnTo>
                  <a:cubicBezTo>
                    <a:pt x="884" y="392"/>
                    <a:pt x="952" y="290"/>
                    <a:pt x="850" y="247"/>
                  </a:cubicBezTo>
                  <a:cubicBezTo>
                    <a:pt x="604" y="111"/>
                    <a:pt x="315" y="3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5100;p60"/>
            <p:cNvSpPr/>
            <p:nvPr/>
          </p:nvSpPr>
          <p:spPr>
            <a:xfrm>
              <a:off x="1057629" y="2962458"/>
              <a:ext cx="34917" cy="10380"/>
            </a:xfrm>
            <a:custGeom>
              <a:avLst/>
              <a:gdLst/>
              <a:ahLst/>
              <a:cxnLst/>
              <a:rect l="l" t="t" r="r" b="b"/>
              <a:pathLst>
                <a:path w="1063" h="316" extrusionOk="0">
                  <a:moveTo>
                    <a:pt x="323" y="1"/>
                  </a:moveTo>
                  <a:cubicBezTo>
                    <a:pt x="256" y="1"/>
                    <a:pt x="145" y="1"/>
                    <a:pt x="77" y="35"/>
                  </a:cubicBezTo>
                  <a:cubicBezTo>
                    <a:pt x="1" y="69"/>
                    <a:pt x="1" y="171"/>
                    <a:pt x="77" y="171"/>
                  </a:cubicBezTo>
                  <a:cubicBezTo>
                    <a:pt x="256" y="213"/>
                    <a:pt x="425" y="213"/>
                    <a:pt x="604" y="247"/>
                  </a:cubicBezTo>
                  <a:cubicBezTo>
                    <a:pt x="680" y="247"/>
                    <a:pt x="782" y="315"/>
                    <a:pt x="893" y="315"/>
                  </a:cubicBezTo>
                  <a:cubicBezTo>
                    <a:pt x="927" y="315"/>
                    <a:pt x="961" y="281"/>
                    <a:pt x="995" y="281"/>
                  </a:cubicBezTo>
                  <a:cubicBezTo>
                    <a:pt x="1029" y="247"/>
                    <a:pt x="1063" y="213"/>
                    <a:pt x="1029" y="171"/>
                  </a:cubicBezTo>
                  <a:cubicBezTo>
                    <a:pt x="961" y="35"/>
                    <a:pt x="748" y="35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5101;p60"/>
            <p:cNvSpPr/>
            <p:nvPr/>
          </p:nvSpPr>
          <p:spPr>
            <a:xfrm>
              <a:off x="1018278" y="2976418"/>
              <a:ext cx="31304" cy="9230"/>
            </a:xfrm>
            <a:custGeom>
              <a:avLst/>
              <a:gdLst/>
              <a:ahLst/>
              <a:cxnLst/>
              <a:rect l="l" t="t" r="r" b="b"/>
              <a:pathLst>
                <a:path w="953" h="281" extrusionOk="0">
                  <a:moveTo>
                    <a:pt x="247" y="1"/>
                  </a:moveTo>
                  <a:cubicBezTo>
                    <a:pt x="179" y="1"/>
                    <a:pt x="103" y="1"/>
                    <a:pt x="35" y="34"/>
                  </a:cubicBezTo>
                  <a:cubicBezTo>
                    <a:pt x="1" y="34"/>
                    <a:pt x="1" y="102"/>
                    <a:pt x="35" y="136"/>
                  </a:cubicBezTo>
                  <a:cubicBezTo>
                    <a:pt x="179" y="213"/>
                    <a:pt x="315" y="247"/>
                    <a:pt x="460" y="247"/>
                  </a:cubicBezTo>
                  <a:cubicBezTo>
                    <a:pt x="528" y="281"/>
                    <a:pt x="638" y="281"/>
                    <a:pt x="706" y="281"/>
                  </a:cubicBezTo>
                  <a:lnTo>
                    <a:pt x="850" y="281"/>
                  </a:lnTo>
                  <a:cubicBezTo>
                    <a:pt x="918" y="247"/>
                    <a:pt x="952" y="136"/>
                    <a:pt x="884" y="102"/>
                  </a:cubicBezTo>
                  <a:cubicBezTo>
                    <a:pt x="774" y="34"/>
                    <a:pt x="604" y="34"/>
                    <a:pt x="494" y="34"/>
                  </a:cubicBezTo>
                  <a:cubicBezTo>
                    <a:pt x="392" y="1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5102;p60"/>
            <p:cNvSpPr/>
            <p:nvPr/>
          </p:nvSpPr>
          <p:spPr>
            <a:xfrm>
              <a:off x="1036705" y="2920610"/>
              <a:ext cx="29333" cy="10347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213" y="1"/>
                  </a:moveTo>
                  <a:lnTo>
                    <a:pt x="111" y="1"/>
                  </a:lnTo>
                  <a:cubicBezTo>
                    <a:pt x="1" y="1"/>
                    <a:pt x="1" y="136"/>
                    <a:pt x="77" y="170"/>
                  </a:cubicBezTo>
                  <a:cubicBezTo>
                    <a:pt x="213" y="247"/>
                    <a:pt x="391" y="247"/>
                    <a:pt x="536" y="281"/>
                  </a:cubicBezTo>
                  <a:cubicBezTo>
                    <a:pt x="604" y="281"/>
                    <a:pt x="638" y="315"/>
                    <a:pt x="714" y="315"/>
                  </a:cubicBezTo>
                  <a:cubicBezTo>
                    <a:pt x="748" y="315"/>
                    <a:pt x="816" y="281"/>
                    <a:pt x="850" y="247"/>
                  </a:cubicBezTo>
                  <a:cubicBezTo>
                    <a:pt x="893" y="213"/>
                    <a:pt x="893" y="170"/>
                    <a:pt x="893" y="136"/>
                  </a:cubicBezTo>
                  <a:cubicBezTo>
                    <a:pt x="816" y="35"/>
                    <a:pt x="680" y="35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5103;p60"/>
            <p:cNvSpPr/>
            <p:nvPr/>
          </p:nvSpPr>
          <p:spPr>
            <a:xfrm>
              <a:off x="1084433" y="2882113"/>
              <a:ext cx="40764" cy="10643"/>
            </a:xfrm>
            <a:custGeom>
              <a:avLst/>
              <a:gdLst/>
              <a:ahLst/>
              <a:cxnLst/>
              <a:rect l="l" t="t" r="r" b="b"/>
              <a:pathLst>
                <a:path w="1241" h="324" extrusionOk="0">
                  <a:moveTo>
                    <a:pt x="425" y="0"/>
                  </a:moveTo>
                  <a:cubicBezTo>
                    <a:pt x="323" y="0"/>
                    <a:pt x="213" y="0"/>
                    <a:pt x="111" y="34"/>
                  </a:cubicBezTo>
                  <a:cubicBezTo>
                    <a:pt x="34" y="34"/>
                    <a:pt x="0" y="179"/>
                    <a:pt x="77" y="179"/>
                  </a:cubicBezTo>
                  <a:cubicBezTo>
                    <a:pt x="289" y="247"/>
                    <a:pt x="501" y="247"/>
                    <a:pt x="714" y="281"/>
                  </a:cubicBezTo>
                  <a:cubicBezTo>
                    <a:pt x="782" y="281"/>
                    <a:pt x="884" y="323"/>
                    <a:pt x="994" y="323"/>
                  </a:cubicBezTo>
                  <a:cubicBezTo>
                    <a:pt x="1062" y="323"/>
                    <a:pt x="1138" y="281"/>
                    <a:pt x="1206" y="247"/>
                  </a:cubicBezTo>
                  <a:cubicBezTo>
                    <a:pt x="1240" y="213"/>
                    <a:pt x="1240" y="145"/>
                    <a:pt x="1206" y="111"/>
                  </a:cubicBezTo>
                  <a:cubicBezTo>
                    <a:pt x="1138" y="34"/>
                    <a:pt x="1028" y="0"/>
                    <a:pt x="926" y="0"/>
                  </a:cubicBezTo>
                  <a:lnTo>
                    <a:pt x="782" y="0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5104;p60"/>
            <p:cNvSpPr/>
            <p:nvPr/>
          </p:nvSpPr>
          <p:spPr>
            <a:xfrm>
              <a:off x="1096126" y="2928691"/>
              <a:ext cx="36034" cy="12876"/>
            </a:xfrm>
            <a:custGeom>
              <a:avLst/>
              <a:gdLst/>
              <a:ahLst/>
              <a:cxnLst/>
              <a:rect l="l" t="t" r="r" b="b"/>
              <a:pathLst>
                <a:path w="1097" h="392" extrusionOk="0">
                  <a:moveTo>
                    <a:pt x="494" y="1"/>
                  </a:moveTo>
                  <a:cubicBezTo>
                    <a:pt x="358" y="1"/>
                    <a:pt x="213" y="1"/>
                    <a:pt x="103" y="35"/>
                  </a:cubicBezTo>
                  <a:cubicBezTo>
                    <a:pt x="1" y="69"/>
                    <a:pt x="1" y="213"/>
                    <a:pt x="103" y="247"/>
                  </a:cubicBezTo>
                  <a:cubicBezTo>
                    <a:pt x="247" y="281"/>
                    <a:pt x="426" y="281"/>
                    <a:pt x="604" y="315"/>
                  </a:cubicBezTo>
                  <a:cubicBezTo>
                    <a:pt x="672" y="349"/>
                    <a:pt x="782" y="392"/>
                    <a:pt x="850" y="392"/>
                  </a:cubicBezTo>
                  <a:cubicBezTo>
                    <a:pt x="918" y="392"/>
                    <a:pt x="952" y="349"/>
                    <a:pt x="995" y="315"/>
                  </a:cubicBezTo>
                  <a:cubicBezTo>
                    <a:pt x="1063" y="281"/>
                    <a:pt x="1097" y="213"/>
                    <a:pt x="1063" y="137"/>
                  </a:cubicBezTo>
                  <a:cubicBezTo>
                    <a:pt x="952" y="1"/>
                    <a:pt x="782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5105;p60"/>
            <p:cNvSpPr/>
            <p:nvPr/>
          </p:nvSpPr>
          <p:spPr>
            <a:xfrm>
              <a:off x="1163661" y="2877350"/>
              <a:ext cx="44114" cy="11759"/>
            </a:xfrm>
            <a:custGeom>
              <a:avLst/>
              <a:gdLst/>
              <a:ahLst/>
              <a:cxnLst/>
              <a:rect l="l" t="t" r="r" b="b"/>
              <a:pathLst>
                <a:path w="1343" h="358" extrusionOk="0">
                  <a:moveTo>
                    <a:pt x="213" y="1"/>
                  </a:move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213" y="256"/>
                    <a:pt x="425" y="290"/>
                    <a:pt x="595" y="324"/>
                  </a:cubicBezTo>
                  <a:cubicBezTo>
                    <a:pt x="706" y="324"/>
                    <a:pt x="808" y="358"/>
                    <a:pt x="918" y="358"/>
                  </a:cubicBezTo>
                  <a:cubicBezTo>
                    <a:pt x="1020" y="358"/>
                    <a:pt x="1131" y="324"/>
                    <a:pt x="1232" y="290"/>
                  </a:cubicBezTo>
                  <a:cubicBezTo>
                    <a:pt x="1343" y="256"/>
                    <a:pt x="1309" y="77"/>
                    <a:pt x="1198" y="43"/>
                  </a:cubicBezTo>
                  <a:lnTo>
                    <a:pt x="952" y="43"/>
                  </a:lnTo>
                  <a:lnTo>
                    <a:pt x="706" y="43"/>
                  </a:lnTo>
                  <a:lnTo>
                    <a:pt x="638" y="43"/>
                  </a:lnTo>
                  <a:cubicBezTo>
                    <a:pt x="493" y="1"/>
                    <a:pt x="349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5106;p60"/>
            <p:cNvSpPr/>
            <p:nvPr/>
          </p:nvSpPr>
          <p:spPr>
            <a:xfrm>
              <a:off x="1153051" y="2980885"/>
              <a:ext cx="31566" cy="15110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281" y="0"/>
                  </a:moveTo>
                  <a:cubicBezTo>
                    <a:pt x="213" y="0"/>
                    <a:pt x="111" y="34"/>
                    <a:pt x="35" y="77"/>
                  </a:cubicBezTo>
                  <a:cubicBezTo>
                    <a:pt x="1" y="111"/>
                    <a:pt x="1" y="179"/>
                    <a:pt x="35" y="213"/>
                  </a:cubicBezTo>
                  <a:cubicBezTo>
                    <a:pt x="111" y="289"/>
                    <a:pt x="213" y="289"/>
                    <a:pt x="324" y="323"/>
                  </a:cubicBezTo>
                  <a:cubicBezTo>
                    <a:pt x="392" y="357"/>
                    <a:pt x="494" y="391"/>
                    <a:pt x="604" y="459"/>
                  </a:cubicBezTo>
                  <a:lnTo>
                    <a:pt x="672" y="459"/>
                  </a:lnTo>
                  <a:cubicBezTo>
                    <a:pt x="850" y="459"/>
                    <a:pt x="961" y="213"/>
                    <a:pt x="748" y="111"/>
                  </a:cubicBezTo>
                  <a:cubicBezTo>
                    <a:pt x="604" y="77"/>
                    <a:pt x="460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5107;p60"/>
            <p:cNvSpPr/>
            <p:nvPr/>
          </p:nvSpPr>
          <p:spPr>
            <a:xfrm>
              <a:off x="1131010" y="3018266"/>
              <a:ext cx="31304" cy="10380"/>
            </a:xfrm>
            <a:custGeom>
              <a:avLst/>
              <a:gdLst/>
              <a:ahLst/>
              <a:cxnLst/>
              <a:rect l="l" t="t" r="r" b="b"/>
              <a:pathLst>
                <a:path w="953" h="316" extrusionOk="0">
                  <a:moveTo>
                    <a:pt x="247" y="1"/>
                  </a:moveTo>
                  <a:cubicBezTo>
                    <a:pt x="179" y="1"/>
                    <a:pt x="103" y="35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45" y="171"/>
                    <a:pt x="281" y="213"/>
                    <a:pt x="426" y="247"/>
                  </a:cubicBezTo>
                  <a:cubicBezTo>
                    <a:pt x="528" y="281"/>
                    <a:pt x="638" y="315"/>
                    <a:pt x="782" y="315"/>
                  </a:cubicBezTo>
                  <a:lnTo>
                    <a:pt x="850" y="315"/>
                  </a:lnTo>
                  <a:cubicBezTo>
                    <a:pt x="952" y="281"/>
                    <a:pt x="952" y="137"/>
                    <a:pt x="884" y="103"/>
                  </a:cubicBezTo>
                  <a:cubicBezTo>
                    <a:pt x="782" y="35"/>
                    <a:pt x="604" y="35"/>
                    <a:pt x="460" y="35"/>
                  </a:cubicBezTo>
                  <a:cubicBezTo>
                    <a:pt x="392" y="35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5108;p60"/>
            <p:cNvSpPr/>
            <p:nvPr/>
          </p:nvSpPr>
          <p:spPr>
            <a:xfrm>
              <a:off x="1125164" y="3054267"/>
              <a:ext cx="33800" cy="13993"/>
            </a:xfrm>
            <a:custGeom>
              <a:avLst/>
              <a:gdLst/>
              <a:ahLst/>
              <a:cxnLst/>
              <a:rect l="l" t="t" r="r" b="b"/>
              <a:pathLst>
                <a:path w="1029" h="426" extrusionOk="0">
                  <a:moveTo>
                    <a:pt x="357" y="1"/>
                  </a:moveTo>
                  <a:lnTo>
                    <a:pt x="179" y="1"/>
                  </a:lnTo>
                  <a:cubicBezTo>
                    <a:pt x="34" y="1"/>
                    <a:pt x="0" y="213"/>
                    <a:pt x="145" y="247"/>
                  </a:cubicBezTo>
                  <a:cubicBezTo>
                    <a:pt x="281" y="281"/>
                    <a:pt x="425" y="315"/>
                    <a:pt x="570" y="349"/>
                  </a:cubicBezTo>
                  <a:cubicBezTo>
                    <a:pt x="638" y="391"/>
                    <a:pt x="748" y="425"/>
                    <a:pt x="816" y="425"/>
                  </a:cubicBezTo>
                  <a:cubicBezTo>
                    <a:pt x="884" y="425"/>
                    <a:pt x="918" y="391"/>
                    <a:pt x="960" y="391"/>
                  </a:cubicBezTo>
                  <a:cubicBezTo>
                    <a:pt x="1028" y="315"/>
                    <a:pt x="1028" y="247"/>
                    <a:pt x="1028" y="179"/>
                  </a:cubicBezTo>
                  <a:cubicBezTo>
                    <a:pt x="960" y="35"/>
                    <a:pt x="782" y="35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5109;p60"/>
            <p:cNvSpPr/>
            <p:nvPr/>
          </p:nvSpPr>
          <p:spPr>
            <a:xfrm>
              <a:off x="1133244" y="3084421"/>
              <a:ext cx="38563" cy="13960"/>
            </a:xfrm>
            <a:custGeom>
              <a:avLst/>
              <a:gdLst/>
              <a:ahLst/>
              <a:cxnLst/>
              <a:rect l="l" t="t" r="r" b="b"/>
              <a:pathLst>
                <a:path w="1174" h="425" extrusionOk="0">
                  <a:moveTo>
                    <a:pt x="290" y="0"/>
                  </a:moveTo>
                  <a:cubicBezTo>
                    <a:pt x="247" y="0"/>
                    <a:pt x="179" y="0"/>
                    <a:pt x="145" y="34"/>
                  </a:cubicBezTo>
                  <a:cubicBezTo>
                    <a:pt x="35" y="34"/>
                    <a:pt x="1" y="144"/>
                    <a:pt x="111" y="212"/>
                  </a:cubicBezTo>
                  <a:cubicBezTo>
                    <a:pt x="324" y="357"/>
                    <a:pt x="604" y="425"/>
                    <a:pt x="884" y="425"/>
                  </a:cubicBezTo>
                  <a:lnTo>
                    <a:pt x="961" y="425"/>
                  </a:lnTo>
                  <a:cubicBezTo>
                    <a:pt x="1173" y="425"/>
                    <a:pt x="1173" y="68"/>
                    <a:pt x="961" y="68"/>
                  </a:cubicBezTo>
                  <a:cubicBezTo>
                    <a:pt x="816" y="34"/>
                    <a:pt x="672" y="34"/>
                    <a:pt x="536" y="34"/>
                  </a:cubicBezTo>
                  <a:cubicBezTo>
                    <a:pt x="460" y="34"/>
                    <a:pt x="358" y="0"/>
                    <a:pt x="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5110;p60"/>
            <p:cNvSpPr/>
            <p:nvPr/>
          </p:nvSpPr>
          <p:spPr>
            <a:xfrm>
              <a:off x="1221702" y="3076307"/>
              <a:ext cx="36034" cy="11759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782" y="1"/>
                  </a:moveTo>
                  <a:lnTo>
                    <a:pt x="570" y="1"/>
                  </a:lnTo>
                  <a:cubicBezTo>
                    <a:pt x="391" y="1"/>
                    <a:pt x="247" y="35"/>
                    <a:pt x="103" y="69"/>
                  </a:cubicBezTo>
                  <a:cubicBezTo>
                    <a:pt x="1" y="103"/>
                    <a:pt x="1" y="247"/>
                    <a:pt x="103" y="281"/>
                  </a:cubicBezTo>
                  <a:cubicBezTo>
                    <a:pt x="247" y="315"/>
                    <a:pt x="391" y="315"/>
                    <a:pt x="570" y="357"/>
                  </a:cubicBezTo>
                  <a:lnTo>
                    <a:pt x="782" y="357"/>
                  </a:lnTo>
                  <a:cubicBezTo>
                    <a:pt x="850" y="357"/>
                    <a:pt x="918" y="357"/>
                    <a:pt x="995" y="315"/>
                  </a:cubicBezTo>
                  <a:cubicBezTo>
                    <a:pt x="1096" y="247"/>
                    <a:pt x="1096" y="103"/>
                    <a:pt x="995" y="35"/>
                  </a:cubicBezTo>
                  <a:cubicBezTo>
                    <a:pt x="918" y="1"/>
                    <a:pt x="850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5111;p60"/>
            <p:cNvSpPr/>
            <p:nvPr/>
          </p:nvSpPr>
          <p:spPr>
            <a:xfrm>
              <a:off x="1199662" y="3036693"/>
              <a:ext cx="38267" cy="11759"/>
            </a:xfrm>
            <a:custGeom>
              <a:avLst/>
              <a:gdLst/>
              <a:ahLst/>
              <a:cxnLst/>
              <a:rect l="l" t="t" r="r" b="b"/>
              <a:pathLst>
                <a:path w="1165" h="358" extrusionOk="0">
                  <a:moveTo>
                    <a:pt x="816" y="0"/>
                  </a:moveTo>
                  <a:lnTo>
                    <a:pt x="561" y="0"/>
                  </a:lnTo>
                  <a:cubicBezTo>
                    <a:pt x="425" y="0"/>
                    <a:pt x="247" y="34"/>
                    <a:pt x="69" y="77"/>
                  </a:cubicBezTo>
                  <a:cubicBezTo>
                    <a:pt x="1" y="111"/>
                    <a:pt x="1" y="213"/>
                    <a:pt x="69" y="247"/>
                  </a:cubicBezTo>
                  <a:cubicBezTo>
                    <a:pt x="247" y="323"/>
                    <a:pt x="425" y="323"/>
                    <a:pt x="561" y="323"/>
                  </a:cubicBezTo>
                  <a:cubicBezTo>
                    <a:pt x="672" y="323"/>
                    <a:pt x="740" y="357"/>
                    <a:pt x="816" y="357"/>
                  </a:cubicBezTo>
                  <a:cubicBezTo>
                    <a:pt x="884" y="357"/>
                    <a:pt x="986" y="323"/>
                    <a:pt x="1062" y="289"/>
                  </a:cubicBezTo>
                  <a:cubicBezTo>
                    <a:pt x="1164" y="247"/>
                    <a:pt x="1164" y="77"/>
                    <a:pt x="1062" y="34"/>
                  </a:cubicBezTo>
                  <a:cubicBezTo>
                    <a:pt x="986" y="0"/>
                    <a:pt x="884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5112;p60"/>
            <p:cNvSpPr/>
            <p:nvPr/>
          </p:nvSpPr>
          <p:spPr>
            <a:xfrm>
              <a:off x="1207742" y="3004338"/>
              <a:ext cx="32683" cy="11464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358" y="0"/>
                  </a:moveTo>
                  <a:lnTo>
                    <a:pt x="103" y="0"/>
                  </a:lnTo>
                  <a:cubicBezTo>
                    <a:pt x="35" y="34"/>
                    <a:pt x="1" y="170"/>
                    <a:pt x="69" y="212"/>
                  </a:cubicBezTo>
                  <a:cubicBezTo>
                    <a:pt x="213" y="246"/>
                    <a:pt x="358" y="280"/>
                    <a:pt x="494" y="314"/>
                  </a:cubicBezTo>
                  <a:cubicBezTo>
                    <a:pt x="570" y="314"/>
                    <a:pt x="638" y="348"/>
                    <a:pt x="706" y="348"/>
                  </a:cubicBezTo>
                  <a:cubicBezTo>
                    <a:pt x="782" y="348"/>
                    <a:pt x="850" y="348"/>
                    <a:pt x="884" y="314"/>
                  </a:cubicBezTo>
                  <a:cubicBezTo>
                    <a:pt x="995" y="246"/>
                    <a:pt x="952" y="102"/>
                    <a:pt x="884" y="68"/>
                  </a:cubicBezTo>
                  <a:cubicBezTo>
                    <a:pt x="782" y="0"/>
                    <a:pt x="638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5113;p60"/>
            <p:cNvSpPr/>
            <p:nvPr/>
          </p:nvSpPr>
          <p:spPr>
            <a:xfrm>
              <a:off x="1278627" y="3054267"/>
              <a:ext cx="39647" cy="11464"/>
            </a:xfrm>
            <a:custGeom>
              <a:avLst/>
              <a:gdLst/>
              <a:ahLst/>
              <a:cxnLst/>
              <a:rect l="l" t="t" r="r" b="b"/>
              <a:pathLst>
                <a:path w="1207" h="349" extrusionOk="0">
                  <a:moveTo>
                    <a:pt x="918" y="1"/>
                  </a:moveTo>
                  <a:cubicBezTo>
                    <a:pt x="816" y="1"/>
                    <a:pt x="706" y="35"/>
                    <a:pt x="604" y="35"/>
                  </a:cubicBezTo>
                  <a:cubicBezTo>
                    <a:pt x="425" y="69"/>
                    <a:pt x="281" y="136"/>
                    <a:pt x="111" y="136"/>
                  </a:cubicBezTo>
                  <a:cubicBezTo>
                    <a:pt x="1" y="179"/>
                    <a:pt x="35" y="315"/>
                    <a:pt x="145" y="315"/>
                  </a:cubicBezTo>
                  <a:cubicBezTo>
                    <a:pt x="281" y="349"/>
                    <a:pt x="459" y="349"/>
                    <a:pt x="604" y="349"/>
                  </a:cubicBezTo>
                  <a:lnTo>
                    <a:pt x="638" y="349"/>
                  </a:lnTo>
                  <a:cubicBezTo>
                    <a:pt x="816" y="349"/>
                    <a:pt x="961" y="349"/>
                    <a:pt x="1096" y="281"/>
                  </a:cubicBezTo>
                  <a:cubicBezTo>
                    <a:pt x="1207" y="247"/>
                    <a:pt x="1173" y="69"/>
                    <a:pt x="1062" y="35"/>
                  </a:cubicBezTo>
                  <a:cubicBezTo>
                    <a:pt x="1028" y="1"/>
                    <a:pt x="961" y="1"/>
                    <a:pt x="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5114;p60"/>
            <p:cNvSpPr/>
            <p:nvPr/>
          </p:nvSpPr>
          <p:spPr>
            <a:xfrm>
              <a:off x="1276394" y="3020499"/>
              <a:ext cx="22074" cy="8146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459" y="1"/>
                  </a:moveTo>
                  <a:lnTo>
                    <a:pt x="315" y="1"/>
                  </a:lnTo>
                  <a:cubicBezTo>
                    <a:pt x="247" y="1"/>
                    <a:pt x="137" y="1"/>
                    <a:pt x="69" y="69"/>
                  </a:cubicBezTo>
                  <a:cubicBezTo>
                    <a:pt x="1" y="69"/>
                    <a:pt x="1" y="179"/>
                    <a:pt x="69" y="179"/>
                  </a:cubicBezTo>
                  <a:cubicBezTo>
                    <a:pt x="137" y="247"/>
                    <a:pt x="247" y="247"/>
                    <a:pt x="315" y="247"/>
                  </a:cubicBezTo>
                  <a:lnTo>
                    <a:pt x="459" y="247"/>
                  </a:lnTo>
                  <a:cubicBezTo>
                    <a:pt x="527" y="247"/>
                    <a:pt x="561" y="247"/>
                    <a:pt x="604" y="213"/>
                  </a:cubicBezTo>
                  <a:cubicBezTo>
                    <a:pt x="672" y="179"/>
                    <a:pt x="672" y="69"/>
                    <a:pt x="604" y="35"/>
                  </a:cubicBezTo>
                  <a:cubicBezTo>
                    <a:pt x="561" y="1"/>
                    <a:pt x="527" y="1"/>
                    <a:pt x="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5115;p60"/>
            <p:cNvSpPr/>
            <p:nvPr/>
          </p:nvSpPr>
          <p:spPr>
            <a:xfrm>
              <a:off x="1258820" y="2916997"/>
              <a:ext cx="29037" cy="11727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213" y="0"/>
                  </a:moveTo>
                  <a:lnTo>
                    <a:pt x="77" y="0"/>
                  </a:lnTo>
                  <a:cubicBezTo>
                    <a:pt x="34" y="0"/>
                    <a:pt x="0" y="34"/>
                    <a:pt x="34" y="68"/>
                  </a:cubicBezTo>
                  <a:cubicBezTo>
                    <a:pt x="145" y="145"/>
                    <a:pt x="247" y="212"/>
                    <a:pt x="357" y="246"/>
                  </a:cubicBezTo>
                  <a:cubicBezTo>
                    <a:pt x="459" y="280"/>
                    <a:pt x="604" y="357"/>
                    <a:pt x="714" y="357"/>
                  </a:cubicBezTo>
                  <a:lnTo>
                    <a:pt x="782" y="357"/>
                  </a:lnTo>
                  <a:cubicBezTo>
                    <a:pt x="884" y="323"/>
                    <a:pt x="884" y="212"/>
                    <a:pt x="850" y="145"/>
                  </a:cubicBezTo>
                  <a:cubicBezTo>
                    <a:pt x="748" y="34"/>
                    <a:pt x="604" y="34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5116;p60"/>
            <p:cNvSpPr/>
            <p:nvPr/>
          </p:nvSpPr>
          <p:spPr>
            <a:xfrm>
              <a:off x="1226465" y="3125152"/>
              <a:ext cx="27920" cy="17311"/>
            </a:xfrm>
            <a:custGeom>
              <a:avLst/>
              <a:gdLst/>
              <a:ahLst/>
              <a:cxnLst/>
              <a:rect l="l" t="t" r="r" b="b"/>
              <a:pathLst>
                <a:path w="850" h="527" extrusionOk="0">
                  <a:moveTo>
                    <a:pt x="671" y="0"/>
                  </a:moveTo>
                  <a:cubicBezTo>
                    <a:pt x="561" y="0"/>
                    <a:pt x="459" y="68"/>
                    <a:pt x="382" y="102"/>
                  </a:cubicBezTo>
                  <a:cubicBezTo>
                    <a:pt x="246" y="179"/>
                    <a:pt x="68" y="213"/>
                    <a:pt x="0" y="391"/>
                  </a:cubicBezTo>
                  <a:cubicBezTo>
                    <a:pt x="0" y="459"/>
                    <a:pt x="34" y="527"/>
                    <a:pt x="102" y="527"/>
                  </a:cubicBezTo>
                  <a:lnTo>
                    <a:pt x="170" y="527"/>
                  </a:lnTo>
                  <a:cubicBezTo>
                    <a:pt x="314" y="527"/>
                    <a:pt x="459" y="425"/>
                    <a:pt x="561" y="315"/>
                  </a:cubicBezTo>
                  <a:cubicBezTo>
                    <a:pt x="637" y="281"/>
                    <a:pt x="850" y="102"/>
                    <a:pt x="739" y="34"/>
                  </a:cubicBezTo>
                  <a:cubicBezTo>
                    <a:pt x="705" y="0"/>
                    <a:pt x="671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5117;p60"/>
            <p:cNvSpPr/>
            <p:nvPr/>
          </p:nvSpPr>
          <p:spPr>
            <a:xfrm>
              <a:off x="1172891" y="3120389"/>
              <a:ext cx="24307" cy="17639"/>
            </a:xfrm>
            <a:custGeom>
              <a:avLst/>
              <a:gdLst/>
              <a:ahLst/>
              <a:cxnLst/>
              <a:rect l="l" t="t" r="r" b="b"/>
              <a:pathLst>
                <a:path w="740" h="537" extrusionOk="0">
                  <a:moveTo>
                    <a:pt x="603" y="1"/>
                  </a:moveTo>
                  <a:cubicBezTo>
                    <a:pt x="569" y="1"/>
                    <a:pt x="569" y="1"/>
                    <a:pt x="569" y="35"/>
                  </a:cubicBezTo>
                  <a:cubicBezTo>
                    <a:pt x="459" y="77"/>
                    <a:pt x="357" y="111"/>
                    <a:pt x="246" y="145"/>
                  </a:cubicBezTo>
                  <a:cubicBezTo>
                    <a:pt x="178" y="179"/>
                    <a:pt x="34" y="213"/>
                    <a:pt x="0" y="358"/>
                  </a:cubicBezTo>
                  <a:cubicBezTo>
                    <a:pt x="0" y="426"/>
                    <a:pt x="34" y="502"/>
                    <a:pt x="102" y="536"/>
                  </a:cubicBezTo>
                  <a:lnTo>
                    <a:pt x="178" y="536"/>
                  </a:lnTo>
                  <a:cubicBezTo>
                    <a:pt x="280" y="536"/>
                    <a:pt x="357" y="460"/>
                    <a:pt x="425" y="392"/>
                  </a:cubicBezTo>
                  <a:cubicBezTo>
                    <a:pt x="493" y="358"/>
                    <a:pt x="569" y="290"/>
                    <a:pt x="671" y="213"/>
                  </a:cubicBezTo>
                  <a:cubicBezTo>
                    <a:pt x="739" y="145"/>
                    <a:pt x="671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5118;p60"/>
            <p:cNvSpPr/>
            <p:nvPr/>
          </p:nvSpPr>
          <p:spPr>
            <a:xfrm>
              <a:off x="1095010" y="3128502"/>
              <a:ext cx="32420" cy="17606"/>
            </a:xfrm>
            <a:custGeom>
              <a:avLst/>
              <a:gdLst/>
              <a:ahLst/>
              <a:cxnLst/>
              <a:rect l="l" t="t" r="r" b="b"/>
              <a:pathLst>
                <a:path w="987" h="536" extrusionOk="0">
                  <a:moveTo>
                    <a:pt x="850" y="0"/>
                  </a:moveTo>
                  <a:cubicBezTo>
                    <a:pt x="706" y="0"/>
                    <a:pt x="604" y="43"/>
                    <a:pt x="460" y="77"/>
                  </a:cubicBezTo>
                  <a:cubicBezTo>
                    <a:pt x="349" y="111"/>
                    <a:pt x="213" y="179"/>
                    <a:pt x="103" y="255"/>
                  </a:cubicBezTo>
                  <a:cubicBezTo>
                    <a:pt x="1" y="357"/>
                    <a:pt x="103" y="535"/>
                    <a:pt x="247" y="535"/>
                  </a:cubicBezTo>
                  <a:lnTo>
                    <a:pt x="281" y="535"/>
                  </a:lnTo>
                  <a:cubicBezTo>
                    <a:pt x="392" y="501"/>
                    <a:pt x="494" y="425"/>
                    <a:pt x="604" y="357"/>
                  </a:cubicBezTo>
                  <a:cubicBezTo>
                    <a:pt x="706" y="289"/>
                    <a:pt x="816" y="255"/>
                    <a:pt x="918" y="179"/>
                  </a:cubicBezTo>
                  <a:cubicBezTo>
                    <a:pt x="986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5119;p60"/>
            <p:cNvSpPr/>
            <p:nvPr/>
          </p:nvSpPr>
          <p:spPr>
            <a:xfrm>
              <a:off x="1071589" y="3173963"/>
              <a:ext cx="30450" cy="20957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16" y="1"/>
                  </a:moveTo>
                  <a:lnTo>
                    <a:pt x="816" y="1"/>
                  </a:lnTo>
                  <a:cubicBezTo>
                    <a:pt x="638" y="1"/>
                    <a:pt x="502" y="35"/>
                    <a:pt x="357" y="145"/>
                  </a:cubicBezTo>
                  <a:cubicBezTo>
                    <a:pt x="179" y="213"/>
                    <a:pt x="0" y="281"/>
                    <a:pt x="0" y="460"/>
                  </a:cubicBezTo>
                  <a:cubicBezTo>
                    <a:pt x="0" y="570"/>
                    <a:pt x="77" y="638"/>
                    <a:pt x="145" y="638"/>
                  </a:cubicBezTo>
                  <a:lnTo>
                    <a:pt x="179" y="638"/>
                  </a:lnTo>
                  <a:cubicBezTo>
                    <a:pt x="323" y="638"/>
                    <a:pt x="391" y="494"/>
                    <a:pt x="502" y="426"/>
                  </a:cubicBezTo>
                  <a:cubicBezTo>
                    <a:pt x="638" y="315"/>
                    <a:pt x="748" y="247"/>
                    <a:pt x="850" y="179"/>
                  </a:cubicBezTo>
                  <a:cubicBezTo>
                    <a:pt x="926" y="103"/>
                    <a:pt x="926" y="1"/>
                    <a:pt x="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5120;p60"/>
            <p:cNvSpPr/>
            <p:nvPr/>
          </p:nvSpPr>
          <p:spPr>
            <a:xfrm>
              <a:off x="1135773" y="3161152"/>
              <a:ext cx="29037" cy="19840"/>
            </a:xfrm>
            <a:custGeom>
              <a:avLst/>
              <a:gdLst/>
              <a:ahLst/>
              <a:cxnLst/>
              <a:rect l="l" t="t" r="r" b="b"/>
              <a:pathLst>
                <a:path w="884" h="604" extrusionOk="0">
                  <a:moveTo>
                    <a:pt x="739" y="0"/>
                  </a:moveTo>
                  <a:cubicBezTo>
                    <a:pt x="595" y="0"/>
                    <a:pt x="493" y="68"/>
                    <a:pt x="383" y="111"/>
                  </a:cubicBezTo>
                  <a:cubicBezTo>
                    <a:pt x="247" y="178"/>
                    <a:pt x="136" y="246"/>
                    <a:pt x="34" y="357"/>
                  </a:cubicBezTo>
                  <a:cubicBezTo>
                    <a:pt x="0" y="459"/>
                    <a:pt x="68" y="603"/>
                    <a:pt x="170" y="603"/>
                  </a:cubicBezTo>
                  <a:lnTo>
                    <a:pt x="170" y="603"/>
                  </a:lnTo>
                  <a:cubicBezTo>
                    <a:pt x="315" y="603"/>
                    <a:pt x="459" y="493"/>
                    <a:pt x="561" y="425"/>
                  </a:cubicBezTo>
                  <a:cubicBezTo>
                    <a:pt x="671" y="357"/>
                    <a:pt x="773" y="280"/>
                    <a:pt x="850" y="145"/>
                  </a:cubicBezTo>
                  <a:cubicBezTo>
                    <a:pt x="884" y="68"/>
                    <a:pt x="850" y="0"/>
                    <a:pt x="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5121;p60"/>
            <p:cNvSpPr/>
            <p:nvPr/>
          </p:nvSpPr>
          <p:spPr>
            <a:xfrm>
              <a:off x="1084433" y="3226158"/>
              <a:ext cx="34917" cy="24570"/>
            </a:xfrm>
            <a:custGeom>
              <a:avLst/>
              <a:gdLst/>
              <a:ahLst/>
              <a:cxnLst/>
              <a:rect l="l" t="t" r="r" b="b"/>
              <a:pathLst>
                <a:path w="1063" h="748" extrusionOk="0">
                  <a:moveTo>
                    <a:pt x="926" y="0"/>
                  </a:moveTo>
                  <a:lnTo>
                    <a:pt x="884" y="0"/>
                  </a:lnTo>
                  <a:cubicBezTo>
                    <a:pt x="748" y="43"/>
                    <a:pt x="603" y="111"/>
                    <a:pt x="501" y="213"/>
                  </a:cubicBezTo>
                  <a:cubicBezTo>
                    <a:pt x="357" y="289"/>
                    <a:pt x="213" y="357"/>
                    <a:pt x="111" y="425"/>
                  </a:cubicBezTo>
                  <a:cubicBezTo>
                    <a:pt x="0" y="536"/>
                    <a:pt x="111" y="748"/>
                    <a:pt x="213" y="748"/>
                  </a:cubicBezTo>
                  <a:cubicBezTo>
                    <a:pt x="247" y="748"/>
                    <a:pt x="247" y="748"/>
                    <a:pt x="289" y="714"/>
                  </a:cubicBezTo>
                  <a:cubicBezTo>
                    <a:pt x="535" y="604"/>
                    <a:pt x="816" y="425"/>
                    <a:pt x="994" y="179"/>
                  </a:cubicBezTo>
                  <a:cubicBezTo>
                    <a:pt x="1062" y="111"/>
                    <a:pt x="1028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5122;p60"/>
            <p:cNvSpPr/>
            <p:nvPr/>
          </p:nvSpPr>
          <p:spPr>
            <a:xfrm>
              <a:off x="1143854" y="3245965"/>
              <a:ext cx="27953" cy="22074"/>
            </a:xfrm>
            <a:custGeom>
              <a:avLst/>
              <a:gdLst/>
              <a:ahLst/>
              <a:cxnLst/>
              <a:rect l="l" t="t" r="r" b="b"/>
              <a:pathLst>
                <a:path w="851" h="672" extrusionOk="0">
                  <a:moveTo>
                    <a:pt x="774" y="1"/>
                  </a:moveTo>
                  <a:cubicBezTo>
                    <a:pt x="740" y="1"/>
                    <a:pt x="740" y="1"/>
                    <a:pt x="706" y="35"/>
                  </a:cubicBezTo>
                  <a:cubicBezTo>
                    <a:pt x="561" y="111"/>
                    <a:pt x="425" y="213"/>
                    <a:pt x="247" y="289"/>
                  </a:cubicBezTo>
                  <a:cubicBezTo>
                    <a:pt x="179" y="323"/>
                    <a:pt x="69" y="357"/>
                    <a:pt x="35" y="425"/>
                  </a:cubicBezTo>
                  <a:cubicBezTo>
                    <a:pt x="1" y="502"/>
                    <a:pt x="1" y="570"/>
                    <a:pt x="35" y="604"/>
                  </a:cubicBezTo>
                  <a:cubicBezTo>
                    <a:pt x="69" y="638"/>
                    <a:pt x="137" y="672"/>
                    <a:pt x="179" y="672"/>
                  </a:cubicBezTo>
                  <a:cubicBezTo>
                    <a:pt x="281" y="672"/>
                    <a:pt x="425" y="570"/>
                    <a:pt x="527" y="502"/>
                  </a:cubicBezTo>
                  <a:cubicBezTo>
                    <a:pt x="672" y="391"/>
                    <a:pt x="774" y="289"/>
                    <a:pt x="850" y="111"/>
                  </a:cubicBezTo>
                  <a:cubicBezTo>
                    <a:pt x="850" y="77"/>
                    <a:pt x="816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5123;p60"/>
            <p:cNvSpPr/>
            <p:nvPr/>
          </p:nvSpPr>
          <p:spPr>
            <a:xfrm>
              <a:off x="1201895" y="3256574"/>
              <a:ext cx="26836" cy="17343"/>
            </a:xfrm>
            <a:custGeom>
              <a:avLst/>
              <a:gdLst/>
              <a:ahLst/>
              <a:cxnLst/>
              <a:rect l="l" t="t" r="r" b="b"/>
              <a:pathLst>
                <a:path w="817" h="528" extrusionOk="0">
                  <a:moveTo>
                    <a:pt x="672" y="0"/>
                  </a:moveTo>
                  <a:lnTo>
                    <a:pt x="638" y="0"/>
                  </a:lnTo>
                  <a:cubicBezTo>
                    <a:pt x="493" y="68"/>
                    <a:pt x="391" y="102"/>
                    <a:pt x="247" y="179"/>
                  </a:cubicBezTo>
                  <a:cubicBezTo>
                    <a:pt x="145" y="213"/>
                    <a:pt x="34" y="315"/>
                    <a:pt x="1" y="425"/>
                  </a:cubicBezTo>
                  <a:cubicBezTo>
                    <a:pt x="1" y="459"/>
                    <a:pt x="1" y="493"/>
                    <a:pt x="68" y="527"/>
                  </a:cubicBezTo>
                  <a:lnTo>
                    <a:pt x="145" y="527"/>
                  </a:lnTo>
                  <a:cubicBezTo>
                    <a:pt x="247" y="527"/>
                    <a:pt x="323" y="493"/>
                    <a:pt x="391" y="425"/>
                  </a:cubicBezTo>
                  <a:cubicBezTo>
                    <a:pt x="536" y="349"/>
                    <a:pt x="604" y="247"/>
                    <a:pt x="748" y="179"/>
                  </a:cubicBezTo>
                  <a:cubicBezTo>
                    <a:pt x="816" y="102"/>
                    <a:pt x="782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5124;p60"/>
            <p:cNvSpPr/>
            <p:nvPr/>
          </p:nvSpPr>
          <p:spPr>
            <a:xfrm>
              <a:off x="1271663" y="3221690"/>
              <a:ext cx="19840" cy="16227"/>
            </a:xfrm>
            <a:custGeom>
              <a:avLst/>
              <a:gdLst/>
              <a:ahLst/>
              <a:cxnLst/>
              <a:rect l="l" t="t" r="r" b="b"/>
              <a:pathLst>
                <a:path w="604" h="494" extrusionOk="0">
                  <a:moveTo>
                    <a:pt x="459" y="0"/>
                  </a:moveTo>
                  <a:lnTo>
                    <a:pt x="391" y="0"/>
                  </a:lnTo>
                  <a:cubicBezTo>
                    <a:pt x="357" y="68"/>
                    <a:pt x="323" y="102"/>
                    <a:pt x="247" y="136"/>
                  </a:cubicBezTo>
                  <a:cubicBezTo>
                    <a:pt x="247" y="136"/>
                    <a:pt x="213" y="136"/>
                    <a:pt x="179" y="179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0" y="315"/>
                    <a:pt x="68" y="493"/>
                    <a:pt x="179" y="493"/>
                  </a:cubicBezTo>
                  <a:lnTo>
                    <a:pt x="179" y="493"/>
                  </a:lnTo>
                  <a:cubicBezTo>
                    <a:pt x="247" y="459"/>
                    <a:pt x="281" y="493"/>
                    <a:pt x="357" y="459"/>
                  </a:cubicBezTo>
                  <a:lnTo>
                    <a:pt x="459" y="349"/>
                  </a:lnTo>
                  <a:cubicBezTo>
                    <a:pt x="535" y="281"/>
                    <a:pt x="569" y="213"/>
                    <a:pt x="569" y="102"/>
                  </a:cubicBezTo>
                  <a:cubicBezTo>
                    <a:pt x="603" y="34"/>
                    <a:pt x="535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5125;p60"/>
            <p:cNvSpPr/>
            <p:nvPr/>
          </p:nvSpPr>
          <p:spPr>
            <a:xfrm>
              <a:off x="1236779" y="3218077"/>
              <a:ext cx="22074" cy="12843"/>
            </a:xfrm>
            <a:custGeom>
              <a:avLst/>
              <a:gdLst/>
              <a:ahLst/>
              <a:cxnLst/>
              <a:rect l="l" t="t" r="r" b="b"/>
              <a:pathLst>
                <a:path w="672" h="391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59" y="34"/>
                    <a:pt x="357" y="77"/>
                    <a:pt x="247" y="110"/>
                  </a:cubicBezTo>
                  <a:cubicBezTo>
                    <a:pt x="179" y="178"/>
                    <a:pt x="111" y="246"/>
                    <a:pt x="34" y="289"/>
                  </a:cubicBezTo>
                  <a:cubicBezTo>
                    <a:pt x="0" y="323"/>
                    <a:pt x="34" y="391"/>
                    <a:pt x="68" y="391"/>
                  </a:cubicBezTo>
                  <a:lnTo>
                    <a:pt x="68" y="391"/>
                  </a:lnTo>
                  <a:cubicBezTo>
                    <a:pt x="179" y="391"/>
                    <a:pt x="281" y="357"/>
                    <a:pt x="391" y="323"/>
                  </a:cubicBezTo>
                  <a:cubicBezTo>
                    <a:pt x="459" y="246"/>
                    <a:pt x="536" y="178"/>
                    <a:pt x="604" y="77"/>
                  </a:cubicBezTo>
                  <a:cubicBezTo>
                    <a:pt x="671" y="34"/>
                    <a:pt x="637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5126;p60"/>
            <p:cNvSpPr/>
            <p:nvPr/>
          </p:nvSpPr>
          <p:spPr>
            <a:xfrm>
              <a:off x="1314628" y="3183193"/>
              <a:ext cx="25687" cy="22074"/>
            </a:xfrm>
            <a:custGeom>
              <a:avLst/>
              <a:gdLst/>
              <a:ahLst/>
              <a:cxnLst/>
              <a:rect l="l" t="t" r="r" b="b"/>
              <a:pathLst>
                <a:path w="782" h="672" extrusionOk="0">
                  <a:moveTo>
                    <a:pt x="672" y="0"/>
                  </a:moveTo>
                  <a:lnTo>
                    <a:pt x="672" y="0"/>
                  </a:lnTo>
                  <a:cubicBezTo>
                    <a:pt x="536" y="34"/>
                    <a:pt x="425" y="179"/>
                    <a:pt x="323" y="247"/>
                  </a:cubicBezTo>
                  <a:cubicBezTo>
                    <a:pt x="213" y="323"/>
                    <a:pt x="0" y="501"/>
                    <a:pt x="145" y="637"/>
                  </a:cubicBezTo>
                  <a:cubicBezTo>
                    <a:pt x="179" y="637"/>
                    <a:pt x="213" y="671"/>
                    <a:pt x="247" y="671"/>
                  </a:cubicBezTo>
                  <a:cubicBezTo>
                    <a:pt x="357" y="671"/>
                    <a:pt x="459" y="535"/>
                    <a:pt x="536" y="459"/>
                  </a:cubicBezTo>
                  <a:cubicBezTo>
                    <a:pt x="638" y="357"/>
                    <a:pt x="782" y="247"/>
                    <a:pt x="782" y="77"/>
                  </a:cubicBezTo>
                  <a:cubicBezTo>
                    <a:pt x="782" y="34"/>
                    <a:pt x="748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5127;p60"/>
            <p:cNvSpPr/>
            <p:nvPr/>
          </p:nvSpPr>
          <p:spPr>
            <a:xfrm>
              <a:off x="1322709" y="3049537"/>
              <a:ext cx="575685" cy="527958"/>
            </a:xfrm>
            <a:custGeom>
              <a:avLst/>
              <a:gdLst/>
              <a:ahLst/>
              <a:cxnLst/>
              <a:rect l="l" t="t" r="r" b="b"/>
              <a:pathLst>
                <a:path w="17526" h="16073" extrusionOk="0">
                  <a:moveTo>
                    <a:pt x="5522" y="0"/>
                  </a:moveTo>
                  <a:cubicBezTo>
                    <a:pt x="5522" y="0"/>
                    <a:pt x="1" y="10942"/>
                    <a:pt x="4715" y="14866"/>
                  </a:cubicBezTo>
                  <a:cubicBezTo>
                    <a:pt x="5777" y="15750"/>
                    <a:pt x="6695" y="16072"/>
                    <a:pt x="7476" y="16072"/>
                  </a:cubicBezTo>
                  <a:cubicBezTo>
                    <a:pt x="10237" y="16072"/>
                    <a:pt x="11333" y="11647"/>
                    <a:pt x="11333" y="11647"/>
                  </a:cubicBezTo>
                  <a:cubicBezTo>
                    <a:pt x="12106" y="12284"/>
                    <a:pt x="12921" y="12564"/>
                    <a:pt x="13635" y="12564"/>
                  </a:cubicBezTo>
                  <a:cubicBezTo>
                    <a:pt x="15929" y="12564"/>
                    <a:pt x="17526" y="9803"/>
                    <a:pt x="15759" y="6550"/>
                  </a:cubicBezTo>
                  <a:cubicBezTo>
                    <a:pt x="13423" y="2234"/>
                    <a:pt x="5735" y="68"/>
                    <a:pt x="5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5128;p60"/>
            <p:cNvSpPr/>
            <p:nvPr/>
          </p:nvSpPr>
          <p:spPr>
            <a:xfrm>
              <a:off x="1497129" y="3075191"/>
              <a:ext cx="291883" cy="326800"/>
            </a:xfrm>
            <a:custGeom>
              <a:avLst/>
              <a:gdLst/>
              <a:ahLst/>
              <a:cxnLst/>
              <a:rect l="l" t="t" r="r" b="b"/>
              <a:pathLst>
                <a:path w="8886" h="9949" extrusionOk="0">
                  <a:moveTo>
                    <a:pt x="2056" y="1"/>
                  </a:moveTo>
                  <a:lnTo>
                    <a:pt x="0" y="1063"/>
                  </a:lnTo>
                  <a:cubicBezTo>
                    <a:pt x="0" y="1063"/>
                    <a:pt x="111" y="9625"/>
                    <a:pt x="1742" y="9948"/>
                  </a:cubicBezTo>
                  <a:lnTo>
                    <a:pt x="1809" y="9948"/>
                  </a:lnTo>
                  <a:cubicBezTo>
                    <a:pt x="3262" y="9948"/>
                    <a:pt x="680" y="1377"/>
                    <a:pt x="680" y="1377"/>
                  </a:cubicBezTo>
                  <a:lnTo>
                    <a:pt x="1954" y="1063"/>
                  </a:lnTo>
                  <a:cubicBezTo>
                    <a:pt x="1954" y="1063"/>
                    <a:pt x="5632" y="7612"/>
                    <a:pt x="7221" y="7612"/>
                  </a:cubicBezTo>
                  <a:lnTo>
                    <a:pt x="7399" y="7612"/>
                  </a:lnTo>
                  <a:cubicBezTo>
                    <a:pt x="8886" y="7043"/>
                    <a:pt x="2056" y="1"/>
                    <a:pt x="2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5129;p60"/>
            <p:cNvSpPr/>
            <p:nvPr/>
          </p:nvSpPr>
          <p:spPr>
            <a:xfrm>
              <a:off x="1444934" y="3237884"/>
              <a:ext cx="13993" cy="23190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247" y="0"/>
                  </a:moveTo>
                  <a:lnTo>
                    <a:pt x="213" y="34"/>
                  </a:lnTo>
                  <a:cubicBezTo>
                    <a:pt x="213" y="145"/>
                    <a:pt x="145" y="247"/>
                    <a:pt x="102" y="323"/>
                  </a:cubicBezTo>
                  <a:cubicBezTo>
                    <a:pt x="102" y="357"/>
                    <a:pt x="68" y="391"/>
                    <a:pt x="35" y="425"/>
                  </a:cubicBezTo>
                  <a:cubicBezTo>
                    <a:pt x="1" y="493"/>
                    <a:pt x="1" y="535"/>
                    <a:pt x="35" y="603"/>
                  </a:cubicBezTo>
                  <a:cubicBezTo>
                    <a:pt x="35" y="671"/>
                    <a:pt x="102" y="705"/>
                    <a:pt x="145" y="705"/>
                  </a:cubicBezTo>
                  <a:cubicBezTo>
                    <a:pt x="179" y="705"/>
                    <a:pt x="179" y="705"/>
                    <a:pt x="179" y="671"/>
                  </a:cubicBezTo>
                  <a:cubicBezTo>
                    <a:pt x="315" y="671"/>
                    <a:pt x="391" y="493"/>
                    <a:pt x="391" y="391"/>
                  </a:cubicBezTo>
                  <a:cubicBezTo>
                    <a:pt x="425" y="247"/>
                    <a:pt x="357" y="145"/>
                    <a:pt x="281" y="34"/>
                  </a:cubicBezTo>
                  <a:cubicBezTo>
                    <a:pt x="281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5130;p60"/>
            <p:cNvSpPr/>
            <p:nvPr/>
          </p:nvSpPr>
          <p:spPr>
            <a:xfrm>
              <a:off x="1470621" y="3204117"/>
              <a:ext cx="13960" cy="29037"/>
            </a:xfrm>
            <a:custGeom>
              <a:avLst/>
              <a:gdLst/>
              <a:ahLst/>
              <a:cxnLst/>
              <a:rect l="l" t="t" r="r" b="b"/>
              <a:pathLst>
                <a:path w="425" h="884" extrusionOk="0">
                  <a:moveTo>
                    <a:pt x="246" y="0"/>
                  </a:moveTo>
                  <a:cubicBezTo>
                    <a:pt x="212" y="0"/>
                    <a:pt x="170" y="34"/>
                    <a:pt x="170" y="77"/>
                  </a:cubicBezTo>
                  <a:cubicBezTo>
                    <a:pt x="136" y="213"/>
                    <a:pt x="102" y="357"/>
                    <a:pt x="68" y="459"/>
                  </a:cubicBezTo>
                  <a:cubicBezTo>
                    <a:pt x="34" y="569"/>
                    <a:pt x="0" y="671"/>
                    <a:pt x="34" y="816"/>
                  </a:cubicBezTo>
                  <a:cubicBezTo>
                    <a:pt x="34" y="850"/>
                    <a:pt x="68" y="884"/>
                    <a:pt x="136" y="884"/>
                  </a:cubicBezTo>
                  <a:lnTo>
                    <a:pt x="170" y="850"/>
                  </a:lnTo>
                  <a:cubicBezTo>
                    <a:pt x="425" y="748"/>
                    <a:pt x="382" y="289"/>
                    <a:pt x="314" y="77"/>
                  </a:cubicBezTo>
                  <a:cubicBezTo>
                    <a:pt x="314" y="34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5131;p60"/>
            <p:cNvSpPr/>
            <p:nvPr/>
          </p:nvSpPr>
          <p:spPr>
            <a:xfrm>
              <a:off x="1443817" y="3298422"/>
              <a:ext cx="13993" cy="24307"/>
            </a:xfrm>
            <a:custGeom>
              <a:avLst/>
              <a:gdLst/>
              <a:ahLst/>
              <a:cxnLst/>
              <a:rect l="l" t="t" r="r" b="b"/>
              <a:pathLst>
                <a:path w="426" h="740" extrusionOk="0">
                  <a:moveTo>
                    <a:pt x="213" y="1"/>
                  </a:moveTo>
                  <a:cubicBezTo>
                    <a:pt x="179" y="1"/>
                    <a:pt x="179" y="1"/>
                    <a:pt x="179" y="35"/>
                  </a:cubicBezTo>
                  <a:cubicBezTo>
                    <a:pt x="102" y="213"/>
                    <a:pt x="1" y="493"/>
                    <a:pt x="102" y="672"/>
                  </a:cubicBezTo>
                  <a:cubicBezTo>
                    <a:pt x="136" y="706"/>
                    <a:pt x="179" y="740"/>
                    <a:pt x="213" y="740"/>
                  </a:cubicBezTo>
                  <a:cubicBezTo>
                    <a:pt x="247" y="740"/>
                    <a:pt x="315" y="706"/>
                    <a:pt x="315" y="672"/>
                  </a:cubicBezTo>
                  <a:cubicBezTo>
                    <a:pt x="425" y="493"/>
                    <a:pt x="315" y="213"/>
                    <a:pt x="281" y="35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5132;p60"/>
            <p:cNvSpPr/>
            <p:nvPr/>
          </p:nvSpPr>
          <p:spPr>
            <a:xfrm>
              <a:off x="1472854" y="3293692"/>
              <a:ext cx="13960" cy="26804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78" y="0"/>
                  </a:moveTo>
                  <a:cubicBezTo>
                    <a:pt x="144" y="0"/>
                    <a:pt x="102" y="34"/>
                    <a:pt x="102" y="68"/>
                  </a:cubicBezTo>
                  <a:cubicBezTo>
                    <a:pt x="68" y="179"/>
                    <a:pt x="68" y="280"/>
                    <a:pt x="68" y="391"/>
                  </a:cubicBezTo>
                  <a:cubicBezTo>
                    <a:pt x="34" y="493"/>
                    <a:pt x="0" y="603"/>
                    <a:pt x="34" y="705"/>
                  </a:cubicBezTo>
                  <a:cubicBezTo>
                    <a:pt x="68" y="782"/>
                    <a:pt x="144" y="816"/>
                    <a:pt x="178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25" y="603"/>
                    <a:pt x="391" y="280"/>
                    <a:pt x="314" y="68"/>
                  </a:cubicBezTo>
                  <a:cubicBezTo>
                    <a:pt x="280" y="34"/>
                    <a:pt x="246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5133;p60"/>
            <p:cNvSpPr/>
            <p:nvPr/>
          </p:nvSpPr>
          <p:spPr>
            <a:xfrm>
              <a:off x="1450781" y="3378504"/>
              <a:ext cx="10380" cy="25720"/>
            </a:xfrm>
            <a:custGeom>
              <a:avLst/>
              <a:gdLst/>
              <a:ahLst/>
              <a:cxnLst/>
              <a:rect l="l" t="t" r="r" b="b"/>
              <a:pathLst>
                <a:path w="316" h="783" extrusionOk="0">
                  <a:moveTo>
                    <a:pt x="213" y="1"/>
                  </a:moveTo>
                  <a:lnTo>
                    <a:pt x="137" y="1"/>
                  </a:lnTo>
                  <a:cubicBezTo>
                    <a:pt x="137" y="145"/>
                    <a:pt x="103" y="289"/>
                    <a:pt x="69" y="391"/>
                  </a:cubicBezTo>
                  <a:cubicBezTo>
                    <a:pt x="35" y="536"/>
                    <a:pt x="1" y="604"/>
                    <a:pt x="69" y="748"/>
                  </a:cubicBezTo>
                  <a:cubicBezTo>
                    <a:pt x="69" y="782"/>
                    <a:pt x="103" y="782"/>
                    <a:pt x="137" y="782"/>
                  </a:cubicBezTo>
                  <a:cubicBezTo>
                    <a:pt x="179" y="782"/>
                    <a:pt x="213" y="782"/>
                    <a:pt x="213" y="748"/>
                  </a:cubicBezTo>
                  <a:cubicBezTo>
                    <a:pt x="315" y="672"/>
                    <a:pt x="315" y="536"/>
                    <a:pt x="281" y="391"/>
                  </a:cubicBezTo>
                  <a:cubicBezTo>
                    <a:pt x="281" y="289"/>
                    <a:pt x="281" y="145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5134;p60"/>
            <p:cNvSpPr/>
            <p:nvPr/>
          </p:nvSpPr>
          <p:spPr>
            <a:xfrm>
              <a:off x="1482052" y="3378504"/>
              <a:ext cx="12876" cy="26836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179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77" y="179"/>
                    <a:pt x="77" y="289"/>
                    <a:pt x="34" y="425"/>
                  </a:cubicBezTo>
                  <a:cubicBezTo>
                    <a:pt x="34" y="536"/>
                    <a:pt x="0" y="638"/>
                    <a:pt x="77" y="748"/>
                  </a:cubicBezTo>
                  <a:cubicBezTo>
                    <a:pt x="111" y="782"/>
                    <a:pt x="145" y="816"/>
                    <a:pt x="179" y="816"/>
                  </a:cubicBezTo>
                  <a:cubicBezTo>
                    <a:pt x="247" y="816"/>
                    <a:pt x="289" y="782"/>
                    <a:pt x="323" y="748"/>
                  </a:cubicBezTo>
                  <a:cubicBezTo>
                    <a:pt x="391" y="638"/>
                    <a:pt x="357" y="536"/>
                    <a:pt x="323" y="425"/>
                  </a:cubicBezTo>
                  <a:cubicBezTo>
                    <a:pt x="323" y="289"/>
                    <a:pt x="289" y="179"/>
                    <a:pt x="289" y="77"/>
                  </a:cubicBezTo>
                  <a:cubicBezTo>
                    <a:pt x="289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5135;p60"/>
            <p:cNvSpPr/>
            <p:nvPr/>
          </p:nvSpPr>
          <p:spPr>
            <a:xfrm>
              <a:off x="1475055" y="3442393"/>
              <a:ext cx="13993" cy="30450"/>
            </a:xfrm>
            <a:custGeom>
              <a:avLst/>
              <a:gdLst/>
              <a:ahLst/>
              <a:cxnLst/>
              <a:rect l="l" t="t" r="r" b="b"/>
              <a:pathLst>
                <a:path w="426" h="927" extrusionOk="0">
                  <a:moveTo>
                    <a:pt x="247" y="1"/>
                  </a:moveTo>
                  <a:cubicBezTo>
                    <a:pt x="213" y="1"/>
                    <a:pt x="179" y="43"/>
                    <a:pt x="179" y="77"/>
                  </a:cubicBezTo>
                  <a:cubicBezTo>
                    <a:pt x="111" y="324"/>
                    <a:pt x="1" y="714"/>
                    <a:pt x="213" y="893"/>
                  </a:cubicBezTo>
                  <a:cubicBezTo>
                    <a:pt x="213" y="927"/>
                    <a:pt x="247" y="927"/>
                    <a:pt x="290" y="927"/>
                  </a:cubicBezTo>
                  <a:cubicBezTo>
                    <a:pt x="324" y="927"/>
                    <a:pt x="358" y="927"/>
                    <a:pt x="392" y="893"/>
                  </a:cubicBezTo>
                  <a:cubicBezTo>
                    <a:pt x="426" y="782"/>
                    <a:pt x="426" y="680"/>
                    <a:pt x="392" y="536"/>
                  </a:cubicBezTo>
                  <a:cubicBezTo>
                    <a:pt x="392" y="392"/>
                    <a:pt x="358" y="256"/>
                    <a:pt x="358" y="111"/>
                  </a:cubicBezTo>
                  <a:cubicBezTo>
                    <a:pt x="324" y="43"/>
                    <a:pt x="290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5136;p60"/>
            <p:cNvSpPr/>
            <p:nvPr/>
          </p:nvSpPr>
          <p:spPr>
            <a:xfrm>
              <a:off x="1506589" y="3447156"/>
              <a:ext cx="13993" cy="29037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35" y="247"/>
                    <a:pt x="35" y="425"/>
                    <a:pt x="69" y="569"/>
                  </a:cubicBezTo>
                  <a:cubicBezTo>
                    <a:pt x="69" y="671"/>
                    <a:pt x="103" y="816"/>
                    <a:pt x="213" y="884"/>
                  </a:cubicBezTo>
                  <a:lnTo>
                    <a:pt x="247" y="884"/>
                  </a:lnTo>
                  <a:cubicBezTo>
                    <a:pt x="281" y="884"/>
                    <a:pt x="315" y="850"/>
                    <a:pt x="315" y="850"/>
                  </a:cubicBezTo>
                  <a:cubicBezTo>
                    <a:pt x="426" y="748"/>
                    <a:pt x="392" y="603"/>
                    <a:pt x="349" y="493"/>
                  </a:cubicBezTo>
                  <a:cubicBezTo>
                    <a:pt x="315" y="357"/>
                    <a:pt x="281" y="213"/>
                    <a:pt x="247" y="68"/>
                  </a:cubicBezTo>
                  <a:cubicBezTo>
                    <a:pt x="213" y="34"/>
                    <a:pt x="179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5137;p60"/>
            <p:cNvSpPr/>
            <p:nvPr/>
          </p:nvSpPr>
          <p:spPr>
            <a:xfrm>
              <a:off x="1552937" y="3444922"/>
              <a:ext cx="12843" cy="25424"/>
            </a:xfrm>
            <a:custGeom>
              <a:avLst/>
              <a:gdLst/>
              <a:ahLst/>
              <a:cxnLst/>
              <a:rect l="l" t="t" r="r" b="b"/>
              <a:pathLst>
                <a:path w="391" h="774" extrusionOk="0">
                  <a:moveTo>
                    <a:pt x="178" y="0"/>
                  </a:moveTo>
                  <a:cubicBezTo>
                    <a:pt x="110" y="0"/>
                    <a:pt x="43" y="68"/>
                    <a:pt x="43" y="136"/>
                  </a:cubicBezTo>
                  <a:cubicBezTo>
                    <a:pt x="0" y="281"/>
                    <a:pt x="0" y="459"/>
                    <a:pt x="43" y="603"/>
                  </a:cubicBezTo>
                  <a:cubicBezTo>
                    <a:pt x="43" y="705"/>
                    <a:pt x="110" y="773"/>
                    <a:pt x="212" y="773"/>
                  </a:cubicBezTo>
                  <a:cubicBezTo>
                    <a:pt x="289" y="773"/>
                    <a:pt x="391" y="705"/>
                    <a:pt x="391" y="603"/>
                  </a:cubicBezTo>
                  <a:cubicBezTo>
                    <a:pt x="357" y="425"/>
                    <a:pt x="323" y="281"/>
                    <a:pt x="289" y="102"/>
                  </a:cubicBezTo>
                  <a:cubicBezTo>
                    <a:pt x="289" y="34"/>
                    <a:pt x="212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5138;p60"/>
            <p:cNvSpPr/>
            <p:nvPr/>
          </p:nvSpPr>
          <p:spPr>
            <a:xfrm>
              <a:off x="1594784" y="3406425"/>
              <a:ext cx="15373" cy="27920"/>
            </a:xfrm>
            <a:custGeom>
              <a:avLst/>
              <a:gdLst/>
              <a:ahLst/>
              <a:cxnLst/>
              <a:rect l="l" t="t" r="r" b="b"/>
              <a:pathLst>
                <a:path w="468" h="850" extrusionOk="0">
                  <a:moveTo>
                    <a:pt x="145" y="0"/>
                  </a:moveTo>
                  <a:cubicBezTo>
                    <a:pt x="77" y="0"/>
                    <a:pt x="43" y="34"/>
                    <a:pt x="43" y="144"/>
                  </a:cubicBezTo>
                  <a:lnTo>
                    <a:pt x="43" y="459"/>
                  </a:lnTo>
                  <a:cubicBezTo>
                    <a:pt x="43" y="569"/>
                    <a:pt x="0" y="671"/>
                    <a:pt x="77" y="782"/>
                  </a:cubicBezTo>
                  <a:cubicBezTo>
                    <a:pt x="77" y="816"/>
                    <a:pt x="145" y="850"/>
                    <a:pt x="179" y="850"/>
                  </a:cubicBezTo>
                  <a:cubicBezTo>
                    <a:pt x="255" y="850"/>
                    <a:pt x="289" y="850"/>
                    <a:pt x="289" y="816"/>
                  </a:cubicBezTo>
                  <a:cubicBezTo>
                    <a:pt x="467" y="637"/>
                    <a:pt x="323" y="289"/>
                    <a:pt x="289" y="111"/>
                  </a:cubicBezTo>
                  <a:cubicBezTo>
                    <a:pt x="255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5139;p60"/>
            <p:cNvSpPr/>
            <p:nvPr/>
          </p:nvSpPr>
          <p:spPr>
            <a:xfrm>
              <a:off x="1572744" y="3199650"/>
              <a:ext cx="13960" cy="23190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145" y="0"/>
                  </a:moveTo>
                  <a:cubicBezTo>
                    <a:pt x="111" y="0"/>
                    <a:pt x="111" y="34"/>
                    <a:pt x="77" y="34"/>
                  </a:cubicBezTo>
                  <a:cubicBezTo>
                    <a:pt x="0" y="102"/>
                    <a:pt x="34" y="247"/>
                    <a:pt x="34" y="349"/>
                  </a:cubicBezTo>
                  <a:cubicBezTo>
                    <a:pt x="34" y="425"/>
                    <a:pt x="77" y="493"/>
                    <a:pt x="77" y="527"/>
                  </a:cubicBezTo>
                  <a:cubicBezTo>
                    <a:pt x="111" y="638"/>
                    <a:pt x="145" y="671"/>
                    <a:pt x="213" y="671"/>
                  </a:cubicBezTo>
                  <a:lnTo>
                    <a:pt x="247" y="705"/>
                  </a:lnTo>
                  <a:cubicBezTo>
                    <a:pt x="323" y="705"/>
                    <a:pt x="357" y="638"/>
                    <a:pt x="391" y="595"/>
                  </a:cubicBezTo>
                  <a:cubicBezTo>
                    <a:pt x="425" y="493"/>
                    <a:pt x="357" y="383"/>
                    <a:pt x="289" y="281"/>
                  </a:cubicBezTo>
                  <a:cubicBezTo>
                    <a:pt x="247" y="213"/>
                    <a:pt x="247" y="102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5140;p60"/>
            <p:cNvSpPr/>
            <p:nvPr/>
          </p:nvSpPr>
          <p:spPr>
            <a:xfrm>
              <a:off x="1598398" y="3207730"/>
              <a:ext cx="16227" cy="26836"/>
            </a:xfrm>
            <a:custGeom>
              <a:avLst/>
              <a:gdLst/>
              <a:ahLst/>
              <a:cxnLst/>
              <a:rect l="l" t="t" r="r" b="b"/>
              <a:pathLst>
                <a:path w="494" h="817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349"/>
                    <a:pt x="69" y="638"/>
                    <a:pt x="247" y="774"/>
                  </a:cubicBezTo>
                  <a:cubicBezTo>
                    <a:pt x="281" y="816"/>
                    <a:pt x="315" y="816"/>
                    <a:pt x="315" y="816"/>
                  </a:cubicBezTo>
                  <a:cubicBezTo>
                    <a:pt x="391" y="816"/>
                    <a:pt x="459" y="774"/>
                    <a:pt x="493" y="706"/>
                  </a:cubicBezTo>
                  <a:cubicBezTo>
                    <a:pt x="493" y="561"/>
                    <a:pt x="459" y="459"/>
                    <a:pt x="391" y="349"/>
                  </a:cubicBezTo>
                  <a:cubicBezTo>
                    <a:pt x="315" y="247"/>
                    <a:pt x="281" y="137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5141;p60"/>
            <p:cNvSpPr/>
            <p:nvPr/>
          </p:nvSpPr>
          <p:spPr>
            <a:xfrm>
              <a:off x="1580824" y="3278615"/>
              <a:ext cx="16489" cy="24307"/>
            </a:xfrm>
            <a:custGeom>
              <a:avLst/>
              <a:gdLst/>
              <a:ahLst/>
              <a:cxnLst/>
              <a:rect l="l" t="t" r="r" b="b"/>
              <a:pathLst>
                <a:path w="502" h="740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43" y="179"/>
                    <a:pt x="77" y="281"/>
                    <a:pt x="77" y="357"/>
                  </a:cubicBezTo>
                  <a:cubicBezTo>
                    <a:pt x="111" y="459"/>
                    <a:pt x="145" y="527"/>
                    <a:pt x="179" y="638"/>
                  </a:cubicBezTo>
                  <a:cubicBezTo>
                    <a:pt x="179" y="706"/>
                    <a:pt x="255" y="739"/>
                    <a:pt x="323" y="739"/>
                  </a:cubicBezTo>
                  <a:cubicBezTo>
                    <a:pt x="391" y="739"/>
                    <a:pt x="502" y="638"/>
                    <a:pt x="425" y="493"/>
                  </a:cubicBezTo>
                  <a:cubicBezTo>
                    <a:pt x="391" y="425"/>
                    <a:pt x="357" y="357"/>
                    <a:pt x="323" y="247"/>
                  </a:cubicBezTo>
                  <a:cubicBezTo>
                    <a:pt x="289" y="179"/>
                    <a:pt x="213" y="102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5142;p60"/>
            <p:cNvSpPr/>
            <p:nvPr/>
          </p:nvSpPr>
          <p:spPr>
            <a:xfrm>
              <a:off x="1597281" y="3332189"/>
              <a:ext cx="11497" cy="20957"/>
            </a:xfrm>
            <a:custGeom>
              <a:avLst/>
              <a:gdLst/>
              <a:ahLst/>
              <a:cxnLst/>
              <a:rect l="l" t="t" r="r" b="b"/>
              <a:pathLst>
                <a:path w="350" h="638" extrusionOk="0">
                  <a:moveTo>
                    <a:pt x="103" y="0"/>
                  </a:moveTo>
                  <a:lnTo>
                    <a:pt x="103" y="34"/>
                  </a:lnTo>
                  <a:cubicBezTo>
                    <a:pt x="69" y="68"/>
                    <a:pt x="35" y="102"/>
                    <a:pt x="35" y="136"/>
                  </a:cubicBezTo>
                  <a:cubicBezTo>
                    <a:pt x="1" y="213"/>
                    <a:pt x="1" y="247"/>
                    <a:pt x="1" y="315"/>
                  </a:cubicBezTo>
                  <a:cubicBezTo>
                    <a:pt x="1" y="459"/>
                    <a:pt x="1" y="561"/>
                    <a:pt x="137" y="638"/>
                  </a:cubicBezTo>
                  <a:lnTo>
                    <a:pt x="179" y="638"/>
                  </a:lnTo>
                  <a:cubicBezTo>
                    <a:pt x="247" y="638"/>
                    <a:pt x="315" y="595"/>
                    <a:pt x="315" y="527"/>
                  </a:cubicBezTo>
                  <a:cubicBezTo>
                    <a:pt x="349" y="425"/>
                    <a:pt x="281" y="349"/>
                    <a:pt x="247" y="247"/>
                  </a:cubicBezTo>
                  <a:cubicBezTo>
                    <a:pt x="213" y="170"/>
                    <a:pt x="179" y="102"/>
                    <a:pt x="137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5143;p60"/>
            <p:cNvSpPr/>
            <p:nvPr/>
          </p:nvSpPr>
          <p:spPr>
            <a:xfrm>
              <a:off x="1633282" y="3300656"/>
              <a:ext cx="16227" cy="31566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03" y="1"/>
                  </a:moveTo>
                  <a:cubicBezTo>
                    <a:pt x="35" y="1"/>
                    <a:pt x="1" y="1"/>
                    <a:pt x="1" y="68"/>
                  </a:cubicBezTo>
                  <a:cubicBezTo>
                    <a:pt x="1" y="213"/>
                    <a:pt x="35" y="357"/>
                    <a:pt x="69" y="493"/>
                  </a:cubicBezTo>
                  <a:cubicBezTo>
                    <a:pt x="103" y="638"/>
                    <a:pt x="103" y="816"/>
                    <a:pt x="213" y="918"/>
                  </a:cubicBezTo>
                  <a:cubicBezTo>
                    <a:pt x="247" y="960"/>
                    <a:pt x="281" y="960"/>
                    <a:pt x="315" y="960"/>
                  </a:cubicBezTo>
                  <a:cubicBezTo>
                    <a:pt x="391" y="960"/>
                    <a:pt x="459" y="918"/>
                    <a:pt x="459" y="850"/>
                  </a:cubicBezTo>
                  <a:cubicBezTo>
                    <a:pt x="493" y="672"/>
                    <a:pt x="425" y="570"/>
                    <a:pt x="357" y="425"/>
                  </a:cubicBezTo>
                  <a:cubicBezTo>
                    <a:pt x="315" y="323"/>
                    <a:pt x="247" y="179"/>
                    <a:pt x="179" y="35"/>
                  </a:cubicBezTo>
                  <a:cubicBezTo>
                    <a:pt x="145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5144;p60"/>
            <p:cNvSpPr/>
            <p:nvPr/>
          </p:nvSpPr>
          <p:spPr>
            <a:xfrm>
              <a:off x="1656439" y="3384351"/>
              <a:ext cx="19840" cy="32683"/>
            </a:xfrm>
            <a:custGeom>
              <a:avLst/>
              <a:gdLst/>
              <a:ahLst/>
              <a:cxnLst/>
              <a:rect l="l" t="t" r="r" b="b"/>
              <a:pathLst>
                <a:path w="604" h="995" extrusionOk="0">
                  <a:moveTo>
                    <a:pt x="77" y="1"/>
                  </a:moveTo>
                  <a:cubicBezTo>
                    <a:pt x="35" y="1"/>
                    <a:pt x="1" y="69"/>
                    <a:pt x="1" y="111"/>
                  </a:cubicBezTo>
                  <a:cubicBezTo>
                    <a:pt x="179" y="392"/>
                    <a:pt x="179" y="749"/>
                    <a:pt x="391" y="961"/>
                  </a:cubicBezTo>
                  <a:cubicBezTo>
                    <a:pt x="425" y="995"/>
                    <a:pt x="425" y="995"/>
                    <a:pt x="459" y="995"/>
                  </a:cubicBezTo>
                  <a:cubicBezTo>
                    <a:pt x="502" y="995"/>
                    <a:pt x="570" y="961"/>
                    <a:pt x="570" y="884"/>
                  </a:cubicBezTo>
                  <a:cubicBezTo>
                    <a:pt x="604" y="536"/>
                    <a:pt x="289" y="324"/>
                    <a:pt x="145" y="35"/>
                  </a:cubicBezTo>
                  <a:cubicBezTo>
                    <a:pt x="111" y="1"/>
                    <a:pt x="111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5145;p60"/>
            <p:cNvSpPr/>
            <p:nvPr/>
          </p:nvSpPr>
          <p:spPr>
            <a:xfrm>
              <a:off x="1633282" y="3451886"/>
              <a:ext cx="11759" cy="26836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69" y="1"/>
                  </a:moveTo>
                  <a:cubicBezTo>
                    <a:pt x="35" y="1"/>
                    <a:pt x="1" y="1"/>
                    <a:pt x="1" y="69"/>
                  </a:cubicBezTo>
                  <a:cubicBezTo>
                    <a:pt x="1" y="213"/>
                    <a:pt x="1" y="315"/>
                    <a:pt x="35" y="425"/>
                  </a:cubicBezTo>
                  <a:cubicBezTo>
                    <a:pt x="35" y="527"/>
                    <a:pt x="35" y="672"/>
                    <a:pt x="103" y="740"/>
                  </a:cubicBezTo>
                  <a:cubicBezTo>
                    <a:pt x="145" y="774"/>
                    <a:pt x="179" y="816"/>
                    <a:pt x="213" y="816"/>
                  </a:cubicBezTo>
                  <a:cubicBezTo>
                    <a:pt x="247" y="816"/>
                    <a:pt x="315" y="774"/>
                    <a:pt x="315" y="706"/>
                  </a:cubicBezTo>
                  <a:cubicBezTo>
                    <a:pt x="357" y="604"/>
                    <a:pt x="315" y="493"/>
                    <a:pt x="281" y="391"/>
                  </a:cubicBezTo>
                  <a:cubicBezTo>
                    <a:pt x="247" y="281"/>
                    <a:pt x="213" y="179"/>
                    <a:pt x="179" y="69"/>
                  </a:cubicBezTo>
                  <a:cubicBezTo>
                    <a:pt x="179" y="1"/>
                    <a:pt x="14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5146;p60"/>
            <p:cNvSpPr/>
            <p:nvPr/>
          </p:nvSpPr>
          <p:spPr>
            <a:xfrm>
              <a:off x="1599514" y="3492617"/>
              <a:ext cx="16227" cy="29070"/>
            </a:xfrm>
            <a:custGeom>
              <a:avLst/>
              <a:gdLst/>
              <a:ahLst/>
              <a:cxnLst/>
              <a:rect l="l" t="t" r="r" b="b"/>
              <a:pathLst>
                <a:path w="494" h="885" extrusionOk="0">
                  <a:moveTo>
                    <a:pt x="247" y="1"/>
                  </a:moveTo>
                  <a:cubicBezTo>
                    <a:pt x="179" y="1"/>
                    <a:pt x="145" y="35"/>
                    <a:pt x="145" y="103"/>
                  </a:cubicBezTo>
                  <a:cubicBezTo>
                    <a:pt x="111" y="315"/>
                    <a:pt x="1" y="672"/>
                    <a:pt x="145" y="850"/>
                  </a:cubicBezTo>
                  <a:cubicBezTo>
                    <a:pt x="179" y="884"/>
                    <a:pt x="213" y="884"/>
                    <a:pt x="247" y="884"/>
                  </a:cubicBezTo>
                  <a:cubicBezTo>
                    <a:pt x="281" y="884"/>
                    <a:pt x="281" y="884"/>
                    <a:pt x="323" y="850"/>
                  </a:cubicBezTo>
                  <a:cubicBezTo>
                    <a:pt x="493" y="672"/>
                    <a:pt x="357" y="315"/>
                    <a:pt x="323" y="103"/>
                  </a:cubicBezTo>
                  <a:cubicBezTo>
                    <a:pt x="323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5147;p60"/>
            <p:cNvSpPr/>
            <p:nvPr/>
          </p:nvSpPr>
          <p:spPr>
            <a:xfrm>
              <a:off x="1555433" y="3497084"/>
              <a:ext cx="10347" cy="20957"/>
            </a:xfrm>
            <a:custGeom>
              <a:avLst/>
              <a:gdLst/>
              <a:ahLst/>
              <a:cxnLst/>
              <a:rect l="l" t="t" r="r" b="b"/>
              <a:pathLst>
                <a:path w="315" h="638" extrusionOk="0">
                  <a:moveTo>
                    <a:pt x="213" y="1"/>
                  </a:moveTo>
                  <a:cubicBezTo>
                    <a:pt x="179" y="1"/>
                    <a:pt x="102" y="35"/>
                    <a:pt x="102" y="77"/>
                  </a:cubicBezTo>
                  <a:cubicBezTo>
                    <a:pt x="68" y="179"/>
                    <a:pt x="68" y="247"/>
                    <a:pt x="34" y="358"/>
                  </a:cubicBezTo>
                  <a:cubicBezTo>
                    <a:pt x="34" y="460"/>
                    <a:pt x="0" y="536"/>
                    <a:pt x="68" y="604"/>
                  </a:cubicBezTo>
                  <a:cubicBezTo>
                    <a:pt x="102" y="638"/>
                    <a:pt x="136" y="638"/>
                    <a:pt x="179" y="638"/>
                  </a:cubicBezTo>
                  <a:lnTo>
                    <a:pt x="247" y="638"/>
                  </a:lnTo>
                  <a:cubicBezTo>
                    <a:pt x="315" y="570"/>
                    <a:pt x="315" y="502"/>
                    <a:pt x="315" y="392"/>
                  </a:cubicBezTo>
                  <a:lnTo>
                    <a:pt x="315" y="111"/>
                  </a:lnTo>
                  <a:cubicBezTo>
                    <a:pt x="315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5148;p60"/>
            <p:cNvSpPr/>
            <p:nvPr/>
          </p:nvSpPr>
          <p:spPr>
            <a:xfrm>
              <a:off x="1512469" y="3507694"/>
              <a:ext cx="9230" cy="22074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136" y="1"/>
                  </a:moveTo>
                  <a:cubicBezTo>
                    <a:pt x="102" y="1"/>
                    <a:pt x="68" y="35"/>
                    <a:pt x="68" y="103"/>
                  </a:cubicBezTo>
                  <a:cubicBezTo>
                    <a:pt x="34" y="213"/>
                    <a:pt x="34" y="349"/>
                    <a:pt x="0" y="459"/>
                  </a:cubicBezTo>
                  <a:cubicBezTo>
                    <a:pt x="0" y="527"/>
                    <a:pt x="0" y="604"/>
                    <a:pt x="34" y="604"/>
                  </a:cubicBezTo>
                  <a:cubicBezTo>
                    <a:pt x="34" y="638"/>
                    <a:pt x="68" y="638"/>
                    <a:pt x="68" y="638"/>
                  </a:cubicBezTo>
                  <a:cubicBezTo>
                    <a:pt x="102" y="672"/>
                    <a:pt x="102" y="672"/>
                    <a:pt x="136" y="672"/>
                  </a:cubicBezTo>
                  <a:cubicBezTo>
                    <a:pt x="170" y="672"/>
                    <a:pt x="213" y="672"/>
                    <a:pt x="247" y="638"/>
                  </a:cubicBezTo>
                  <a:lnTo>
                    <a:pt x="247" y="604"/>
                  </a:lnTo>
                  <a:cubicBezTo>
                    <a:pt x="281" y="604"/>
                    <a:pt x="281" y="527"/>
                    <a:pt x="281" y="459"/>
                  </a:cubicBezTo>
                  <a:cubicBezTo>
                    <a:pt x="281" y="349"/>
                    <a:pt x="247" y="213"/>
                    <a:pt x="247" y="103"/>
                  </a:cubicBezTo>
                  <a:cubicBezTo>
                    <a:pt x="213" y="35"/>
                    <a:pt x="170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5149;p60"/>
            <p:cNvSpPr/>
            <p:nvPr/>
          </p:nvSpPr>
          <p:spPr>
            <a:xfrm>
              <a:off x="1719211" y="3399428"/>
              <a:ext cx="16522" cy="24603"/>
            </a:xfrm>
            <a:custGeom>
              <a:avLst/>
              <a:gdLst/>
              <a:ahLst/>
              <a:cxnLst/>
              <a:rect l="l" t="t" r="r" b="b"/>
              <a:pathLst>
                <a:path w="503" h="749" extrusionOk="0">
                  <a:moveTo>
                    <a:pt x="145" y="1"/>
                  </a:moveTo>
                  <a:cubicBezTo>
                    <a:pt x="77" y="1"/>
                    <a:pt x="35" y="35"/>
                    <a:pt x="35" y="77"/>
                  </a:cubicBezTo>
                  <a:cubicBezTo>
                    <a:pt x="1" y="179"/>
                    <a:pt x="35" y="290"/>
                    <a:pt x="77" y="357"/>
                  </a:cubicBezTo>
                  <a:cubicBezTo>
                    <a:pt x="77" y="459"/>
                    <a:pt x="111" y="570"/>
                    <a:pt x="179" y="672"/>
                  </a:cubicBezTo>
                  <a:cubicBezTo>
                    <a:pt x="213" y="714"/>
                    <a:pt x="247" y="748"/>
                    <a:pt x="324" y="748"/>
                  </a:cubicBezTo>
                  <a:lnTo>
                    <a:pt x="358" y="748"/>
                  </a:lnTo>
                  <a:cubicBezTo>
                    <a:pt x="426" y="714"/>
                    <a:pt x="502" y="638"/>
                    <a:pt x="502" y="570"/>
                  </a:cubicBezTo>
                  <a:cubicBezTo>
                    <a:pt x="460" y="459"/>
                    <a:pt x="426" y="357"/>
                    <a:pt x="358" y="247"/>
                  </a:cubicBezTo>
                  <a:cubicBezTo>
                    <a:pt x="324" y="179"/>
                    <a:pt x="290" y="77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5150;p60"/>
            <p:cNvSpPr/>
            <p:nvPr/>
          </p:nvSpPr>
          <p:spPr>
            <a:xfrm>
              <a:off x="1691323" y="3341387"/>
              <a:ext cx="16489" cy="18723"/>
            </a:xfrm>
            <a:custGeom>
              <a:avLst/>
              <a:gdLst/>
              <a:ahLst/>
              <a:cxnLst/>
              <a:rect l="l" t="t" r="r" b="b"/>
              <a:pathLst>
                <a:path w="502" h="570" extrusionOk="0">
                  <a:moveTo>
                    <a:pt x="111" y="1"/>
                  </a:moveTo>
                  <a:cubicBezTo>
                    <a:pt x="77" y="1"/>
                    <a:pt x="0" y="69"/>
                    <a:pt x="34" y="103"/>
                  </a:cubicBezTo>
                  <a:cubicBezTo>
                    <a:pt x="34" y="213"/>
                    <a:pt x="111" y="281"/>
                    <a:pt x="145" y="358"/>
                  </a:cubicBezTo>
                  <a:cubicBezTo>
                    <a:pt x="179" y="426"/>
                    <a:pt x="247" y="493"/>
                    <a:pt x="323" y="527"/>
                  </a:cubicBezTo>
                  <a:cubicBezTo>
                    <a:pt x="357" y="527"/>
                    <a:pt x="357" y="570"/>
                    <a:pt x="391" y="570"/>
                  </a:cubicBezTo>
                  <a:cubicBezTo>
                    <a:pt x="459" y="570"/>
                    <a:pt x="502" y="493"/>
                    <a:pt x="502" y="426"/>
                  </a:cubicBezTo>
                  <a:cubicBezTo>
                    <a:pt x="459" y="315"/>
                    <a:pt x="391" y="247"/>
                    <a:pt x="357" y="179"/>
                  </a:cubicBezTo>
                  <a:cubicBezTo>
                    <a:pt x="289" y="103"/>
                    <a:pt x="247" y="35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5151;p60"/>
            <p:cNvSpPr/>
            <p:nvPr/>
          </p:nvSpPr>
          <p:spPr>
            <a:xfrm>
              <a:off x="1757741" y="3410038"/>
              <a:ext cx="23190" cy="22074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36" y="1"/>
                  </a:moveTo>
                  <a:lnTo>
                    <a:pt x="102" y="1"/>
                  </a:lnTo>
                  <a:cubicBezTo>
                    <a:pt x="68" y="1"/>
                    <a:pt x="34" y="34"/>
                    <a:pt x="34" y="68"/>
                  </a:cubicBezTo>
                  <a:cubicBezTo>
                    <a:pt x="0" y="136"/>
                    <a:pt x="34" y="179"/>
                    <a:pt x="34" y="213"/>
                  </a:cubicBezTo>
                  <a:cubicBezTo>
                    <a:pt x="68" y="247"/>
                    <a:pt x="68" y="315"/>
                    <a:pt x="102" y="349"/>
                  </a:cubicBezTo>
                  <a:cubicBezTo>
                    <a:pt x="179" y="459"/>
                    <a:pt x="247" y="561"/>
                    <a:pt x="315" y="638"/>
                  </a:cubicBezTo>
                  <a:cubicBezTo>
                    <a:pt x="349" y="672"/>
                    <a:pt x="391" y="672"/>
                    <a:pt x="459" y="672"/>
                  </a:cubicBezTo>
                  <a:cubicBezTo>
                    <a:pt x="561" y="672"/>
                    <a:pt x="705" y="527"/>
                    <a:pt x="637" y="391"/>
                  </a:cubicBezTo>
                  <a:cubicBezTo>
                    <a:pt x="561" y="315"/>
                    <a:pt x="459" y="213"/>
                    <a:pt x="391" y="136"/>
                  </a:cubicBezTo>
                  <a:cubicBezTo>
                    <a:pt x="349" y="102"/>
                    <a:pt x="315" y="102"/>
                    <a:pt x="247" y="68"/>
                  </a:cubicBezTo>
                  <a:cubicBezTo>
                    <a:pt x="213" y="34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5152;p60"/>
            <p:cNvSpPr/>
            <p:nvPr/>
          </p:nvSpPr>
          <p:spPr>
            <a:xfrm>
              <a:off x="1746014" y="3344737"/>
              <a:ext cx="23190" cy="25720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68" y="1"/>
                  </a:moveTo>
                  <a:cubicBezTo>
                    <a:pt x="34" y="1"/>
                    <a:pt x="0" y="77"/>
                    <a:pt x="34" y="145"/>
                  </a:cubicBezTo>
                  <a:cubicBezTo>
                    <a:pt x="68" y="256"/>
                    <a:pt x="179" y="357"/>
                    <a:pt x="213" y="468"/>
                  </a:cubicBezTo>
                  <a:cubicBezTo>
                    <a:pt x="281" y="570"/>
                    <a:pt x="323" y="748"/>
                    <a:pt x="459" y="782"/>
                  </a:cubicBezTo>
                  <a:lnTo>
                    <a:pt x="493" y="782"/>
                  </a:lnTo>
                  <a:cubicBezTo>
                    <a:pt x="536" y="782"/>
                    <a:pt x="604" y="748"/>
                    <a:pt x="638" y="714"/>
                  </a:cubicBezTo>
                  <a:cubicBezTo>
                    <a:pt x="706" y="570"/>
                    <a:pt x="570" y="391"/>
                    <a:pt x="459" y="290"/>
                  </a:cubicBezTo>
                  <a:cubicBezTo>
                    <a:pt x="357" y="179"/>
                    <a:pt x="247" y="77"/>
                    <a:pt x="111" y="43"/>
                  </a:cubicBezTo>
                  <a:cubicBezTo>
                    <a:pt x="111" y="1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5153;p60"/>
            <p:cNvSpPr/>
            <p:nvPr/>
          </p:nvSpPr>
          <p:spPr>
            <a:xfrm>
              <a:off x="1798472" y="3386585"/>
              <a:ext cx="24307" cy="19873"/>
            </a:xfrm>
            <a:custGeom>
              <a:avLst/>
              <a:gdLst/>
              <a:ahLst/>
              <a:cxnLst/>
              <a:rect l="l" t="t" r="r" b="b"/>
              <a:pathLst>
                <a:path w="740" h="605" extrusionOk="0">
                  <a:moveTo>
                    <a:pt x="68" y="1"/>
                  </a:moveTo>
                  <a:cubicBezTo>
                    <a:pt x="35" y="1"/>
                    <a:pt x="1" y="43"/>
                    <a:pt x="1" y="111"/>
                  </a:cubicBezTo>
                  <a:cubicBezTo>
                    <a:pt x="35" y="213"/>
                    <a:pt x="68" y="324"/>
                    <a:pt x="136" y="426"/>
                  </a:cubicBezTo>
                  <a:cubicBezTo>
                    <a:pt x="213" y="502"/>
                    <a:pt x="281" y="604"/>
                    <a:pt x="383" y="604"/>
                  </a:cubicBezTo>
                  <a:cubicBezTo>
                    <a:pt x="425" y="604"/>
                    <a:pt x="459" y="604"/>
                    <a:pt x="493" y="570"/>
                  </a:cubicBezTo>
                  <a:cubicBezTo>
                    <a:pt x="740" y="392"/>
                    <a:pt x="281" y="77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5154;p60"/>
            <p:cNvSpPr/>
            <p:nvPr/>
          </p:nvSpPr>
          <p:spPr>
            <a:xfrm>
              <a:off x="1823863" y="3355347"/>
              <a:ext cx="22074" cy="17343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179" y="1"/>
                  </a:moveTo>
                  <a:cubicBezTo>
                    <a:pt x="77" y="1"/>
                    <a:pt x="1" y="68"/>
                    <a:pt x="77" y="145"/>
                  </a:cubicBezTo>
                  <a:cubicBezTo>
                    <a:pt x="111" y="213"/>
                    <a:pt x="145" y="247"/>
                    <a:pt x="179" y="315"/>
                  </a:cubicBezTo>
                  <a:cubicBezTo>
                    <a:pt x="247" y="391"/>
                    <a:pt x="289" y="493"/>
                    <a:pt x="391" y="527"/>
                  </a:cubicBezTo>
                  <a:lnTo>
                    <a:pt x="425" y="527"/>
                  </a:lnTo>
                  <a:cubicBezTo>
                    <a:pt x="502" y="527"/>
                    <a:pt x="570" y="493"/>
                    <a:pt x="570" y="425"/>
                  </a:cubicBezTo>
                  <a:cubicBezTo>
                    <a:pt x="672" y="213"/>
                    <a:pt x="35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5155;p60"/>
            <p:cNvSpPr/>
            <p:nvPr/>
          </p:nvSpPr>
          <p:spPr>
            <a:xfrm>
              <a:off x="1765821" y="3322696"/>
              <a:ext cx="23190" cy="2095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45" y="1"/>
                  </a:moveTo>
                  <a:cubicBezTo>
                    <a:pt x="69" y="1"/>
                    <a:pt x="1" y="77"/>
                    <a:pt x="35" y="145"/>
                  </a:cubicBezTo>
                  <a:cubicBezTo>
                    <a:pt x="103" y="323"/>
                    <a:pt x="247" y="459"/>
                    <a:pt x="391" y="570"/>
                  </a:cubicBezTo>
                  <a:cubicBezTo>
                    <a:pt x="425" y="604"/>
                    <a:pt x="493" y="638"/>
                    <a:pt x="527" y="638"/>
                  </a:cubicBezTo>
                  <a:cubicBezTo>
                    <a:pt x="570" y="638"/>
                    <a:pt x="604" y="638"/>
                    <a:pt x="604" y="604"/>
                  </a:cubicBezTo>
                  <a:cubicBezTo>
                    <a:pt x="638" y="604"/>
                    <a:pt x="672" y="570"/>
                    <a:pt x="672" y="536"/>
                  </a:cubicBezTo>
                  <a:cubicBezTo>
                    <a:pt x="706" y="459"/>
                    <a:pt x="706" y="391"/>
                    <a:pt x="638" y="323"/>
                  </a:cubicBezTo>
                  <a:cubicBezTo>
                    <a:pt x="570" y="247"/>
                    <a:pt x="493" y="213"/>
                    <a:pt x="425" y="145"/>
                  </a:cubicBezTo>
                  <a:cubicBezTo>
                    <a:pt x="357" y="77"/>
                    <a:pt x="281" y="35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5156;p60"/>
            <p:cNvSpPr/>
            <p:nvPr/>
          </p:nvSpPr>
          <p:spPr>
            <a:xfrm>
              <a:off x="1808786" y="3279732"/>
              <a:ext cx="17606" cy="16227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111" y="0"/>
                  </a:moveTo>
                  <a:cubicBezTo>
                    <a:pt x="69" y="0"/>
                    <a:pt x="1" y="34"/>
                    <a:pt x="35" y="111"/>
                  </a:cubicBezTo>
                  <a:cubicBezTo>
                    <a:pt x="111" y="213"/>
                    <a:pt x="145" y="357"/>
                    <a:pt x="247" y="459"/>
                  </a:cubicBezTo>
                  <a:cubicBezTo>
                    <a:pt x="281" y="459"/>
                    <a:pt x="324" y="493"/>
                    <a:pt x="358" y="493"/>
                  </a:cubicBezTo>
                  <a:cubicBezTo>
                    <a:pt x="392" y="493"/>
                    <a:pt x="426" y="493"/>
                    <a:pt x="460" y="459"/>
                  </a:cubicBezTo>
                  <a:cubicBezTo>
                    <a:pt x="494" y="425"/>
                    <a:pt x="536" y="357"/>
                    <a:pt x="494" y="281"/>
                  </a:cubicBezTo>
                  <a:cubicBezTo>
                    <a:pt x="426" y="179"/>
                    <a:pt x="281" y="111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5157;p60"/>
            <p:cNvSpPr/>
            <p:nvPr/>
          </p:nvSpPr>
          <p:spPr>
            <a:xfrm>
              <a:off x="1747131" y="3257691"/>
              <a:ext cx="22074" cy="19840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11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77" y="213"/>
                    <a:pt x="179" y="315"/>
                    <a:pt x="247" y="391"/>
                  </a:cubicBezTo>
                  <a:cubicBezTo>
                    <a:pt x="323" y="459"/>
                    <a:pt x="391" y="603"/>
                    <a:pt x="536" y="603"/>
                  </a:cubicBezTo>
                  <a:lnTo>
                    <a:pt x="536" y="603"/>
                  </a:lnTo>
                  <a:cubicBezTo>
                    <a:pt x="604" y="603"/>
                    <a:pt x="672" y="569"/>
                    <a:pt x="672" y="459"/>
                  </a:cubicBezTo>
                  <a:cubicBezTo>
                    <a:pt x="672" y="315"/>
                    <a:pt x="536" y="247"/>
                    <a:pt x="425" y="179"/>
                  </a:cubicBezTo>
                  <a:cubicBezTo>
                    <a:pt x="323" y="102"/>
                    <a:pt x="247" y="34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5158;p60"/>
            <p:cNvSpPr/>
            <p:nvPr/>
          </p:nvSpPr>
          <p:spPr>
            <a:xfrm>
              <a:off x="1759974" y="3211081"/>
              <a:ext cx="17606" cy="18723"/>
            </a:xfrm>
            <a:custGeom>
              <a:avLst/>
              <a:gdLst/>
              <a:ahLst/>
              <a:cxnLst/>
              <a:rect l="l" t="t" r="r" b="b"/>
              <a:pathLst>
                <a:path w="536" h="570" extrusionOk="0">
                  <a:moveTo>
                    <a:pt x="68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34" y="179"/>
                    <a:pt x="111" y="290"/>
                    <a:pt x="179" y="357"/>
                  </a:cubicBezTo>
                  <a:cubicBezTo>
                    <a:pt x="213" y="459"/>
                    <a:pt x="281" y="570"/>
                    <a:pt x="391" y="570"/>
                  </a:cubicBezTo>
                  <a:lnTo>
                    <a:pt x="425" y="570"/>
                  </a:lnTo>
                  <a:cubicBezTo>
                    <a:pt x="459" y="570"/>
                    <a:pt x="535" y="536"/>
                    <a:pt x="535" y="502"/>
                  </a:cubicBezTo>
                  <a:cubicBezTo>
                    <a:pt x="535" y="391"/>
                    <a:pt x="535" y="357"/>
                    <a:pt x="493" y="290"/>
                  </a:cubicBezTo>
                  <a:cubicBezTo>
                    <a:pt x="459" y="247"/>
                    <a:pt x="391" y="213"/>
                    <a:pt x="357" y="179"/>
                  </a:cubicBezTo>
                  <a:cubicBezTo>
                    <a:pt x="281" y="111"/>
                    <a:pt x="179" y="35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5159;p60"/>
            <p:cNvSpPr/>
            <p:nvPr/>
          </p:nvSpPr>
          <p:spPr>
            <a:xfrm>
              <a:off x="1708897" y="3201883"/>
              <a:ext cx="19840" cy="19840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103" y="0"/>
                  </a:moveTo>
                  <a:cubicBezTo>
                    <a:pt x="35" y="0"/>
                    <a:pt x="1" y="68"/>
                    <a:pt x="35" y="145"/>
                  </a:cubicBezTo>
                  <a:cubicBezTo>
                    <a:pt x="69" y="213"/>
                    <a:pt x="103" y="281"/>
                    <a:pt x="179" y="357"/>
                  </a:cubicBezTo>
                  <a:cubicBezTo>
                    <a:pt x="213" y="425"/>
                    <a:pt x="247" y="493"/>
                    <a:pt x="315" y="570"/>
                  </a:cubicBezTo>
                  <a:cubicBezTo>
                    <a:pt x="349" y="570"/>
                    <a:pt x="391" y="603"/>
                    <a:pt x="425" y="603"/>
                  </a:cubicBezTo>
                  <a:cubicBezTo>
                    <a:pt x="459" y="603"/>
                    <a:pt x="493" y="570"/>
                    <a:pt x="527" y="570"/>
                  </a:cubicBezTo>
                  <a:cubicBezTo>
                    <a:pt x="561" y="527"/>
                    <a:pt x="604" y="425"/>
                    <a:pt x="561" y="357"/>
                  </a:cubicBezTo>
                  <a:cubicBezTo>
                    <a:pt x="493" y="281"/>
                    <a:pt x="425" y="247"/>
                    <a:pt x="349" y="179"/>
                  </a:cubicBezTo>
                  <a:cubicBezTo>
                    <a:pt x="281" y="102"/>
                    <a:pt x="213" y="68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5160;p60"/>
            <p:cNvSpPr/>
            <p:nvPr/>
          </p:nvSpPr>
          <p:spPr>
            <a:xfrm>
              <a:off x="1690206" y="3150806"/>
              <a:ext cx="12876" cy="12613"/>
            </a:xfrm>
            <a:custGeom>
              <a:avLst/>
              <a:gdLst/>
              <a:ahLst/>
              <a:cxnLst/>
              <a:rect l="l" t="t" r="r" b="b"/>
              <a:pathLst>
                <a:path w="392" h="384" extrusionOk="0">
                  <a:moveTo>
                    <a:pt x="68" y="1"/>
                  </a:moveTo>
                  <a:cubicBezTo>
                    <a:pt x="34" y="1"/>
                    <a:pt x="1" y="35"/>
                    <a:pt x="34" y="69"/>
                  </a:cubicBezTo>
                  <a:cubicBezTo>
                    <a:pt x="34" y="137"/>
                    <a:pt x="68" y="171"/>
                    <a:pt x="111" y="247"/>
                  </a:cubicBezTo>
                  <a:cubicBezTo>
                    <a:pt x="111" y="315"/>
                    <a:pt x="179" y="349"/>
                    <a:pt x="213" y="383"/>
                  </a:cubicBezTo>
                  <a:lnTo>
                    <a:pt x="281" y="383"/>
                  </a:lnTo>
                  <a:lnTo>
                    <a:pt x="323" y="383"/>
                  </a:lnTo>
                  <a:cubicBezTo>
                    <a:pt x="357" y="383"/>
                    <a:pt x="357" y="349"/>
                    <a:pt x="391" y="315"/>
                  </a:cubicBezTo>
                  <a:cubicBezTo>
                    <a:pt x="391" y="281"/>
                    <a:pt x="391" y="247"/>
                    <a:pt x="357" y="213"/>
                  </a:cubicBezTo>
                  <a:cubicBezTo>
                    <a:pt x="281" y="137"/>
                    <a:pt x="179" y="103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5161;p60"/>
            <p:cNvSpPr/>
            <p:nvPr/>
          </p:nvSpPr>
          <p:spPr>
            <a:xfrm>
              <a:off x="1642479" y="3128502"/>
              <a:ext cx="20990" cy="22336"/>
            </a:xfrm>
            <a:custGeom>
              <a:avLst/>
              <a:gdLst/>
              <a:ahLst/>
              <a:cxnLst/>
              <a:rect l="l" t="t" r="r" b="b"/>
              <a:pathLst>
                <a:path w="639" h="680" extrusionOk="0">
                  <a:moveTo>
                    <a:pt x="145" y="0"/>
                  </a:moveTo>
                  <a:cubicBezTo>
                    <a:pt x="77" y="0"/>
                    <a:pt x="1" y="77"/>
                    <a:pt x="35" y="179"/>
                  </a:cubicBezTo>
                  <a:cubicBezTo>
                    <a:pt x="145" y="323"/>
                    <a:pt x="247" y="467"/>
                    <a:pt x="358" y="603"/>
                  </a:cubicBezTo>
                  <a:cubicBezTo>
                    <a:pt x="392" y="637"/>
                    <a:pt x="426" y="680"/>
                    <a:pt x="460" y="680"/>
                  </a:cubicBezTo>
                  <a:cubicBezTo>
                    <a:pt x="502" y="680"/>
                    <a:pt x="502" y="680"/>
                    <a:pt x="502" y="637"/>
                  </a:cubicBezTo>
                  <a:cubicBezTo>
                    <a:pt x="536" y="637"/>
                    <a:pt x="570" y="637"/>
                    <a:pt x="604" y="569"/>
                  </a:cubicBezTo>
                  <a:cubicBezTo>
                    <a:pt x="638" y="501"/>
                    <a:pt x="638" y="467"/>
                    <a:pt x="570" y="391"/>
                  </a:cubicBezTo>
                  <a:cubicBezTo>
                    <a:pt x="460" y="255"/>
                    <a:pt x="358" y="145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5162;p60"/>
            <p:cNvSpPr/>
            <p:nvPr/>
          </p:nvSpPr>
          <p:spPr>
            <a:xfrm>
              <a:off x="1393856" y="2547266"/>
              <a:ext cx="505654" cy="502304"/>
            </a:xfrm>
            <a:custGeom>
              <a:avLst/>
              <a:gdLst/>
              <a:ahLst/>
              <a:cxnLst/>
              <a:rect l="l" t="t" r="r" b="b"/>
              <a:pathLst>
                <a:path w="15394" h="15292" extrusionOk="0">
                  <a:moveTo>
                    <a:pt x="5557" y="0"/>
                  </a:moveTo>
                  <a:cubicBezTo>
                    <a:pt x="4104" y="0"/>
                    <a:pt x="2507" y="1062"/>
                    <a:pt x="1657" y="3330"/>
                  </a:cubicBezTo>
                  <a:cubicBezTo>
                    <a:pt x="1" y="7926"/>
                    <a:pt x="3467" y="15079"/>
                    <a:pt x="3569" y="15291"/>
                  </a:cubicBezTo>
                  <a:cubicBezTo>
                    <a:pt x="3569" y="15291"/>
                    <a:pt x="15394" y="12174"/>
                    <a:pt x="15215" y="6015"/>
                  </a:cubicBezTo>
                  <a:cubicBezTo>
                    <a:pt x="15147" y="3042"/>
                    <a:pt x="13593" y="2269"/>
                    <a:pt x="11996" y="2269"/>
                  </a:cubicBezTo>
                  <a:cubicBezTo>
                    <a:pt x="10263" y="2269"/>
                    <a:pt x="8419" y="3220"/>
                    <a:pt x="8419" y="3220"/>
                  </a:cubicBezTo>
                  <a:cubicBezTo>
                    <a:pt x="8317" y="1096"/>
                    <a:pt x="7009" y="0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5163;p60"/>
            <p:cNvSpPr/>
            <p:nvPr/>
          </p:nvSpPr>
          <p:spPr>
            <a:xfrm>
              <a:off x="1476172" y="2648567"/>
              <a:ext cx="386221" cy="369731"/>
            </a:xfrm>
            <a:custGeom>
              <a:avLst/>
              <a:gdLst/>
              <a:ahLst/>
              <a:cxnLst/>
              <a:rect l="l" t="t" r="r" b="b"/>
              <a:pathLst>
                <a:path w="11758" h="11256" extrusionOk="0">
                  <a:moveTo>
                    <a:pt x="1666" y="0"/>
                  </a:moveTo>
                  <a:cubicBezTo>
                    <a:pt x="1632" y="0"/>
                    <a:pt x="1598" y="0"/>
                    <a:pt x="1564" y="34"/>
                  </a:cubicBezTo>
                  <a:cubicBezTo>
                    <a:pt x="1" y="561"/>
                    <a:pt x="749" y="9693"/>
                    <a:pt x="749" y="9693"/>
                  </a:cubicBezTo>
                  <a:lnTo>
                    <a:pt x="2872" y="11256"/>
                  </a:lnTo>
                  <a:cubicBezTo>
                    <a:pt x="2872" y="11256"/>
                    <a:pt x="11758" y="3678"/>
                    <a:pt x="10586" y="3109"/>
                  </a:cubicBezTo>
                  <a:cubicBezTo>
                    <a:pt x="10518" y="3075"/>
                    <a:pt x="10484" y="3075"/>
                    <a:pt x="10407" y="3075"/>
                  </a:cubicBezTo>
                  <a:cubicBezTo>
                    <a:pt x="8887" y="3075"/>
                    <a:pt x="2481" y="10364"/>
                    <a:pt x="2481" y="10364"/>
                  </a:cubicBezTo>
                  <a:lnTo>
                    <a:pt x="1564" y="9693"/>
                  </a:lnTo>
                  <a:cubicBezTo>
                    <a:pt x="1564" y="9693"/>
                    <a:pt x="3051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5164;p60"/>
            <p:cNvSpPr/>
            <p:nvPr/>
          </p:nvSpPr>
          <p:spPr>
            <a:xfrm>
              <a:off x="1549586" y="2911117"/>
              <a:ext cx="13960" cy="30450"/>
            </a:xfrm>
            <a:custGeom>
              <a:avLst/>
              <a:gdLst/>
              <a:ahLst/>
              <a:cxnLst/>
              <a:rect l="l" t="t" r="r" b="b"/>
              <a:pathLst>
                <a:path w="425" h="927" extrusionOk="0">
                  <a:moveTo>
                    <a:pt x="280" y="1"/>
                  </a:moveTo>
                  <a:cubicBezTo>
                    <a:pt x="246" y="1"/>
                    <a:pt x="212" y="1"/>
                    <a:pt x="212" y="35"/>
                  </a:cubicBezTo>
                  <a:cubicBezTo>
                    <a:pt x="145" y="179"/>
                    <a:pt x="145" y="324"/>
                    <a:pt x="102" y="459"/>
                  </a:cubicBezTo>
                  <a:cubicBezTo>
                    <a:pt x="68" y="604"/>
                    <a:pt x="0" y="748"/>
                    <a:pt x="68" y="850"/>
                  </a:cubicBezTo>
                  <a:cubicBezTo>
                    <a:pt x="102" y="884"/>
                    <a:pt x="145" y="927"/>
                    <a:pt x="178" y="927"/>
                  </a:cubicBezTo>
                  <a:lnTo>
                    <a:pt x="212" y="927"/>
                  </a:lnTo>
                  <a:cubicBezTo>
                    <a:pt x="391" y="850"/>
                    <a:pt x="391" y="672"/>
                    <a:pt x="391" y="502"/>
                  </a:cubicBezTo>
                  <a:cubicBezTo>
                    <a:pt x="425" y="358"/>
                    <a:pt x="425" y="179"/>
                    <a:pt x="357" y="35"/>
                  </a:cubicBezTo>
                  <a:cubicBezTo>
                    <a:pt x="314" y="1"/>
                    <a:pt x="314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5165;p60"/>
            <p:cNvSpPr/>
            <p:nvPr/>
          </p:nvSpPr>
          <p:spPr>
            <a:xfrm>
              <a:off x="1597281" y="2885726"/>
              <a:ext cx="17343" cy="25424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25" y="1"/>
                  </a:moveTo>
                  <a:cubicBezTo>
                    <a:pt x="425" y="1"/>
                    <a:pt x="391" y="1"/>
                    <a:pt x="349" y="35"/>
                  </a:cubicBezTo>
                  <a:cubicBezTo>
                    <a:pt x="315" y="69"/>
                    <a:pt x="315" y="103"/>
                    <a:pt x="281" y="171"/>
                  </a:cubicBezTo>
                  <a:cubicBezTo>
                    <a:pt x="247" y="247"/>
                    <a:pt x="213" y="281"/>
                    <a:pt x="179" y="349"/>
                  </a:cubicBezTo>
                  <a:cubicBezTo>
                    <a:pt x="103" y="425"/>
                    <a:pt x="69" y="459"/>
                    <a:pt x="35" y="527"/>
                  </a:cubicBezTo>
                  <a:cubicBezTo>
                    <a:pt x="1" y="561"/>
                    <a:pt x="1" y="638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cubicBezTo>
                    <a:pt x="247" y="774"/>
                    <a:pt x="349" y="638"/>
                    <a:pt x="425" y="493"/>
                  </a:cubicBezTo>
                  <a:cubicBezTo>
                    <a:pt x="459" y="383"/>
                    <a:pt x="527" y="213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5166;p60"/>
            <p:cNvSpPr/>
            <p:nvPr/>
          </p:nvSpPr>
          <p:spPr>
            <a:xfrm>
              <a:off x="1559900" y="2854193"/>
              <a:ext cx="16489" cy="25720"/>
            </a:xfrm>
            <a:custGeom>
              <a:avLst/>
              <a:gdLst/>
              <a:ahLst/>
              <a:cxnLst/>
              <a:rect l="l" t="t" r="r" b="b"/>
              <a:pathLst>
                <a:path w="502" h="783" extrusionOk="0">
                  <a:moveTo>
                    <a:pt x="357" y="1"/>
                  </a:moveTo>
                  <a:cubicBezTo>
                    <a:pt x="323" y="1"/>
                    <a:pt x="323" y="1"/>
                    <a:pt x="289" y="35"/>
                  </a:cubicBezTo>
                  <a:cubicBezTo>
                    <a:pt x="255" y="179"/>
                    <a:pt x="179" y="281"/>
                    <a:pt x="111" y="426"/>
                  </a:cubicBezTo>
                  <a:cubicBezTo>
                    <a:pt x="43" y="536"/>
                    <a:pt x="0" y="638"/>
                    <a:pt x="77" y="748"/>
                  </a:cubicBezTo>
                  <a:cubicBezTo>
                    <a:pt x="77" y="782"/>
                    <a:pt x="111" y="782"/>
                    <a:pt x="145" y="782"/>
                  </a:cubicBezTo>
                  <a:lnTo>
                    <a:pt x="179" y="782"/>
                  </a:lnTo>
                  <a:cubicBezTo>
                    <a:pt x="289" y="748"/>
                    <a:pt x="323" y="638"/>
                    <a:pt x="357" y="493"/>
                  </a:cubicBezTo>
                  <a:cubicBezTo>
                    <a:pt x="391" y="392"/>
                    <a:pt x="425" y="247"/>
                    <a:pt x="468" y="111"/>
                  </a:cubicBezTo>
                  <a:cubicBezTo>
                    <a:pt x="502" y="35"/>
                    <a:pt x="425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5167;p60"/>
            <p:cNvSpPr/>
            <p:nvPr/>
          </p:nvSpPr>
          <p:spPr>
            <a:xfrm>
              <a:off x="1597281" y="2819309"/>
              <a:ext cx="16227" cy="27953"/>
            </a:xfrm>
            <a:custGeom>
              <a:avLst/>
              <a:gdLst/>
              <a:ahLst/>
              <a:cxnLst/>
              <a:rect l="l" t="t" r="r" b="b"/>
              <a:pathLst>
                <a:path w="494" h="851" extrusionOk="0">
                  <a:moveTo>
                    <a:pt x="391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79"/>
                    <a:pt x="179" y="281"/>
                    <a:pt x="103" y="426"/>
                  </a:cubicBezTo>
                  <a:cubicBezTo>
                    <a:pt x="35" y="536"/>
                    <a:pt x="1" y="672"/>
                    <a:pt x="69" y="782"/>
                  </a:cubicBezTo>
                  <a:cubicBezTo>
                    <a:pt x="103" y="816"/>
                    <a:pt x="137" y="850"/>
                    <a:pt x="179" y="850"/>
                  </a:cubicBezTo>
                  <a:cubicBezTo>
                    <a:pt x="179" y="850"/>
                    <a:pt x="213" y="850"/>
                    <a:pt x="247" y="816"/>
                  </a:cubicBezTo>
                  <a:cubicBezTo>
                    <a:pt x="349" y="782"/>
                    <a:pt x="391" y="638"/>
                    <a:pt x="425" y="494"/>
                  </a:cubicBezTo>
                  <a:cubicBezTo>
                    <a:pt x="459" y="358"/>
                    <a:pt x="493" y="247"/>
                    <a:pt x="493" y="69"/>
                  </a:cubicBezTo>
                  <a:cubicBezTo>
                    <a:pt x="493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5168;p60"/>
            <p:cNvSpPr/>
            <p:nvPr/>
          </p:nvSpPr>
          <p:spPr>
            <a:xfrm>
              <a:off x="1626318" y="2815958"/>
              <a:ext cx="17311" cy="30187"/>
            </a:xfrm>
            <a:custGeom>
              <a:avLst/>
              <a:gdLst/>
              <a:ahLst/>
              <a:cxnLst/>
              <a:rect l="l" t="t" r="r" b="b"/>
              <a:pathLst>
                <a:path w="527" h="919" extrusionOk="0">
                  <a:moveTo>
                    <a:pt x="425" y="1"/>
                  </a:moveTo>
                  <a:cubicBezTo>
                    <a:pt x="357" y="1"/>
                    <a:pt x="315" y="35"/>
                    <a:pt x="315" y="69"/>
                  </a:cubicBezTo>
                  <a:cubicBezTo>
                    <a:pt x="281" y="247"/>
                    <a:pt x="179" y="426"/>
                    <a:pt x="102" y="562"/>
                  </a:cubicBezTo>
                  <a:cubicBezTo>
                    <a:pt x="68" y="672"/>
                    <a:pt x="0" y="850"/>
                    <a:pt x="145" y="884"/>
                  </a:cubicBezTo>
                  <a:lnTo>
                    <a:pt x="179" y="918"/>
                  </a:lnTo>
                  <a:cubicBezTo>
                    <a:pt x="315" y="918"/>
                    <a:pt x="391" y="706"/>
                    <a:pt x="425" y="638"/>
                  </a:cubicBezTo>
                  <a:cubicBezTo>
                    <a:pt x="493" y="460"/>
                    <a:pt x="527" y="281"/>
                    <a:pt x="527" y="103"/>
                  </a:cubicBezTo>
                  <a:cubicBezTo>
                    <a:pt x="527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5169;p60"/>
            <p:cNvSpPr/>
            <p:nvPr/>
          </p:nvSpPr>
          <p:spPr>
            <a:xfrm>
              <a:off x="1664520" y="2808994"/>
              <a:ext cx="19873" cy="26541"/>
            </a:xfrm>
            <a:custGeom>
              <a:avLst/>
              <a:gdLst/>
              <a:ahLst/>
              <a:cxnLst/>
              <a:rect l="l" t="t" r="r" b="b"/>
              <a:pathLst>
                <a:path w="605" h="808" extrusionOk="0">
                  <a:moveTo>
                    <a:pt x="536" y="1"/>
                  </a:moveTo>
                  <a:cubicBezTo>
                    <a:pt x="502" y="1"/>
                    <a:pt x="426" y="35"/>
                    <a:pt x="426" y="69"/>
                  </a:cubicBezTo>
                  <a:cubicBezTo>
                    <a:pt x="392" y="171"/>
                    <a:pt x="324" y="315"/>
                    <a:pt x="256" y="383"/>
                  </a:cubicBezTo>
                  <a:cubicBezTo>
                    <a:pt x="145" y="493"/>
                    <a:pt x="43" y="527"/>
                    <a:pt x="43" y="672"/>
                  </a:cubicBezTo>
                  <a:cubicBezTo>
                    <a:pt x="1" y="740"/>
                    <a:pt x="77" y="774"/>
                    <a:pt x="111" y="808"/>
                  </a:cubicBezTo>
                  <a:lnTo>
                    <a:pt x="179" y="808"/>
                  </a:lnTo>
                  <a:cubicBezTo>
                    <a:pt x="324" y="808"/>
                    <a:pt x="468" y="638"/>
                    <a:pt x="536" y="527"/>
                  </a:cubicBezTo>
                  <a:cubicBezTo>
                    <a:pt x="604" y="383"/>
                    <a:pt x="604" y="247"/>
                    <a:pt x="604" y="69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5170;p60"/>
            <p:cNvSpPr/>
            <p:nvPr/>
          </p:nvSpPr>
          <p:spPr>
            <a:xfrm>
              <a:off x="1650592" y="2762384"/>
              <a:ext cx="16489" cy="27953"/>
            </a:xfrm>
            <a:custGeom>
              <a:avLst/>
              <a:gdLst/>
              <a:ahLst/>
              <a:cxnLst/>
              <a:rect l="l" t="t" r="r" b="b"/>
              <a:pathLst>
                <a:path w="502" h="851" extrusionOk="0">
                  <a:moveTo>
                    <a:pt x="391" y="1"/>
                  </a:moveTo>
                  <a:cubicBezTo>
                    <a:pt x="357" y="1"/>
                    <a:pt x="323" y="1"/>
                    <a:pt x="323" y="35"/>
                  </a:cubicBezTo>
                  <a:cubicBezTo>
                    <a:pt x="255" y="281"/>
                    <a:pt x="77" y="494"/>
                    <a:pt x="0" y="740"/>
                  </a:cubicBezTo>
                  <a:cubicBezTo>
                    <a:pt x="0" y="782"/>
                    <a:pt x="43" y="850"/>
                    <a:pt x="111" y="850"/>
                  </a:cubicBezTo>
                  <a:lnTo>
                    <a:pt x="145" y="850"/>
                  </a:lnTo>
                  <a:cubicBezTo>
                    <a:pt x="425" y="672"/>
                    <a:pt x="467" y="358"/>
                    <a:pt x="501" y="69"/>
                  </a:cubicBezTo>
                  <a:cubicBezTo>
                    <a:pt x="501" y="1"/>
                    <a:pt x="467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5171;p60"/>
            <p:cNvSpPr/>
            <p:nvPr/>
          </p:nvSpPr>
          <p:spPr>
            <a:xfrm>
              <a:off x="1599514" y="2749573"/>
              <a:ext cx="12876" cy="26804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323" y="0"/>
                  </a:moveTo>
                  <a:cubicBezTo>
                    <a:pt x="281" y="0"/>
                    <a:pt x="247" y="34"/>
                    <a:pt x="247" y="68"/>
                  </a:cubicBezTo>
                  <a:cubicBezTo>
                    <a:pt x="213" y="323"/>
                    <a:pt x="1" y="493"/>
                    <a:pt x="1" y="748"/>
                  </a:cubicBezTo>
                  <a:cubicBezTo>
                    <a:pt x="1" y="782"/>
                    <a:pt x="35" y="816"/>
                    <a:pt x="111" y="816"/>
                  </a:cubicBezTo>
                  <a:lnTo>
                    <a:pt x="111" y="816"/>
                  </a:lnTo>
                  <a:cubicBezTo>
                    <a:pt x="391" y="705"/>
                    <a:pt x="391" y="323"/>
                    <a:pt x="391" y="68"/>
                  </a:cubicBezTo>
                  <a:cubicBezTo>
                    <a:pt x="391" y="34"/>
                    <a:pt x="357" y="0"/>
                    <a:pt x="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5172;p60"/>
            <p:cNvSpPr/>
            <p:nvPr/>
          </p:nvSpPr>
          <p:spPr>
            <a:xfrm>
              <a:off x="1576357" y="2725299"/>
              <a:ext cx="10347" cy="25424"/>
            </a:xfrm>
            <a:custGeom>
              <a:avLst/>
              <a:gdLst/>
              <a:ahLst/>
              <a:cxnLst/>
              <a:rect l="l" t="t" r="r" b="b"/>
              <a:pathLst>
                <a:path w="315" h="774" extrusionOk="0">
                  <a:moveTo>
                    <a:pt x="137" y="0"/>
                  </a:moveTo>
                  <a:cubicBezTo>
                    <a:pt x="103" y="0"/>
                    <a:pt x="69" y="34"/>
                    <a:pt x="69" y="102"/>
                  </a:cubicBezTo>
                  <a:cubicBezTo>
                    <a:pt x="69" y="213"/>
                    <a:pt x="35" y="314"/>
                    <a:pt x="35" y="459"/>
                  </a:cubicBezTo>
                  <a:cubicBezTo>
                    <a:pt x="35" y="527"/>
                    <a:pt x="1" y="637"/>
                    <a:pt x="35" y="739"/>
                  </a:cubicBezTo>
                  <a:cubicBezTo>
                    <a:pt x="35" y="773"/>
                    <a:pt x="69" y="773"/>
                    <a:pt x="103" y="773"/>
                  </a:cubicBezTo>
                  <a:lnTo>
                    <a:pt x="179" y="773"/>
                  </a:lnTo>
                  <a:cubicBezTo>
                    <a:pt x="315" y="561"/>
                    <a:pt x="247" y="280"/>
                    <a:pt x="213" y="68"/>
                  </a:cubicBezTo>
                  <a:cubicBezTo>
                    <a:pt x="213" y="34"/>
                    <a:pt x="179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5173;p60"/>
            <p:cNvSpPr/>
            <p:nvPr/>
          </p:nvSpPr>
          <p:spPr>
            <a:xfrm>
              <a:off x="1615708" y="2680922"/>
              <a:ext cx="12876" cy="24603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55" y="0"/>
                  </a:moveTo>
                  <a:cubicBezTo>
                    <a:pt x="213" y="0"/>
                    <a:pt x="179" y="34"/>
                    <a:pt x="179" y="77"/>
                  </a:cubicBezTo>
                  <a:cubicBezTo>
                    <a:pt x="145" y="179"/>
                    <a:pt x="111" y="247"/>
                    <a:pt x="77" y="357"/>
                  </a:cubicBezTo>
                  <a:cubicBezTo>
                    <a:pt x="77" y="459"/>
                    <a:pt x="0" y="570"/>
                    <a:pt x="77" y="672"/>
                  </a:cubicBezTo>
                  <a:cubicBezTo>
                    <a:pt x="111" y="714"/>
                    <a:pt x="179" y="748"/>
                    <a:pt x="213" y="748"/>
                  </a:cubicBezTo>
                  <a:lnTo>
                    <a:pt x="289" y="748"/>
                  </a:lnTo>
                  <a:cubicBezTo>
                    <a:pt x="391" y="638"/>
                    <a:pt x="391" y="536"/>
                    <a:pt x="391" y="391"/>
                  </a:cubicBezTo>
                  <a:cubicBezTo>
                    <a:pt x="391" y="247"/>
                    <a:pt x="357" y="145"/>
                    <a:pt x="28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5174;p60"/>
            <p:cNvSpPr/>
            <p:nvPr/>
          </p:nvSpPr>
          <p:spPr>
            <a:xfrm>
              <a:off x="1622672" y="2636841"/>
              <a:ext cx="11759" cy="19840"/>
            </a:xfrm>
            <a:custGeom>
              <a:avLst/>
              <a:gdLst/>
              <a:ahLst/>
              <a:cxnLst/>
              <a:rect l="l" t="t" r="r" b="b"/>
              <a:pathLst>
                <a:path w="358" h="604" extrusionOk="0">
                  <a:moveTo>
                    <a:pt x="145" y="0"/>
                  </a:moveTo>
                  <a:cubicBezTo>
                    <a:pt x="145" y="0"/>
                    <a:pt x="145" y="34"/>
                    <a:pt x="111" y="34"/>
                  </a:cubicBezTo>
                  <a:cubicBezTo>
                    <a:pt x="77" y="102"/>
                    <a:pt x="77" y="213"/>
                    <a:pt x="77" y="281"/>
                  </a:cubicBezTo>
                  <a:cubicBezTo>
                    <a:pt x="43" y="391"/>
                    <a:pt x="1" y="493"/>
                    <a:pt x="111" y="569"/>
                  </a:cubicBezTo>
                  <a:cubicBezTo>
                    <a:pt x="111" y="603"/>
                    <a:pt x="145" y="603"/>
                    <a:pt x="179" y="603"/>
                  </a:cubicBezTo>
                  <a:lnTo>
                    <a:pt x="213" y="603"/>
                  </a:lnTo>
                  <a:cubicBezTo>
                    <a:pt x="358" y="527"/>
                    <a:pt x="324" y="391"/>
                    <a:pt x="324" y="281"/>
                  </a:cubicBezTo>
                  <a:cubicBezTo>
                    <a:pt x="290" y="179"/>
                    <a:pt x="256" y="68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5175;p60"/>
            <p:cNvSpPr/>
            <p:nvPr/>
          </p:nvSpPr>
          <p:spPr>
            <a:xfrm>
              <a:off x="1582237" y="2639074"/>
              <a:ext cx="10347" cy="29037"/>
            </a:xfrm>
            <a:custGeom>
              <a:avLst/>
              <a:gdLst/>
              <a:ahLst/>
              <a:cxnLst/>
              <a:rect l="l" t="t" r="r" b="b"/>
              <a:pathLst>
                <a:path w="315" h="884" extrusionOk="0">
                  <a:moveTo>
                    <a:pt x="136" y="0"/>
                  </a:moveTo>
                  <a:cubicBezTo>
                    <a:pt x="136" y="0"/>
                    <a:pt x="102" y="0"/>
                    <a:pt x="68" y="77"/>
                  </a:cubicBezTo>
                  <a:cubicBezTo>
                    <a:pt x="68" y="213"/>
                    <a:pt x="34" y="357"/>
                    <a:pt x="34" y="501"/>
                  </a:cubicBezTo>
                  <a:cubicBezTo>
                    <a:pt x="0" y="637"/>
                    <a:pt x="0" y="748"/>
                    <a:pt x="68" y="850"/>
                  </a:cubicBezTo>
                  <a:cubicBezTo>
                    <a:pt x="102" y="884"/>
                    <a:pt x="136" y="884"/>
                    <a:pt x="136" y="884"/>
                  </a:cubicBezTo>
                  <a:cubicBezTo>
                    <a:pt x="170" y="884"/>
                    <a:pt x="212" y="884"/>
                    <a:pt x="246" y="850"/>
                  </a:cubicBezTo>
                  <a:cubicBezTo>
                    <a:pt x="314" y="748"/>
                    <a:pt x="314" y="637"/>
                    <a:pt x="280" y="501"/>
                  </a:cubicBezTo>
                  <a:cubicBezTo>
                    <a:pt x="280" y="357"/>
                    <a:pt x="246" y="213"/>
                    <a:pt x="212" y="77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5176;p60"/>
            <p:cNvSpPr/>
            <p:nvPr/>
          </p:nvSpPr>
          <p:spPr>
            <a:xfrm>
              <a:off x="1585554" y="2582150"/>
              <a:ext cx="11759" cy="23190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145" y="0"/>
                  </a:moveTo>
                  <a:cubicBezTo>
                    <a:pt x="111" y="0"/>
                    <a:pt x="69" y="34"/>
                    <a:pt x="69" y="34"/>
                  </a:cubicBezTo>
                  <a:cubicBezTo>
                    <a:pt x="35" y="111"/>
                    <a:pt x="35" y="213"/>
                    <a:pt x="35" y="281"/>
                  </a:cubicBezTo>
                  <a:cubicBezTo>
                    <a:pt x="35" y="391"/>
                    <a:pt x="1" y="493"/>
                    <a:pt x="35" y="603"/>
                  </a:cubicBezTo>
                  <a:cubicBezTo>
                    <a:pt x="35" y="671"/>
                    <a:pt x="111" y="705"/>
                    <a:pt x="145" y="705"/>
                  </a:cubicBezTo>
                  <a:cubicBezTo>
                    <a:pt x="213" y="705"/>
                    <a:pt x="281" y="671"/>
                    <a:pt x="324" y="603"/>
                  </a:cubicBezTo>
                  <a:cubicBezTo>
                    <a:pt x="358" y="493"/>
                    <a:pt x="324" y="357"/>
                    <a:pt x="281" y="247"/>
                  </a:cubicBezTo>
                  <a:cubicBezTo>
                    <a:pt x="281" y="179"/>
                    <a:pt x="247" y="68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5177;p60"/>
            <p:cNvSpPr/>
            <p:nvPr/>
          </p:nvSpPr>
          <p:spPr>
            <a:xfrm>
              <a:off x="1549586" y="2590230"/>
              <a:ext cx="12843" cy="31566"/>
            </a:xfrm>
            <a:custGeom>
              <a:avLst/>
              <a:gdLst/>
              <a:ahLst/>
              <a:cxnLst/>
              <a:rect l="l" t="t" r="r" b="b"/>
              <a:pathLst>
                <a:path w="391" h="961" extrusionOk="0">
                  <a:moveTo>
                    <a:pt x="212" y="1"/>
                  </a:moveTo>
                  <a:cubicBezTo>
                    <a:pt x="178" y="1"/>
                    <a:pt x="145" y="35"/>
                    <a:pt x="102" y="77"/>
                  </a:cubicBezTo>
                  <a:cubicBezTo>
                    <a:pt x="68" y="323"/>
                    <a:pt x="34" y="570"/>
                    <a:pt x="34" y="816"/>
                  </a:cubicBezTo>
                  <a:cubicBezTo>
                    <a:pt x="0" y="927"/>
                    <a:pt x="102" y="961"/>
                    <a:pt x="212" y="961"/>
                  </a:cubicBezTo>
                  <a:cubicBezTo>
                    <a:pt x="280" y="961"/>
                    <a:pt x="391" y="927"/>
                    <a:pt x="357" y="816"/>
                  </a:cubicBezTo>
                  <a:cubicBezTo>
                    <a:pt x="357" y="570"/>
                    <a:pt x="314" y="323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5178;p60"/>
            <p:cNvSpPr/>
            <p:nvPr/>
          </p:nvSpPr>
          <p:spPr>
            <a:xfrm>
              <a:off x="1498508" y="2605307"/>
              <a:ext cx="11464" cy="2095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70" y="0"/>
                  </a:moveTo>
                  <a:cubicBezTo>
                    <a:pt x="136" y="0"/>
                    <a:pt x="102" y="43"/>
                    <a:pt x="102" y="77"/>
                  </a:cubicBezTo>
                  <a:cubicBezTo>
                    <a:pt x="102" y="145"/>
                    <a:pt x="69" y="213"/>
                    <a:pt x="35" y="289"/>
                  </a:cubicBezTo>
                  <a:cubicBezTo>
                    <a:pt x="35" y="391"/>
                    <a:pt x="1" y="468"/>
                    <a:pt x="35" y="536"/>
                  </a:cubicBezTo>
                  <a:cubicBezTo>
                    <a:pt x="69" y="604"/>
                    <a:pt x="102" y="637"/>
                    <a:pt x="136" y="637"/>
                  </a:cubicBezTo>
                  <a:cubicBezTo>
                    <a:pt x="170" y="637"/>
                    <a:pt x="213" y="604"/>
                    <a:pt x="247" y="604"/>
                  </a:cubicBezTo>
                  <a:cubicBezTo>
                    <a:pt x="349" y="468"/>
                    <a:pt x="281" y="255"/>
                    <a:pt x="281" y="111"/>
                  </a:cubicBezTo>
                  <a:cubicBezTo>
                    <a:pt x="281" y="43"/>
                    <a:pt x="213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5179;p60"/>
            <p:cNvSpPr/>
            <p:nvPr/>
          </p:nvSpPr>
          <p:spPr>
            <a:xfrm>
              <a:off x="1449664" y="2679805"/>
              <a:ext cx="15110" cy="31566"/>
            </a:xfrm>
            <a:custGeom>
              <a:avLst/>
              <a:gdLst/>
              <a:ahLst/>
              <a:cxnLst/>
              <a:rect l="l" t="t" r="r" b="b"/>
              <a:pathLst>
                <a:path w="460" h="961" extrusionOk="0">
                  <a:moveTo>
                    <a:pt x="281" y="0"/>
                  </a:moveTo>
                  <a:cubicBezTo>
                    <a:pt x="247" y="0"/>
                    <a:pt x="213" y="34"/>
                    <a:pt x="213" y="34"/>
                  </a:cubicBezTo>
                  <a:cubicBezTo>
                    <a:pt x="103" y="247"/>
                    <a:pt x="103" y="493"/>
                    <a:pt x="35" y="748"/>
                  </a:cubicBezTo>
                  <a:cubicBezTo>
                    <a:pt x="1" y="884"/>
                    <a:pt x="103" y="960"/>
                    <a:pt x="213" y="960"/>
                  </a:cubicBezTo>
                  <a:cubicBezTo>
                    <a:pt x="315" y="960"/>
                    <a:pt x="383" y="884"/>
                    <a:pt x="383" y="782"/>
                  </a:cubicBezTo>
                  <a:cubicBezTo>
                    <a:pt x="426" y="536"/>
                    <a:pt x="460" y="247"/>
                    <a:pt x="315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5180;p60"/>
            <p:cNvSpPr/>
            <p:nvPr/>
          </p:nvSpPr>
          <p:spPr>
            <a:xfrm>
              <a:off x="1478701" y="2701846"/>
              <a:ext cx="10347" cy="23486"/>
            </a:xfrm>
            <a:custGeom>
              <a:avLst/>
              <a:gdLst/>
              <a:ahLst/>
              <a:cxnLst/>
              <a:rect l="l" t="t" r="r" b="b"/>
              <a:pathLst>
                <a:path w="315" h="715" extrusionOk="0">
                  <a:moveTo>
                    <a:pt x="136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34" y="179"/>
                    <a:pt x="0" y="323"/>
                    <a:pt x="0" y="459"/>
                  </a:cubicBezTo>
                  <a:cubicBezTo>
                    <a:pt x="0" y="536"/>
                    <a:pt x="34" y="714"/>
                    <a:pt x="136" y="714"/>
                  </a:cubicBezTo>
                  <a:cubicBezTo>
                    <a:pt x="247" y="714"/>
                    <a:pt x="315" y="570"/>
                    <a:pt x="315" y="459"/>
                  </a:cubicBezTo>
                  <a:cubicBezTo>
                    <a:pt x="315" y="323"/>
                    <a:pt x="281" y="179"/>
                    <a:pt x="247" y="77"/>
                  </a:cubicBezTo>
                  <a:cubicBezTo>
                    <a:pt x="247" y="1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5181;p60"/>
            <p:cNvSpPr/>
            <p:nvPr/>
          </p:nvSpPr>
          <p:spPr>
            <a:xfrm>
              <a:off x="1458894" y="2770497"/>
              <a:ext cx="11759" cy="25687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79" y="0"/>
                  </a:moveTo>
                  <a:cubicBezTo>
                    <a:pt x="145" y="0"/>
                    <a:pt x="102" y="34"/>
                    <a:pt x="102" y="68"/>
                  </a:cubicBezTo>
                  <a:cubicBezTo>
                    <a:pt x="68" y="179"/>
                    <a:pt x="68" y="281"/>
                    <a:pt x="68" y="425"/>
                  </a:cubicBezTo>
                  <a:cubicBezTo>
                    <a:pt x="34" y="535"/>
                    <a:pt x="0" y="637"/>
                    <a:pt x="102" y="748"/>
                  </a:cubicBezTo>
                  <a:cubicBezTo>
                    <a:pt x="102" y="748"/>
                    <a:pt x="145" y="782"/>
                    <a:pt x="179" y="782"/>
                  </a:cubicBezTo>
                  <a:cubicBezTo>
                    <a:pt x="213" y="782"/>
                    <a:pt x="247" y="748"/>
                    <a:pt x="247" y="748"/>
                  </a:cubicBezTo>
                  <a:cubicBezTo>
                    <a:pt x="357" y="637"/>
                    <a:pt x="315" y="535"/>
                    <a:pt x="281" y="425"/>
                  </a:cubicBezTo>
                  <a:cubicBezTo>
                    <a:pt x="281" y="281"/>
                    <a:pt x="281" y="179"/>
                    <a:pt x="247" y="68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5182;p60"/>
            <p:cNvSpPr/>
            <p:nvPr/>
          </p:nvSpPr>
          <p:spPr>
            <a:xfrm>
              <a:off x="1468092" y="2827422"/>
              <a:ext cx="12876" cy="22074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179" y="0"/>
                  </a:moveTo>
                  <a:cubicBezTo>
                    <a:pt x="145" y="0"/>
                    <a:pt x="111" y="34"/>
                    <a:pt x="77" y="111"/>
                  </a:cubicBezTo>
                  <a:lnTo>
                    <a:pt x="77" y="357"/>
                  </a:lnTo>
                  <a:cubicBezTo>
                    <a:pt x="35" y="459"/>
                    <a:pt x="1" y="535"/>
                    <a:pt x="111" y="637"/>
                  </a:cubicBezTo>
                  <a:cubicBezTo>
                    <a:pt x="111" y="637"/>
                    <a:pt x="145" y="671"/>
                    <a:pt x="179" y="671"/>
                  </a:cubicBezTo>
                  <a:cubicBezTo>
                    <a:pt x="213" y="671"/>
                    <a:pt x="289" y="637"/>
                    <a:pt x="289" y="637"/>
                  </a:cubicBezTo>
                  <a:cubicBezTo>
                    <a:pt x="391" y="569"/>
                    <a:pt x="357" y="425"/>
                    <a:pt x="357" y="323"/>
                  </a:cubicBezTo>
                  <a:cubicBezTo>
                    <a:pt x="323" y="213"/>
                    <a:pt x="289" y="145"/>
                    <a:pt x="247" y="34"/>
                  </a:cubicBezTo>
                  <a:cubicBezTo>
                    <a:pt x="213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5183;p60"/>
            <p:cNvSpPr/>
            <p:nvPr/>
          </p:nvSpPr>
          <p:spPr>
            <a:xfrm>
              <a:off x="1671516" y="2690415"/>
              <a:ext cx="15373" cy="24307"/>
            </a:xfrm>
            <a:custGeom>
              <a:avLst/>
              <a:gdLst/>
              <a:ahLst/>
              <a:cxnLst/>
              <a:rect l="l" t="t" r="r" b="b"/>
              <a:pathLst>
                <a:path w="468" h="740" extrusionOk="0">
                  <a:moveTo>
                    <a:pt x="289" y="0"/>
                  </a:moveTo>
                  <a:cubicBezTo>
                    <a:pt x="255" y="0"/>
                    <a:pt x="213" y="0"/>
                    <a:pt x="179" y="68"/>
                  </a:cubicBezTo>
                  <a:cubicBezTo>
                    <a:pt x="179" y="136"/>
                    <a:pt x="145" y="247"/>
                    <a:pt x="111" y="315"/>
                  </a:cubicBezTo>
                  <a:cubicBezTo>
                    <a:pt x="77" y="425"/>
                    <a:pt x="0" y="493"/>
                    <a:pt x="0" y="595"/>
                  </a:cubicBezTo>
                  <a:cubicBezTo>
                    <a:pt x="0" y="705"/>
                    <a:pt x="77" y="739"/>
                    <a:pt x="179" y="739"/>
                  </a:cubicBezTo>
                  <a:lnTo>
                    <a:pt x="255" y="739"/>
                  </a:lnTo>
                  <a:cubicBezTo>
                    <a:pt x="425" y="637"/>
                    <a:pt x="468" y="247"/>
                    <a:pt x="391" y="68"/>
                  </a:cubicBezTo>
                  <a:cubicBezTo>
                    <a:pt x="391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5184;p60"/>
            <p:cNvSpPr/>
            <p:nvPr/>
          </p:nvSpPr>
          <p:spPr>
            <a:xfrm>
              <a:off x="1708897" y="2654118"/>
              <a:ext cx="18460" cy="25720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25" y="1"/>
                  </a:moveTo>
                  <a:lnTo>
                    <a:pt x="349" y="1"/>
                  </a:lnTo>
                  <a:cubicBezTo>
                    <a:pt x="247" y="111"/>
                    <a:pt x="213" y="213"/>
                    <a:pt x="179" y="324"/>
                  </a:cubicBezTo>
                  <a:cubicBezTo>
                    <a:pt x="103" y="426"/>
                    <a:pt x="1" y="536"/>
                    <a:pt x="35" y="681"/>
                  </a:cubicBezTo>
                  <a:cubicBezTo>
                    <a:pt x="69" y="749"/>
                    <a:pt x="103" y="782"/>
                    <a:pt x="179" y="782"/>
                  </a:cubicBezTo>
                  <a:lnTo>
                    <a:pt x="213" y="782"/>
                  </a:lnTo>
                  <a:cubicBezTo>
                    <a:pt x="391" y="749"/>
                    <a:pt x="425" y="570"/>
                    <a:pt x="493" y="468"/>
                  </a:cubicBezTo>
                  <a:cubicBezTo>
                    <a:pt x="527" y="324"/>
                    <a:pt x="561" y="179"/>
                    <a:pt x="527" y="77"/>
                  </a:cubicBezTo>
                  <a:cubicBezTo>
                    <a:pt x="493" y="1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5185;p60"/>
            <p:cNvSpPr/>
            <p:nvPr/>
          </p:nvSpPr>
          <p:spPr>
            <a:xfrm>
              <a:off x="1764704" y="2637957"/>
              <a:ext cx="17343" cy="23190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0"/>
                  </a:moveTo>
                  <a:cubicBezTo>
                    <a:pt x="349" y="0"/>
                    <a:pt x="315" y="34"/>
                    <a:pt x="281" y="68"/>
                  </a:cubicBezTo>
                  <a:cubicBezTo>
                    <a:pt x="247" y="145"/>
                    <a:pt x="179" y="213"/>
                    <a:pt x="137" y="281"/>
                  </a:cubicBezTo>
                  <a:cubicBezTo>
                    <a:pt x="35" y="391"/>
                    <a:pt x="1" y="459"/>
                    <a:pt x="1" y="603"/>
                  </a:cubicBezTo>
                  <a:cubicBezTo>
                    <a:pt x="35" y="671"/>
                    <a:pt x="103" y="705"/>
                    <a:pt x="137" y="705"/>
                  </a:cubicBezTo>
                  <a:lnTo>
                    <a:pt x="179" y="705"/>
                  </a:lnTo>
                  <a:cubicBezTo>
                    <a:pt x="425" y="705"/>
                    <a:pt x="493" y="323"/>
                    <a:pt x="527" y="145"/>
                  </a:cubicBezTo>
                  <a:cubicBezTo>
                    <a:pt x="527" y="68"/>
                    <a:pt x="4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5186;p60"/>
            <p:cNvSpPr/>
            <p:nvPr/>
          </p:nvSpPr>
          <p:spPr>
            <a:xfrm>
              <a:off x="1809903" y="2657765"/>
              <a:ext cx="19840" cy="23190"/>
            </a:xfrm>
            <a:custGeom>
              <a:avLst/>
              <a:gdLst/>
              <a:ahLst/>
              <a:cxnLst/>
              <a:rect l="l" t="t" r="r" b="b"/>
              <a:pathLst>
                <a:path w="604" h="706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24" y="68"/>
                    <a:pt x="290" y="179"/>
                    <a:pt x="213" y="247"/>
                  </a:cubicBezTo>
                  <a:cubicBezTo>
                    <a:pt x="145" y="315"/>
                    <a:pt x="1" y="425"/>
                    <a:pt x="35" y="570"/>
                  </a:cubicBezTo>
                  <a:cubicBezTo>
                    <a:pt x="35" y="638"/>
                    <a:pt x="111" y="705"/>
                    <a:pt x="179" y="705"/>
                  </a:cubicBezTo>
                  <a:lnTo>
                    <a:pt x="179" y="705"/>
                  </a:lnTo>
                  <a:cubicBezTo>
                    <a:pt x="358" y="705"/>
                    <a:pt x="426" y="570"/>
                    <a:pt x="502" y="425"/>
                  </a:cubicBezTo>
                  <a:cubicBezTo>
                    <a:pt x="536" y="315"/>
                    <a:pt x="604" y="179"/>
                    <a:pt x="570" y="68"/>
                  </a:cubicBezTo>
                  <a:cubicBezTo>
                    <a:pt x="536" y="34"/>
                    <a:pt x="502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5187;p60"/>
            <p:cNvSpPr/>
            <p:nvPr/>
          </p:nvSpPr>
          <p:spPr>
            <a:xfrm>
              <a:off x="1749627" y="2691532"/>
              <a:ext cx="12613" cy="19840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247" y="0"/>
                  </a:moveTo>
                  <a:cubicBezTo>
                    <a:pt x="171" y="0"/>
                    <a:pt x="137" y="0"/>
                    <a:pt x="137" y="68"/>
                  </a:cubicBezTo>
                  <a:cubicBezTo>
                    <a:pt x="103" y="179"/>
                    <a:pt x="69" y="281"/>
                    <a:pt x="35" y="349"/>
                  </a:cubicBezTo>
                  <a:cubicBezTo>
                    <a:pt x="1" y="425"/>
                    <a:pt x="1" y="527"/>
                    <a:pt x="35" y="561"/>
                  </a:cubicBezTo>
                  <a:cubicBezTo>
                    <a:pt x="69" y="603"/>
                    <a:pt x="103" y="603"/>
                    <a:pt x="137" y="603"/>
                  </a:cubicBezTo>
                  <a:lnTo>
                    <a:pt x="171" y="603"/>
                  </a:lnTo>
                  <a:cubicBezTo>
                    <a:pt x="213" y="603"/>
                    <a:pt x="281" y="603"/>
                    <a:pt x="315" y="527"/>
                  </a:cubicBezTo>
                  <a:cubicBezTo>
                    <a:pt x="383" y="391"/>
                    <a:pt x="383" y="213"/>
                    <a:pt x="349" y="68"/>
                  </a:cubicBezTo>
                  <a:cubicBezTo>
                    <a:pt x="349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5188;p60"/>
            <p:cNvSpPr/>
            <p:nvPr/>
          </p:nvSpPr>
          <p:spPr>
            <a:xfrm>
              <a:off x="1701933" y="2735613"/>
              <a:ext cx="15110" cy="24603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91" y="0"/>
                  </a:moveTo>
                  <a:cubicBezTo>
                    <a:pt x="349" y="0"/>
                    <a:pt x="315" y="34"/>
                    <a:pt x="315" y="34"/>
                  </a:cubicBezTo>
                  <a:cubicBezTo>
                    <a:pt x="247" y="145"/>
                    <a:pt x="213" y="247"/>
                    <a:pt x="179" y="323"/>
                  </a:cubicBezTo>
                  <a:cubicBezTo>
                    <a:pt x="102" y="425"/>
                    <a:pt x="34" y="493"/>
                    <a:pt x="34" y="604"/>
                  </a:cubicBezTo>
                  <a:cubicBezTo>
                    <a:pt x="0" y="672"/>
                    <a:pt x="68" y="748"/>
                    <a:pt x="136" y="748"/>
                  </a:cubicBezTo>
                  <a:cubicBezTo>
                    <a:pt x="136" y="748"/>
                    <a:pt x="179" y="748"/>
                    <a:pt x="179" y="706"/>
                  </a:cubicBezTo>
                  <a:cubicBezTo>
                    <a:pt x="281" y="638"/>
                    <a:pt x="349" y="536"/>
                    <a:pt x="391" y="425"/>
                  </a:cubicBezTo>
                  <a:cubicBezTo>
                    <a:pt x="425" y="323"/>
                    <a:pt x="459" y="179"/>
                    <a:pt x="425" y="68"/>
                  </a:cubicBezTo>
                  <a:cubicBezTo>
                    <a:pt x="425" y="34"/>
                    <a:pt x="391" y="0"/>
                    <a:pt x="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5189;p60"/>
            <p:cNvSpPr/>
            <p:nvPr/>
          </p:nvSpPr>
          <p:spPr>
            <a:xfrm>
              <a:off x="1742664" y="2742577"/>
              <a:ext cx="16227" cy="22074"/>
            </a:xfrm>
            <a:custGeom>
              <a:avLst/>
              <a:gdLst/>
              <a:ahLst/>
              <a:cxnLst/>
              <a:rect l="l" t="t" r="r" b="b"/>
              <a:pathLst>
                <a:path w="494" h="672" extrusionOk="0">
                  <a:moveTo>
                    <a:pt x="383" y="1"/>
                  </a:moveTo>
                  <a:cubicBezTo>
                    <a:pt x="349" y="1"/>
                    <a:pt x="349" y="1"/>
                    <a:pt x="315" y="35"/>
                  </a:cubicBezTo>
                  <a:cubicBezTo>
                    <a:pt x="281" y="69"/>
                    <a:pt x="213" y="145"/>
                    <a:pt x="170" y="213"/>
                  </a:cubicBezTo>
                  <a:cubicBezTo>
                    <a:pt x="136" y="247"/>
                    <a:pt x="102" y="324"/>
                    <a:pt x="69" y="358"/>
                  </a:cubicBezTo>
                  <a:cubicBezTo>
                    <a:pt x="1" y="460"/>
                    <a:pt x="1" y="570"/>
                    <a:pt x="102" y="638"/>
                  </a:cubicBezTo>
                  <a:cubicBezTo>
                    <a:pt x="102" y="672"/>
                    <a:pt x="170" y="672"/>
                    <a:pt x="213" y="672"/>
                  </a:cubicBezTo>
                  <a:cubicBezTo>
                    <a:pt x="281" y="672"/>
                    <a:pt x="315" y="638"/>
                    <a:pt x="349" y="570"/>
                  </a:cubicBezTo>
                  <a:cubicBezTo>
                    <a:pt x="383" y="494"/>
                    <a:pt x="425" y="392"/>
                    <a:pt x="459" y="324"/>
                  </a:cubicBezTo>
                  <a:cubicBezTo>
                    <a:pt x="493" y="213"/>
                    <a:pt x="459" y="145"/>
                    <a:pt x="459" y="35"/>
                  </a:cubicBezTo>
                  <a:cubicBezTo>
                    <a:pt x="459" y="1"/>
                    <a:pt x="425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5190;p60"/>
            <p:cNvSpPr/>
            <p:nvPr/>
          </p:nvSpPr>
          <p:spPr>
            <a:xfrm>
              <a:off x="1805435" y="2712456"/>
              <a:ext cx="15110" cy="2095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13" y="102"/>
                    <a:pt x="137" y="179"/>
                    <a:pt x="103" y="247"/>
                  </a:cubicBezTo>
                  <a:cubicBezTo>
                    <a:pt x="35" y="349"/>
                    <a:pt x="1" y="425"/>
                    <a:pt x="1" y="527"/>
                  </a:cubicBezTo>
                  <a:cubicBezTo>
                    <a:pt x="35" y="561"/>
                    <a:pt x="69" y="638"/>
                    <a:pt x="137" y="638"/>
                  </a:cubicBezTo>
                  <a:lnTo>
                    <a:pt x="171" y="604"/>
                  </a:lnTo>
                  <a:cubicBezTo>
                    <a:pt x="213" y="604"/>
                    <a:pt x="281" y="561"/>
                    <a:pt x="281" y="527"/>
                  </a:cubicBezTo>
                  <a:cubicBezTo>
                    <a:pt x="315" y="459"/>
                    <a:pt x="315" y="425"/>
                    <a:pt x="349" y="391"/>
                  </a:cubicBezTo>
                  <a:cubicBezTo>
                    <a:pt x="383" y="281"/>
                    <a:pt x="383" y="179"/>
                    <a:pt x="426" y="102"/>
                  </a:cubicBezTo>
                  <a:cubicBezTo>
                    <a:pt x="460" y="34"/>
                    <a:pt x="383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5191;p60"/>
            <p:cNvSpPr/>
            <p:nvPr/>
          </p:nvSpPr>
          <p:spPr>
            <a:xfrm>
              <a:off x="1840319" y="2715806"/>
              <a:ext cx="18460" cy="22074"/>
            </a:xfrm>
            <a:custGeom>
              <a:avLst/>
              <a:gdLst/>
              <a:ahLst/>
              <a:cxnLst/>
              <a:rect l="l" t="t" r="r" b="b"/>
              <a:pathLst>
                <a:path w="562" h="672" extrusionOk="0">
                  <a:moveTo>
                    <a:pt x="459" y="0"/>
                  </a:moveTo>
                  <a:cubicBezTo>
                    <a:pt x="425" y="0"/>
                    <a:pt x="383" y="0"/>
                    <a:pt x="383" y="34"/>
                  </a:cubicBezTo>
                  <a:cubicBezTo>
                    <a:pt x="349" y="145"/>
                    <a:pt x="281" y="213"/>
                    <a:pt x="213" y="289"/>
                  </a:cubicBezTo>
                  <a:cubicBezTo>
                    <a:pt x="171" y="323"/>
                    <a:pt x="103" y="357"/>
                    <a:pt x="69" y="391"/>
                  </a:cubicBezTo>
                  <a:cubicBezTo>
                    <a:pt x="35" y="425"/>
                    <a:pt x="35" y="502"/>
                    <a:pt x="1" y="569"/>
                  </a:cubicBezTo>
                  <a:cubicBezTo>
                    <a:pt x="1" y="603"/>
                    <a:pt x="35" y="671"/>
                    <a:pt x="69" y="671"/>
                  </a:cubicBezTo>
                  <a:lnTo>
                    <a:pt x="171" y="671"/>
                  </a:lnTo>
                  <a:cubicBezTo>
                    <a:pt x="213" y="671"/>
                    <a:pt x="247" y="671"/>
                    <a:pt x="315" y="637"/>
                  </a:cubicBezTo>
                  <a:cubicBezTo>
                    <a:pt x="349" y="603"/>
                    <a:pt x="383" y="536"/>
                    <a:pt x="425" y="459"/>
                  </a:cubicBezTo>
                  <a:cubicBezTo>
                    <a:pt x="527" y="357"/>
                    <a:pt x="527" y="213"/>
                    <a:pt x="561" y="77"/>
                  </a:cubicBezTo>
                  <a:cubicBezTo>
                    <a:pt x="561" y="34"/>
                    <a:pt x="493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5192;p60"/>
            <p:cNvSpPr/>
            <p:nvPr/>
          </p:nvSpPr>
          <p:spPr>
            <a:xfrm>
              <a:off x="1818016" y="2799501"/>
              <a:ext cx="22336" cy="23486"/>
            </a:xfrm>
            <a:custGeom>
              <a:avLst/>
              <a:gdLst/>
              <a:ahLst/>
              <a:cxnLst/>
              <a:rect l="l" t="t" r="r" b="b"/>
              <a:pathLst>
                <a:path w="680" h="715" extrusionOk="0">
                  <a:moveTo>
                    <a:pt x="569" y="1"/>
                  </a:moveTo>
                  <a:cubicBezTo>
                    <a:pt x="535" y="1"/>
                    <a:pt x="535" y="1"/>
                    <a:pt x="501" y="35"/>
                  </a:cubicBezTo>
                  <a:cubicBezTo>
                    <a:pt x="425" y="111"/>
                    <a:pt x="323" y="213"/>
                    <a:pt x="213" y="290"/>
                  </a:cubicBezTo>
                  <a:cubicBezTo>
                    <a:pt x="145" y="358"/>
                    <a:pt x="43" y="502"/>
                    <a:pt x="0" y="604"/>
                  </a:cubicBezTo>
                  <a:cubicBezTo>
                    <a:pt x="0" y="638"/>
                    <a:pt x="43" y="714"/>
                    <a:pt x="111" y="714"/>
                  </a:cubicBezTo>
                  <a:lnTo>
                    <a:pt x="145" y="714"/>
                  </a:lnTo>
                  <a:cubicBezTo>
                    <a:pt x="255" y="672"/>
                    <a:pt x="357" y="570"/>
                    <a:pt x="425" y="460"/>
                  </a:cubicBezTo>
                  <a:cubicBezTo>
                    <a:pt x="501" y="358"/>
                    <a:pt x="569" y="247"/>
                    <a:pt x="637" y="145"/>
                  </a:cubicBezTo>
                  <a:cubicBezTo>
                    <a:pt x="680" y="77"/>
                    <a:pt x="637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5193;p60"/>
            <p:cNvSpPr/>
            <p:nvPr/>
          </p:nvSpPr>
          <p:spPr>
            <a:xfrm>
              <a:off x="1800705" y="2856426"/>
              <a:ext cx="24307" cy="22369"/>
            </a:xfrm>
            <a:custGeom>
              <a:avLst/>
              <a:gdLst/>
              <a:ahLst/>
              <a:cxnLst/>
              <a:rect l="l" t="t" r="r" b="b"/>
              <a:pathLst>
                <a:path w="740" h="681" extrusionOk="0">
                  <a:moveTo>
                    <a:pt x="604" y="1"/>
                  </a:moveTo>
                  <a:lnTo>
                    <a:pt x="570" y="43"/>
                  </a:lnTo>
                  <a:cubicBezTo>
                    <a:pt x="459" y="77"/>
                    <a:pt x="391" y="145"/>
                    <a:pt x="315" y="179"/>
                  </a:cubicBezTo>
                  <a:cubicBezTo>
                    <a:pt x="247" y="256"/>
                    <a:pt x="179" y="290"/>
                    <a:pt x="145" y="358"/>
                  </a:cubicBezTo>
                  <a:cubicBezTo>
                    <a:pt x="102" y="391"/>
                    <a:pt x="68" y="468"/>
                    <a:pt x="34" y="536"/>
                  </a:cubicBezTo>
                  <a:cubicBezTo>
                    <a:pt x="0" y="604"/>
                    <a:pt x="68" y="680"/>
                    <a:pt x="145" y="680"/>
                  </a:cubicBezTo>
                  <a:cubicBezTo>
                    <a:pt x="391" y="680"/>
                    <a:pt x="604" y="391"/>
                    <a:pt x="706" y="179"/>
                  </a:cubicBezTo>
                  <a:cubicBezTo>
                    <a:pt x="740" y="111"/>
                    <a:pt x="672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5194;p60"/>
            <p:cNvSpPr/>
            <p:nvPr/>
          </p:nvSpPr>
          <p:spPr>
            <a:xfrm>
              <a:off x="1756624" y="2856426"/>
              <a:ext cx="24307" cy="24603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705" y="1"/>
                  </a:moveTo>
                  <a:lnTo>
                    <a:pt x="705" y="43"/>
                  </a:lnTo>
                  <a:cubicBezTo>
                    <a:pt x="561" y="111"/>
                    <a:pt x="459" y="213"/>
                    <a:pt x="349" y="324"/>
                  </a:cubicBezTo>
                  <a:cubicBezTo>
                    <a:pt x="281" y="358"/>
                    <a:pt x="213" y="391"/>
                    <a:pt x="136" y="468"/>
                  </a:cubicBezTo>
                  <a:cubicBezTo>
                    <a:pt x="102" y="502"/>
                    <a:pt x="34" y="570"/>
                    <a:pt x="0" y="638"/>
                  </a:cubicBezTo>
                  <a:cubicBezTo>
                    <a:pt x="0" y="680"/>
                    <a:pt x="0" y="748"/>
                    <a:pt x="68" y="748"/>
                  </a:cubicBezTo>
                  <a:lnTo>
                    <a:pt x="68" y="748"/>
                  </a:lnTo>
                  <a:cubicBezTo>
                    <a:pt x="281" y="714"/>
                    <a:pt x="383" y="638"/>
                    <a:pt x="493" y="502"/>
                  </a:cubicBezTo>
                  <a:cubicBezTo>
                    <a:pt x="637" y="358"/>
                    <a:pt x="739" y="213"/>
                    <a:pt x="739" y="43"/>
                  </a:cubicBezTo>
                  <a:cubicBezTo>
                    <a:pt x="739" y="43"/>
                    <a:pt x="739" y="1"/>
                    <a:pt x="7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5195;p60"/>
            <p:cNvSpPr/>
            <p:nvPr/>
          </p:nvSpPr>
          <p:spPr>
            <a:xfrm>
              <a:off x="1722857" y="2908884"/>
              <a:ext cx="31271" cy="24307"/>
            </a:xfrm>
            <a:custGeom>
              <a:avLst/>
              <a:gdLst/>
              <a:ahLst/>
              <a:cxnLst/>
              <a:rect l="l" t="t" r="r" b="b"/>
              <a:pathLst>
                <a:path w="952" h="740" extrusionOk="0">
                  <a:moveTo>
                    <a:pt x="850" y="1"/>
                  </a:moveTo>
                  <a:lnTo>
                    <a:pt x="816" y="1"/>
                  </a:lnTo>
                  <a:cubicBezTo>
                    <a:pt x="672" y="69"/>
                    <a:pt x="527" y="179"/>
                    <a:pt x="349" y="281"/>
                  </a:cubicBezTo>
                  <a:cubicBezTo>
                    <a:pt x="247" y="358"/>
                    <a:pt x="68" y="459"/>
                    <a:pt x="34" y="604"/>
                  </a:cubicBezTo>
                  <a:cubicBezTo>
                    <a:pt x="0" y="672"/>
                    <a:pt x="68" y="740"/>
                    <a:pt x="136" y="740"/>
                  </a:cubicBezTo>
                  <a:cubicBezTo>
                    <a:pt x="315" y="740"/>
                    <a:pt x="425" y="604"/>
                    <a:pt x="527" y="493"/>
                  </a:cubicBezTo>
                  <a:cubicBezTo>
                    <a:pt x="672" y="392"/>
                    <a:pt x="773" y="247"/>
                    <a:pt x="918" y="103"/>
                  </a:cubicBezTo>
                  <a:cubicBezTo>
                    <a:pt x="952" y="69"/>
                    <a:pt x="918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5196;p60"/>
            <p:cNvSpPr/>
            <p:nvPr/>
          </p:nvSpPr>
          <p:spPr>
            <a:xfrm>
              <a:off x="1654205" y="2944885"/>
              <a:ext cx="26836" cy="20957"/>
            </a:xfrm>
            <a:custGeom>
              <a:avLst/>
              <a:gdLst/>
              <a:ahLst/>
              <a:cxnLst/>
              <a:rect l="l" t="t" r="r" b="b"/>
              <a:pathLst>
                <a:path w="817" h="638" extrusionOk="0">
                  <a:moveTo>
                    <a:pt x="672" y="1"/>
                  </a:moveTo>
                  <a:cubicBezTo>
                    <a:pt x="638" y="1"/>
                    <a:pt x="604" y="1"/>
                    <a:pt x="604" y="35"/>
                  </a:cubicBezTo>
                  <a:cubicBezTo>
                    <a:pt x="527" y="111"/>
                    <a:pt x="425" y="179"/>
                    <a:pt x="357" y="247"/>
                  </a:cubicBezTo>
                  <a:cubicBezTo>
                    <a:pt x="247" y="323"/>
                    <a:pt x="179" y="357"/>
                    <a:pt x="69" y="425"/>
                  </a:cubicBezTo>
                  <a:cubicBezTo>
                    <a:pt x="1" y="493"/>
                    <a:pt x="69" y="638"/>
                    <a:pt x="145" y="638"/>
                  </a:cubicBezTo>
                  <a:lnTo>
                    <a:pt x="179" y="638"/>
                  </a:lnTo>
                  <a:cubicBezTo>
                    <a:pt x="425" y="604"/>
                    <a:pt x="638" y="391"/>
                    <a:pt x="740" y="145"/>
                  </a:cubicBezTo>
                  <a:cubicBezTo>
                    <a:pt x="816" y="69"/>
                    <a:pt x="74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5197;p60"/>
            <p:cNvSpPr/>
            <p:nvPr/>
          </p:nvSpPr>
          <p:spPr>
            <a:xfrm>
              <a:off x="1414813" y="2954082"/>
              <a:ext cx="190614" cy="190910"/>
            </a:xfrm>
            <a:custGeom>
              <a:avLst/>
              <a:gdLst/>
              <a:ahLst/>
              <a:cxnLst/>
              <a:rect l="l" t="t" r="r" b="b"/>
              <a:pathLst>
                <a:path w="5803" h="5812" extrusionOk="0">
                  <a:moveTo>
                    <a:pt x="2897" y="1"/>
                  </a:moveTo>
                  <a:cubicBezTo>
                    <a:pt x="1308" y="1"/>
                    <a:pt x="0" y="1318"/>
                    <a:pt x="0" y="2906"/>
                  </a:cubicBezTo>
                  <a:cubicBezTo>
                    <a:pt x="0" y="4503"/>
                    <a:pt x="1308" y="5811"/>
                    <a:pt x="2897" y="5811"/>
                  </a:cubicBezTo>
                  <a:cubicBezTo>
                    <a:pt x="4494" y="5811"/>
                    <a:pt x="5802" y="4503"/>
                    <a:pt x="5802" y="2906"/>
                  </a:cubicBezTo>
                  <a:cubicBezTo>
                    <a:pt x="5802" y="1318"/>
                    <a:pt x="4494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5198;p60"/>
            <p:cNvSpPr/>
            <p:nvPr/>
          </p:nvSpPr>
          <p:spPr>
            <a:xfrm>
              <a:off x="2923827" y="4302964"/>
              <a:ext cx="658001" cy="718539"/>
            </a:xfrm>
            <a:custGeom>
              <a:avLst/>
              <a:gdLst/>
              <a:ahLst/>
              <a:cxnLst/>
              <a:rect l="l" t="t" r="r" b="b"/>
              <a:pathLst>
                <a:path w="20032" h="21875" extrusionOk="0">
                  <a:moveTo>
                    <a:pt x="19997" y="2684"/>
                  </a:moveTo>
                  <a:cubicBezTo>
                    <a:pt x="19785" y="1453"/>
                    <a:pt x="17593" y="773"/>
                    <a:pt x="15682" y="391"/>
                  </a:cubicBez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2651" y="17729"/>
                    <a:pt x="3075" y="18366"/>
                    <a:pt x="3500" y="19003"/>
                  </a:cubicBezTo>
                  <a:cubicBezTo>
                    <a:pt x="4035" y="19751"/>
                    <a:pt x="5344" y="21874"/>
                    <a:pt x="6550" y="21373"/>
                  </a:cubicBezTo>
                  <a:cubicBezTo>
                    <a:pt x="7153" y="21161"/>
                    <a:pt x="7255" y="20209"/>
                    <a:pt x="7076" y="19079"/>
                  </a:cubicBezTo>
                  <a:cubicBezTo>
                    <a:pt x="6686" y="16777"/>
                    <a:pt x="5344" y="13660"/>
                    <a:pt x="5344" y="13660"/>
                  </a:cubicBezTo>
                  <a:cubicBezTo>
                    <a:pt x="5344" y="13660"/>
                    <a:pt x="11502" y="18187"/>
                    <a:pt x="13694" y="16633"/>
                  </a:cubicBezTo>
                  <a:cubicBezTo>
                    <a:pt x="14051" y="16353"/>
                    <a:pt x="14161" y="15996"/>
                    <a:pt x="14119" y="15571"/>
                  </a:cubicBezTo>
                  <a:cubicBezTo>
                    <a:pt x="13804" y="13592"/>
                    <a:pt x="9413" y="10440"/>
                    <a:pt x="9413" y="10440"/>
                  </a:cubicBezTo>
                  <a:cubicBezTo>
                    <a:pt x="9413" y="10440"/>
                    <a:pt x="15818" y="13303"/>
                    <a:pt x="17695" y="11043"/>
                  </a:cubicBezTo>
                  <a:cubicBezTo>
                    <a:pt x="17941" y="10720"/>
                    <a:pt x="18052" y="10406"/>
                    <a:pt x="17984" y="10083"/>
                  </a:cubicBezTo>
                  <a:cubicBezTo>
                    <a:pt x="17661" y="8036"/>
                    <a:pt x="12284" y="5700"/>
                    <a:pt x="11961" y="5556"/>
                  </a:cubicBezTo>
                  <a:cubicBezTo>
                    <a:pt x="12284" y="5590"/>
                    <a:pt x="18579" y="6439"/>
                    <a:pt x="19853" y="3432"/>
                  </a:cubicBezTo>
                  <a:cubicBezTo>
                    <a:pt x="19997" y="3186"/>
                    <a:pt x="20031" y="2939"/>
                    <a:pt x="19997" y="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5199;p60"/>
            <p:cNvSpPr/>
            <p:nvPr/>
          </p:nvSpPr>
          <p:spPr>
            <a:xfrm>
              <a:off x="2923827" y="4302964"/>
              <a:ext cx="515114" cy="559196"/>
            </a:xfrm>
            <a:custGeom>
              <a:avLst/>
              <a:gdLst/>
              <a:ahLst/>
              <a:cxnLst/>
              <a:rect l="l" t="t" r="r" b="b"/>
              <a:pathLst>
                <a:path w="15682" h="17024" extrusionOk="0">
                  <a:moveTo>
                    <a:pt x="15682" y="391"/>
                  </a:move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3543" y="16064"/>
                    <a:pt x="3577" y="14263"/>
                    <a:pt x="3364" y="12921"/>
                  </a:cubicBezTo>
                  <a:cubicBezTo>
                    <a:pt x="3186" y="11859"/>
                    <a:pt x="2906" y="11043"/>
                    <a:pt x="2906" y="11043"/>
                  </a:cubicBezTo>
                  <a:cubicBezTo>
                    <a:pt x="2906" y="11043"/>
                    <a:pt x="6516" y="13983"/>
                    <a:pt x="7824" y="12632"/>
                  </a:cubicBezTo>
                  <a:cubicBezTo>
                    <a:pt x="8104" y="12284"/>
                    <a:pt x="8215" y="11893"/>
                    <a:pt x="8138" y="11468"/>
                  </a:cubicBezTo>
                  <a:cubicBezTo>
                    <a:pt x="7892" y="9947"/>
                    <a:pt x="5734" y="8104"/>
                    <a:pt x="5624" y="7960"/>
                  </a:cubicBezTo>
                  <a:cubicBezTo>
                    <a:pt x="5879" y="8070"/>
                    <a:pt x="9948" y="9480"/>
                    <a:pt x="10933" y="8138"/>
                  </a:cubicBezTo>
                  <a:cubicBezTo>
                    <a:pt x="11146" y="7824"/>
                    <a:pt x="11222" y="7467"/>
                    <a:pt x="11146" y="7042"/>
                  </a:cubicBezTo>
                  <a:cubicBezTo>
                    <a:pt x="10899" y="5377"/>
                    <a:pt x="8954" y="3075"/>
                    <a:pt x="8954" y="3075"/>
                  </a:cubicBezTo>
                  <a:cubicBezTo>
                    <a:pt x="12989" y="3152"/>
                    <a:pt x="14832" y="1521"/>
                    <a:pt x="15682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5200;p60"/>
            <p:cNvSpPr/>
            <p:nvPr/>
          </p:nvSpPr>
          <p:spPr>
            <a:xfrm>
              <a:off x="3448139" y="4627202"/>
              <a:ext cx="25687" cy="16489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782" y="391"/>
                  </a:moveTo>
                  <a:cubicBezTo>
                    <a:pt x="782" y="391"/>
                    <a:pt x="748" y="391"/>
                    <a:pt x="748" y="357"/>
                  </a:cubicBezTo>
                  <a:cubicBezTo>
                    <a:pt x="569" y="212"/>
                    <a:pt x="280" y="0"/>
                    <a:pt x="0" y="110"/>
                  </a:cubicBezTo>
                  <a:lnTo>
                    <a:pt x="0" y="178"/>
                  </a:lnTo>
                  <a:cubicBezTo>
                    <a:pt x="0" y="178"/>
                    <a:pt x="0" y="212"/>
                    <a:pt x="34" y="212"/>
                  </a:cubicBezTo>
                  <a:cubicBezTo>
                    <a:pt x="111" y="289"/>
                    <a:pt x="212" y="323"/>
                    <a:pt x="323" y="357"/>
                  </a:cubicBezTo>
                  <a:cubicBezTo>
                    <a:pt x="459" y="357"/>
                    <a:pt x="569" y="425"/>
                    <a:pt x="671" y="459"/>
                  </a:cubicBezTo>
                  <a:cubicBezTo>
                    <a:pt x="705" y="501"/>
                    <a:pt x="782" y="459"/>
                    <a:pt x="782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5201;p60"/>
            <p:cNvSpPr/>
            <p:nvPr/>
          </p:nvSpPr>
          <p:spPr>
            <a:xfrm>
              <a:off x="3414372" y="4648126"/>
              <a:ext cx="38530" cy="11727"/>
            </a:xfrm>
            <a:custGeom>
              <a:avLst/>
              <a:gdLst/>
              <a:ahLst/>
              <a:cxnLst/>
              <a:rect l="l" t="t" r="r" b="b"/>
              <a:pathLst>
                <a:path w="1173" h="357" extrusionOk="0">
                  <a:moveTo>
                    <a:pt x="1173" y="323"/>
                  </a:moveTo>
                  <a:lnTo>
                    <a:pt x="1173" y="289"/>
                  </a:lnTo>
                  <a:cubicBezTo>
                    <a:pt x="816" y="179"/>
                    <a:pt x="425" y="0"/>
                    <a:pt x="77" y="34"/>
                  </a:cubicBezTo>
                  <a:cubicBezTo>
                    <a:pt x="0" y="34"/>
                    <a:pt x="0" y="77"/>
                    <a:pt x="0" y="111"/>
                  </a:cubicBezTo>
                  <a:cubicBezTo>
                    <a:pt x="0" y="111"/>
                    <a:pt x="0" y="145"/>
                    <a:pt x="34" y="145"/>
                  </a:cubicBezTo>
                  <a:cubicBezTo>
                    <a:pt x="357" y="323"/>
                    <a:pt x="782" y="323"/>
                    <a:pt x="1139" y="357"/>
                  </a:cubicBezTo>
                  <a:cubicBezTo>
                    <a:pt x="1173" y="357"/>
                    <a:pt x="1173" y="323"/>
                    <a:pt x="1173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5202;p60"/>
            <p:cNvSpPr/>
            <p:nvPr/>
          </p:nvSpPr>
          <p:spPr>
            <a:xfrm>
              <a:off x="3397061" y="4587851"/>
              <a:ext cx="32388" cy="15077"/>
            </a:xfrm>
            <a:custGeom>
              <a:avLst/>
              <a:gdLst/>
              <a:ahLst/>
              <a:cxnLst/>
              <a:rect l="l" t="t" r="r" b="b"/>
              <a:pathLst>
                <a:path w="986" h="459" extrusionOk="0">
                  <a:moveTo>
                    <a:pt x="986" y="349"/>
                  </a:moveTo>
                  <a:lnTo>
                    <a:pt x="952" y="315"/>
                  </a:lnTo>
                  <a:cubicBezTo>
                    <a:pt x="816" y="247"/>
                    <a:pt x="672" y="170"/>
                    <a:pt x="493" y="136"/>
                  </a:cubicBezTo>
                  <a:cubicBezTo>
                    <a:pt x="349" y="102"/>
                    <a:pt x="213" y="0"/>
                    <a:pt x="69" y="68"/>
                  </a:cubicBezTo>
                  <a:cubicBezTo>
                    <a:pt x="35" y="102"/>
                    <a:pt x="1" y="136"/>
                    <a:pt x="1" y="170"/>
                  </a:cubicBezTo>
                  <a:cubicBezTo>
                    <a:pt x="1" y="213"/>
                    <a:pt x="35" y="213"/>
                    <a:pt x="35" y="247"/>
                  </a:cubicBezTo>
                  <a:cubicBezTo>
                    <a:pt x="136" y="349"/>
                    <a:pt x="315" y="349"/>
                    <a:pt x="425" y="383"/>
                  </a:cubicBezTo>
                  <a:cubicBezTo>
                    <a:pt x="604" y="425"/>
                    <a:pt x="740" y="425"/>
                    <a:pt x="884" y="459"/>
                  </a:cubicBezTo>
                  <a:cubicBezTo>
                    <a:pt x="952" y="459"/>
                    <a:pt x="986" y="425"/>
                    <a:pt x="986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5203;p60"/>
            <p:cNvSpPr/>
            <p:nvPr/>
          </p:nvSpPr>
          <p:spPr>
            <a:xfrm>
              <a:off x="3288796" y="4792359"/>
              <a:ext cx="29070" cy="13993"/>
            </a:xfrm>
            <a:custGeom>
              <a:avLst/>
              <a:gdLst/>
              <a:ahLst/>
              <a:cxnLst/>
              <a:rect l="l" t="t" r="r" b="b"/>
              <a:pathLst>
                <a:path w="885" h="426" extrusionOk="0">
                  <a:moveTo>
                    <a:pt x="884" y="358"/>
                  </a:moveTo>
                  <a:lnTo>
                    <a:pt x="884" y="315"/>
                  </a:lnTo>
                  <a:cubicBezTo>
                    <a:pt x="638" y="145"/>
                    <a:pt x="391" y="1"/>
                    <a:pt x="111" y="1"/>
                  </a:cubicBezTo>
                  <a:cubicBezTo>
                    <a:pt x="35" y="1"/>
                    <a:pt x="1" y="69"/>
                    <a:pt x="1" y="103"/>
                  </a:cubicBezTo>
                  <a:cubicBezTo>
                    <a:pt x="1" y="145"/>
                    <a:pt x="35" y="179"/>
                    <a:pt x="77" y="179"/>
                  </a:cubicBezTo>
                  <a:cubicBezTo>
                    <a:pt x="323" y="247"/>
                    <a:pt x="570" y="281"/>
                    <a:pt x="816" y="392"/>
                  </a:cubicBezTo>
                  <a:cubicBezTo>
                    <a:pt x="884" y="426"/>
                    <a:pt x="884" y="392"/>
                    <a:pt x="884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5204;p60"/>
            <p:cNvSpPr/>
            <p:nvPr/>
          </p:nvSpPr>
          <p:spPr>
            <a:xfrm>
              <a:off x="3291325" y="4809670"/>
              <a:ext cx="24307" cy="13993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739" y="323"/>
                  </a:moveTo>
                  <a:lnTo>
                    <a:pt x="739" y="289"/>
                  </a:lnTo>
                  <a:cubicBezTo>
                    <a:pt x="561" y="111"/>
                    <a:pt x="280" y="1"/>
                    <a:pt x="34" y="77"/>
                  </a:cubicBezTo>
                  <a:cubicBezTo>
                    <a:pt x="34" y="111"/>
                    <a:pt x="0" y="145"/>
                    <a:pt x="0" y="145"/>
                  </a:cubicBezTo>
                  <a:cubicBezTo>
                    <a:pt x="34" y="179"/>
                    <a:pt x="34" y="213"/>
                    <a:pt x="68" y="213"/>
                  </a:cubicBezTo>
                  <a:cubicBezTo>
                    <a:pt x="280" y="255"/>
                    <a:pt x="459" y="255"/>
                    <a:pt x="671" y="391"/>
                  </a:cubicBezTo>
                  <a:cubicBezTo>
                    <a:pt x="705" y="425"/>
                    <a:pt x="739" y="357"/>
                    <a:pt x="739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5205;p60"/>
            <p:cNvSpPr/>
            <p:nvPr/>
          </p:nvSpPr>
          <p:spPr>
            <a:xfrm>
              <a:off x="3263404" y="4741314"/>
              <a:ext cx="23190" cy="15110"/>
            </a:xfrm>
            <a:custGeom>
              <a:avLst/>
              <a:gdLst/>
              <a:ahLst/>
              <a:cxnLst/>
              <a:rect l="l" t="t" r="r" b="b"/>
              <a:pathLst>
                <a:path w="706" h="460" extrusionOk="0">
                  <a:moveTo>
                    <a:pt x="706" y="383"/>
                  </a:moveTo>
                  <a:lnTo>
                    <a:pt x="672" y="349"/>
                  </a:lnTo>
                  <a:cubicBezTo>
                    <a:pt x="561" y="281"/>
                    <a:pt x="459" y="213"/>
                    <a:pt x="383" y="136"/>
                  </a:cubicBezTo>
                  <a:cubicBezTo>
                    <a:pt x="281" y="102"/>
                    <a:pt x="170" y="34"/>
                    <a:pt x="68" y="0"/>
                  </a:cubicBezTo>
                  <a:cubicBezTo>
                    <a:pt x="35" y="0"/>
                    <a:pt x="1" y="68"/>
                    <a:pt x="1" y="102"/>
                  </a:cubicBezTo>
                  <a:lnTo>
                    <a:pt x="1" y="170"/>
                  </a:lnTo>
                  <a:cubicBezTo>
                    <a:pt x="68" y="247"/>
                    <a:pt x="213" y="281"/>
                    <a:pt x="281" y="315"/>
                  </a:cubicBezTo>
                  <a:cubicBezTo>
                    <a:pt x="425" y="349"/>
                    <a:pt x="527" y="425"/>
                    <a:pt x="638" y="459"/>
                  </a:cubicBezTo>
                  <a:cubicBezTo>
                    <a:pt x="672" y="459"/>
                    <a:pt x="706" y="425"/>
                    <a:pt x="706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5206;p60"/>
            <p:cNvSpPr/>
            <p:nvPr/>
          </p:nvSpPr>
          <p:spPr>
            <a:xfrm>
              <a:off x="3207597" y="4769202"/>
              <a:ext cx="12581" cy="9263"/>
            </a:xfrm>
            <a:custGeom>
              <a:avLst/>
              <a:gdLst/>
              <a:ahLst/>
              <a:cxnLst/>
              <a:rect l="l" t="t" r="r" b="b"/>
              <a:pathLst>
                <a:path w="383" h="282" extrusionOk="0">
                  <a:moveTo>
                    <a:pt x="383" y="171"/>
                  </a:moveTo>
                  <a:lnTo>
                    <a:pt x="383" y="137"/>
                  </a:lnTo>
                  <a:cubicBezTo>
                    <a:pt x="281" y="103"/>
                    <a:pt x="170" y="35"/>
                    <a:pt x="69" y="1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35" y="69"/>
                  </a:lnTo>
                  <a:cubicBezTo>
                    <a:pt x="69" y="137"/>
                    <a:pt x="102" y="137"/>
                    <a:pt x="136" y="171"/>
                  </a:cubicBezTo>
                  <a:cubicBezTo>
                    <a:pt x="213" y="171"/>
                    <a:pt x="247" y="213"/>
                    <a:pt x="315" y="247"/>
                  </a:cubicBezTo>
                  <a:cubicBezTo>
                    <a:pt x="349" y="281"/>
                    <a:pt x="383" y="213"/>
                    <a:pt x="383" y="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5207;p60"/>
            <p:cNvSpPr/>
            <p:nvPr/>
          </p:nvSpPr>
          <p:spPr>
            <a:xfrm>
              <a:off x="3194753" y="4786512"/>
              <a:ext cx="23190" cy="13993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706" y="357"/>
                  </a:moveTo>
                  <a:cubicBezTo>
                    <a:pt x="706" y="323"/>
                    <a:pt x="706" y="323"/>
                    <a:pt x="672" y="323"/>
                  </a:cubicBezTo>
                  <a:cubicBezTo>
                    <a:pt x="493" y="213"/>
                    <a:pt x="315" y="69"/>
                    <a:pt x="103" y="35"/>
                  </a:cubicBezTo>
                  <a:cubicBezTo>
                    <a:pt x="35" y="1"/>
                    <a:pt x="1" y="69"/>
                    <a:pt x="1" y="145"/>
                  </a:cubicBezTo>
                  <a:cubicBezTo>
                    <a:pt x="1" y="145"/>
                    <a:pt x="1" y="179"/>
                    <a:pt x="35" y="213"/>
                  </a:cubicBezTo>
                  <a:cubicBezTo>
                    <a:pt x="213" y="323"/>
                    <a:pt x="426" y="357"/>
                    <a:pt x="638" y="425"/>
                  </a:cubicBezTo>
                  <a:cubicBezTo>
                    <a:pt x="672" y="425"/>
                    <a:pt x="706" y="391"/>
                    <a:pt x="70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5208;p60"/>
            <p:cNvSpPr/>
            <p:nvPr/>
          </p:nvSpPr>
          <p:spPr>
            <a:xfrm>
              <a:off x="3097098" y="4906209"/>
              <a:ext cx="18460" cy="31566"/>
            </a:xfrm>
            <a:custGeom>
              <a:avLst/>
              <a:gdLst/>
              <a:ahLst/>
              <a:cxnLst/>
              <a:rect l="l" t="t" r="r" b="b"/>
              <a:pathLst>
                <a:path w="562" h="961" extrusionOk="0">
                  <a:moveTo>
                    <a:pt x="561" y="850"/>
                  </a:moveTo>
                  <a:lnTo>
                    <a:pt x="527" y="850"/>
                  </a:lnTo>
                  <a:cubicBezTo>
                    <a:pt x="459" y="714"/>
                    <a:pt x="425" y="536"/>
                    <a:pt x="349" y="392"/>
                  </a:cubicBezTo>
                  <a:cubicBezTo>
                    <a:pt x="281" y="247"/>
                    <a:pt x="247" y="145"/>
                    <a:pt x="137" y="35"/>
                  </a:cubicBezTo>
                  <a:cubicBezTo>
                    <a:pt x="69" y="1"/>
                    <a:pt x="1" y="77"/>
                    <a:pt x="1" y="111"/>
                  </a:cubicBezTo>
                  <a:lnTo>
                    <a:pt x="1" y="145"/>
                  </a:lnTo>
                  <a:cubicBezTo>
                    <a:pt x="35" y="290"/>
                    <a:pt x="103" y="392"/>
                    <a:pt x="179" y="502"/>
                  </a:cubicBezTo>
                  <a:cubicBezTo>
                    <a:pt x="247" y="638"/>
                    <a:pt x="349" y="748"/>
                    <a:pt x="425" y="884"/>
                  </a:cubicBezTo>
                  <a:cubicBezTo>
                    <a:pt x="459" y="961"/>
                    <a:pt x="561" y="927"/>
                    <a:pt x="561" y="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5209;p60"/>
            <p:cNvSpPr/>
            <p:nvPr/>
          </p:nvSpPr>
          <p:spPr>
            <a:xfrm>
              <a:off x="3087605" y="4924932"/>
              <a:ext cx="20957" cy="32650"/>
            </a:xfrm>
            <a:custGeom>
              <a:avLst/>
              <a:gdLst/>
              <a:ahLst/>
              <a:cxnLst/>
              <a:rect l="l" t="t" r="r" b="b"/>
              <a:pathLst>
                <a:path w="638" h="994" extrusionOk="0">
                  <a:moveTo>
                    <a:pt x="638" y="917"/>
                  </a:moveTo>
                  <a:lnTo>
                    <a:pt x="604" y="883"/>
                  </a:lnTo>
                  <a:cubicBezTo>
                    <a:pt x="536" y="739"/>
                    <a:pt x="426" y="569"/>
                    <a:pt x="358" y="425"/>
                  </a:cubicBezTo>
                  <a:cubicBezTo>
                    <a:pt x="290" y="280"/>
                    <a:pt x="256" y="144"/>
                    <a:pt x="111" y="34"/>
                  </a:cubicBezTo>
                  <a:cubicBezTo>
                    <a:pt x="77" y="0"/>
                    <a:pt x="1" y="68"/>
                    <a:pt x="1" y="102"/>
                  </a:cubicBezTo>
                  <a:lnTo>
                    <a:pt x="1" y="212"/>
                  </a:lnTo>
                  <a:cubicBezTo>
                    <a:pt x="1" y="357"/>
                    <a:pt x="111" y="459"/>
                    <a:pt x="179" y="569"/>
                  </a:cubicBezTo>
                  <a:cubicBezTo>
                    <a:pt x="290" y="705"/>
                    <a:pt x="392" y="849"/>
                    <a:pt x="536" y="951"/>
                  </a:cubicBezTo>
                  <a:cubicBezTo>
                    <a:pt x="570" y="994"/>
                    <a:pt x="638" y="951"/>
                    <a:pt x="638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5210;p60"/>
            <p:cNvSpPr/>
            <p:nvPr/>
          </p:nvSpPr>
          <p:spPr>
            <a:xfrm>
              <a:off x="3344604" y="4412051"/>
              <a:ext cx="33800" cy="11759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1028" y="145"/>
                  </a:moveTo>
                  <a:cubicBezTo>
                    <a:pt x="1028" y="111"/>
                    <a:pt x="994" y="77"/>
                    <a:pt x="960" y="77"/>
                  </a:cubicBezTo>
                  <a:cubicBezTo>
                    <a:pt x="816" y="77"/>
                    <a:pt x="638" y="43"/>
                    <a:pt x="502" y="43"/>
                  </a:cubicBezTo>
                  <a:cubicBezTo>
                    <a:pt x="357" y="43"/>
                    <a:pt x="247" y="0"/>
                    <a:pt x="111" y="43"/>
                  </a:cubicBezTo>
                  <a:cubicBezTo>
                    <a:pt x="35" y="77"/>
                    <a:pt x="1" y="111"/>
                    <a:pt x="35" y="179"/>
                  </a:cubicBezTo>
                  <a:cubicBezTo>
                    <a:pt x="35" y="213"/>
                    <a:pt x="35" y="213"/>
                    <a:pt x="77" y="255"/>
                  </a:cubicBezTo>
                  <a:cubicBezTo>
                    <a:pt x="323" y="357"/>
                    <a:pt x="672" y="289"/>
                    <a:pt x="960" y="255"/>
                  </a:cubicBezTo>
                  <a:cubicBezTo>
                    <a:pt x="1028" y="255"/>
                    <a:pt x="1028" y="213"/>
                    <a:pt x="102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5211;p60"/>
            <p:cNvSpPr/>
            <p:nvPr/>
          </p:nvSpPr>
          <p:spPr>
            <a:xfrm>
              <a:off x="3331760" y="4434387"/>
              <a:ext cx="32683" cy="11464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995" y="136"/>
                  </a:moveTo>
                  <a:cubicBezTo>
                    <a:pt x="995" y="102"/>
                    <a:pt x="961" y="68"/>
                    <a:pt x="927" y="68"/>
                  </a:cubicBezTo>
                  <a:cubicBezTo>
                    <a:pt x="638" y="102"/>
                    <a:pt x="290" y="0"/>
                    <a:pt x="43" y="102"/>
                  </a:cubicBezTo>
                  <a:cubicBezTo>
                    <a:pt x="1" y="136"/>
                    <a:pt x="1" y="170"/>
                    <a:pt x="1" y="212"/>
                  </a:cubicBezTo>
                  <a:cubicBezTo>
                    <a:pt x="1" y="280"/>
                    <a:pt x="43" y="314"/>
                    <a:pt x="77" y="314"/>
                  </a:cubicBezTo>
                  <a:cubicBezTo>
                    <a:pt x="213" y="348"/>
                    <a:pt x="358" y="314"/>
                    <a:pt x="468" y="314"/>
                  </a:cubicBezTo>
                  <a:cubicBezTo>
                    <a:pt x="638" y="280"/>
                    <a:pt x="782" y="246"/>
                    <a:pt x="927" y="212"/>
                  </a:cubicBezTo>
                  <a:cubicBezTo>
                    <a:pt x="961" y="212"/>
                    <a:pt x="995" y="170"/>
                    <a:pt x="995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5212;p60"/>
            <p:cNvSpPr/>
            <p:nvPr/>
          </p:nvSpPr>
          <p:spPr>
            <a:xfrm>
              <a:off x="3302756" y="4566927"/>
              <a:ext cx="20957" cy="10347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637" y="246"/>
                  </a:moveTo>
                  <a:lnTo>
                    <a:pt x="637" y="212"/>
                  </a:lnTo>
                  <a:cubicBezTo>
                    <a:pt x="569" y="136"/>
                    <a:pt x="425" y="102"/>
                    <a:pt x="357" y="68"/>
                  </a:cubicBezTo>
                  <a:cubicBezTo>
                    <a:pt x="247" y="34"/>
                    <a:pt x="111" y="0"/>
                    <a:pt x="34" y="68"/>
                  </a:cubicBezTo>
                  <a:cubicBezTo>
                    <a:pt x="0" y="102"/>
                    <a:pt x="0" y="102"/>
                    <a:pt x="0" y="136"/>
                  </a:cubicBezTo>
                  <a:cubicBezTo>
                    <a:pt x="0" y="170"/>
                    <a:pt x="0" y="170"/>
                    <a:pt x="34" y="212"/>
                  </a:cubicBezTo>
                  <a:cubicBezTo>
                    <a:pt x="111" y="246"/>
                    <a:pt x="213" y="246"/>
                    <a:pt x="323" y="246"/>
                  </a:cubicBezTo>
                  <a:cubicBezTo>
                    <a:pt x="391" y="280"/>
                    <a:pt x="501" y="314"/>
                    <a:pt x="569" y="314"/>
                  </a:cubicBezTo>
                  <a:cubicBezTo>
                    <a:pt x="637" y="314"/>
                    <a:pt x="637" y="280"/>
                    <a:pt x="637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5213;p60"/>
            <p:cNvSpPr/>
            <p:nvPr/>
          </p:nvSpPr>
          <p:spPr>
            <a:xfrm>
              <a:off x="3292409" y="4581971"/>
              <a:ext cx="19873" cy="8146"/>
            </a:xfrm>
            <a:custGeom>
              <a:avLst/>
              <a:gdLst/>
              <a:ahLst/>
              <a:cxnLst/>
              <a:rect l="l" t="t" r="r" b="b"/>
              <a:pathLst>
                <a:path w="605" h="248" extrusionOk="0">
                  <a:moveTo>
                    <a:pt x="604" y="179"/>
                  </a:moveTo>
                  <a:cubicBezTo>
                    <a:pt x="604" y="137"/>
                    <a:pt x="562" y="103"/>
                    <a:pt x="528" y="103"/>
                  </a:cubicBezTo>
                  <a:cubicBezTo>
                    <a:pt x="460" y="69"/>
                    <a:pt x="392" y="69"/>
                    <a:pt x="281" y="35"/>
                  </a:cubicBezTo>
                  <a:cubicBezTo>
                    <a:pt x="213" y="35"/>
                    <a:pt x="137" y="1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" y="137"/>
                    <a:pt x="1" y="137"/>
                    <a:pt x="35" y="179"/>
                  </a:cubicBezTo>
                  <a:cubicBezTo>
                    <a:pt x="69" y="213"/>
                    <a:pt x="179" y="213"/>
                    <a:pt x="247" y="247"/>
                  </a:cubicBezTo>
                  <a:lnTo>
                    <a:pt x="528" y="247"/>
                  </a:lnTo>
                  <a:cubicBezTo>
                    <a:pt x="562" y="247"/>
                    <a:pt x="604" y="213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5214;p60"/>
            <p:cNvSpPr/>
            <p:nvPr/>
          </p:nvSpPr>
          <p:spPr>
            <a:xfrm>
              <a:off x="3285445" y="4620206"/>
              <a:ext cx="33800" cy="16489"/>
            </a:xfrm>
            <a:custGeom>
              <a:avLst/>
              <a:gdLst/>
              <a:ahLst/>
              <a:cxnLst/>
              <a:rect l="l" t="t" r="r" b="b"/>
              <a:pathLst>
                <a:path w="1029" h="502" extrusionOk="0">
                  <a:moveTo>
                    <a:pt x="1028" y="391"/>
                  </a:moveTo>
                  <a:cubicBezTo>
                    <a:pt x="1028" y="357"/>
                    <a:pt x="986" y="357"/>
                    <a:pt x="986" y="357"/>
                  </a:cubicBezTo>
                  <a:cubicBezTo>
                    <a:pt x="850" y="247"/>
                    <a:pt x="706" y="213"/>
                    <a:pt x="561" y="145"/>
                  </a:cubicBezTo>
                  <a:cubicBezTo>
                    <a:pt x="425" y="77"/>
                    <a:pt x="247" y="35"/>
                    <a:pt x="69" y="1"/>
                  </a:cubicBezTo>
                  <a:cubicBezTo>
                    <a:pt x="35" y="1"/>
                    <a:pt x="1" y="77"/>
                    <a:pt x="1" y="111"/>
                  </a:cubicBezTo>
                  <a:cubicBezTo>
                    <a:pt x="1" y="145"/>
                    <a:pt x="35" y="179"/>
                    <a:pt x="35" y="179"/>
                  </a:cubicBezTo>
                  <a:cubicBezTo>
                    <a:pt x="179" y="289"/>
                    <a:pt x="349" y="323"/>
                    <a:pt x="493" y="357"/>
                  </a:cubicBezTo>
                  <a:cubicBezTo>
                    <a:pt x="638" y="425"/>
                    <a:pt x="774" y="459"/>
                    <a:pt x="952" y="459"/>
                  </a:cubicBezTo>
                  <a:cubicBezTo>
                    <a:pt x="986" y="502"/>
                    <a:pt x="1028" y="425"/>
                    <a:pt x="1028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5215;p60"/>
            <p:cNvSpPr/>
            <p:nvPr/>
          </p:nvSpPr>
          <p:spPr>
            <a:xfrm>
              <a:off x="3195870" y="4628286"/>
              <a:ext cx="17343" cy="9526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527" y="179"/>
                  </a:moveTo>
                  <a:cubicBezTo>
                    <a:pt x="493" y="179"/>
                    <a:pt x="493" y="145"/>
                    <a:pt x="493" y="145"/>
                  </a:cubicBezTo>
                  <a:cubicBezTo>
                    <a:pt x="426" y="111"/>
                    <a:pt x="358" y="43"/>
                    <a:pt x="281" y="43"/>
                  </a:cubicBezTo>
                  <a:cubicBezTo>
                    <a:pt x="213" y="1"/>
                    <a:pt x="145" y="1"/>
                    <a:pt x="69" y="1"/>
                  </a:cubicBezTo>
                  <a:cubicBezTo>
                    <a:pt x="1" y="43"/>
                    <a:pt x="1" y="77"/>
                    <a:pt x="1" y="111"/>
                  </a:cubicBezTo>
                  <a:cubicBezTo>
                    <a:pt x="1" y="111"/>
                    <a:pt x="35" y="145"/>
                    <a:pt x="69" y="145"/>
                  </a:cubicBezTo>
                  <a:cubicBezTo>
                    <a:pt x="103" y="179"/>
                    <a:pt x="179" y="179"/>
                    <a:pt x="213" y="213"/>
                  </a:cubicBezTo>
                  <a:cubicBezTo>
                    <a:pt x="281" y="213"/>
                    <a:pt x="358" y="256"/>
                    <a:pt x="392" y="290"/>
                  </a:cubicBezTo>
                  <a:cubicBezTo>
                    <a:pt x="459" y="290"/>
                    <a:pt x="527" y="256"/>
                    <a:pt x="527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5216;p60"/>
            <p:cNvSpPr/>
            <p:nvPr/>
          </p:nvSpPr>
          <p:spPr>
            <a:xfrm>
              <a:off x="3062214" y="4755274"/>
              <a:ext cx="18460" cy="15077"/>
            </a:xfrm>
            <a:custGeom>
              <a:avLst/>
              <a:gdLst/>
              <a:ahLst/>
              <a:cxnLst/>
              <a:rect l="l" t="t" r="r" b="b"/>
              <a:pathLst>
                <a:path w="562" h="459" extrusionOk="0">
                  <a:moveTo>
                    <a:pt x="561" y="425"/>
                  </a:moveTo>
                  <a:lnTo>
                    <a:pt x="561" y="382"/>
                  </a:lnTo>
                  <a:cubicBezTo>
                    <a:pt x="459" y="314"/>
                    <a:pt x="391" y="246"/>
                    <a:pt x="281" y="170"/>
                  </a:cubicBezTo>
                  <a:cubicBezTo>
                    <a:pt x="213" y="102"/>
                    <a:pt x="179" y="68"/>
                    <a:pt x="69" y="34"/>
                  </a:cubicBezTo>
                  <a:cubicBezTo>
                    <a:pt x="35" y="0"/>
                    <a:pt x="1" y="34"/>
                    <a:pt x="35" y="68"/>
                  </a:cubicBezTo>
                  <a:lnTo>
                    <a:pt x="35" y="102"/>
                  </a:lnTo>
                  <a:cubicBezTo>
                    <a:pt x="69" y="170"/>
                    <a:pt x="137" y="246"/>
                    <a:pt x="213" y="314"/>
                  </a:cubicBezTo>
                  <a:cubicBezTo>
                    <a:pt x="315" y="348"/>
                    <a:pt x="425" y="425"/>
                    <a:pt x="527" y="459"/>
                  </a:cubicBezTo>
                  <a:cubicBezTo>
                    <a:pt x="561" y="459"/>
                    <a:pt x="561" y="425"/>
                    <a:pt x="56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5217;p60"/>
            <p:cNvSpPr/>
            <p:nvPr/>
          </p:nvSpPr>
          <p:spPr>
            <a:xfrm>
              <a:off x="3049370" y="4777315"/>
              <a:ext cx="17343" cy="16194"/>
            </a:xfrm>
            <a:custGeom>
              <a:avLst/>
              <a:gdLst/>
              <a:ahLst/>
              <a:cxnLst/>
              <a:rect l="l" t="t" r="r" b="b"/>
              <a:pathLst>
                <a:path w="528" h="493" extrusionOk="0">
                  <a:moveTo>
                    <a:pt x="528" y="425"/>
                  </a:moveTo>
                  <a:lnTo>
                    <a:pt x="528" y="391"/>
                  </a:lnTo>
                  <a:cubicBezTo>
                    <a:pt x="460" y="247"/>
                    <a:pt x="315" y="0"/>
                    <a:pt x="103" y="0"/>
                  </a:cubicBezTo>
                  <a:cubicBezTo>
                    <a:pt x="35" y="0"/>
                    <a:pt x="1" y="68"/>
                    <a:pt x="35" y="136"/>
                  </a:cubicBezTo>
                  <a:cubicBezTo>
                    <a:pt x="35" y="136"/>
                    <a:pt x="35" y="179"/>
                    <a:pt x="69" y="213"/>
                  </a:cubicBezTo>
                  <a:cubicBezTo>
                    <a:pt x="103" y="247"/>
                    <a:pt x="213" y="247"/>
                    <a:pt x="247" y="281"/>
                  </a:cubicBezTo>
                  <a:cubicBezTo>
                    <a:pt x="315" y="315"/>
                    <a:pt x="358" y="391"/>
                    <a:pt x="392" y="459"/>
                  </a:cubicBezTo>
                  <a:cubicBezTo>
                    <a:pt x="426" y="493"/>
                    <a:pt x="528" y="459"/>
                    <a:pt x="52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5218;p60"/>
            <p:cNvSpPr/>
            <p:nvPr/>
          </p:nvSpPr>
          <p:spPr>
            <a:xfrm>
              <a:off x="3029563" y="4477352"/>
              <a:ext cx="179183" cy="37151"/>
            </a:xfrm>
            <a:custGeom>
              <a:avLst/>
              <a:gdLst/>
              <a:ahLst/>
              <a:cxnLst/>
              <a:rect l="l" t="t" r="r" b="b"/>
              <a:pathLst>
                <a:path w="5455" h="1131" extrusionOk="0">
                  <a:moveTo>
                    <a:pt x="5455" y="1028"/>
                  </a:moveTo>
                  <a:lnTo>
                    <a:pt x="5421" y="986"/>
                  </a:lnTo>
                  <a:cubicBezTo>
                    <a:pt x="3857" y="213"/>
                    <a:pt x="1700" y="0"/>
                    <a:pt x="69" y="773"/>
                  </a:cubicBezTo>
                  <a:cubicBezTo>
                    <a:pt x="35" y="816"/>
                    <a:pt x="1" y="850"/>
                    <a:pt x="35" y="884"/>
                  </a:cubicBezTo>
                  <a:cubicBezTo>
                    <a:pt x="35" y="952"/>
                    <a:pt x="69" y="986"/>
                    <a:pt x="145" y="986"/>
                  </a:cubicBezTo>
                  <a:cubicBezTo>
                    <a:pt x="1029" y="773"/>
                    <a:pt x="1878" y="561"/>
                    <a:pt x="2762" y="561"/>
                  </a:cubicBezTo>
                  <a:cubicBezTo>
                    <a:pt x="3679" y="603"/>
                    <a:pt x="4529" y="773"/>
                    <a:pt x="5378" y="1096"/>
                  </a:cubicBezTo>
                  <a:cubicBezTo>
                    <a:pt x="5421" y="1130"/>
                    <a:pt x="5455" y="1062"/>
                    <a:pt x="5455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5219;p60"/>
            <p:cNvSpPr/>
            <p:nvPr/>
          </p:nvSpPr>
          <p:spPr>
            <a:xfrm>
              <a:off x="2993562" y="4557434"/>
              <a:ext cx="114999" cy="104652"/>
            </a:xfrm>
            <a:custGeom>
              <a:avLst/>
              <a:gdLst/>
              <a:ahLst/>
              <a:cxnLst/>
              <a:rect l="l" t="t" r="r" b="b"/>
              <a:pathLst>
                <a:path w="3501" h="3186" extrusionOk="0">
                  <a:moveTo>
                    <a:pt x="3501" y="3152"/>
                  </a:moveTo>
                  <a:lnTo>
                    <a:pt x="3501" y="3118"/>
                  </a:lnTo>
                  <a:cubicBezTo>
                    <a:pt x="2940" y="2625"/>
                    <a:pt x="2227" y="2302"/>
                    <a:pt x="1632" y="1776"/>
                  </a:cubicBezTo>
                  <a:cubicBezTo>
                    <a:pt x="1063" y="1275"/>
                    <a:pt x="604" y="637"/>
                    <a:pt x="103" y="34"/>
                  </a:cubicBezTo>
                  <a:cubicBezTo>
                    <a:pt x="69" y="0"/>
                    <a:pt x="1" y="34"/>
                    <a:pt x="1" y="111"/>
                  </a:cubicBezTo>
                  <a:lnTo>
                    <a:pt x="1" y="111"/>
                  </a:lnTo>
                  <a:cubicBezTo>
                    <a:pt x="638" y="1631"/>
                    <a:pt x="2014" y="2515"/>
                    <a:pt x="3467" y="3152"/>
                  </a:cubicBezTo>
                  <a:cubicBezTo>
                    <a:pt x="3467" y="3186"/>
                    <a:pt x="3501" y="3152"/>
                    <a:pt x="3501" y="3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5220;p60"/>
            <p:cNvSpPr/>
            <p:nvPr/>
          </p:nvSpPr>
          <p:spPr>
            <a:xfrm>
              <a:off x="2934141" y="4570277"/>
              <a:ext cx="50257" cy="162694"/>
            </a:xfrm>
            <a:custGeom>
              <a:avLst/>
              <a:gdLst/>
              <a:ahLst/>
              <a:cxnLst/>
              <a:rect l="l" t="t" r="r" b="b"/>
              <a:pathLst>
                <a:path w="1530" h="4953" extrusionOk="0">
                  <a:moveTo>
                    <a:pt x="1530" y="4885"/>
                  </a:moveTo>
                  <a:lnTo>
                    <a:pt x="1530" y="4885"/>
                  </a:lnTo>
                  <a:cubicBezTo>
                    <a:pt x="1028" y="3891"/>
                    <a:pt x="570" y="2973"/>
                    <a:pt x="425" y="1979"/>
                  </a:cubicBezTo>
                  <a:cubicBezTo>
                    <a:pt x="357" y="1385"/>
                    <a:pt x="357" y="782"/>
                    <a:pt x="502" y="144"/>
                  </a:cubicBezTo>
                  <a:lnTo>
                    <a:pt x="502" y="110"/>
                  </a:lnTo>
                  <a:cubicBezTo>
                    <a:pt x="502" y="34"/>
                    <a:pt x="425" y="0"/>
                    <a:pt x="357" y="68"/>
                  </a:cubicBezTo>
                  <a:cubicBezTo>
                    <a:pt x="43" y="637"/>
                    <a:pt x="1" y="1274"/>
                    <a:pt x="77" y="1911"/>
                  </a:cubicBezTo>
                  <a:cubicBezTo>
                    <a:pt x="255" y="2973"/>
                    <a:pt x="893" y="4069"/>
                    <a:pt x="1453" y="4919"/>
                  </a:cubicBezTo>
                  <a:cubicBezTo>
                    <a:pt x="1487" y="4953"/>
                    <a:pt x="1530" y="4919"/>
                    <a:pt x="1530" y="4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5221;p60"/>
            <p:cNvSpPr/>
            <p:nvPr/>
          </p:nvSpPr>
          <p:spPr>
            <a:xfrm>
              <a:off x="3040173" y="4356243"/>
              <a:ext cx="151000" cy="97688"/>
            </a:xfrm>
            <a:custGeom>
              <a:avLst/>
              <a:gdLst/>
              <a:ahLst/>
              <a:cxnLst/>
              <a:rect l="l" t="t" r="r" b="b"/>
              <a:pathLst>
                <a:path w="4597" h="2974" extrusionOk="0">
                  <a:moveTo>
                    <a:pt x="4596" y="43"/>
                  </a:moveTo>
                  <a:cubicBezTo>
                    <a:pt x="4596" y="1"/>
                    <a:pt x="4596" y="1"/>
                    <a:pt x="4562" y="1"/>
                  </a:cubicBezTo>
                  <a:cubicBezTo>
                    <a:pt x="2761" y="323"/>
                    <a:pt x="1062" y="1351"/>
                    <a:pt x="1" y="2872"/>
                  </a:cubicBezTo>
                  <a:lnTo>
                    <a:pt x="1" y="2906"/>
                  </a:lnTo>
                  <a:cubicBezTo>
                    <a:pt x="1" y="2940"/>
                    <a:pt x="69" y="2974"/>
                    <a:pt x="69" y="2940"/>
                  </a:cubicBezTo>
                  <a:cubicBezTo>
                    <a:pt x="1377" y="1598"/>
                    <a:pt x="2795" y="604"/>
                    <a:pt x="459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5222;p60"/>
            <p:cNvSpPr/>
            <p:nvPr/>
          </p:nvSpPr>
          <p:spPr>
            <a:xfrm>
              <a:off x="2923827" y="4388893"/>
              <a:ext cx="147650" cy="232462"/>
            </a:xfrm>
            <a:custGeom>
              <a:avLst/>
              <a:gdLst/>
              <a:ahLst/>
              <a:cxnLst/>
              <a:rect l="l" t="t" r="r" b="b"/>
              <a:pathLst>
                <a:path w="4495" h="7077" extrusionOk="0">
                  <a:moveTo>
                    <a:pt x="4214" y="1028"/>
                  </a:moveTo>
                  <a:cubicBezTo>
                    <a:pt x="4137" y="638"/>
                    <a:pt x="4069" y="281"/>
                    <a:pt x="3967" y="0"/>
                  </a:cubicBezTo>
                  <a:cubicBezTo>
                    <a:pt x="3611" y="247"/>
                    <a:pt x="3288" y="536"/>
                    <a:pt x="2940" y="816"/>
                  </a:cubicBezTo>
                  <a:cubicBezTo>
                    <a:pt x="2124" y="1521"/>
                    <a:pt x="1487" y="2269"/>
                    <a:pt x="1028" y="3084"/>
                  </a:cubicBezTo>
                  <a:cubicBezTo>
                    <a:pt x="315" y="4316"/>
                    <a:pt x="0" y="5666"/>
                    <a:pt x="0" y="7077"/>
                  </a:cubicBezTo>
                  <a:cubicBezTo>
                    <a:pt x="4103" y="5632"/>
                    <a:pt x="4494" y="2872"/>
                    <a:pt x="4214" y="10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5223;p60"/>
            <p:cNvSpPr/>
            <p:nvPr/>
          </p:nvSpPr>
          <p:spPr>
            <a:xfrm>
              <a:off x="2415709" y="4500509"/>
              <a:ext cx="441733" cy="482464"/>
            </a:xfrm>
            <a:custGeom>
              <a:avLst/>
              <a:gdLst/>
              <a:ahLst/>
              <a:cxnLst/>
              <a:rect l="l" t="t" r="r" b="b"/>
              <a:pathLst>
                <a:path w="13448" h="14688" extrusionOk="0">
                  <a:moveTo>
                    <a:pt x="13448" y="1810"/>
                  </a:moveTo>
                  <a:cubicBezTo>
                    <a:pt x="13312" y="960"/>
                    <a:pt x="11825" y="493"/>
                    <a:pt x="10551" y="281"/>
                  </a:cubicBez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1810" y="11893"/>
                    <a:pt x="2056" y="12352"/>
                    <a:pt x="2370" y="12777"/>
                  </a:cubicBezTo>
                  <a:cubicBezTo>
                    <a:pt x="2693" y="13278"/>
                    <a:pt x="3610" y="14688"/>
                    <a:pt x="4392" y="14374"/>
                  </a:cubicBezTo>
                  <a:cubicBezTo>
                    <a:pt x="4817" y="14195"/>
                    <a:pt x="4885" y="13592"/>
                    <a:pt x="4740" y="12811"/>
                  </a:cubicBezTo>
                  <a:cubicBezTo>
                    <a:pt x="4494" y="11256"/>
                    <a:pt x="3576" y="9166"/>
                    <a:pt x="3576" y="9166"/>
                  </a:cubicBezTo>
                  <a:cubicBezTo>
                    <a:pt x="3576" y="9166"/>
                    <a:pt x="7756" y="12216"/>
                    <a:pt x="9200" y="11188"/>
                  </a:cubicBezTo>
                  <a:cubicBezTo>
                    <a:pt x="9455" y="11010"/>
                    <a:pt x="9523" y="10763"/>
                    <a:pt x="9489" y="10474"/>
                  </a:cubicBezTo>
                  <a:cubicBezTo>
                    <a:pt x="9277" y="9132"/>
                    <a:pt x="6337" y="7009"/>
                    <a:pt x="6337" y="7009"/>
                  </a:cubicBezTo>
                  <a:cubicBezTo>
                    <a:pt x="6337" y="7009"/>
                    <a:pt x="10653" y="8920"/>
                    <a:pt x="11893" y="7399"/>
                  </a:cubicBezTo>
                  <a:cubicBezTo>
                    <a:pt x="12071" y="7221"/>
                    <a:pt x="12139" y="7009"/>
                    <a:pt x="12105" y="6762"/>
                  </a:cubicBezTo>
                  <a:cubicBezTo>
                    <a:pt x="11893" y="5378"/>
                    <a:pt x="8249" y="3823"/>
                    <a:pt x="8036" y="3755"/>
                  </a:cubicBezTo>
                  <a:cubicBezTo>
                    <a:pt x="8249" y="3755"/>
                    <a:pt x="12496" y="4316"/>
                    <a:pt x="13346" y="2302"/>
                  </a:cubicBezTo>
                  <a:cubicBezTo>
                    <a:pt x="13448" y="2124"/>
                    <a:pt x="13448" y="1946"/>
                    <a:pt x="13448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5224;p60"/>
            <p:cNvSpPr/>
            <p:nvPr/>
          </p:nvSpPr>
          <p:spPr>
            <a:xfrm>
              <a:off x="2415709" y="4500509"/>
              <a:ext cx="346574" cy="375611"/>
            </a:xfrm>
            <a:custGeom>
              <a:avLst/>
              <a:gdLst/>
              <a:ahLst/>
              <a:cxnLst/>
              <a:rect l="l" t="t" r="r" b="b"/>
              <a:pathLst>
                <a:path w="10551" h="11435" extrusionOk="0">
                  <a:moveTo>
                    <a:pt x="10551" y="281"/>
                  </a:move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2370" y="10797"/>
                    <a:pt x="2404" y="9591"/>
                    <a:pt x="2268" y="8674"/>
                  </a:cubicBezTo>
                  <a:cubicBezTo>
                    <a:pt x="2158" y="7969"/>
                    <a:pt x="1945" y="7433"/>
                    <a:pt x="1945" y="7433"/>
                  </a:cubicBezTo>
                  <a:cubicBezTo>
                    <a:pt x="1945" y="7433"/>
                    <a:pt x="4392" y="9379"/>
                    <a:pt x="5241" y="8461"/>
                  </a:cubicBezTo>
                  <a:cubicBezTo>
                    <a:pt x="5454" y="8249"/>
                    <a:pt x="5522" y="8002"/>
                    <a:pt x="5488" y="7714"/>
                  </a:cubicBezTo>
                  <a:cubicBezTo>
                    <a:pt x="5309" y="6694"/>
                    <a:pt x="3857" y="5454"/>
                    <a:pt x="3789" y="5344"/>
                  </a:cubicBezTo>
                  <a:cubicBezTo>
                    <a:pt x="3933" y="5420"/>
                    <a:pt x="6694" y="6371"/>
                    <a:pt x="7365" y="5454"/>
                  </a:cubicBezTo>
                  <a:cubicBezTo>
                    <a:pt x="7501" y="5276"/>
                    <a:pt x="7544" y="5029"/>
                    <a:pt x="7501" y="4740"/>
                  </a:cubicBezTo>
                  <a:cubicBezTo>
                    <a:pt x="7331" y="3611"/>
                    <a:pt x="6015" y="2090"/>
                    <a:pt x="6015" y="2090"/>
                  </a:cubicBezTo>
                  <a:cubicBezTo>
                    <a:pt x="8707" y="2124"/>
                    <a:pt x="9982" y="1028"/>
                    <a:pt x="1055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5225;p60"/>
            <p:cNvSpPr/>
            <p:nvPr/>
          </p:nvSpPr>
          <p:spPr>
            <a:xfrm>
              <a:off x="2790171" y="4559930"/>
              <a:ext cx="19840" cy="4500"/>
            </a:xfrm>
            <a:custGeom>
              <a:avLst/>
              <a:gdLst/>
              <a:ahLst/>
              <a:cxnLst/>
              <a:rect l="l" t="t" r="r" b="b"/>
              <a:pathLst>
                <a:path w="604" h="137" extrusionOk="0">
                  <a:moveTo>
                    <a:pt x="603" y="103"/>
                  </a:moveTo>
                  <a:lnTo>
                    <a:pt x="603" y="69"/>
                  </a:lnTo>
                  <a:cubicBezTo>
                    <a:pt x="425" y="35"/>
                    <a:pt x="213" y="1"/>
                    <a:pt x="34" y="35"/>
                  </a:cubicBezTo>
                  <a:cubicBezTo>
                    <a:pt x="34" y="35"/>
                    <a:pt x="0" y="35"/>
                    <a:pt x="0" y="69"/>
                  </a:cubicBezTo>
                  <a:lnTo>
                    <a:pt x="34" y="69"/>
                  </a:lnTo>
                  <a:cubicBezTo>
                    <a:pt x="213" y="137"/>
                    <a:pt x="425" y="137"/>
                    <a:pt x="60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5226;p60"/>
            <p:cNvSpPr/>
            <p:nvPr/>
          </p:nvSpPr>
          <p:spPr>
            <a:xfrm>
              <a:off x="2787641" y="4570277"/>
              <a:ext cx="20957" cy="5880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38" y="110"/>
                  </a:moveTo>
                  <a:lnTo>
                    <a:pt x="638" y="68"/>
                  </a:lnTo>
                  <a:cubicBezTo>
                    <a:pt x="426" y="68"/>
                    <a:pt x="213" y="0"/>
                    <a:pt x="43" y="34"/>
                  </a:cubicBezTo>
                  <a:cubicBezTo>
                    <a:pt x="1" y="34"/>
                    <a:pt x="1" y="68"/>
                    <a:pt x="1" y="110"/>
                  </a:cubicBezTo>
                  <a:lnTo>
                    <a:pt x="43" y="110"/>
                  </a:lnTo>
                  <a:cubicBezTo>
                    <a:pt x="213" y="178"/>
                    <a:pt x="426" y="144"/>
                    <a:pt x="638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5227;p60"/>
            <p:cNvSpPr/>
            <p:nvPr/>
          </p:nvSpPr>
          <p:spPr>
            <a:xfrm>
              <a:off x="2768130" y="4717861"/>
              <a:ext cx="17311" cy="11759"/>
            </a:xfrm>
            <a:custGeom>
              <a:avLst/>
              <a:gdLst/>
              <a:ahLst/>
              <a:cxnLst/>
              <a:rect l="l" t="t" r="r" b="b"/>
              <a:pathLst>
                <a:path w="527" h="358" extrusionOk="0">
                  <a:moveTo>
                    <a:pt x="527" y="290"/>
                  </a:moveTo>
                  <a:lnTo>
                    <a:pt x="493" y="247"/>
                  </a:lnTo>
                  <a:cubicBezTo>
                    <a:pt x="382" y="145"/>
                    <a:pt x="170" y="1"/>
                    <a:pt x="34" y="77"/>
                  </a:cubicBezTo>
                  <a:cubicBezTo>
                    <a:pt x="0" y="111"/>
                    <a:pt x="0" y="111"/>
                    <a:pt x="0" y="145"/>
                  </a:cubicBezTo>
                  <a:lnTo>
                    <a:pt x="34" y="179"/>
                  </a:lnTo>
                  <a:cubicBezTo>
                    <a:pt x="68" y="213"/>
                    <a:pt x="170" y="213"/>
                    <a:pt x="213" y="247"/>
                  </a:cubicBezTo>
                  <a:cubicBezTo>
                    <a:pt x="314" y="247"/>
                    <a:pt x="382" y="290"/>
                    <a:pt x="459" y="324"/>
                  </a:cubicBezTo>
                  <a:cubicBezTo>
                    <a:pt x="493" y="358"/>
                    <a:pt x="527" y="324"/>
                    <a:pt x="527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5228;p60"/>
            <p:cNvSpPr/>
            <p:nvPr/>
          </p:nvSpPr>
          <p:spPr>
            <a:xfrm>
              <a:off x="2744677" y="4731821"/>
              <a:ext cx="26836" cy="8113"/>
            </a:xfrm>
            <a:custGeom>
              <a:avLst/>
              <a:gdLst/>
              <a:ahLst/>
              <a:cxnLst/>
              <a:rect l="l" t="t" r="r" b="b"/>
              <a:pathLst>
                <a:path w="817" h="247" extrusionOk="0">
                  <a:moveTo>
                    <a:pt x="816" y="213"/>
                  </a:moveTo>
                  <a:lnTo>
                    <a:pt x="816" y="213"/>
                  </a:lnTo>
                  <a:cubicBezTo>
                    <a:pt x="570" y="145"/>
                    <a:pt x="323" y="1"/>
                    <a:pt x="77" y="35"/>
                  </a:cubicBezTo>
                  <a:cubicBezTo>
                    <a:pt x="35" y="35"/>
                    <a:pt x="1" y="77"/>
                    <a:pt x="35" y="77"/>
                  </a:cubicBezTo>
                  <a:lnTo>
                    <a:pt x="35" y="111"/>
                  </a:lnTo>
                  <a:cubicBezTo>
                    <a:pt x="247" y="213"/>
                    <a:pt x="570" y="213"/>
                    <a:pt x="782" y="247"/>
                  </a:cubicBezTo>
                  <a:cubicBezTo>
                    <a:pt x="816" y="247"/>
                    <a:pt x="816" y="247"/>
                    <a:pt x="81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5229;p60"/>
            <p:cNvSpPr/>
            <p:nvPr/>
          </p:nvSpPr>
          <p:spPr>
            <a:xfrm>
              <a:off x="2734363" y="4692470"/>
              <a:ext cx="22074" cy="9263"/>
            </a:xfrm>
            <a:custGeom>
              <a:avLst/>
              <a:gdLst/>
              <a:ahLst/>
              <a:cxnLst/>
              <a:rect l="l" t="t" r="r" b="b"/>
              <a:pathLst>
                <a:path w="672" h="282" extrusionOk="0">
                  <a:moveTo>
                    <a:pt x="637" y="213"/>
                  </a:moveTo>
                  <a:lnTo>
                    <a:pt x="637" y="213"/>
                  </a:lnTo>
                  <a:cubicBezTo>
                    <a:pt x="527" y="137"/>
                    <a:pt x="425" y="103"/>
                    <a:pt x="315" y="69"/>
                  </a:cubicBezTo>
                  <a:cubicBezTo>
                    <a:pt x="247" y="35"/>
                    <a:pt x="102" y="1"/>
                    <a:pt x="34" y="35"/>
                  </a:cubicBezTo>
                  <a:cubicBezTo>
                    <a:pt x="0" y="69"/>
                    <a:pt x="0" y="69"/>
                    <a:pt x="0" y="103"/>
                  </a:cubicBezTo>
                  <a:lnTo>
                    <a:pt x="0" y="137"/>
                  </a:lnTo>
                  <a:cubicBezTo>
                    <a:pt x="68" y="213"/>
                    <a:pt x="179" y="213"/>
                    <a:pt x="281" y="247"/>
                  </a:cubicBezTo>
                  <a:cubicBezTo>
                    <a:pt x="391" y="247"/>
                    <a:pt x="493" y="281"/>
                    <a:pt x="561" y="281"/>
                  </a:cubicBezTo>
                  <a:cubicBezTo>
                    <a:pt x="637" y="281"/>
                    <a:pt x="671" y="247"/>
                    <a:pt x="637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5230;p60"/>
            <p:cNvSpPr/>
            <p:nvPr/>
          </p:nvSpPr>
          <p:spPr>
            <a:xfrm>
              <a:off x="2660981" y="4829477"/>
              <a:ext cx="19840" cy="9526"/>
            </a:xfrm>
            <a:custGeom>
              <a:avLst/>
              <a:gdLst/>
              <a:ahLst/>
              <a:cxnLst/>
              <a:rect l="l" t="t" r="r" b="b"/>
              <a:pathLst>
                <a:path w="604" h="290" extrusionOk="0">
                  <a:moveTo>
                    <a:pt x="603" y="213"/>
                  </a:moveTo>
                  <a:lnTo>
                    <a:pt x="603" y="213"/>
                  </a:lnTo>
                  <a:cubicBezTo>
                    <a:pt x="425" y="77"/>
                    <a:pt x="246" y="1"/>
                    <a:pt x="77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34" y="111"/>
                    <a:pt x="34" y="111"/>
                  </a:cubicBezTo>
                  <a:cubicBezTo>
                    <a:pt x="212" y="179"/>
                    <a:pt x="391" y="179"/>
                    <a:pt x="569" y="247"/>
                  </a:cubicBezTo>
                  <a:cubicBezTo>
                    <a:pt x="603" y="290"/>
                    <a:pt x="603" y="247"/>
                    <a:pt x="60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5231;p60"/>
            <p:cNvSpPr/>
            <p:nvPr/>
          </p:nvSpPr>
          <p:spPr>
            <a:xfrm>
              <a:off x="2663478" y="4841204"/>
              <a:ext cx="16227" cy="9230"/>
            </a:xfrm>
            <a:custGeom>
              <a:avLst/>
              <a:gdLst/>
              <a:ahLst/>
              <a:cxnLst/>
              <a:rect l="l" t="t" r="r" b="b"/>
              <a:pathLst>
                <a:path w="494" h="281" extrusionOk="0">
                  <a:moveTo>
                    <a:pt x="493" y="213"/>
                  </a:moveTo>
                  <a:cubicBezTo>
                    <a:pt x="493" y="213"/>
                    <a:pt x="493" y="179"/>
                    <a:pt x="459" y="179"/>
                  </a:cubicBezTo>
                  <a:cubicBezTo>
                    <a:pt x="349" y="69"/>
                    <a:pt x="170" y="1"/>
                    <a:pt x="1" y="69"/>
                  </a:cubicBezTo>
                  <a:lnTo>
                    <a:pt x="1" y="102"/>
                  </a:lnTo>
                  <a:cubicBezTo>
                    <a:pt x="1" y="102"/>
                    <a:pt x="1" y="145"/>
                    <a:pt x="35" y="145"/>
                  </a:cubicBezTo>
                  <a:cubicBezTo>
                    <a:pt x="170" y="145"/>
                    <a:pt x="315" y="179"/>
                    <a:pt x="425" y="247"/>
                  </a:cubicBezTo>
                  <a:cubicBezTo>
                    <a:pt x="459" y="281"/>
                    <a:pt x="493" y="247"/>
                    <a:pt x="49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5232;p60"/>
            <p:cNvSpPr/>
            <p:nvPr/>
          </p:nvSpPr>
          <p:spPr>
            <a:xfrm>
              <a:off x="2643671" y="4794593"/>
              <a:ext cx="16227" cy="10643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93" y="290"/>
                  </a:moveTo>
                  <a:cubicBezTo>
                    <a:pt x="493" y="247"/>
                    <a:pt x="459" y="247"/>
                    <a:pt x="459" y="247"/>
                  </a:cubicBezTo>
                  <a:cubicBezTo>
                    <a:pt x="391" y="213"/>
                    <a:pt x="315" y="145"/>
                    <a:pt x="247" y="111"/>
                  </a:cubicBezTo>
                  <a:cubicBezTo>
                    <a:pt x="213" y="77"/>
                    <a:pt x="136" y="35"/>
                    <a:pt x="68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0" y="111"/>
                    <a:pt x="34" y="111"/>
                  </a:cubicBezTo>
                  <a:cubicBezTo>
                    <a:pt x="68" y="179"/>
                    <a:pt x="136" y="213"/>
                    <a:pt x="213" y="213"/>
                  </a:cubicBezTo>
                  <a:cubicBezTo>
                    <a:pt x="281" y="247"/>
                    <a:pt x="349" y="290"/>
                    <a:pt x="425" y="324"/>
                  </a:cubicBezTo>
                  <a:cubicBezTo>
                    <a:pt x="459" y="324"/>
                    <a:pt x="493" y="290"/>
                    <a:pt x="49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5233;p60"/>
            <p:cNvSpPr/>
            <p:nvPr/>
          </p:nvSpPr>
          <p:spPr>
            <a:xfrm>
              <a:off x="2606290" y="4813316"/>
              <a:ext cx="9493" cy="5880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9" y="144"/>
                  </a:moveTo>
                  <a:lnTo>
                    <a:pt x="255" y="102"/>
                  </a:lnTo>
                  <a:cubicBezTo>
                    <a:pt x="179" y="68"/>
                    <a:pt x="111" y="34"/>
                    <a:pt x="43" y="0"/>
                  </a:cubicBezTo>
                  <a:cubicBezTo>
                    <a:pt x="43" y="0"/>
                    <a:pt x="0" y="34"/>
                    <a:pt x="0" y="68"/>
                  </a:cubicBezTo>
                  <a:lnTo>
                    <a:pt x="0" y="68"/>
                  </a:lnTo>
                  <a:cubicBezTo>
                    <a:pt x="43" y="102"/>
                    <a:pt x="77" y="102"/>
                    <a:pt x="111" y="102"/>
                  </a:cubicBezTo>
                  <a:cubicBezTo>
                    <a:pt x="145" y="144"/>
                    <a:pt x="179" y="144"/>
                    <a:pt x="213" y="178"/>
                  </a:cubicBezTo>
                  <a:cubicBezTo>
                    <a:pt x="255" y="178"/>
                    <a:pt x="289" y="178"/>
                    <a:pt x="289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5234;p60"/>
            <p:cNvSpPr/>
            <p:nvPr/>
          </p:nvSpPr>
          <p:spPr>
            <a:xfrm>
              <a:off x="2597060" y="4826127"/>
              <a:ext cx="16227" cy="9263"/>
            </a:xfrm>
            <a:custGeom>
              <a:avLst/>
              <a:gdLst/>
              <a:ahLst/>
              <a:cxnLst/>
              <a:rect l="l" t="t" r="r" b="b"/>
              <a:pathLst>
                <a:path w="494" h="282" extrusionOk="0">
                  <a:moveTo>
                    <a:pt x="494" y="213"/>
                  </a:moveTo>
                  <a:cubicBezTo>
                    <a:pt x="494" y="213"/>
                    <a:pt x="494" y="179"/>
                    <a:pt x="460" y="179"/>
                  </a:cubicBezTo>
                  <a:cubicBezTo>
                    <a:pt x="358" y="137"/>
                    <a:pt x="247" y="1"/>
                    <a:pt x="111" y="1"/>
                  </a:cubicBezTo>
                  <a:cubicBezTo>
                    <a:pt x="35" y="1"/>
                    <a:pt x="1" y="35"/>
                    <a:pt x="35" y="69"/>
                  </a:cubicBezTo>
                  <a:lnTo>
                    <a:pt x="35" y="103"/>
                  </a:lnTo>
                  <a:cubicBezTo>
                    <a:pt x="145" y="179"/>
                    <a:pt x="324" y="213"/>
                    <a:pt x="460" y="247"/>
                  </a:cubicBezTo>
                  <a:cubicBezTo>
                    <a:pt x="460" y="281"/>
                    <a:pt x="494" y="247"/>
                    <a:pt x="494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5235;p60"/>
            <p:cNvSpPr/>
            <p:nvPr/>
          </p:nvSpPr>
          <p:spPr>
            <a:xfrm>
              <a:off x="2532055" y="4906209"/>
              <a:ext cx="12876" cy="2095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91" y="570"/>
                  </a:moveTo>
                  <a:lnTo>
                    <a:pt x="391" y="536"/>
                  </a:lnTo>
                  <a:cubicBezTo>
                    <a:pt x="315" y="460"/>
                    <a:pt x="281" y="358"/>
                    <a:pt x="247" y="247"/>
                  </a:cubicBezTo>
                  <a:cubicBezTo>
                    <a:pt x="213" y="179"/>
                    <a:pt x="179" y="77"/>
                    <a:pt x="102" y="35"/>
                  </a:cubicBezTo>
                  <a:cubicBezTo>
                    <a:pt x="68" y="1"/>
                    <a:pt x="1" y="35"/>
                    <a:pt x="1" y="77"/>
                  </a:cubicBezTo>
                  <a:lnTo>
                    <a:pt x="1" y="111"/>
                  </a:lnTo>
                  <a:cubicBezTo>
                    <a:pt x="34" y="179"/>
                    <a:pt x="68" y="247"/>
                    <a:pt x="136" y="324"/>
                  </a:cubicBezTo>
                  <a:cubicBezTo>
                    <a:pt x="179" y="392"/>
                    <a:pt x="247" y="502"/>
                    <a:pt x="315" y="604"/>
                  </a:cubicBezTo>
                  <a:cubicBezTo>
                    <a:pt x="315" y="638"/>
                    <a:pt x="391" y="604"/>
                    <a:pt x="39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5236;p60"/>
            <p:cNvSpPr/>
            <p:nvPr/>
          </p:nvSpPr>
          <p:spPr>
            <a:xfrm>
              <a:off x="2526208" y="4919052"/>
              <a:ext cx="13960" cy="2095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425" y="604"/>
                  </a:moveTo>
                  <a:lnTo>
                    <a:pt x="425" y="570"/>
                  </a:lnTo>
                  <a:cubicBezTo>
                    <a:pt x="357" y="459"/>
                    <a:pt x="280" y="357"/>
                    <a:pt x="246" y="247"/>
                  </a:cubicBezTo>
                  <a:cubicBezTo>
                    <a:pt x="179" y="179"/>
                    <a:pt x="145" y="69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lnTo>
                    <a:pt x="0" y="111"/>
                  </a:lnTo>
                  <a:cubicBezTo>
                    <a:pt x="0" y="213"/>
                    <a:pt x="68" y="281"/>
                    <a:pt x="102" y="357"/>
                  </a:cubicBezTo>
                  <a:cubicBezTo>
                    <a:pt x="179" y="459"/>
                    <a:pt x="246" y="570"/>
                    <a:pt x="357" y="638"/>
                  </a:cubicBezTo>
                  <a:cubicBezTo>
                    <a:pt x="391" y="638"/>
                    <a:pt x="425" y="638"/>
                    <a:pt x="425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5237;p60"/>
            <p:cNvSpPr/>
            <p:nvPr/>
          </p:nvSpPr>
          <p:spPr>
            <a:xfrm>
              <a:off x="2699479" y="4573891"/>
              <a:ext cx="22074" cy="8113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672" y="102"/>
                  </a:moveTo>
                  <a:cubicBezTo>
                    <a:pt x="672" y="68"/>
                    <a:pt x="638" y="34"/>
                    <a:pt x="604" y="34"/>
                  </a:cubicBezTo>
                  <a:lnTo>
                    <a:pt x="315" y="34"/>
                  </a:lnTo>
                  <a:cubicBezTo>
                    <a:pt x="213" y="0"/>
                    <a:pt x="136" y="0"/>
                    <a:pt x="34" y="34"/>
                  </a:cubicBezTo>
                  <a:cubicBezTo>
                    <a:pt x="0" y="34"/>
                    <a:pt x="0" y="68"/>
                    <a:pt x="0" y="102"/>
                  </a:cubicBezTo>
                  <a:cubicBezTo>
                    <a:pt x="0" y="136"/>
                    <a:pt x="0" y="136"/>
                    <a:pt x="34" y="136"/>
                  </a:cubicBezTo>
                  <a:cubicBezTo>
                    <a:pt x="213" y="247"/>
                    <a:pt x="425" y="170"/>
                    <a:pt x="638" y="170"/>
                  </a:cubicBezTo>
                  <a:cubicBezTo>
                    <a:pt x="672" y="170"/>
                    <a:pt x="672" y="136"/>
                    <a:pt x="67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5238;p60"/>
            <p:cNvSpPr/>
            <p:nvPr/>
          </p:nvSpPr>
          <p:spPr>
            <a:xfrm>
              <a:off x="2689986" y="4588968"/>
              <a:ext cx="22369" cy="8113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680" y="68"/>
                  </a:moveTo>
                  <a:cubicBezTo>
                    <a:pt x="680" y="68"/>
                    <a:pt x="638" y="34"/>
                    <a:pt x="604" y="34"/>
                  </a:cubicBezTo>
                  <a:cubicBezTo>
                    <a:pt x="425" y="34"/>
                    <a:pt x="213" y="0"/>
                    <a:pt x="43" y="68"/>
                  </a:cubicBezTo>
                  <a:cubicBezTo>
                    <a:pt x="1" y="68"/>
                    <a:pt x="1" y="102"/>
                    <a:pt x="1" y="136"/>
                  </a:cubicBezTo>
                  <a:cubicBezTo>
                    <a:pt x="1" y="179"/>
                    <a:pt x="1" y="213"/>
                    <a:pt x="43" y="213"/>
                  </a:cubicBezTo>
                  <a:cubicBezTo>
                    <a:pt x="145" y="247"/>
                    <a:pt x="255" y="213"/>
                    <a:pt x="323" y="179"/>
                  </a:cubicBezTo>
                  <a:cubicBezTo>
                    <a:pt x="425" y="179"/>
                    <a:pt x="536" y="136"/>
                    <a:pt x="638" y="136"/>
                  </a:cubicBezTo>
                  <a:cubicBezTo>
                    <a:pt x="638" y="136"/>
                    <a:pt x="680" y="102"/>
                    <a:pt x="680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5239;p60"/>
            <p:cNvSpPr/>
            <p:nvPr/>
          </p:nvSpPr>
          <p:spPr>
            <a:xfrm>
              <a:off x="2670441" y="4677130"/>
              <a:ext cx="13993" cy="8409"/>
            </a:xfrm>
            <a:custGeom>
              <a:avLst/>
              <a:gdLst/>
              <a:ahLst/>
              <a:cxnLst/>
              <a:rect l="l" t="t" r="r" b="b"/>
              <a:pathLst>
                <a:path w="426" h="256" extrusionOk="0">
                  <a:moveTo>
                    <a:pt x="426" y="179"/>
                  </a:moveTo>
                  <a:lnTo>
                    <a:pt x="426" y="179"/>
                  </a:lnTo>
                  <a:cubicBezTo>
                    <a:pt x="383" y="111"/>
                    <a:pt x="281" y="77"/>
                    <a:pt x="247" y="77"/>
                  </a:cubicBezTo>
                  <a:cubicBezTo>
                    <a:pt x="171" y="43"/>
                    <a:pt x="69" y="1"/>
                    <a:pt x="35" y="77"/>
                  </a:cubicBezTo>
                  <a:cubicBezTo>
                    <a:pt x="1" y="77"/>
                    <a:pt x="1" y="111"/>
                    <a:pt x="1" y="111"/>
                  </a:cubicBezTo>
                  <a:cubicBezTo>
                    <a:pt x="1" y="145"/>
                    <a:pt x="1" y="145"/>
                    <a:pt x="35" y="145"/>
                  </a:cubicBezTo>
                  <a:cubicBezTo>
                    <a:pt x="69" y="179"/>
                    <a:pt x="137" y="179"/>
                    <a:pt x="213" y="179"/>
                  </a:cubicBezTo>
                  <a:cubicBezTo>
                    <a:pt x="281" y="213"/>
                    <a:pt x="315" y="255"/>
                    <a:pt x="383" y="213"/>
                  </a:cubicBezTo>
                  <a:cubicBezTo>
                    <a:pt x="426" y="213"/>
                    <a:pt x="426" y="213"/>
                    <a:pt x="426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5240;p60"/>
            <p:cNvSpPr/>
            <p:nvPr/>
          </p:nvSpPr>
          <p:spPr>
            <a:xfrm>
              <a:off x="2663478" y="4687740"/>
              <a:ext cx="12581" cy="5880"/>
            </a:xfrm>
            <a:custGeom>
              <a:avLst/>
              <a:gdLst/>
              <a:ahLst/>
              <a:cxnLst/>
              <a:rect l="l" t="t" r="r" b="b"/>
              <a:pathLst>
                <a:path w="383" h="179" extrusionOk="0">
                  <a:moveTo>
                    <a:pt x="383" y="102"/>
                  </a:moveTo>
                  <a:cubicBezTo>
                    <a:pt x="383" y="102"/>
                    <a:pt x="383" y="68"/>
                    <a:pt x="349" y="68"/>
                  </a:cubicBezTo>
                  <a:cubicBezTo>
                    <a:pt x="315" y="68"/>
                    <a:pt x="247" y="34"/>
                    <a:pt x="213" y="34"/>
                  </a:cubicBezTo>
                  <a:cubicBezTo>
                    <a:pt x="136" y="0"/>
                    <a:pt x="103" y="0"/>
                    <a:pt x="35" y="34"/>
                  </a:cubicBezTo>
                  <a:cubicBezTo>
                    <a:pt x="1" y="34"/>
                    <a:pt x="1" y="68"/>
                    <a:pt x="1" y="68"/>
                  </a:cubicBezTo>
                  <a:cubicBezTo>
                    <a:pt x="1" y="102"/>
                    <a:pt x="1" y="102"/>
                    <a:pt x="35" y="102"/>
                  </a:cubicBezTo>
                  <a:cubicBezTo>
                    <a:pt x="69" y="145"/>
                    <a:pt x="103" y="145"/>
                    <a:pt x="170" y="179"/>
                  </a:cubicBezTo>
                  <a:lnTo>
                    <a:pt x="349" y="179"/>
                  </a:lnTo>
                  <a:cubicBezTo>
                    <a:pt x="383" y="179"/>
                    <a:pt x="383" y="145"/>
                    <a:pt x="383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5241;p60"/>
            <p:cNvSpPr/>
            <p:nvPr/>
          </p:nvSpPr>
          <p:spPr>
            <a:xfrm>
              <a:off x="2658748" y="4714511"/>
              <a:ext cx="23190" cy="9263"/>
            </a:xfrm>
            <a:custGeom>
              <a:avLst/>
              <a:gdLst/>
              <a:ahLst/>
              <a:cxnLst/>
              <a:rect l="l" t="t" r="r" b="b"/>
              <a:pathLst>
                <a:path w="706" h="282" extrusionOk="0">
                  <a:moveTo>
                    <a:pt x="705" y="247"/>
                  </a:moveTo>
                  <a:lnTo>
                    <a:pt x="671" y="213"/>
                  </a:lnTo>
                  <a:cubicBezTo>
                    <a:pt x="569" y="137"/>
                    <a:pt x="459" y="103"/>
                    <a:pt x="391" y="69"/>
                  </a:cubicBezTo>
                  <a:cubicBezTo>
                    <a:pt x="280" y="35"/>
                    <a:pt x="179" y="1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0" y="69"/>
                    <a:pt x="34" y="69"/>
                    <a:pt x="34" y="103"/>
                  </a:cubicBezTo>
                  <a:cubicBezTo>
                    <a:pt x="102" y="137"/>
                    <a:pt x="247" y="179"/>
                    <a:pt x="314" y="213"/>
                  </a:cubicBezTo>
                  <a:cubicBezTo>
                    <a:pt x="425" y="247"/>
                    <a:pt x="527" y="281"/>
                    <a:pt x="637" y="281"/>
                  </a:cubicBezTo>
                  <a:cubicBezTo>
                    <a:pt x="671" y="281"/>
                    <a:pt x="705" y="247"/>
                    <a:pt x="705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5242;p60"/>
            <p:cNvSpPr/>
            <p:nvPr/>
          </p:nvSpPr>
          <p:spPr>
            <a:xfrm>
              <a:off x="2598177" y="4718978"/>
              <a:ext cx="11759" cy="7029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58" y="145"/>
                  </a:moveTo>
                  <a:cubicBezTo>
                    <a:pt x="358" y="111"/>
                    <a:pt x="358" y="111"/>
                    <a:pt x="324" y="111"/>
                  </a:cubicBezTo>
                  <a:cubicBezTo>
                    <a:pt x="290" y="77"/>
                    <a:pt x="247" y="43"/>
                    <a:pt x="213" y="1"/>
                  </a:cubicBezTo>
                  <a:lnTo>
                    <a:pt x="35" y="1"/>
                  </a:lnTo>
                  <a:cubicBezTo>
                    <a:pt x="35" y="1"/>
                    <a:pt x="1" y="43"/>
                    <a:pt x="1" y="77"/>
                  </a:cubicBezTo>
                  <a:lnTo>
                    <a:pt x="35" y="111"/>
                  </a:lnTo>
                  <a:cubicBezTo>
                    <a:pt x="111" y="111"/>
                    <a:pt x="111" y="145"/>
                    <a:pt x="179" y="145"/>
                  </a:cubicBezTo>
                  <a:cubicBezTo>
                    <a:pt x="213" y="145"/>
                    <a:pt x="247" y="179"/>
                    <a:pt x="290" y="179"/>
                  </a:cubicBezTo>
                  <a:cubicBezTo>
                    <a:pt x="324" y="213"/>
                    <a:pt x="358" y="179"/>
                    <a:pt x="35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5243;p60"/>
            <p:cNvSpPr/>
            <p:nvPr/>
          </p:nvSpPr>
          <p:spPr>
            <a:xfrm>
              <a:off x="2508602" y="4804086"/>
              <a:ext cx="12876" cy="10380"/>
            </a:xfrm>
            <a:custGeom>
              <a:avLst/>
              <a:gdLst/>
              <a:ahLst/>
              <a:cxnLst/>
              <a:rect l="l" t="t" r="r" b="b"/>
              <a:pathLst>
                <a:path w="392" h="316" extrusionOk="0">
                  <a:moveTo>
                    <a:pt x="392" y="281"/>
                  </a:moveTo>
                  <a:lnTo>
                    <a:pt x="392" y="247"/>
                  </a:lnTo>
                  <a:cubicBezTo>
                    <a:pt x="324" y="213"/>
                    <a:pt x="256" y="171"/>
                    <a:pt x="213" y="137"/>
                  </a:cubicBezTo>
                  <a:cubicBezTo>
                    <a:pt x="145" y="103"/>
                    <a:pt x="111" y="35"/>
                    <a:pt x="77" y="35"/>
                  </a:cubicBezTo>
                  <a:cubicBezTo>
                    <a:pt x="43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43" y="137"/>
                    <a:pt x="111" y="171"/>
                    <a:pt x="145" y="213"/>
                  </a:cubicBezTo>
                  <a:cubicBezTo>
                    <a:pt x="213" y="247"/>
                    <a:pt x="290" y="281"/>
                    <a:pt x="358" y="315"/>
                  </a:cubicBezTo>
                  <a:cubicBezTo>
                    <a:pt x="358" y="315"/>
                    <a:pt x="392" y="315"/>
                    <a:pt x="392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5244;p60"/>
            <p:cNvSpPr/>
            <p:nvPr/>
          </p:nvSpPr>
          <p:spPr>
            <a:xfrm>
              <a:off x="2500521" y="4819163"/>
              <a:ext cx="11759" cy="11464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357" y="281"/>
                  </a:moveTo>
                  <a:lnTo>
                    <a:pt x="357" y="281"/>
                  </a:lnTo>
                  <a:cubicBezTo>
                    <a:pt x="323" y="136"/>
                    <a:pt x="213" y="0"/>
                    <a:pt x="77" y="0"/>
                  </a:cubicBezTo>
                  <a:cubicBezTo>
                    <a:pt x="35" y="0"/>
                    <a:pt x="1" y="34"/>
                    <a:pt x="1" y="102"/>
                  </a:cubicBezTo>
                  <a:lnTo>
                    <a:pt x="35" y="136"/>
                  </a:lnTo>
                  <a:cubicBezTo>
                    <a:pt x="77" y="179"/>
                    <a:pt x="111" y="179"/>
                    <a:pt x="145" y="213"/>
                  </a:cubicBezTo>
                  <a:cubicBezTo>
                    <a:pt x="213" y="213"/>
                    <a:pt x="247" y="247"/>
                    <a:pt x="247" y="315"/>
                  </a:cubicBezTo>
                  <a:cubicBezTo>
                    <a:pt x="289" y="349"/>
                    <a:pt x="357" y="315"/>
                    <a:pt x="357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5245;p60"/>
            <p:cNvSpPr/>
            <p:nvPr/>
          </p:nvSpPr>
          <p:spPr>
            <a:xfrm>
              <a:off x="2486561" y="4616855"/>
              <a:ext cx="121142" cy="25424"/>
            </a:xfrm>
            <a:custGeom>
              <a:avLst/>
              <a:gdLst/>
              <a:ahLst/>
              <a:cxnLst/>
              <a:rect l="l" t="t" r="r" b="b"/>
              <a:pathLst>
                <a:path w="3688" h="774" extrusionOk="0">
                  <a:moveTo>
                    <a:pt x="3688" y="706"/>
                  </a:moveTo>
                  <a:lnTo>
                    <a:pt x="3645" y="706"/>
                  </a:lnTo>
                  <a:cubicBezTo>
                    <a:pt x="2583" y="179"/>
                    <a:pt x="1139" y="1"/>
                    <a:pt x="77" y="561"/>
                  </a:cubicBezTo>
                  <a:cubicBezTo>
                    <a:pt x="35" y="561"/>
                    <a:pt x="1" y="604"/>
                    <a:pt x="35" y="604"/>
                  </a:cubicBezTo>
                  <a:cubicBezTo>
                    <a:pt x="35" y="672"/>
                    <a:pt x="77" y="706"/>
                    <a:pt x="111" y="672"/>
                  </a:cubicBezTo>
                  <a:cubicBezTo>
                    <a:pt x="714" y="527"/>
                    <a:pt x="1275" y="391"/>
                    <a:pt x="1878" y="425"/>
                  </a:cubicBezTo>
                  <a:cubicBezTo>
                    <a:pt x="2481" y="425"/>
                    <a:pt x="3084" y="561"/>
                    <a:pt x="3645" y="774"/>
                  </a:cubicBezTo>
                  <a:cubicBezTo>
                    <a:pt x="3645" y="774"/>
                    <a:pt x="3688" y="740"/>
                    <a:pt x="3688" y="7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5246;p60"/>
            <p:cNvSpPr/>
            <p:nvPr/>
          </p:nvSpPr>
          <p:spPr>
            <a:xfrm>
              <a:off x="2463404" y="4671546"/>
              <a:ext cx="76765" cy="69801"/>
            </a:xfrm>
            <a:custGeom>
              <a:avLst/>
              <a:gdLst/>
              <a:ahLst/>
              <a:cxnLst/>
              <a:rect l="l" t="t" r="r" b="b"/>
              <a:pathLst>
                <a:path w="2337" h="2125" extrusionOk="0">
                  <a:moveTo>
                    <a:pt x="2337" y="2124"/>
                  </a:moveTo>
                  <a:lnTo>
                    <a:pt x="2337" y="2082"/>
                  </a:lnTo>
                  <a:cubicBezTo>
                    <a:pt x="1946" y="1768"/>
                    <a:pt x="1487" y="1555"/>
                    <a:pt x="1097" y="1198"/>
                  </a:cubicBezTo>
                  <a:cubicBezTo>
                    <a:pt x="672" y="850"/>
                    <a:pt x="392" y="425"/>
                    <a:pt x="35" y="35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392" y="1097"/>
                    <a:pt x="1343" y="1700"/>
                    <a:pt x="2303" y="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5247;p60"/>
            <p:cNvSpPr/>
            <p:nvPr/>
          </p:nvSpPr>
          <p:spPr>
            <a:xfrm>
              <a:off x="2422673" y="4680776"/>
              <a:ext cx="33800" cy="108003"/>
            </a:xfrm>
            <a:custGeom>
              <a:avLst/>
              <a:gdLst/>
              <a:ahLst/>
              <a:cxnLst/>
              <a:rect l="l" t="t" r="r" b="b"/>
              <a:pathLst>
                <a:path w="1029" h="3288" extrusionOk="0">
                  <a:moveTo>
                    <a:pt x="1028" y="3254"/>
                  </a:moveTo>
                  <a:lnTo>
                    <a:pt x="1028" y="3254"/>
                  </a:lnTo>
                  <a:cubicBezTo>
                    <a:pt x="706" y="2582"/>
                    <a:pt x="391" y="1979"/>
                    <a:pt x="281" y="1308"/>
                  </a:cubicBezTo>
                  <a:cubicBezTo>
                    <a:pt x="247" y="917"/>
                    <a:pt x="247" y="493"/>
                    <a:pt x="357" y="68"/>
                  </a:cubicBezTo>
                  <a:lnTo>
                    <a:pt x="357" y="34"/>
                  </a:lnTo>
                  <a:cubicBezTo>
                    <a:pt x="323" y="0"/>
                    <a:pt x="281" y="0"/>
                    <a:pt x="247" y="34"/>
                  </a:cubicBezTo>
                  <a:cubicBezTo>
                    <a:pt x="34" y="425"/>
                    <a:pt x="1" y="850"/>
                    <a:pt x="68" y="1240"/>
                  </a:cubicBezTo>
                  <a:cubicBezTo>
                    <a:pt x="179" y="1979"/>
                    <a:pt x="604" y="2727"/>
                    <a:pt x="994" y="3288"/>
                  </a:cubicBezTo>
                  <a:cubicBezTo>
                    <a:pt x="994" y="3288"/>
                    <a:pt x="1028" y="3288"/>
                    <a:pt x="1028" y="32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5248;p60"/>
            <p:cNvSpPr/>
            <p:nvPr/>
          </p:nvSpPr>
          <p:spPr>
            <a:xfrm>
              <a:off x="2493558" y="4536510"/>
              <a:ext cx="102419" cy="65301"/>
            </a:xfrm>
            <a:custGeom>
              <a:avLst/>
              <a:gdLst/>
              <a:ahLst/>
              <a:cxnLst/>
              <a:rect l="l" t="t" r="r" b="b"/>
              <a:pathLst>
                <a:path w="3118" h="1988" extrusionOk="0">
                  <a:moveTo>
                    <a:pt x="3118" y="0"/>
                  </a:moveTo>
                  <a:lnTo>
                    <a:pt x="3084" y="0"/>
                  </a:lnTo>
                  <a:cubicBezTo>
                    <a:pt x="1878" y="213"/>
                    <a:pt x="714" y="884"/>
                    <a:pt x="34" y="1912"/>
                  </a:cubicBezTo>
                  <a:cubicBezTo>
                    <a:pt x="0" y="1912"/>
                    <a:pt x="0" y="1946"/>
                    <a:pt x="0" y="1946"/>
                  </a:cubicBezTo>
                  <a:cubicBezTo>
                    <a:pt x="0" y="1988"/>
                    <a:pt x="34" y="1988"/>
                    <a:pt x="77" y="1946"/>
                  </a:cubicBezTo>
                  <a:cubicBezTo>
                    <a:pt x="926" y="1062"/>
                    <a:pt x="1878" y="391"/>
                    <a:pt x="3118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5249;p60"/>
            <p:cNvSpPr/>
            <p:nvPr/>
          </p:nvSpPr>
          <p:spPr>
            <a:xfrm>
              <a:off x="2415709" y="4558551"/>
              <a:ext cx="98805" cy="155993"/>
            </a:xfrm>
            <a:custGeom>
              <a:avLst/>
              <a:gdLst/>
              <a:ahLst/>
              <a:cxnLst/>
              <a:rect l="l" t="t" r="r" b="b"/>
              <a:pathLst>
                <a:path w="3008" h="4749" extrusionOk="0">
                  <a:moveTo>
                    <a:pt x="2829" y="680"/>
                  </a:moveTo>
                  <a:cubicBezTo>
                    <a:pt x="2795" y="425"/>
                    <a:pt x="2727" y="179"/>
                    <a:pt x="2659" y="0"/>
                  </a:cubicBezTo>
                  <a:cubicBezTo>
                    <a:pt x="2447" y="145"/>
                    <a:pt x="2192" y="323"/>
                    <a:pt x="1979" y="535"/>
                  </a:cubicBezTo>
                  <a:cubicBezTo>
                    <a:pt x="1419" y="994"/>
                    <a:pt x="994" y="1529"/>
                    <a:pt x="705" y="2056"/>
                  </a:cubicBezTo>
                  <a:cubicBezTo>
                    <a:pt x="213" y="2906"/>
                    <a:pt x="0" y="3789"/>
                    <a:pt x="0" y="4749"/>
                  </a:cubicBezTo>
                  <a:cubicBezTo>
                    <a:pt x="2761" y="3755"/>
                    <a:pt x="3007" y="1912"/>
                    <a:pt x="2829" y="6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5" name="Google Shape;2115;p35"/>
          <p:cNvGrpSpPr/>
          <p:nvPr/>
        </p:nvGrpSpPr>
        <p:grpSpPr>
          <a:xfrm>
            <a:off x="5438563" y="1151797"/>
            <a:ext cx="3712817" cy="4007284"/>
            <a:chOff x="5910597" y="1661033"/>
            <a:chExt cx="3241220" cy="3498284"/>
          </a:xfrm>
        </p:grpSpPr>
        <p:grpSp>
          <p:nvGrpSpPr>
            <p:cNvPr id="2116" name="Google Shape;2116;p35"/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2117" name="Google Shape;2117;p35"/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5"/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5"/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5"/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5"/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5"/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5"/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5"/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5"/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5"/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5"/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9" name="Google Shape;2129;p35"/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2130" name="Google Shape;2130;p35"/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5"/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5"/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5"/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5"/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35"/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5"/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5"/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5"/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5"/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5"/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5"/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" name="Google Shape;625;p31"/>
          <p:cNvGrpSpPr/>
          <p:nvPr/>
        </p:nvGrpSpPr>
        <p:grpSpPr>
          <a:xfrm>
            <a:off x="-124567" y="1498146"/>
            <a:ext cx="2880468" cy="3670300"/>
            <a:chOff x="1577150" y="238775"/>
            <a:chExt cx="4435375" cy="4782209"/>
          </a:xfrm>
        </p:grpSpPr>
        <p:sp>
          <p:nvSpPr>
            <p:cNvPr id="35" name="Google Shape;626;p31"/>
            <p:cNvSpPr/>
            <p:nvPr/>
          </p:nvSpPr>
          <p:spPr>
            <a:xfrm>
              <a:off x="1801575" y="647950"/>
              <a:ext cx="3955850" cy="3057600"/>
            </a:xfrm>
            <a:custGeom>
              <a:avLst/>
              <a:gdLst/>
              <a:ahLst/>
              <a:cxnLst/>
              <a:rect l="l" t="t" r="r" b="b"/>
              <a:pathLst>
                <a:path w="158234" h="122304" extrusionOk="0">
                  <a:moveTo>
                    <a:pt x="90216" y="0"/>
                  </a:moveTo>
                  <a:cubicBezTo>
                    <a:pt x="53112" y="0"/>
                    <a:pt x="3080" y="26057"/>
                    <a:pt x="1553" y="57622"/>
                  </a:cubicBezTo>
                  <a:cubicBezTo>
                    <a:pt x="0" y="89787"/>
                    <a:pt x="34531" y="117885"/>
                    <a:pt x="71575" y="121804"/>
                  </a:cubicBezTo>
                  <a:cubicBezTo>
                    <a:pt x="74752" y="122141"/>
                    <a:pt x="77874" y="122303"/>
                    <a:pt x="80934" y="122303"/>
                  </a:cubicBezTo>
                  <a:cubicBezTo>
                    <a:pt x="124171" y="122303"/>
                    <a:pt x="155157" y="89879"/>
                    <a:pt x="156607" y="59841"/>
                  </a:cubicBezTo>
                  <a:cubicBezTo>
                    <a:pt x="158234" y="27750"/>
                    <a:pt x="129249" y="983"/>
                    <a:pt x="92057" y="22"/>
                  </a:cubicBezTo>
                  <a:cubicBezTo>
                    <a:pt x="91447" y="7"/>
                    <a:pt x="90833" y="0"/>
                    <a:pt x="90216" y="0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27;p31"/>
            <p:cNvSpPr/>
            <p:nvPr/>
          </p:nvSpPr>
          <p:spPr>
            <a:xfrm>
              <a:off x="1740550" y="1784425"/>
              <a:ext cx="3937400" cy="2787300"/>
            </a:xfrm>
            <a:custGeom>
              <a:avLst/>
              <a:gdLst/>
              <a:ahLst/>
              <a:cxnLst/>
              <a:rect l="l" t="t" r="r" b="b"/>
              <a:pathLst>
                <a:path w="157496" h="111492" extrusionOk="0">
                  <a:moveTo>
                    <a:pt x="86533" y="1"/>
                  </a:moveTo>
                  <a:cubicBezTo>
                    <a:pt x="48648" y="1"/>
                    <a:pt x="2852" y="20878"/>
                    <a:pt x="1480" y="48173"/>
                  </a:cubicBezTo>
                  <a:cubicBezTo>
                    <a:pt x="1" y="76049"/>
                    <a:pt x="45401" y="110432"/>
                    <a:pt x="83702" y="111467"/>
                  </a:cubicBezTo>
                  <a:cubicBezTo>
                    <a:pt x="84306" y="111483"/>
                    <a:pt x="84908" y="111491"/>
                    <a:pt x="85509" y="111491"/>
                  </a:cubicBezTo>
                  <a:cubicBezTo>
                    <a:pt x="123093" y="111491"/>
                    <a:pt x="154634" y="79898"/>
                    <a:pt x="156017" y="52388"/>
                  </a:cubicBezTo>
                  <a:cubicBezTo>
                    <a:pt x="157495" y="24512"/>
                    <a:pt x="127549" y="998"/>
                    <a:pt x="89248" y="37"/>
                  </a:cubicBezTo>
                  <a:cubicBezTo>
                    <a:pt x="88348" y="13"/>
                    <a:pt x="87443" y="1"/>
                    <a:pt x="86533" y="1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28;p31"/>
            <p:cNvSpPr/>
            <p:nvPr/>
          </p:nvSpPr>
          <p:spPr>
            <a:xfrm>
              <a:off x="2723975" y="570300"/>
              <a:ext cx="316125" cy="411250"/>
            </a:xfrm>
            <a:custGeom>
              <a:avLst/>
              <a:gdLst/>
              <a:ahLst/>
              <a:cxnLst/>
              <a:rect l="l" t="t" r="r" b="b"/>
              <a:pathLst>
                <a:path w="12645" h="16450" extrusionOk="0">
                  <a:moveTo>
                    <a:pt x="6808" y="0"/>
                  </a:moveTo>
                  <a:cubicBezTo>
                    <a:pt x="5986" y="0"/>
                    <a:pt x="5221" y="522"/>
                    <a:pt x="4955" y="1427"/>
                  </a:cubicBezTo>
                  <a:cubicBezTo>
                    <a:pt x="4215" y="3867"/>
                    <a:pt x="4733" y="6307"/>
                    <a:pt x="5472" y="8674"/>
                  </a:cubicBezTo>
                  <a:cubicBezTo>
                    <a:pt x="4504" y="8286"/>
                    <a:pt x="3479" y="8068"/>
                    <a:pt x="2448" y="8068"/>
                  </a:cubicBezTo>
                  <a:cubicBezTo>
                    <a:pt x="2298" y="8068"/>
                    <a:pt x="2147" y="8073"/>
                    <a:pt x="1997" y="8082"/>
                  </a:cubicBezTo>
                  <a:cubicBezTo>
                    <a:pt x="888" y="8082"/>
                    <a:pt x="75" y="8969"/>
                    <a:pt x="1" y="10078"/>
                  </a:cubicBezTo>
                  <a:cubicBezTo>
                    <a:pt x="1" y="14441"/>
                    <a:pt x="5546" y="15550"/>
                    <a:pt x="8874" y="16364"/>
                  </a:cubicBezTo>
                  <a:cubicBezTo>
                    <a:pt x="9028" y="16421"/>
                    <a:pt x="9193" y="16449"/>
                    <a:pt x="9361" y="16449"/>
                  </a:cubicBezTo>
                  <a:cubicBezTo>
                    <a:pt x="9836" y="16449"/>
                    <a:pt x="10340" y="16228"/>
                    <a:pt x="10722" y="15846"/>
                  </a:cubicBezTo>
                  <a:cubicBezTo>
                    <a:pt x="11535" y="15772"/>
                    <a:pt x="12201" y="15107"/>
                    <a:pt x="12275" y="14219"/>
                  </a:cubicBezTo>
                  <a:cubicBezTo>
                    <a:pt x="12645" y="9487"/>
                    <a:pt x="11979" y="3128"/>
                    <a:pt x="7764" y="244"/>
                  </a:cubicBezTo>
                  <a:cubicBezTo>
                    <a:pt x="7454" y="79"/>
                    <a:pt x="7127" y="0"/>
                    <a:pt x="6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29;p31"/>
            <p:cNvSpPr/>
            <p:nvPr/>
          </p:nvSpPr>
          <p:spPr>
            <a:xfrm>
              <a:off x="5363675" y="980800"/>
              <a:ext cx="399300" cy="387025"/>
            </a:xfrm>
            <a:custGeom>
              <a:avLst/>
              <a:gdLst/>
              <a:ahLst/>
              <a:cxnLst/>
              <a:rect l="l" t="t" r="r" b="b"/>
              <a:pathLst>
                <a:path w="15972" h="15481" extrusionOk="0">
                  <a:moveTo>
                    <a:pt x="13078" y="1"/>
                  </a:moveTo>
                  <a:cubicBezTo>
                    <a:pt x="7550" y="1"/>
                    <a:pt x="3036" y="5558"/>
                    <a:pt x="814" y="10073"/>
                  </a:cubicBezTo>
                  <a:cubicBezTo>
                    <a:pt x="814" y="10147"/>
                    <a:pt x="740" y="10221"/>
                    <a:pt x="740" y="10295"/>
                  </a:cubicBezTo>
                  <a:cubicBezTo>
                    <a:pt x="0" y="11035"/>
                    <a:pt x="74" y="12218"/>
                    <a:pt x="888" y="12883"/>
                  </a:cubicBezTo>
                  <a:cubicBezTo>
                    <a:pt x="3098" y="14591"/>
                    <a:pt x="5753" y="15480"/>
                    <a:pt x="8457" y="15480"/>
                  </a:cubicBezTo>
                  <a:cubicBezTo>
                    <a:pt x="9732" y="15480"/>
                    <a:pt x="11019" y="15283"/>
                    <a:pt x="12275" y="14880"/>
                  </a:cubicBezTo>
                  <a:cubicBezTo>
                    <a:pt x="13162" y="14658"/>
                    <a:pt x="13754" y="13845"/>
                    <a:pt x="13754" y="12957"/>
                  </a:cubicBezTo>
                  <a:cubicBezTo>
                    <a:pt x="13754" y="11257"/>
                    <a:pt x="12570" y="9704"/>
                    <a:pt x="10944" y="9186"/>
                  </a:cubicBezTo>
                  <a:cubicBezTo>
                    <a:pt x="13680" y="7338"/>
                    <a:pt x="15972" y="5045"/>
                    <a:pt x="15602" y="2014"/>
                  </a:cubicBezTo>
                  <a:cubicBezTo>
                    <a:pt x="15528" y="905"/>
                    <a:pt x="14715" y="91"/>
                    <a:pt x="13606" y="17"/>
                  </a:cubicBezTo>
                  <a:cubicBezTo>
                    <a:pt x="13429" y="6"/>
                    <a:pt x="13253" y="1"/>
                    <a:pt x="13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30;p31"/>
            <p:cNvSpPr/>
            <p:nvPr/>
          </p:nvSpPr>
          <p:spPr>
            <a:xfrm>
              <a:off x="2766500" y="820900"/>
              <a:ext cx="2628625" cy="2706850"/>
            </a:xfrm>
            <a:custGeom>
              <a:avLst/>
              <a:gdLst/>
              <a:ahLst/>
              <a:cxnLst/>
              <a:rect l="l" t="t" r="r" b="b"/>
              <a:pathLst>
                <a:path w="105145" h="108274" extrusionOk="0">
                  <a:moveTo>
                    <a:pt x="61591" y="0"/>
                  </a:moveTo>
                  <a:cubicBezTo>
                    <a:pt x="27462" y="0"/>
                    <a:pt x="16806" y="17540"/>
                    <a:pt x="14419" y="36508"/>
                  </a:cubicBezTo>
                  <a:cubicBezTo>
                    <a:pt x="13088" y="35472"/>
                    <a:pt x="11535" y="34881"/>
                    <a:pt x="9908" y="34807"/>
                  </a:cubicBezTo>
                  <a:cubicBezTo>
                    <a:pt x="9834" y="34805"/>
                    <a:pt x="9760" y="34804"/>
                    <a:pt x="9686" y="34804"/>
                  </a:cubicBezTo>
                  <a:cubicBezTo>
                    <a:pt x="4680" y="34804"/>
                    <a:pt x="441" y="39705"/>
                    <a:pt x="222" y="45898"/>
                  </a:cubicBezTo>
                  <a:cubicBezTo>
                    <a:pt x="0" y="52183"/>
                    <a:pt x="3919" y="57507"/>
                    <a:pt x="9021" y="57729"/>
                  </a:cubicBezTo>
                  <a:cubicBezTo>
                    <a:pt x="11313" y="57729"/>
                    <a:pt x="13531" y="56842"/>
                    <a:pt x="15084" y="55289"/>
                  </a:cubicBezTo>
                  <a:cubicBezTo>
                    <a:pt x="18042" y="67859"/>
                    <a:pt x="26471" y="78506"/>
                    <a:pt x="38080" y="84274"/>
                  </a:cubicBezTo>
                  <a:lnTo>
                    <a:pt x="34309" y="94847"/>
                  </a:lnTo>
                  <a:cubicBezTo>
                    <a:pt x="32534" y="99728"/>
                    <a:pt x="35122" y="105125"/>
                    <a:pt x="40002" y="106826"/>
                  </a:cubicBezTo>
                  <a:lnTo>
                    <a:pt x="42442" y="107713"/>
                  </a:lnTo>
                  <a:cubicBezTo>
                    <a:pt x="43488" y="108093"/>
                    <a:pt x="44558" y="108273"/>
                    <a:pt x="45609" y="108273"/>
                  </a:cubicBezTo>
                  <a:cubicBezTo>
                    <a:pt x="49466" y="108273"/>
                    <a:pt x="53085" y="105854"/>
                    <a:pt x="54421" y="102020"/>
                  </a:cubicBezTo>
                  <a:lnTo>
                    <a:pt x="59005" y="89228"/>
                  </a:lnTo>
                  <a:cubicBezTo>
                    <a:pt x="59666" y="89243"/>
                    <a:pt x="60318" y="89251"/>
                    <a:pt x="60962" y="89251"/>
                  </a:cubicBezTo>
                  <a:cubicBezTo>
                    <a:pt x="82238" y="89251"/>
                    <a:pt x="94603" y="81014"/>
                    <a:pt x="100560" y="68598"/>
                  </a:cubicBezTo>
                  <a:cubicBezTo>
                    <a:pt x="102630" y="64236"/>
                    <a:pt x="103961" y="59577"/>
                    <a:pt x="104553" y="54771"/>
                  </a:cubicBezTo>
                  <a:cubicBezTo>
                    <a:pt x="104627" y="54180"/>
                    <a:pt x="104701" y="53588"/>
                    <a:pt x="104775" y="52997"/>
                  </a:cubicBezTo>
                  <a:cubicBezTo>
                    <a:pt x="104775" y="52627"/>
                    <a:pt x="104849" y="52257"/>
                    <a:pt x="104849" y="51887"/>
                  </a:cubicBezTo>
                  <a:cubicBezTo>
                    <a:pt x="104997" y="50852"/>
                    <a:pt x="105071" y="49743"/>
                    <a:pt x="105071" y="48634"/>
                  </a:cubicBezTo>
                  <a:cubicBezTo>
                    <a:pt x="105144" y="47525"/>
                    <a:pt x="105071" y="46490"/>
                    <a:pt x="105144" y="45381"/>
                  </a:cubicBezTo>
                  <a:cubicBezTo>
                    <a:pt x="105144" y="43680"/>
                    <a:pt x="105071" y="42053"/>
                    <a:pt x="104923" y="40427"/>
                  </a:cubicBezTo>
                  <a:cubicBezTo>
                    <a:pt x="104775" y="38134"/>
                    <a:pt x="104553" y="35990"/>
                    <a:pt x="104183" y="33846"/>
                  </a:cubicBezTo>
                  <a:cubicBezTo>
                    <a:pt x="104183" y="33550"/>
                    <a:pt x="104109" y="33254"/>
                    <a:pt x="104035" y="32958"/>
                  </a:cubicBezTo>
                  <a:cubicBezTo>
                    <a:pt x="103740" y="31258"/>
                    <a:pt x="103370" y="29705"/>
                    <a:pt x="102926" y="28078"/>
                  </a:cubicBezTo>
                  <a:cubicBezTo>
                    <a:pt x="102852" y="27709"/>
                    <a:pt x="102778" y="27339"/>
                    <a:pt x="102630" y="26969"/>
                  </a:cubicBezTo>
                  <a:cubicBezTo>
                    <a:pt x="98564" y="12994"/>
                    <a:pt x="89395" y="2347"/>
                    <a:pt x="74311" y="720"/>
                  </a:cubicBezTo>
                  <a:cubicBezTo>
                    <a:pt x="69746" y="232"/>
                    <a:pt x="65513" y="0"/>
                    <a:pt x="6159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31;p31"/>
            <p:cNvSpPr/>
            <p:nvPr/>
          </p:nvSpPr>
          <p:spPr>
            <a:xfrm>
              <a:off x="4168925" y="3567900"/>
              <a:ext cx="1843600" cy="987375"/>
            </a:xfrm>
            <a:custGeom>
              <a:avLst/>
              <a:gdLst/>
              <a:ahLst/>
              <a:cxnLst/>
              <a:rect l="l" t="t" r="r" b="b"/>
              <a:pathLst>
                <a:path w="73744" h="39495" extrusionOk="0">
                  <a:moveTo>
                    <a:pt x="9546" y="0"/>
                  </a:moveTo>
                  <a:cubicBezTo>
                    <a:pt x="6013" y="0"/>
                    <a:pt x="1" y="11040"/>
                    <a:pt x="2612" y="13583"/>
                  </a:cubicBezTo>
                  <a:cubicBezTo>
                    <a:pt x="14221" y="24822"/>
                    <a:pt x="55037" y="32512"/>
                    <a:pt x="55037" y="32512"/>
                  </a:cubicBezTo>
                  <a:cubicBezTo>
                    <a:pt x="55037" y="32512"/>
                    <a:pt x="53410" y="38871"/>
                    <a:pt x="56072" y="39388"/>
                  </a:cubicBezTo>
                  <a:cubicBezTo>
                    <a:pt x="56281" y="39435"/>
                    <a:pt x="56476" y="39457"/>
                    <a:pt x="56660" y="39457"/>
                  </a:cubicBezTo>
                  <a:cubicBezTo>
                    <a:pt x="59662" y="39457"/>
                    <a:pt x="59399" y="33548"/>
                    <a:pt x="59399" y="33547"/>
                  </a:cubicBezTo>
                  <a:lnTo>
                    <a:pt x="59399" y="33547"/>
                  </a:lnTo>
                  <a:cubicBezTo>
                    <a:pt x="59399" y="33548"/>
                    <a:pt x="60934" y="39494"/>
                    <a:pt x="63528" y="39494"/>
                  </a:cubicBezTo>
                  <a:cubicBezTo>
                    <a:pt x="63723" y="39494"/>
                    <a:pt x="63924" y="39461"/>
                    <a:pt x="64131" y="39388"/>
                  </a:cubicBezTo>
                  <a:cubicBezTo>
                    <a:pt x="67089" y="38353"/>
                    <a:pt x="63245" y="31773"/>
                    <a:pt x="63244" y="31772"/>
                  </a:cubicBezTo>
                  <a:lnTo>
                    <a:pt x="63244" y="31772"/>
                  </a:lnTo>
                  <a:cubicBezTo>
                    <a:pt x="63245" y="31773"/>
                    <a:pt x="66434" y="35600"/>
                    <a:pt x="68879" y="35600"/>
                  </a:cubicBezTo>
                  <a:cubicBezTo>
                    <a:pt x="69548" y="35600"/>
                    <a:pt x="70161" y="35313"/>
                    <a:pt x="70638" y="34582"/>
                  </a:cubicBezTo>
                  <a:cubicBezTo>
                    <a:pt x="73447" y="30369"/>
                    <a:pt x="63102" y="26746"/>
                    <a:pt x="63096" y="26744"/>
                  </a:cubicBezTo>
                  <a:lnTo>
                    <a:pt x="63096" y="26744"/>
                  </a:lnTo>
                  <a:cubicBezTo>
                    <a:pt x="63100" y="26746"/>
                    <a:pt x="66826" y="28039"/>
                    <a:pt x="69868" y="28039"/>
                  </a:cubicBezTo>
                  <a:cubicBezTo>
                    <a:pt x="71969" y="28039"/>
                    <a:pt x="73744" y="27422"/>
                    <a:pt x="73744" y="25339"/>
                  </a:cubicBezTo>
                  <a:cubicBezTo>
                    <a:pt x="73744" y="22828"/>
                    <a:pt x="70451" y="22283"/>
                    <a:pt x="67593" y="22283"/>
                  </a:cubicBezTo>
                  <a:cubicBezTo>
                    <a:pt x="65402" y="22283"/>
                    <a:pt x="63466" y="22604"/>
                    <a:pt x="63466" y="22604"/>
                  </a:cubicBezTo>
                  <a:cubicBezTo>
                    <a:pt x="63466" y="22604"/>
                    <a:pt x="71526" y="18167"/>
                    <a:pt x="67755" y="14322"/>
                  </a:cubicBezTo>
                  <a:cubicBezTo>
                    <a:pt x="67564" y="14131"/>
                    <a:pt x="67313" y="14047"/>
                    <a:pt x="67019" y="14047"/>
                  </a:cubicBezTo>
                  <a:cubicBezTo>
                    <a:pt x="64691" y="14047"/>
                    <a:pt x="59621" y="19350"/>
                    <a:pt x="59621" y="19350"/>
                  </a:cubicBezTo>
                  <a:cubicBezTo>
                    <a:pt x="59621" y="19350"/>
                    <a:pt x="30488" y="11512"/>
                    <a:pt x="10302" y="199"/>
                  </a:cubicBezTo>
                  <a:cubicBezTo>
                    <a:pt x="10068" y="64"/>
                    <a:pt x="9814" y="0"/>
                    <a:pt x="9546" y="0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32;p31"/>
            <p:cNvSpPr/>
            <p:nvPr/>
          </p:nvSpPr>
          <p:spPr>
            <a:xfrm>
              <a:off x="3993925" y="3469350"/>
              <a:ext cx="700600" cy="654400"/>
            </a:xfrm>
            <a:custGeom>
              <a:avLst/>
              <a:gdLst/>
              <a:ahLst/>
              <a:cxnLst/>
              <a:rect l="l" t="t" r="r" b="b"/>
              <a:pathLst>
                <a:path w="28024" h="26176" extrusionOk="0">
                  <a:moveTo>
                    <a:pt x="10500" y="1"/>
                  </a:moveTo>
                  <a:lnTo>
                    <a:pt x="0" y="12275"/>
                  </a:lnTo>
                  <a:lnTo>
                    <a:pt x="15010" y="26176"/>
                  </a:lnTo>
                  <a:cubicBezTo>
                    <a:pt x="27654" y="21813"/>
                    <a:pt x="28024" y="8282"/>
                    <a:pt x="28024" y="8282"/>
                  </a:cubicBezTo>
                  <a:lnTo>
                    <a:pt x="105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33;p31"/>
            <p:cNvSpPr/>
            <p:nvPr/>
          </p:nvSpPr>
          <p:spPr>
            <a:xfrm>
              <a:off x="2348945" y="3177298"/>
              <a:ext cx="2224968" cy="1843687"/>
            </a:xfrm>
            <a:custGeom>
              <a:avLst/>
              <a:gdLst/>
              <a:ahLst/>
              <a:cxnLst/>
              <a:rect l="l" t="t" r="r" b="b"/>
              <a:pathLst>
                <a:path w="102853" h="89914" extrusionOk="0">
                  <a:moveTo>
                    <a:pt x="62332" y="1"/>
                  </a:moveTo>
                  <a:cubicBezTo>
                    <a:pt x="16045" y="20409"/>
                    <a:pt x="0" y="89914"/>
                    <a:pt x="0" y="89914"/>
                  </a:cubicBezTo>
                  <a:cubicBezTo>
                    <a:pt x="49023" y="89914"/>
                    <a:pt x="85846" y="89840"/>
                    <a:pt x="85846" y="89840"/>
                  </a:cubicBezTo>
                  <a:cubicBezTo>
                    <a:pt x="102852" y="50799"/>
                    <a:pt x="79117" y="4585"/>
                    <a:pt x="79487" y="3920"/>
                  </a:cubicBezTo>
                  <a:lnTo>
                    <a:pt x="62332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34;p31"/>
            <p:cNvSpPr/>
            <p:nvPr/>
          </p:nvSpPr>
          <p:spPr>
            <a:xfrm>
              <a:off x="1577150" y="3312750"/>
              <a:ext cx="1878375" cy="872400"/>
            </a:xfrm>
            <a:custGeom>
              <a:avLst/>
              <a:gdLst/>
              <a:ahLst/>
              <a:cxnLst/>
              <a:rect l="l" t="t" r="r" b="b"/>
              <a:pathLst>
                <a:path w="75135" h="34896" extrusionOk="0">
                  <a:moveTo>
                    <a:pt x="66448" y="1"/>
                  </a:moveTo>
                  <a:cubicBezTo>
                    <a:pt x="66238" y="1"/>
                    <a:pt x="66034" y="41"/>
                    <a:pt x="65838" y="127"/>
                  </a:cubicBezTo>
                  <a:cubicBezTo>
                    <a:pt x="44691" y="9518"/>
                    <a:pt x="14966" y="14546"/>
                    <a:pt x="14966" y="14546"/>
                  </a:cubicBezTo>
                  <a:cubicBezTo>
                    <a:pt x="14966" y="14546"/>
                    <a:pt x="10217" y="8580"/>
                    <a:pt x="7957" y="8580"/>
                  </a:cubicBezTo>
                  <a:cubicBezTo>
                    <a:pt x="7726" y="8580"/>
                    <a:pt x="7522" y="8642"/>
                    <a:pt x="7350" y="8779"/>
                  </a:cubicBezTo>
                  <a:cubicBezTo>
                    <a:pt x="3210" y="12254"/>
                    <a:pt x="10826" y="17430"/>
                    <a:pt x="10826" y="17430"/>
                  </a:cubicBezTo>
                  <a:cubicBezTo>
                    <a:pt x="10826" y="17430"/>
                    <a:pt x="7812" y="16638"/>
                    <a:pt x="5000" y="16638"/>
                  </a:cubicBezTo>
                  <a:cubicBezTo>
                    <a:pt x="2657" y="16638"/>
                    <a:pt x="454" y="17188"/>
                    <a:pt x="252" y="19204"/>
                  </a:cubicBezTo>
                  <a:cubicBezTo>
                    <a:pt x="1" y="21647"/>
                    <a:pt x="2453" y="22275"/>
                    <a:pt x="5042" y="22275"/>
                  </a:cubicBezTo>
                  <a:cubicBezTo>
                    <a:pt x="7783" y="22275"/>
                    <a:pt x="10677" y="21571"/>
                    <a:pt x="10678" y="21570"/>
                  </a:cubicBezTo>
                  <a:lnTo>
                    <a:pt x="10678" y="21570"/>
                  </a:lnTo>
                  <a:cubicBezTo>
                    <a:pt x="10676" y="21571"/>
                    <a:pt x="104" y="24233"/>
                    <a:pt x="2470" y="28595"/>
                  </a:cubicBezTo>
                  <a:cubicBezTo>
                    <a:pt x="2934" y="29469"/>
                    <a:pt x="3622" y="29801"/>
                    <a:pt x="4399" y="29801"/>
                  </a:cubicBezTo>
                  <a:cubicBezTo>
                    <a:pt x="6841" y="29801"/>
                    <a:pt x="10160" y="26525"/>
                    <a:pt x="10160" y="26525"/>
                  </a:cubicBezTo>
                  <a:lnTo>
                    <a:pt x="10160" y="26525"/>
                  </a:lnTo>
                  <a:cubicBezTo>
                    <a:pt x="10160" y="26525"/>
                    <a:pt x="5650" y="32736"/>
                    <a:pt x="8607" y="34067"/>
                  </a:cubicBezTo>
                  <a:cubicBezTo>
                    <a:pt x="8869" y="34188"/>
                    <a:pt x="9127" y="34243"/>
                    <a:pt x="9380" y="34243"/>
                  </a:cubicBezTo>
                  <a:cubicBezTo>
                    <a:pt x="11902" y="34243"/>
                    <a:pt x="13857" y="28743"/>
                    <a:pt x="13857" y="28743"/>
                  </a:cubicBezTo>
                  <a:lnTo>
                    <a:pt x="13857" y="28743"/>
                  </a:lnTo>
                  <a:cubicBezTo>
                    <a:pt x="13857" y="28743"/>
                    <a:pt x="12948" y="34895"/>
                    <a:pt x="16297" y="34895"/>
                  </a:cubicBezTo>
                  <a:cubicBezTo>
                    <a:pt x="16392" y="34895"/>
                    <a:pt x="16491" y="34890"/>
                    <a:pt x="16593" y="34880"/>
                  </a:cubicBezTo>
                  <a:cubicBezTo>
                    <a:pt x="19329" y="34510"/>
                    <a:pt x="18294" y="28077"/>
                    <a:pt x="18294" y="28077"/>
                  </a:cubicBezTo>
                  <a:cubicBezTo>
                    <a:pt x="18294" y="28077"/>
                    <a:pt x="59701" y="24306"/>
                    <a:pt x="72271" y="14176"/>
                  </a:cubicBezTo>
                  <a:cubicBezTo>
                    <a:pt x="75134" y="11872"/>
                    <a:pt x="70015" y="1"/>
                    <a:pt x="66448" y="1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35;p31"/>
            <p:cNvSpPr/>
            <p:nvPr/>
          </p:nvSpPr>
          <p:spPr>
            <a:xfrm>
              <a:off x="2821950" y="3210175"/>
              <a:ext cx="863275" cy="704700"/>
            </a:xfrm>
            <a:custGeom>
              <a:avLst/>
              <a:gdLst/>
              <a:ahLst/>
              <a:cxnLst/>
              <a:rect l="l" t="t" r="r" b="b"/>
              <a:pathLst>
                <a:path w="34531" h="28188" extrusionOk="0">
                  <a:moveTo>
                    <a:pt x="23101" y="0"/>
                  </a:moveTo>
                  <a:cubicBezTo>
                    <a:pt x="14042" y="0"/>
                    <a:pt x="2441" y="5192"/>
                    <a:pt x="2441" y="5192"/>
                  </a:cubicBezTo>
                  <a:cubicBezTo>
                    <a:pt x="2441" y="5192"/>
                    <a:pt x="1" y="22642"/>
                    <a:pt x="12275" y="28188"/>
                  </a:cubicBezTo>
                  <a:cubicBezTo>
                    <a:pt x="12275" y="28188"/>
                    <a:pt x="34531" y="22494"/>
                    <a:pt x="31647" y="5709"/>
                  </a:cubicBezTo>
                  <a:cubicBezTo>
                    <a:pt x="31204" y="3269"/>
                    <a:pt x="27211" y="386"/>
                    <a:pt x="25067" y="90"/>
                  </a:cubicBezTo>
                  <a:cubicBezTo>
                    <a:pt x="24429" y="29"/>
                    <a:pt x="23772" y="0"/>
                    <a:pt x="23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36;p31"/>
            <p:cNvSpPr/>
            <p:nvPr/>
          </p:nvSpPr>
          <p:spPr>
            <a:xfrm>
              <a:off x="3361725" y="3176875"/>
              <a:ext cx="944875" cy="481575"/>
            </a:xfrm>
            <a:custGeom>
              <a:avLst/>
              <a:gdLst/>
              <a:ahLst/>
              <a:cxnLst/>
              <a:rect l="l" t="t" r="r" b="b"/>
              <a:pathLst>
                <a:path w="37795" h="19263" extrusionOk="0">
                  <a:moveTo>
                    <a:pt x="12336" y="0"/>
                  </a:moveTo>
                  <a:cubicBezTo>
                    <a:pt x="7230" y="0"/>
                    <a:pt x="4329" y="1457"/>
                    <a:pt x="2662" y="3270"/>
                  </a:cubicBezTo>
                  <a:cubicBezTo>
                    <a:pt x="0" y="6154"/>
                    <a:pt x="1257" y="12365"/>
                    <a:pt x="5842" y="14288"/>
                  </a:cubicBezTo>
                  <a:cubicBezTo>
                    <a:pt x="8598" y="15492"/>
                    <a:pt x="10926" y="15906"/>
                    <a:pt x="12824" y="15906"/>
                  </a:cubicBezTo>
                  <a:cubicBezTo>
                    <a:pt x="16985" y="15906"/>
                    <a:pt x="19077" y="13918"/>
                    <a:pt x="19077" y="13918"/>
                  </a:cubicBezTo>
                  <a:cubicBezTo>
                    <a:pt x="23625" y="17849"/>
                    <a:pt x="27316" y="19262"/>
                    <a:pt x="30152" y="19262"/>
                  </a:cubicBezTo>
                  <a:cubicBezTo>
                    <a:pt x="35479" y="19262"/>
                    <a:pt x="37794" y="14279"/>
                    <a:pt x="37119" y="11626"/>
                  </a:cubicBezTo>
                  <a:cubicBezTo>
                    <a:pt x="34974" y="3270"/>
                    <a:pt x="21961" y="1274"/>
                    <a:pt x="21961" y="1274"/>
                  </a:cubicBezTo>
                  <a:cubicBezTo>
                    <a:pt x="18098" y="377"/>
                    <a:pt x="14932" y="0"/>
                    <a:pt x="123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37;p31"/>
            <p:cNvSpPr/>
            <p:nvPr/>
          </p:nvSpPr>
          <p:spPr>
            <a:xfrm>
              <a:off x="3714800" y="1478400"/>
              <a:ext cx="598925" cy="652700"/>
            </a:xfrm>
            <a:custGeom>
              <a:avLst/>
              <a:gdLst/>
              <a:ahLst/>
              <a:cxnLst/>
              <a:rect l="l" t="t" r="r" b="b"/>
              <a:pathLst>
                <a:path w="23957" h="26108" extrusionOk="0">
                  <a:moveTo>
                    <a:pt x="11930" y="1"/>
                  </a:moveTo>
                  <a:cubicBezTo>
                    <a:pt x="11848" y="1"/>
                    <a:pt x="11765" y="2"/>
                    <a:pt x="11683" y="4"/>
                  </a:cubicBezTo>
                  <a:cubicBezTo>
                    <a:pt x="5176" y="152"/>
                    <a:pt x="0" y="6067"/>
                    <a:pt x="148" y="13313"/>
                  </a:cubicBezTo>
                  <a:cubicBezTo>
                    <a:pt x="294" y="20395"/>
                    <a:pt x="5631" y="26108"/>
                    <a:pt x="12030" y="26108"/>
                  </a:cubicBezTo>
                  <a:cubicBezTo>
                    <a:pt x="12111" y="26108"/>
                    <a:pt x="12193" y="26107"/>
                    <a:pt x="12274" y="26105"/>
                  </a:cubicBezTo>
                  <a:cubicBezTo>
                    <a:pt x="18781" y="25957"/>
                    <a:pt x="23957" y="19968"/>
                    <a:pt x="23735" y="12722"/>
                  </a:cubicBezTo>
                  <a:cubicBezTo>
                    <a:pt x="23589" y="5641"/>
                    <a:pt x="18326" y="1"/>
                    <a:pt x="119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38;p31"/>
            <p:cNvSpPr/>
            <p:nvPr/>
          </p:nvSpPr>
          <p:spPr>
            <a:xfrm>
              <a:off x="3918550" y="1535650"/>
              <a:ext cx="397025" cy="337450"/>
            </a:xfrm>
            <a:custGeom>
              <a:avLst/>
              <a:gdLst/>
              <a:ahLst/>
              <a:cxnLst/>
              <a:rect l="l" t="t" r="r" b="b"/>
              <a:pathLst>
                <a:path w="15881" h="13498" extrusionOk="0">
                  <a:moveTo>
                    <a:pt x="6884" y="0"/>
                  </a:moveTo>
                  <a:cubicBezTo>
                    <a:pt x="3304" y="0"/>
                    <a:pt x="278" y="2834"/>
                    <a:pt x="205" y="6513"/>
                  </a:cubicBezTo>
                  <a:cubicBezTo>
                    <a:pt x="1" y="10661"/>
                    <a:pt x="3378" y="13497"/>
                    <a:pt x="6924" y="13497"/>
                  </a:cubicBezTo>
                  <a:cubicBezTo>
                    <a:pt x="8497" y="13497"/>
                    <a:pt x="10104" y="12939"/>
                    <a:pt x="11444" y="11689"/>
                  </a:cubicBezTo>
                  <a:cubicBezTo>
                    <a:pt x="15881" y="7622"/>
                    <a:pt x="13145" y="228"/>
                    <a:pt x="7156" y="6"/>
                  </a:cubicBezTo>
                  <a:cubicBezTo>
                    <a:pt x="7065" y="2"/>
                    <a:pt x="6974" y="0"/>
                    <a:pt x="6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39;p31"/>
            <p:cNvSpPr/>
            <p:nvPr/>
          </p:nvSpPr>
          <p:spPr>
            <a:xfrm>
              <a:off x="3976550" y="1559750"/>
              <a:ext cx="200400" cy="169925"/>
            </a:xfrm>
            <a:custGeom>
              <a:avLst/>
              <a:gdLst/>
              <a:ahLst/>
              <a:cxnLst/>
              <a:rect l="l" t="t" r="r" b="b"/>
              <a:pathLst>
                <a:path w="8016" h="6797" extrusionOk="0">
                  <a:moveTo>
                    <a:pt x="3446" y="0"/>
                  </a:moveTo>
                  <a:cubicBezTo>
                    <a:pt x="1657" y="0"/>
                    <a:pt x="176" y="1452"/>
                    <a:pt x="104" y="3257"/>
                  </a:cubicBezTo>
                  <a:cubicBezTo>
                    <a:pt x="1" y="5367"/>
                    <a:pt x="1726" y="6797"/>
                    <a:pt x="3532" y="6797"/>
                  </a:cubicBezTo>
                  <a:cubicBezTo>
                    <a:pt x="4320" y="6797"/>
                    <a:pt x="5123" y="6525"/>
                    <a:pt x="5797" y="5918"/>
                  </a:cubicBezTo>
                  <a:cubicBezTo>
                    <a:pt x="8015" y="3848"/>
                    <a:pt x="6610" y="151"/>
                    <a:pt x="3579" y="3"/>
                  </a:cubicBezTo>
                  <a:cubicBezTo>
                    <a:pt x="3534" y="1"/>
                    <a:pt x="3490" y="0"/>
                    <a:pt x="3446" y="0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40;p31"/>
            <p:cNvSpPr/>
            <p:nvPr/>
          </p:nvSpPr>
          <p:spPr>
            <a:xfrm>
              <a:off x="4977325" y="1526050"/>
              <a:ext cx="419650" cy="651275"/>
            </a:xfrm>
            <a:custGeom>
              <a:avLst/>
              <a:gdLst/>
              <a:ahLst/>
              <a:cxnLst/>
              <a:rect l="l" t="t" r="r" b="b"/>
              <a:pathLst>
                <a:path w="16786" h="26051" extrusionOk="0">
                  <a:moveTo>
                    <a:pt x="12194" y="1"/>
                  </a:moveTo>
                  <a:cubicBezTo>
                    <a:pt x="12024" y="1"/>
                    <a:pt x="11854" y="7"/>
                    <a:pt x="11683" y="20"/>
                  </a:cubicBezTo>
                  <a:cubicBezTo>
                    <a:pt x="5177" y="168"/>
                    <a:pt x="1" y="6083"/>
                    <a:pt x="149" y="13330"/>
                  </a:cubicBezTo>
                  <a:cubicBezTo>
                    <a:pt x="295" y="20411"/>
                    <a:pt x="5630" y="26050"/>
                    <a:pt x="12027" y="26050"/>
                  </a:cubicBezTo>
                  <a:cubicBezTo>
                    <a:pt x="12110" y="26050"/>
                    <a:pt x="12192" y="26049"/>
                    <a:pt x="12275" y="26048"/>
                  </a:cubicBezTo>
                  <a:cubicBezTo>
                    <a:pt x="13680" y="26048"/>
                    <a:pt x="15011" y="25678"/>
                    <a:pt x="16342" y="25160"/>
                  </a:cubicBezTo>
                  <a:cubicBezTo>
                    <a:pt x="16490" y="23681"/>
                    <a:pt x="16564" y="22277"/>
                    <a:pt x="16638" y="20798"/>
                  </a:cubicBezTo>
                  <a:cubicBezTo>
                    <a:pt x="16785" y="18579"/>
                    <a:pt x="16785" y="16435"/>
                    <a:pt x="16564" y="14365"/>
                  </a:cubicBezTo>
                  <a:cubicBezTo>
                    <a:pt x="16490" y="11925"/>
                    <a:pt x="16268" y="9559"/>
                    <a:pt x="15898" y="7192"/>
                  </a:cubicBezTo>
                  <a:cubicBezTo>
                    <a:pt x="15750" y="5935"/>
                    <a:pt x="15528" y="4678"/>
                    <a:pt x="15233" y="3495"/>
                  </a:cubicBezTo>
                  <a:cubicBezTo>
                    <a:pt x="15159" y="2830"/>
                    <a:pt x="15011" y="2164"/>
                    <a:pt x="14789" y="1499"/>
                  </a:cubicBezTo>
                  <a:cubicBezTo>
                    <a:pt x="14715" y="1129"/>
                    <a:pt x="14641" y="686"/>
                    <a:pt x="14493" y="316"/>
                  </a:cubicBezTo>
                  <a:cubicBezTo>
                    <a:pt x="13763" y="133"/>
                    <a:pt x="12983" y="1"/>
                    <a:pt x="12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41;p31"/>
            <p:cNvSpPr/>
            <p:nvPr/>
          </p:nvSpPr>
          <p:spPr>
            <a:xfrm>
              <a:off x="5142025" y="1559800"/>
              <a:ext cx="251250" cy="337400"/>
            </a:xfrm>
            <a:custGeom>
              <a:avLst/>
              <a:gdLst/>
              <a:ahLst/>
              <a:cxnLst/>
              <a:rect l="l" t="t" r="r" b="b"/>
              <a:pathLst>
                <a:path w="10050" h="13496" extrusionOk="0">
                  <a:moveTo>
                    <a:pt x="7486" y="0"/>
                  </a:moveTo>
                  <a:cubicBezTo>
                    <a:pt x="3186" y="0"/>
                    <a:pt x="1" y="3812"/>
                    <a:pt x="733" y="7987"/>
                  </a:cubicBezTo>
                  <a:cubicBezTo>
                    <a:pt x="1366" y="11323"/>
                    <a:pt x="4236" y="13496"/>
                    <a:pt x="7359" y="13496"/>
                  </a:cubicBezTo>
                  <a:cubicBezTo>
                    <a:pt x="8250" y="13496"/>
                    <a:pt x="9163" y="13319"/>
                    <a:pt x="10050" y="12941"/>
                  </a:cubicBezTo>
                  <a:cubicBezTo>
                    <a:pt x="9902" y="10575"/>
                    <a:pt x="9680" y="8209"/>
                    <a:pt x="9310" y="5769"/>
                  </a:cubicBezTo>
                  <a:lnTo>
                    <a:pt x="8645" y="2071"/>
                  </a:lnTo>
                  <a:cubicBezTo>
                    <a:pt x="8571" y="1406"/>
                    <a:pt x="8423" y="741"/>
                    <a:pt x="8201" y="75"/>
                  </a:cubicBezTo>
                  <a:lnTo>
                    <a:pt x="7609" y="1"/>
                  </a:lnTo>
                  <a:cubicBezTo>
                    <a:pt x="7568" y="0"/>
                    <a:pt x="7527" y="0"/>
                    <a:pt x="7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42;p31"/>
            <p:cNvSpPr/>
            <p:nvPr/>
          </p:nvSpPr>
          <p:spPr>
            <a:xfrm>
              <a:off x="5190375" y="1585650"/>
              <a:ext cx="184425" cy="169200"/>
            </a:xfrm>
            <a:custGeom>
              <a:avLst/>
              <a:gdLst/>
              <a:ahLst/>
              <a:cxnLst/>
              <a:rect l="l" t="t" r="r" b="b"/>
              <a:pathLst>
                <a:path w="7377" h="6768" extrusionOk="0">
                  <a:moveTo>
                    <a:pt x="4318" y="1"/>
                  </a:moveTo>
                  <a:cubicBezTo>
                    <a:pt x="1641" y="1"/>
                    <a:pt x="0" y="2914"/>
                    <a:pt x="1461" y="5178"/>
                  </a:cubicBezTo>
                  <a:cubicBezTo>
                    <a:pt x="2115" y="6245"/>
                    <a:pt x="3217" y="6767"/>
                    <a:pt x="4313" y="6767"/>
                  </a:cubicBezTo>
                  <a:cubicBezTo>
                    <a:pt x="5572" y="6767"/>
                    <a:pt x="6823" y="6078"/>
                    <a:pt x="7376" y="4735"/>
                  </a:cubicBezTo>
                  <a:lnTo>
                    <a:pt x="6711" y="1037"/>
                  </a:lnTo>
                  <a:cubicBezTo>
                    <a:pt x="6119" y="446"/>
                    <a:pt x="5306" y="76"/>
                    <a:pt x="4418" y="2"/>
                  </a:cubicBezTo>
                  <a:cubicBezTo>
                    <a:pt x="4385" y="1"/>
                    <a:pt x="4351" y="1"/>
                    <a:pt x="4318" y="1"/>
                  </a:cubicBezTo>
                  <a:close/>
                </a:path>
              </a:pathLst>
            </a:custGeom>
            <a:solidFill>
              <a:schemeClr val="tx1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43;p31"/>
            <p:cNvSpPr/>
            <p:nvPr/>
          </p:nvSpPr>
          <p:spPr>
            <a:xfrm>
              <a:off x="4295275" y="2314025"/>
              <a:ext cx="622925" cy="382700"/>
            </a:xfrm>
            <a:custGeom>
              <a:avLst/>
              <a:gdLst/>
              <a:ahLst/>
              <a:cxnLst/>
              <a:rect l="l" t="t" r="r" b="b"/>
              <a:pathLst>
                <a:path w="24917" h="15308" extrusionOk="0">
                  <a:moveTo>
                    <a:pt x="146" y="0"/>
                  </a:moveTo>
                  <a:cubicBezTo>
                    <a:pt x="146" y="1"/>
                    <a:pt x="0" y="15307"/>
                    <a:pt x="11807" y="15307"/>
                  </a:cubicBezTo>
                  <a:cubicBezTo>
                    <a:pt x="11863" y="15307"/>
                    <a:pt x="11920" y="15307"/>
                    <a:pt x="11977" y="15306"/>
                  </a:cubicBezTo>
                  <a:cubicBezTo>
                    <a:pt x="11977" y="15306"/>
                    <a:pt x="11982" y="15306"/>
                    <a:pt x="11991" y="15306"/>
                  </a:cubicBezTo>
                  <a:cubicBezTo>
                    <a:pt x="12432" y="15306"/>
                    <a:pt x="23540" y="15164"/>
                    <a:pt x="24917" y="888"/>
                  </a:cubicBezTo>
                  <a:lnTo>
                    <a:pt x="24917" y="888"/>
                  </a:lnTo>
                  <a:cubicBezTo>
                    <a:pt x="24916" y="888"/>
                    <a:pt x="19930" y="2783"/>
                    <a:pt x="13216" y="2783"/>
                  </a:cubicBezTo>
                  <a:cubicBezTo>
                    <a:pt x="9240" y="2783"/>
                    <a:pt x="4657" y="2118"/>
                    <a:pt x="1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44;p31"/>
            <p:cNvSpPr/>
            <p:nvPr/>
          </p:nvSpPr>
          <p:spPr>
            <a:xfrm>
              <a:off x="4291525" y="2314025"/>
              <a:ext cx="578625" cy="224125"/>
            </a:xfrm>
            <a:custGeom>
              <a:avLst/>
              <a:gdLst/>
              <a:ahLst/>
              <a:cxnLst/>
              <a:rect l="l" t="t" r="r" b="b"/>
              <a:pathLst>
                <a:path w="23145" h="8965" extrusionOk="0">
                  <a:moveTo>
                    <a:pt x="222" y="0"/>
                  </a:moveTo>
                  <a:cubicBezTo>
                    <a:pt x="1" y="2292"/>
                    <a:pt x="444" y="4585"/>
                    <a:pt x="1332" y="6729"/>
                  </a:cubicBezTo>
                  <a:cubicBezTo>
                    <a:pt x="4526" y="7927"/>
                    <a:pt x="8838" y="8965"/>
                    <a:pt x="13039" y="8965"/>
                  </a:cubicBezTo>
                  <a:cubicBezTo>
                    <a:pt x="15839" y="8965"/>
                    <a:pt x="18589" y="8503"/>
                    <a:pt x="20926" y="7320"/>
                  </a:cubicBezTo>
                  <a:cubicBezTo>
                    <a:pt x="22331" y="6655"/>
                    <a:pt x="22922" y="4215"/>
                    <a:pt x="23144" y="1479"/>
                  </a:cubicBezTo>
                  <a:lnTo>
                    <a:pt x="23144" y="1479"/>
                  </a:lnTo>
                  <a:cubicBezTo>
                    <a:pt x="21133" y="2048"/>
                    <a:pt x="17602" y="2793"/>
                    <a:pt x="13381" y="2793"/>
                  </a:cubicBezTo>
                  <a:cubicBezTo>
                    <a:pt x="9379" y="2793"/>
                    <a:pt x="4757" y="2124"/>
                    <a:pt x="22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45;p31"/>
            <p:cNvSpPr/>
            <p:nvPr/>
          </p:nvSpPr>
          <p:spPr>
            <a:xfrm>
              <a:off x="4836850" y="2312550"/>
              <a:ext cx="135575" cy="101325"/>
            </a:xfrm>
            <a:custGeom>
              <a:avLst/>
              <a:gdLst/>
              <a:ahLst/>
              <a:cxnLst/>
              <a:rect l="l" t="t" r="r" b="b"/>
              <a:pathLst>
                <a:path w="5423" h="4053" extrusionOk="0">
                  <a:moveTo>
                    <a:pt x="2023" y="1"/>
                  </a:moveTo>
                  <a:cubicBezTo>
                    <a:pt x="1472" y="1"/>
                    <a:pt x="805" y="107"/>
                    <a:pt x="0" y="355"/>
                  </a:cubicBezTo>
                  <a:cubicBezTo>
                    <a:pt x="0" y="355"/>
                    <a:pt x="268" y="309"/>
                    <a:pt x="673" y="309"/>
                  </a:cubicBezTo>
                  <a:cubicBezTo>
                    <a:pt x="1886" y="309"/>
                    <a:pt x="4326" y="725"/>
                    <a:pt x="4437" y="4052"/>
                  </a:cubicBezTo>
                  <a:cubicBezTo>
                    <a:pt x="4437" y="4052"/>
                    <a:pt x="5422" y="1"/>
                    <a:pt x="2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46;p31"/>
            <p:cNvSpPr/>
            <p:nvPr/>
          </p:nvSpPr>
          <p:spPr>
            <a:xfrm>
              <a:off x="4258250" y="2283225"/>
              <a:ext cx="120175" cy="101050"/>
            </a:xfrm>
            <a:custGeom>
              <a:avLst/>
              <a:gdLst/>
              <a:ahLst/>
              <a:cxnLst/>
              <a:rect l="l" t="t" r="r" b="b"/>
              <a:pathLst>
                <a:path w="4807" h="4042" extrusionOk="0">
                  <a:moveTo>
                    <a:pt x="2820" y="1"/>
                  </a:moveTo>
                  <a:cubicBezTo>
                    <a:pt x="1533" y="1"/>
                    <a:pt x="82" y="742"/>
                    <a:pt x="1" y="4042"/>
                  </a:cubicBezTo>
                  <a:cubicBezTo>
                    <a:pt x="198" y="1939"/>
                    <a:pt x="1972" y="420"/>
                    <a:pt x="4026" y="420"/>
                  </a:cubicBezTo>
                  <a:cubicBezTo>
                    <a:pt x="4283" y="420"/>
                    <a:pt x="4544" y="444"/>
                    <a:pt x="4807" y="493"/>
                  </a:cubicBezTo>
                  <a:cubicBezTo>
                    <a:pt x="4807" y="493"/>
                    <a:pt x="3868" y="1"/>
                    <a:pt x="2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47;p31"/>
            <p:cNvSpPr/>
            <p:nvPr/>
          </p:nvSpPr>
          <p:spPr>
            <a:xfrm>
              <a:off x="4450500" y="2792675"/>
              <a:ext cx="201525" cy="51900"/>
            </a:xfrm>
            <a:custGeom>
              <a:avLst/>
              <a:gdLst/>
              <a:ahLst/>
              <a:cxnLst/>
              <a:rect l="l" t="t" r="r" b="b"/>
              <a:pathLst>
                <a:path w="8061" h="2076" extrusionOk="0">
                  <a:moveTo>
                    <a:pt x="3830" y="1"/>
                  </a:moveTo>
                  <a:cubicBezTo>
                    <a:pt x="2741" y="1"/>
                    <a:pt x="1458" y="333"/>
                    <a:pt x="1" y="1262"/>
                  </a:cubicBezTo>
                  <a:cubicBezTo>
                    <a:pt x="1" y="1262"/>
                    <a:pt x="1338" y="1086"/>
                    <a:pt x="2991" y="1086"/>
                  </a:cubicBezTo>
                  <a:cubicBezTo>
                    <a:pt x="4726" y="1086"/>
                    <a:pt x="6810" y="1280"/>
                    <a:pt x="8060" y="2075"/>
                  </a:cubicBezTo>
                  <a:cubicBezTo>
                    <a:pt x="8060" y="2075"/>
                    <a:pt x="6551" y="1"/>
                    <a:pt x="3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48;p31"/>
            <p:cNvSpPr/>
            <p:nvPr/>
          </p:nvSpPr>
          <p:spPr>
            <a:xfrm>
              <a:off x="2781275" y="238775"/>
              <a:ext cx="2843750" cy="1620525"/>
            </a:xfrm>
            <a:custGeom>
              <a:avLst/>
              <a:gdLst/>
              <a:ahLst/>
              <a:cxnLst/>
              <a:rect l="l" t="t" r="r" b="b"/>
              <a:pathLst>
                <a:path w="113750" h="64821" extrusionOk="0">
                  <a:moveTo>
                    <a:pt x="61372" y="1"/>
                  </a:moveTo>
                  <a:cubicBezTo>
                    <a:pt x="57859" y="1"/>
                    <a:pt x="54117" y="181"/>
                    <a:pt x="50133" y="566"/>
                  </a:cubicBezTo>
                  <a:cubicBezTo>
                    <a:pt x="35493" y="1970"/>
                    <a:pt x="2737" y="13579"/>
                    <a:pt x="371" y="47814"/>
                  </a:cubicBezTo>
                  <a:cubicBezTo>
                    <a:pt x="1" y="53360"/>
                    <a:pt x="297" y="58905"/>
                    <a:pt x="1332" y="64377"/>
                  </a:cubicBezTo>
                  <a:lnTo>
                    <a:pt x="2515" y="64821"/>
                  </a:lnTo>
                  <a:cubicBezTo>
                    <a:pt x="5325" y="62676"/>
                    <a:pt x="6656" y="62750"/>
                    <a:pt x="10353" y="62233"/>
                  </a:cubicBezTo>
                  <a:lnTo>
                    <a:pt x="11240" y="61345"/>
                  </a:lnTo>
                  <a:cubicBezTo>
                    <a:pt x="11092" y="60680"/>
                    <a:pt x="11979" y="59275"/>
                    <a:pt x="11831" y="58536"/>
                  </a:cubicBezTo>
                  <a:lnTo>
                    <a:pt x="11831" y="58536"/>
                  </a:lnTo>
                  <a:lnTo>
                    <a:pt x="12201" y="60384"/>
                  </a:lnTo>
                  <a:cubicBezTo>
                    <a:pt x="25880" y="56983"/>
                    <a:pt x="23144" y="38498"/>
                    <a:pt x="23144" y="38497"/>
                  </a:cubicBezTo>
                  <a:lnTo>
                    <a:pt x="23144" y="38497"/>
                  </a:lnTo>
                  <a:cubicBezTo>
                    <a:pt x="27440" y="40503"/>
                    <a:pt x="31844" y="41342"/>
                    <a:pt x="36138" y="41342"/>
                  </a:cubicBezTo>
                  <a:cubicBezTo>
                    <a:pt x="51948" y="41342"/>
                    <a:pt x="66271" y="29973"/>
                    <a:pt x="68248" y="23635"/>
                  </a:cubicBezTo>
                  <a:cubicBezTo>
                    <a:pt x="75657" y="37872"/>
                    <a:pt x="89345" y="42404"/>
                    <a:pt x="98720" y="42404"/>
                  </a:cubicBezTo>
                  <a:cubicBezTo>
                    <a:pt x="103660" y="42404"/>
                    <a:pt x="107403" y="41146"/>
                    <a:pt x="108398" y="39385"/>
                  </a:cubicBezTo>
                  <a:cubicBezTo>
                    <a:pt x="113749" y="29781"/>
                    <a:pt x="106498" y="1"/>
                    <a:pt x="61372" y="1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49;p31"/>
            <p:cNvSpPr/>
            <p:nvPr/>
          </p:nvSpPr>
          <p:spPr>
            <a:xfrm>
              <a:off x="3710650" y="1238500"/>
              <a:ext cx="398600" cy="142475"/>
            </a:xfrm>
            <a:custGeom>
              <a:avLst/>
              <a:gdLst/>
              <a:ahLst/>
              <a:cxnLst/>
              <a:rect l="l" t="t" r="r" b="b"/>
              <a:pathLst>
                <a:path w="15944" h="5699" extrusionOk="0">
                  <a:moveTo>
                    <a:pt x="13414" y="1"/>
                  </a:moveTo>
                  <a:cubicBezTo>
                    <a:pt x="9312" y="1"/>
                    <a:pt x="0" y="4621"/>
                    <a:pt x="240" y="5459"/>
                  </a:cubicBezTo>
                  <a:cubicBezTo>
                    <a:pt x="284" y="5623"/>
                    <a:pt x="661" y="5698"/>
                    <a:pt x="1269" y="5698"/>
                  </a:cubicBezTo>
                  <a:cubicBezTo>
                    <a:pt x="4771" y="5698"/>
                    <a:pt x="15943" y="3206"/>
                    <a:pt x="15250" y="875"/>
                  </a:cubicBezTo>
                  <a:cubicBezTo>
                    <a:pt x="15053" y="256"/>
                    <a:pt x="14377" y="1"/>
                    <a:pt x="13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0;p31"/>
            <p:cNvSpPr/>
            <p:nvPr/>
          </p:nvSpPr>
          <p:spPr>
            <a:xfrm>
              <a:off x="4899325" y="1299925"/>
              <a:ext cx="398325" cy="109700"/>
            </a:xfrm>
            <a:custGeom>
              <a:avLst/>
              <a:gdLst/>
              <a:ahLst/>
              <a:cxnLst/>
              <a:rect l="l" t="t" r="r" b="b"/>
              <a:pathLst>
                <a:path w="15933" h="4388" extrusionOk="0">
                  <a:moveTo>
                    <a:pt x="2956" y="1"/>
                  </a:moveTo>
                  <a:cubicBezTo>
                    <a:pt x="1529" y="1"/>
                    <a:pt x="529" y="325"/>
                    <a:pt x="385" y="1153"/>
                  </a:cubicBezTo>
                  <a:cubicBezTo>
                    <a:pt x="1" y="3239"/>
                    <a:pt x="8538" y="4388"/>
                    <a:pt x="13055" y="4388"/>
                  </a:cubicBezTo>
                  <a:cubicBezTo>
                    <a:pt x="14624" y="4388"/>
                    <a:pt x="15708" y="4249"/>
                    <a:pt x="15765" y="3963"/>
                  </a:cubicBezTo>
                  <a:cubicBezTo>
                    <a:pt x="15932" y="3124"/>
                    <a:pt x="7386" y="1"/>
                    <a:pt x="29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1;p31"/>
            <p:cNvSpPr/>
            <p:nvPr/>
          </p:nvSpPr>
          <p:spPr>
            <a:xfrm>
              <a:off x="2858175" y="1839200"/>
              <a:ext cx="274350" cy="223450"/>
            </a:xfrm>
            <a:custGeom>
              <a:avLst/>
              <a:gdLst/>
              <a:ahLst/>
              <a:cxnLst/>
              <a:rect l="l" t="t" r="r" b="b"/>
              <a:pathLst>
                <a:path w="10974" h="8938" extrusionOk="0">
                  <a:moveTo>
                    <a:pt x="6821" y="1"/>
                  </a:moveTo>
                  <a:cubicBezTo>
                    <a:pt x="0" y="1"/>
                    <a:pt x="2316" y="8938"/>
                    <a:pt x="2396" y="8938"/>
                  </a:cubicBezTo>
                  <a:cubicBezTo>
                    <a:pt x="2396" y="8938"/>
                    <a:pt x="2396" y="8937"/>
                    <a:pt x="2396" y="8937"/>
                  </a:cubicBezTo>
                  <a:cubicBezTo>
                    <a:pt x="1893" y="1602"/>
                    <a:pt x="7070" y="712"/>
                    <a:pt x="9613" y="712"/>
                  </a:cubicBezTo>
                  <a:cubicBezTo>
                    <a:pt x="10429" y="712"/>
                    <a:pt x="10974" y="804"/>
                    <a:pt x="10974" y="804"/>
                  </a:cubicBezTo>
                  <a:cubicBezTo>
                    <a:pt x="9309" y="242"/>
                    <a:pt x="7942" y="1"/>
                    <a:pt x="6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2;p31"/>
            <p:cNvSpPr/>
            <p:nvPr/>
          </p:nvSpPr>
          <p:spPr>
            <a:xfrm>
              <a:off x="2903275" y="1874075"/>
              <a:ext cx="203375" cy="221850"/>
            </a:xfrm>
            <a:custGeom>
              <a:avLst/>
              <a:gdLst/>
              <a:ahLst/>
              <a:cxnLst/>
              <a:rect l="l" t="t" r="r" b="b"/>
              <a:pathLst>
                <a:path w="8135" h="8874" extrusionOk="0">
                  <a:moveTo>
                    <a:pt x="3032" y="0"/>
                  </a:moveTo>
                  <a:cubicBezTo>
                    <a:pt x="1" y="7172"/>
                    <a:pt x="8134" y="8873"/>
                    <a:pt x="8134" y="8873"/>
                  </a:cubicBezTo>
                  <a:cubicBezTo>
                    <a:pt x="3624" y="7025"/>
                    <a:pt x="3033" y="1"/>
                    <a:pt x="3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3;p31"/>
            <p:cNvSpPr/>
            <p:nvPr/>
          </p:nvSpPr>
          <p:spPr>
            <a:xfrm>
              <a:off x="4637200" y="1957250"/>
              <a:ext cx="189525" cy="232950"/>
            </a:xfrm>
            <a:custGeom>
              <a:avLst/>
              <a:gdLst/>
              <a:ahLst/>
              <a:cxnLst/>
              <a:rect l="l" t="t" r="r" b="b"/>
              <a:pathLst>
                <a:path w="7581" h="9318" extrusionOk="0">
                  <a:moveTo>
                    <a:pt x="86" y="0"/>
                  </a:moveTo>
                  <a:cubicBezTo>
                    <a:pt x="57" y="0"/>
                    <a:pt x="29" y="0"/>
                    <a:pt x="1" y="1"/>
                  </a:cubicBezTo>
                  <a:cubicBezTo>
                    <a:pt x="7394" y="2050"/>
                    <a:pt x="3917" y="8955"/>
                    <a:pt x="762" y="9308"/>
                  </a:cubicBezTo>
                  <a:lnTo>
                    <a:pt x="762" y="9308"/>
                  </a:lnTo>
                  <a:cubicBezTo>
                    <a:pt x="7580" y="8647"/>
                    <a:pt x="6779" y="0"/>
                    <a:pt x="86" y="0"/>
                  </a:cubicBezTo>
                  <a:close/>
                  <a:moveTo>
                    <a:pt x="762" y="9308"/>
                  </a:moveTo>
                  <a:lnTo>
                    <a:pt x="762" y="9308"/>
                  </a:lnTo>
                  <a:cubicBezTo>
                    <a:pt x="730" y="9312"/>
                    <a:pt x="698" y="9314"/>
                    <a:pt x="666" y="9317"/>
                  </a:cubicBezTo>
                  <a:cubicBezTo>
                    <a:pt x="698" y="9315"/>
                    <a:pt x="730" y="9312"/>
                    <a:pt x="762" y="9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4;p31"/>
            <p:cNvSpPr/>
            <p:nvPr/>
          </p:nvSpPr>
          <p:spPr>
            <a:xfrm>
              <a:off x="3768950" y="3648575"/>
              <a:ext cx="145500" cy="123725"/>
            </a:xfrm>
            <a:custGeom>
              <a:avLst/>
              <a:gdLst/>
              <a:ahLst/>
              <a:cxnLst/>
              <a:rect l="l" t="t" r="r" b="b"/>
              <a:pathLst>
                <a:path w="5820" h="4949" extrusionOk="0">
                  <a:moveTo>
                    <a:pt x="2499" y="0"/>
                  </a:moveTo>
                  <a:cubicBezTo>
                    <a:pt x="1162" y="0"/>
                    <a:pt x="124" y="1013"/>
                    <a:pt x="52" y="2370"/>
                  </a:cubicBezTo>
                  <a:cubicBezTo>
                    <a:pt x="1" y="3908"/>
                    <a:pt x="1230" y="4949"/>
                    <a:pt x="2531" y="4949"/>
                  </a:cubicBezTo>
                  <a:cubicBezTo>
                    <a:pt x="3106" y="4949"/>
                    <a:pt x="3694" y="4746"/>
                    <a:pt x="4193" y="4293"/>
                  </a:cubicBezTo>
                  <a:cubicBezTo>
                    <a:pt x="5820" y="2814"/>
                    <a:pt x="4858" y="78"/>
                    <a:pt x="2640" y="4"/>
                  </a:cubicBezTo>
                  <a:cubicBezTo>
                    <a:pt x="2593" y="1"/>
                    <a:pt x="2546" y="0"/>
                    <a:pt x="2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5;p31"/>
            <p:cNvSpPr/>
            <p:nvPr/>
          </p:nvSpPr>
          <p:spPr>
            <a:xfrm>
              <a:off x="3737525" y="3955425"/>
              <a:ext cx="145500" cy="123750"/>
            </a:xfrm>
            <a:custGeom>
              <a:avLst/>
              <a:gdLst/>
              <a:ahLst/>
              <a:cxnLst/>
              <a:rect l="l" t="t" r="r" b="b"/>
              <a:pathLst>
                <a:path w="5820" h="4950" extrusionOk="0">
                  <a:moveTo>
                    <a:pt x="2499" y="0"/>
                  </a:moveTo>
                  <a:cubicBezTo>
                    <a:pt x="1157" y="0"/>
                    <a:pt x="52" y="1013"/>
                    <a:pt x="52" y="2370"/>
                  </a:cubicBezTo>
                  <a:cubicBezTo>
                    <a:pt x="1" y="3909"/>
                    <a:pt x="1230" y="4949"/>
                    <a:pt x="2531" y="4949"/>
                  </a:cubicBezTo>
                  <a:cubicBezTo>
                    <a:pt x="3106" y="4949"/>
                    <a:pt x="3694" y="4746"/>
                    <a:pt x="4193" y="4293"/>
                  </a:cubicBezTo>
                  <a:cubicBezTo>
                    <a:pt x="5820" y="2814"/>
                    <a:pt x="4858" y="78"/>
                    <a:pt x="2640" y="4"/>
                  </a:cubicBezTo>
                  <a:cubicBezTo>
                    <a:pt x="2593" y="2"/>
                    <a:pt x="2546" y="0"/>
                    <a:pt x="2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6;p31"/>
            <p:cNvSpPr/>
            <p:nvPr/>
          </p:nvSpPr>
          <p:spPr>
            <a:xfrm>
              <a:off x="4295225" y="2314025"/>
              <a:ext cx="574925" cy="116550"/>
            </a:xfrm>
            <a:custGeom>
              <a:avLst/>
              <a:gdLst/>
              <a:ahLst/>
              <a:cxnLst/>
              <a:rect l="l" t="t" r="r" b="b"/>
              <a:pathLst>
                <a:path w="22997" h="4662" extrusionOk="0">
                  <a:moveTo>
                    <a:pt x="148" y="0"/>
                  </a:moveTo>
                  <a:cubicBezTo>
                    <a:pt x="74" y="444"/>
                    <a:pt x="1" y="888"/>
                    <a:pt x="74" y="1405"/>
                  </a:cubicBezTo>
                  <a:cubicBezTo>
                    <a:pt x="4120" y="3530"/>
                    <a:pt x="8573" y="4662"/>
                    <a:pt x="12908" y="4662"/>
                  </a:cubicBezTo>
                  <a:cubicBezTo>
                    <a:pt x="16416" y="4662"/>
                    <a:pt x="19847" y="3921"/>
                    <a:pt x="22922" y="2366"/>
                  </a:cubicBezTo>
                  <a:cubicBezTo>
                    <a:pt x="22922" y="2071"/>
                    <a:pt x="22996" y="1775"/>
                    <a:pt x="22996" y="1479"/>
                  </a:cubicBezTo>
                  <a:lnTo>
                    <a:pt x="22996" y="1479"/>
                  </a:lnTo>
                  <a:cubicBezTo>
                    <a:pt x="20985" y="2048"/>
                    <a:pt x="17473" y="2793"/>
                    <a:pt x="13271" y="2793"/>
                  </a:cubicBezTo>
                  <a:cubicBezTo>
                    <a:pt x="9287" y="2793"/>
                    <a:pt x="4683" y="2124"/>
                    <a:pt x="1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1752;p32">
            <a:extLst>
              <a:ext uri="{FF2B5EF4-FFF2-40B4-BE49-F238E27FC236}">
                <a16:creationId xmlns:a16="http://schemas.microsoft.com/office/drawing/2014/main" id="{E8CE4D96-9B30-40C2-8227-414A29D9068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11719" y="571192"/>
            <a:ext cx="9047182" cy="16275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00B050"/>
                </a:solidFill>
                <a:latin typeface="Cooper Black" panose="0208090404030B020404" pitchFamily="18" charset="0"/>
              </a:rPr>
              <a:t>Vocabulary</a:t>
            </a:r>
            <a:endParaRPr sz="8000" dirty="0">
              <a:solidFill>
                <a:srgbClr val="00B050"/>
              </a:solidFill>
              <a:latin typeface="Cooper Black" panose="0208090404030B020404" pitchFamily="18" charset="0"/>
              <a:sym typeface="Tulpen One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4.19753E-6 L -8.3333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40"/>
          <p:cNvSpPr/>
          <p:nvPr/>
        </p:nvSpPr>
        <p:spPr>
          <a:xfrm>
            <a:off x="1522328" y="1113150"/>
            <a:ext cx="3852600" cy="22551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0"/>
          <p:cNvSpPr/>
          <p:nvPr/>
        </p:nvSpPr>
        <p:spPr>
          <a:xfrm>
            <a:off x="1625418" y="1231529"/>
            <a:ext cx="3618300" cy="2001300"/>
          </a:xfrm>
          <a:prstGeom prst="roundRect">
            <a:avLst>
              <a:gd name="adj" fmla="val 1666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0"/>
          <p:cNvSpPr/>
          <p:nvPr/>
        </p:nvSpPr>
        <p:spPr>
          <a:xfrm>
            <a:off x="6726476" y="3549741"/>
            <a:ext cx="2047773" cy="130768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>
            <a:off x="6793523" y="3586633"/>
            <a:ext cx="1923235" cy="116051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4" name="Google Shape;2644;p40"/>
          <p:cNvGrpSpPr/>
          <p:nvPr/>
        </p:nvGrpSpPr>
        <p:grpSpPr>
          <a:xfrm>
            <a:off x="6261536" y="-1662"/>
            <a:ext cx="3212887" cy="3087459"/>
            <a:chOff x="5284506" y="-7603"/>
            <a:chExt cx="3212887" cy="3087459"/>
          </a:xfrm>
        </p:grpSpPr>
        <p:sp>
          <p:nvSpPr>
            <p:cNvPr id="2645" name="Google Shape;2645;p40"/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6" name="Google Shape;2676;p40"/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2677" name="Google Shape;2677;p40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0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0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0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0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0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0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0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0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0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0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0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0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0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0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0" name="Google Shape;2700;p40"/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2701" name="Google Shape;2701;p40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0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0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0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0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0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0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0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0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0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0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0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0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0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0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0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0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5355;p61"/>
          <p:cNvGrpSpPr/>
          <p:nvPr/>
        </p:nvGrpSpPr>
        <p:grpSpPr>
          <a:xfrm>
            <a:off x="6976934" y="3451356"/>
            <a:ext cx="1489053" cy="1369290"/>
            <a:chOff x="1118621" y="1421096"/>
            <a:chExt cx="1489053" cy="1369290"/>
          </a:xfrm>
        </p:grpSpPr>
        <p:sp>
          <p:nvSpPr>
            <p:cNvPr id="91" name="Google Shape;5356;p61"/>
            <p:cNvSpPr/>
            <p:nvPr/>
          </p:nvSpPr>
          <p:spPr>
            <a:xfrm>
              <a:off x="1285824" y="1659908"/>
              <a:ext cx="602070" cy="465655"/>
            </a:xfrm>
            <a:custGeom>
              <a:avLst/>
              <a:gdLst/>
              <a:ahLst/>
              <a:cxnLst/>
              <a:rect l="l" t="t" r="r" b="b"/>
              <a:pathLst>
                <a:path w="26106" h="20191" extrusionOk="0">
                  <a:moveTo>
                    <a:pt x="5385" y="0"/>
                  </a:moveTo>
                  <a:cubicBezTo>
                    <a:pt x="2344" y="0"/>
                    <a:pt x="183" y="451"/>
                    <a:pt x="9" y="490"/>
                  </a:cubicBezTo>
                  <a:lnTo>
                    <a:pt x="1" y="493"/>
                  </a:lnTo>
                  <a:cubicBezTo>
                    <a:pt x="575" y="11211"/>
                    <a:pt x="9334" y="18013"/>
                    <a:pt x="9334" y="18013"/>
                  </a:cubicBezTo>
                  <a:lnTo>
                    <a:pt x="18866" y="20191"/>
                  </a:lnTo>
                  <a:cubicBezTo>
                    <a:pt x="18866" y="20191"/>
                    <a:pt x="20999" y="19187"/>
                    <a:pt x="22661" y="17302"/>
                  </a:cubicBezTo>
                  <a:cubicBezTo>
                    <a:pt x="24748" y="14944"/>
                    <a:pt x="26106" y="11196"/>
                    <a:pt x="21607" y="6299"/>
                  </a:cubicBezTo>
                  <a:cubicBezTo>
                    <a:pt x="16796" y="1061"/>
                    <a:pt x="10054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357;p61"/>
            <p:cNvSpPr/>
            <p:nvPr/>
          </p:nvSpPr>
          <p:spPr>
            <a:xfrm>
              <a:off x="1285824" y="1671186"/>
              <a:ext cx="522619" cy="454377"/>
            </a:xfrm>
            <a:custGeom>
              <a:avLst/>
              <a:gdLst/>
              <a:ahLst/>
              <a:cxnLst/>
              <a:rect l="l" t="t" r="r" b="b"/>
              <a:pathLst>
                <a:path w="22661" h="19702" extrusionOk="0">
                  <a:moveTo>
                    <a:pt x="9" y="1"/>
                  </a:moveTo>
                  <a:lnTo>
                    <a:pt x="1" y="4"/>
                  </a:lnTo>
                  <a:cubicBezTo>
                    <a:pt x="575" y="10722"/>
                    <a:pt x="9334" y="17524"/>
                    <a:pt x="9334" y="17524"/>
                  </a:cubicBezTo>
                  <a:lnTo>
                    <a:pt x="18866" y="19702"/>
                  </a:lnTo>
                  <a:cubicBezTo>
                    <a:pt x="18866" y="19702"/>
                    <a:pt x="20999" y="18698"/>
                    <a:pt x="22661" y="16813"/>
                  </a:cubicBezTo>
                  <a:cubicBezTo>
                    <a:pt x="22581" y="15954"/>
                    <a:pt x="22205" y="14992"/>
                    <a:pt x="21452" y="13950"/>
                  </a:cubicBezTo>
                  <a:cubicBezTo>
                    <a:pt x="15361" y="5472"/>
                    <a:pt x="3419" y="1236"/>
                    <a:pt x="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358;p61"/>
            <p:cNvSpPr/>
            <p:nvPr/>
          </p:nvSpPr>
          <p:spPr>
            <a:xfrm>
              <a:off x="1285917" y="1671278"/>
              <a:ext cx="522273" cy="361712"/>
            </a:xfrm>
            <a:custGeom>
              <a:avLst/>
              <a:gdLst/>
              <a:ahLst/>
              <a:cxnLst/>
              <a:rect l="l" t="t" r="r" b="b"/>
              <a:pathLst>
                <a:path w="22646" h="15684" extrusionOk="0">
                  <a:moveTo>
                    <a:pt x="0" y="0"/>
                  </a:moveTo>
                  <a:lnTo>
                    <a:pt x="0" y="0"/>
                  </a:lnTo>
                  <a:cubicBezTo>
                    <a:pt x="1077" y="449"/>
                    <a:pt x="2149" y="901"/>
                    <a:pt x="3194" y="1411"/>
                  </a:cubicBezTo>
                  <a:cubicBezTo>
                    <a:pt x="4252" y="1897"/>
                    <a:pt x="5293" y="2415"/>
                    <a:pt x="6319" y="2954"/>
                  </a:cubicBezTo>
                  <a:cubicBezTo>
                    <a:pt x="8369" y="4034"/>
                    <a:pt x="10388" y="5182"/>
                    <a:pt x="12308" y="6475"/>
                  </a:cubicBezTo>
                  <a:cubicBezTo>
                    <a:pt x="14266" y="7714"/>
                    <a:pt x="16075" y="9159"/>
                    <a:pt x="17832" y="10661"/>
                  </a:cubicBezTo>
                  <a:lnTo>
                    <a:pt x="19117" y="11832"/>
                  </a:lnTo>
                  <a:cubicBezTo>
                    <a:pt x="19550" y="12220"/>
                    <a:pt x="19923" y="12661"/>
                    <a:pt x="20334" y="13072"/>
                  </a:cubicBezTo>
                  <a:cubicBezTo>
                    <a:pt x="21185" y="13866"/>
                    <a:pt x="21859" y="14816"/>
                    <a:pt x="22645" y="15683"/>
                  </a:cubicBezTo>
                  <a:cubicBezTo>
                    <a:pt x="21387" y="13718"/>
                    <a:pt x="19900" y="11885"/>
                    <a:pt x="18197" y="10266"/>
                  </a:cubicBezTo>
                  <a:cubicBezTo>
                    <a:pt x="16490" y="8657"/>
                    <a:pt x="14645" y="7190"/>
                    <a:pt x="12692" y="5893"/>
                  </a:cubicBezTo>
                  <a:cubicBezTo>
                    <a:pt x="10715" y="4631"/>
                    <a:pt x="8681" y="3461"/>
                    <a:pt x="6556" y="2471"/>
                  </a:cubicBezTo>
                  <a:cubicBezTo>
                    <a:pt x="4434" y="1491"/>
                    <a:pt x="2255" y="61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359;p61"/>
            <p:cNvSpPr/>
            <p:nvPr/>
          </p:nvSpPr>
          <p:spPr>
            <a:xfrm>
              <a:off x="1360616" y="1810599"/>
              <a:ext cx="225989" cy="85516"/>
            </a:xfrm>
            <a:custGeom>
              <a:avLst/>
              <a:gdLst/>
              <a:ahLst/>
              <a:cxnLst/>
              <a:rect l="l" t="t" r="r" b="b"/>
              <a:pathLst>
                <a:path w="9799" h="3708" extrusionOk="0">
                  <a:moveTo>
                    <a:pt x="9715" y="1"/>
                  </a:moveTo>
                  <a:cubicBezTo>
                    <a:pt x="7958" y="252"/>
                    <a:pt x="6259" y="731"/>
                    <a:pt x="4643" y="1373"/>
                  </a:cubicBezTo>
                  <a:cubicBezTo>
                    <a:pt x="3024" y="2012"/>
                    <a:pt x="1461" y="2784"/>
                    <a:pt x="1" y="3707"/>
                  </a:cubicBezTo>
                  <a:cubicBezTo>
                    <a:pt x="1537" y="2921"/>
                    <a:pt x="3153" y="2297"/>
                    <a:pt x="4791" y="1814"/>
                  </a:cubicBezTo>
                  <a:cubicBezTo>
                    <a:pt x="6434" y="1331"/>
                    <a:pt x="8122" y="1019"/>
                    <a:pt x="9799" y="933"/>
                  </a:cubicBezTo>
                  <a:lnTo>
                    <a:pt x="97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360;p61"/>
            <p:cNvSpPr/>
            <p:nvPr/>
          </p:nvSpPr>
          <p:spPr>
            <a:xfrm>
              <a:off x="1642071" y="1722223"/>
              <a:ext cx="27052" cy="156433"/>
            </a:xfrm>
            <a:custGeom>
              <a:avLst/>
              <a:gdLst/>
              <a:ahLst/>
              <a:cxnLst/>
              <a:rect l="l" t="t" r="r" b="b"/>
              <a:pathLst>
                <a:path w="1173" h="6783" extrusionOk="0">
                  <a:moveTo>
                    <a:pt x="1089" y="1"/>
                  </a:moveTo>
                  <a:cubicBezTo>
                    <a:pt x="439" y="947"/>
                    <a:pt x="142" y="2114"/>
                    <a:pt x="47" y="3274"/>
                  </a:cubicBezTo>
                  <a:cubicBezTo>
                    <a:pt x="1" y="3856"/>
                    <a:pt x="5" y="4441"/>
                    <a:pt x="43" y="5023"/>
                  </a:cubicBezTo>
                  <a:cubicBezTo>
                    <a:pt x="85" y="5612"/>
                    <a:pt x="150" y="6179"/>
                    <a:pt x="279" y="6783"/>
                  </a:cubicBezTo>
                  <a:lnTo>
                    <a:pt x="1172" y="6513"/>
                  </a:lnTo>
                  <a:cubicBezTo>
                    <a:pt x="994" y="6019"/>
                    <a:pt x="849" y="5467"/>
                    <a:pt x="739" y="4932"/>
                  </a:cubicBezTo>
                  <a:cubicBezTo>
                    <a:pt x="629" y="4388"/>
                    <a:pt x="548" y="3837"/>
                    <a:pt x="515" y="3277"/>
                  </a:cubicBezTo>
                  <a:cubicBezTo>
                    <a:pt x="453" y="2171"/>
                    <a:pt x="576" y="1027"/>
                    <a:pt x="1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361;p61"/>
            <p:cNvSpPr/>
            <p:nvPr/>
          </p:nvSpPr>
          <p:spPr>
            <a:xfrm>
              <a:off x="1118621" y="1421096"/>
              <a:ext cx="1489053" cy="1369290"/>
            </a:xfrm>
            <a:custGeom>
              <a:avLst/>
              <a:gdLst/>
              <a:ahLst/>
              <a:cxnLst/>
              <a:rect l="l" t="t" r="r" b="b"/>
              <a:pathLst>
                <a:path w="64566" h="59373" extrusionOk="0">
                  <a:moveTo>
                    <a:pt x="29941" y="1"/>
                  </a:moveTo>
                  <a:lnTo>
                    <a:pt x="29941" y="1"/>
                  </a:lnTo>
                  <a:cubicBezTo>
                    <a:pt x="29945" y="78"/>
                    <a:pt x="29964" y="161"/>
                    <a:pt x="29968" y="237"/>
                  </a:cubicBezTo>
                  <a:cubicBezTo>
                    <a:pt x="30408" y="3998"/>
                    <a:pt x="28644" y="7711"/>
                    <a:pt x="27123" y="11027"/>
                  </a:cubicBezTo>
                  <a:cubicBezTo>
                    <a:pt x="25786" y="13947"/>
                    <a:pt x="23531" y="17726"/>
                    <a:pt x="24394" y="21061"/>
                  </a:cubicBezTo>
                  <a:cubicBezTo>
                    <a:pt x="24477" y="21346"/>
                    <a:pt x="24573" y="21631"/>
                    <a:pt x="24694" y="21905"/>
                  </a:cubicBezTo>
                  <a:cubicBezTo>
                    <a:pt x="24801" y="22137"/>
                    <a:pt x="24915" y="22365"/>
                    <a:pt x="25037" y="22581"/>
                  </a:cubicBezTo>
                  <a:cubicBezTo>
                    <a:pt x="24922" y="22558"/>
                    <a:pt x="24805" y="22532"/>
                    <a:pt x="24683" y="22521"/>
                  </a:cubicBezTo>
                  <a:cubicBezTo>
                    <a:pt x="24070" y="22415"/>
                    <a:pt x="23417" y="22355"/>
                    <a:pt x="22724" y="22355"/>
                  </a:cubicBezTo>
                  <a:cubicBezTo>
                    <a:pt x="20725" y="22355"/>
                    <a:pt x="18387" y="22852"/>
                    <a:pt x="15714" y="24181"/>
                  </a:cubicBezTo>
                  <a:cubicBezTo>
                    <a:pt x="9801" y="27119"/>
                    <a:pt x="4772" y="27608"/>
                    <a:pt x="2081" y="27608"/>
                  </a:cubicBezTo>
                  <a:cubicBezTo>
                    <a:pt x="870" y="27608"/>
                    <a:pt x="132" y="27509"/>
                    <a:pt x="0" y="27489"/>
                  </a:cubicBezTo>
                  <a:lnTo>
                    <a:pt x="0" y="27489"/>
                  </a:lnTo>
                  <a:cubicBezTo>
                    <a:pt x="2023" y="28208"/>
                    <a:pt x="3992" y="29269"/>
                    <a:pt x="5749" y="30489"/>
                  </a:cubicBezTo>
                  <a:cubicBezTo>
                    <a:pt x="9235" y="32904"/>
                    <a:pt x="11334" y="37295"/>
                    <a:pt x="15330" y="39074"/>
                  </a:cubicBezTo>
                  <a:cubicBezTo>
                    <a:pt x="16835" y="39746"/>
                    <a:pt x="18429" y="40046"/>
                    <a:pt x="20031" y="40046"/>
                  </a:cubicBezTo>
                  <a:cubicBezTo>
                    <a:pt x="20730" y="40046"/>
                    <a:pt x="21432" y="39989"/>
                    <a:pt x="22128" y="39881"/>
                  </a:cubicBezTo>
                  <a:cubicBezTo>
                    <a:pt x="22142" y="39881"/>
                    <a:pt x="22154" y="39881"/>
                    <a:pt x="22166" y="39881"/>
                  </a:cubicBezTo>
                  <a:cubicBezTo>
                    <a:pt x="22178" y="39881"/>
                    <a:pt x="22190" y="39880"/>
                    <a:pt x="22204" y="39876"/>
                  </a:cubicBezTo>
                  <a:lnTo>
                    <a:pt x="22204" y="39876"/>
                  </a:lnTo>
                  <a:cubicBezTo>
                    <a:pt x="21170" y="41158"/>
                    <a:pt x="20462" y="42743"/>
                    <a:pt x="20565" y="44671"/>
                  </a:cubicBezTo>
                  <a:cubicBezTo>
                    <a:pt x="20896" y="51069"/>
                    <a:pt x="24591" y="56373"/>
                    <a:pt x="24109" y="59373"/>
                  </a:cubicBezTo>
                  <a:cubicBezTo>
                    <a:pt x="24265" y="58392"/>
                    <a:pt x="26059" y="56928"/>
                    <a:pt x="26702" y="56282"/>
                  </a:cubicBezTo>
                  <a:cubicBezTo>
                    <a:pt x="28937" y="54050"/>
                    <a:pt x="31899" y="52838"/>
                    <a:pt x="34252" y="50754"/>
                  </a:cubicBezTo>
                  <a:cubicBezTo>
                    <a:pt x="36043" y="49165"/>
                    <a:pt x="37659" y="46811"/>
                    <a:pt x="38613" y="44256"/>
                  </a:cubicBezTo>
                  <a:cubicBezTo>
                    <a:pt x="43521" y="47416"/>
                    <a:pt x="53620" y="47769"/>
                    <a:pt x="55478" y="50248"/>
                  </a:cubicBezTo>
                  <a:cubicBezTo>
                    <a:pt x="55478" y="50248"/>
                    <a:pt x="58220" y="36721"/>
                    <a:pt x="49658" y="31934"/>
                  </a:cubicBezTo>
                  <a:cubicBezTo>
                    <a:pt x="49631" y="31915"/>
                    <a:pt x="49593" y="31896"/>
                    <a:pt x="49559" y="31877"/>
                  </a:cubicBezTo>
                  <a:cubicBezTo>
                    <a:pt x="52890" y="31539"/>
                    <a:pt x="55939" y="30242"/>
                    <a:pt x="58166" y="27083"/>
                  </a:cubicBezTo>
                  <a:cubicBezTo>
                    <a:pt x="59364" y="25383"/>
                    <a:pt x="59912" y="23349"/>
                    <a:pt x="61063" y="21623"/>
                  </a:cubicBezTo>
                  <a:cubicBezTo>
                    <a:pt x="62144" y="20003"/>
                    <a:pt x="63527" y="18536"/>
                    <a:pt x="64566" y="16939"/>
                  </a:cubicBezTo>
                  <a:lnTo>
                    <a:pt x="64566" y="16939"/>
                  </a:lnTo>
                  <a:cubicBezTo>
                    <a:pt x="64428" y="17147"/>
                    <a:pt x="63824" y="17210"/>
                    <a:pt x="63127" y="17210"/>
                  </a:cubicBezTo>
                  <a:cubicBezTo>
                    <a:pt x="62167" y="17210"/>
                    <a:pt x="61031" y="17090"/>
                    <a:pt x="60702" y="17069"/>
                  </a:cubicBezTo>
                  <a:cubicBezTo>
                    <a:pt x="59433" y="16985"/>
                    <a:pt x="58166" y="16795"/>
                    <a:pt x="56908" y="16601"/>
                  </a:cubicBezTo>
                  <a:cubicBezTo>
                    <a:pt x="54865" y="16286"/>
                    <a:pt x="52794" y="15952"/>
                    <a:pt x="50722" y="15952"/>
                  </a:cubicBezTo>
                  <a:cubicBezTo>
                    <a:pt x="50192" y="15952"/>
                    <a:pt x="49662" y="15973"/>
                    <a:pt x="49133" y="16023"/>
                  </a:cubicBezTo>
                  <a:cubicBezTo>
                    <a:pt x="46837" y="16243"/>
                    <a:pt x="44799" y="17076"/>
                    <a:pt x="43039" y="18342"/>
                  </a:cubicBezTo>
                  <a:cubicBezTo>
                    <a:pt x="43023" y="18357"/>
                    <a:pt x="42997" y="18364"/>
                    <a:pt x="42982" y="18380"/>
                  </a:cubicBezTo>
                  <a:cubicBezTo>
                    <a:pt x="43198" y="16897"/>
                    <a:pt x="43172" y="15418"/>
                    <a:pt x="42640" y="14114"/>
                  </a:cubicBezTo>
                  <a:cubicBezTo>
                    <a:pt x="41750" y="11966"/>
                    <a:pt x="39689" y="10905"/>
                    <a:pt x="37913" y="9601"/>
                  </a:cubicBezTo>
                  <a:cubicBezTo>
                    <a:pt x="36062" y="8244"/>
                    <a:pt x="34305" y="6758"/>
                    <a:pt x="32949" y="4898"/>
                  </a:cubicBezTo>
                  <a:cubicBezTo>
                    <a:pt x="32165" y="3819"/>
                    <a:pt x="30166" y="685"/>
                    <a:pt x="29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362;p61"/>
            <p:cNvSpPr/>
            <p:nvPr/>
          </p:nvSpPr>
          <p:spPr>
            <a:xfrm>
              <a:off x="1664211" y="2319242"/>
              <a:ext cx="27490" cy="25184"/>
            </a:xfrm>
            <a:custGeom>
              <a:avLst/>
              <a:gdLst/>
              <a:ahLst/>
              <a:cxnLst/>
              <a:rect l="l" t="t" r="r" b="b"/>
              <a:pathLst>
                <a:path w="1192" h="1092" extrusionOk="0">
                  <a:moveTo>
                    <a:pt x="1056" y="1"/>
                  </a:moveTo>
                  <a:cubicBezTo>
                    <a:pt x="1037" y="1"/>
                    <a:pt x="1017" y="6"/>
                    <a:pt x="995" y="20"/>
                  </a:cubicBezTo>
                  <a:cubicBezTo>
                    <a:pt x="638" y="237"/>
                    <a:pt x="341" y="647"/>
                    <a:pt x="53" y="947"/>
                  </a:cubicBezTo>
                  <a:cubicBezTo>
                    <a:pt x="1" y="1002"/>
                    <a:pt x="56" y="1091"/>
                    <a:pt x="118" y="1091"/>
                  </a:cubicBezTo>
                  <a:cubicBezTo>
                    <a:pt x="133" y="1091"/>
                    <a:pt x="149" y="1086"/>
                    <a:pt x="163" y="1073"/>
                  </a:cubicBezTo>
                  <a:cubicBezTo>
                    <a:pt x="337" y="925"/>
                    <a:pt x="513" y="772"/>
                    <a:pt x="683" y="621"/>
                  </a:cubicBezTo>
                  <a:cubicBezTo>
                    <a:pt x="839" y="488"/>
                    <a:pt x="1022" y="351"/>
                    <a:pt x="1136" y="179"/>
                  </a:cubicBezTo>
                  <a:cubicBezTo>
                    <a:pt x="1191" y="102"/>
                    <a:pt x="1137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363;p61"/>
            <p:cNvSpPr/>
            <p:nvPr/>
          </p:nvSpPr>
          <p:spPr>
            <a:xfrm>
              <a:off x="1679870" y="2336331"/>
              <a:ext cx="23063" cy="18750"/>
            </a:xfrm>
            <a:custGeom>
              <a:avLst/>
              <a:gdLst/>
              <a:ahLst/>
              <a:cxnLst/>
              <a:rect l="l" t="t" r="r" b="b"/>
              <a:pathLst>
                <a:path w="1000" h="813" extrusionOk="0">
                  <a:moveTo>
                    <a:pt x="885" y="0"/>
                  </a:moveTo>
                  <a:cubicBezTo>
                    <a:pt x="872" y="0"/>
                    <a:pt x="860" y="3"/>
                    <a:pt x="848" y="8"/>
                  </a:cubicBezTo>
                  <a:cubicBezTo>
                    <a:pt x="564" y="154"/>
                    <a:pt x="313" y="450"/>
                    <a:pt x="65" y="652"/>
                  </a:cubicBezTo>
                  <a:cubicBezTo>
                    <a:pt x="0" y="708"/>
                    <a:pt x="45" y="813"/>
                    <a:pt x="113" y="813"/>
                  </a:cubicBezTo>
                  <a:cubicBezTo>
                    <a:pt x="128" y="813"/>
                    <a:pt x="144" y="808"/>
                    <a:pt x="160" y="796"/>
                  </a:cubicBezTo>
                  <a:cubicBezTo>
                    <a:pt x="430" y="602"/>
                    <a:pt x="780" y="393"/>
                    <a:pt x="962" y="108"/>
                  </a:cubicBezTo>
                  <a:cubicBezTo>
                    <a:pt x="1000" y="49"/>
                    <a:pt x="941" y="0"/>
                    <a:pt x="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364;p61"/>
            <p:cNvSpPr/>
            <p:nvPr/>
          </p:nvSpPr>
          <p:spPr>
            <a:xfrm>
              <a:off x="1711005" y="2293643"/>
              <a:ext cx="15152" cy="14714"/>
            </a:xfrm>
            <a:custGeom>
              <a:avLst/>
              <a:gdLst/>
              <a:ahLst/>
              <a:cxnLst/>
              <a:rect l="l" t="t" r="r" b="b"/>
              <a:pathLst>
                <a:path w="657" h="638" extrusionOk="0">
                  <a:moveTo>
                    <a:pt x="523" y="1"/>
                  </a:moveTo>
                  <a:cubicBezTo>
                    <a:pt x="513" y="1"/>
                    <a:pt x="502" y="2"/>
                    <a:pt x="491" y="4"/>
                  </a:cubicBezTo>
                  <a:cubicBezTo>
                    <a:pt x="381" y="27"/>
                    <a:pt x="309" y="153"/>
                    <a:pt x="237" y="236"/>
                  </a:cubicBezTo>
                  <a:cubicBezTo>
                    <a:pt x="160" y="327"/>
                    <a:pt x="77" y="411"/>
                    <a:pt x="31" y="522"/>
                  </a:cubicBezTo>
                  <a:cubicBezTo>
                    <a:pt x="0" y="586"/>
                    <a:pt x="49" y="638"/>
                    <a:pt x="106" y="638"/>
                  </a:cubicBezTo>
                  <a:cubicBezTo>
                    <a:pt x="120" y="638"/>
                    <a:pt x="135" y="634"/>
                    <a:pt x="149" y="628"/>
                  </a:cubicBezTo>
                  <a:cubicBezTo>
                    <a:pt x="256" y="571"/>
                    <a:pt x="339" y="483"/>
                    <a:pt x="426" y="404"/>
                  </a:cubicBezTo>
                  <a:cubicBezTo>
                    <a:pt x="507" y="327"/>
                    <a:pt x="621" y="255"/>
                    <a:pt x="644" y="138"/>
                  </a:cubicBezTo>
                  <a:cubicBezTo>
                    <a:pt x="656" y="58"/>
                    <a:pt x="597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365;p61"/>
            <p:cNvSpPr/>
            <p:nvPr/>
          </p:nvSpPr>
          <p:spPr>
            <a:xfrm>
              <a:off x="1716055" y="2317697"/>
              <a:ext cx="14552" cy="12938"/>
            </a:xfrm>
            <a:custGeom>
              <a:avLst/>
              <a:gdLst/>
              <a:ahLst/>
              <a:cxnLst/>
              <a:rect l="l" t="t" r="r" b="b"/>
              <a:pathLst>
                <a:path w="631" h="561" extrusionOk="0">
                  <a:moveTo>
                    <a:pt x="497" y="1"/>
                  </a:moveTo>
                  <a:cubicBezTo>
                    <a:pt x="488" y="1"/>
                    <a:pt x="479" y="2"/>
                    <a:pt x="470" y="3"/>
                  </a:cubicBezTo>
                  <a:cubicBezTo>
                    <a:pt x="371" y="23"/>
                    <a:pt x="310" y="118"/>
                    <a:pt x="246" y="190"/>
                  </a:cubicBezTo>
                  <a:cubicBezTo>
                    <a:pt x="174" y="265"/>
                    <a:pt x="105" y="342"/>
                    <a:pt x="44" y="425"/>
                  </a:cubicBezTo>
                  <a:cubicBezTo>
                    <a:pt x="1" y="484"/>
                    <a:pt x="43" y="561"/>
                    <a:pt x="103" y="561"/>
                  </a:cubicBezTo>
                  <a:cubicBezTo>
                    <a:pt x="117" y="561"/>
                    <a:pt x="131" y="556"/>
                    <a:pt x="146" y="547"/>
                  </a:cubicBezTo>
                  <a:cubicBezTo>
                    <a:pt x="242" y="486"/>
                    <a:pt x="325" y="418"/>
                    <a:pt x="413" y="349"/>
                  </a:cubicBezTo>
                  <a:cubicBezTo>
                    <a:pt x="493" y="285"/>
                    <a:pt x="580" y="232"/>
                    <a:pt x="611" y="125"/>
                  </a:cubicBezTo>
                  <a:cubicBezTo>
                    <a:pt x="631" y="48"/>
                    <a:pt x="563" y="1"/>
                    <a:pt x="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366;p61"/>
            <p:cNvSpPr/>
            <p:nvPr/>
          </p:nvSpPr>
          <p:spPr>
            <a:xfrm>
              <a:off x="1710267" y="2349869"/>
              <a:ext cx="18957" cy="16236"/>
            </a:xfrm>
            <a:custGeom>
              <a:avLst/>
              <a:gdLst/>
              <a:ahLst/>
              <a:cxnLst/>
              <a:rect l="l" t="t" r="r" b="b"/>
              <a:pathLst>
                <a:path w="822" h="704" extrusionOk="0">
                  <a:moveTo>
                    <a:pt x="691" y="1"/>
                  </a:moveTo>
                  <a:cubicBezTo>
                    <a:pt x="681" y="1"/>
                    <a:pt x="670" y="3"/>
                    <a:pt x="660" y="7"/>
                  </a:cubicBezTo>
                  <a:cubicBezTo>
                    <a:pt x="539" y="60"/>
                    <a:pt x="451" y="167"/>
                    <a:pt x="356" y="262"/>
                  </a:cubicBezTo>
                  <a:cubicBezTo>
                    <a:pt x="249" y="365"/>
                    <a:pt x="146" y="475"/>
                    <a:pt x="44" y="585"/>
                  </a:cubicBezTo>
                  <a:cubicBezTo>
                    <a:pt x="1" y="632"/>
                    <a:pt x="46" y="704"/>
                    <a:pt x="101" y="704"/>
                  </a:cubicBezTo>
                  <a:cubicBezTo>
                    <a:pt x="113" y="704"/>
                    <a:pt x="126" y="700"/>
                    <a:pt x="139" y="692"/>
                  </a:cubicBezTo>
                  <a:cubicBezTo>
                    <a:pt x="257" y="600"/>
                    <a:pt x="379" y="513"/>
                    <a:pt x="497" y="422"/>
                  </a:cubicBezTo>
                  <a:cubicBezTo>
                    <a:pt x="599" y="339"/>
                    <a:pt x="717" y="266"/>
                    <a:pt x="785" y="151"/>
                  </a:cubicBezTo>
                  <a:cubicBezTo>
                    <a:pt x="821" y="89"/>
                    <a:pt x="760" y="1"/>
                    <a:pt x="6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367;p61"/>
            <p:cNvSpPr/>
            <p:nvPr/>
          </p:nvSpPr>
          <p:spPr>
            <a:xfrm>
              <a:off x="1744145" y="2287900"/>
              <a:ext cx="17043" cy="14183"/>
            </a:xfrm>
            <a:custGeom>
              <a:avLst/>
              <a:gdLst/>
              <a:ahLst/>
              <a:cxnLst/>
              <a:rect l="l" t="t" r="r" b="b"/>
              <a:pathLst>
                <a:path w="739" h="615" extrusionOk="0">
                  <a:moveTo>
                    <a:pt x="465" y="1"/>
                  </a:moveTo>
                  <a:cubicBezTo>
                    <a:pt x="288" y="1"/>
                    <a:pt x="93" y="421"/>
                    <a:pt x="28" y="520"/>
                  </a:cubicBezTo>
                  <a:cubicBezTo>
                    <a:pt x="0" y="562"/>
                    <a:pt x="45" y="614"/>
                    <a:pt x="90" y="614"/>
                  </a:cubicBezTo>
                  <a:cubicBezTo>
                    <a:pt x="101" y="614"/>
                    <a:pt x="113" y="611"/>
                    <a:pt x="123" y="603"/>
                  </a:cubicBezTo>
                  <a:cubicBezTo>
                    <a:pt x="221" y="520"/>
                    <a:pt x="739" y="204"/>
                    <a:pt x="544" y="33"/>
                  </a:cubicBezTo>
                  <a:cubicBezTo>
                    <a:pt x="519" y="11"/>
                    <a:pt x="492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368;p61"/>
            <p:cNvSpPr/>
            <p:nvPr/>
          </p:nvSpPr>
          <p:spPr>
            <a:xfrm>
              <a:off x="1755746" y="2302245"/>
              <a:ext cx="18381" cy="17850"/>
            </a:xfrm>
            <a:custGeom>
              <a:avLst/>
              <a:gdLst/>
              <a:ahLst/>
              <a:cxnLst/>
              <a:rect l="l" t="t" r="r" b="b"/>
              <a:pathLst>
                <a:path w="797" h="774" extrusionOk="0">
                  <a:moveTo>
                    <a:pt x="680" y="0"/>
                  </a:moveTo>
                  <a:cubicBezTo>
                    <a:pt x="654" y="0"/>
                    <a:pt x="627" y="9"/>
                    <a:pt x="608" y="27"/>
                  </a:cubicBezTo>
                  <a:cubicBezTo>
                    <a:pt x="406" y="214"/>
                    <a:pt x="269" y="453"/>
                    <a:pt x="60" y="635"/>
                  </a:cubicBezTo>
                  <a:cubicBezTo>
                    <a:pt x="1" y="689"/>
                    <a:pt x="37" y="773"/>
                    <a:pt x="101" y="773"/>
                  </a:cubicBezTo>
                  <a:cubicBezTo>
                    <a:pt x="114" y="773"/>
                    <a:pt x="129" y="770"/>
                    <a:pt x="144" y="761"/>
                  </a:cubicBezTo>
                  <a:cubicBezTo>
                    <a:pt x="418" y="612"/>
                    <a:pt x="680" y="419"/>
                    <a:pt x="775" y="110"/>
                  </a:cubicBezTo>
                  <a:cubicBezTo>
                    <a:pt x="796" y="40"/>
                    <a:pt x="738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369;p61"/>
            <p:cNvSpPr/>
            <p:nvPr/>
          </p:nvSpPr>
          <p:spPr>
            <a:xfrm>
              <a:off x="1779200" y="2256212"/>
              <a:ext cx="21610" cy="14483"/>
            </a:xfrm>
            <a:custGeom>
              <a:avLst/>
              <a:gdLst/>
              <a:ahLst/>
              <a:cxnLst/>
              <a:rect l="l" t="t" r="r" b="b"/>
              <a:pathLst>
                <a:path w="937" h="628" extrusionOk="0">
                  <a:moveTo>
                    <a:pt x="763" y="1"/>
                  </a:moveTo>
                  <a:cubicBezTo>
                    <a:pt x="753" y="1"/>
                    <a:pt x="742" y="2"/>
                    <a:pt x="731" y="4"/>
                  </a:cubicBezTo>
                  <a:cubicBezTo>
                    <a:pt x="595" y="38"/>
                    <a:pt x="480" y="134"/>
                    <a:pt x="370" y="213"/>
                  </a:cubicBezTo>
                  <a:cubicBezTo>
                    <a:pt x="264" y="297"/>
                    <a:pt x="142" y="369"/>
                    <a:pt x="59" y="471"/>
                  </a:cubicBezTo>
                  <a:cubicBezTo>
                    <a:pt x="1" y="540"/>
                    <a:pt x="53" y="627"/>
                    <a:pt x="131" y="627"/>
                  </a:cubicBezTo>
                  <a:cubicBezTo>
                    <a:pt x="139" y="627"/>
                    <a:pt x="148" y="626"/>
                    <a:pt x="157" y="624"/>
                  </a:cubicBezTo>
                  <a:cubicBezTo>
                    <a:pt x="287" y="590"/>
                    <a:pt x="408" y="510"/>
                    <a:pt x="526" y="445"/>
                  </a:cubicBezTo>
                  <a:cubicBezTo>
                    <a:pt x="647" y="380"/>
                    <a:pt x="781" y="320"/>
                    <a:pt x="865" y="209"/>
                  </a:cubicBezTo>
                  <a:cubicBezTo>
                    <a:pt x="937" y="116"/>
                    <a:pt x="868" y="1"/>
                    <a:pt x="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370;p61"/>
            <p:cNvSpPr/>
            <p:nvPr/>
          </p:nvSpPr>
          <p:spPr>
            <a:xfrm>
              <a:off x="1790524" y="2274109"/>
              <a:ext cx="17297" cy="10655"/>
            </a:xfrm>
            <a:custGeom>
              <a:avLst/>
              <a:gdLst/>
              <a:ahLst/>
              <a:cxnLst/>
              <a:rect l="l" t="t" r="r" b="b"/>
              <a:pathLst>
                <a:path w="750" h="462" extrusionOk="0">
                  <a:moveTo>
                    <a:pt x="606" y="1"/>
                  </a:moveTo>
                  <a:cubicBezTo>
                    <a:pt x="400" y="1"/>
                    <a:pt x="182" y="199"/>
                    <a:pt x="51" y="334"/>
                  </a:cubicBezTo>
                  <a:cubicBezTo>
                    <a:pt x="1" y="384"/>
                    <a:pt x="52" y="461"/>
                    <a:pt x="110" y="461"/>
                  </a:cubicBezTo>
                  <a:cubicBezTo>
                    <a:pt x="123" y="461"/>
                    <a:pt x="136" y="457"/>
                    <a:pt x="149" y="448"/>
                  </a:cubicBezTo>
                  <a:cubicBezTo>
                    <a:pt x="240" y="380"/>
                    <a:pt x="335" y="323"/>
                    <a:pt x="442" y="281"/>
                  </a:cubicBezTo>
                  <a:cubicBezTo>
                    <a:pt x="533" y="243"/>
                    <a:pt x="625" y="225"/>
                    <a:pt x="697" y="156"/>
                  </a:cubicBezTo>
                  <a:cubicBezTo>
                    <a:pt x="750" y="111"/>
                    <a:pt x="712" y="11"/>
                    <a:pt x="647" y="4"/>
                  </a:cubicBezTo>
                  <a:cubicBezTo>
                    <a:pt x="634" y="2"/>
                    <a:pt x="620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371;p61"/>
            <p:cNvSpPr/>
            <p:nvPr/>
          </p:nvSpPr>
          <p:spPr>
            <a:xfrm>
              <a:off x="1698620" y="2381465"/>
              <a:ext cx="25622" cy="33579"/>
            </a:xfrm>
            <a:custGeom>
              <a:avLst/>
              <a:gdLst/>
              <a:ahLst/>
              <a:cxnLst/>
              <a:rect l="l" t="t" r="r" b="b"/>
              <a:pathLst>
                <a:path w="1111" h="1456" extrusionOk="0">
                  <a:moveTo>
                    <a:pt x="973" y="1"/>
                  </a:moveTo>
                  <a:cubicBezTo>
                    <a:pt x="948" y="1"/>
                    <a:pt x="922" y="12"/>
                    <a:pt x="902" y="41"/>
                  </a:cubicBezTo>
                  <a:cubicBezTo>
                    <a:pt x="628" y="447"/>
                    <a:pt x="351" y="854"/>
                    <a:pt x="66" y="1253"/>
                  </a:cubicBezTo>
                  <a:cubicBezTo>
                    <a:pt x="1" y="1347"/>
                    <a:pt x="75" y="1455"/>
                    <a:pt x="162" y="1455"/>
                  </a:cubicBezTo>
                  <a:cubicBezTo>
                    <a:pt x="191" y="1455"/>
                    <a:pt x="222" y="1443"/>
                    <a:pt x="249" y="1413"/>
                  </a:cubicBezTo>
                  <a:cubicBezTo>
                    <a:pt x="598" y="1044"/>
                    <a:pt x="879" y="626"/>
                    <a:pt x="1077" y="158"/>
                  </a:cubicBezTo>
                  <a:cubicBezTo>
                    <a:pt x="1111" y="83"/>
                    <a:pt x="1042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372;p61"/>
            <p:cNvSpPr/>
            <p:nvPr/>
          </p:nvSpPr>
          <p:spPr>
            <a:xfrm>
              <a:off x="1673874" y="2384232"/>
              <a:ext cx="17020" cy="20503"/>
            </a:xfrm>
            <a:custGeom>
              <a:avLst/>
              <a:gdLst/>
              <a:ahLst/>
              <a:cxnLst/>
              <a:rect l="l" t="t" r="r" b="b"/>
              <a:pathLst>
                <a:path w="738" h="889" extrusionOk="0">
                  <a:moveTo>
                    <a:pt x="586" y="0"/>
                  </a:moveTo>
                  <a:cubicBezTo>
                    <a:pt x="558" y="0"/>
                    <a:pt x="530" y="11"/>
                    <a:pt x="508" y="38"/>
                  </a:cubicBezTo>
                  <a:cubicBezTo>
                    <a:pt x="325" y="258"/>
                    <a:pt x="90" y="498"/>
                    <a:pt x="18" y="783"/>
                  </a:cubicBezTo>
                  <a:cubicBezTo>
                    <a:pt x="1" y="842"/>
                    <a:pt x="52" y="888"/>
                    <a:pt x="106" y="888"/>
                  </a:cubicBezTo>
                  <a:cubicBezTo>
                    <a:pt x="123" y="888"/>
                    <a:pt x="140" y="884"/>
                    <a:pt x="155" y="874"/>
                  </a:cubicBezTo>
                  <a:cubicBezTo>
                    <a:pt x="398" y="711"/>
                    <a:pt x="543" y="403"/>
                    <a:pt x="690" y="160"/>
                  </a:cubicBezTo>
                  <a:cubicBezTo>
                    <a:pt x="738" y="82"/>
                    <a:pt x="662" y="0"/>
                    <a:pt x="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373;p61"/>
            <p:cNvSpPr/>
            <p:nvPr/>
          </p:nvSpPr>
          <p:spPr>
            <a:xfrm>
              <a:off x="1644746" y="2378974"/>
              <a:ext cx="14852" cy="16997"/>
            </a:xfrm>
            <a:custGeom>
              <a:avLst/>
              <a:gdLst/>
              <a:ahLst/>
              <a:cxnLst/>
              <a:rect l="l" t="t" r="r" b="b"/>
              <a:pathLst>
                <a:path w="644" h="737" extrusionOk="0">
                  <a:moveTo>
                    <a:pt x="522" y="0"/>
                  </a:moveTo>
                  <a:cubicBezTo>
                    <a:pt x="504" y="0"/>
                    <a:pt x="486" y="5"/>
                    <a:pt x="471" y="15"/>
                  </a:cubicBezTo>
                  <a:cubicBezTo>
                    <a:pt x="368" y="88"/>
                    <a:pt x="288" y="171"/>
                    <a:pt x="201" y="266"/>
                  </a:cubicBezTo>
                  <a:cubicBezTo>
                    <a:pt x="163" y="308"/>
                    <a:pt x="121" y="354"/>
                    <a:pt x="87" y="400"/>
                  </a:cubicBezTo>
                  <a:cubicBezTo>
                    <a:pt x="56" y="441"/>
                    <a:pt x="49" y="479"/>
                    <a:pt x="49" y="521"/>
                  </a:cubicBezTo>
                  <a:cubicBezTo>
                    <a:pt x="45" y="532"/>
                    <a:pt x="37" y="544"/>
                    <a:pt x="34" y="555"/>
                  </a:cubicBezTo>
                  <a:cubicBezTo>
                    <a:pt x="1" y="635"/>
                    <a:pt x="63" y="737"/>
                    <a:pt x="144" y="737"/>
                  </a:cubicBezTo>
                  <a:cubicBezTo>
                    <a:pt x="166" y="737"/>
                    <a:pt x="189" y="729"/>
                    <a:pt x="212" y="711"/>
                  </a:cubicBezTo>
                  <a:cubicBezTo>
                    <a:pt x="232" y="696"/>
                    <a:pt x="239" y="688"/>
                    <a:pt x="243" y="684"/>
                  </a:cubicBezTo>
                  <a:cubicBezTo>
                    <a:pt x="243" y="684"/>
                    <a:pt x="246" y="684"/>
                    <a:pt x="246" y="681"/>
                  </a:cubicBezTo>
                  <a:cubicBezTo>
                    <a:pt x="281" y="665"/>
                    <a:pt x="315" y="658"/>
                    <a:pt x="346" y="628"/>
                  </a:cubicBezTo>
                  <a:cubicBezTo>
                    <a:pt x="387" y="582"/>
                    <a:pt x="421" y="514"/>
                    <a:pt x="455" y="460"/>
                  </a:cubicBezTo>
                  <a:cubicBezTo>
                    <a:pt x="524" y="349"/>
                    <a:pt x="585" y="244"/>
                    <a:pt x="623" y="118"/>
                  </a:cubicBezTo>
                  <a:cubicBezTo>
                    <a:pt x="643" y="54"/>
                    <a:pt x="582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374;p61"/>
            <p:cNvSpPr/>
            <p:nvPr/>
          </p:nvSpPr>
          <p:spPr>
            <a:xfrm>
              <a:off x="1623667" y="2359601"/>
              <a:ext cx="11900" cy="15936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388" y="0"/>
                  </a:moveTo>
                  <a:cubicBezTo>
                    <a:pt x="363" y="0"/>
                    <a:pt x="338" y="11"/>
                    <a:pt x="316" y="38"/>
                  </a:cubicBezTo>
                  <a:cubicBezTo>
                    <a:pt x="251" y="122"/>
                    <a:pt x="195" y="205"/>
                    <a:pt x="137" y="292"/>
                  </a:cubicBezTo>
                  <a:cubicBezTo>
                    <a:pt x="84" y="376"/>
                    <a:pt x="0" y="464"/>
                    <a:pt x="16" y="570"/>
                  </a:cubicBezTo>
                  <a:cubicBezTo>
                    <a:pt x="26" y="629"/>
                    <a:pt x="75" y="690"/>
                    <a:pt x="136" y="690"/>
                  </a:cubicBezTo>
                  <a:cubicBezTo>
                    <a:pt x="150" y="690"/>
                    <a:pt x="165" y="687"/>
                    <a:pt x="179" y="680"/>
                  </a:cubicBezTo>
                  <a:cubicBezTo>
                    <a:pt x="286" y="635"/>
                    <a:pt x="313" y="547"/>
                    <a:pt x="362" y="445"/>
                  </a:cubicBezTo>
                  <a:cubicBezTo>
                    <a:pt x="407" y="350"/>
                    <a:pt x="449" y="254"/>
                    <a:pt x="488" y="156"/>
                  </a:cubicBezTo>
                  <a:cubicBezTo>
                    <a:pt x="515" y="81"/>
                    <a:pt x="454" y="0"/>
                    <a:pt x="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375;p61"/>
            <p:cNvSpPr/>
            <p:nvPr/>
          </p:nvSpPr>
          <p:spPr>
            <a:xfrm>
              <a:off x="1647283" y="2352752"/>
              <a:ext cx="16397" cy="19119"/>
            </a:xfrm>
            <a:custGeom>
              <a:avLst/>
              <a:gdLst/>
              <a:ahLst/>
              <a:cxnLst/>
              <a:rect l="l" t="t" r="r" b="b"/>
              <a:pathLst>
                <a:path w="711" h="829" extrusionOk="0">
                  <a:moveTo>
                    <a:pt x="589" y="0"/>
                  </a:moveTo>
                  <a:cubicBezTo>
                    <a:pt x="564" y="0"/>
                    <a:pt x="539" y="6"/>
                    <a:pt x="517" y="19"/>
                  </a:cubicBezTo>
                  <a:cubicBezTo>
                    <a:pt x="403" y="84"/>
                    <a:pt x="334" y="236"/>
                    <a:pt x="273" y="346"/>
                  </a:cubicBezTo>
                  <a:cubicBezTo>
                    <a:pt x="205" y="472"/>
                    <a:pt x="87" y="567"/>
                    <a:pt x="30" y="696"/>
                  </a:cubicBezTo>
                  <a:cubicBezTo>
                    <a:pt x="1" y="751"/>
                    <a:pt x="44" y="829"/>
                    <a:pt x="104" y="829"/>
                  </a:cubicBezTo>
                  <a:cubicBezTo>
                    <a:pt x="114" y="829"/>
                    <a:pt x="125" y="826"/>
                    <a:pt x="136" y="821"/>
                  </a:cubicBezTo>
                  <a:cubicBezTo>
                    <a:pt x="277" y="756"/>
                    <a:pt x="380" y="624"/>
                    <a:pt x="487" y="517"/>
                  </a:cubicBezTo>
                  <a:cubicBezTo>
                    <a:pt x="592" y="407"/>
                    <a:pt x="710" y="277"/>
                    <a:pt x="710" y="114"/>
                  </a:cubicBezTo>
                  <a:cubicBezTo>
                    <a:pt x="710" y="41"/>
                    <a:pt x="651" y="0"/>
                    <a:pt x="5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376;p61"/>
            <p:cNvSpPr/>
            <p:nvPr/>
          </p:nvSpPr>
          <p:spPr>
            <a:xfrm>
              <a:off x="1658883" y="2427267"/>
              <a:ext cx="15844" cy="29889"/>
            </a:xfrm>
            <a:custGeom>
              <a:avLst/>
              <a:gdLst/>
              <a:ahLst/>
              <a:cxnLst/>
              <a:rect l="l" t="t" r="r" b="b"/>
              <a:pathLst>
                <a:path w="687" h="1296" extrusionOk="0">
                  <a:moveTo>
                    <a:pt x="559" y="0"/>
                  </a:moveTo>
                  <a:cubicBezTo>
                    <a:pt x="525" y="0"/>
                    <a:pt x="490" y="21"/>
                    <a:pt x="474" y="66"/>
                  </a:cubicBezTo>
                  <a:cubicBezTo>
                    <a:pt x="412" y="248"/>
                    <a:pt x="367" y="434"/>
                    <a:pt x="287" y="610"/>
                  </a:cubicBezTo>
                  <a:cubicBezTo>
                    <a:pt x="253" y="685"/>
                    <a:pt x="215" y="757"/>
                    <a:pt x="173" y="830"/>
                  </a:cubicBezTo>
                  <a:cubicBezTo>
                    <a:pt x="116" y="924"/>
                    <a:pt x="82" y="1005"/>
                    <a:pt x="37" y="1103"/>
                  </a:cubicBezTo>
                  <a:cubicBezTo>
                    <a:pt x="1" y="1187"/>
                    <a:pt x="72" y="1295"/>
                    <a:pt x="155" y="1295"/>
                  </a:cubicBezTo>
                  <a:cubicBezTo>
                    <a:pt x="179" y="1295"/>
                    <a:pt x="203" y="1287"/>
                    <a:pt x="226" y="1267"/>
                  </a:cubicBezTo>
                  <a:cubicBezTo>
                    <a:pt x="303" y="1198"/>
                    <a:pt x="379" y="1145"/>
                    <a:pt x="432" y="1054"/>
                  </a:cubicBezTo>
                  <a:cubicBezTo>
                    <a:pt x="489" y="955"/>
                    <a:pt x="535" y="845"/>
                    <a:pt x="572" y="738"/>
                  </a:cubicBezTo>
                  <a:cubicBezTo>
                    <a:pt x="641" y="529"/>
                    <a:pt x="686" y="298"/>
                    <a:pt x="645" y="80"/>
                  </a:cubicBezTo>
                  <a:cubicBezTo>
                    <a:pt x="637" y="28"/>
                    <a:pt x="599" y="0"/>
                    <a:pt x="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377;p61"/>
            <p:cNvSpPr/>
            <p:nvPr/>
          </p:nvSpPr>
          <p:spPr>
            <a:xfrm>
              <a:off x="1622329" y="2430380"/>
              <a:ext cx="13538" cy="25323"/>
            </a:xfrm>
            <a:custGeom>
              <a:avLst/>
              <a:gdLst/>
              <a:ahLst/>
              <a:cxnLst/>
              <a:rect l="l" t="t" r="r" b="b"/>
              <a:pathLst>
                <a:path w="587" h="1098" extrusionOk="0">
                  <a:moveTo>
                    <a:pt x="491" y="0"/>
                  </a:moveTo>
                  <a:cubicBezTo>
                    <a:pt x="454" y="0"/>
                    <a:pt x="416" y="22"/>
                    <a:pt x="401" y="68"/>
                  </a:cubicBezTo>
                  <a:cubicBezTo>
                    <a:pt x="344" y="231"/>
                    <a:pt x="276" y="387"/>
                    <a:pt x="204" y="543"/>
                  </a:cubicBezTo>
                  <a:cubicBezTo>
                    <a:pt x="146" y="675"/>
                    <a:pt x="28" y="820"/>
                    <a:pt x="9" y="965"/>
                  </a:cubicBezTo>
                  <a:cubicBezTo>
                    <a:pt x="1" y="1032"/>
                    <a:pt x="55" y="1098"/>
                    <a:pt x="117" y="1098"/>
                  </a:cubicBezTo>
                  <a:cubicBezTo>
                    <a:pt x="135" y="1098"/>
                    <a:pt x="154" y="1092"/>
                    <a:pt x="173" y="1079"/>
                  </a:cubicBezTo>
                  <a:cubicBezTo>
                    <a:pt x="309" y="980"/>
                    <a:pt x="374" y="778"/>
                    <a:pt x="435" y="630"/>
                  </a:cubicBezTo>
                  <a:cubicBezTo>
                    <a:pt x="504" y="463"/>
                    <a:pt x="546" y="284"/>
                    <a:pt x="576" y="105"/>
                  </a:cubicBezTo>
                  <a:cubicBezTo>
                    <a:pt x="587" y="38"/>
                    <a:pt x="540" y="0"/>
                    <a:pt x="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378;p61"/>
            <p:cNvSpPr/>
            <p:nvPr/>
          </p:nvSpPr>
          <p:spPr>
            <a:xfrm>
              <a:off x="1638842" y="2470555"/>
              <a:ext cx="14137" cy="29751"/>
            </a:xfrm>
            <a:custGeom>
              <a:avLst/>
              <a:gdLst/>
              <a:ahLst/>
              <a:cxnLst/>
              <a:rect l="l" t="t" r="r" b="b"/>
              <a:pathLst>
                <a:path w="613" h="1290" extrusionOk="0">
                  <a:moveTo>
                    <a:pt x="482" y="0"/>
                  </a:moveTo>
                  <a:cubicBezTo>
                    <a:pt x="449" y="0"/>
                    <a:pt x="416" y="16"/>
                    <a:pt x="404" y="47"/>
                  </a:cubicBezTo>
                  <a:cubicBezTo>
                    <a:pt x="332" y="234"/>
                    <a:pt x="286" y="428"/>
                    <a:pt x="218" y="614"/>
                  </a:cubicBezTo>
                  <a:cubicBezTo>
                    <a:pt x="153" y="786"/>
                    <a:pt x="0" y="964"/>
                    <a:pt x="12" y="1151"/>
                  </a:cubicBezTo>
                  <a:cubicBezTo>
                    <a:pt x="15" y="1239"/>
                    <a:pt x="85" y="1289"/>
                    <a:pt x="162" y="1289"/>
                  </a:cubicBezTo>
                  <a:cubicBezTo>
                    <a:pt x="191" y="1289"/>
                    <a:pt x="220" y="1283"/>
                    <a:pt x="248" y="1268"/>
                  </a:cubicBezTo>
                  <a:cubicBezTo>
                    <a:pt x="426" y="1173"/>
                    <a:pt x="483" y="877"/>
                    <a:pt x="537" y="694"/>
                  </a:cubicBezTo>
                  <a:cubicBezTo>
                    <a:pt x="593" y="485"/>
                    <a:pt x="613" y="272"/>
                    <a:pt x="571" y="59"/>
                  </a:cubicBezTo>
                  <a:cubicBezTo>
                    <a:pt x="560" y="21"/>
                    <a:pt x="521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379;p61"/>
            <p:cNvSpPr/>
            <p:nvPr/>
          </p:nvSpPr>
          <p:spPr>
            <a:xfrm>
              <a:off x="1686904" y="2445048"/>
              <a:ext cx="15936" cy="23962"/>
            </a:xfrm>
            <a:custGeom>
              <a:avLst/>
              <a:gdLst/>
              <a:ahLst/>
              <a:cxnLst/>
              <a:rect l="l" t="t" r="r" b="b"/>
              <a:pathLst>
                <a:path w="691" h="1039" extrusionOk="0">
                  <a:moveTo>
                    <a:pt x="594" y="0"/>
                  </a:moveTo>
                  <a:cubicBezTo>
                    <a:pt x="570" y="0"/>
                    <a:pt x="546" y="10"/>
                    <a:pt x="529" y="32"/>
                  </a:cubicBezTo>
                  <a:cubicBezTo>
                    <a:pt x="422" y="173"/>
                    <a:pt x="343" y="332"/>
                    <a:pt x="247" y="481"/>
                  </a:cubicBezTo>
                  <a:cubicBezTo>
                    <a:pt x="152" y="621"/>
                    <a:pt x="23" y="762"/>
                    <a:pt x="4" y="937"/>
                  </a:cubicBezTo>
                  <a:cubicBezTo>
                    <a:pt x="1" y="997"/>
                    <a:pt x="38" y="1039"/>
                    <a:pt x="90" y="1039"/>
                  </a:cubicBezTo>
                  <a:cubicBezTo>
                    <a:pt x="98" y="1039"/>
                    <a:pt x="106" y="1038"/>
                    <a:pt x="114" y="1036"/>
                  </a:cubicBezTo>
                  <a:cubicBezTo>
                    <a:pt x="308" y="994"/>
                    <a:pt x="434" y="804"/>
                    <a:pt x="521" y="644"/>
                  </a:cubicBezTo>
                  <a:cubicBezTo>
                    <a:pt x="616" y="469"/>
                    <a:pt x="688" y="290"/>
                    <a:pt x="688" y="90"/>
                  </a:cubicBezTo>
                  <a:cubicBezTo>
                    <a:pt x="691" y="37"/>
                    <a:pt x="642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380;p61"/>
            <p:cNvSpPr/>
            <p:nvPr/>
          </p:nvSpPr>
          <p:spPr>
            <a:xfrm>
              <a:off x="1666932" y="2497169"/>
              <a:ext cx="14921" cy="23847"/>
            </a:xfrm>
            <a:custGeom>
              <a:avLst/>
              <a:gdLst/>
              <a:ahLst/>
              <a:cxnLst/>
              <a:rect l="l" t="t" r="r" b="b"/>
              <a:pathLst>
                <a:path w="647" h="1034" extrusionOk="0">
                  <a:moveTo>
                    <a:pt x="538" y="1"/>
                  </a:moveTo>
                  <a:cubicBezTo>
                    <a:pt x="510" y="1"/>
                    <a:pt x="483" y="16"/>
                    <a:pt x="467" y="53"/>
                  </a:cubicBezTo>
                  <a:cubicBezTo>
                    <a:pt x="356" y="293"/>
                    <a:pt x="231" y="529"/>
                    <a:pt x="91" y="749"/>
                  </a:cubicBezTo>
                  <a:cubicBezTo>
                    <a:pt x="1" y="896"/>
                    <a:pt x="150" y="1033"/>
                    <a:pt x="286" y="1033"/>
                  </a:cubicBezTo>
                  <a:cubicBezTo>
                    <a:pt x="351" y="1033"/>
                    <a:pt x="413" y="1002"/>
                    <a:pt x="444" y="924"/>
                  </a:cubicBezTo>
                  <a:cubicBezTo>
                    <a:pt x="551" y="658"/>
                    <a:pt x="616" y="403"/>
                    <a:pt x="642" y="118"/>
                  </a:cubicBezTo>
                  <a:cubicBezTo>
                    <a:pt x="647" y="54"/>
                    <a:pt x="590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381;p61"/>
            <p:cNvSpPr/>
            <p:nvPr/>
          </p:nvSpPr>
          <p:spPr>
            <a:xfrm>
              <a:off x="1640618" y="2528696"/>
              <a:ext cx="9479" cy="28920"/>
            </a:xfrm>
            <a:custGeom>
              <a:avLst/>
              <a:gdLst/>
              <a:ahLst/>
              <a:cxnLst/>
              <a:rect l="l" t="t" r="r" b="b"/>
              <a:pathLst>
                <a:path w="411" h="1254" extrusionOk="0">
                  <a:moveTo>
                    <a:pt x="236" y="1"/>
                  </a:moveTo>
                  <a:cubicBezTo>
                    <a:pt x="192" y="1"/>
                    <a:pt x="148" y="27"/>
                    <a:pt x="141" y="78"/>
                  </a:cubicBezTo>
                  <a:cubicBezTo>
                    <a:pt x="114" y="272"/>
                    <a:pt x="99" y="469"/>
                    <a:pt x="76" y="664"/>
                  </a:cubicBezTo>
                  <a:cubicBezTo>
                    <a:pt x="57" y="842"/>
                    <a:pt x="0" y="1017"/>
                    <a:pt x="79" y="1185"/>
                  </a:cubicBezTo>
                  <a:cubicBezTo>
                    <a:pt x="100" y="1230"/>
                    <a:pt x="136" y="1254"/>
                    <a:pt x="174" y="1254"/>
                  </a:cubicBezTo>
                  <a:cubicBezTo>
                    <a:pt x="200" y="1254"/>
                    <a:pt x="227" y="1243"/>
                    <a:pt x="251" y="1222"/>
                  </a:cubicBezTo>
                  <a:cubicBezTo>
                    <a:pt x="402" y="1081"/>
                    <a:pt x="399" y="883"/>
                    <a:pt x="402" y="690"/>
                  </a:cubicBezTo>
                  <a:cubicBezTo>
                    <a:pt x="411" y="477"/>
                    <a:pt x="391" y="268"/>
                    <a:pt x="330" y="67"/>
                  </a:cubicBezTo>
                  <a:cubicBezTo>
                    <a:pt x="318" y="23"/>
                    <a:pt x="277" y="1"/>
                    <a:pt x="2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382;p61"/>
            <p:cNvSpPr/>
            <p:nvPr/>
          </p:nvSpPr>
          <p:spPr>
            <a:xfrm>
              <a:off x="1657523" y="2554410"/>
              <a:ext cx="10793" cy="28851"/>
            </a:xfrm>
            <a:custGeom>
              <a:avLst/>
              <a:gdLst/>
              <a:ahLst/>
              <a:cxnLst/>
              <a:rect l="l" t="t" r="r" b="b"/>
              <a:pathLst>
                <a:path w="468" h="1251" extrusionOk="0">
                  <a:moveTo>
                    <a:pt x="203" y="0"/>
                  </a:moveTo>
                  <a:cubicBezTo>
                    <a:pt x="158" y="0"/>
                    <a:pt x="112" y="29"/>
                    <a:pt x="103" y="77"/>
                  </a:cubicBezTo>
                  <a:cubicBezTo>
                    <a:pt x="65" y="275"/>
                    <a:pt x="92" y="480"/>
                    <a:pt x="73" y="677"/>
                  </a:cubicBezTo>
                  <a:cubicBezTo>
                    <a:pt x="57" y="845"/>
                    <a:pt x="1" y="1058"/>
                    <a:pt x="118" y="1195"/>
                  </a:cubicBezTo>
                  <a:cubicBezTo>
                    <a:pt x="148" y="1229"/>
                    <a:pt x="185" y="1250"/>
                    <a:pt x="224" y="1250"/>
                  </a:cubicBezTo>
                  <a:cubicBezTo>
                    <a:pt x="245" y="1250"/>
                    <a:pt x="267" y="1243"/>
                    <a:pt x="289" y="1228"/>
                  </a:cubicBezTo>
                  <a:cubicBezTo>
                    <a:pt x="468" y="1114"/>
                    <a:pt x="449" y="860"/>
                    <a:pt x="434" y="674"/>
                  </a:cubicBezTo>
                  <a:cubicBezTo>
                    <a:pt x="415" y="465"/>
                    <a:pt x="388" y="225"/>
                    <a:pt x="282" y="42"/>
                  </a:cubicBezTo>
                  <a:cubicBezTo>
                    <a:pt x="263" y="13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383;p61"/>
            <p:cNvSpPr/>
            <p:nvPr/>
          </p:nvSpPr>
          <p:spPr>
            <a:xfrm>
              <a:off x="1679962" y="2529987"/>
              <a:ext cx="15313" cy="30189"/>
            </a:xfrm>
            <a:custGeom>
              <a:avLst/>
              <a:gdLst/>
              <a:ahLst/>
              <a:cxnLst/>
              <a:rect l="l" t="t" r="r" b="b"/>
              <a:pathLst>
                <a:path w="664" h="1309" extrusionOk="0">
                  <a:moveTo>
                    <a:pt x="558" y="0"/>
                  </a:moveTo>
                  <a:cubicBezTo>
                    <a:pt x="527" y="0"/>
                    <a:pt x="496" y="15"/>
                    <a:pt x="479" y="48"/>
                  </a:cubicBezTo>
                  <a:cubicBezTo>
                    <a:pt x="384" y="239"/>
                    <a:pt x="282" y="425"/>
                    <a:pt x="198" y="622"/>
                  </a:cubicBezTo>
                  <a:cubicBezTo>
                    <a:pt x="126" y="794"/>
                    <a:pt x="0" y="983"/>
                    <a:pt x="9" y="1174"/>
                  </a:cubicBezTo>
                  <a:cubicBezTo>
                    <a:pt x="13" y="1259"/>
                    <a:pt x="83" y="1309"/>
                    <a:pt x="155" y="1309"/>
                  </a:cubicBezTo>
                  <a:cubicBezTo>
                    <a:pt x="195" y="1309"/>
                    <a:pt x="236" y="1293"/>
                    <a:pt x="267" y="1261"/>
                  </a:cubicBezTo>
                  <a:cubicBezTo>
                    <a:pt x="396" y="1129"/>
                    <a:pt x="426" y="896"/>
                    <a:pt x="484" y="722"/>
                  </a:cubicBezTo>
                  <a:cubicBezTo>
                    <a:pt x="548" y="520"/>
                    <a:pt x="593" y="311"/>
                    <a:pt x="647" y="106"/>
                  </a:cubicBezTo>
                  <a:cubicBezTo>
                    <a:pt x="664" y="43"/>
                    <a:pt x="611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384;p61"/>
            <p:cNvSpPr/>
            <p:nvPr/>
          </p:nvSpPr>
          <p:spPr>
            <a:xfrm>
              <a:off x="1692670" y="2549498"/>
              <a:ext cx="14944" cy="31342"/>
            </a:xfrm>
            <a:custGeom>
              <a:avLst/>
              <a:gdLst/>
              <a:ahLst/>
              <a:cxnLst/>
              <a:rect l="l" t="t" r="r" b="b"/>
              <a:pathLst>
                <a:path w="648" h="1359" extrusionOk="0">
                  <a:moveTo>
                    <a:pt x="546" y="0"/>
                  </a:moveTo>
                  <a:cubicBezTo>
                    <a:pt x="501" y="0"/>
                    <a:pt x="455" y="25"/>
                    <a:pt x="446" y="77"/>
                  </a:cubicBezTo>
                  <a:cubicBezTo>
                    <a:pt x="407" y="286"/>
                    <a:pt x="344" y="495"/>
                    <a:pt x="256" y="689"/>
                  </a:cubicBezTo>
                  <a:cubicBezTo>
                    <a:pt x="179" y="860"/>
                    <a:pt x="39" y="1035"/>
                    <a:pt x="12" y="1222"/>
                  </a:cubicBezTo>
                  <a:cubicBezTo>
                    <a:pt x="0" y="1297"/>
                    <a:pt x="60" y="1359"/>
                    <a:pt x="128" y="1359"/>
                  </a:cubicBezTo>
                  <a:cubicBezTo>
                    <a:pt x="149" y="1359"/>
                    <a:pt x="170" y="1353"/>
                    <a:pt x="191" y="1339"/>
                  </a:cubicBezTo>
                  <a:cubicBezTo>
                    <a:pt x="370" y="1229"/>
                    <a:pt x="458" y="978"/>
                    <a:pt x="521" y="784"/>
                  </a:cubicBezTo>
                  <a:cubicBezTo>
                    <a:pt x="598" y="556"/>
                    <a:pt x="632" y="332"/>
                    <a:pt x="644" y="92"/>
                  </a:cubicBezTo>
                  <a:cubicBezTo>
                    <a:pt x="648" y="32"/>
                    <a:pt x="597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385;p61"/>
            <p:cNvSpPr/>
            <p:nvPr/>
          </p:nvSpPr>
          <p:spPr>
            <a:xfrm>
              <a:off x="1707430" y="2483493"/>
              <a:ext cx="13215" cy="22094"/>
            </a:xfrm>
            <a:custGeom>
              <a:avLst/>
              <a:gdLst/>
              <a:ahLst/>
              <a:cxnLst/>
              <a:rect l="l" t="t" r="r" b="b"/>
              <a:pathLst>
                <a:path w="573" h="958" extrusionOk="0">
                  <a:moveTo>
                    <a:pt x="471" y="0"/>
                  </a:moveTo>
                  <a:cubicBezTo>
                    <a:pt x="440" y="0"/>
                    <a:pt x="408" y="15"/>
                    <a:pt x="388" y="49"/>
                  </a:cubicBezTo>
                  <a:cubicBezTo>
                    <a:pt x="311" y="179"/>
                    <a:pt x="232" y="304"/>
                    <a:pt x="163" y="437"/>
                  </a:cubicBezTo>
                  <a:cubicBezTo>
                    <a:pt x="95" y="567"/>
                    <a:pt x="0" y="707"/>
                    <a:pt x="49" y="855"/>
                  </a:cubicBezTo>
                  <a:cubicBezTo>
                    <a:pt x="70" y="923"/>
                    <a:pt x="130" y="957"/>
                    <a:pt x="194" y="957"/>
                  </a:cubicBezTo>
                  <a:cubicBezTo>
                    <a:pt x="223" y="957"/>
                    <a:pt x="253" y="950"/>
                    <a:pt x="281" y="935"/>
                  </a:cubicBezTo>
                  <a:cubicBezTo>
                    <a:pt x="406" y="859"/>
                    <a:pt x="429" y="676"/>
                    <a:pt x="467" y="544"/>
                  </a:cubicBezTo>
                  <a:cubicBezTo>
                    <a:pt x="506" y="399"/>
                    <a:pt x="528" y="255"/>
                    <a:pt x="559" y="106"/>
                  </a:cubicBezTo>
                  <a:cubicBezTo>
                    <a:pt x="573" y="42"/>
                    <a:pt x="523" y="0"/>
                    <a:pt x="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386;p61"/>
            <p:cNvSpPr/>
            <p:nvPr/>
          </p:nvSpPr>
          <p:spPr>
            <a:xfrm>
              <a:off x="1719699" y="2516934"/>
              <a:ext cx="18704" cy="26153"/>
            </a:xfrm>
            <a:custGeom>
              <a:avLst/>
              <a:gdLst/>
              <a:ahLst/>
              <a:cxnLst/>
              <a:rect l="l" t="t" r="r" b="b"/>
              <a:pathLst>
                <a:path w="811" h="1134" extrusionOk="0">
                  <a:moveTo>
                    <a:pt x="674" y="0"/>
                  </a:moveTo>
                  <a:cubicBezTo>
                    <a:pt x="650" y="0"/>
                    <a:pt x="626" y="11"/>
                    <a:pt x="609" y="37"/>
                  </a:cubicBezTo>
                  <a:cubicBezTo>
                    <a:pt x="498" y="196"/>
                    <a:pt x="369" y="344"/>
                    <a:pt x="255" y="504"/>
                  </a:cubicBezTo>
                  <a:cubicBezTo>
                    <a:pt x="152" y="653"/>
                    <a:pt x="0" y="816"/>
                    <a:pt x="7" y="1002"/>
                  </a:cubicBezTo>
                  <a:cubicBezTo>
                    <a:pt x="10" y="1068"/>
                    <a:pt x="76" y="1134"/>
                    <a:pt x="143" y="1134"/>
                  </a:cubicBezTo>
                  <a:cubicBezTo>
                    <a:pt x="158" y="1134"/>
                    <a:pt x="172" y="1131"/>
                    <a:pt x="186" y="1124"/>
                  </a:cubicBezTo>
                  <a:cubicBezTo>
                    <a:pt x="358" y="1044"/>
                    <a:pt x="426" y="861"/>
                    <a:pt x="509" y="702"/>
                  </a:cubicBezTo>
                  <a:cubicBezTo>
                    <a:pt x="604" y="519"/>
                    <a:pt x="677" y="326"/>
                    <a:pt x="772" y="147"/>
                  </a:cubicBezTo>
                  <a:cubicBezTo>
                    <a:pt x="811" y="78"/>
                    <a:pt x="740" y="0"/>
                    <a:pt x="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387;p61"/>
            <p:cNvSpPr/>
            <p:nvPr/>
          </p:nvSpPr>
          <p:spPr>
            <a:xfrm>
              <a:off x="1740478" y="2469148"/>
              <a:ext cx="17643" cy="25876"/>
            </a:xfrm>
            <a:custGeom>
              <a:avLst/>
              <a:gdLst/>
              <a:ahLst/>
              <a:cxnLst/>
              <a:rect l="l" t="t" r="r" b="b"/>
              <a:pathLst>
                <a:path w="765" h="1122" extrusionOk="0">
                  <a:moveTo>
                    <a:pt x="595" y="0"/>
                  </a:moveTo>
                  <a:cubicBezTo>
                    <a:pt x="563" y="0"/>
                    <a:pt x="531" y="15"/>
                    <a:pt x="506" y="48"/>
                  </a:cubicBezTo>
                  <a:cubicBezTo>
                    <a:pt x="403" y="189"/>
                    <a:pt x="361" y="371"/>
                    <a:pt x="270" y="523"/>
                  </a:cubicBezTo>
                  <a:cubicBezTo>
                    <a:pt x="179" y="668"/>
                    <a:pt x="19" y="796"/>
                    <a:pt x="8" y="975"/>
                  </a:cubicBezTo>
                  <a:cubicBezTo>
                    <a:pt x="0" y="1047"/>
                    <a:pt x="80" y="1121"/>
                    <a:pt x="153" y="1121"/>
                  </a:cubicBezTo>
                  <a:cubicBezTo>
                    <a:pt x="158" y="1121"/>
                    <a:pt x="163" y="1121"/>
                    <a:pt x="168" y="1120"/>
                  </a:cubicBezTo>
                  <a:cubicBezTo>
                    <a:pt x="361" y="1089"/>
                    <a:pt x="487" y="861"/>
                    <a:pt x="570" y="698"/>
                  </a:cubicBezTo>
                  <a:cubicBezTo>
                    <a:pt x="650" y="542"/>
                    <a:pt x="764" y="306"/>
                    <a:pt x="742" y="131"/>
                  </a:cubicBezTo>
                  <a:cubicBezTo>
                    <a:pt x="731" y="60"/>
                    <a:pt x="662" y="0"/>
                    <a:pt x="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388;p61"/>
            <p:cNvSpPr/>
            <p:nvPr/>
          </p:nvSpPr>
          <p:spPr>
            <a:xfrm>
              <a:off x="1719861" y="2443780"/>
              <a:ext cx="14806" cy="17758"/>
            </a:xfrm>
            <a:custGeom>
              <a:avLst/>
              <a:gdLst/>
              <a:ahLst/>
              <a:cxnLst/>
              <a:rect l="l" t="t" r="r" b="b"/>
              <a:pathLst>
                <a:path w="642" h="770" extrusionOk="0">
                  <a:moveTo>
                    <a:pt x="484" y="1"/>
                  </a:moveTo>
                  <a:cubicBezTo>
                    <a:pt x="455" y="1"/>
                    <a:pt x="426" y="10"/>
                    <a:pt x="404" y="30"/>
                  </a:cubicBezTo>
                  <a:cubicBezTo>
                    <a:pt x="305" y="117"/>
                    <a:pt x="214" y="205"/>
                    <a:pt x="141" y="315"/>
                  </a:cubicBezTo>
                  <a:cubicBezTo>
                    <a:pt x="84" y="406"/>
                    <a:pt x="0" y="578"/>
                    <a:pt x="46" y="684"/>
                  </a:cubicBezTo>
                  <a:cubicBezTo>
                    <a:pt x="67" y="727"/>
                    <a:pt x="113" y="769"/>
                    <a:pt x="163" y="769"/>
                  </a:cubicBezTo>
                  <a:cubicBezTo>
                    <a:pt x="176" y="769"/>
                    <a:pt x="189" y="767"/>
                    <a:pt x="202" y="760"/>
                  </a:cubicBezTo>
                  <a:cubicBezTo>
                    <a:pt x="312" y="710"/>
                    <a:pt x="362" y="578"/>
                    <a:pt x="415" y="475"/>
                  </a:cubicBezTo>
                  <a:cubicBezTo>
                    <a:pt x="472" y="364"/>
                    <a:pt x="518" y="254"/>
                    <a:pt x="586" y="152"/>
                  </a:cubicBezTo>
                  <a:cubicBezTo>
                    <a:pt x="642" y="68"/>
                    <a:pt x="563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389;p61"/>
            <p:cNvSpPr/>
            <p:nvPr/>
          </p:nvSpPr>
          <p:spPr>
            <a:xfrm>
              <a:off x="1774380" y="2484370"/>
              <a:ext cx="10493" cy="17251"/>
            </a:xfrm>
            <a:custGeom>
              <a:avLst/>
              <a:gdLst/>
              <a:ahLst/>
              <a:cxnLst/>
              <a:rect l="l" t="t" r="r" b="b"/>
              <a:pathLst>
                <a:path w="455" h="748" extrusionOk="0">
                  <a:moveTo>
                    <a:pt x="331" y="0"/>
                  </a:moveTo>
                  <a:cubicBezTo>
                    <a:pt x="281" y="0"/>
                    <a:pt x="231" y="30"/>
                    <a:pt x="214" y="91"/>
                  </a:cubicBezTo>
                  <a:cubicBezTo>
                    <a:pt x="188" y="178"/>
                    <a:pt x="149" y="262"/>
                    <a:pt x="116" y="350"/>
                  </a:cubicBezTo>
                  <a:cubicBezTo>
                    <a:pt x="108" y="373"/>
                    <a:pt x="100" y="399"/>
                    <a:pt x="100" y="426"/>
                  </a:cubicBezTo>
                  <a:cubicBezTo>
                    <a:pt x="104" y="441"/>
                    <a:pt x="104" y="456"/>
                    <a:pt x="108" y="468"/>
                  </a:cubicBezTo>
                  <a:cubicBezTo>
                    <a:pt x="104" y="464"/>
                    <a:pt x="104" y="456"/>
                    <a:pt x="100" y="449"/>
                  </a:cubicBezTo>
                  <a:cubicBezTo>
                    <a:pt x="81" y="498"/>
                    <a:pt x="66" y="547"/>
                    <a:pt x="40" y="593"/>
                  </a:cubicBezTo>
                  <a:cubicBezTo>
                    <a:pt x="1" y="673"/>
                    <a:pt x="70" y="747"/>
                    <a:pt x="142" y="747"/>
                  </a:cubicBezTo>
                  <a:cubicBezTo>
                    <a:pt x="169" y="747"/>
                    <a:pt x="196" y="736"/>
                    <a:pt x="218" y="711"/>
                  </a:cubicBezTo>
                  <a:cubicBezTo>
                    <a:pt x="256" y="669"/>
                    <a:pt x="294" y="624"/>
                    <a:pt x="324" y="578"/>
                  </a:cubicBezTo>
                  <a:cubicBezTo>
                    <a:pt x="330" y="569"/>
                    <a:pt x="356" y="540"/>
                    <a:pt x="353" y="540"/>
                  </a:cubicBezTo>
                  <a:lnTo>
                    <a:pt x="353" y="540"/>
                  </a:lnTo>
                  <a:cubicBezTo>
                    <a:pt x="352" y="540"/>
                    <a:pt x="349" y="542"/>
                    <a:pt x="344" y="547"/>
                  </a:cubicBezTo>
                  <a:cubicBezTo>
                    <a:pt x="377" y="513"/>
                    <a:pt x="393" y="498"/>
                    <a:pt x="408" y="452"/>
                  </a:cubicBezTo>
                  <a:cubicBezTo>
                    <a:pt x="446" y="338"/>
                    <a:pt x="454" y="224"/>
                    <a:pt x="446" y="106"/>
                  </a:cubicBezTo>
                  <a:cubicBezTo>
                    <a:pt x="440" y="36"/>
                    <a:pt x="386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390;p61"/>
            <p:cNvSpPr/>
            <p:nvPr/>
          </p:nvSpPr>
          <p:spPr>
            <a:xfrm>
              <a:off x="1770713" y="2520601"/>
              <a:ext cx="19465" cy="28782"/>
            </a:xfrm>
            <a:custGeom>
              <a:avLst/>
              <a:gdLst/>
              <a:ahLst/>
              <a:cxnLst/>
              <a:rect l="l" t="t" r="r" b="b"/>
              <a:pathLst>
                <a:path w="844" h="1248" extrusionOk="0">
                  <a:moveTo>
                    <a:pt x="694" y="1"/>
                  </a:moveTo>
                  <a:cubicBezTo>
                    <a:pt x="665" y="1"/>
                    <a:pt x="635" y="15"/>
                    <a:pt x="609" y="48"/>
                  </a:cubicBezTo>
                  <a:cubicBezTo>
                    <a:pt x="487" y="208"/>
                    <a:pt x="369" y="372"/>
                    <a:pt x="263" y="543"/>
                  </a:cubicBezTo>
                  <a:cubicBezTo>
                    <a:pt x="160" y="710"/>
                    <a:pt x="1" y="878"/>
                    <a:pt x="4" y="1083"/>
                  </a:cubicBezTo>
                  <a:cubicBezTo>
                    <a:pt x="7" y="1185"/>
                    <a:pt x="94" y="1247"/>
                    <a:pt x="184" y="1247"/>
                  </a:cubicBezTo>
                  <a:cubicBezTo>
                    <a:pt x="218" y="1247"/>
                    <a:pt x="252" y="1239"/>
                    <a:pt x="282" y="1220"/>
                  </a:cubicBezTo>
                  <a:cubicBezTo>
                    <a:pt x="445" y="1125"/>
                    <a:pt x="503" y="900"/>
                    <a:pt x="578" y="737"/>
                  </a:cubicBezTo>
                  <a:cubicBezTo>
                    <a:pt x="666" y="555"/>
                    <a:pt x="738" y="372"/>
                    <a:pt x="810" y="181"/>
                  </a:cubicBezTo>
                  <a:cubicBezTo>
                    <a:pt x="843" y="96"/>
                    <a:pt x="771" y="1"/>
                    <a:pt x="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391;p61"/>
            <p:cNvSpPr/>
            <p:nvPr/>
          </p:nvSpPr>
          <p:spPr>
            <a:xfrm>
              <a:off x="1727102" y="2543940"/>
              <a:ext cx="19603" cy="31365"/>
            </a:xfrm>
            <a:custGeom>
              <a:avLst/>
              <a:gdLst/>
              <a:ahLst/>
              <a:cxnLst/>
              <a:rect l="l" t="t" r="r" b="b"/>
              <a:pathLst>
                <a:path w="850" h="1360" extrusionOk="0">
                  <a:moveTo>
                    <a:pt x="742" y="0"/>
                  </a:moveTo>
                  <a:cubicBezTo>
                    <a:pt x="708" y="0"/>
                    <a:pt x="674" y="15"/>
                    <a:pt x="653" y="48"/>
                  </a:cubicBezTo>
                  <a:cubicBezTo>
                    <a:pt x="530" y="238"/>
                    <a:pt x="425" y="436"/>
                    <a:pt x="302" y="629"/>
                  </a:cubicBezTo>
                  <a:cubicBezTo>
                    <a:pt x="196" y="801"/>
                    <a:pt x="29" y="994"/>
                    <a:pt x="9" y="1200"/>
                  </a:cubicBezTo>
                  <a:cubicBezTo>
                    <a:pt x="1" y="1293"/>
                    <a:pt x="64" y="1360"/>
                    <a:pt x="141" y="1360"/>
                  </a:cubicBezTo>
                  <a:cubicBezTo>
                    <a:pt x="165" y="1360"/>
                    <a:pt x="190" y="1354"/>
                    <a:pt x="215" y="1340"/>
                  </a:cubicBezTo>
                  <a:cubicBezTo>
                    <a:pt x="413" y="1231"/>
                    <a:pt x="511" y="975"/>
                    <a:pt x="602" y="778"/>
                  </a:cubicBezTo>
                  <a:cubicBezTo>
                    <a:pt x="702" y="561"/>
                    <a:pt x="785" y="348"/>
                    <a:pt x="835" y="113"/>
                  </a:cubicBezTo>
                  <a:cubicBezTo>
                    <a:pt x="849" y="42"/>
                    <a:pt x="797" y="0"/>
                    <a:pt x="7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392;p61"/>
            <p:cNvSpPr/>
            <p:nvPr/>
          </p:nvSpPr>
          <p:spPr>
            <a:xfrm>
              <a:off x="1713126" y="2596153"/>
              <a:ext cx="24031" cy="32126"/>
            </a:xfrm>
            <a:custGeom>
              <a:avLst/>
              <a:gdLst/>
              <a:ahLst/>
              <a:cxnLst/>
              <a:rect l="l" t="t" r="r" b="b"/>
              <a:pathLst>
                <a:path w="1042" h="1393" extrusionOk="0">
                  <a:moveTo>
                    <a:pt x="876" y="0"/>
                  </a:moveTo>
                  <a:cubicBezTo>
                    <a:pt x="845" y="0"/>
                    <a:pt x="813" y="12"/>
                    <a:pt x="787" y="39"/>
                  </a:cubicBezTo>
                  <a:cubicBezTo>
                    <a:pt x="627" y="206"/>
                    <a:pt x="487" y="377"/>
                    <a:pt x="361" y="567"/>
                  </a:cubicBezTo>
                  <a:cubicBezTo>
                    <a:pt x="239" y="750"/>
                    <a:pt x="87" y="947"/>
                    <a:pt x="38" y="1164"/>
                  </a:cubicBezTo>
                  <a:cubicBezTo>
                    <a:pt x="0" y="1283"/>
                    <a:pt x="114" y="1392"/>
                    <a:pt x="228" y="1392"/>
                  </a:cubicBezTo>
                  <a:cubicBezTo>
                    <a:pt x="275" y="1392"/>
                    <a:pt x="321" y="1374"/>
                    <a:pt x="357" y="1331"/>
                  </a:cubicBezTo>
                  <a:cubicBezTo>
                    <a:pt x="494" y="1168"/>
                    <a:pt x="570" y="951"/>
                    <a:pt x="673" y="764"/>
                  </a:cubicBezTo>
                  <a:cubicBezTo>
                    <a:pt x="780" y="567"/>
                    <a:pt x="882" y="373"/>
                    <a:pt x="989" y="176"/>
                  </a:cubicBezTo>
                  <a:cubicBezTo>
                    <a:pt x="1041" y="84"/>
                    <a:pt x="960" y="0"/>
                    <a:pt x="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393;p61"/>
            <p:cNvSpPr/>
            <p:nvPr/>
          </p:nvSpPr>
          <p:spPr>
            <a:xfrm>
              <a:off x="1746682" y="2588566"/>
              <a:ext cx="20849" cy="28344"/>
            </a:xfrm>
            <a:custGeom>
              <a:avLst/>
              <a:gdLst/>
              <a:ahLst/>
              <a:cxnLst/>
              <a:rect l="l" t="t" r="r" b="b"/>
              <a:pathLst>
                <a:path w="904" h="1229" extrusionOk="0">
                  <a:moveTo>
                    <a:pt x="696" y="0"/>
                  </a:moveTo>
                  <a:cubicBezTo>
                    <a:pt x="658" y="0"/>
                    <a:pt x="619" y="16"/>
                    <a:pt x="590" y="56"/>
                  </a:cubicBezTo>
                  <a:cubicBezTo>
                    <a:pt x="473" y="219"/>
                    <a:pt x="355" y="379"/>
                    <a:pt x="248" y="550"/>
                  </a:cubicBezTo>
                  <a:cubicBezTo>
                    <a:pt x="149" y="714"/>
                    <a:pt x="1" y="907"/>
                    <a:pt x="58" y="1105"/>
                  </a:cubicBezTo>
                  <a:cubicBezTo>
                    <a:pt x="83" y="1192"/>
                    <a:pt x="155" y="1229"/>
                    <a:pt x="231" y="1229"/>
                  </a:cubicBezTo>
                  <a:cubicBezTo>
                    <a:pt x="268" y="1229"/>
                    <a:pt x="306" y="1220"/>
                    <a:pt x="339" y="1204"/>
                  </a:cubicBezTo>
                  <a:cubicBezTo>
                    <a:pt x="495" y="1124"/>
                    <a:pt x="545" y="881"/>
                    <a:pt x="609" y="733"/>
                  </a:cubicBezTo>
                  <a:cubicBezTo>
                    <a:pt x="685" y="561"/>
                    <a:pt x="757" y="391"/>
                    <a:pt x="845" y="226"/>
                  </a:cubicBezTo>
                  <a:cubicBezTo>
                    <a:pt x="903" y="116"/>
                    <a:pt x="799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394;p61"/>
            <p:cNvSpPr/>
            <p:nvPr/>
          </p:nvSpPr>
          <p:spPr>
            <a:xfrm>
              <a:off x="1682430" y="2598644"/>
              <a:ext cx="11070" cy="27583"/>
            </a:xfrm>
            <a:custGeom>
              <a:avLst/>
              <a:gdLst/>
              <a:ahLst/>
              <a:cxnLst/>
              <a:rect l="l" t="t" r="r" b="b"/>
              <a:pathLst>
                <a:path w="480" h="1196" extrusionOk="0">
                  <a:moveTo>
                    <a:pt x="337" y="0"/>
                  </a:moveTo>
                  <a:cubicBezTo>
                    <a:pt x="294" y="0"/>
                    <a:pt x="250" y="20"/>
                    <a:pt x="232" y="60"/>
                  </a:cubicBezTo>
                  <a:cubicBezTo>
                    <a:pt x="160" y="235"/>
                    <a:pt x="141" y="428"/>
                    <a:pt x="91" y="611"/>
                  </a:cubicBezTo>
                  <a:cubicBezTo>
                    <a:pt x="46" y="798"/>
                    <a:pt x="0" y="946"/>
                    <a:pt x="46" y="1135"/>
                  </a:cubicBezTo>
                  <a:cubicBezTo>
                    <a:pt x="56" y="1178"/>
                    <a:pt x="90" y="1196"/>
                    <a:pt x="125" y="1196"/>
                  </a:cubicBezTo>
                  <a:cubicBezTo>
                    <a:pt x="153" y="1196"/>
                    <a:pt x="182" y="1185"/>
                    <a:pt x="202" y="1166"/>
                  </a:cubicBezTo>
                  <a:cubicBezTo>
                    <a:pt x="358" y="1030"/>
                    <a:pt x="388" y="847"/>
                    <a:pt x="418" y="649"/>
                  </a:cubicBezTo>
                  <a:cubicBezTo>
                    <a:pt x="449" y="459"/>
                    <a:pt x="479" y="265"/>
                    <a:pt x="441" y="75"/>
                  </a:cubicBezTo>
                  <a:cubicBezTo>
                    <a:pt x="431" y="25"/>
                    <a:pt x="384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395;p61"/>
            <p:cNvSpPr/>
            <p:nvPr/>
          </p:nvSpPr>
          <p:spPr>
            <a:xfrm>
              <a:off x="1657084" y="2607223"/>
              <a:ext cx="12039" cy="31988"/>
            </a:xfrm>
            <a:custGeom>
              <a:avLst/>
              <a:gdLst/>
              <a:ahLst/>
              <a:cxnLst/>
              <a:rect l="l" t="t" r="r" b="b"/>
              <a:pathLst>
                <a:path w="522" h="1387" extrusionOk="0">
                  <a:moveTo>
                    <a:pt x="252" y="0"/>
                  </a:moveTo>
                  <a:cubicBezTo>
                    <a:pt x="211" y="0"/>
                    <a:pt x="167" y="32"/>
                    <a:pt x="167" y="84"/>
                  </a:cubicBezTo>
                  <a:cubicBezTo>
                    <a:pt x="167" y="289"/>
                    <a:pt x="145" y="501"/>
                    <a:pt x="111" y="707"/>
                  </a:cubicBezTo>
                  <a:cubicBezTo>
                    <a:pt x="80" y="889"/>
                    <a:pt x="0" y="1064"/>
                    <a:pt x="4" y="1251"/>
                  </a:cubicBezTo>
                  <a:cubicBezTo>
                    <a:pt x="4" y="1331"/>
                    <a:pt x="81" y="1386"/>
                    <a:pt x="155" y="1386"/>
                  </a:cubicBezTo>
                  <a:cubicBezTo>
                    <a:pt x="194" y="1386"/>
                    <a:pt x="232" y="1372"/>
                    <a:pt x="259" y="1338"/>
                  </a:cubicBezTo>
                  <a:cubicBezTo>
                    <a:pt x="521" y="1000"/>
                    <a:pt x="438" y="433"/>
                    <a:pt x="320" y="53"/>
                  </a:cubicBezTo>
                  <a:cubicBezTo>
                    <a:pt x="309" y="16"/>
                    <a:pt x="281" y="0"/>
                    <a:pt x="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396;p61"/>
            <p:cNvSpPr/>
            <p:nvPr/>
          </p:nvSpPr>
          <p:spPr>
            <a:xfrm>
              <a:off x="1693477" y="2648159"/>
              <a:ext cx="9433" cy="23478"/>
            </a:xfrm>
            <a:custGeom>
              <a:avLst/>
              <a:gdLst/>
              <a:ahLst/>
              <a:cxnLst/>
              <a:rect l="l" t="t" r="r" b="b"/>
              <a:pathLst>
                <a:path w="409" h="1018" extrusionOk="0">
                  <a:moveTo>
                    <a:pt x="291" y="0"/>
                  </a:moveTo>
                  <a:cubicBezTo>
                    <a:pt x="258" y="0"/>
                    <a:pt x="226" y="16"/>
                    <a:pt x="209" y="53"/>
                  </a:cubicBezTo>
                  <a:cubicBezTo>
                    <a:pt x="149" y="197"/>
                    <a:pt x="95" y="346"/>
                    <a:pt x="53" y="498"/>
                  </a:cubicBezTo>
                  <a:cubicBezTo>
                    <a:pt x="7" y="662"/>
                    <a:pt x="0" y="783"/>
                    <a:pt x="38" y="947"/>
                  </a:cubicBezTo>
                  <a:cubicBezTo>
                    <a:pt x="46" y="992"/>
                    <a:pt x="93" y="1018"/>
                    <a:pt x="139" y="1018"/>
                  </a:cubicBezTo>
                  <a:cubicBezTo>
                    <a:pt x="177" y="1018"/>
                    <a:pt x="215" y="1000"/>
                    <a:pt x="228" y="962"/>
                  </a:cubicBezTo>
                  <a:cubicBezTo>
                    <a:pt x="278" y="818"/>
                    <a:pt x="297" y="704"/>
                    <a:pt x="312" y="551"/>
                  </a:cubicBezTo>
                  <a:cubicBezTo>
                    <a:pt x="327" y="407"/>
                    <a:pt x="354" y="259"/>
                    <a:pt x="392" y="114"/>
                  </a:cubicBezTo>
                  <a:cubicBezTo>
                    <a:pt x="408" y="49"/>
                    <a:pt x="348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397;p61"/>
            <p:cNvSpPr/>
            <p:nvPr/>
          </p:nvSpPr>
          <p:spPr>
            <a:xfrm>
              <a:off x="1755907" y="2632454"/>
              <a:ext cx="14368" cy="23316"/>
            </a:xfrm>
            <a:custGeom>
              <a:avLst/>
              <a:gdLst/>
              <a:ahLst/>
              <a:cxnLst/>
              <a:rect l="l" t="t" r="r" b="b"/>
              <a:pathLst>
                <a:path w="623" h="1011" extrusionOk="0">
                  <a:moveTo>
                    <a:pt x="464" y="1"/>
                  </a:moveTo>
                  <a:cubicBezTo>
                    <a:pt x="421" y="1"/>
                    <a:pt x="380" y="21"/>
                    <a:pt x="362" y="69"/>
                  </a:cubicBezTo>
                  <a:cubicBezTo>
                    <a:pt x="304" y="221"/>
                    <a:pt x="229" y="358"/>
                    <a:pt x="152" y="499"/>
                  </a:cubicBezTo>
                  <a:cubicBezTo>
                    <a:pt x="83" y="620"/>
                    <a:pt x="0" y="780"/>
                    <a:pt x="11" y="920"/>
                  </a:cubicBezTo>
                  <a:cubicBezTo>
                    <a:pt x="14" y="979"/>
                    <a:pt x="59" y="1011"/>
                    <a:pt x="109" y="1011"/>
                  </a:cubicBezTo>
                  <a:cubicBezTo>
                    <a:pt x="127" y="1011"/>
                    <a:pt x="146" y="1006"/>
                    <a:pt x="164" y="997"/>
                  </a:cubicBezTo>
                  <a:cubicBezTo>
                    <a:pt x="297" y="932"/>
                    <a:pt x="388" y="750"/>
                    <a:pt x="437" y="616"/>
                  </a:cubicBezTo>
                  <a:cubicBezTo>
                    <a:pt x="499" y="464"/>
                    <a:pt x="540" y="304"/>
                    <a:pt x="594" y="148"/>
                  </a:cubicBezTo>
                  <a:cubicBezTo>
                    <a:pt x="623" y="64"/>
                    <a:pt x="54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398;p61"/>
            <p:cNvSpPr/>
            <p:nvPr/>
          </p:nvSpPr>
          <p:spPr>
            <a:xfrm>
              <a:off x="1788056" y="2642325"/>
              <a:ext cx="13076" cy="24077"/>
            </a:xfrm>
            <a:custGeom>
              <a:avLst/>
              <a:gdLst/>
              <a:ahLst/>
              <a:cxnLst/>
              <a:rect l="l" t="t" r="r" b="b"/>
              <a:pathLst>
                <a:path w="567" h="1044" extrusionOk="0">
                  <a:moveTo>
                    <a:pt x="429" y="0"/>
                  </a:moveTo>
                  <a:cubicBezTo>
                    <a:pt x="395" y="0"/>
                    <a:pt x="363" y="17"/>
                    <a:pt x="344" y="59"/>
                  </a:cubicBezTo>
                  <a:cubicBezTo>
                    <a:pt x="214" y="348"/>
                    <a:pt x="47" y="641"/>
                    <a:pt x="5" y="957"/>
                  </a:cubicBezTo>
                  <a:cubicBezTo>
                    <a:pt x="0" y="1001"/>
                    <a:pt x="39" y="1043"/>
                    <a:pt x="79" y="1043"/>
                  </a:cubicBezTo>
                  <a:cubicBezTo>
                    <a:pt x="96" y="1043"/>
                    <a:pt x="113" y="1035"/>
                    <a:pt x="127" y="1017"/>
                  </a:cubicBezTo>
                  <a:cubicBezTo>
                    <a:pt x="321" y="766"/>
                    <a:pt x="419" y="447"/>
                    <a:pt x="534" y="154"/>
                  </a:cubicBezTo>
                  <a:cubicBezTo>
                    <a:pt x="566" y="70"/>
                    <a:pt x="496" y="0"/>
                    <a:pt x="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399;p61"/>
            <p:cNvSpPr/>
            <p:nvPr/>
          </p:nvSpPr>
          <p:spPr>
            <a:xfrm>
              <a:off x="1822120" y="2614004"/>
              <a:ext cx="13630" cy="22578"/>
            </a:xfrm>
            <a:custGeom>
              <a:avLst/>
              <a:gdLst/>
              <a:ahLst/>
              <a:cxnLst/>
              <a:rect l="l" t="t" r="r" b="b"/>
              <a:pathLst>
                <a:path w="591" h="979" extrusionOk="0">
                  <a:moveTo>
                    <a:pt x="427" y="0"/>
                  </a:moveTo>
                  <a:cubicBezTo>
                    <a:pt x="385" y="0"/>
                    <a:pt x="342" y="20"/>
                    <a:pt x="311" y="67"/>
                  </a:cubicBezTo>
                  <a:cubicBezTo>
                    <a:pt x="171" y="291"/>
                    <a:pt x="0" y="606"/>
                    <a:pt x="79" y="880"/>
                  </a:cubicBezTo>
                  <a:cubicBezTo>
                    <a:pt x="98" y="946"/>
                    <a:pt x="155" y="978"/>
                    <a:pt x="214" y="978"/>
                  </a:cubicBezTo>
                  <a:cubicBezTo>
                    <a:pt x="268" y="978"/>
                    <a:pt x="322" y="952"/>
                    <a:pt x="350" y="899"/>
                  </a:cubicBezTo>
                  <a:cubicBezTo>
                    <a:pt x="411" y="785"/>
                    <a:pt x="414" y="667"/>
                    <a:pt x="441" y="542"/>
                  </a:cubicBezTo>
                  <a:cubicBezTo>
                    <a:pt x="467" y="424"/>
                    <a:pt x="502" y="299"/>
                    <a:pt x="548" y="185"/>
                  </a:cubicBezTo>
                  <a:cubicBezTo>
                    <a:pt x="590" y="81"/>
                    <a:pt x="511" y="0"/>
                    <a:pt x="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400;p61"/>
            <p:cNvSpPr/>
            <p:nvPr/>
          </p:nvSpPr>
          <p:spPr>
            <a:xfrm>
              <a:off x="1798596" y="2585545"/>
              <a:ext cx="13953" cy="23293"/>
            </a:xfrm>
            <a:custGeom>
              <a:avLst/>
              <a:gdLst/>
              <a:ahLst/>
              <a:cxnLst/>
              <a:rect l="l" t="t" r="r" b="b"/>
              <a:pathLst>
                <a:path w="605" h="1010" extrusionOk="0">
                  <a:moveTo>
                    <a:pt x="516" y="1"/>
                  </a:moveTo>
                  <a:cubicBezTo>
                    <a:pt x="497" y="1"/>
                    <a:pt x="477" y="9"/>
                    <a:pt x="461" y="27"/>
                  </a:cubicBezTo>
                  <a:cubicBezTo>
                    <a:pt x="347" y="157"/>
                    <a:pt x="263" y="312"/>
                    <a:pt x="176" y="461"/>
                  </a:cubicBezTo>
                  <a:cubicBezTo>
                    <a:pt x="88" y="613"/>
                    <a:pt x="1" y="750"/>
                    <a:pt x="31" y="932"/>
                  </a:cubicBezTo>
                  <a:cubicBezTo>
                    <a:pt x="40" y="979"/>
                    <a:pt x="74" y="1010"/>
                    <a:pt x="116" y="1010"/>
                  </a:cubicBezTo>
                  <a:cubicBezTo>
                    <a:pt x="131" y="1010"/>
                    <a:pt x="148" y="1006"/>
                    <a:pt x="164" y="996"/>
                  </a:cubicBezTo>
                  <a:cubicBezTo>
                    <a:pt x="324" y="905"/>
                    <a:pt x="373" y="757"/>
                    <a:pt x="438" y="594"/>
                  </a:cubicBezTo>
                  <a:cubicBezTo>
                    <a:pt x="499" y="430"/>
                    <a:pt x="567" y="266"/>
                    <a:pt x="594" y="96"/>
                  </a:cubicBezTo>
                  <a:cubicBezTo>
                    <a:pt x="605" y="43"/>
                    <a:pt x="561" y="1"/>
                    <a:pt x="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401;p61"/>
            <p:cNvSpPr/>
            <p:nvPr/>
          </p:nvSpPr>
          <p:spPr>
            <a:xfrm>
              <a:off x="1782037" y="2557547"/>
              <a:ext cx="13791" cy="23086"/>
            </a:xfrm>
            <a:custGeom>
              <a:avLst/>
              <a:gdLst/>
              <a:ahLst/>
              <a:cxnLst/>
              <a:rect l="l" t="t" r="r" b="b"/>
              <a:pathLst>
                <a:path w="598" h="1001" extrusionOk="0">
                  <a:moveTo>
                    <a:pt x="423" y="0"/>
                  </a:moveTo>
                  <a:cubicBezTo>
                    <a:pt x="359" y="0"/>
                    <a:pt x="294" y="37"/>
                    <a:pt x="270" y="120"/>
                  </a:cubicBezTo>
                  <a:cubicBezTo>
                    <a:pt x="232" y="257"/>
                    <a:pt x="164" y="378"/>
                    <a:pt x="114" y="511"/>
                  </a:cubicBezTo>
                  <a:cubicBezTo>
                    <a:pt x="91" y="572"/>
                    <a:pt x="84" y="636"/>
                    <a:pt x="57" y="701"/>
                  </a:cubicBezTo>
                  <a:cubicBezTo>
                    <a:pt x="31" y="769"/>
                    <a:pt x="4" y="819"/>
                    <a:pt x="4" y="892"/>
                  </a:cubicBezTo>
                  <a:cubicBezTo>
                    <a:pt x="1" y="951"/>
                    <a:pt x="60" y="1000"/>
                    <a:pt x="117" y="1000"/>
                  </a:cubicBezTo>
                  <a:cubicBezTo>
                    <a:pt x="129" y="1000"/>
                    <a:pt x="141" y="998"/>
                    <a:pt x="152" y="994"/>
                  </a:cubicBezTo>
                  <a:cubicBezTo>
                    <a:pt x="224" y="960"/>
                    <a:pt x="266" y="914"/>
                    <a:pt x="316" y="850"/>
                  </a:cubicBezTo>
                  <a:cubicBezTo>
                    <a:pt x="361" y="789"/>
                    <a:pt x="422" y="727"/>
                    <a:pt x="461" y="655"/>
                  </a:cubicBezTo>
                  <a:cubicBezTo>
                    <a:pt x="533" y="518"/>
                    <a:pt x="559" y="336"/>
                    <a:pt x="582" y="184"/>
                  </a:cubicBezTo>
                  <a:cubicBezTo>
                    <a:pt x="597" y="68"/>
                    <a:pt x="511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402;p61"/>
            <p:cNvSpPr/>
            <p:nvPr/>
          </p:nvSpPr>
          <p:spPr>
            <a:xfrm>
              <a:off x="1825787" y="2539996"/>
              <a:ext cx="9963" cy="26107"/>
            </a:xfrm>
            <a:custGeom>
              <a:avLst/>
              <a:gdLst/>
              <a:ahLst/>
              <a:cxnLst/>
              <a:rect l="l" t="t" r="r" b="b"/>
              <a:pathLst>
                <a:path w="432" h="1132" extrusionOk="0">
                  <a:moveTo>
                    <a:pt x="283" y="0"/>
                  </a:moveTo>
                  <a:cubicBezTo>
                    <a:pt x="232" y="0"/>
                    <a:pt x="182" y="31"/>
                    <a:pt x="168" y="101"/>
                  </a:cubicBezTo>
                  <a:cubicBezTo>
                    <a:pt x="138" y="265"/>
                    <a:pt x="107" y="428"/>
                    <a:pt x="76" y="591"/>
                  </a:cubicBezTo>
                  <a:cubicBezTo>
                    <a:pt x="50" y="744"/>
                    <a:pt x="1" y="888"/>
                    <a:pt x="38" y="1040"/>
                  </a:cubicBezTo>
                  <a:cubicBezTo>
                    <a:pt x="56" y="1104"/>
                    <a:pt x="106" y="1131"/>
                    <a:pt x="159" y="1131"/>
                  </a:cubicBezTo>
                  <a:cubicBezTo>
                    <a:pt x="211" y="1131"/>
                    <a:pt x="265" y="1105"/>
                    <a:pt x="293" y="1060"/>
                  </a:cubicBezTo>
                  <a:cubicBezTo>
                    <a:pt x="369" y="934"/>
                    <a:pt x="357" y="767"/>
                    <a:pt x="373" y="622"/>
                  </a:cubicBezTo>
                  <a:cubicBezTo>
                    <a:pt x="389" y="466"/>
                    <a:pt x="407" y="310"/>
                    <a:pt x="422" y="154"/>
                  </a:cubicBezTo>
                  <a:cubicBezTo>
                    <a:pt x="431" y="59"/>
                    <a:pt x="35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403;p61"/>
            <p:cNvSpPr/>
            <p:nvPr/>
          </p:nvSpPr>
          <p:spPr>
            <a:xfrm>
              <a:off x="1819375" y="2505426"/>
              <a:ext cx="9456" cy="22417"/>
            </a:xfrm>
            <a:custGeom>
              <a:avLst/>
              <a:gdLst/>
              <a:ahLst/>
              <a:cxnLst/>
              <a:rect l="l" t="t" r="r" b="b"/>
              <a:pathLst>
                <a:path w="410" h="972" extrusionOk="0">
                  <a:moveTo>
                    <a:pt x="274" y="0"/>
                  </a:moveTo>
                  <a:cubicBezTo>
                    <a:pt x="225" y="0"/>
                    <a:pt x="176" y="28"/>
                    <a:pt x="160" y="90"/>
                  </a:cubicBezTo>
                  <a:cubicBezTo>
                    <a:pt x="92" y="349"/>
                    <a:pt x="16" y="592"/>
                    <a:pt x="5" y="859"/>
                  </a:cubicBezTo>
                  <a:cubicBezTo>
                    <a:pt x="0" y="928"/>
                    <a:pt x="67" y="971"/>
                    <a:pt x="132" y="971"/>
                  </a:cubicBezTo>
                  <a:cubicBezTo>
                    <a:pt x="176" y="971"/>
                    <a:pt x="220" y="951"/>
                    <a:pt x="237" y="904"/>
                  </a:cubicBezTo>
                  <a:cubicBezTo>
                    <a:pt x="328" y="657"/>
                    <a:pt x="354" y="402"/>
                    <a:pt x="396" y="141"/>
                  </a:cubicBezTo>
                  <a:cubicBezTo>
                    <a:pt x="410" y="52"/>
                    <a:pt x="34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404;p61"/>
            <p:cNvSpPr/>
            <p:nvPr/>
          </p:nvSpPr>
          <p:spPr>
            <a:xfrm>
              <a:off x="1860081" y="2496570"/>
              <a:ext cx="12546" cy="27629"/>
            </a:xfrm>
            <a:custGeom>
              <a:avLst/>
              <a:gdLst/>
              <a:ahLst/>
              <a:cxnLst/>
              <a:rect l="l" t="t" r="r" b="b"/>
              <a:pathLst>
                <a:path w="544" h="1198" extrusionOk="0">
                  <a:moveTo>
                    <a:pt x="376" y="1"/>
                  </a:moveTo>
                  <a:cubicBezTo>
                    <a:pt x="312" y="1"/>
                    <a:pt x="250" y="38"/>
                    <a:pt x="239" y="118"/>
                  </a:cubicBezTo>
                  <a:cubicBezTo>
                    <a:pt x="216" y="285"/>
                    <a:pt x="179" y="448"/>
                    <a:pt x="137" y="611"/>
                  </a:cubicBezTo>
                  <a:cubicBezTo>
                    <a:pt x="91" y="775"/>
                    <a:pt x="0" y="916"/>
                    <a:pt x="34" y="1083"/>
                  </a:cubicBezTo>
                  <a:cubicBezTo>
                    <a:pt x="49" y="1158"/>
                    <a:pt x="125" y="1198"/>
                    <a:pt x="196" y="1198"/>
                  </a:cubicBezTo>
                  <a:cubicBezTo>
                    <a:pt x="230" y="1198"/>
                    <a:pt x="263" y="1189"/>
                    <a:pt x="288" y="1171"/>
                  </a:cubicBezTo>
                  <a:cubicBezTo>
                    <a:pt x="437" y="1067"/>
                    <a:pt x="464" y="858"/>
                    <a:pt x="498" y="688"/>
                  </a:cubicBezTo>
                  <a:cubicBezTo>
                    <a:pt x="536" y="505"/>
                    <a:pt x="544" y="327"/>
                    <a:pt x="532" y="140"/>
                  </a:cubicBezTo>
                  <a:cubicBezTo>
                    <a:pt x="528" y="50"/>
                    <a:pt x="451" y="1"/>
                    <a:pt x="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405;p61"/>
            <p:cNvSpPr/>
            <p:nvPr/>
          </p:nvSpPr>
          <p:spPr>
            <a:xfrm>
              <a:off x="1863471" y="2565480"/>
              <a:ext cx="12131" cy="22255"/>
            </a:xfrm>
            <a:custGeom>
              <a:avLst/>
              <a:gdLst/>
              <a:ahLst/>
              <a:cxnLst/>
              <a:rect l="l" t="t" r="r" b="b"/>
              <a:pathLst>
                <a:path w="526" h="965" extrusionOk="0">
                  <a:moveTo>
                    <a:pt x="374" y="0"/>
                  </a:moveTo>
                  <a:cubicBezTo>
                    <a:pt x="336" y="0"/>
                    <a:pt x="298" y="18"/>
                    <a:pt x="275" y="60"/>
                  </a:cubicBezTo>
                  <a:cubicBezTo>
                    <a:pt x="199" y="190"/>
                    <a:pt x="141" y="323"/>
                    <a:pt x="96" y="467"/>
                  </a:cubicBezTo>
                  <a:cubicBezTo>
                    <a:pt x="55" y="597"/>
                    <a:pt x="1" y="753"/>
                    <a:pt x="43" y="890"/>
                  </a:cubicBezTo>
                  <a:cubicBezTo>
                    <a:pt x="57" y="940"/>
                    <a:pt x="100" y="964"/>
                    <a:pt x="145" y="964"/>
                  </a:cubicBezTo>
                  <a:cubicBezTo>
                    <a:pt x="185" y="964"/>
                    <a:pt x="227" y="944"/>
                    <a:pt x="248" y="904"/>
                  </a:cubicBezTo>
                  <a:cubicBezTo>
                    <a:pt x="306" y="794"/>
                    <a:pt x="301" y="657"/>
                    <a:pt x="332" y="536"/>
                  </a:cubicBezTo>
                  <a:cubicBezTo>
                    <a:pt x="366" y="406"/>
                    <a:pt x="420" y="281"/>
                    <a:pt x="480" y="164"/>
                  </a:cubicBezTo>
                  <a:cubicBezTo>
                    <a:pt x="526" y="74"/>
                    <a:pt x="450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406;p61"/>
            <p:cNvSpPr/>
            <p:nvPr/>
          </p:nvSpPr>
          <p:spPr>
            <a:xfrm>
              <a:off x="1901339" y="2541057"/>
              <a:ext cx="13215" cy="25784"/>
            </a:xfrm>
            <a:custGeom>
              <a:avLst/>
              <a:gdLst/>
              <a:ahLst/>
              <a:cxnLst/>
              <a:rect l="l" t="t" r="r" b="b"/>
              <a:pathLst>
                <a:path w="573" h="1118" extrusionOk="0">
                  <a:moveTo>
                    <a:pt x="394" y="0"/>
                  </a:moveTo>
                  <a:cubicBezTo>
                    <a:pt x="346" y="0"/>
                    <a:pt x="301" y="25"/>
                    <a:pt x="279" y="82"/>
                  </a:cubicBezTo>
                  <a:cubicBezTo>
                    <a:pt x="226" y="219"/>
                    <a:pt x="173" y="356"/>
                    <a:pt x="119" y="493"/>
                  </a:cubicBezTo>
                  <a:cubicBezTo>
                    <a:pt x="63" y="640"/>
                    <a:pt x="32" y="770"/>
                    <a:pt x="13" y="922"/>
                  </a:cubicBezTo>
                  <a:cubicBezTo>
                    <a:pt x="1" y="1034"/>
                    <a:pt x="93" y="1118"/>
                    <a:pt x="184" y="1118"/>
                  </a:cubicBezTo>
                  <a:cubicBezTo>
                    <a:pt x="235" y="1118"/>
                    <a:pt x="286" y="1091"/>
                    <a:pt x="317" y="1028"/>
                  </a:cubicBezTo>
                  <a:cubicBezTo>
                    <a:pt x="386" y="891"/>
                    <a:pt x="431" y="766"/>
                    <a:pt x="461" y="614"/>
                  </a:cubicBezTo>
                  <a:cubicBezTo>
                    <a:pt x="492" y="470"/>
                    <a:pt x="522" y="321"/>
                    <a:pt x="553" y="177"/>
                  </a:cubicBezTo>
                  <a:cubicBezTo>
                    <a:pt x="572" y="77"/>
                    <a:pt x="480" y="0"/>
                    <a:pt x="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407;p61"/>
            <p:cNvSpPr/>
            <p:nvPr/>
          </p:nvSpPr>
          <p:spPr>
            <a:xfrm>
              <a:off x="1894190" y="2495393"/>
              <a:ext cx="13907" cy="24585"/>
            </a:xfrm>
            <a:custGeom>
              <a:avLst/>
              <a:gdLst/>
              <a:ahLst/>
              <a:cxnLst/>
              <a:rect l="l" t="t" r="r" b="b"/>
              <a:pathLst>
                <a:path w="603" h="1066" extrusionOk="0">
                  <a:moveTo>
                    <a:pt x="443" y="1"/>
                  </a:moveTo>
                  <a:cubicBezTo>
                    <a:pt x="399" y="1"/>
                    <a:pt x="356" y="21"/>
                    <a:pt x="334" y="69"/>
                  </a:cubicBezTo>
                  <a:cubicBezTo>
                    <a:pt x="269" y="214"/>
                    <a:pt x="201" y="351"/>
                    <a:pt x="144" y="495"/>
                  </a:cubicBezTo>
                  <a:cubicBezTo>
                    <a:pt x="87" y="632"/>
                    <a:pt x="0" y="776"/>
                    <a:pt x="18" y="925"/>
                  </a:cubicBezTo>
                  <a:cubicBezTo>
                    <a:pt x="29" y="1013"/>
                    <a:pt x="96" y="1065"/>
                    <a:pt x="169" y="1065"/>
                  </a:cubicBezTo>
                  <a:cubicBezTo>
                    <a:pt x="208" y="1065"/>
                    <a:pt x="250" y="1050"/>
                    <a:pt x="285" y="1016"/>
                  </a:cubicBezTo>
                  <a:cubicBezTo>
                    <a:pt x="392" y="913"/>
                    <a:pt x="415" y="742"/>
                    <a:pt x="456" y="606"/>
                  </a:cubicBezTo>
                  <a:cubicBezTo>
                    <a:pt x="502" y="457"/>
                    <a:pt x="540" y="305"/>
                    <a:pt x="578" y="157"/>
                  </a:cubicBezTo>
                  <a:cubicBezTo>
                    <a:pt x="602" y="65"/>
                    <a:pt x="521" y="1"/>
                    <a:pt x="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408;p61"/>
            <p:cNvSpPr/>
            <p:nvPr/>
          </p:nvSpPr>
          <p:spPr>
            <a:xfrm>
              <a:off x="1919605" y="2497423"/>
              <a:ext cx="11001" cy="28436"/>
            </a:xfrm>
            <a:custGeom>
              <a:avLst/>
              <a:gdLst/>
              <a:ahLst/>
              <a:cxnLst/>
              <a:rect l="l" t="t" r="r" b="b"/>
              <a:pathLst>
                <a:path w="477" h="1233" extrusionOk="0">
                  <a:moveTo>
                    <a:pt x="311" y="0"/>
                  </a:moveTo>
                  <a:cubicBezTo>
                    <a:pt x="254" y="0"/>
                    <a:pt x="201" y="34"/>
                    <a:pt x="187" y="111"/>
                  </a:cubicBezTo>
                  <a:cubicBezTo>
                    <a:pt x="122" y="437"/>
                    <a:pt x="1" y="825"/>
                    <a:pt x="88" y="1156"/>
                  </a:cubicBezTo>
                  <a:cubicBezTo>
                    <a:pt x="100" y="1209"/>
                    <a:pt x="141" y="1232"/>
                    <a:pt x="185" y="1232"/>
                  </a:cubicBezTo>
                  <a:cubicBezTo>
                    <a:pt x="227" y="1232"/>
                    <a:pt x="271" y="1211"/>
                    <a:pt x="293" y="1172"/>
                  </a:cubicBezTo>
                  <a:cubicBezTo>
                    <a:pt x="457" y="890"/>
                    <a:pt x="441" y="491"/>
                    <a:pt x="468" y="172"/>
                  </a:cubicBezTo>
                  <a:cubicBezTo>
                    <a:pt x="477" y="67"/>
                    <a:pt x="391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409;p61"/>
            <p:cNvSpPr/>
            <p:nvPr/>
          </p:nvSpPr>
          <p:spPr>
            <a:xfrm>
              <a:off x="1941952" y="2486814"/>
              <a:ext cx="10378" cy="26337"/>
            </a:xfrm>
            <a:custGeom>
              <a:avLst/>
              <a:gdLst/>
              <a:ahLst/>
              <a:cxnLst/>
              <a:rect l="l" t="t" r="r" b="b"/>
              <a:pathLst>
                <a:path w="450" h="1142" extrusionOk="0">
                  <a:moveTo>
                    <a:pt x="280" y="0"/>
                  </a:moveTo>
                  <a:cubicBezTo>
                    <a:pt x="234" y="0"/>
                    <a:pt x="190" y="22"/>
                    <a:pt x="168" y="72"/>
                  </a:cubicBezTo>
                  <a:cubicBezTo>
                    <a:pt x="100" y="248"/>
                    <a:pt x="51" y="415"/>
                    <a:pt x="35" y="601"/>
                  </a:cubicBezTo>
                  <a:cubicBezTo>
                    <a:pt x="20" y="772"/>
                    <a:pt x="1" y="978"/>
                    <a:pt x="130" y="1103"/>
                  </a:cubicBezTo>
                  <a:cubicBezTo>
                    <a:pt x="157" y="1129"/>
                    <a:pt x="192" y="1141"/>
                    <a:pt x="228" y="1141"/>
                  </a:cubicBezTo>
                  <a:cubicBezTo>
                    <a:pt x="285" y="1141"/>
                    <a:pt x="343" y="1111"/>
                    <a:pt x="366" y="1057"/>
                  </a:cubicBezTo>
                  <a:cubicBezTo>
                    <a:pt x="430" y="920"/>
                    <a:pt x="370" y="772"/>
                    <a:pt x="366" y="628"/>
                  </a:cubicBezTo>
                  <a:cubicBezTo>
                    <a:pt x="362" y="472"/>
                    <a:pt x="381" y="312"/>
                    <a:pt x="423" y="164"/>
                  </a:cubicBezTo>
                  <a:cubicBezTo>
                    <a:pt x="450" y="69"/>
                    <a:pt x="363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410;p61"/>
            <p:cNvSpPr/>
            <p:nvPr/>
          </p:nvSpPr>
          <p:spPr>
            <a:xfrm>
              <a:off x="1922649" y="2443157"/>
              <a:ext cx="8187" cy="17758"/>
            </a:xfrm>
            <a:custGeom>
              <a:avLst/>
              <a:gdLst/>
              <a:ahLst/>
              <a:cxnLst/>
              <a:rect l="l" t="t" r="r" b="b"/>
              <a:pathLst>
                <a:path w="355" h="770" extrusionOk="0">
                  <a:moveTo>
                    <a:pt x="246" y="0"/>
                  </a:moveTo>
                  <a:cubicBezTo>
                    <a:pt x="190" y="0"/>
                    <a:pt x="133" y="39"/>
                    <a:pt x="130" y="110"/>
                  </a:cubicBezTo>
                  <a:cubicBezTo>
                    <a:pt x="127" y="202"/>
                    <a:pt x="112" y="293"/>
                    <a:pt x="89" y="380"/>
                  </a:cubicBezTo>
                  <a:cubicBezTo>
                    <a:pt x="62" y="472"/>
                    <a:pt x="13" y="547"/>
                    <a:pt x="5" y="642"/>
                  </a:cubicBezTo>
                  <a:cubicBezTo>
                    <a:pt x="0" y="716"/>
                    <a:pt x="53" y="770"/>
                    <a:pt x="113" y="770"/>
                  </a:cubicBezTo>
                  <a:cubicBezTo>
                    <a:pt x="140" y="770"/>
                    <a:pt x="169" y="759"/>
                    <a:pt x="195" y="734"/>
                  </a:cubicBezTo>
                  <a:cubicBezTo>
                    <a:pt x="344" y="593"/>
                    <a:pt x="355" y="293"/>
                    <a:pt x="348" y="99"/>
                  </a:cubicBezTo>
                  <a:cubicBezTo>
                    <a:pt x="344" y="32"/>
                    <a:pt x="29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411;p61"/>
            <p:cNvSpPr/>
            <p:nvPr/>
          </p:nvSpPr>
          <p:spPr>
            <a:xfrm>
              <a:off x="1890708" y="2459693"/>
              <a:ext cx="10770" cy="19396"/>
            </a:xfrm>
            <a:custGeom>
              <a:avLst/>
              <a:gdLst/>
              <a:ahLst/>
              <a:cxnLst/>
              <a:rect l="l" t="t" r="r" b="b"/>
              <a:pathLst>
                <a:path w="467" h="841" extrusionOk="0">
                  <a:moveTo>
                    <a:pt x="300" y="1"/>
                  </a:moveTo>
                  <a:cubicBezTo>
                    <a:pt x="256" y="1"/>
                    <a:pt x="215" y="21"/>
                    <a:pt x="197" y="70"/>
                  </a:cubicBezTo>
                  <a:cubicBezTo>
                    <a:pt x="155" y="180"/>
                    <a:pt x="113" y="290"/>
                    <a:pt x="75" y="401"/>
                  </a:cubicBezTo>
                  <a:cubicBezTo>
                    <a:pt x="33" y="515"/>
                    <a:pt x="6" y="610"/>
                    <a:pt x="3" y="732"/>
                  </a:cubicBezTo>
                  <a:cubicBezTo>
                    <a:pt x="0" y="795"/>
                    <a:pt x="64" y="841"/>
                    <a:pt x="123" y="841"/>
                  </a:cubicBezTo>
                  <a:cubicBezTo>
                    <a:pt x="153" y="841"/>
                    <a:pt x="182" y="829"/>
                    <a:pt x="201" y="800"/>
                  </a:cubicBezTo>
                  <a:cubicBezTo>
                    <a:pt x="231" y="755"/>
                    <a:pt x="265" y="713"/>
                    <a:pt x="288" y="664"/>
                  </a:cubicBezTo>
                  <a:cubicBezTo>
                    <a:pt x="311" y="610"/>
                    <a:pt x="326" y="549"/>
                    <a:pt x="341" y="496"/>
                  </a:cubicBezTo>
                  <a:cubicBezTo>
                    <a:pt x="375" y="382"/>
                    <a:pt x="409" y="271"/>
                    <a:pt x="440" y="157"/>
                  </a:cubicBezTo>
                  <a:cubicBezTo>
                    <a:pt x="466" y="67"/>
                    <a:pt x="379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412;p61"/>
            <p:cNvSpPr/>
            <p:nvPr/>
          </p:nvSpPr>
          <p:spPr>
            <a:xfrm>
              <a:off x="1934434" y="2398254"/>
              <a:ext cx="8072" cy="21886"/>
            </a:xfrm>
            <a:custGeom>
              <a:avLst/>
              <a:gdLst/>
              <a:ahLst/>
              <a:cxnLst/>
              <a:rect l="l" t="t" r="r" b="b"/>
              <a:pathLst>
                <a:path w="350" h="949" extrusionOk="0">
                  <a:moveTo>
                    <a:pt x="120" y="1"/>
                  </a:moveTo>
                  <a:cubicBezTo>
                    <a:pt x="60" y="1"/>
                    <a:pt x="1" y="41"/>
                    <a:pt x="12" y="115"/>
                  </a:cubicBezTo>
                  <a:cubicBezTo>
                    <a:pt x="35" y="240"/>
                    <a:pt x="49" y="366"/>
                    <a:pt x="65" y="494"/>
                  </a:cubicBezTo>
                  <a:cubicBezTo>
                    <a:pt x="80" y="620"/>
                    <a:pt x="53" y="750"/>
                    <a:pt x="76" y="875"/>
                  </a:cubicBezTo>
                  <a:cubicBezTo>
                    <a:pt x="83" y="918"/>
                    <a:pt x="122" y="948"/>
                    <a:pt x="160" y="948"/>
                  </a:cubicBezTo>
                  <a:cubicBezTo>
                    <a:pt x="186" y="948"/>
                    <a:pt x="211" y="935"/>
                    <a:pt x="228" y="905"/>
                  </a:cubicBezTo>
                  <a:cubicBezTo>
                    <a:pt x="349" y="670"/>
                    <a:pt x="308" y="316"/>
                    <a:pt x="228" y="73"/>
                  </a:cubicBezTo>
                  <a:cubicBezTo>
                    <a:pt x="211" y="24"/>
                    <a:pt x="166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413;p61"/>
            <p:cNvSpPr/>
            <p:nvPr/>
          </p:nvSpPr>
          <p:spPr>
            <a:xfrm>
              <a:off x="1948364" y="2422793"/>
              <a:ext cx="9686" cy="32011"/>
            </a:xfrm>
            <a:custGeom>
              <a:avLst/>
              <a:gdLst/>
              <a:ahLst/>
              <a:cxnLst/>
              <a:rect l="l" t="t" r="r" b="b"/>
              <a:pathLst>
                <a:path w="420" h="1388" extrusionOk="0">
                  <a:moveTo>
                    <a:pt x="275" y="0"/>
                  </a:moveTo>
                  <a:cubicBezTo>
                    <a:pt x="214" y="0"/>
                    <a:pt x="154" y="33"/>
                    <a:pt x="145" y="104"/>
                  </a:cubicBezTo>
                  <a:cubicBezTo>
                    <a:pt x="119" y="316"/>
                    <a:pt x="92" y="525"/>
                    <a:pt x="65" y="739"/>
                  </a:cubicBezTo>
                  <a:cubicBezTo>
                    <a:pt x="42" y="921"/>
                    <a:pt x="1" y="1115"/>
                    <a:pt x="50" y="1294"/>
                  </a:cubicBezTo>
                  <a:cubicBezTo>
                    <a:pt x="66" y="1356"/>
                    <a:pt x="123" y="1388"/>
                    <a:pt x="180" y="1388"/>
                  </a:cubicBezTo>
                  <a:cubicBezTo>
                    <a:pt x="230" y="1388"/>
                    <a:pt x="280" y="1363"/>
                    <a:pt x="301" y="1313"/>
                  </a:cubicBezTo>
                  <a:cubicBezTo>
                    <a:pt x="380" y="1146"/>
                    <a:pt x="369" y="944"/>
                    <a:pt x="380" y="765"/>
                  </a:cubicBezTo>
                  <a:cubicBezTo>
                    <a:pt x="392" y="553"/>
                    <a:pt x="403" y="339"/>
                    <a:pt x="415" y="127"/>
                  </a:cubicBezTo>
                  <a:cubicBezTo>
                    <a:pt x="419" y="45"/>
                    <a:pt x="346" y="0"/>
                    <a:pt x="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414;p61"/>
            <p:cNvSpPr/>
            <p:nvPr/>
          </p:nvSpPr>
          <p:spPr>
            <a:xfrm>
              <a:off x="1976246" y="2418572"/>
              <a:ext cx="11324" cy="29428"/>
            </a:xfrm>
            <a:custGeom>
              <a:avLst/>
              <a:gdLst/>
              <a:ahLst/>
              <a:cxnLst/>
              <a:rect l="l" t="t" r="r" b="b"/>
              <a:pathLst>
                <a:path w="491" h="1276" extrusionOk="0">
                  <a:moveTo>
                    <a:pt x="320" y="0"/>
                  </a:moveTo>
                  <a:cubicBezTo>
                    <a:pt x="265" y="0"/>
                    <a:pt x="210" y="31"/>
                    <a:pt x="206" y="89"/>
                  </a:cubicBezTo>
                  <a:cubicBezTo>
                    <a:pt x="187" y="271"/>
                    <a:pt x="152" y="450"/>
                    <a:pt x="110" y="625"/>
                  </a:cubicBezTo>
                  <a:cubicBezTo>
                    <a:pt x="77" y="781"/>
                    <a:pt x="1" y="987"/>
                    <a:pt x="27" y="1142"/>
                  </a:cubicBezTo>
                  <a:cubicBezTo>
                    <a:pt x="40" y="1227"/>
                    <a:pt x="99" y="1275"/>
                    <a:pt x="165" y="1275"/>
                  </a:cubicBezTo>
                  <a:cubicBezTo>
                    <a:pt x="202" y="1275"/>
                    <a:pt x="240" y="1261"/>
                    <a:pt x="275" y="1229"/>
                  </a:cubicBezTo>
                  <a:cubicBezTo>
                    <a:pt x="407" y="1112"/>
                    <a:pt x="464" y="850"/>
                    <a:pt x="475" y="678"/>
                  </a:cubicBezTo>
                  <a:cubicBezTo>
                    <a:pt x="491" y="473"/>
                    <a:pt x="472" y="279"/>
                    <a:pt x="430" y="78"/>
                  </a:cubicBezTo>
                  <a:cubicBezTo>
                    <a:pt x="419" y="25"/>
                    <a:pt x="370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415;p61"/>
            <p:cNvSpPr/>
            <p:nvPr/>
          </p:nvSpPr>
          <p:spPr>
            <a:xfrm>
              <a:off x="1985356" y="2362254"/>
              <a:ext cx="12269" cy="26522"/>
            </a:xfrm>
            <a:custGeom>
              <a:avLst/>
              <a:gdLst/>
              <a:ahLst/>
              <a:cxnLst/>
              <a:rect l="l" t="t" r="r" b="b"/>
              <a:pathLst>
                <a:path w="532" h="1150" extrusionOk="0">
                  <a:moveTo>
                    <a:pt x="397" y="1"/>
                  </a:moveTo>
                  <a:cubicBezTo>
                    <a:pt x="346" y="1"/>
                    <a:pt x="292" y="30"/>
                    <a:pt x="271" y="94"/>
                  </a:cubicBezTo>
                  <a:cubicBezTo>
                    <a:pt x="172" y="390"/>
                    <a:pt x="77" y="676"/>
                    <a:pt x="20" y="988"/>
                  </a:cubicBezTo>
                  <a:cubicBezTo>
                    <a:pt x="0" y="1092"/>
                    <a:pt x="74" y="1150"/>
                    <a:pt x="152" y="1150"/>
                  </a:cubicBezTo>
                  <a:cubicBezTo>
                    <a:pt x="210" y="1150"/>
                    <a:pt x="271" y="1116"/>
                    <a:pt x="294" y="1044"/>
                  </a:cubicBezTo>
                  <a:cubicBezTo>
                    <a:pt x="396" y="748"/>
                    <a:pt x="454" y="451"/>
                    <a:pt x="514" y="144"/>
                  </a:cubicBezTo>
                  <a:cubicBezTo>
                    <a:pt x="531" y="53"/>
                    <a:pt x="466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416;p61"/>
            <p:cNvSpPr/>
            <p:nvPr/>
          </p:nvSpPr>
          <p:spPr>
            <a:xfrm>
              <a:off x="1953876" y="2363084"/>
              <a:ext cx="13469" cy="30419"/>
            </a:xfrm>
            <a:custGeom>
              <a:avLst/>
              <a:gdLst/>
              <a:ahLst/>
              <a:cxnLst/>
              <a:rect l="l" t="t" r="r" b="b"/>
              <a:pathLst>
                <a:path w="584" h="1319" extrusionOk="0">
                  <a:moveTo>
                    <a:pt x="410" y="0"/>
                  </a:moveTo>
                  <a:cubicBezTo>
                    <a:pt x="359" y="0"/>
                    <a:pt x="308" y="29"/>
                    <a:pt x="301" y="89"/>
                  </a:cubicBezTo>
                  <a:cubicBezTo>
                    <a:pt x="282" y="286"/>
                    <a:pt x="218" y="487"/>
                    <a:pt x="153" y="673"/>
                  </a:cubicBezTo>
                  <a:cubicBezTo>
                    <a:pt x="92" y="849"/>
                    <a:pt x="1" y="1008"/>
                    <a:pt x="31" y="1194"/>
                  </a:cubicBezTo>
                  <a:cubicBezTo>
                    <a:pt x="43" y="1265"/>
                    <a:pt x="100" y="1319"/>
                    <a:pt x="166" y="1319"/>
                  </a:cubicBezTo>
                  <a:cubicBezTo>
                    <a:pt x="189" y="1319"/>
                    <a:pt x="213" y="1312"/>
                    <a:pt x="236" y="1298"/>
                  </a:cubicBezTo>
                  <a:cubicBezTo>
                    <a:pt x="583" y="1061"/>
                    <a:pt x="522" y="473"/>
                    <a:pt x="529" y="108"/>
                  </a:cubicBezTo>
                  <a:cubicBezTo>
                    <a:pt x="531" y="38"/>
                    <a:pt x="470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417;p61"/>
            <p:cNvSpPr/>
            <p:nvPr/>
          </p:nvSpPr>
          <p:spPr>
            <a:xfrm>
              <a:off x="1941007" y="2347816"/>
              <a:ext cx="9133" cy="16351"/>
            </a:xfrm>
            <a:custGeom>
              <a:avLst/>
              <a:gdLst/>
              <a:ahLst/>
              <a:cxnLst/>
              <a:rect l="l" t="t" r="r" b="b"/>
              <a:pathLst>
                <a:path w="396" h="709" extrusionOk="0">
                  <a:moveTo>
                    <a:pt x="147" y="1"/>
                  </a:moveTo>
                  <a:cubicBezTo>
                    <a:pt x="75" y="1"/>
                    <a:pt x="6" y="63"/>
                    <a:pt x="27" y="161"/>
                  </a:cubicBezTo>
                  <a:cubicBezTo>
                    <a:pt x="46" y="237"/>
                    <a:pt x="42" y="313"/>
                    <a:pt x="34" y="389"/>
                  </a:cubicBezTo>
                  <a:cubicBezTo>
                    <a:pt x="31" y="473"/>
                    <a:pt x="0" y="545"/>
                    <a:pt x="23" y="625"/>
                  </a:cubicBezTo>
                  <a:cubicBezTo>
                    <a:pt x="42" y="678"/>
                    <a:pt x="93" y="708"/>
                    <a:pt x="144" y="708"/>
                  </a:cubicBezTo>
                  <a:cubicBezTo>
                    <a:pt x="167" y="708"/>
                    <a:pt x="189" y="702"/>
                    <a:pt x="209" y="689"/>
                  </a:cubicBezTo>
                  <a:cubicBezTo>
                    <a:pt x="396" y="568"/>
                    <a:pt x="343" y="249"/>
                    <a:pt x="262" y="81"/>
                  </a:cubicBezTo>
                  <a:cubicBezTo>
                    <a:pt x="237" y="25"/>
                    <a:pt x="192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418;p61"/>
            <p:cNvSpPr/>
            <p:nvPr/>
          </p:nvSpPr>
          <p:spPr>
            <a:xfrm>
              <a:off x="1960126" y="2317997"/>
              <a:ext cx="11139" cy="27214"/>
            </a:xfrm>
            <a:custGeom>
              <a:avLst/>
              <a:gdLst/>
              <a:ahLst/>
              <a:cxnLst/>
              <a:rect l="l" t="t" r="r" b="b"/>
              <a:pathLst>
                <a:path w="483" h="1180" extrusionOk="0">
                  <a:moveTo>
                    <a:pt x="300" y="1"/>
                  </a:moveTo>
                  <a:cubicBezTo>
                    <a:pt x="241" y="1"/>
                    <a:pt x="178" y="45"/>
                    <a:pt x="182" y="115"/>
                  </a:cubicBezTo>
                  <a:cubicBezTo>
                    <a:pt x="190" y="279"/>
                    <a:pt x="163" y="450"/>
                    <a:pt x="121" y="606"/>
                  </a:cubicBezTo>
                  <a:cubicBezTo>
                    <a:pt x="79" y="754"/>
                    <a:pt x="0" y="910"/>
                    <a:pt x="46" y="1063"/>
                  </a:cubicBezTo>
                  <a:cubicBezTo>
                    <a:pt x="69" y="1135"/>
                    <a:pt x="139" y="1180"/>
                    <a:pt x="210" y="1180"/>
                  </a:cubicBezTo>
                  <a:cubicBezTo>
                    <a:pt x="242" y="1180"/>
                    <a:pt x="275" y="1170"/>
                    <a:pt x="304" y="1150"/>
                  </a:cubicBezTo>
                  <a:cubicBezTo>
                    <a:pt x="456" y="1043"/>
                    <a:pt x="479" y="815"/>
                    <a:pt x="479" y="637"/>
                  </a:cubicBezTo>
                  <a:cubicBezTo>
                    <a:pt x="483" y="439"/>
                    <a:pt x="441" y="261"/>
                    <a:pt x="395" y="74"/>
                  </a:cubicBezTo>
                  <a:cubicBezTo>
                    <a:pt x="383" y="23"/>
                    <a:pt x="342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419;p61"/>
            <p:cNvSpPr/>
            <p:nvPr/>
          </p:nvSpPr>
          <p:spPr>
            <a:xfrm>
              <a:off x="2027030" y="2001671"/>
              <a:ext cx="19926" cy="25692"/>
            </a:xfrm>
            <a:custGeom>
              <a:avLst/>
              <a:gdLst/>
              <a:ahLst/>
              <a:cxnLst/>
              <a:rect l="l" t="t" r="r" b="b"/>
              <a:pathLst>
                <a:path w="864" h="1114" extrusionOk="0">
                  <a:moveTo>
                    <a:pt x="693" y="1"/>
                  </a:moveTo>
                  <a:cubicBezTo>
                    <a:pt x="651" y="1"/>
                    <a:pt x="609" y="14"/>
                    <a:pt x="577" y="42"/>
                  </a:cubicBezTo>
                  <a:cubicBezTo>
                    <a:pt x="445" y="164"/>
                    <a:pt x="354" y="335"/>
                    <a:pt x="263" y="487"/>
                  </a:cubicBezTo>
                  <a:cubicBezTo>
                    <a:pt x="171" y="643"/>
                    <a:pt x="75" y="795"/>
                    <a:pt x="26" y="969"/>
                  </a:cubicBezTo>
                  <a:cubicBezTo>
                    <a:pt x="1" y="1063"/>
                    <a:pt x="72" y="1114"/>
                    <a:pt x="148" y="1114"/>
                  </a:cubicBezTo>
                  <a:cubicBezTo>
                    <a:pt x="183" y="1114"/>
                    <a:pt x="219" y="1103"/>
                    <a:pt x="247" y="1080"/>
                  </a:cubicBezTo>
                  <a:cubicBezTo>
                    <a:pt x="380" y="958"/>
                    <a:pt x="479" y="795"/>
                    <a:pt x="577" y="646"/>
                  </a:cubicBezTo>
                  <a:cubicBezTo>
                    <a:pt x="677" y="495"/>
                    <a:pt x="783" y="342"/>
                    <a:pt x="833" y="167"/>
                  </a:cubicBezTo>
                  <a:cubicBezTo>
                    <a:pt x="864" y="61"/>
                    <a:pt x="780" y="1"/>
                    <a:pt x="6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420;p61"/>
            <p:cNvSpPr/>
            <p:nvPr/>
          </p:nvSpPr>
          <p:spPr>
            <a:xfrm>
              <a:off x="2013954" y="1990786"/>
              <a:ext cx="14599" cy="15913"/>
            </a:xfrm>
            <a:custGeom>
              <a:avLst/>
              <a:gdLst/>
              <a:ahLst/>
              <a:cxnLst/>
              <a:rect l="l" t="t" r="r" b="b"/>
              <a:pathLst>
                <a:path w="633" h="690" extrusionOk="0">
                  <a:moveTo>
                    <a:pt x="522" y="0"/>
                  </a:moveTo>
                  <a:cubicBezTo>
                    <a:pt x="506" y="0"/>
                    <a:pt x="489" y="4"/>
                    <a:pt x="472" y="12"/>
                  </a:cubicBezTo>
                  <a:cubicBezTo>
                    <a:pt x="381" y="62"/>
                    <a:pt x="316" y="146"/>
                    <a:pt x="240" y="209"/>
                  </a:cubicBezTo>
                  <a:cubicBezTo>
                    <a:pt x="156" y="274"/>
                    <a:pt x="107" y="385"/>
                    <a:pt x="61" y="476"/>
                  </a:cubicBezTo>
                  <a:cubicBezTo>
                    <a:pt x="0" y="596"/>
                    <a:pt x="96" y="690"/>
                    <a:pt x="197" y="690"/>
                  </a:cubicBezTo>
                  <a:cubicBezTo>
                    <a:pt x="246" y="690"/>
                    <a:pt x="297" y="667"/>
                    <a:pt x="331" y="613"/>
                  </a:cubicBezTo>
                  <a:cubicBezTo>
                    <a:pt x="381" y="533"/>
                    <a:pt x="445" y="460"/>
                    <a:pt x="479" y="369"/>
                  </a:cubicBezTo>
                  <a:cubicBezTo>
                    <a:pt x="510" y="286"/>
                    <a:pt x="574" y="218"/>
                    <a:pt x="605" y="130"/>
                  </a:cubicBezTo>
                  <a:cubicBezTo>
                    <a:pt x="632" y="60"/>
                    <a:pt x="585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421;p61"/>
            <p:cNvSpPr/>
            <p:nvPr/>
          </p:nvSpPr>
          <p:spPr>
            <a:xfrm>
              <a:off x="2017390" y="1949296"/>
              <a:ext cx="24654" cy="27698"/>
            </a:xfrm>
            <a:custGeom>
              <a:avLst/>
              <a:gdLst/>
              <a:ahLst/>
              <a:cxnLst/>
              <a:rect l="l" t="t" r="r" b="b"/>
              <a:pathLst>
                <a:path w="1069" h="1201" extrusionOk="0">
                  <a:moveTo>
                    <a:pt x="960" y="0"/>
                  </a:moveTo>
                  <a:cubicBezTo>
                    <a:pt x="944" y="0"/>
                    <a:pt x="928" y="4"/>
                    <a:pt x="912" y="13"/>
                  </a:cubicBezTo>
                  <a:cubicBezTo>
                    <a:pt x="535" y="215"/>
                    <a:pt x="293" y="644"/>
                    <a:pt x="65" y="994"/>
                  </a:cubicBezTo>
                  <a:cubicBezTo>
                    <a:pt x="1" y="1091"/>
                    <a:pt x="105" y="1201"/>
                    <a:pt x="203" y="1201"/>
                  </a:cubicBezTo>
                  <a:cubicBezTo>
                    <a:pt x="239" y="1201"/>
                    <a:pt x="274" y="1186"/>
                    <a:pt x="300" y="1150"/>
                  </a:cubicBezTo>
                  <a:cubicBezTo>
                    <a:pt x="535" y="811"/>
                    <a:pt x="874" y="507"/>
                    <a:pt x="1041" y="123"/>
                  </a:cubicBezTo>
                  <a:cubicBezTo>
                    <a:pt x="1068" y="57"/>
                    <a:pt x="1019" y="0"/>
                    <a:pt x="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422;p61"/>
            <p:cNvSpPr/>
            <p:nvPr/>
          </p:nvSpPr>
          <p:spPr>
            <a:xfrm>
              <a:off x="2041237" y="1954278"/>
              <a:ext cx="16374" cy="18242"/>
            </a:xfrm>
            <a:custGeom>
              <a:avLst/>
              <a:gdLst/>
              <a:ahLst/>
              <a:cxnLst/>
              <a:rect l="l" t="t" r="r" b="b"/>
              <a:pathLst>
                <a:path w="710" h="791" extrusionOk="0">
                  <a:moveTo>
                    <a:pt x="584" y="1"/>
                  </a:moveTo>
                  <a:cubicBezTo>
                    <a:pt x="571" y="1"/>
                    <a:pt x="558" y="3"/>
                    <a:pt x="543" y="9"/>
                  </a:cubicBezTo>
                  <a:cubicBezTo>
                    <a:pt x="422" y="67"/>
                    <a:pt x="345" y="177"/>
                    <a:pt x="266" y="287"/>
                  </a:cubicBezTo>
                  <a:cubicBezTo>
                    <a:pt x="186" y="394"/>
                    <a:pt x="114" y="511"/>
                    <a:pt x="49" y="629"/>
                  </a:cubicBezTo>
                  <a:cubicBezTo>
                    <a:pt x="1" y="718"/>
                    <a:pt x="75" y="791"/>
                    <a:pt x="153" y="791"/>
                  </a:cubicBezTo>
                  <a:cubicBezTo>
                    <a:pt x="191" y="791"/>
                    <a:pt x="229" y="773"/>
                    <a:pt x="254" y="732"/>
                  </a:cubicBezTo>
                  <a:cubicBezTo>
                    <a:pt x="319" y="629"/>
                    <a:pt x="391" y="531"/>
                    <a:pt x="468" y="436"/>
                  </a:cubicBezTo>
                  <a:cubicBezTo>
                    <a:pt x="540" y="348"/>
                    <a:pt x="638" y="272"/>
                    <a:pt x="680" y="169"/>
                  </a:cubicBezTo>
                  <a:cubicBezTo>
                    <a:pt x="709" y="98"/>
                    <a:pt x="661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423;p61"/>
            <p:cNvSpPr/>
            <p:nvPr/>
          </p:nvSpPr>
          <p:spPr>
            <a:xfrm>
              <a:off x="2055743" y="1959167"/>
              <a:ext cx="30281" cy="23731"/>
            </a:xfrm>
            <a:custGeom>
              <a:avLst/>
              <a:gdLst/>
              <a:ahLst/>
              <a:cxnLst/>
              <a:rect l="l" t="t" r="r" b="b"/>
              <a:pathLst>
                <a:path w="1313" h="1029" extrusionOk="0">
                  <a:moveTo>
                    <a:pt x="1174" y="0"/>
                  </a:moveTo>
                  <a:cubicBezTo>
                    <a:pt x="1159" y="0"/>
                    <a:pt x="1144" y="4"/>
                    <a:pt x="1127" y="11"/>
                  </a:cubicBezTo>
                  <a:cubicBezTo>
                    <a:pt x="736" y="178"/>
                    <a:pt x="390" y="539"/>
                    <a:pt x="85" y="828"/>
                  </a:cubicBezTo>
                  <a:cubicBezTo>
                    <a:pt x="1" y="907"/>
                    <a:pt x="86" y="1029"/>
                    <a:pt x="183" y="1029"/>
                  </a:cubicBezTo>
                  <a:cubicBezTo>
                    <a:pt x="203" y="1029"/>
                    <a:pt x="225" y="1023"/>
                    <a:pt x="245" y="1010"/>
                  </a:cubicBezTo>
                  <a:cubicBezTo>
                    <a:pt x="436" y="885"/>
                    <a:pt x="618" y="764"/>
                    <a:pt x="792" y="619"/>
                  </a:cubicBezTo>
                  <a:cubicBezTo>
                    <a:pt x="948" y="490"/>
                    <a:pt x="1134" y="368"/>
                    <a:pt x="1257" y="204"/>
                  </a:cubicBezTo>
                  <a:cubicBezTo>
                    <a:pt x="1313" y="129"/>
                    <a:pt x="1263" y="0"/>
                    <a:pt x="1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424;p61"/>
            <p:cNvSpPr/>
            <p:nvPr/>
          </p:nvSpPr>
          <p:spPr>
            <a:xfrm>
              <a:off x="2105788" y="1921529"/>
              <a:ext cx="21540" cy="16167"/>
            </a:xfrm>
            <a:custGeom>
              <a:avLst/>
              <a:gdLst/>
              <a:ahLst/>
              <a:cxnLst/>
              <a:rect l="l" t="t" r="r" b="b"/>
              <a:pathLst>
                <a:path w="934" h="701" extrusionOk="0">
                  <a:moveTo>
                    <a:pt x="827" y="0"/>
                  </a:moveTo>
                  <a:cubicBezTo>
                    <a:pt x="823" y="0"/>
                    <a:pt x="820" y="0"/>
                    <a:pt x="817" y="1"/>
                  </a:cubicBezTo>
                  <a:cubicBezTo>
                    <a:pt x="672" y="15"/>
                    <a:pt x="573" y="115"/>
                    <a:pt x="463" y="201"/>
                  </a:cubicBezTo>
                  <a:cubicBezTo>
                    <a:pt x="338" y="297"/>
                    <a:pt x="215" y="396"/>
                    <a:pt x="94" y="494"/>
                  </a:cubicBezTo>
                  <a:cubicBezTo>
                    <a:pt x="0" y="566"/>
                    <a:pt x="61" y="701"/>
                    <a:pt x="155" y="701"/>
                  </a:cubicBezTo>
                  <a:cubicBezTo>
                    <a:pt x="175" y="701"/>
                    <a:pt x="197" y="694"/>
                    <a:pt x="219" y="680"/>
                  </a:cubicBezTo>
                  <a:cubicBezTo>
                    <a:pt x="349" y="594"/>
                    <a:pt x="478" y="506"/>
                    <a:pt x="607" y="418"/>
                  </a:cubicBezTo>
                  <a:cubicBezTo>
                    <a:pt x="721" y="343"/>
                    <a:pt x="854" y="274"/>
                    <a:pt x="908" y="145"/>
                  </a:cubicBezTo>
                  <a:cubicBezTo>
                    <a:pt x="933" y="83"/>
                    <a:pt x="896" y="0"/>
                    <a:pt x="8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425;p61"/>
            <p:cNvSpPr/>
            <p:nvPr/>
          </p:nvSpPr>
          <p:spPr>
            <a:xfrm>
              <a:off x="2072371" y="1923005"/>
              <a:ext cx="21056" cy="18819"/>
            </a:xfrm>
            <a:custGeom>
              <a:avLst/>
              <a:gdLst/>
              <a:ahLst/>
              <a:cxnLst/>
              <a:rect l="l" t="t" r="r" b="b"/>
              <a:pathLst>
                <a:path w="913" h="816" extrusionOk="0">
                  <a:moveTo>
                    <a:pt x="800" y="0"/>
                  </a:moveTo>
                  <a:cubicBezTo>
                    <a:pt x="784" y="0"/>
                    <a:pt x="766" y="5"/>
                    <a:pt x="748" y="16"/>
                  </a:cubicBezTo>
                  <a:cubicBezTo>
                    <a:pt x="464" y="179"/>
                    <a:pt x="254" y="404"/>
                    <a:pt x="53" y="658"/>
                  </a:cubicBezTo>
                  <a:cubicBezTo>
                    <a:pt x="1" y="723"/>
                    <a:pt x="53" y="815"/>
                    <a:pt x="123" y="815"/>
                  </a:cubicBezTo>
                  <a:cubicBezTo>
                    <a:pt x="140" y="815"/>
                    <a:pt x="157" y="810"/>
                    <a:pt x="174" y="799"/>
                  </a:cubicBezTo>
                  <a:cubicBezTo>
                    <a:pt x="444" y="613"/>
                    <a:pt x="684" y="423"/>
                    <a:pt x="866" y="153"/>
                  </a:cubicBezTo>
                  <a:cubicBezTo>
                    <a:pt x="913" y="85"/>
                    <a:pt x="86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426;p61"/>
            <p:cNvSpPr/>
            <p:nvPr/>
          </p:nvSpPr>
          <p:spPr>
            <a:xfrm>
              <a:off x="2053667" y="1907715"/>
              <a:ext cx="24677" cy="21679"/>
            </a:xfrm>
            <a:custGeom>
              <a:avLst/>
              <a:gdLst/>
              <a:ahLst/>
              <a:cxnLst/>
              <a:rect l="l" t="t" r="r" b="b"/>
              <a:pathLst>
                <a:path w="1070" h="940" extrusionOk="0">
                  <a:moveTo>
                    <a:pt x="917" y="0"/>
                  </a:moveTo>
                  <a:cubicBezTo>
                    <a:pt x="899" y="0"/>
                    <a:pt x="881" y="4"/>
                    <a:pt x="864" y="14"/>
                  </a:cubicBezTo>
                  <a:cubicBezTo>
                    <a:pt x="536" y="184"/>
                    <a:pt x="217" y="432"/>
                    <a:pt x="43" y="767"/>
                  </a:cubicBezTo>
                  <a:cubicBezTo>
                    <a:pt x="0" y="851"/>
                    <a:pt x="72" y="940"/>
                    <a:pt x="153" y="940"/>
                  </a:cubicBezTo>
                  <a:cubicBezTo>
                    <a:pt x="174" y="940"/>
                    <a:pt x="196" y="933"/>
                    <a:pt x="217" y="919"/>
                  </a:cubicBezTo>
                  <a:cubicBezTo>
                    <a:pt x="514" y="717"/>
                    <a:pt x="761" y="432"/>
                    <a:pt x="1001" y="166"/>
                  </a:cubicBezTo>
                  <a:cubicBezTo>
                    <a:pt x="1069" y="91"/>
                    <a:pt x="999" y="0"/>
                    <a:pt x="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427;p61"/>
            <p:cNvSpPr/>
            <p:nvPr/>
          </p:nvSpPr>
          <p:spPr>
            <a:xfrm>
              <a:off x="2101591" y="1856147"/>
              <a:ext cx="24585" cy="19534"/>
            </a:xfrm>
            <a:custGeom>
              <a:avLst/>
              <a:gdLst/>
              <a:ahLst/>
              <a:cxnLst/>
              <a:rect l="l" t="t" r="r" b="b"/>
              <a:pathLst>
                <a:path w="1066" h="847" extrusionOk="0">
                  <a:moveTo>
                    <a:pt x="994" y="0"/>
                  </a:moveTo>
                  <a:cubicBezTo>
                    <a:pt x="986" y="0"/>
                    <a:pt x="977" y="2"/>
                    <a:pt x="968" y="7"/>
                  </a:cubicBezTo>
                  <a:cubicBezTo>
                    <a:pt x="606" y="167"/>
                    <a:pt x="345" y="428"/>
                    <a:pt x="63" y="699"/>
                  </a:cubicBezTo>
                  <a:cubicBezTo>
                    <a:pt x="1" y="757"/>
                    <a:pt x="63" y="847"/>
                    <a:pt x="132" y="847"/>
                  </a:cubicBezTo>
                  <a:cubicBezTo>
                    <a:pt x="147" y="847"/>
                    <a:pt x="163" y="842"/>
                    <a:pt x="178" y="832"/>
                  </a:cubicBezTo>
                  <a:cubicBezTo>
                    <a:pt x="501" y="618"/>
                    <a:pt x="808" y="425"/>
                    <a:pt x="1036" y="109"/>
                  </a:cubicBezTo>
                  <a:cubicBezTo>
                    <a:pt x="1066" y="70"/>
                    <a:pt x="1042" y="0"/>
                    <a:pt x="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428;p61"/>
            <p:cNvSpPr/>
            <p:nvPr/>
          </p:nvSpPr>
          <p:spPr>
            <a:xfrm>
              <a:off x="2095157" y="1883983"/>
              <a:ext cx="29843" cy="21425"/>
            </a:xfrm>
            <a:custGeom>
              <a:avLst/>
              <a:gdLst/>
              <a:ahLst/>
              <a:cxnLst/>
              <a:rect l="l" t="t" r="r" b="b"/>
              <a:pathLst>
                <a:path w="1294" h="929" extrusionOk="0">
                  <a:moveTo>
                    <a:pt x="1061" y="1"/>
                  </a:moveTo>
                  <a:cubicBezTo>
                    <a:pt x="1050" y="1"/>
                    <a:pt x="1038" y="2"/>
                    <a:pt x="1027" y="4"/>
                  </a:cubicBezTo>
                  <a:cubicBezTo>
                    <a:pt x="840" y="50"/>
                    <a:pt x="685" y="214"/>
                    <a:pt x="536" y="332"/>
                  </a:cubicBezTo>
                  <a:cubicBezTo>
                    <a:pt x="384" y="453"/>
                    <a:pt x="236" y="575"/>
                    <a:pt x="95" y="712"/>
                  </a:cubicBezTo>
                  <a:cubicBezTo>
                    <a:pt x="0" y="810"/>
                    <a:pt x="100" y="929"/>
                    <a:pt x="208" y="929"/>
                  </a:cubicBezTo>
                  <a:cubicBezTo>
                    <a:pt x="230" y="929"/>
                    <a:pt x="253" y="924"/>
                    <a:pt x="274" y="913"/>
                  </a:cubicBezTo>
                  <a:cubicBezTo>
                    <a:pt x="460" y="818"/>
                    <a:pt x="631" y="704"/>
                    <a:pt x="802" y="587"/>
                  </a:cubicBezTo>
                  <a:cubicBezTo>
                    <a:pt x="954" y="483"/>
                    <a:pt x="1122" y="392"/>
                    <a:pt x="1220" y="232"/>
                  </a:cubicBezTo>
                  <a:cubicBezTo>
                    <a:pt x="1293" y="112"/>
                    <a:pt x="1175" y="1"/>
                    <a:pt x="10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429;p61"/>
            <p:cNvSpPr/>
            <p:nvPr/>
          </p:nvSpPr>
          <p:spPr>
            <a:xfrm>
              <a:off x="2128666" y="1894085"/>
              <a:ext cx="22878" cy="13791"/>
            </a:xfrm>
            <a:custGeom>
              <a:avLst/>
              <a:gdLst/>
              <a:ahLst/>
              <a:cxnLst/>
              <a:rect l="l" t="t" r="r" b="b"/>
              <a:pathLst>
                <a:path w="992" h="598" extrusionOk="0">
                  <a:moveTo>
                    <a:pt x="755" y="0"/>
                  </a:moveTo>
                  <a:cubicBezTo>
                    <a:pt x="487" y="0"/>
                    <a:pt x="226" y="239"/>
                    <a:pt x="60" y="419"/>
                  </a:cubicBezTo>
                  <a:cubicBezTo>
                    <a:pt x="1" y="485"/>
                    <a:pt x="57" y="597"/>
                    <a:pt x="137" y="597"/>
                  </a:cubicBezTo>
                  <a:cubicBezTo>
                    <a:pt x="149" y="597"/>
                    <a:pt x="162" y="595"/>
                    <a:pt x="174" y="589"/>
                  </a:cubicBezTo>
                  <a:cubicBezTo>
                    <a:pt x="413" y="491"/>
                    <a:pt x="767" y="430"/>
                    <a:pt x="934" y="213"/>
                  </a:cubicBezTo>
                  <a:cubicBezTo>
                    <a:pt x="992" y="137"/>
                    <a:pt x="957" y="42"/>
                    <a:pt x="870" y="15"/>
                  </a:cubicBezTo>
                  <a:cubicBezTo>
                    <a:pt x="831" y="5"/>
                    <a:pt x="793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430;p61"/>
            <p:cNvSpPr/>
            <p:nvPr/>
          </p:nvSpPr>
          <p:spPr>
            <a:xfrm>
              <a:off x="2160101" y="1896460"/>
              <a:ext cx="27675" cy="16421"/>
            </a:xfrm>
            <a:custGeom>
              <a:avLst/>
              <a:gdLst/>
              <a:ahLst/>
              <a:cxnLst/>
              <a:rect l="l" t="t" r="r" b="b"/>
              <a:pathLst>
                <a:path w="1200" h="712" extrusionOk="0">
                  <a:moveTo>
                    <a:pt x="1024" y="1"/>
                  </a:moveTo>
                  <a:cubicBezTo>
                    <a:pt x="852" y="1"/>
                    <a:pt x="717" y="72"/>
                    <a:pt x="564" y="163"/>
                  </a:cubicBezTo>
                  <a:cubicBezTo>
                    <a:pt x="385" y="266"/>
                    <a:pt x="203" y="380"/>
                    <a:pt x="59" y="528"/>
                  </a:cubicBezTo>
                  <a:cubicBezTo>
                    <a:pt x="1" y="589"/>
                    <a:pt x="45" y="712"/>
                    <a:pt x="130" y="712"/>
                  </a:cubicBezTo>
                  <a:cubicBezTo>
                    <a:pt x="135" y="712"/>
                    <a:pt x="140" y="712"/>
                    <a:pt x="145" y="711"/>
                  </a:cubicBezTo>
                  <a:cubicBezTo>
                    <a:pt x="351" y="672"/>
                    <a:pt x="541" y="593"/>
                    <a:pt x="731" y="505"/>
                  </a:cubicBezTo>
                  <a:cubicBezTo>
                    <a:pt x="910" y="421"/>
                    <a:pt x="1066" y="346"/>
                    <a:pt x="1164" y="167"/>
                  </a:cubicBezTo>
                  <a:cubicBezTo>
                    <a:pt x="1199" y="110"/>
                    <a:pt x="1157" y="11"/>
                    <a:pt x="1085" y="4"/>
                  </a:cubicBezTo>
                  <a:cubicBezTo>
                    <a:pt x="1064" y="2"/>
                    <a:pt x="1044" y="1"/>
                    <a:pt x="1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431;p61"/>
            <p:cNvSpPr/>
            <p:nvPr/>
          </p:nvSpPr>
          <p:spPr>
            <a:xfrm>
              <a:off x="2172324" y="1868854"/>
              <a:ext cx="33579" cy="16697"/>
            </a:xfrm>
            <a:custGeom>
              <a:avLst/>
              <a:gdLst/>
              <a:ahLst/>
              <a:cxnLst/>
              <a:rect l="l" t="t" r="r" b="b"/>
              <a:pathLst>
                <a:path w="1456" h="724" extrusionOk="0">
                  <a:moveTo>
                    <a:pt x="1159" y="1"/>
                  </a:moveTo>
                  <a:cubicBezTo>
                    <a:pt x="810" y="1"/>
                    <a:pt x="405" y="242"/>
                    <a:pt x="140" y="418"/>
                  </a:cubicBezTo>
                  <a:cubicBezTo>
                    <a:pt x="1" y="509"/>
                    <a:pt x="84" y="723"/>
                    <a:pt x="232" y="723"/>
                  </a:cubicBezTo>
                  <a:cubicBezTo>
                    <a:pt x="249" y="723"/>
                    <a:pt x="266" y="720"/>
                    <a:pt x="285" y="714"/>
                  </a:cubicBezTo>
                  <a:cubicBezTo>
                    <a:pt x="487" y="642"/>
                    <a:pt x="687" y="555"/>
                    <a:pt x="893" y="486"/>
                  </a:cubicBezTo>
                  <a:cubicBezTo>
                    <a:pt x="1075" y="425"/>
                    <a:pt x="1243" y="376"/>
                    <a:pt x="1384" y="235"/>
                  </a:cubicBezTo>
                  <a:cubicBezTo>
                    <a:pt x="1456" y="158"/>
                    <a:pt x="1403" y="41"/>
                    <a:pt x="1312" y="18"/>
                  </a:cubicBezTo>
                  <a:cubicBezTo>
                    <a:pt x="1262" y="6"/>
                    <a:pt x="1211" y="1"/>
                    <a:pt x="1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432;p61"/>
            <p:cNvSpPr/>
            <p:nvPr/>
          </p:nvSpPr>
          <p:spPr>
            <a:xfrm>
              <a:off x="2140567" y="1854440"/>
              <a:ext cx="24861" cy="14645"/>
            </a:xfrm>
            <a:custGeom>
              <a:avLst/>
              <a:gdLst/>
              <a:ahLst/>
              <a:cxnLst/>
              <a:rect l="l" t="t" r="r" b="b"/>
              <a:pathLst>
                <a:path w="1078" h="635" extrusionOk="0">
                  <a:moveTo>
                    <a:pt x="903" y="0"/>
                  </a:moveTo>
                  <a:cubicBezTo>
                    <a:pt x="900" y="0"/>
                    <a:pt x="897" y="0"/>
                    <a:pt x="894" y="1"/>
                  </a:cubicBezTo>
                  <a:cubicBezTo>
                    <a:pt x="753" y="8"/>
                    <a:pt x="632" y="92"/>
                    <a:pt x="513" y="160"/>
                  </a:cubicBezTo>
                  <a:cubicBezTo>
                    <a:pt x="381" y="232"/>
                    <a:pt x="248" y="313"/>
                    <a:pt x="114" y="385"/>
                  </a:cubicBezTo>
                  <a:cubicBezTo>
                    <a:pt x="0" y="452"/>
                    <a:pt x="70" y="634"/>
                    <a:pt x="182" y="634"/>
                  </a:cubicBezTo>
                  <a:cubicBezTo>
                    <a:pt x="197" y="634"/>
                    <a:pt x="212" y="631"/>
                    <a:pt x="229" y="624"/>
                  </a:cubicBezTo>
                  <a:cubicBezTo>
                    <a:pt x="369" y="564"/>
                    <a:pt x="510" y="502"/>
                    <a:pt x="650" y="438"/>
                  </a:cubicBezTo>
                  <a:cubicBezTo>
                    <a:pt x="772" y="381"/>
                    <a:pt x="917" y="335"/>
                    <a:pt x="1004" y="229"/>
                  </a:cubicBezTo>
                  <a:cubicBezTo>
                    <a:pt x="1078" y="140"/>
                    <a:pt x="1018" y="0"/>
                    <a:pt x="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433;p61"/>
            <p:cNvSpPr/>
            <p:nvPr/>
          </p:nvSpPr>
          <p:spPr>
            <a:xfrm>
              <a:off x="2165267" y="1824528"/>
              <a:ext cx="34086" cy="14991"/>
            </a:xfrm>
            <a:custGeom>
              <a:avLst/>
              <a:gdLst/>
              <a:ahLst/>
              <a:cxnLst/>
              <a:rect l="l" t="t" r="r" b="b"/>
              <a:pathLst>
                <a:path w="1478" h="650" extrusionOk="0">
                  <a:moveTo>
                    <a:pt x="1256" y="1"/>
                  </a:moveTo>
                  <a:cubicBezTo>
                    <a:pt x="1074" y="5"/>
                    <a:pt x="891" y="96"/>
                    <a:pt x="716" y="157"/>
                  </a:cubicBezTo>
                  <a:cubicBezTo>
                    <a:pt x="526" y="225"/>
                    <a:pt x="340" y="306"/>
                    <a:pt x="149" y="381"/>
                  </a:cubicBezTo>
                  <a:cubicBezTo>
                    <a:pt x="0" y="444"/>
                    <a:pt x="54" y="649"/>
                    <a:pt x="195" y="649"/>
                  </a:cubicBezTo>
                  <a:cubicBezTo>
                    <a:pt x="208" y="649"/>
                    <a:pt x="222" y="647"/>
                    <a:pt x="237" y="643"/>
                  </a:cubicBezTo>
                  <a:cubicBezTo>
                    <a:pt x="435" y="594"/>
                    <a:pt x="633" y="545"/>
                    <a:pt x="826" y="484"/>
                  </a:cubicBezTo>
                  <a:cubicBezTo>
                    <a:pt x="1002" y="431"/>
                    <a:pt x="1199" y="397"/>
                    <a:pt x="1351" y="287"/>
                  </a:cubicBezTo>
                  <a:cubicBezTo>
                    <a:pt x="1477" y="195"/>
                    <a:pt x="1412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434;p61"/>
            <p:cNvSpPr/>
            <p:nvPr/>
          </p:nvSpPr>
          <p:spPr>
            <a:xfrm>
              <a:off x="2228343" y="1810345"/>
              <a:ext cx="32449" cy="11347"/>
            </a:xfrm>
            <a:custGeom>
              <a:avLst/>
              <a:gdLst/>
              <a:ahLst/>
              <a:cxnLst/>
              <a:rect l="l" t="t" r="r" b="b"/>
              <a:pathLst>
                <a:path w="1407" h="492" extrusionOk="0">
                  <a:moveTo>
                    <a:pt x="1186" y="1"/>
                  </a:moveTo>
                  <a:cubicBezTo>
                    <a:pt x="1015" y="1"/>
                    <a:pt x="849" y="59"/>
                    <a:pt x="681" y="103"/>
                  </a:cubicBezTo>
                  <a:cubicBezTo>
                    <a:pt x="483" y="152"/>
                    <a:pt x="285" y="202"/>
                    <a:pt x="103" y="297"/>
                  </a:cubicBezTo>
                  <a:cubicBezTo>
                    <a:pt x="0" y="346"/>
                    <a:pt x="76" y="487"/>
                    <a:pt x="167" y="491"/>
                  </a:cubicBezTo>
                  <a:cubicBezTo>
                    <a:pt x="176" y="491"/>
                    <a:pt x="185" y="491"/>
                    <a:pt x="193" y="491"/>
                  </a:cubicBezTo>
                  <a:cubicBezTo>
                    <a:pt x="379" y="491"/>
                    <a:pt x="560" y="455"/>
                    <a:pt x="741" y="419"/>
                  </a:cubicBezTo>
                  <a:cubicBezTo>
                    <a:pt x="932" y="381"/>
                    <a:pt x="1137" y="369"/>
                    <a:pt x="1304" y="270"/>
                  </a:cubicBezTo>
                  <a:cubicBezTo>
                    <a:pt x="1406" y="209"/>
                    <a:pt x="1380" y="16"/>
                    <a:pt x="1251" y="4"/>
                  </a:cubicBezTo>
                  <a:cubicBezTo>
                    <a:pt x="1229" y="2"/>
                    <a:pt x="1207" y="1"/>
                    <a:pt x="1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435;p61"/>
            <p:cNvSpPr/>
            <p:nvPr/>
          </p:nvSpPr>
          <p:spPr>
            <a:xfrm>
              <a:off x="2221977" y="1830594"/>
              <a:ext cx="31457" cy="13930"/>
            </a:xfrm>
            <a:custGeom>
              <a:avLst/>
              <a:gdLst/>
              <a:ahLst/>
              <a:cxnLst/>
              <a:rect l="l" t="t" r="r" b="b"/>
              <a:pathLst>
                <a:path w="1364" h="604" extrusionOk="0">
                  <a:moveTo>
                    <a:pt x="1162" y="1"/>
                  </a:moveTo>
                  <a:cubicBezTo>
                    <a:pt x="991" y="1"/>
                    <a:pt x="824" y="80"/>
                    <a:pt x="664" y="141"/>
                  </a:cubicBezTo>
                  <a:cubicBezTo>
                    <a:pt x="493" y="206"/>
                    <a:pt x="318" y="275"/>
                    <a:pt x="147" y="343"/>
                  </a:cubicBezTo>
                  <a:cubicBezTo>
                    <a:pt x="1" y="398"/>
                    <a:pt x="52" y="603"/>
                    <a:pt x="190" y="603"/>
                  </a:cubicBezTo>
                  <a:cubicBezTo>
                    <a:pt x="203" y="603"/>
                    <a:pt x="216" y="601"/>
                    <a:pt x="231" y="598"/>
                  </a:cubicBezTo>
                  <a:cubicBezTo>
                    <a:pt x="410" y="548"/>
                    <a:pt x="587" y="499"/>
                    <a:pt x="766" y="449"/>
                  </a:cubicBezTo>
                  <a:cubicBezTo>
                    <a:pt x="930" y="400"/>
                    <a:pt x="1112" y="366"/>
                    <a:pt x="1249" y="263"/>
                  </a:cubicBezTo>
                  <a:cubicBezTo>
                    <a:pt x="1363" y="180"/>
                    <a:pt x="1306" y="1"/>
                    <a:pt x="1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436;p61"/>
            <p:cNvSpPr/>
            <p:nvPr/>
          </p:nvSpPr>
          <p:spPr>
            <a:xfrm>
              <a:off x="2238259" y="1860137"/>
              <a:ext cx="28667" cy="11139"/>
            </a:xfrm>
            <a:custGeom>
              <a:avLst/>
              <a:gdLst/>
              <a:ahLst/>
              <a:cxnLst/>
              <a:rect l="l" t="t" r="r" b="b"/>
              <a:pathLst>
                <a:path w="1243" h="483" extrusionOk="0">
                  <a:moveTo>
                    <a:pt x="957" y="0"/>
                  </a:moveTo>
                  <a:cubicBezTo>
                    <a:pt x="836" y="0"/>
                    <a:pt x="719" y="42"/>
                    <a:pt x="597" y="77"/>
                  </a:cubicBezTo>
                  <a:cubicBezTo>
                    <a:pt x="418" y="126"/>
                    <a:pt x="220" y="161"/>
                    <a:pt x="72" y="271"/>
                  </a:cubicBezTo>
                  <a:cubicBezTo>
                    <a:pt x="0" y="324"/>
                    <a:pt x="11" y="453"/>
                    <a:pt x="110" y="473"/>
                  </a:cubicBezTo>
                  <a:cubicBezTo>
                    <a:pt x="148" y="479"/>
                    <a:pt x="186" y="482"/>
                    <a:pt x="225" y="482"/>
                  </a:cubicBezTo>
                  <a:cubicBezTo>
                    <a:pt x="383" y="482"/>
                    <a:pt x="543" y="435"/>
                    <a:pt x="695" y="408"/>
                  </a:cubicBezTo>
                  <a:cubicBezTo>
                    <a:pt x="882" y="373"/>
                    <a:pt x="1041" y="354"/>
                    <a:pt x="1178" y="213"/>
                  </a:cubicBezTo>
                  <a:cubicBezTo>
                    <a:pt x="1243" y="145"/>
                    <a:pt x="1190" y="54"/>
                    <a:pt x="1118" y="27"/>
                  </a:cubicBezTo>
                  <a:cubicBezTo>
                    <a:pt x="1063" y="8"/>
                    <a:pt x="1010" y="0"/>
                    <a:pt x="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437;p61"/>
            <p:cNvSpPr/>
            <p:nvPr/>
          </p:nvSpPr>
          <p:spPr>
            <a:xfrm>
              <a:off x="2256502" y="1887374"/>
              <a:ext cx="40267" cy="11324"/>
            </a:xfrm>
            <a:custGeom>
              <a:avLst/>
              <a:gdLst/>
              <a:ahLst/>
              <a:cxnLst/>
              <a:rect l="l" t="t" r="r" b="b"/>
              <a:pathLst>
                <a:path w="1746" h="491" extrusionOk="0">
                  <a:moveTo>
                    <a:pt x="1224" y="1"/>
                  </a:moveTo>
                  <a:cubicBezTo>
                    <a:pt x="843" y="1"/>
                    <a:pt x="432" y="90"/>
                    <a:pt x="110" y="245"/>
                  </a:cubicBezTo>
                  <a:cubicBezTo>
                    <a:pt x="1" y="297"/>
                    <a:pt x="3" y="490"/>
                    <a:pt x="136" y="490"/>
                  </a:cubicBezTo>
                  <a:cubicBezTo>
                    <a:pt x="142" y="490"/>
                    <a:pt x="149" y="490"/>
                    <a:pt x="155" y="489"/>
                  </a:cubicBezTo>
                  <a:cubicBezTo>
                    <a:pt x="503" y="441"/>
                    <a:pt x="832" y="396"/>
                    <a:pt x="1181" y="396"/>
                  </a:cubicBezTo>
                  <a:cubicBezTo>
                    <a:pt x="1218" y="396"/>
                    <a:pt x="1255" y="396"/>
                    <a:pt x="1292" y="398"/>
                  </a:cubicBezTo>
                  <a:cubicBezTo>
                    <a:pt x="1305" y="398"/>
                    <a:pt x="1318" y="398"/>
                    <a:pt x="1333" y="398"/>
                  </a:cubicBezTo>
                  <a:cubicBezTo>
                    <a:pt x="1497" y="398"/>
                    <a:pt x="1745" y="371"/>
                    <a:pt x="1668" y="150"/>
                  </a:cubicBezTo>
                  <a:cubicBezTo>
                    <a:pt x="1650" y="90"/>
                    <a:pt x="1592" y="33"/>
                    <a:pt x="1528" y="22"/>
                  </a:cubicBezTo>
                  <a:cubicBezTo>
                    <a:pt x="1430" y="8"/>
                    <a:pt x="1328" y="1"/>
                    <a:pt x="1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438;p61"/>
            <p:cNvSpPr/>
            <p:nvPr/>
          </p:nvSpPr>
          <p:spPr>
            <a:xfrm>
              <a:off x="2209823" y="1884445"/>
              <a:ext cx="30027" cy="9317"/>
            </a:xfrm>
            <a:custGeom>
              <a:avLst/>
              <a:gdLst/>
              <a:ahLst/>
              <a:cxnLst/>
              <a:rect l="l" t="t" r="r" b="b"/>
              <a:pathLst>
                <a:path w="1302" h="404" extrusionOk="0">
                  <a:moveTo>
                    <a:pt x="1000" y="1"/>
                  </a:moveTo>
                  <a:cubicBezTo>
                    <a:pt x="709" y="1"/>
                    <a:pt x="416" y="73"/>
                    <a:pt x="142" y="144"/>
                  </a:cubicBezTo>
                  <a:cubicBezTo>
                    <a:pt x="0" y="181"/>
                    <a:pt x="40" y="404"/>
                    <a:pt x="181" y="404"/>
                  </a:cubicBezTo>
                  <a:cubicBezTo>
                    <a:pt x="184" y="404"/>
                    <a:pt x="188" y="403"/>
                    <a:pt x="191" y="403"/>
                  </a:cubicBezTo>
                  <a:cubicBezTo>
                    <a:pt x="526" y="384"/>
                    <a:pt x="895" y="358"/>
                    <a:pt x="1198" y="212"/>
                  </a:cubicBezTo>
                  <a:cubicBezTo>
                    <a:pt x="1279" y="175"/>
                    <a:pt x="1302" y="26"/>
                    <a:pt x="1187" y="12"/>
                  </a:cubicBezTo>
                  <a:cubicBezTo>
                    <a:pt x="1125" y="4"/>
                    <a:pt x="1062" y="1"/>
                    <a:pt x="10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439;p61"/>
            <p:cNvSpPr/>
            <p:nvPr/>
          </p:nvSpPr>
          <p:spPr>
            <a:xfrm>
              <a:off x="2303457" y="1849505"/>
              <a:ext cx="23616" cy="8210"/>
            </a:xfrm>
            <a:custGeom>
              <a:avLst/>
              <a:gdLst/>
              <a:ahLst/>
              <a:cxnLst/>
              <a:rect l="l" t="t" r="r" b="b"/>
              <a:pathLst>
                <a:path w="1024" h="356" extrusionOk="0">
                  <a:moveTo>
                    <a:pt x="786" y="0"/>
                  </a:moveTo>
                  <a:cubicBezTo>
                    <a:pt x="563" y="0"/>
                    <a:pt x="343" y="75"/>
                    <a:pt x="127" y="127"/>
                  </a:cubicBezTo>
                  <a:cubicBezTo>
                    <a:pt x="1" y="157"/>
                    <a:pt x="37" y="356"/>
                    <a:pt x="162" y="356"/>
                  </a:cubicBezTo>
                  <a:cubicBezTo>
                    <a:pt x="165" y="356"/>
                    <a:pt x="169" y="355"/>
                    <a:pt x="172" y="355"/>
                  </a:cubicBezTo>
                  <a:cubicBezTo>
                    <a:pt x="412" y="332"/>
                    <a:pt x="667" y="336"/>
                    <a:pt x="891" y="241"/>
                  </a:cubicBezTo>
                  <a:cubicBezTo>
                    <a:pt x="1024" y="188"/>
                    <a:pt x="983" y="9"/>
                    <a:pt x="846" y="2"/>
                  </a:cubicBezTo>
                  <a:cubicBezTo>
                    <a:pt x="826" y="1"/>
                    <a:pt x="806" y="0"/>
                    <a:pt x="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440;p61"/>
            <p:cNvSpPr/>
            <p:nvPr/>
          </p:nvSpPr>
          <p:spPr>
            <a:xfrm>
              <a:off x="2291764" y="1816295"/>
              <a:ext cx="35309" cy="11969"/>
            </a:xfrm>
            <a:custGeom>
              <a:avLst/>
              <a:gdLst/>
              <a:ahLst/>
              <a:cxnLst/>
              <a:rect l="l" t="t" r="r" b="b"/>
              <a:pathLst>
                <a:path w="1531" h="519" extrusionOk="0">
                  <a:moveTo>
                    <a:pt x="1164" y="1"/>
                  </a:moveTo>
                  <a:cubicBezTo>
                    <a:pt x="820" y="1"/>
                    <a:pt x="467" y="156"/>
                    <a:pt x="144" y="244"/>
                  </a:cubicBezTo>
                  <a:cubicBezTo>
                    <a:pt x="0" y="284"/>
                    <a:pt x="34" y="519"/>
                    <a:pt x="180" y="519"/>
                  </a:cubicBezTo>
                  <a:cubicBezTo>
                    <a:pt x="185" y="519"/>
                    <a:pt x="191" y="518"/>
                    <a:pt x="197" y="518"/>
                  </a:cubicBezTo>
                  <a:cubicBezTo>
                    <a:pt x="611" y="465"/>
                    <a:pt x="1113" y="491"/>
                    <a:pt x="1459" y="221"/>
                  </a:cubicBezTo>
                  <a:cubicBezTo>
                    <a:pt x="1531" y="165"/>
                    <a:pt x="1512" y="58"/>
                    <a:pt x="1425" y="35"/>
                  </a:cubicBezTo>
                  <a:cubicBezTo>
                    <a:pt x="1339" y="11"/>
                    <a:pt x="1252" y="1"/>
                    <a:pt x="1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441;p61"/>
            <p:cNvSpPr/>
            <p:nvPr/>
          </p:nvSpPr>
          <p:spPr>
            <a:xfrm>
              <a:off x="2274329" y="1843901"/>
              <a:ext cx="18957" cy="6458"/>
            </a:xfrm>
            <a:custGeom>
              <a:avLst/>
              <a:gdLst/>
              <a:ahLst/>
              <a:cxnLst/>
              <a:rect l="l" t="t" r="r" b="b"/>
              <a:pathLst>
                <a:path w="822" h="280" extrusionOk="0">
                  <a:moveTo>
                    <a:pt x="696" y="0"/>
                  </a:moveTo>
                  <a:cubicBezTo>
                    <a:pt x="690" y="0"/>
                    <a:pt x="685" y="1"/>
                    <a:pt x="679" y="1"/>
                  </a:cubicBezTo>
                  <a:cubicBezTo>
                    <a:pt x="485" y="24"/>
                    <a:pt x="298" y="47"/>
                    <a:pt x="109" y="85"/>
                  </a:cubicBezTo>
                  <a:cubicBezTo>
                    <a:pt x="1" y="108"/>
                    <a:pt x="35" y="279"/>
                    <a:pt x="135" y="279"/>
                  </a:cubicBezTo>
                  <a:cubicBezTo>
                    <a:pt x="138" y="279"/>
                    <a:pt x="140" y="279"/>
                    <a:pt x="142" y="279"/>
                  </a:cubicBezTo>
                  <a:cubicBezTo>
                    <a:pt x="329" y="268"/>
                    <a:pt x="507" y="245"/>
                    <a:pt x="690" y="222"/>
                  </a:cubicBezTo>
                  <a:cubicBezTo>
                    <a:pt x="821" y="204"/>
                    <a:pt x="820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442;p61"/>
            <p:cNvSpPr/>
            <p:nvPr/>
          </p:nvSpPr>
          <p:spPr>
            <a:xfrm>
              <a:off x="2332562" y="1879140"/>
              <a:ext cx="22232" cy="8303"/>
            </a:xfrm>
            <a:custGeom>
              <a:avLst/>
              <a:gdLst/>
              <a:ahLst/>
              <a:cxnLst/>
              <a:rect l="l" t="t" r="r" b="b"/>
              <a:pathLst>
                <a:path w="964" h="360" extrusionOk="0">
                  <a:moveTo>
                    <a:pt x="616" y="1"/>
                  </a:moveTo>
                  <a:cubicBezTo>
                    <a:pt x="580" y="1"/>
                    <a:pt x="544" y="4"/>
                    <a:pt x="504" y="14"/>
                  </a:cubicBezTo>
                  <a:cubicBezTo>
                    <a:pt x="374" y="44"/>
                    <a:pt x="249" y="89"/>
                    <a:pt x="127" y="139"/>
                  </a:cubicBezTo>
                  <a:cubicBezTo>
                    <a:pt x="1" y="192"/>
                    <a:pt x="46" y="360"/>
                    <a:pt x="163" y="360"/>
                  </a:cubicBezTo>
                  <a:cubicBezTo>
                    <a:pt x="173" y="360"/>
                    <a:pt x="184" y="358"/>
                    <a:pt x="195" y="356"/>
                  </a:cubicBezTo>
                  <a:cubicBezTo>
                    <a:pt x="314" y="325"/>
                    <a:pt x="435" y="306"/>
                    <a:pt x="553" y="295"/>
                  </a:cubicBezTo>
                  <a:cubicBezTo>
                    <a:pt x="671" y="283"/>
                    <a:pt x="762" y="237"/>
                    <a:pt x="872" y="211"/>
                  </a:cubicBezTo>
                  <a:cubicBezTo>
                    <a:pt x="963" y="192"/>
                    <a:pt x="952" y="47"/>
                    <a:pt x="865" y="36"/>
                  </a:cubicBezTo>
                  <a:cubicBezTo>
                    <a:pt x="772" y="20"/>
                    <a:pt x="697" y="1"/>
                    <a:pt x="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443;p61"/>
            <p:cNvSpPr/>
            <p:nvPr/>
          </p:nvSpPr>
          <p:spPr>
            <a:xfrm>
              <a:off x="2379517" y="1856170"/>
              <a:ext cx="27098" cy="12246"/>
            </a:xfrm>
            <a:custGeom>
              <a:avLst/>
              <a:gdLst/>
              <a:ahLst/>
              <a:cxnLst/>
              <a:rect l="l" t="t" r="r" b="b"/>
              <a:pathLst>
                <a:path w="1175" h="531" extrusionOk="0">
                  <a:moveTo>
                    <a:pt x="959" y="0"/>
                  </a:moveTo>
                  <a:cubicBezTo>
                    <a:pt x="681" y="0"/>
                    <a:pt x="379" y="180"/>
                    <a:pt x="136" y="287"/>
                  </a:cubicBezTo>
                  <a:cubicBezTo>
                    <a:pt x="1" y="350"/>
                    <a:pt x="47" y="531"/>
                    <a:pt x="179" y="531"/>
                  </a:cubicBezTo>
                  <a:cubicBezTo>
                    <a:pt x="191" y="531"/>
                    <a:pt x="204" y="529"/>
                    <a:pt x="217" y="526"/>
                  </a:cubicBezTo>
                  <a:cubicBezTo>
                    <a:pt x="501" y="466"/>
                    <a:pt x="897" y="424"/>
                    <a:pt x="1110" y="211"/>
                  </a:cubicBezTo>
                  <a:cubicBezTo>
                    <a:pt x="1175" y="146"/>
                    <a:pt x="1133" y="17"/>
                    <a:pt x="1042" y="6"/>
                  </a:cubicBezTo>
                  <a:cubicBezTo>
                    <a:pt x="1014" y="2"/>
                    <a:pt x="987" y="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444;p61"/>
            <p:cNvSpPr/>
            <p:nvPr/>
          </p:nvSpPr>
          <p:spPr>
            <a:xfrm>
              <a:off x="2357931" y="1846645"/>
              <a:ext cx="23962" cy="9940"/>
            </a:xfrm>
            <a:custGeom>
              <a:avLst/>
              <a:gdLst/>
              <a:ahLst/>
              <a:cxnLst/>
              <a:rect l="l" t="t" r="r" b="b"/>
              <a:pathLst>
                <a:path w="1039" h="431" extrusionOk="0">
                  <a:moveTo>
                    <a:pt x="796" y="1"/>
                  </a:moveTo>
                  <a:cubicBezTo>
                    <a:pt x="566" y="1"/>
                    <a:pt x="327" y="95"/>
                    <a:pt x="122" y="179"/>
                  </a:cubicBezTo>
                  <a:cubicBezTo>
                    <a:pt x="1" y="226"/>
                    <a:pt x="15" y="431"/>
                    <a:pt x="156" y="431"/>
                  </a:cubicBezTo>
                  <a:cubicBezTo>
                    <a:pt x="161" y="431"/>
                    <a:pt x="166" y="430"/>
                    <a:pt x="172" y="430"/>
                  </a:cubicBezTo>
                  <a:cubicBezTo>
                    <a:pt x="437" y="403"/>
                    <a:pt x="769" y="365"/>
                    <a:pt x="981" y="186"/>
                  </a:cubicBezTo>
                  <a:cubicBezTo>
                    <a:pt x="1039" y="137"/>
                    <a:pt x="1030" y="35"/>
                    <a:pt x="947" y="16"/>
                  </a:cubicBezTo>
                  <a:cubicBezTo>
                    <a:pt x="898" y="5"/>
                    <a:pt x="847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445;p61"/>
            <p:cNvSpPr/>
            <p:nvPr/>
          </p:nvSpPr>
          <p:spPr>
            <a:xfrm>
              <a:off x="2342525" y="1828149"/>
              <a:ext cx="20526" cy="9732"/>
            </a:xfrm>
            <a:custGeom>
              <a:avLst/>
              <a:gdLst/>
              <a:ahLst/>
              <a:cxnLst/>
              <a:rect l="l" t="t" r="r" b="b"/>
              <a:pathLst>
                <a:path w="890" h="422" extrusionOk="0">
                  <a:moveTo>
                    <a:pt x="649" y="0"/>
                  </a:moveTo>
                  <a:cubicBezTo>
                    <a:pt x="579" y="0"/>
                    <a:pt x="506" y="19"/>
                    <a:pt x="444" y="35"/>
                  </a:cubicBezTo>
                  <a:cubicBezTo>
                    <a:pt x="330" y="65"/>
                    <a:pt x="224" y="118"/>
                    <a:pt x="121" y="172"/>
                  </a:cubicBezTo>
                  <a:cubicBezTo>
                    <a:pt x="1" y="240"/>
                    <a:pt x="78" y="421"/>
                    <a:pt x="197" y="421"/>
                  </a:cubicBezTo>
                  <a:cubicBezTo>
                    <a:pt x="211" y="421"/>
                    <a:pt x="224" y="419"/>
                    <a:pt x="239" y="414"/>
                  </a:cubicBezTo>
                  <a:cubicBezTo>
                    <a:pt x="333" y="384"/>
                    <a:pt x="425" y="361"/>
                    <a:pt x="520" y="346"/>
                  </a:cubicBezTo>
                  <a:cubicBezTo>
                    <a:pt x="615" y="331"/>
                    <a:pt x="726" y="335"/>
                    <a:pt x="802" y="274"/>
                  </a:cubicBezTo>
                  <a:cubicBezTo>
                    <a:pt x="889" y="205"/>
                    <a:pt x="877" y="91"/>
                    <a:pt x="786" y="35"/>
                  </a:cubicBezTo>
                  <a:cubicBezTo>
                    <a:pt x="745" y="9"/>
                    <a:pt x="698" y="0"/>
                    <a:pt x="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446;p61"/>
            <p:cNvSpPr/>
            <p:nvPr/>
          </p:nvSpPr>
          <p:spPr>
            <a:xfrm>
              <a:off x="2297599" y="1914818"/>
              <a:ext cx="29151" cy="15498"/>
            </a:xfrm>
            <a:custGeom>
              <a:avLst/>
              <a:gdLst/>
              <a:ahLst/>
              <a:cxnLst/>
              <a:rect l="l" t="t" r="r" b="b"/>
              <a:pathLst>
                <a:path w="1264" h="672" extrusionOk="0">
                  <a:moveTo>
                    <a:pt x="1088" y="1"/>
                  </a:moveTo>
                  <a:cubicBezTo>
                    <a:pt x="1082" y="1"/>
                    <a:pt x="1075" y="1"/>
                    <a:pt x="1069" y="2"/>
                  </a:cubicBezTo>
                  <a:cubicBezTo>
                    <a:pt x="902" y="32"/>
                    <a:pt x="780" y="139"/>
                    <a:pt x="632" y="215"/>
                  </a:cubicBezTo>
                  <a:cubicBezTo>
                    <a:pt x="468" y="295"/>
                    <a:pt x="297" y="352"/>
                    <a:pt x="130" y="424"/>
                  </a:cubicBezTo>
                  <a:cubicBezTo>
                    <a:pt x="0" y="478"/>
                    <a:pt x="28" y="671"/>
                    <a:pt x="175" y="671"/>
                  </a:cubicBezTo>
                  <a:cubicBezTo>
                    <a:pt x="377" y="667"/>
                    <a:pt x="579" y="611"/>
                    <a:pt x="761" y="531"/>
                  </a:cubicBezTo>
                  <a:cubicBezTo>
                    <a:pt x="932" y="459"/>
                    <a:pt x="1114" y="383"/>
                    <a:pt x="1214" y="223"/>
                  </a:cubicBezTo>
                  <a:cubicBezTo>
                    <a:pt x="1264" y="137"/>
                    <a:pt x="1189" y="1"/>
                    <a:pt x="10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447;p61"/>
            <p:cNvSpPr/>
            <p:nvPr/>
          </p:nvSpPr>
          <p:spPr>
            <a:xfrm>
              <a:off x="2130465" y="2102316"/>
              <a:ext cx="37015" cy="16213"/>
            </a:xfrm>
            <a:custGeom>
              <a:avLst/>
              <a:gdLst/>
              <a:ahLst/>
              <a:cxnLst/>
              <a:rect l="l" t="t" r="r" b="b"/>
              <a:pathLst>
                <a:path w="1605" h="703" extrusionOk="0">
                  <a:moveTo>
                    <a:pt x="1476" y="1"/>
                  </a:moveTo>
                  <a:cubicBezTo>
                    <a:pt x="1475" y="1"/>
                    <a:pt x="1474" y="1"/>
                    <a:pt x="1472" y="1"/>
                  </a:cubicBezTo>
                  <a:cubicBezTo>
                    <a:pt x="990" y="12"/>
                    <a:pt x="537" y="252"/>
                    <a:pt x="115" y="465"/>
                  </a:cubicBezTo>
                  <a:cubicBezTo>
                    <a:pt x="0" y="522"/>
                    <a:pt x="72" y="702"/>
                    <a:pt x="185" y="702"/>
                  </a:cubicBezTo>
                  <a:cubicBezTo>
                    <a:pt x="199" y="702"/>
                    <a:pt x="214" y="699"/>
                    <a:pt x="229" y="693"/>
                  </a:cubicBezTo>
                  <a:cubicBezTo>
                    <a:pt x="655" y="514"/>
                    <a:pt x="1126" y="404"/>
                    <a:pt x="1526" y="164"/>
                  </a:cubicBezTo>
                  <a:cubicBezTo>
                    <a:pt x="1604" y="115"/>
                    <a:pt x="1558" y="1"/>
                    <a:pt x="1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448;p61"/>
            <p:cNvSpPr/>
            <p:nvPr/>
          </p:nvSpPr>
          <p:spPr>
            <a:xfrm>
              <a:off x="2116605" y="2126347"/>
              <a:ext cx="23616" cy="11001"/>
            </a:xfrm>
            <a:custGeom>
              <a:avLst/>
              <a:gdLst/>
              <a:ahLst/>
              <a:cxnLst/>
              <a:rect l="l" t="t" r="r" b="b"/>
              <a:pathLst>
                <a:path w="1024" h="477" extrusionOk="0">
                  <a:moveTo>
                    <a:pt x="834" y="0"/>
                  </a:moveTo>
                  <a:cubicBezTo>
                    <a:pt x="600" y="0"/>
                    <a:pt x="342" y="131"/>
                    <a:pt x="138" y="225"/>
                  </a:cubicBezTo>
                  <a:cubicBezTo>
                    <a:pt x="1" y="292"/>
                    <a:pt x="50" y="476"/>
                    <a:pt x="187" y="476"/>
                  </a:cubicBezTo>
                  <a:cubicBezTo>
                    <a:pt x="198" y="476"/>
                    <a:pt x="210" y="475"/>
                    <a:pt x="222" y="472"/>
                  </a:cubicBezTo>
                  <a:cubicBezTo>
                    <a:pt x="462" y="419"/>
                    <a:pt x="781" y="366"/>
                    <a:pt x="964" y="190"/>
                  </a:cubicBezTo>
                  <a:cubicBezTo>
                    <a:pt x="1024" y="134"/>
                    <a:pt x="982" y="16"/>
                    <a:pt x="903" y="4"/>
                  </a:cubicBezTo>
                  <a:cubicBezTo>
                    <a:pt x="880" y="2"/>
                    <a:pt x="857" y="0"/>
                    <a:pt x="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449;p61"/>
            <p:cNvSpPr/>
            <p:nvPr/>
          </p:nvSpPr>
          <p:spPr>
            <a:xfrm>
              <a:off x="2178159" y="2116961"/>
              <a:ext cx="30742" cy="10240"/>
            </a:xfrm>
            <a:custGeom>
              <a:avLst/>
              <a:gdLst/>
              <a:ahLst/>
              <a:cxnLst/>
              <a:rect l="l" t="t" r="r" b="b"/>
              <a:pathLst>
                <a:path w="1333" h="444" extrusionOk="0">
                  <a:moveTo>
                    <a:pt x="1173" y="1"/>
                  </a:moveTo>
                  <a:cubicBezTo>
                    <a:pt x="819" y="8"/>
                    <a:pt x="434" y="187"/>
                    <a:pt x="97" y="286"/>
                  </a:cubicBezTo>
                  <a:cubicBezTo>
                    <a:pt x="0" y="315"/>
                    <a:pt x="41" y="443"/>
                    <a:pt x="131" y="443"/>
                  </a:cubicBezTo>
                  <a:cubicBezTo>
                    <a:pt x="137" y="443"/>
                    <a:pt x="143" y="443"/>
                    <a:pt x="150" y="441"/>
                  </a:cubicBezTo>
                  <a:cubicBezTo>
                    <a:pt x="499" y="373"/>
                    <a:pt x="913" y="350"/>
                    <a:pt x="1233" y="190"/>
                  </a:cubicBezTo>
                  <a:cubicBezTo>
                    <a:pt x="1332" y="145"/>
                    <a:pt x="1264" y="1"/>
                    <a:pt x="1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450;p61"/>
            <p:cNvSpPr/>
            <p:nvPr/>
          </p:nvSpPr>
          <p:spPr>
            <a:xfrm>
              <a:off x="2193149" y="2089447"/>
              <a:ext cx="30396" cy="13999"/>
            </a:xfrm>
            <a:custGeom>
              <a:avLst/>
              <a:gdLst/>
              <a:ahLst/>
              <a:cxnLst/>
              <a:rect l="l" t="t" r="r" b="b"/>
              <a:pathLst>
                <a:path w="1318" h="607" extrusionOk="0">
                  <a:moveTo>
                    <a:pt x="1074" y="1"/>
                  </a:moveTo>
                  <a:cubicBezTo>
                    <a:pt x="956" y="1"/>
                    <a:pt x="841" y="61"/>
                    <a:pt x="716" y="114"/>
                  </a:cubicBezTo>
                  <a:cubicBezTo>
                    <a:pt x="503" y="197"/>
                    <a:pt x="298" y="293"/>
                    <a:pt x="93" y="395"/>
                  </a:cubicBezTo>
                  <a:cubicBezTo>
                    <a:pt x="0" y="442"/>
                    <a:pt x="45" y="606"/>
                    <a:pt x="143" y="606"/>
                  </a:cubicBezTo>
                  <a:cubicBezTo>
                    <a:pt x="149" y="606"/>
                    <a:pt x="155" y="606"/>
                    <a:pt x="161" y="604"/>
                  </a:cubicBezTo>
                  <a:cubicBezTo>
                    <a:pt x="389" y="567"/>
                    <a:pt x="610" y="517"/>
                    <a:pt x="830" y="460"/>
                  </a:cubicBezTo>
                  <a:cubicBezTo>
                    <a:pt x="1028" y="407"/>
                    <a:pt x="1226" y="384"/>
                    <a:pt x="1302" y="171"/>
                  </a:cubicBezTo>
                  <a:cubicBezTo>
                    <a:pt x="1317" y="125"/>
                    <a:pt x="1305" y="88"/>
                    <a:pt x="1264" y="60"/>
                  </a:cubicBezTo>
                  <a:cubicBezTo>
                    <a:pt x="1198" y="17"/>
                    <a:pt x="1136" y="1"/>
                    <a:pt x="1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451;p61"/>
            <p:cNvSpPr/>
            <p:nvPr/>
          </p:nvSpPr>
          <p:spPr>
            <a:xfrm>
              <a:off x="2194902" y="2071897"/>
              <a:ext cx="22417" cy="11992"/>
            </a:xfrm>
            <a:custGeom>
              <a:avLst/>
              <a:gdLst/>
              <a:ahLst/>
              <a:cxnLst/>
              <a:rect l="l" t="t" r="r" b="b"/>
              <a:pathLst>
                <a:path w="972" h="520" extrusionOk="0">
                  <a:moveTo>
                    <a:pt x="789" y="0"/>
                  </a:moveTo>
                  <a:cubicBezTo>
                    <a:pt x="671" y="0"/>
                    <a:pt x="572" y="80"/>
                    <a:pt x="469" y="133"/>
                  </a:cubicBezTo>
                  <a:cubicBezTo>
                    <a:pt x="355" y="195"/>
                    <a:pt x="241" y="240"/>
                    <a:pt x="119" y="282"/>
                  </a:cubicBezTo>
                  <a:cubicBezTo>
                    <a:pt x="0" y="318"/>
                    <a:pt x="22" y="519"/>
                    <a:pt x="145" y="519"/>
                  </a:cubicBezTo>
                  <a:cubicBezTo>
                    <a:pt x="151" y="519"/>
                    <a:pt x="158" y="519"/>
                    <a:pt x="165" y="518"/>
                  </a:cubicBezTo>
                  <a:cubicBezTo>
                    <a:pt x="397" y="479"/>
                    <a:pt x="792" y="423"/>
                    <a:pt x="917" y="198"/>
                  </a:cubicBezTo>
                  <a:cubicBezTo>
                    <a:pt x="971" y="103"/>
                    <a:pt x="887" y="0"/>
                    <a:pt x="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452;p61"/>
            <p:cNvSpPr/>
            <p:nvPr/>
          </p:nvSpPr>
          <p:spPr>
            <a:xfrm>
              <a:off x="2243287" y="2098372"/>
              <a:ext cx="30419" cy="14852"/>
            </a:xfrm>
            <a:custGeom>
              <a:avLst/>
              <a:gdLst/>
              <a:ahLst/>
              <a:cxnLst/>
              <a:rect l="l" t="t" r="r" b="b"/>
              <a:pathLst>
                <a:path w="1319" h="644" extrusionOk="0">
                  <a:moveTo>
                    <a:pt x="1156" y="0"/>
                  </a:moveTo>
                  <a:cubicBezTo>
                    <a:pt x="1152" y="0"/>
                    <a:pt x="1147" y="1"/>
                    <a:pt x="1143" y="1"/>
                  </a:cubicBezTo>
                  <a:cubicBezTo>
                    <a:pt x="964" y="12"/>
                    <a:pt x="800" y="107"/>
                    <a:pt x="641" y="183"/>
                  </a:cubicBezTo>
                  <a:cubicBezTo>
                    <a:pt x="462" y="263"/>
                    <a:pt x="288" y="350"/>
                    <a:pt x="109" y="431"/>
                  </a:cubicBezTo>
                  <a:cubicBezTo>
                    <a:pt x="1" y="481"/>
                    <a:pt x="34" y="644"/>
                    <a:pt x="136" y="644"/>
                  </a:cubicBezTo>
                  <a:cubicBezTo>
                    <a:pt x="149" y="644"/>
                    <a:pt x="163" y="641"/>
                    <a:pt x="177" y="636"/>
                  </a:cubicBezTo>
                  <a:cubicBezTo>
                    <a:pt x="360" y="575"/>
                    <a:pt x="546" y="517"/>
                    <a:pt x="732" y="457"/>
                  </a:cubicBezTo>
                  <a:cubicBezTo>
                    <a:pt x="900" y="400"/>
                    <a:pt x="1086" y="362"/>
                    <a:pt x="1227" y="248"/>
                  </a:cubicBezTo>
                  <a:cubicBezTo>
                    <a:pt x="1318" y="171"/>
                    <a:pt x="1290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453;p61"/>
            <p:cNvSpPr/>
            <p:nvPr/>
          </p:nvSpPr>
          <p:spPr>
            <a:xfrm>
              <a:off x="2244210" y="2117653"/>
              <a:ext cx="38560" cy="12984"/>
            </a:xfrm>
            <a:custGeom>
              <a:avLst/>
              <a:gdLst/>
              <a:ahLst/>
              <a:cxnLst/>
              <a:rect l="l" t="t" r="r" b="b"/>
              <a:pathLst>
                <a:path w="1672" h="563" extrusionOk="0">
                  <a:moveTo>
                    <a:pt x="1445" y="1"/>
                  </a:moveTo>
                  <a:cubicBezTo>
                    <a:pt x="1444" y="1"/>
                    <a:pt x="1443" y="1"/>
                    <a:pt x="1441" y="1"/>
                  </a:cubicBezTo>
                  <a:cubicBezTo>
                    <a:pt x="1239" y="5"/>
                    <a:pt x="1057" y="100"/>
                    <a:pt x="860" y="142"/>
                  </a:cubicBezTo>
                  <a:cubicBezTo>
                    <a:pt x="693" y="180"/>
                    <a:pt x="521" y="195"/>
                    <a:pt x="351" y="195"/>
                  </a:cubicBezTo>
                  <a:cubicBezTo>
                    <a:pt x="300" y="195"/>
                    <a:pt x="249" y="194"/>
                    <a:pt x="198" y="191"/>
                  </a:cubicBezTo>
                  <a:cubicBezTo>
                    <a:pt x="195" y="191"/>
                    <a:pt x="191" y="191"/>
                    <a:pt x="188" y="191"/>
                  </a:cubicBezTo>
                  <a:cubicBezTo>
                    <a:pt x="11" y="191"/>
                    <a:pt x="0" y="477"/>
                    <a:pt x="171" y="511"/>
                  </a:cubicBezTo>
                  <a:cubicBezTo>
                    <a:pt x="328" y="540"/>
                    <a:pt x="514" y="562"/>
                    <a:pt x="702" y="562"/>
                  </a:cubicBezTo>
                  <a:cubicBezTo>
                    <a:pt x="1029" y="562"/>
                    <a:pt x="1364" y="495"/>
                    <a:pt x="1574" y="275"/>
                  </a:cubicBezTo>
                  <a:cubicBezTo>
                    <a:pt x="1672" y="170"/>
                    <a:pt x="1580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454;p61"/>
            <p:cNvSpPr/>
            <p:nvPr/>
          </p:nvSpPr>
          <p:spPr>
            <a:xfrm>
              <a:off x="2245386" y="2069498"/>
              <a:ext cx="26568" cy="10378"/>
            </a:xfrm>
            <a:custGeom>
              <a:avLst/>
              <a:gdLst/>
              <a:ahLst/>
              <a:cxnLst/>
              <a:rect l="l" t="t" r="r" b="b"/>
              <a:pathLst>
                <a:path w="1152" h="450" extrusionOk="0">
                  <a:moveTo>
                    <a:pt x="867" y="0"/>
                  </a:moveTo>
                  <a:cubicBezTo>
                    <a:pt x="769" y="0"/>
                    <a:pt x="666" y="27"/>
                    <a:pt x="573" y="51"/>
                  </a:cubicBezTo>
                  <a:cubicBezTo>
                    <a:pt x="413" y="90"/>
                    <a:pt x="269" y="158"/>
                    <a:pt x="120" y="230"/>
                  </a:cubicBezTo>
                  <a:cubicBezTo>
                    <a:pt x="0" y="294"/>
                    <a:pt x="90" y="449"/>
                    <a:pt x="201" y="449"/>
                  </a:cubicBezTo>
                  <a:cubicBezTo>
                    <a:pt x="209" y="449"/>
                    <a:pt x="218" y="448"/>
                    <a:pt x="227" y="446"/>
                  </a:cubicBezTo>
                  <a:cubicBezTo>
                    <a:pt x="371" y="416"/>
                    <a:pt x="520" y="397"/>
                    <a:pt x="664" y="382"/>
                  </a:cubicBezTo>
                  <a:cubicBezTo>
                    <a:pt x="801" y="367"/>
                    <a:pt x="938" y="382"/>
                    <a:pt x="1052" y="302"/>
                  </a:cubicBezTo>
                  <a:cubicBezTo>
                    <a:pt x="1151" y="237"/>
                    <a:pt x="1139" y="90"/>
                    <a:pt x="1037" y="36"/>
                  </a:cubicBezTo>
                  <a:cubicBezTo>
                    <a:pt x="984" y="10"/>
                    <a:pt x="926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455;p61"/>
            <p:cNvSpPr/>
            <p:nvPr/>
          </p:nvSpPr>
          <p:spPr>
            <a:xfrm>
              <a:off x="2250736" y="2050379"/>
              <a:ext cx="23847" cy="11554"/>
            </a:xfrm>
            <a:custGeom>
              <a:avLst/>
              <a:gdLst/>
              <a:ahLst/>
              <a:cxnLst/>
              <a:rect l="l" t="t" r="r" b="b"/>
              <a:pathLst>
                <a:path w="1034" h="501" extrusionOk="0">
                  <a:moveTo>
                    <a:pt x="830" y="1"/>
                  </a:moveTo>
                  <a:cubicBezTo>
                    <a:pt x="728" y="1"/>
                    <a:pt x="634" y="47"/>
                    <a:pt x="535" y="82"/>
                  </a:cubicBezTo>
                  <a:cubicBezTo>
                    <a:pt x="409" y="127"/>
                    <a:pt x="288" y="169"/>
                    <a:pt x="162" y="215"/>
                  </a:cubicBezTo>
                  <a:cubicBezTo>
                    <a:pt x="1" y="274"/>
                    <a:pt x="56" y="500"/>
                    <a:pt x="204" y="500"/>
                  </a:cubicBezTo>
                  <a:cubicBezTo>
                    <a:pt x="219" y="500"/>
                    <a:pt x="236" y="498"/>
                    <a:pt x="253" y="492"/>
                  </a:cubicBezTo>
                  <a:cubicBezTo>
                    <a:pt x="379" y="454"/>
                    <a:pt x="508" y="417"/>
                    <a:pt x="633" y="378"/>
                  </a:cubicBezTo>
                  <a:cubicBezTo>
                    <a:pt x="755" y="340"/>
                    <a:pt x="873" y="322"/>
                    <a:pt x="960" y="226"/>
                  </a:cubicBezTo>
                  <a:cubicBezTo>
                    <a:pt x="1033" y="154"/>
                    <a:pt x="987" y="21"/>
                    <a:pt x="888" y="6"/>
                  </a:cubicBezTo>
                  <a:cubicBezTo>
                    <a:pt x="868" y="2"/>
                    <a:pt x="849" y="1"/>
                    <a:pt x="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456;p61"/>
            <p:cNvSpPr/>
            <p:nvPr/>
          </p:nvSpPr>
          <p:spPr>
            <a:xfrm>
              <a:off x="2287867" y="2003194"/>
              <a:ext cx="26799" cy="17366"/>
            </a:xfrm>
            <a:custGeom>
              <a:avLst/>
              <a:gdLst/>
              <a:ahLst/>
              <a:cxnLst/>
              <a:rect l="l" t="t" r="r" b="b"/>
              <a:pathLst>
                <a:path w="1162" h="753" extrusionOk="0">
                  <a:moveTo>
                    <a:pt x="956" y="1"/>
                  </a:moveTo>
                  <a:cubicBezTo>
                    <a:pt x="941" y="1"/>
                    <a:pt x="925" y="3"/>
                    <a:pt x="910" y="6"/>
                  </a:cubicBezTo>
                  <a:cubicBezTo>
                    <a:pt x="750" y="45"/>
                    <a:pt x="636" y="189"/>
                    <a:pt x="506" y="284"/>
                  </a:cubicBezTo>
                  <a:cubicBezTo>
                    <a:pt x="369" y="383"/>
                    <a:pt x="225" y="474"/>
                    <a:pt x="80" y="566"/>
                  </a:cubicBezTo>
                  <a:cubicBezTo>
                    <a:pt x="1" y="613"/>
                    <a:pt x="39" y="753"/>
                    <a:pt x="131" y="753"/>
                  </a:cubicBezTo>
                  <a:cubicBezTo>
                    <a:pt x="136" y="753"/>
                    <a:pt x="140" y="752"/>
                    <a:pt x="145" y="752"/>
                  </a:cubicBezTo>
                  <a:cubicBezTo>
                    <a:pt x="336" y="729"/>
                    <a:pt x="499" y="680"/>
                    <a:pt x="673" y="596"/>
                  </a:cubicBezTo>
                  <a:cubicBezTo>
                    <a:pt x="837" y="515"/>
                    <a:pt x="1043" y="417"/>
                    <a:pt x="1111" y="242"/>
                  </a:cubicBezTo>
                  <a:cubicBezTo>
                    <a:pt x="1162" y="117"/>
                    <a:pt x="1077" y="1"/>
                    <a:pt x="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457;p61"/>
            <p:cNvSpPr/>
            <p:nvPr/>
          </p:nvSpPr>
          <p:spPr>
            <a:xfrm>
              <a:off x="2295616" y="2044983"/>
              <a:ext cx="29359" cy="16951"/>
            </a:xfrm>
            <a:custGeom>
              <a:avLst/>
              <a:gdLst/>
              <a:ahLst/>
              <a:cxnLst/>
              <a:rect l="l" t="t" r="r" b="b"/>
              <a:pathLst>
                <a:path w="1273" h="735" extrusionOk="0">
                  <a:moveTo>
                    <a:pt x="1099" y="0"/>
                  </a:moveTo>
                  <a:cubicBezTo>
                    <a:pt x="1090" y="0"/>
                    <a:pt x="1081" y="1"/>
                    <a:pt x="1072" y="4"/>
                  </a:cubicBezTo>
                  <a:cubicBezTo>
                    <a:pt x="900" y="49"/>
                    <a:pt x="744" y="163"/>
                    <a:pt x="593" y="255"/>
                  </a:cubicBezTo>
                  <a:cubicBezTo>
                    <a:pt x="425" y="354"/>
                    <a:pt x="258" y="460"/>
                    <a:pt x="91" y="563"/>
                  </a:cubicBezTo>
                  <a:cubicBezTo>
                    <a:pt x="0" y="621"/>
                    <a:pt x="64" y="734"/>
                    <a:pt x="152" y="734"/>
                  </a:cubicBezTo>
                  <a:cubicBezTo>
                    <a:pt x="168" y="734"/>
                    <a:pt x="184" y="731"/>
                    <a:pt x="200" y="723"/>
                  </a:cubicBezTo>
                  <a:cubicBezTo>
                    <a:pt x="520" y="567"/>
                    <a:pt x="930" y="430"/>
                    <a:pt x="1189" y="186"/>
                  </a:cubicBezTo>
                  <a:cubicBezTo>
                    <a:pt x="1272" y="111"/>
                    <a:pt x="1189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458;p61"/>
            <p:cNvSpPr/>
            <p:nvPr/>
          </p:nvSpPr>
          <p:spPr>
            <a:xfrm>
              <a:off x="2293725" y="2086472"/>
              <a:ext cx="16951" cy="10171"/>
            </a:xfrm>
            <a:custGeom>
              <a:avLst/>
              <a:gdLst/>
              <a:ahLst/>
              <a:cxnLst/>
              <a:rect l="l" t="t" r="r" b="b"/>
              <a:pathLst>
                <a:path w="735" h="441" extrusionOk="0">
                  <a:moveTo>
                    <a:pt x="554" y="0"/>
                  </a:moveTo>
                  <a:cubicBezTo>
                    <a:pt x="487" y="0"/>
                    <a:pt x="430" y="11"/>
                    <a:pt x="359" y="45"/>
                  </a:cubicBezTo>
                  <a:cubicBezTo>
                    <a:pt x="275" y="87"/>
                    <a:pt x="196" y="133"/>
                    <a:pt x="119" y="189"/>
                  </a:cubicBezTo>
                  <a:cubicBezTo>
                    <a:pt x="0" y="281"/>
                    <a:pt x="75" y="440"/>
                    <a:pt x="203" y="440"/>
                  </a:cubicBezTo>
                  <a:cubicBezTo>
                    <a:pt x="214" y="440"/>
                    <a:pt x="225" y="439"/>
                    <a:pt x="237" y="437"/>
                  </a:cubicBezTo>
                  <a:cubicBezTo>
                    <a:pt x="324" y="418"/>
                    <a:pt x="405" y="391"/>
                    <a:pt x="484" y="357"/>
                  </a:cubicBezTo>
                  <a:cubicBezTo>
                    <a:pt x="572" y="319"/>
                    <a:pt x="633" y="277"/>
                    <a:pt x="689" y="198"/>
                  </a:cubicBezTo>
                  <a:cubicBezTo>
                    <a:pt x="735" y="136"/>
                    <a:pt x="724" y="11"/>
                    <a:pt x="624" y="3"/>
                  </a:cubicBezTo>
                  <a:cubicBezTo>
                    <a:pt x="599" y="1"/>
                    <a:pt x="576" y="0"/>
                    <a:pt x="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459;p61"/>
            <p:cNvSpPr/>
            <p:nvPr/>
          </p:nvSpPr>
          <p:spPr>
            <a:xfrm>
              <a:off x="2306409" y="2118091"/>
              <a:ext cx="27329" cy="10862"/>
            </a:xfrm>
            <a:custGeom>
              <a:avLst/>
              <a:gdLst/>
              <a:ahLst/>
              <a:cxnLst/>
              <a:rect l="l" t="t" r="r" b="b"/>
              <a:pathLst>
                <a:path w="1185" h="471" extrusionOk="0">
                  <a:moveTo>
                    <a:pt x="1007" y="1"/>
                  </a:moveTo>
                  <a:cubicBezTo>
                    <a:pt x="866" y="1"/>
                    <a:pt x="722" y="70"/>
                    <a:pt x="588" y="111"/>
                  </a:cubicBezTo>
                  <a:cubicBezTo>
                    <a:pt x="436" y="157"/>
                    <a:pt x="284" y="199"/>
                    <a:pt x="128" y="233"/>
                  </a:cubicBezTo>
                  <a:cubicBezTo>
                    <a:pt x="0" y="259"/>
                    <a:pt x="34" y="470"/>
                    <a:pt x="158" y="470"/>
                  </a:cubicBezTo>
                  <a:cubicBezTo>
                    <a:pt x="163" y="470"/>
                    <a:pt x="168" y="470"/>
                    <a:pt x="174" y="469"/>
                  </a:cubicBezTo>
                  <a:cubicBezTo>
                    <a:pt x="444" y="434"/>
                    <a:pt x="881" y="412"/>
                    <a:pt x="1094" y="229"/>
                  </a:cubicBezTo>
                  <a:cubicBezTo>
                    <a:pt x="1185" y="150"/>
                    <a:pt x="1147" y="5"/>
                    <a:pt x="1018" y="1"/>
                  </a:cubicBezTo>
                  <a:cubicBezTo>
                    <a:pt x="1014" y="1"/>
                    <a:pt x="1011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460;p61"/>
            <p:cNvSpPr/>
            <p:nvPr/>
          </p:nvSpPr>
          <p:spPr>
            <a:xfrm>
              <a:off x="2359130" y="2079946"/>
              <a:ext cx="32403" cy="21886"/>
            </a:xfrm>
            <a:custGeom>
              <a:avLst/>
              <a:gdLst/>
              <a:ahLst/>
              <a:cxnLst/>
              <a:rect l="l" t="t" r="r" b="b"/>
              <a:pathLst>
                <a:path w="1405" h="949" extrusionOk="0">
                  <a:moveTo>
                    <a:pt x="1242" y="0"/>
                  </a:moveTo>
                  <a:cubicBezTo>
                    <a:pt x="1034" y="0"/>
                    <a:pt x="875" y="136"/>
                    <a:pt x="705" y="252"/>
                  </a:cubicBezTo>
                  <a:cubicBezTo>
                    <a:pt x="496" y="397"/>
                    <a:pt x="298" y="556"/>
                    <a:pt x="101" y="712"/>
                  </a:cubicBezTo>
                  <a:cubicBezTo>
                    <a:pt x="0" y="797"/>
                    <a:pt x="68" y="948"/>
                    <a:pt x="173" y="948"/>
                  </a:cubicBezTo>
                  <a:cubicBezTo>
                    <a:pt x="196" y="948"/>
                    <a:pt x="220" y="941"/>
                    <a:pt x="245" y="925"/>
                  </a:cubicBezTo>
                  <a:cubicBezTo>
                    <a:pt x="454" y="788"/>
                    <a:pt x="671" y="655"/>
                    <a:pt x="887" y="530"/>
                  </a:cubicBezTo>
                  <a:cubicBezTo>
                    <a:pt x="1073" y="419"/>
                    <a:pt x="1271" y="340"/>
                    <a:pt x="1366" y="138"/>
                  </a:cubicBezTo>
                  <a:cubicBezTo>
                    <a:pt x="1405" y="70"/>
                    <a:pt x="1347" y="5"/>
                    <a:pt x="1275" y="2"/>
                  </a:cubicBezTo>
                  <a:cubicBezTo>
                    <a:pt x="1264" y="1"/>
                    <a:pt x="1253" y="0"/>
                    <a:pt x="1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461;p61"/>
            <p:cNvSpPr/>
            <p:nvPr/>
          </p:nvSpPr>
          <p:spPr>
            <a:xfrm>
              <a:off x="2340818" y="2073280"/>
              <a:ext cx="24193" cy="17182"/>
            </a:xfrm>
            <a:custGeom>
              <a:avLst/>
              <a:gdLst/>
              <a:ahLst/>
              <a:cxnLst/>
              <a:rect l="l" t="t" r="r" b="b"/>
              <a:pathLst>
                <a:path w="1049" h="745" extrusionOk="0">
                  <a:moveTo>
                    <a:pt x="911" y="1"/>
                  </a:moveTo>
                  <a:cubicBezTo>
                    <a:pt x="907" y="1"/>
                    <a:pt x="903" y="1"/>
                    <a:pt x="898" y="1"/>
                  </a:cubicBezTo>
                  <a:cubicBezTo>
                    <a:pt x="602" y="40"/>
                    <a:pt x="324" y="291"/>
                    <a:pt x="115" y="492"/>
                  </a:cubicBezTo>
                  <a:cubicBezTo>
                    <a:pt x="1" y="607"/>
                    <a:pt x="120" y="745"/>
                    <a:pt x="247" y="745"/>
                  </a:cubicBezTo>
                  <a:cubicBezTo>
                    <a:pt x="272" y="745"/>
                    <a:pt x="297" y="739"/>
                    <a:pt x="321" y="728"/>
                  </a:cubicBezTo>
                  <a:cubicBezTo>
                    <a:pt x="461" y="659"/>
                    <a:pt x="602" y="579"/>
                    <a:pt x="727" y="484"/>
                  </a:cubicBezTo>
                  <a:cubicBezTo>
                    <a:pt x="830" y="405"/>
                    <a:pt x="955" y="291"/>
                    <a:pt x="1012" y="173"/>
                  </a:cubicBezTo>
                  <a:cubicBezTo>
                    <a:pt x="1049" y="100"/>
                    <a:pt x="995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462;p61"/>
            <p:cNvSpPr/>
            <p:nvPr/>
          </p:nvSpPr>
          <p:spPr>
            <a:xfrm>
              <a:off x="2342202" y="2044545"/>
              <a:ext cx="26591" cy="16813"/>
            </a:xfrm>
            <a:custGeom>
              <a:avLst/>
              <a:gdLst/>
              <a:ahLst/>
              <a:cxnLst/>
              <a:rect l="l" t="t" r="r" b="b"/>
              <a:pathLst>
                <a:path w="1153" h="729" extrusionOk="0">
                  <a:moveTo>
                    <a:pt x="990" y="1"/>
                  </a:moveTo>
                  <a:cubicBezTo>
                    <a:pt x="980" y="1"/>
                    <a:pt x="970" y="2"/>
                    <a:pt x="960" y="5"/>
                  </a:cubicBezTo>
                  <a:cubicBezTo>
                    <a:pt x="823" y="35"/>
                    <a:pt x="659" y="119"/>
                    <a:pt x="542" y="191"/>
                  </a:cubicBezTo>
                  <a:cubicBezTo>
                    <a:pt x="401" y="274"/>
                    <a:pt x="268" y="365"/>
                    <a:pt x="135" y="453"/>
                  </a:cubicBezTo>
                  <a:cubicBezTo>
                    <a:pt x="1" y="543"/>
                    <a:pt x="85" y="729"/>
                    <a:pt x="224" y="729"/>
                  </a:cubicBezTo>
                  <a:cubicBezTo>
                    <a:pt x="238" y="729"/>
                    <a:pt x="253" y="727"/>
                    <a:pt x="268" y="723"/>
                  </a:cubicBezTo>
                  <a:cubicBezTo>
                    <a:pt x="576" y="639"/>
                    <a:pt x="941" y="464"/>
                    <a:pt x="1105" y="171"/>
                  </a:cubicBezTo>
                  <a:cubicBezTo>
                    <a:pt x="1152" y="83"/>
                    <a:pt x="1075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463;p61"/>
            <p:cNvSpPr/>
            <p:nvPr/>
          </p:nvSpPr>
          <p:spPr>
            <a:xfrm>
              <a:off x="2327650" y="2007737"/>
              <a:ext cx="30788" cy="17458"/>
            </a:xfrm>
            <a:custGeom>
              <a:avLst/>
              <a:gdLst/>
              <a:ahLst/>
              <a:cxnLst/>
              <a:rect l="l" t="t" r="r" b="b"/>
              <a:pathLst>
                <a:path w="1335" h="757" extrusionOk="0">
                  <a:moveTo>
                    <a:pt x="1248" y="1"/>
                  </a:moveTo>
                  <a:cubicBezTo>
                    <a:pt x="1239" y="1"/>
                    <a:pt x="1229" y="3"/>
                    <a:pt x="1218" y="7"/>
                  </a:cubicBezTo>
                  <a:cubicBezTo>
                    <a:pt x="846" y="186"/>
                    <a:pt x="485" y="391"/>
                    <a:pt x="101" y="551"/>
                  </a:cubicBezTo>
                  <a:cubicBezTo>
                    <a:pt x="1" y="591"/>
                    <a:pt x="16" y="757"/>
                    <a:pt x="131" y="757"/>
                  </a:cubicBezTo>
                  <a:cubicBezTo>
                    <a:pt x="135" y="757"/>
                    <a:pt x="139" y="757"/>
                    <a:pt x="143" y="756"/>
                  </a:cubicBezTo>
                  <a:cubicBezTo>
                    <a:pt x="595" y="718"/>
                    <a:pt x="1040" y="520"/>
                    <a:pt x="1302" y="136"/>
                  </a:cubicBezTo>
                  <a:cubicBezTo>
                    <a:pt x="1335" y="87"/>
                    <a:pt x="1308" y="1"/>
                    <a:pt x="1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464;p61"/>
            <p:cNvSpPr/>
            <p:nvPr/>
          </p:nvSpPr>
          <p:spPr>
            <a:xfrm>
              <a:off x="2318955" y="1964587"/>
              <a:ext cx="31365" cy="19349"/>
            </a:xfrm>
            <a:custGeom>
              <a:avLst/>
              <a:gdLst/>
              <a:ahLst/>
              <a:cxnLst/>
              <a:rect l="l" t="t" r="r" b="b"/>
              <a:pathLst>
                <a:path w="1360" h="839" extrusionOk="0">
                  <a:moveTo>
                    <a:pt x="1263" y="1"/>
                  </a:moveTo>
                  <a:cubicBezTo>
                    <a:pt x="1256" y="1"/>
                    <a:pt x="1249" y="2"/>
                    <a:pt x="1241" y="4"/>
                  </a:cubicBezTo>
                  <a:cubicBezTo>
                    <a:pt x="843" y="141"/>
                    <a:pt x="462" y="392"/>
                    <a:pt x="97" y="605"/>
                  </a:cubicBezTo>
                  <a:cubicBezTo>
                    <a:pt x="1" y="662"/>
                    <a:pt x="46" y="838"/>
                    <a:pt x="157" y="838"/>
                  </a:cubicBezTo>
                  <a:cubicBezTo>
                    <a:pt x="164" y="838"/>
                    <a:pt x="170" y="838"/>
                    <a:pt x="177" y="836"/>
                  </a:cubicBezTo>
                  <a:cubicBezTo>
                    <a:pt x="630" y="761"/>
                    <a:pt x="1104" y="521"/>
                    <a:pt x="1333" y="110"/>
                  </a:cubicBezTo>
                  <a:cubicBezTo>
                    <a:pt x="1360" y="60"/>
                    <a:pt x="1316" y="1"/>
                    <a:pt x="1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465;p61"/>
            <p:cNvSpPr/>
            <p:nvPr/>
          </p:nvSpPr>
          <p:spPr>
            <a:xfrm>
              <a:off x="2321630" y="1947636"/>
              <a:ext cx="20756" cy="11577"/>
            </a:xfrm>
            <a:custGeom>
              <a:avLst/>
              <a:gdLst/>
              <a:ahLst/>
              <a:cxnLst/>
              <a:rect l="l" t="t" r="r" b="b"/>
              <a:pathLst>
                <a:path w="900" h="502" extrusionOk="0">
                  <a:moveTo>
                    <a:pt x="708" y="1"/>
                  </a:moveTo>
                  <a:cubicBezTo>
                    <a:pt x="706" y="1"/>
                    <a:pt x="703" y="1"/>
                    <a:pt x="700" y="1"/>
                  </a:cubicBezTo>
                  <a:cubicBezTo>
                    <a:pt x="476" y="13"/>
                    <a:pt x="290" y="183"/>
                    <a:pt x="103" y="290"/>
                  </a:cubicBezTo>
                  <a:cubicBezTo>
                    <a:pt x="1" y="348"/>
                    <a:pt x="67" y="502"/>
                    <a:pt x="167" y="502"/>
                  </a:cubicBezTo>
                  <a:cubicBezTo>
                    <a:pt x="178" y="502"/>
                    <a:pt x="190" y="500"/>
                    <a:pt x="202" y="495"/>
                  </a:cubicBezTo>
                  <a:cubicBezTo>
                    <a:pt x="407" y="423"/>
                    <a:pt x="655" y="397"/>
                    <a:pt x="814" y="237"/>
                  </a:cubicBezTo>
                  <a:cubicBezTo>
                    <a:pt x="900" y="148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466;p61"/>
            <p:cNvSpPr/>
            <p:nvPr/>
          </p:nvSpPr>
          <p:spPr>
            <a:xfrm>
              <a:off x="2367663" y="1968185"/>
              <a:ext cx="19811" cy="16328"/>
            </a:xfrm>
            <a:custGeom>
              <a:avLst/>
              <a:gdLst/>
              <a:ahLst/>
              <a:cxnLst/>
              <a:rect l="l" t="t" r="r" b="b"/>
              <a:pathLst>
                <a:path w="859" h="708" extrusionOk="0">
                  <a:moveTo>
                    <a:pt x="752" y="1"/>
                  </a:moveTo>
                  <a:cubicBezTo>
                    <a:pt x="744" y="1"/>
                    <a:pt x="735" y="2"/>
                    <a:pt x="726" y="3"/>
                  </a:cubicBezTo>
                  <a:cubicBezTo>
                    <a:pt x="461" y="64"/>
                    <a:pt x="259" y="357"/>
                    <a:pt x="69" y="536"/>
                  </a:cubicBezTo>
                  <a:cubicBezTo>
                    <a:pt x="1" y="601"/>
                    <a:pt x="70" y="708"/>
                    <a:pt x="150" y="708"/>
                  </a:cubicBezTo>
                  <a:cubicBezTo>
                    <a:pt x="160" y="708"/>
                    <a:pt x="169" y="706"/>
                    <a:pt x="179" y="703"/>
                  </a:cubicBezTo>
                  <a:cubicBezTo>
                    <a:pt x="441" y="612"/>
                    <a:pt x="814" y="429"/>
                    <a:pt x="852" y="114"/>
                  </a:cubicBezTo>
                  <a:cubicBezTo>
                    <a:pt x="859" y="47"/>
                    <a:pt x="815" y="1"/>
                    <a:pt x="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467;p61"/>
            <p:cNvSpPr/>
            <p:nvPr/>
          </p:nvSpPr>
          <p:spPr>
            <a:xfrm>
              <a:off x="2371399" y="2002963"/>
              <a:ext cx="20872" cy="16905"/>
            </a:xfrm>
            <a:custGeom>
              <a:avLst/>
              <a:gdLst/>
              <a:ahLst/>
              <a:cxnLst/>
              <a:rect l="l" t="t" r="r" b="b"/>
              <a:pathLst>
                <a:path w="905" h="733" extrusionOk="0">
                  <a:moveTo>
                    <a:pt x="735" y="0"/>
                  </a:moveTo>
                  <a:cubicBezTo>
                    <a:pt x="722" y="0"/>
                    <a:pt x="710" y="2"/>
                    <a:pt x="697" y="5"/>
                  </a:cubicBezTo>
                  <a:cubicBezTo>
                    <a:pt x="569" y="43"/>
                    <a:pt x="466" y="160"/>
                    <a:pt x="371" y="252"/>
                  </a:cubicBezTo>
                  <a:cubicBezTo>
                    <a:pt x="264" y="359"/>
                    <a:pt x="165" y="469"/>
                    <a:pt x="59" y="576"/>
                  </a:cubicBezTo>
                  <a:cubicBezTo>
                    <a:pt x="0" y="640"/>
                    <a:pt x="62" y="732"/>
                    <a:pt x="134" y="732"/>
                  </a:cubicBezTo>
                  <a:cubicBezTo>
                    <a:pt x="151" y="732"/>
                    <a:pt x="168" y="727"/>
                    <a:pt x="185" y="716"/>
                  </a:cubicBezTo>
                  <a:cubicBezTo>
                    <a:pt x="310" y="636"/>
                    <a:pt x="436" y="553"/>
                    <a:pt x="557" y="469"/>
                  </a:cubicBezTo>
                  <a:cubicBezTo>
                    <a:pt x="667" y="389"/>
                    <a:pt x="797" y="313"/>
                    <a:pt x="857" y="188"/>
                  </a:cubicBezTo>
                  <a:cubicBezTo>
                    <a:pt x="905" y="97"/>
                    <a:pt x="82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468;p61"/>
            <p:cNvSpPr/>
            <p:nvPr/>
          </p:nvSpPr>
          <p:spPr>
            <a:xfrm>
              <a:off x="2382354" y="2039955"/>
              <a:ext cx="18727" cy="16720"/>
            </a:xfrm>
            <a:custGeom>
              <a:avLst/>
              <a:gdLst/>
              <a:ahLst/>
              <a:cxnLst/>
              <a:rect l="l" t="t" r="r" b="b"/>
              <a:pathLst>
                <a:path w="812" h="725" extrusionOk="0">
                  <a:moveTo>
                    <a:pt x="657" y="1"/>
                  </a:moveTo>
                  <a:cubicBezTo>
                    <a:pt x="652" y="1"/>
                    <a:pt x="647" y="1"/>
                    <a:pt x="641" y="2"/>
                  </a:cubicBezTo>
                  <a:cubicBezTo>
                    <a:pt x="500" y="25"/>
                    <a:pt x="447" y="123"/>
                    <a:pt x="352" y="214"/>
                  </a:cubicBezTo>
                  <a:cubicBezTo>
                    <a:pt x="268" y="298"/>
                    <a:pt x="180" y="386"/>
                    <a:pt x="94" y="462"/>
                  </a:cubicBezTo>
                  <a:cubicBezTo>
                    <a:pt x="0" y="545"/>
                    <a:pt x="41" y="724"/>
                    <a:pt x="160" y="724"/>
                  </a:cubicBezTo>
                  <a:cubicBezTo>
                    <a:pt x="177" y="724"/>
                    <a:pt x="195" y="721"/>
                    <a:pt x="215" y="713"/>
                  </a:cubicBezTo>
                  <a:cubicBezTo>
                    <a:pt x="348" y="655"/>
                    <a:pt x="466" y="591"/>
                    <a:pt x="576" y="496"/>
                  </a:cubicBezTo>
                  <a:cubicBezTo>
                    <a:pt x="682" y="401"/>
                    <a:pt x="812" y="302"/>
                    <a:pt x="805" y="150"/>
                  </a:cubicBezTo>
                  <a:cubicBezTo>
                    <a:pt x="801" y="79"/>
                    <a:pt x="734" y="1"/>
                    <a:pt x="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469;p61"/>
            <p:cNvSpPr/>
            <p:nvPr/>
          </p:nvSpPr>
          <p:spPr>
            <a:xfrm>
              <a:off x="2418308" y="2053839"/>
              <a:ext cx="15152" cy="14068"/>
            </a:xfrm>
            <a:custGeom>
              <a:avLst/>
              <a:gdLst/>
              <a:ahLst/>
              <a:cxnLst/>
              <a:rect l="l" t="t" r="r" b="b"/>
              <a:pathLst>
                <a:path w="657" h="610" extrusionOk="0">
                  <a:moveTo>
                    <a:pt x="511" y="0"/>
                  </a:moveTo>
                  <a:cubicBezTo>
                    <a:pt x="401" y="0"/>
                    <a:pt x="306" y="103"/>
                    <a:pt x="234" y="179"/>
                  </a:cubicBezTo>
                  <a:cubicBezTo>
                    <a:pt x="154" y="263"/>
                    <a:pt x="93" y="358"/>
                    <a:pt x="44" y="460"/>
                  </a:cubicBezTo>
                  <a:cubicBezTo>
                    <a:pt x="1" y="544"/>
                    <a:pt x="68" y="609"/>
                    <a:pt x="137" y="609"/>
                  </a:cubicBezTo>
                  <a:cubicBezTo>
                    <a:pt x="172" y="609"/>
                    <a:pt x="207" y="593"/>
                    <a:pt x="230" y="555"/>
                  </a:cubicBezTo>
                  <a:cubicBezTo>
                    <a:pt x="283" y="476"/>
                    <a:pt x="344" y="400"/>
                    <a:pt x="416" y="339"/>
                  </a:cubicBezTo>
                  <a:cubicBezTo>
                    <a:pt x="485" y="281"/>
                    <a:pt x="576" y="248"/>
                    <a:pt x="618" y="160"/>
                  </a:cubicBezTo>
                  <a:cubicBezTo>
                    <a:pt x="656" y="84"/>
                    <a:pt x="595" y="0"/>
                    <a:pt x="5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470;p61"/>
            <p:cNvSpPr/>
            <p:nvPr/>
          </p:nvSpPr>
          <p:spPr>
            <a:xfrm>
              <a:off x="2434614" y="2005777"/>
              <a:ext cx="18934" cy="18219"/>
            </a:xfrm>
            <a:custGeom>
              <a:avLst/>
              <a:gdLst/>
              <a:ahLst/>
              <a:cxnLst/>
              <a:rect l="l" t="t" r="r" b="b"/>
              <a:pathLst>
                <a:path w="821" h="790" extrusionOk="0">
                  <a:moveTo>
                    <a:pt x="676" y="0"/>
                  </a:moveTo>
                  <a:cubicBezTo>
                    <a:pt x="656" y="0"/>
                    <a:pt x="635" y="5"/>
                    <a:pt x="614" y="16"/>
                  </a:cubicBezTo>
                  <a:cubicBezTo>
                    <a:pt x="500" y="77"/>
                    <a:pt x="413" y="198"/>
                    <a:pt x="332" y="298"/>
                  </a:cubicBezTo>
                  <a:cubicBezTo>
                    <a:pt x="241" y="408"/>
                    <a:pt x="155" y="518"/>
                    <a:pt x="63" y="624"/>
                  </a:cubicBezTo>
                  <a:cubicBezTo>
                    <a:pt x="0" y="702"/>
                    <a:pt x="66" y="790"/>
                    <a:pt x="141" y="790"/>
                  </a:cubicBezTo>
                  <a:cubicBezTo>
                    <a:pt x="166" y="790"/>
                    <a:pt x="192" y="780"/>
                    <a:pt x="215" y="758"/>
                  </a:cubicBezTo>
                  <a:cubicBezTo>
                    <a:pt x="318" y="663"/>
                    <a:pt x="420" y="563"/>
                    <a:pt x="523" y="468"/>
                  </a:cubicBezTo>
                  <a:cubicBezTo>
                    <a:pt x="618" y="377"/>
                    <a:pt x="728" y="286"/>
                    <a:pt x="781" y="164"/>
                  </a:cubicBezTo>
                  <a:cubicBezTo>
                    <a:pt x="821" y="76"/>
                    <a:pt x="756" y="0"/>
                    <a:pt x="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471;p61"/>
            <p:cNvSpPr/>
            <p:nvPr/>
          </p:nvSpPr>
          <p:spPr>
            <a:xfrm>
              <a:off x="2411736" y="1992285"/>
              <a:ext cx="20503" cy="19488"/>
            </a:xfrm>
            <a:custGeom>
              <a:avLst/>
              <a:gdLst/>
              <a:ahLst/>
              <a:cxnLst/>
              <a:rect l="l" t="t" r="r" b="b"/>
              <a:pathLst>
                <a:path w="889" h="845" extrusionOk="0">
                  <a:moveTo>
                    <a:pt x="704" y="1"/>
                  </a:moveTo>
                  <a:cubicBezTo>
                    <a:pt x="680" y="1"/>
                    <a:pt x="655" y="8"/>
                    <a:pt x="633" y="23"/>
                  </a:cubicBezTo>
                  <a:cubicBezTo>
                    <a:pt x="584" y="58"/>
                    <a:pt x="534" y="61"/>
                    <a:pt x="480" y="103"/>
                  </a:cubicBezTo>
                  <a:cubicBezTo>
                    <a:pt x="428" y="149"/>
                    <a:pt x="382" y="217"/>
                    <a:pt x="336" y="274"/>
                  </a:cubicBezTo>
                  <a:cubicBezTo>
                    <a:pt x="241" y="388"/>
                    <a:pt x="146" y="498"/>
                    <a:pt x="66" y="620"/>
                  </a:cubicBezTo>
                  <a:cubicBezTo>
                    <a:pt x="0" y="723"/>
                    <a:pt x="106" y="845"/>
                    <a:pt x="212" y="845"/>
                  </a:cubicBezTo>
                  <a:cubicBezTo>
                    <a:pt x="239" y="845"/>
                    <a:pt x="266" y="837"/>
                    <a:pt x="291" y="818"/>
                  </a:cubicBezTo>
                  <a:cubicBezTo>
                    <a:pt x="405" y="727"/>
                    <a:pt x="508" y="623"/>
                    <a:pt x="614" y="518"/>
                  </a:cubicBezTo>
                  <a:cubicBezTo>
                    <a:pt x="659" y="472"/>
                    <a:pt x="717" y="426"/>
                    <a:pt x="754" y="377"/>
                  </a:cubicBezTo>
                  <a:cubicBezTo>
                    <a:pt x="782" y="339"/>
                    <a:pt x="785" y="304"/>
                    <a:pt x="800" y="263"/>
                  </a:cubicBezTo>
                  <a:cubicBezTo>
                    <a:pt x="804" y="251"/>
                    <a:pt x="804" y="248"/>
                    <a:pt x="808" y="244"/>
                  </a:cubicBezTo>
                  <a:cubicBezTo>
                    <a:pt x="808" y="240"/>
                    <a:pt x="815" y="232"/>
                    <a:pt x="834" y="198"/>
                  </a:cubicBezTo>
                  <a:cubicBezTo>
                    <a:pt x="889" y="105"/>
                    <a:pt x="799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472;p61"/>
            <p:cNvSpPr/>
            <p:nvPr/>
          </p:nvSpPr>
          <p:spPr>
            <a:xfrm>
              <a:off x="2401196" y="1940579"/>
              <a:ext cx="30235" cy="18773"/>
            </a:xfrm>
            <a:custGeom>
              <a:avLst/>
              <a:gdLst/>
              <a:ahLst/>
              <a:cxnLst/>
              <a:rect l="l" t="t" r="r" b="b"/>
              <a:pathLst>
                <a:path w="1311" h="814" extrusionOk="0">
                  <a:moveTo>
                    <a:pt x="1095" y="0"/>
                  </a:moveTo>
                  <a:cubicBezTo>
                    <a:pt x="1080" y="0"/>
                    <a:pt x="1064" y="2"/>
                    <a:pt x="1048" y="7"/>
                  </a:cubicBezTo>
                  <a:cubicBezTo>
                    <a:pt x="877" y="56"/>
                    <a:pt x="744" y="205"/>
                    <a:pt x="595" y="300"/>
                  </a:cubicBezTo>
                  <a:cubicBezTo>
                    <a:pt x="440" y="395"/>
                    <a:pt x="272" y="482"/>
                    <a:pt x="109" y="570"/>
                  </a:cubicBezTo>
                  <a:cubicBezTo>
                    <a:pt x="0" y="632"/>
                    <a:pt x="54" y="814"/>
                    <a:pt x="172" y="814"/>
                  </a:cubicBezTo>
                  <a:cubicBezTo>
                    <a:pt x="177" y="814"/>
                    <a:pt x="183" y="813"/>
                    <a:pt x="189" y="812"/>
                  </a:cubicBezTo>
                  <a:cubicBezTo>
                    <a:pt x="402" y="786"/>
                    <a:pt x="581" y="726"/>
                    <a:pt x="770" y="626"/>
                  </a:cubicBezTo>
                  <a:cubicBezTo>
                    <a:pt x="949" y="535"/>
                    <a:pt x="1166" y="433"/>
                    <a:pt x="1253" y="247"/>
                  </a:cubicBezTo>
                  <a:cubicBezTo>
                    <a:pt x="1311" y="125"/>
                    <a:pt x="1215" y="0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473;p61"/>
            <p:cNvSpPr/>
            <p:nvPr/>
          </p:nvSpPr>
          <p:spPr>
            <a:xfrm>
              <a:off x="2384683" y="1926142"/>
              <a:ext cx="26845" cy="12984"/>
            </a:xfrm>
            <a:custGeom>
              <a:avLst/>
              <a:gdLst/>
              <a:ahLst/>
              <a:cxnLst/>
              <a:rect l="l" t="t" r="r" b="b"/>
              <a:pathLst>
                <a:path w="1164" h="563" extrusionOk="0">
                  <a:moveTo>
                    <a:pt x="990" y="1"/>
                  </a:moveTo>
                  <a:cubicBezTo>
                    <a:pt x="973" y="1"/>
                    <a:pt x="955" y="4"/>
                    <a:pt x="935" y="13"/>
                  </a:cubicBezTo>
                  <a:cubicBezTo>
                    <a:pt x="791" y="74"/>
                    <a:pt x="642" y="138"/>
                    <a:pt x="495" y="196"/>
                  </a:cubicBezTo>
                  <a:cubicBezTo>
                    <a:pt x="358" y="249"/>
                    <a:pt x="205" y="275"/>
                    <a:pt x="79" y="352"/>
                  </a:cubicBezTo>
                  <a:cubicBezTo>
                    <a:pt x="0" y="401"/>
                    <a:pt x="34" y="522"/>
                    <a:pt x="118" y="541"/>
                  </a:cubicBezTo>
                  <a:cubicBezTo>
                    <a:pt x="170" y="556"/>
                    <a:pt x="225" y="562"/>
                    <a:pt x="281" y="562"/>
                  </a:cubicBezTo>
                  <a:cubicBezTo>
                    <a:pt x="555" y="562"/>
                    <a:pt x="858" y="409"/>
                    <a:pt x="1057" y="260"/>
                  </a:cubicBezTo>
                  <a:cubicBezTo>
                    <a:pt x="1163" y="184"/>
                    <a:pt x="1107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474;p61"/>
            <p:cNvSpPr/>
            <p:nvPr/>
          </p:nvSpPr>
          <p:spPr>
            <a:xfrm>
              <a:off x="2351335" y="1919315"/>
              <a:ext cx="26799" cy="12408"/>
            </a:xfrm>
            <a:custGeom>
              <a:avLst/>
              <a:gdLst/>
              <a:ahLst/>
              <a:cxnLst/>
              <a:rect l="l" t="t" r="r" b="b"/>
              <a:pathLst>
                <a:path w="1162" h="538" extrusionOk="0">
                  <a:moveTo>
                    <a:pt x="981" y="0"/>
                  </a:moveTo>
                  <a:cubicBezTo>
                    <a:pt x="978" y="0"/>
                    <a:pt x="974" y="0"/>
                    <a:pt x="971" y="1"/>
                  </a:cubicBezTo>
                  <a:cubicBezTo>
                    <a:pt x="891" y="13"/>
                    <a:pt x="811" y="1"/>
                    <a:pt x="735" y="16"/>
                  </a:cubicBezTo>
                  <a:cubicBezTo>
                    <a:pt x="663" y="32"/>
                    <a:pt x="586" y="66"/>
                    <a:pt x="522" y="88"/>
                  </a:cubicBezTo>
                  <a:cubicBezTo>
                    <a:pt x="378" y="142"/>
                    <a:pt x="241" y="206"/>
                    <a:pt x="107" y="290"/>
                  </a:cubicBezTo>
                  <a:cubicBezTo>
                    <a:pt x="0" y="357"/>
                    <a:pt x="55" y="538"/>
                    <a:pt x="180" y="538"/>
                  </a:cubicBezTo>
                  <a:cubicBezTo>
                    <a:pt x="184" y="538"/>
                    <a:pt x="188" y="538"/>
                    <a:pt x="191" y="537"/>
                  </a:cubicBezTo>
                  <a:cubicBezTo>
                    <a:pt x="344" y="525"/>
                    <a:pt x="492" y="495"/>
                    <a:pt x="640" y="450"/>
                  </a:cubicBezTo>
                  <a:cubicBezTo>
                    <a:pt x="709" y="431"/>
                    <a:pt x="788" y="411"/>
                    <a:pt x="853" y="381"/>
                  </a:cubicBezTo>
                  <a:cubicBezTo>
                    <a:pt x="925" y="347"/>
                    <a:pt x="986" y="294"/>
                    <a:pt x="1055" y="252"/>
                  </a:cubicBezTo>
                  <a:cubicBezTo>
                    <a:pt x="1162" y="185"/>
                    <a:pt x="1104" y="0"/>
                    <a:pt x="9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475;p61"/>
            <p:cNvSpPr/>
            <p:nvPr/>
          </p:nvSpPr>
          <p:spPr>
            <a:xfrm>
              <a:off x="2412912" y="1879971"/>
              <a:ext cx="28690" cy="12385"/>
            </a:xfrm>
            <a:custGeom>
              <a:avLst/>
              <a:gdLst/>
              <a:ahLst/>
              <a:cxnLst/>
              <a:rect l="l" t="t" r="r" b="b"/>
              <a:pathLst>
                <a:path w="1244" h="537" extrusionOk="0">
                  <a:moveTo>
                    <a:pt x="1079" y="0"/>
                  </a:moveTo>
                  <a:cubicBezTo>
                    <a:pt x="921" y="0"/>
                    <a:pt x="799" y="85"/>
                    <a:pt x="658" y="148"/>
                  </a:cubicBezTo>
                  <a:cubicBezTo>
                    <a:pt x="498" y="220"/>
                    <a:pt x="327" y="281"/>
                    <a:pt x="152" y="304"/>
                  </a:cubicBezTo>
                  <a:cubicBezTo>
                    <a:pt x="34" y="320"/>
                    <a:pt x="1" y="510"/>
                    <a:pt x="133" y="521"/>
                  </a:cubicBezTo>
                  <a:cubicBezTo>
                    <a:pt x="216" y="529"/>
                    <a:pt x="315" y="536"/>
                    <a:pt x="420" y="536"/>
                  </a:cubicBezTo>
                  <a:cubicBezTo>
                    <a:pt x="735" y="536"/>
                    <a:pt x="1097" y="471"/>
                    <a:pt x="1205" y="183"/>
                  </a:cubicBezTo>
                  <a:cubicBezTo>
                    <a:pt x="1243" y="92"/>
                    <a:pt x="1187" y="4"/>
                    <a:pt x="1091" y="0"/>
                  </a:cubicBezTo>
                  <a:cubicBezTo>
                    <a:pt x="1087" y="0"/>
                    <a:pt x="1083" y="0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476;p61"/>
            <p:cNvSpPr/>
            <p:nvPr/>
          </p:nvSpPr>
          <p:spPr>
            <a:xfrm>
              <a:off x="2436966" y="1916432"/>
              <a:ext cx="20641" cy="14714"/>
            </a:xfrm>
            <a:custGeom>
              <a:avLst/>
              <a:gdLst/>
              <a:ahLst/>
              <a:cxnLst/>
              <a:rect l="l" t="t" r="r" b="b"/>
              <a:pathLst>
                <a:path w="895" h="638" extrusionOk="0">
                  <a:moveTo>
                    <a:pt x="706" y="0"/>
                  </a:moveTo>
                  <a:cubicBezTo>
                    <a:pt x="701" y="0"/>
                    <a:pt x="696" y="0"/>
                    <a:pt x="691" y="1"/>
                  </a:cubicBezTo>
                  <a:cubicBezTo>
                    <a:pt x="562" y="8"/>
                    <a:pt x="463" y="85"/>
                    <a:pt x="360" y="157"/>
                  </a:cubicBezTo>
                  <a:cubicBezTo>
                    <a:pt x="261" y="229"/>
                    <a:pt x="158" y="305"/>
                    <a:pt x="83" y="399"/>
                  </a:cubicBezTo>
                  <a:cubicBezTo>
                    <a:pt x="1" y="502"/>
                    <a:pt x="78" y="638"/>
                    <a:pt x="196" y="638"/>
                  </a:cubicBezTo>
                  <a:cubicBezTo>
                    <a:pt x="210" y="638"/>
                    <a:pt x="224" y="636"/>
                    <a:pt x="239" y="632"/>
                  </a:cubicBezTo>
                  <a:cubicBezTo>
                    <a:pt x="356" y="601"/>
                    <a:pt x="467" y="536"/>
                    <a:pt x="569" y="472"/>
                  </a:cubicBezTo>
                  <a:cubicBezTo>
                    <a:pt x="679" y="408"/>
                    <a:pt x="783" y="347"/>
                    <a:pt x="843" y="233"/>
                  </a:cubicBezTo>
                  <a:cubicBezTo>
                    <a:pt x="894" y="130"/>
                    <a:pt x="819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477;p61"/>
            <p:cNvSpPr/>
            <p:nvPr/>
          </p:nvSpPr>
          <p:spPr>
            <a:xfrm>
              <a:off x="2451265" y="1957045"/>
              <a:ext cx="19880" cy="20295"/>
            </a:xfrm>
            <a:custGeom>
              <a:avLst/>
              <a:gdLst/>
              <a:ahLst/>
              <a:cxnLst/>
              <a:rect l="l" t="t" r="r" b="b"/>
              <a:pathLst>
                <a:path w="862" h="880" extrusionOk="0">
                  <a:moveTo>
                    <a:pt x="699" y="0"/>
                  </a:moveTo>
                  <a:cubicBezTo>
                    <a:pt x="685" y="0"/>
                    <a:pt x="671" y="2"/>
                    <a:pt x="656" y="7"/>
                  </a:cubicBezTo>
                  <a:cubicBezTo>
                    <a:pt x="512" y="57"/>
                    <a:pt x="413" y="209"/>
                    <a:pt x="318" y="323"/>
                  </a:cubicBezTo>
                  <a:cubicBezTo>
                    <a:pt x="219" y="441"/>
                    <a:pt x="94" y="570"/>
                    <a:pt x="37" y="711"/>
                  </a:cubicBezTo>
                  <a:cubicBezTo>
                    <a:pt x="0" y="801"/>
                    <a:pt x="63" y="880"/>
                    <a:pt x="143" y="880"/>
                  </a:cubicBezTo>
                  <a:cubicBezTo>
                    <a:pt x="164" y="880"/>
                    <a:pt x="186" y="875"/>
                    <a:pt x="208" y="863"/>
                  </a:cubicBezTo>
                  <a:cubicBezTo>
                    <a:pt x="340" y="791"/>
                    <a:pt x="459" y="650"/>
                    <a:pt x="565" y="544"/>
                  </a:cubicBezTo>
                  <a:cubicBezTo>
                    <a:pt x="672" y="433"/>
                    <a:pt x="809" y="323"/>
                    <a:pt x="842" y="175"/>
                  </a:cubicBezTo>
                  <a:cubicBezTo>
                    <a:pt x="862" y="83"/>
                    <a:pt x="786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478;p61"/>
            <p:cNvSpPr/>
            <p:nvPr/>
          </p:nvSpPr>
          <p:spPr>
            <a:xfrm>
              <a:off x="2490725" y="1899182"/>
              <a:ext cx="27237" cy="19234"/>
            </a:xfrm>
            <a:custGeom>
              <a:avLst/>
              <a:gdLst/>
              <a:ahLst/>
              <a:cxnLst/>
              <a:rect l="l" t="t" r="r" b="b"/>
              <a:pathLst>
                <a:path w="1181" h="834" extrusionOk="0">
                  <a:moveTo>
                    <a:pt x="937" y="1"/>
                  </a:moveTo>
                  <a:cubicBezTo>
                    <a:pt x="844" y="1"/>
                    <a:pt x="738" y="70"/>
                    <a:pt x="668" y="126"/>
                  </a:cubicBezTo>
                  <a:cubicBezTo>
                    <a:pt x="505" y="258"/>
                    <a:pt x="307" y="361"/>
                    <a:pt x="147" y="498"/>
                  </a:cubicBezTo>
                  <a:cubicBezTo>
                    <a:pt x="0" y="627"/>
                    <a:pt x="85" y="833"/>
                    <a:pt x="259" y="833"/>
                  </a:cubicBezTo>
                  <a:cubicBezTo>
                    <a:pt x="274" y="833"/>
                    <a:pt x="290" y="832"/>
                    <a:pt x="307" y="828"/>
                  </a:cubicBezTo>
                  <a:cubicBezTo>
                    <a:pt x="500" y="787"/>
                    <a:pt x="714" y="646"/>
                    <a:pt x="865" y="524"/>
                  </a:cubicBezTo>
                  <a:cubicBezTo>
                    <a:pt x="987" y="426"/>
                    <a:pt x="1181" y="262"/>
                    <a:pt x="1078" y="87"/>
                  </a:cubicBezTo>
                  <a:cubicBezTo>
                    <a:pt x="1042" y="24"/>
                    <a:pt x="992" y="1"/>
                    <a:pt x="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479;p61"/>
            <p:cNvSpPr/>
            <p:nvPr/>
          </p:nvSpPr>
          <p:spPr>
            <a:xfrm>
              <a:off x="2469461" y="1876857"/>
              <a:ext cx="26983" cy="16790"/>
            </a:xfrm>
            <a:custGeom>
              <a:avLst/>
              <a:gdLst/>
              <a:ahLst/>
              <a:cxnLst/>
              <a:rect l="l" t="t" r="r" b="b"/>
              <a:pathLst>
                <a:path w="1170" h="728" extrusionOk="0">
                  <a:moveTo>
                    <a:pt x="1051" y="1"/>
                  </a:moveTo>
                  <a:cubicBezTo>
                    <a:pt x="1045" y="1"/>
                    <a:pt x="1040" y="1"/>
                    <a:pt x="1034" y="2"/>
                  </a:cubicBezTo>
                  <a:cubicBezTo>
                    <a:pt x="711" y="59"/>
                    <a:pt x="449" y="306"/>
                    <a:pt x="156" y="439"/>
                  </a:cubicBezTo>
                  <a:cubicBezTo>
                    <a:pt x="1" y="508"/>
                    <a:pt x="49" y="728"/>
                    <a:pt x="201" y="728"/>
                  </a:cubicBezTo>
                  <a:cubicBezTo>
                    <a:pt x="217" y="728"/>
                    <a:pt x="234" y="725"/>
                    <a:pt x="251" y="720"/>
                  </a:cubicBezTo>
                  <a:cubicBezTo>
                    <a:pt x="574" y="633"/>
                    <a:pt x="993" y="500"/>
                    <a:pt x="1141" y="166"/>
                  </a:cubicBezTo>
                  <a:cubicBezTo>
                    <a:pt x="1169" y="102"/>
                    <a:pt x="1128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480;p61"/>
            <p:cNvSpPr/>
            <p:nvPr/>
          </p:nvSpPr>
          <p:spPr>
            <a:xfrm>
              <a:off x="2444830" y="1850497"/>
              <a:ext cx="28136" cy="11877"/>
            </a:xfrm>
            <a:custGeom>
              <a:avLst/>
              <a:gdLst/>
              <a:ahLst/>
              <a:cxnLst/>
              <a:rect l="l" t="t" r="r" b="b"/>
              <a:pathLst>
                <a:path w="1220" h="515" extrusionOk="0">
                  <a:moveTo>
                    <a:pt x="943" y="1"/>
                  </a:moveTo>
                  <a:cubicBezTo>
                    <a:pt x="942" y="1"/>
                    <a:pt x="940" y="1"/>
                    <a:pt x="939" y="1"/>
                  </a:cubicBezTo>
                  <a:cubicBezTo>
                    <a:pt x="658" y="5"/>
                    <a:pt x="369" y="164"/>
                    <a:pt x="118" y="270"/>
                  </a:cubicBezTo>
                  <a:cubicBezTo>
                    <a:pt x="1" y="322"/>
                    <a:pt x="14" y="515"/>
                    <a:pt x="148" y="515"/>
                  </a:cubicBezTo>
                  <a:cubicBezTo>
                    <a:pt x="153" y="515"/>
                    <a:pt x="158" y="514"/>
                    <a:pt x="163" y="514"/>
                  </a:cubicBezTo>
                  <a:cubicBezTo>
                    <a:pt x="452" y="484"/>
                    <a:pt x="791" y="475"/>
                    <a:pt x="1049" y="339"/>
                  </a:cubicBezTo>
                  <a:cubicBezTo>
                    <a:pt x="1219" y="248"/>
                    <a:pt x="1109" y="1"/>
                    <a:pt x="9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481;p61"/>
            <p:cNvSpPr/>
            <p:nvPr/>
          </p:nvSpPr>
          <p:spPr>
            <a:xfrm>
              <a:off x="2418262" y="1829879"/>
              <a:ext cx="30004" cy="9064"/>
            </a:xfrm>
            <a:custGeom>
              <a:avLst/>
              <a:gdLst/>
              <a:ahLst/>
              <a:cxnLst/>
              <a:rect l="l" t="t" r="r" b="b"/>
              <a:pathLst>
                <a:path w="1301" h="393" extrusionOk="0">
                  <a:moveTo>
                    <a:pt x="963" y="1"/>
                  </a:moveTo>
                  <a:cubicBezTo>
                    <a:pt x="845" y="1"/>
                    <a:pt x="720" y="30"/>
                    <a:pt x="608" y="43"/>
                  </a:cubicBezTo>
                  <a:cubicBezTo>
                    <a:pt x="437" y="66"/>
                    <a:pt x="270" y="97"/>
                    <a:pt x="106" y="149"/>
                  </a:cubicBezTo>
                  <a:cubicBezTo>
                    <a:pt x="0" y="180"/>
                    <a:pt x="0" y="362"/>
                    <a:pt x="118" y="374"/>
                  </a:cubicBezTo>
                  <a:cubicBezTo>
                    <a:pt x="224" y="387"/>
                    <a:pt x="329" y="393"/>
                    <a:pt x="434" y="393"/>
                  </a:cubicBezTo>
                  <a:cubicBezTo>
                    <a:pt x="510" y="393"/>
                    <a:pt x="585" y="390"/>
                    <a:pt x="662" y="385"/>
                  </a:cubicBezTo>
                  <a:cubicBezTo>
                    <a:pt x="841" y="370"/>
                    <a:pt x="1019" y="381"/>
                    <a:pt x="1175" y="294"/>
                  </a:cubicBezTo>
                  <a:cubicBezTo>
                    <a:pt x="1301" y="225"/>
                    <a:pt x="1232" y="58"/>
                    <a:pt x="1122" y="24"/>
                  </a:cubicBezTo>
                  <a:cubicBezTo>
                    <a:pt x="1071" y="7"/>
                    <a:pt x="1018" y="1"/>
                    <a:pt x="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482;p61"/>
            <p:cNvSpPr/>
            <p:nvPr/>
          </p:nvSpPr>
          <p:spPr>
            <a:xfrm>
              <a:off x="2502971" y="1836106"/>
              <a:ext cx="24285" cy="10632"/>
            </a:xfrm>
            <a:custGeom>
              <a:avLst/>
              <a:gdLst/>
              <a:ahLst/>
              <a:cxnLst/>
              <a:rect l="l" t="t" r="r" b="b"/>
              <a:pathLst>
                <a:path w="1053" h="461" extrusionOk="0">
                  <a:moveTo>
                    <a:pt x="814" y="0"/>
                  </a:moveTo>
                  <a:cubicBezTo>
                    <a:pt x="779" y="0"/>
                    <a:pt x="745" y="5"/>
                    <a:pt x="714" y="13"/>
                  </a:cubicBezTo>
                  <a:cubicBezTo>
                    <a:pt x="616" y="39"/>
                    <a:pt x="525" y="81"/>
                    <a:pt x="425" y="111"/>
                  </a:cubicBezTo>
                  <a:cubicBezTo>
                    <a:pt x="323" y="141"/>
                    <a:pt x="213" y="164"/>
                    <a:pt x="114" y="210"/>
                  </a:cubicBezTo>
                  <a:cubicBezTo>
                    <a:pt x="11" y="260"/>
                    <a:pt x="0" y="420"/>
                    <a:pt x="125" y="446"/>
                  </a:cubicBezTo>
                  <a:cubicBezTo>
                    <a:pt x="164" y="455"/>
                    <a:pt x="228" y="460"/>
                    <a:pt x="303" y="460"/>
                  </a:cubicBezTo>
                  <a:cubicBezTo>
                    <a:pt x="591" y="460"/>
                    <a:pt x="1052" y="383"/>
                    <a:pt x="1007" y="127"/>
                  </a:cubicBezTo>
                  <a:cubicBezTo>
                    <a:pt x="991" y="31"/>
                    <a:pt x="902" y="0"/>
                    <a:pt x="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483;p61"/>
            <p:cNvSpPr/>
            <p:nvPr/>
          </p:nvSpPr>
          <p:spPr>
            <a:xfrm>
              <a:off x="2511988" y="1859791"/>
              <a:ext cx="22993" cy="12661"/>
            </a:xfrm>
            <a:custGeom>
              <a:avLst/>
              <a:gdLst/>
              <a:ahLst/>
              <a:cxnLst/>
              <a:rect l="l" t="t" r="r" b="b"/>
              <a:pathLst>
                <a:path w="997" h="549" extrusionOk="0">
                  <a:moveTo>
                    <a:pt x="764" y="0"/>
                  </a:moveTo>
                  <a:cubicBezTo>
                    <a:pt x="518" y="0"/>
                    <a:pt x="259" y="195"/>
                    <a:pt x="73" y="339"/>
                  </a:cubicBezTo>
                  <a:cubicBezTo>
                    <a:pt x="0" y="401"/>
                    <a:pt x="21" y="549"/>
                    <a:pt x="125" y="549"/>
                  </a:cubicBezTo>
                  <a:cubicBezTo>
                    <a:pt x="130" y="549"/>
                    <a:pt x="136" y="549"/>
                    <a:pt x="141" y="548"/>
                  </a:cubicBezTo>
                  <a:cubicBezTo>
                    <a:pt x="396" y="514"/>
                    <a:pt x="711" y="465"/>
                    <a:pt x="894" y="270"/>
                  </a:cubicBezTo>
                  <a:cubicBezTo>
                    <a:pt x="997" y="164"/>
                    <a:pt x="897" y="0"/>
                    <a:pt x="7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484;p61"/>
            <p:cNvSpPr/>
            <p:nvPr/>
          </p:nvSpPr>
          <p:spPr>
            <a:xfrm>
              <a:off x="1782314" y="2004024"/>
              <a:ext cx="28505" cy="33002"/>
            </a:xfrm>
            <a:custGeom>
              <a:avLst/>
              <a:gdLst/>
              <a:ahLst/>
              <a:cxnLst/>
              <a:rect l="l" t="t" r="r" b="b"/>
              <a:pathLst>
                <a:path w="1236" h="1431" extrusionOk="0">
                  <a:moveTo>
                    <a:pt x="115" y="0"/>
                  </a:moveTo>
                  <a:cubicBezTo>
                    <a:pt x="56" y="0"/>
                    <a:pt x="1" y="55"/>
                    <a:pt x="19" y="130"/>
                  </a:cubicBezTo>
                  <a:cubicBezTo>
                    <a:pt x="125" y="598"/>
                    <a:pt x="540" y="1263"/>
                    <a:pt x="1007" y="1423"/>
                  </a:cubicBezTo>
                  <a:cubicBezTo>
                    <a:pt x="1023" y="1428"/>
                    <a:pt x="1038" y="1431"/>
                    <a:pt x="1053" y="1431"/>
                  </a:cubicBezTo>
                  <a:cubicBezTo>
                    <a:pt x="1170" y="1431"/>
                    <a:pt x="1235" y="1270"/>
                    <a:pt x="1179" y="1172"/>
                  </a:cubicBezTo>
                  <a:cubicBezTo>
                    <a:pt x="1056" y="978"/>
                    <a:pt x="844" y="841"/>
                    <a:pt x="688" y="670"/>
                  </a:cubicBezTo>
                  <a:cubicBezTo>
                    <a:pt x="509" y="472"/>
                    <a:pt x="365" y="251"/>
                    <a:pt x="198" y="42"/>
                  </a:cubicBezTo>
                  <a:cubicBezTo>
                    <a:pt x="174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85;p61"/>
            <p:cNvSpPr/>
            <p:nvPr/>
          </p:nvSpPr>
          <p:spPr>
            <a:xfrm>
              <a:off x="1808928" y="1991593"/>
              <a:ext cx="14737" cy="25207"/>
            </a:xfrm>
            <a:custGeom>
              <a:avLst/>
              <a:gdLst/>
              <a:ahLst/>
              <a:cxnLst/>
              <a:rect l="l" t="t" r="r" b="b"/>
              <a:pathLst>
                <a:path w="639" h="1093" extrusionOk="0">
                  <a:moveTo>
                    <a:pt x="94" y="0"/>
                  </a:moveTo>
                  <a:cubicBezTo>
                    <a:pt x="48" y="0"/>
                    <a:pt x="1" y="33"/>
                    <a:pt x="5" y="88"/>
                  </a:cubicBezTo>
                  <a:cubicBezTo>
                    <a:pt x="36" y="411"/>
                    <a:pt x="127" y="893"/>
                    <a:pt x="427" y="1076"/>
                  </a:cubicBezTo>
                  <a:cubicBezTo>
                    <a:pt x="446" y="1087"/>
                    <a:pt x="466" y="1092"/>
                    <a:pt x="485" y="1092"/>
                  </a:cubicBezTo>
                  <a:cubicBezTo>
                    <a:pt x="567" y="1092"/>
                    <a:pt x="638" y="996"/>
                    <a:pt x="613" y="913"/>
                  </a:cubicBezTo>
                  <a:cubicBezTo>
                    <a:pt x="572" y="772"/>
                    <a:pt x="453" y="658"/>
                    <a:pt x="381" y="528"/>
                  </a:cubicBezTo>
                  <a:cubicBezTo>
                    <a:pt x="290" y="380"/>
                    <a:pt x="222" y="225"/>
                    <a:pt x="172" y="57"/>
                  </a:cubicBezTo>
                  <a:cubicBezTo>
                    <a:pt x="161" y="18"/>
                    <a:pt x="128" y="0"/>
                    <a:pt x="9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86;p61"/>
            <p:cNvSpPr/>
            <p:nvPr/>
          </p:nvSpPr>
          <p:spPr>
            <a:xfrm>
              <a:off x="1789579" y="1941132"/>
              <a:ext cx="9294" cy="24631"/>
            </a:xfrm>
            <a:custGeom>
              <a:avLst/>
              <a:gdLst/>
              <a:ahLst/>
              <a:cxnLst/>
              <a:rect l="l" t="t" r="r" b="b"/>
              <a:pathLst>
                <a:path w="403" h="1068" extrusionOk="0">
                  <a:moveTo>
                    <a:pt x="140" y="1"/>
                  </a:moveTo>
                  <a:cubicBezTo>
                    <a:pt x="88" y="1"/>
                    <a:pt x="38" y="30"/>
                    <a:pt x="30" y="93"/>
                  </a:cubicBezTo>
                  <a:cubicBezTo>
                    <a:pt x="0" y="405"/>
                    <a:pt x="8" y="839"/>
                    <a:pt x="285" y="1051"/>
                  </a:cubicBezTo>
                  <a:cubicBezTo>
                    <a:pt x="299" y="1062"/>
                    <a:pt x="315" y="1067"/>
                    <a:pt x="329" y="1067"/>
                  </a:cubicBezTo>
                  <a:cubicBezTo>
                    <a:pt x="363" y="1067"/>
                    <a:pt x="393" y="1038"/>
                    <a:pt x="395" y="998"/>
                  </a:cubicBezTo>
                  <a:cubicBezTo>
                    <a:pt x="403" y="865"/>
                    <a:pt x="365" y="716"/>
                    <a:pt x="343" y="588"/>
                  </a:cubicBezTo>
                  <a:cubicBezTo>
                    <a:pt x="316" y="428"/>
                    <a:pt x="278" y="276"/>
                    <a:pt x="270" y="112"/>
                  </a:cubicBezTo>
                  <a:cubicBezTo>
                    <a:pt x="266" y="41"/>
                    <a:pt x="201" y="1"/>
                    <a:pt x="14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87;p61"/>
            <p:cNvSpPr/>
            <p:nvPr/>
          </p:nvSpPr>
          <p:spPr>
            <a:xfrm>
              <a:off x="1748873" y="1956008"/>
              <a:ext cx="13953" cy="24562"/>
            </a:xfrm>
            <a:custGeom>
              <a:avLst/>
              <a:gdLst/>
              <a:ahLst/>
              <a:cxnLst/>
              <a:rect l="l" t="t" r="r" b="b"/>
              <a:pathLst>
                <a:path w="605" h="1065" extrusionOk="0">
                  <a:moveTo>
                    <a:pt x="144" y="0"/>
                  </a:moveTo>
                  <a:cubicBezTo>
                    <a:pt x="80" y="0"/>
                    <a:pt x="14" y="58"/>
                    <a:pt x="9" y="132"/>
                  </a:cubicBezTo>
                  <a:cubicBezTo>
                    <a:pt x="1" y="311"/>
                    <a:pt x="54" y="475"/>
                    <a:pt x="119" y="642"/>
                  </a:cubicBezTo>
                  <a:cubicBezTo>
                    <a:pt x="179" y="798"/>
                    <a:pt x="233" y="950"/>
                    <a:pt x="378" y="1045"/>
                  </a:cubicBezTo>
                  <a:cubicBezTo>
                    <a:pt x="399" y="1059"/>
                    <a:pt x="422" y="1065"/>
                    <a:pt x="444" y="1065"/>
                  </a:cubicBezTo>
                  <a:cubicBezTo>
                    <a:pt x="527" y="1065"/>
                    <a:pt x="605" y="980"/>
                    <a:pt x="602" y="896"/>
                  </a:cubicBezTo>
                  <a:cubicBezTo>
                    <a:pt x="594" y="737"/>
                    <a:pt x="488" y="612"/>
                    <a:pt x="427" y="471"/>
                  </a:cubicBezTo>
                  <a:cubicBezTo>
                    <a:pt x="362" y="330"/>
                    <a:pt x="316" y="189"/>
                    <a:pt x="237" y="57"/>
                  </a:cubicBezTo>
                  <a:cubicBezTo>
                    <a:pt x="213" y="17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88;p61"/>
            <p:cNvSpPr/>
            <p:nvPr/>
          </p:nvSpPr>
          <p:spPr>
            <a:xfrm>
              <a:off x="1753001" y="1923328"/>
              <a:ext cx="10609" cy="18473"/>
            </a:xfrm>
            <a:custGeom>
              <a:avLst/>
              <a:gdLst/>
              <a:ahLst/>
              <a:cxnLst/>
              <a:rect l="l" t="t" r="r" b="b"/>
              <a:pathLst>
                <a:path w="460" h="801" extrusionOk="0">
                  <a:moveTo>
                    <a:pt x="100" y="0"/>
                  </a:moveTo>
                  <a:cubicBezTo>
                    <a:pt x="49" y="0"/>
                    <a:pt x="0" y="43"/>
                    <a:pt x="23" y="109"/>
                  </a:cubicBezTo>
                  <a:cubicBezTo>
                    <a:pt x="65" y="230"/>
                    <a:pt x="111" y="351"/>
                    <a:pt x="153" y="470"/>
                  </a:cubicBezTo>
                  <a:cubicBezTo>
                    <a:pt x="191" y="580"/>
                    <a:pt x="218" y="690"/>
                    <a:pt x="297" y="774"/>
                  </a:cubicBezTo>
                  <a:cubicBezTo>
                    <a:pt x="315" y="792"/>
                    <a:pt x="335" y="800"/>
                    <a:pt x="356" y="800"/>
                  </a:cubicBezTo>
                  <a:cubicBezTo>
                    <a:pt x="408" y="800"/>
                    <a:pt x="459" y="751"/>
                    <a:pt x="457" y="694"/>
                  </a:cubicBezTo>
                  <a:cubicBezTo>
                    <a:pt x="453" y="584"/>
                    <a:pt x="388" y="481"/>
                    <a:pt x="339" y="382"/>
                  </a:cubicBezTo>
                  <a:cubicBezTo>
                    <a:pt x="290" y="272"/>
                    <a:pt x="237" y="162"/>
                    <a:pt x="183" y="55"/>
                  </a:cubicBezTo>
                  <a:cubicBezTo>
                    <a:pt x="165" y="17"/>
                    <a:pt x="132" y="0"/>
                    <a:pt x="10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89;p61"/>
            <p:cNvSpPr/>
            <p:nvPr/>
          </p:nvSpPr>
          <p:spPr>
            <a:xfrm>
              <a:off x="1769007" y="1894200"/>
              <a:ext cx="11393" cy="22163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28" y="0"/>
                  </a:moveTo>
                  <a:cubicBezTo>
                    <a:pt x="64" y="0"/>
                    <a:pt x="1" y="56"/>
                    <a:pt x="22" y="140"/>
                  </a:cubicBezTo>
                  <a:cubicBezTo>
                    <a:pt x="90" y="391"/>
                    <a:pt x="131" y="687"/>
                    <a:pt x="276" y="912"/>
                  </a:cubicBezTo>
                  <a:cubicBezTo>
                    <a:pt x="298" y="946"/>
                    <a:pt x="332" y="961"/>
                    <a:pt x="367" y="961"/>
                  </a:cubicBezTo>
                  <a:cubicBezTo>
                    <a:pt x="429" y="961"/>
                    <a:pt x="494" y="912"/>
                    <a:pt x="489" y="839"/>
                  </a:cubicBezTo>
                  <a:cubicBezTo>
                    <a:pt x="470" y="577"/>
                    <a:pt x="326" y="310"/>
                    <a:pt x="227" y="71"/>
                  </a:cubicBezTo>
                  <a:cubicBezTo>
                    <a:pt x="208" y="22"/>
                    <a:pt x="168" y="0"/>
                    <a:pt x="12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90;p61"/>
            <p:cNvSpPr/>
            <p:nvPr/>
          </p:nvSpPr>
          <p:spPr>
            <a:xfrm>
              <a:off x="1787088" y="1863043"/>
              <a:ext cx="12223" cy="30535"/>
            </a:xfrm>
            <a:custGeom>
              <a:avLst/>
              <a:gdLst/>
              <a:ahLst/>
              <a:cxnLst/>
              <a:rect l="l" t="t" r="r" b="b"/>
              <a:pathLst>
                <a:path w="530" h="1324" extrusionOk="0">
                  <a:moveTo>
                    <a:pt x="48" y="1"/>
                  </a:moveTo>
                  <a:cubicBezTo>
                    <a:pt x="24" y="1"/>
                    <a:pt x="1" y="17"/>
                    <a:pt x="5" y="46"/>
                  </a:cubicBezTo>
                  <a:cubicBezTo>
                    <a:pt x="36" y="247"/>
                    <a:pt x="63" y="452"/>
                    <a:pt x="97" y="654"/>
                  </a:cubicBezTo>
                  <a:cubicBezTo>
                    <a:pt x="128" y="844"/>
                    <a:pt x="112" y="1054"/>
                    <a:pt x="184" y="1232"/>
                  </a:cubicBezTo>
                  <a:cubicBezTo>
                    <a:pt x="206" y="1293"/>
                    <a:pt x="262" y="1323"/>
                    <a:pt x="316" y="1323"/>
                  </a:cubicBezTo>
                  <a:cubicBezTo>
                    <a:pt x="374" y="1323"/>
                    <a:pt x="431" y="1289"/>
                    <a:pt x="447" y="1221"/>
                  </a:cubicBezTo>
                  <a:cubicBezTo>
                    <a:pt x="530" y="826"/>
                    <a:pt x="298" y="338"/>
                    <a:pt x="86" y="19"/>
                  </a:cubicBezTo>
                  <a:cubicBezTo>
                    <a:pt x="77" y="6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91;p61"/>
            <p:cNvSpPr/>
            <p:nvPr/>
          </p:nvSpPr>
          <p:spPr>
            <a:xfrm>
              <a:off x="1714925" y="1882323"/>
              <a:ext cx="13284" cy="31319"/>
            </a:xfrm>
            <a:custGeom>
              <a:avLst/>
              <a:gdLst/>
              <a:ahLst/>
              <a:cxnLst/>
              <a:rect l="l" t="t" r="r" b="b"/>
              <a:pathLst>
                <a:path w="576" h="1358" extrusionOk="0">
                  <a:moveTo>
                    <a:pt x="120" y="0"/>
                  </a:moveTo>
                  <a:cubicBezTo>
                    <a:pt x="61" y="0"/>
                    <a:pt x="1" y="41"/>
                    <a:pt x="9" y="111"/>
                  </a:cubicBezTo>
                  <a:cubicBezTo>
                    <a:pt x="47" y="514"/>
                    <a:pt x="116" y="959"/>
                    <a:pt x="340" y="1301"/>
                  </a:cubicBezTo>
                  <a:cubicBezTo>
                    <a:pt x="367" y="1341"/>
                    <a:pt x="401" y="1357"/>
                    <a:pt x="434" y="1357"/>
                  </a:cubicBezTo>
                  <a:cubicBezTo>
                    <a:pt x="506" y="1357"/>
                    <a:pt x="576" y="1280"/>
                    <a:pt x="560" y="1194"/>
                  </a:cubicBezTo>
                  <a:cubicBezTo>
                    <a:pt x="484" y="815"/>
                    <a:pt x="317" y="450"/>
                    <a:pt x="218" y="73"/>
                  </a:cubicBezTo>
                  <a:cubicBezTo>
                    <a:pt x="205" y="23"/>
                    <a:pt x="163" y="0"/>
                    <a:pt x="12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92;p61"/>
            <p:cNvSpPr/>
            <p:nvPr/>
          </p:nvSpPr>
          <p:spPr>
            <a:xfrm>
              <a:off x="1737734" y="1874182"/>
              <a:ext cx="11739" cy="26637"/>
            </a:xfrm>
            <a:custGeom>
              <a:avLst/>
              <a:gdLst/>
              <a:ahLst/>
              <a:cxnLst/>
              <a:rect l="l" t="t" r="r" b="b"/>
              <a:pathLst>
                <a:path w="509" h="1155" extrusionOk="0">
                  <a:moveTo>
                    <a:pt x="139" y="1"/>
                  </a:moveTo>
                  <a:cubicBezTo>
                    <a:pt x="72" y="1"/>
                    <a:pt x="0" y="50"/>
                    <a:pt x="5" y="129"/>
                  </a:cubicBezTo>
                  <a:cubicBezTo>
                    <a:pt x="27" y="471"/>
                    <a:pt x="73" y="863"/>
                    <a:pt x="317" y="1126"/>
                  </a:cubicBezTo>
                  <a:cubicBezTo>
                    <a:pt x="336" y="1146"/>
                    <a:pt x="360" y="1155"/>
                    <a:pt x="385" y="1155"/>
                  </a:cubicBezTo>
                  <a:cubicBezTo>
                    <a:pt x="446" y="1155"/>
                    <a:pt x="509" y="1100"/>
                    <a:pt x="503" y="1034"/>
                  </a:cubicBezTo>
                  <a:cubicBezTo>
                    <a:pt x="484" y="711"/>
                    <a:pt x="324" y="396"/>
                    <a:pt x="248" y="84"/>
                  </a:cubicBezTo>
                  <a:cubicBezTo>
                    <a:pt x="234" y="26"/>
                    <a:pt x="188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93;p61"/>
            <p:cNvSpPr/>
            <p:nvPr/>
          </p:nvSpPr>
          <p:spPr>
            <a:xfrm>
              <a:off x="1758675" y="1838596"/>
              <a:ext cx="10055" cy="20825"/>
            </a:xfrm>
            <a:custGeom>
              <a:avLst/>
              <a:gdLst/>
              <a:ahLst/>
              <a:cxnLst/>
              <a:rect l="l" t="t" r="r" b="b"/>
              <a:pathLst>
                <a:path w="436" h="903" extrusionOk="0">
                  <a:moveTo>
                    <a:pt x="145" y="1"/>
                  </a:moveTo>
                  <a:cubicBezTo>
                    <a:pt x="73" y="1"/>
                    <a:pt x="0" y="51"/>
                    <a:pt x="14" y="136"/>
                  </a:cubicBezTo>
                  <a:cubicBezTo>
                    <a:pt x="32" y="261"/>
                    <a:pt x="44" y="387"/>
                    <a:pt x="63" y="517"/>
                  </a:cubicBezTo>
                  <a:cubicBezTo>
                    <a:pt x="70" y="570"/>
                    <a:pt x="70" y="638"/>
                    <a:pt x="89" y="688"/>
                  </a:cubicBezTo>
                  <a:cubicBezTo>
                    <a:pt x="109" y="741"/>
                    <a:pt x="151" y="772"/>
                    <a:pt x="173" y="824"/>
                  </a:cubicBezTo>
                  <a:cubicBezTo>
                    <a:pt x="198" y="877"/>
                    <a:pt x="247" y="903"/>
                    <a:pt x="295" y="903"/>
                  </a:cubicBezTo>
                  <a:cubicBezTo>
                    <a:pt x="357" y="903"/>
                    <a:pt x="416" y="860"/>
                    <a:pt x="416" y="779"/>
                  </a:cubicBezTo>
                  <a:cubicBezTo>
                    <a:pt x="412" y="722"/>
                    <a:pt x="435" y="680"/>
                    <a:pt x="435" y="623"/>
                  </a:cubicBezTo>
                  <a:cubicBezTo>
                    <a:pt x="432" y="570"/>
                    <a:pt x="401" y="505"/>
                    <a:pt x="386" y="456"/>
                  </a:cubicBezTo>
                  <a:cubicBezTo>
                    <a:pt x="348" y="330"/>
                    <a:pt x="306" y="209"/>
                    <a:pt x="268" y="87"/>
                  </a:cubicBezTo>
                  <a:cubicBezTo>
                    <a:pt x="250" y="28"/>
                    <a:pt x="198" y="1"/>
                    <a:pt x="14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4;p61"/>
            <p:cNvSpPr/>
            <p:nvPr/>
          </p:nvSpPr>
          <p:spPr>
            <a:xfrm>
              <a:off x="1716609" y="1797084"/>
              <a:ext cx="15014" cy="33787"/>
            </a:xfrm>
            <a:custGeom>
              <a:avLst/>
              <a:gdLst/>
              <a:ahLst/>
              <a:cxnLst/>
              <a:rect l="l" t="t" r="r" b="b"/>
              <a:pathLst>
                <a:path w="651" h="1465" extrusionOk="0">
                  <a:moveTo>
                    <a:pt x="475" y="1"/>
                  </a:moveTo>
                  <a:cubicBezTo>
                    <a:pt x="433" y="1"/>
                    <a:pt x="390" y="21"/>
                    <a:pt x="362" y="70"/>
                  </a:cubicBezTo>
                  <a:cubicBezTo>
                    <a:pt x="255" y="268"/>
                    <a:pt x="168" y="473"/>
                    <a:pt x="99" y="689"/>
                  </a:cubicBezTo>
                  <a:cubicBezTo>
                    <a:pt x="69" y="789"/>
                    <a:pt x="43" y="891"/>
                    <a:pt x="27" y="998"/>
                  </a:cubicBezTo>
                  <a:cubicBezTo>
                    <a:pt x="1" y="1131"/>
                    <a:pt x="24" y="1214"/>
                    <a:pt x="39" y="1351"/>
                  </a:cubicBezTo>
                  <a:cubicBezTo>
                    <a:pt x="47" y="1424"/>
                    <a:pt x="107" y="1465"/>
                    <a:pt x="166" y="1465"/>
                  </a:cubicBezTo>
                  <a:cubicBezTo>
                    <a:pt x="216" y="1465"/>
                    <a:pt x="266" y="1435"/>
                    <a:pt x="282" y="1370"/>
                  </a:cubicBezTo>
                  <a:cubicBezTo>
                    <a:pt x="301" y="1279"/>
                    <a:pt x="339" y="1195"/>
                    <a:pt x="355" y="1100"/>
                  </a:cubicBezTo>
                  <a:cubicBezTo>
                    <a:pt x="369" y="998"/>
                    <a:pt x="381" y="891"/>
                    <a:pt x="404" y="789"/>
                  </a:cubicBezTo>
                  <a:cubicBezTo>
                    <a:pt x="446" y="583"/>
                    <a:pt x="515" y="382"/>
                    <a:pt x="601" y="191"/>
                  </a:cubicBezTo>
                  <a:cubicBezTo>
                    <a:pt x="650" y="87"/>
                    <a:pt x="563" y="1"/>
                    <a:pt x="47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495;p61"/>
            <p:cNvSpPr/>
            <p:nvPr/>
          </p:nvSpPr>
          <p:spPr>
            <a:xfrm>
              <a:off x="1761604" y="1791964"/>
              <a:ext cx="10632" cy="33394"/>
            </a:xfrm>
            <a:custGeom>
              <a:avLst/>
              <a:gdLst/>
              <a:ahLst/>
              <a:cxnLst/>
              <a:rect l="l" t="t" r="r" b="b"/>
              <a:pathLst>
                <a:path w="461" h="1448" extrusionOk="0">
                  <a:moveTo>
                    <a:pt x="204" y="0"/>
                  </a:moveTo>
                  <a:cubicBezTo>
                    <a:pt x="145" y="0"/>
                    <a:pt x="87" y="35"/>
                    <a:pt x="69" y="109"/>
                  </a:cubicBezTo>
                  <a:cubicBezTo>
                    <a:pt x="15" y="326"/>
                    <a:pt x="1" y="554"/>
                    <a:pt x="4" y="774"/>
                  </a:cubicBezTo>
                  <a:cubicBezTo>
                    <a:pt x="8" y="885"/>
                    <a:pt x="15" y="999"/>
                    <a:pt x="31" y="1105"/>
                  </a:cubicBezTo>
                  <a:cubicBezTo>
                    <a:pt x="46" y="1220"/>
                    <a:pt x="99" y="1284"/>
                    <a:pt x="149" y="1383"/>
                  </a:cubicBezTo>
                  <a:cubicBezTo>
                    <a:pt x="170" y="1427"/>
                    <a:pt x="214" y="1447"/>
                    <a:pt x="261" y="1447"/>
                  </a:cubicBezTo>
                  <a:cubicBezTo>
                    <a:pt x="329" y="1447"/>
                    <a:pt x="402" y="1404"/>
                    <a:pt x="411" y="1334"/>
                  </a:cubicBezTo>
                  <a:cubicBezTo>
                    <a:pt x="461" y="946"/>
                    <a:pt x="388" y="523"/>
                    <a:pt x="350" y="132"/>
                  </a:cubicBezTo>
                  <a:cubicBezTo>
                    <a:pt x="342" y="46"/>
                    <a:pt x="273" y="0"/>
                    <a:pt x="20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496;p61"/>
            <p:cNvSpPr/>
            <p:nvPr/>
          </p:nvSpPr>
          <p:spPr>
            <a:xfrm>
              <a:off x="1789048" y="1762675"/>
              <a:ext cx="12408" cy="31619"/>
            </a:xfrm>
            <a:custGeom>
              <a:avLst/>
              <a:gdLst/>
              <a:ahLst/>
              <a:cxnLst/>
              <a:rect l="l" t="t" r="r" b="b"/>
              <a:pathLst>
                <a:path w="538" h="1371" extrusionOk="0">
                  <a:moveTo>
                    <a:pt x="378" y="1"/>
                  </a:moveTo>
                  <a:cubicBezTo>
                    <a:pt x="321" y="1"/>
                    <a:pt x="267" y="35"/>
                    <a:pt x="251" y="113"/>
                  </a:cubicBezTo>
                  <a:cubicBezTo>
                    <a:pt x="171" y="474"/>
                    <a:pt x="1" y="923"/>
                    <a:pt x="103" y="1291"/>
                  </a:cubicBezTo>
                  <a:cubicBezTo>
                    <a:pt x="118" y="1347"/>
                    <a:pt x="161" y="1370"/>
                    <a:pt x="207" y="1370"/>
                  </a:cubicBezTo>
                  <a:cubicBezTo>
                    <a:pt x="252" y="1370"/>
                    <a:pt x="301" y="1347"/>
                    <a:pt x="327" y="1307"/>
                  </a:cubicBezTo>
                  <a:cubicBezTo>
                    <a:pt x="525" y="1003"/>
                    <a:pt x="494" y="524"/>
                    <a:pt x="529" y="170"/>
                  </a:cubicBezTo>
                  <a:cubicBezTo>
                    <a:pt x="538" y="66"/>
                    <a:pt x="456" y="1"/>
                    <a:pt x="37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497;p61"/>
            <p:cNvSpPr/>
            <p:nvPr/>
          </p:nvSpPr>
          <p:spPr>
            <a:xfrm>
              <a:off x="1762826" y="1743971"/>
              <a:ext cx="10332" cy="23777"/>
            </a:xfrm>
            <a:custGeom>
              <a:avLst/>
              <a:gdLst/>
              <a:ahLst/>
              <a:cxnLst/>
              <a:rect l="l" t="t" r="r" b="b"/>
              <a:pathLst>
                <a:path w="448" h="1031" extrusionOk="0">
                  <a:moveTo>
                    <a:pt x="310" y="1"/>
                  </a:moveTo>
                  <a:cubicBezTo>
                    <a:pt x="258" y="1"/>
                    <a:pt x="204" y="30"/>
                    <a:pt x="183" y="95"/>
                  </a:cubicBezTo>
                  <a:cubicBezTo>
                    <a:pt x="137" y="240"/>
                    <a:pt x="76" y="384"/>
                    <a:pt x="39" y="528"/>
                  </a:cubicBezTo>
                  <a:cubicBezTo>
                    <a:pt x="1" y="662"/>
                    <a:pt x="4" y="814"/>
                    <a:pt x="12" y="955"/>
                  </a:cubicBezTo>
                  <a:cubicBezTo>
                    <a:pt x="14" y="1004"/>
                    <a:pt x="52" y="1031"/>
                    <a:pt x="92" y="1031"/>
                  </a:cubicBezTo>
                  <a:cubicBezTo>
                    <a:pt x="122" y="1031"/>
                    <a:pt x="154" y="1016"/>
                    <a:pt x="171" y="985"/>
                  </a:cubicBezTo>
                  <a:cubicBezTo>
                    <a:pt x="244" y="867"/>
                    <a:pt x="320" y="730"/>
                    <a:pt x="350" y="597"/>
                  </a:cubicBezTo>
                  <a:cubicBezTo>
                    <a:pt x="385" y="449"/>
                    <a:pt x="404" y="297"/>
                    <a:pt x="430" y="149"/>
                  </a:cubicBezTo>
                  <a:cubicBezTo>
                    <a:pt x="448" y="55"/>
                    <a:pt x="380" y="1"/>
                    <a:pt x="31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498;p61"/>
            <p:cNvSpPr/>
            <p:nvPr/>
          </p:nvSpPr>
          <p:spPr>
            <a:xfrm>
              <a:off x="1731161" y="1727804"/>
              <a:ext cx="15014" cy="33164"/>
            </a:xfrm>
            <a:custGeom>
              <a:avLst/>
              <a:gdLst/>
              <a:ahLst/>
              <a:cxnLst/>
              <a:rect l="l" t="t" r="r" b="b"/>
              <a:pathLst>
                <a:path w="651" h="1438" extrusionOk="0">
                  <a:moveTo>
                    <a:pt x="557" y="1"/>
                  </a:moveTo>
                  <a:cubicBezTo>
                    <a:pt x="524" y="1"/>
                    <a:pt x="491" y="20"/>
                    <a:pt x="480" y="62"/>
                  </a:cubicBezTo>
                  <a:cubicBezTo>
                    <a:pt x="431" y="291"/>
                    <a:pt x="332" y="511"/>
                    <a:pt x="240" y="720"/>
                  </a:cubicBezTo>
                  <a:cubicBezTo>
                    <a:pt x="157" y="914"/>
                    <a:pt x="47" y="1093"/>
                    <a:pt x="9" y="1302"/>
                  </a:cubicBezTo>
                  <a:cubicBezTo>
                    <a:pt x="0" y="1366"/>
                    <a:pt x="59" y="1437"/>
                    <a:pt x="123" y="1437"/>
                  </a:cubicBezTo>
                  <a:cubicBezTo>
                    <a:pt x="142" y="1437"/>
                    <a:pt x="162" y="1431"/>
                    <a:pt x="180" y="1416"/>
                  </a:cubicBezTo>
                  <a:cubicBezTo>
                    <a:pt x="549" y="1104"/>
                    <a:pt x="594" y="545"/>
                    <a:pt x="644" y="97"/>
                  </a:cubicBezTo>
                  <a:cubicBezTo>
                    <a:pt x="650" y="37"/>
                    <a:pt x="603" y="1"/>
                    <a:pt x="55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499;p61"/>
            <p:cNvSpPr/>
            <p:nvPr/>
          </p:nvSpPr>
          <p:spPr>
            <a:xfrm>
              <a:off x="1767646" y="1679488"/>
              <a:ext cx="13353" cy="32726"/>
            </a:xfrm>
            <a:custGeom>
              <a:avLst/>
              <a:gdLst/>
              <a:ahLst/>
              <a:cxnLst/>
              <a:rect l="l" t="t" r="r" b="b"/>
              <a:pathLst>
                <a:path w="579" h="1419" extrusionOk="0">
                  <a:moveTo>
                    <a:pt x="463" y="0"/>
                  </a:moveTo>
                  <a:cubicBezTo>
                    <a:pt x="424" y="0"/>
                    <a:pt x="386" y="23"/>
                    <a:pt x="373" y="71"/>
                  </a:cubicBezTo>
                  <a:cubicBezTo>
                    <a:pt x="324" y="294"/>
                    <a:pt x="255" y="511"/>
                    <a:pt x="183" y="728"/>
                  </a:cubicBezTo>
                  <a:cubicBezTo>
                    <a:pt x="115" y="926"/>
                    <a:pt x="1" y="1097"/>
                    <a:pt x="23" y="1313"/>
                  </a:cubicBezTo>
                  <a:cubicBezTo>
                    <a:pt x="32" y="1377"/>
                    <a:pt x="81" y="1419"/>
                    <a:pt x="136" y="1419"/>
                  </a:cubicBezTo>
                  <a:cubicBezTo>
                    <a:pt x="157" y="1419"/>
                    <a:pt x="178" y="1413"/>
                    <a:pt x="199" y="1401"/>
                  </a:cubicBezTo>
                  <a:cubicBezTo>
                    <a:pt x="408" y="1280"/>
                    <a:pt x="457" y="1040"/>
                    <a:pt x="514" y="819"/>
                  </a:cubicBezTo>
                  <a:cubicBezTo>
                    <a:pt x="575" y="580"/>
                    <a:pt x="578" y="332"/>
                    <a:pt x="555" y="85"/>
                  </a:cubicBezTo>
                  <a:cubicBezTo>
                    <a:pt x="551" y="30"/>
                    <a:pt x="507" y="0"/>
                    <a:pt x="463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00;p61"/>
            <p:cNvSpPr/>
            <p:nvPr/>
          </p:nvSpPr>
          <p:spPr>
            <a:xfrm>
              <a:off x="1792992" y="1707186"/>
              <a:ext cx="6596" cy="23478"/>
            </a:xfrm>
            <a:custGeom>
              <a:avLst/>
              <a:gdLst/>
              <a:ahLst/>
              <a:cxnLst/>
              <a:rect l="l" t="t" r="r" b="b"/>
              <a:pathLst>
                <a:path w="286" h="1018" extrusionOk="0">
                  <a:moveTo>
                    <a:pt x="172" y="1"/>
                  </a:moveTo>
                  <a:cubicBezTo>
                    <a:pt x="132" y="1"/>
                    <a:pt x="93" y="23"/>
                    <a:pt x="88" y="70"/>
                  </a:cubicBezTo>
                  <a:cubicBezTo>
                    <a:pt x="69" y="219"/>
                    <a:pt x="42" y="363"/>
                    <a:pt x="35" y="512"/>
                  </a:cubicBezTo>
                  <a:cubicBezTo>
                    <a:pt x="23" y="653"/>
                    <a:pt x="0" y="816"/>
                    <a:pt x="42" y="953"/>
                  </a:cubicBezTo>
                  <a:cubicBezTo>
                    <a:pt x="57" y="994"/>
                    <a:pt x="99" y="1017"/>
                    <a:pt x="140" y="1017"/>
                  </a:cubicBezTo>
                  <a:cubicBezTo>
                    <a:pt x="175" y="1017"/>
                    <a:pt x="209" y="1000"/>
                    <a:pt x="225" y="964"/>
                  </a:cubicBezTo>
                  <a:cubicBezTo>
                    <a:pt x="278" y="839"/>
                    <a:pt x="270" y="695"/>
                    <a:pt x="278" y="558"/>
                  </a:cubicBezTo>
                  <a:cubicBezTo>
                    <a:pt x="286" y="402"/>
                    <a:pt x="274" y="246"/>
                    <a:pt x="267" y="86"/>
                  </a:cubicBezTo>
                  <a:cubicBezTo>
                    <a:pt x="267" y="31"/>
                    <a:pt x="219" y="1"/>
                    <a:pt x="17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01;p61"/>
            <p:cNvSpPr/>
            <p:nvPr/>
          </p:nvSpPr>
          <p:spPr>
            <a:xfrm>
              <a:off x="1812895" y="1711568"/>
              <a:ext cx="9663" cy="24400"/>
            </a:xfrm>
            <a:custGeom>
              <a:avLst/>
              <a:gdLst/>
              <a:ahLst/>
              <a:cxnLst/>
              <a:rect l="l" t="t" r="r" b="b"/>
              <a:pathLst>
                <a:path w="419" h="1058" extrusionOk="0">
                  <a:moveTo>
                    <a:pt x="178" y="0"/>
                  </a:moveTo>
                  <a:cubicBezTo>
                    <a:pt x="136" y="0"/>
                    <a:pt x="90" y="33"/>
                    <a:pt x="88" y="82"/>
                  </a:cubicBezTo>
                  <a:cubicBezTo>
                    <a:pt x="84" y="375"/>
                    <a:pt x="0" y="710"/>
                    <a:pt x="99" y="991"/>
                  </a:cubicBezTo>
                  <a:cubicBezTo>
                    <a:pt x="114" y="1034"/>
                    <a:pt x="154" y="1057"/>
                    <a:pt x="194" y="1057"/>
                  </a:cubicBezTo>
                  <a:cubicBezTo>
                    <a:pt x="228" y="1057"/>
                    <a:pt x="261" y="1041"/>
                    <a:pt x="278" y="1006"/>
                  </a:cubicBezTo>
                  <a:cubicBezTo>
                    <a:pt x="418" y="710"/>
                    <a:pt x="316" y="352"/>
                    <a:pt x="244" y="52"/>
                  </a:cubicBezTo>
                  <a:cubicBezTo>
                    <a:pt x="235" y="16"/>
                    <a:pt x="207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02;p61"/>
            <p:cNvSpPr/>
            <p:nvPr/>
          </p:nvSpPr>
          <p:spPr>
            <a:xfrm>
              <a:off x="1818983" y="1657441"/>
              <a:ext cx="10678" cy="27929"/>
            </a:xfrm>
            <a:custGeom>
              <a:avLst/>
              <a:gdLst/>
              <a:ahLst/>
              <a:cxnLst/>
              <a:rect l="l" t="t" r="r" b="b"/>
              <a:pathLst>
                <a:path w="463" h="1211" extrusionOk="0">
                  <a:moveTo>
                    <a:pt x="151" y="1"/>
                  </a:moveTo>
                  <a:cubicBezTo>
                    <a:pt x="86" y="1"/>
                    <a:pt x="23" y="57"/>
                    <a:pt x="45" y="144"/>
                  </a:cubicBezTo>
                  <a:cubicBezTo>
                    <a:pt x="117" y="475"/>
                    <a:pt x="14" y="790"/>
                    <a:pt x="3" y="1118"/>
                  </a:cubicBezTo>
                  <a:cubicBezTo>
                    <a:pt x="0" y="1178"/>
                    <a:pt x="50" y="1211"/>
                    <a:pt x="102" y="1211"/>
                  </a:cubicBezTo>
                  <a:cubicBezTo>
                    <a:pt x="131" y="1211"/>
                    <a:pt x="161" y="1200"/>
                    <a:pt x="182" y="1178"/>
                  </a:cubicBezTo>
                  <a:cubicBezTo>
                    <a:pt x="463" y="881"/>
                    <a:pt x="398" y="414"/>
                    <a:pt x="254" y="72"/>
                  </a:cubicBezTo>
                  <a:cubicBezTo>
                    <a:pt x="232" y="23"/>
                    <a:pt x="191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03;p61"/>
            <p:cNvSpPr/>
            <p:nvPr/>
          </p:nvSpPr>
          <p:spPr>
            <a:xfrm>
              <a:off x="1792369" y="1654788"/>
              <a:ext cx="9294" cy="21656"/>
            </a:xfrm>
            <a:custGeom>
              <a:avLst/>
              <a:gdLst/>
              <a:ahLst/>
              <a:cxnLst/>
              <a:rect l="l" t="t" r="r" b="b"/>
              <a:pathLst>
                <a:path w="403" h="939" extrusionOk="0">
                  <a:moveTo>
                    <a:pt x="298" y="0"/>
                  </a:moveTo>
                  <a:cubicBezTo>
                    <a:pt x="271" y="0"/>
                    <a:pt x="245" y="14"/>
                    <a:pt x="232" y="47"/>
                  </a:cubicBezTo>
                  <a:cubicBezTo>
                    <a:pt x="145" y="278"/>
                    <a:pt x="1" y="612"/>
                    <a:pt x="81" y="863"/>
                  </a:cubicBezTo>
                  <a:cubicBezTo>
                    <a:pt x="98" y="911"/>
                    <a:pt x="148" y="939"/>
                    <a:pt x="197" y="939"/>
                  </a:cubicBezTo>
                  <a:cubicBezTo>
                    <a:pt x="237" y="939"/>
                    <a:pt x="276" y="920"/>
                    <a:pt x="294" y="879"/>
                  </a:cubicBezTo>
                  <a:cubicBezTo>
                    <a:pt x="339" y="761"/>
                    <a:pt x="336" y="631"/>
                    <a:pt x="343" y="506"/>
                  </a:cubicBezTo>
                  <a:cubicBezTo>
                    <a:pt x="350" y="370"/>
                    <a:pt x="366" y="236"/>
                    <a:pt x="392" y="103"/>
                  </a:cubicBezTo>
                  <a:cubicBezTo>
                    <a:pt x="402" y="45"/>
                    <a:pt x="348" y="0"/>
                    <a:pt x="2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04;p61"/>
            <p:cNvSpPr/>
            <p:nvPr/>
          </p:nvSpPr>
          <p:spPr>
            <a:xfrm>
              <a:off x="1851202" y="1656103"/>
              <a:ext cx="14599" cy="30189"/>
            </a:xfrm>
            <a:custGeom>
              <a:avLst/>
              <a:gdLst/>
              <a:ahLst/>
              <a:cxnLst/>
              <a:rect l="l" t="t" r="r" b="b"/>
              <a:pathLst>
                <a:path w="633" h="1309" extrusionOk="0">
                  <a:moveTo>
                    <a:pt x="139" y="1"/>
                  </a:moveTo>
                  <a:cubicBezTo>
                    <a:pt x="69" y="1"/>
                    <a:pt x="0" y="63"/>
                    <a:pt x="24" y="157"/>
                  </a:cubicBezTo>
                  <a:cubicBezTo>
                    <a:pt x="103" y="499"/>
                    <a:pt x="157" y="971"/>
                    <a:pt x="381" y="1252"/>
                  </a:cubicBezTo>
                  <a:cubicBezTo>
                    <a:pt x="411" y="1291"/>
                    <a:pt x="450" y="1308"/>
                    <a:pt x="489" y="1308"/>
                  </a:cubicBezTo>
                  <a:cubicBezTo>
                    <a:pt x="557" y="1308"/>
                    <a:pt x="622" y="1256"/>
                    <a:pt x="624" y="1171"/>
                  </a:cubicBezTo>
                  <a:cubicBezTo>
                    <a:pt x="632" y="811"/>
                    <a:pt x="396" y="400"/>
                    <a:pt x="252" y="81"/>
                  </a:cubicBezTo>
                  <a:cubicBezTo>
                    <a:pt x="228" y="25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505;p61"/>
            <p:cNvSpPr/>
            <p:nvPr/>
          </p:nvSpPr>
          <p:spPr>
            <a:xfrm>
              <a:off x="1868452" y="1645540"/>
              <a:ext cx="12085" cy="22763"/>
            </a:xfrm>
            <a:custGeom>
              <a:avLst/>
              <a:gdLst/>
              <a:ahLst/>
              <a:cxnLst/>
              <a:rect l="l" t="t" r="r" b="b"/>
              <a:pathLst>
                <a:path w="524" h="987" extrusionOk="0">
                  <a:moveTo>
                    <a:pt x="117" y="0"/>
                  </a:moveTo>
                  <a:cubicBezTo>
                    <a:pt x="58" y="0"/>
                    <a:pt x="0" y="52"/>
                    <a:pt x="17" y="132"/>
                  </a:cubicBezTo>
                  <a:cubicBezTo>
                    <a:pt x="48" y="280"/>
                    <a:pt x="78" y="428"/>
                    <a:pt x="113" y="576"/>
                  </a:cubicBezTo>
                  <a:cubicBezTo>
                    <a:pt x="143" y="717"/>
                    <a:pt x="162" y="846"/>
                    <a:pt x="264" y="949"/>
                  </a:cubicBezTo>
                  <a:cubicBezTo>
                    <a:pt x="290" y="975"/>
                    <a:pt x="323" y="986"/>
                    <a:pt x="357" y="986"/>
                  </a:cubicBezTo>
                  <a:cubicBezTo>
                    <a:pt x="425" y="986"/>
                    <a:pt x="494" y="941"/>
                    <a:pt x="504" y="873"/>
                  </a:cubicBezTo>
                  <a:cubicBezTo>
                    <a:pt x="523" y="725"/>
                    <a:pt x="462" y="611"/>
                    <a:pt x="401" y="478"/>
                  </a:cubicBezTo>
                  <a:cubicBezTo>
                    <a:pt x="341" y="341"/>
                    <a:pt x="276" y="204"/>
                    <a:pt x="211" y="67"/>
                  </a:cubicBezTo>
                  <a:cubicBezTo>
                    <a:pt x="191" y="20"/>
                    <a:pt x="153" y="0"/>
                    <a:pt x="11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506;p61"/>
            <p:cNvSpPr/>
            <p:nvPr/>
          </p:nvSpPr>
          <p:spPr>
            <a:xfrm>
              <a:off x="1846981" y="1596348"/>
              <a:ext cx="15475" cy="27260"/>
            </a:xfrm>
            <a:custGeom>
              <a:avLst/>
              <a:gdLst/>
              <a:ahLst/>
              <a:cxnLst/>
              <a:rect l="l" t="t" r="r" b="b"/>
              <a:pathLst>
                <a:path w="671" h="1182" extrusionOk="0">
                  <a:moveTo>
                    <a:pt x="161" y="1"/>
                  </a:moveTo>
                  <a:cubicBezTo>
                    <a:pt x="84" y="1"/>
                    <a:pt x="1" y="71"/>
                    <a:pt x="40" y="154"/>
                  </a:cubicBezTo>
                  <a:cubicBezTo>
                    <a:pt x="112" y="299"/>
                    <a:pt x="146" y="463"/>
                    <a:pt x="172" y="619"/>
                  </a:cubicBezTo>
                  <a:cubicBezTo>
                    <a:pt x="203" y="778"/>
                    <a:pt x="184" y="949"/>
                    <a:pt x="252" y="1093"/>
                  </a:cubicBezTo>
                  <a:cubicBezTo>
                    <a:pt x="278" y="1148"/>
                    <a:pt x="333" y="1182"/>
                    <a:pt x="387" y="1182"/>
                  </a:cubicBezTo>
                  <a:cubicBezTo>
                    <a:pt x="431" y="1182"/>
                    <a:pt x="474" y="1160"/>
                    <a:pt x="500" y="1109"/>
                  </a:cubicBezTo>
                  <a:cubicBezTo>
                    <a:pt x="670" y="774"/>
                    <a:pt x="423" y="337"/>
                    <a:pt x="252" y="52"/>
                  </a:cubicBezTo>
                  <a:cubicBezTo>
                    <a:pt x="232" y="16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507;p61"/>
            <p:cNvSpPr/>
            <p:nvPr/>
          </p:nvSpPr>
          <p:spPr>
            <a:xfrm>
              <a:off x="1821543" y="1612192"/>
              <a:ext cx="9963" cy="25738"/>
            </a:xfrm>
            <a:custGeom>
              <a:avLst/>
              <a:gdLst/>
              <a:ahLst/>
              <a:cxnLst/>
              <a:rect l="l" t="t" r="r" b="b"/>
              <a:pathLst>
                <a:path w="432" h="1116" extrusionOk="0">
                  <a:moveTo>
                    <a:pt x="138" y="0"/>
                  </a:moveTo>
                  <a:cubicBezTo>
                    <a:pt x="80" y="0"/>
                    <a:pt x="25" y="49"/>
                    <a:pt x="43" y="125"/>
                  </a:cubicBezTo>
                  <a:cubicBezTo>
                    <a:pt x="78" y="262"/>
                    <a:pt x="93" y="411"/>
                    <a:pt x="82" y="551"/>
                  </a:cubicBezTo>
                  <a:cubicBezTo>
                    <a:pt x="71" y="688"/>
                    <a:pt x="20" y="817"/>
                    <a:pt x="6" y="950"/>
                  </a:cubicBezTo>
                  <a:cubicBezTo>
                    <a:pt x="0" y="1031"/>
                    <a:pt x="74" y="1115"/>
                    <a:pt x="148" y="1115"/>
                  </a:cubicBezTo>
                  <a:cubicBezTo>
                    <a:pt x="179" y="1115"/>
                    <a:pt x="209" y="1100"/>
                    <a:pt x="234" y="1064"/>
                  </a:cubicBezTo>
                  <a:cubicBezTo>
                    <a:pt x="431" y="779"/>
                    <a:pt x="375" y="365"/>
                    <a:pt x="234" y="64"/>
                  </a:cubicBezTo>
                  <a:cubicBezTo>
                    <a:pt x="213" y="20"/>
                    <a:pt x="175" y="0"/>
                    <a:pt x="13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508;p61"/>
            <p:cNvSpPr/>
            <p:nvPr/>
          </p:nvSpPr>
          <p:spPr>
            <a:xfrm>
              <a:off x="1796405" y="1608064"/>
              <a:ext cx="9502" cy="22025"/>
            </a:xfrm>
            <a:custGeom>
              <a:avLst/>
              <a:gdLst/>
              <a:ahLst/>
              <a:cxnLst/>
              <a:rect l="l" t="t" r="r" b="b"/>
              <a:pathLst>
                <a:path w="412" h="955" extrusionOk="0">
                  <a:moveTo>
                    <a:pt x="167" y="1"/>
                  </a:moveTo>
                  <a:cubicBezTo>
                    <a:pt x="102" y="1"/>
                    <a:pt x="35" y="57"/>
                    <a:pt x="66" y="129"/>
                  </a:cubicBezTo>
                  <a:cubicBezTo>
                    <a:pt x="115" y="243"/>
                    <a:pt x="130" y="380"/>
                    <a:pt x="107" y="502"/>
                  </a:cubicBezTo>
                  <a:cubicBezTo>
                    <a:pt x="80" y="631"/>
                    <a:pt x="1" y="718"/>
                    <a:pt x="35" y="852"/>
                  </a:cubicBezTo>
                  <a:cubicBezTo>
                    <a:pt x="47" y="913"/>
                    <a:pt x="114" y="954"/>
                    <a:pt x="175" y="954"/>
                  </a:cubicBezTo>
                  <a:cubicBezTo>
                    <a:pt x="189" y="954"/>
                    <a:pt x="204" y="952"/>
                    <a:pt x="217" y="947"/>
                  </a:cubicBezTo>
                  <a:cubicBezTo>
                    <a:pt x="392" y="878"/>
                    <a:pt x="412" y="673"/>
                    <a:pt x="408" y="506"/>
                  </a:cubicBezTo>
                  <a:cubicBezTo>
                    <a:pt x="403" y="331"/>
                    <a:pt x="343" y="187"/>
                    <a:pt x="248" y="42"/>
                  </a:cubicBezTo>
                  <a:cubicBezTo>
                    <a:pt x="229" y="13"/>
                    <a:pt x="198" y="1"/>
                    <a:pt x="16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509;p61"/>
            <p:cNvSpPr/>
            <p:nvPr/>
          </p:nvSpPr>
          <p:spPr>
            <a:xfrm>
              <a:off x="1817438" y="1560716"/>
              <a:ext cx="10909" cy="23824"/>
            </a:xfrm>
            <a:custGeom>
              <a:avLst/>
              <a:gdLst/>
              <a:ahLst/>
              <a:cxnLst/>
              <a:rect l="l" t="t" r="r" b="b"/>
              <a:pathLst>
                <a:path w="473" h="1033" extrusionOk="0">
                  <a:moveTo>
                    <a:pt x="112" y="0"/>
                  </a:moveTo>
                  <a:cubicBezTo>
                    <a:pt x="57" y="0"/>
                    <a:pt x="0" y="43"/>
                    <a:pt x="5" y="106"/>
                  </a:cubicBezTo>
                  <a:cubicBezTo>
                    <a:pt x="21" y="248"/>
                    <a:pt x="39" y="388"/>
                    <a:pt x="39" y="529"/>
                  </a:cubicBezTo>
                  <a:cubicBezTo>
                    <a:pt x="39" y="666"/>
                    <a:pt x="5" y="806"/>
                    <a:pt x="62" y="939"/>
                  </a:cubicBezTo>
                  <a:cubicBezTo>
                    <a:pt x="83" y="992"/>
                    <a:pt x="143" y="1033"/>
                    <a:pt x="200" y="1033"/>
                  </a:cubicBezTo>
                  <a:cubicBezTo>
                    <a:pt x="233" y="1033"/>
                    <a:pt x="266" y="1019"/>
                    <a:pt x="290" y="985"/>
                  </a:cubicBezTo>
                  <a:cubicBezTo>
                    <a:pt x="472" y="727"/>
                    <a:pt x="340" y="297"/>
                    <a:pt x="191" y="46"/>
                  </a:cubicBezTo>
                  <a:cubicBezTo>
                    <a:pt x="173" y="14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510;p61"/>
            <p:cNvSpPr/>
            <p:nvPr/>
          </p:nvSpPr>
          <p:spPr>
            <a:xfrm>
              <a:off x="1877262" y="1566528"/>
              <a:ext cx="24792" cy="25392"/>
            </a:xfrm>
            <a:custGeom>
              <a:avLst/>
              <a:gdLst/>
              <a:ahLst/>
              <a:cxnLst/>
              <a:rect l="l" t="t" r="r" b="b"/>
              <a:pathLst>
                <a:path w="1075" h="1101" extrusionOk="0">
                  <a:moveTo>
                    <a:pt x="124" y="1"/>
                  </a:moveTo>
                  <a:cubicBezTo>
                    <a:pt x="59" y="1"/>
                    <a:pt x="0" y="57"/>
                    <a:pt x="23" y="136"/>
                  </a:cubicBezTo>
                  <a:cubicBezTo>
                    <a:pt x="87" y="341"/>
                    <a:pt x="213" y="531"/>
                    <a:pt x="354" y="695"/>
                  </a:cubicBezTo>
                  <a:cubicBezTo>
                    <a:pt x="487" y="854"/>
                    <a:pt x="620" y="1033"/>
                    <a:pt x="821" y="1094"/>
                  </a:cubicBezTo>
                  <a:cubicBezTo>
                    <a:pt x="834" y="1098"/>
                    <a:pt x="847" y="1100"/>
                    <a:pt x="861" y="1100"/>
                  </a:cubicBezTo>
                  <a:cubicBezTo>
                    <a:pt x="970" y="1100"/>
                    <a:pt x="1074" y="971"/>
                    <a:pt x="1026" y="866"/>
                  </a:cubicBezTo>
                  <a:cubicBezTo>
                    <a:pt x="947" y="687"/>
                    <a:pt x="784" y="577"/>
                    <a:pt x="643" y="440"/>
                  </a:cubicBezTo>
                  <a:cubicBezTo>
                    <a:pt x="498" y="299"/>
                    <a:pt x="354" y="143"/>
                    <a:pt x="190" y="22"/>
                  </a:cubicBezTo>
                  <a:cubicBezTo>
                    <a:pt x="170" y="7"/>
                    <a:pt x="147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511;p61"/>
            <p:cNvSpPr/>
            <p:nvPr/>
          </p:nvSpPr>
          <p:spPr>
            <a:xfrm>
              <a:off x="1870920" y="1609563"/>
              <a:ext cx="20134" cy="26176"/>
            </a:xfrm>
            <a:custGeom>
              <a:avLst/>
              <a:gdLst/>
              <a:ahLst/>
              <a:cxnLst/>
              <a:rect l="l" t="t" r="r" b="b"/>
              <a:pathLst>
                <a:path w="873" h="1135" extrusionOk="0">
                  <a:moveTo>
                    <a:pt x="129" y="1"/>
                  </a:moveTo>
                  <a:cubicBezTo>
                    <a:pt x="62" y="1"/>
                    <a:pt x="0" y="78"/>
                    <a:pt x="47" y="148"/>
                  </a:cubicBezTo>
                  <a:cubicBezTo>
                    <a:pt x="153" y="311"/>
                    <a:pt x="256" y="479"/>
                    <a:pt x="355" y="650"/>
                  </a:cubicBezTo>
                  <a:cubicBezTo>
                    <a:pt x="443" y="806"/>
                    <a:pt x="511" y="981"/>
                    <a:pt x="648" y="1102"/>
                  </a:cubicBezTo>
                  <a:cubicBezTo>
                    <a:pt x="671" y="1125"/>
                    <a:pt x="700" y="1134"/>
                    <a:pt x="730" y="1134"/>
                  </a:cubicBezTo>
                  <a:cubicBezTo>
                    <a:pt x="801" y="1134"/>
                    <a:pt x="873" y="1077"/>
                    <a:pt x="864" y="999"/>
                  </a:cubicBezTo>
                  <a:cubicBezTo>
                    <a:pt x="827" y="616"/>
                    <a:pt x="462" y="266"/>
                    <a:pt x="188" y="23"/>
                  </a:cubicBezTo>
                  <a:cubicBezTo>
                    <a:pt x="170" y="7"/>
                    <a:pt x="149" y="1"/>
                    <a:pt x="12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512;p61"/>
            <p:cNvSpPr/>
            <p:nvPr/>
          </p:nvSpPr>
          <p:spPr>
            <a:xfrm>
              <a:off x="1914462" y="1657348"/>
              <a:ext cx="22371" cy="17458"/>
            </a:xfrm>
            <a:custGeom>
              <a:avLst/>
              <a:gdLst/>
              <a:ahLst/>
              <a:cxnLst/>
              <a:rect l="l" t="t" r="r" b="b"/>
              <a:pathLst>
                <a:path w="970" h="757" extrusionOk="0">
                  <a:moveTo>
                    <a:pt x="115" y="0"/>
                  </a:moveTo>
                  <a:cubicBezTo>
                    <a:pt x="47" y="0"/>
                    <a:pt x="0" y="107"/>
                    <a:pt x="60" y="164"/>
                  </a:cubicBezTo>
                  <a:cubicBezTo>
                    <a:pt x="174" y="270"/>
                    <a:pt x="288" y="380"/>
                    <a:pt x="406" y="483"/>
                  </a:cubicBezTo>
                  <a:cubicBezTo>
                    <a:pt x="513" y="578"/>
                    <a:pt x="627" y="696"/>
                    <a:pt x="759" y="749"/>
                  </a:cubicBezTo>
                  <a:cubicBezTo>
                    <a:pt x="774" y="754"/>
                    <a:pt x="789" y="757"/>
                    <a:pt x="804" y="757"/>
                  </a:cubicBezTo>
                  <a:cubicBezTo>
                    <a:pt x="892" y="757"/>
                    <a:pt x="970" y="666"/>
                    <a:pt x="908" y="578"/>
                  </a:cubicBezTo>
                  <a:cubicBezTo>
                    <a:pt x="820" y="448"/>
                    <a:pt x="672" y="361"/>
                    <a:pt x="550" y="273"/>
                  </a:cubicBezTo>
                  <a:cubicBezTo>
                    <a:pt x="422" y="187"/>
                    <a:pt x="288" y="103"/>
                    <a:pt x="159" y="15"/>
                  </a:cubicBezTo>
                  <a:cubicBezTo>
                    <a:pt x="144" y="5"/>
                    <a:pt x="129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513;p61"/>
            <p:cNvSpPr/>
            <p:nvPr/>
          </p:nvSpPr>
          <p:spPr>
            <a:xfrm>
              <a:off x="1934642" y="1635554"/>
              <a:ext cx="20549" cy="16213"/>
            </a:xfrm>
            <a:custGeom>
              <a:avLst/>
              <a:gdLst/>
              <a:ahLst/>
              <a:cxnLst/>
              <a:rect l="l" t="t" r="r" b="b"/>
              <a:pathLst>
                <a:path w="891" h="703" extrusionOk="0">
                  <a:moveTo>
                    <a:pt x="155" y="1"/>
                  </a:moveTo>
                  <a:cubicBezTo>
                    <a:pt x="71" y="1"/>
                    <a:pt x="0" y="114"/>
                    <a:pt x="82" y="181"/>
                  </a:cubicBezTo>
                  <a:cubicBezTo>
                    <a:pt x="189" y="265"/>
                    <a:pt x="276" y="379"/>
                    <a:pt x="375" y="474"/>
                  </a:cubicBezTo>
                  <a:cubicBezTo>
                    <a:pt x="463" y="565"/>
                    <a:pt x="554" y="690"/>
                    <a:pt x="691" y="702"/>
                  </a:cubicBezTo>
                  <a:cubicBezTo>
                    <a:pt x="695" y="702"/>
                    <a:pt x="699" y="702"/>
                    <a:pt x="704" y="702"/>
                  </a:cubicBezTo>
                  <a:cubicBezTo>
                    <a:pt x="804" y="702"/>
                    <a:pt x="891" y="620"/>
                    <a:pt x="858" y="511"/>
                  </a:cubicBezTo>
                  <a:cubicBezTo>
                    <a:pt x="816" y="382"/>
                    <a:pt x="691" y="321"/>
                    <a:pt x="580" y="253"/>
                  </a:cubicBezTo>
                  <a:cubicBezTo>
                    <a:pt x="463" y="177"/>
                    <a:pt x="329" y="112"/>
                    <a:pt x="219" y="25"/>
                  </a:cubicBezTo>
                  <a:cubicBezTo>
                    <a:pt x="198" y="8"/>
                    <a:pt x="17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514;p61"/>
            <p:cNvSpPr/>
            <p:nvPr/>
          </p:nvSpPr>
          <p:spPr>
            <a:xfrm>
              <a:off x="1970804" y="1655988"/>
              <a:ext cx="15890" cy="17643"/>
            </a:xfrm>
            <a:custGeom>
              <a:avLst/>
              <a:gdLst/>
              <a:ahLst/>
              <a:cxnLst/>
              <a:rect l="l" t="t" r="r" b="b"/>
              <a:pathLst>
                <a:path w="689" h="765" extrusionOk="0">
                  <a:moveTo>
                    <a:pt x="135" y="0"/>
                  </a:moveTo>
                  <a:cubicBezTo>
                    <a:pt x="70" y="0"/>
                    <a:pt x="1" y="60"/>
                    <a:pt x="20" y="142"/>
                  </a:cubicBezTo>
                  <a:cubicBezTo>
                    <a:pt x="54" y="295"/>
                    <a:pt x="104" y="428"/>
                    <a:pt x="199" y="549"/>
                  </a:cubicBezTo>
                  <a:cubicBezTo>
                    <a:pt x="277" y="647"/>
                    <a:pt x="384" y="765"/>
                    <a:pt x="513" y="765"/>
                  </a:cubicBezTo>
                  <a:cubicBezTo>
                    <a:pt x="535" y="765"/>
                    <a:pt x="557" y="762"/>
                    <a:pt x="579" y="755"/>
                  </a:cubicBezTo>
                  <a:cubicBezTo>
                    <a:pt x="651" y="728"/>
                    <a:pt x="689" y="648"/>
                    <a:pt x="666" y="576"/>
                  </a:cubicBezTo>
                  <a:cubicBezTo>
                    <a:pt x="632" y="454"/>
                    <a:pt x="511" y="428"/>
                    <a:pt x="423" y="351"/>
                  </a:cubicBezTo>
                  <a:cubicBezTo>
                    <a:pt x="339" y="279"/>
                    <a:pt x="263" y="181"/>
                    <a:pt x="229" y="74"/>
                  </a:cubicBezTo>
                  <a:cubicBezTo>
                    <a:pt x="213" y="22"/>
                    <a:pt x="175" y="0"/>
                    <a:pt x="13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515;p61"/>
            <p:cNvSpPr/>
            <p:nvPr/>
          </p:nvSpPr>
          <p:spPr>
            <a:xfrm>
              <a:off x="1916215" y="1608179"/>
              <a:ext cx="17827" cy="20710"/>
            </a:xfrm>
            <a:custGeom>
              <a:avLst/>
              <a:gdLst/>
              <a:ahLst/>
              <a:cxnLst/>
              <a:rect l="l" t="t" r="r" b="b"/>
              <a:pathLst>
                <a:path w="773" h="898" extrusionOk="0">
                  <a:moveTo>
                    <a:pt x="161" y="1"/>
                  </a:moveTo>
                  <a:cubicBezTo>
                    <a:pt x="79" y="1"/>
                    <a:pt x="0" y="79"/>
                    <a:pt x="26" y="178"/>
                  </a:cubicBezTo>
                  <a:cubicBezTo>
                    <a:pt x="64" y="329"/>
                    <a:pt x="140" y="478"/>
                    <a:pt x="231" y="608"/>
                  </a:cubicBezTo>
                  <a:cubicBezTo>
                    <a:pt x="311" y="722"/>
                    <a:pt x="425" y="881"/>
                    <a:pt x="574" y="896"/>
                  </a:cubicBezTo>
                  <a:cubicBezTo>
                    <a:pt x="582" y="897"/>
                    <a:pt x="591" y="898"/>
                    <a:pt x="599" y="898"/>
                  </a:cubicBezTo>
                  <a:cubicBezTo>
                    <a:pt x="703" y="898"/>
                    <a:pt x="772" y="811"/>
                    <a:pt x="748" y="703"/>
                  </a:cubicBezTo>
                  <a:cubicBezTo>
                    <a:pt x="718" y="577"/>
                    <a:pt x="592" y="494"/>
                    <a:pt x="509" y="394"/>
                  </a:cubicBezTo>
                  <a:cubicBezTo>
                    <a:pt x="418" y="292"/>
                    <a:pt x="346" y="174"/>
                    <a:pt x="269" y="60"/>
                  </a:cubicBezTo>
                  <a:cubicBezTo>
                    <a:pt x="240" y="18"/>
                    <a:pt x="200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516;p61"/>
            <p:cNvSpPr/>
            <p:nvPr/>
          </p:nvSpPr>
          <p:spPr>
            <a:xfrm>
              <a:off x="1912340" y="1698215"/>
              <a:ext cx="16236" cy="29566"/>
            </a:xfrm>
            <a:custGeom>
              <a:avLst/>
              <a:gdLst/>
              <a:ahLst/>
              <a:cxnLst/>
              <a:rect l="l" t="t" r="r" b="b"/>
              <a:pathLst>
                <a:path w="704" h="1282" extrusionOk="0">
                  <a:moveTo>
                    <a:pt x="151" y="0"/>
                  </a:moveTo>
                  <a:cubicBezTo>
                    <a:pt x="77" y="0"/>
                    <a:pt x="0" y="70"/>
                    <a:pt x="34" y="156"/>
                  </a:cubicBezTo>
                  <a:cubicBezTo>
                    <a:pt x="163" y="494"/>
                    <a:pt x="224" y="935"/>
                    <a:pt x="452" y="1228"/>
                  </a:cubicBezTo>
                  <a:cubicBezTo>
                    <a:pt x="481" y="1265"/>
                    <a:pt x="520" y="1281"/>
                    <a:pt x="557" y="1281"/>
                  </a:cubicBezTo>
                  <a:cubicBezTo>
                    <a:pt x="623" y="1281"/>
                    <a:pt x="685" y="1230"/>
                    <a:pt x="688" y="1147"/>
                  </a:cubicBezTo>
                  <a:cubicBezTo>
                    <a:pt x="703" y="768"/>
                    <a:pt x="426" y="368"/>
                    <a:pt x="240" y="52"/>
                  </a:cubicBezTo>
                  <a:cubicBezTo>
                    <a:pt x="219" y="16"/>
                    <a:pt x="185" y="0"/>
                    <a:pt x="15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517;p61"/>
            <p:cNvSpPr/>
            <p:nvPr/>
          </p:nvSpPr>
          <p:spPr>
            <a:xfrm>
              <a:off x="1886026" y="1696278"/>
              <a:ext cx="11762" cy="24423"/>
            </a:xfrm>
            <a:custGeom>
              <a:avLst/>
              <a:gdLst/>
              <a:ahLst/>
              <a:cxnLst/>
              <a:rect l="l" t="t" r="r" b="b"/>
              <a:pathLst>
                <a:path w="510" h="1059" extrusionOk="0">
                  <a:moveTo>
                    <a:pt x="77" y="1"/>
                  </a:moveTo>
                  <a:cubicBezTo>
                    <a:pt x="38" y="1"/>
                    <a:pt x="0" y="30"/>
                    <a:pt x="0" y="76"/>
                  </a:cubicBezTo>
                  <a:cubicBezTo>
                    <a:pt x="0" y="232"/>
                    <a:pt x="46" y="392"/>
                    <a:pt x="81" y="540"/>
                  </a:cubicBezTo>
                  <a:cubicBezTo>
                    <a:pt x="118" y="692"/>
                    <a:pt x="133" y="878"/>
                    <a:pt x="240" y="1000"/>
                  </a:cubicBezTo>
                  <a:cubicBezTo>
                    <a:pt x="274" y="1040"/>
                    <a:pt x="316" y="1059"/>
                    <a:pt x="356" y="1059"/>
                  </a:cubicBezTo>
                  <a:cubicBezTo>
                    <a:pt x="426" y="1059"/>
                    <a:pt x="491" y="1004"/>
                    <a:pt x="498" y="912"/>
                  </a:cubicBezTo>
                  <a:cubicBezTo>
                    <a:pt x="509" y="752"/>
                    <a:pt x="411" y="597"/>
                    <a:pt x="350" y="452"/>
                  </a:cubicBezTo>
                  <a:cubicBezTo>
                    <a:pt x="289" y="308"/>
                    <a:pt x="228" y="156"/>
                    <a:pt x="137" y="31"/>
                  </a:cubicBezTo>
                  <a:cubicBezTo>
                    <a:pt x="121" y="10"/>
                    <a:pt x="98" y="1"/>
                    <a:pt x="7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518;p61"/>
            <p:cNvSpPr/>
            <p:nvPr/>
          </p:nvSpPr>
          <p:spPr>
            <a:xfrm>
              <a:off x="1858051" y="1707509"/>
              <a:ext cx="10978" cy="21217"/>
            </a:xfrm>
            <a:custGeom>
              <a:avLst/>
              <a:gdLst/>
              <a:ahLst/>
              <a:cxnLst/>
              <a:rect l="l" t="t" r="r" b="b"/>
              <a:pathLst>
                <a:path w="476" h="920" extrusionOk="0">
                  <a:moveTo>
                    <a:pt x="109" y="0"/>
                  </a:moveTo>
                  <a:cubicBezTo>
                    <a:pt x="56" y="0"/>
                    <a:pt x="1" y="41"/>
                    <a:pt x="8" y="102"/>
                  </a:cubicBezTo>
                  <a:cubicBezTo>
                    <a:pt x="23" y="232"/>
                    <a:pt x="53" y="357"/>
                    <a:pt x="84" y="486"/>
                  </a:cubicBezTo>
                  <a:cubicBezTo>
                    <a:pt x="115" y="616"/>
                    <a:pt x="134" y="753"/>
                    <a:pt x="217" y="863"/>
                  </a:cubicBezTo>
                  <a:cubicBezTo>
                    <a:pt x="249" y="902"/>
                    <a:pt x="291" y="919"/>
                    <a:pt x="331" y="919"/>
                  </a:cubicBezTo>
                  <a:cubicBezTo>
                    <a:pt x="402" y="919"/>
                    <a:pt x="469" y="866"/>
                    <a:pt x="472" y="779"/>
                  </a:cubicBezTo>
                  <a:cubicBezTo>
                    <a:pt x="476" y="639"/>
                    <a:pt x="407" y="521"/>
                    <a:pt x="354" y="395"/>
                  </a:cubicBezTo>
                  <a:cubicBezTo>
                    <a:pt x="301" y="274"/>
                    <a:pt x="251" y="156"/>
                    <a:pt x="183" y="42"/>
                  </a:cubicBezTo>
                  <a:cubicBezTo>
                    <a:pt x="167" y="13"/>
                    <a:pt x="138" y="0"/>
                    <a:pt x="1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519;p61"/>
            <p:cNvSpPr/>
            <p:nvPr/>
          </p:nvSpPr>
          <p:spPr>
            <a:xfrm>
              <a:off x="1842461" y="1734792"/>
              <a:ext cx="7726" cy="15636"/>
            </a:xfrm>
            <a:custGeom>
              <a:avLst/>
              <a:gdLst/>
              <a:ahLst/>
              <a:cxnLst/>
              <a:rect l="l" t="t" r="r" b="b"/>
              <a:pathLst>
                <a:path w="335" h="678" extrusionOk="0">
                  <a:moveTo>
                    <a:pt x="108" y="1"/>
                  </a:moveTo>
                  <a:cubicBezTo>
                    <a:pt x="56" y="1"/>
                    <a:pt x="1" y="49"/>
                    <a:pt x="26" y="105"/>
                  </a:cubicBezTo>
                  <a:cubicBezTo>
                    <a:pt x="94" y="242"/>
                    <a:pt x="114" y="428"/>
                    <a:pt x="114" y="577"/>
                  </a:cubicBezTo>
                  <a:cubicBezTo>
                    <a:pt x="115" y="646"/>
                    <a:pt x="163" y="677"/>
                    <a:pt x="213" y="677"/>
                  </a:cubicBezTo>
                  <a:cubicBezTo>
                    <a:pt x="268" y="677"/>
                    <a:pt x="326" y="639"/>
                    <a:pt x="331" y="570"/>
                  </a:cubicBezTo>
                  <a:cubicBezTo>
                    <a:pt x="334" y="470"/>
                    <a:pt x="327" y="375"/>
                    <a:pt x="300" y="284"/>
                  </a:cubicBezTo>
                  <a:cubicBezTo>
                    <a:pt x="273" y="193"/>
                    <a:pt x="217" y="117"/>
                    <a:pt x="171" y="37"/>
                  </a:cubicBezTo>
                  <a:cubicBezTo>
                    <a:pt x="156" y="11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520;p61"/>
            <p:cNvSpPr/>
            <p:nvPr/>
          </p:nvSpPr>
          <p:spPr>
            <a:xfrm>
              <a:off x="1953461" y="1744617"/>
              <a:ext cx="18081" cy="24193"/>
            </a:xfrm>
            <a:custGeom>
              <a:avLst/>
              <a:gdLst/>
              <a:ahLst/>
              <a:cxnLst/>
              <a:rect l="l" t="t" r="r" b="b"/>
              <a:pathLst>
                <a:path w="784" h="1049" extrusionOk="0">
                  <a:moveTo>
                    <a:pt x="151" y="1"/>
                  </a:moveTo>
                  <a:cubicBezTo>
                    <a:pt x="72" y="1"/>
                    <a:pt x="0" y="80"/>
                    <a:pt x="54" y="166"/>
                  </a:cubicBezTo>
                  <a:cubicBezTo>
                    <a:pt x="148" y="307"/>
                    <a:pt x="243" y="440"/>
                    <a:pt x="312" y="600"/>
                  </a:cubicBezTo>
                  <a:cubicBezTo>
                    <a:pt x="373" y="744"/>
                    <a:pt x="384" y="892"/>
                    <a:pt x="491" y="1006"/>
                  </a:cubicBezTo>
                  <a:cubicBezTo>
                    <a:pt x="518" y="1036"/>
                    <a:pt x="552" y="1049"/>
                    <a:pt x="586" y="1049"/>
                  </a:cubicBezTo>
                  <a:cubicBezTo>
                    <a:pt x="657" y="1049"/>
                    <a:pt x="730" y="994"/>
                    <a:pt x="745" y="923"/>
                  </a:cubicBezTo>
                  <a:cubicBezTo>
                    <a:pt x="784" y="751"/>
                    <a:pt x="673" y="581"/>
                    <a:pt x="582" y="432"/>
                  </a:cubicBezTo>
                  <a:cubicBezTo>
                    <a:pt x="491" y="281"/>
                    <a:pt x="365" y="128"/>
                    <a:pt x="217" y="21"/>
                  </a:cubicBezTo>
                  <a:cubicBezTo>
                    <a:pt x="196" y="7"/>
                    <a:pt x="173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521;p61"/>
            <p:cNvSpPr/>
            <p:nvPr/>
          </p:nvSpPr>
          <p:spPr>
            <a:xfrm>
              <a:off x="1959549" y="1711453"/>
              <a:ext cx="19165" cy="21748"/>
            </a:xfrm>
            <a:custGeom>
              <a:avLst/>
              <a:gdLst/>
              <a:ahLst/>
              <a:cxnLst/>
              <a:rect l="l" t="t" r="r" b="b"/>
              <a:pathLst>
                <a:path w="831" h="943" extrusionOk="0">
                  <a:moveTo>
                    <a:pt x="158" y="0"/>
                  </a:moveTo>
                  <a:cubicBezTo>
                    <a:pt x="70" y="0"/>
                    <a:pt x="0" y="114"/>
                    <a:pt x="82" y="190"/>
                  </a:cubicBezTo>
                  <a:cubicBezTo>
                    <a:pt x="314" y="399"/>
                    <a:pt x="420" y="726"/>
                    <a:pt x="660" y="920"/>
                  </a:cubicBezTo>
                  <a:cubicBezTo>
                    <a:pt x="680" y="936"/>
                    <a:pt x="703" y="943"/>
                    <a:pt x="725" y="943"/>
                  </a:cubicBezTo>
                  <a:cubicBezTo>
                    <a:pt x="779" y="943"/>
                    <a:pt x="831" y="901"/>
                    <a:pt x="831" y="836"/>
                  </a:cubicBezTo>
                  <a:cubicBezTo>
                    <a:pt x="820" y="482"/>
                    <a:pt x="478" y="228"/>
                    <a:pt x="227" y="26"/>
                  </a:cubicBezTo>
                  <a:cubicBezTo>
                    <a:pt x="204" y="8"/>
                    <a:pt x="180" y="0"/>
                    <a:pt x="1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522;p61"/>
            <p:cNvSpPr/>
            <p:nvPr/>
          </p:nvSpPr>
          <p:spPr>
            <a:xfrm>
              <a:off x="1965545" y="1680895"/>
              <a:ext cx="15221" cy="19165"/>
            </a:xfrm>
            <a:custGeom>
              <a:avLst/>
              <a:gdLst/>
              <a:ahLst/>
              <a:cxnLst/>
              <a:rect l="l" t="t" r="r" b="b"/>
              <a:pathLst>
                <a:path w="660" h="831" extrusionOk="0">
                  <a:moveTo>
                    <a:pt x="124" y="1"/>
                  </a:moveTo>
                  <a:cubicBezTo>
                    <a:pt x="61" y="1"/>
                    <a:pt x="0" y="64"/>
                    <a:pt x="16" y="142"/>
                  </a:cubicBezTo>
                  <a:cubicBezTo>
                    <a:pt x="62" y="366"/>
                    <a:pt x="198" y="728"/>
                    <a:pt x="427" y="819"/>
                  </a:cubicBezTo>
                  <a:cubicBezTo>
                    <a:pt x="447" y="827"/>
                    <a:pt x="468" y="831"/>
                    <a:pt x="488" y="831"/>
                  </a:cubicBezTo>
                  <a:cubicBezTo>
                    <a:pt x="582" y="831"/>
                    <a:pt x="660" y="748"/>
                    <a:pt x="632" y="644"/>
                  </a:cubicBezTo>
                  <a:cubicBezTo>
                    <a:pt x="594" y="522"/>
                    <a:pt x="499" y="443"/>
                    <a:pt x="423" y="347"/>
                  </a:cubicBezTo>
                  <a:cubicBezTo>
                    <a:pt x="346" y="252"/>
                    <a:pt x="278" y="150"/>
                    <a:pt x="206" y="47"/>
                  </a:cubicBezTo>
                  <a:cubicBezTo>
                    <a:pt x="183" y="14"/>
                    <a:pt x="153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523;p61"/>
            <p:cNvSpPr/>
            <p:nvPr/>
          </p:nvSpPr>
          <p:spPr>
            <a:xfrm>
              <a:off x="2011693" y="1716642"/>
              <a:ext cx="18658" cy="23293"/>
            </a:xfrm>
            <a:custGeom>
              <a:avLst/>
              <a:gdLst/>
              <a:ahLst/>
              <a:cxnLst/>
              <a:rect l="l" t="t" r="r" b="b"/>
              <a:pathLst>
                <a:path w="809" h="1010" extrusionOk="0">
                  <a:moveTo>
                    <a:pt x="103" y="1"/>
                  </a:moveTo>
                  <a:cubicBezTo>
                    <a:pt x="52" y="1"/>
                    <a:pt x="0" y="45"/>
                    <a:pt x="22" y="102"/>
                  </a:cubicBezTo>
                  <a:cubicBezTo>
                    <a:pt x="83" y="250"/>
                    <a:pt x="186" y="387"/>
                    <a:pt x="266" y="527"/>
                  </a:cubicBezTo>
                  <a:cubicBezTo>
                    <a:pt x="345" y="668"/>
                    <a:pt x="387" y="869"/>
                    <a:pt x="521" y="969"/>
                  </a:cubicBezTo>
                  <a:cubicBezTo>
                    <a:pt x="556" y="997"/>
                    <a:pt x="594" y="1009"/>
                    <a:pt x="630" y="1009"/>
                  </a:cubicBezTo>
                  <a:cubicBezTo>
                    <a:pt x="717" y="1009"/>
                    <a:pt x="793" y="937"/>
                    <a:pt x="798" y="836"/>
                  </a:cubicBezTo>
                  <a:cubicBezTo>
                    <a:pt x="809" y="653"/>
                    <a:pt x="646" y="478"/>
                    <a:pt x="535" y="345"/>
                  </a:cubicBezTo>
                  <a:cubicBezTo>
                    <a:pt x="433" y="220"/>
                    <a:pt x="289" y="71"/>
                    <a:pt x="133" y="6"/>
                  </a:cubicBezTo>
                  <a:cubicBezTo>
                    <a:pt x="123" y="2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524;p61"/>
            <p:cNvSpPr/>
            <p:nvPr/>
          </p:nvSpPr>
          <p:spPr>
            <a:xfrm>
              <a:off x="2033095" y="1700798"/>
              <a:ext cx="21817" cy="25761"/>
            </a:xfrm>
            <a:custGeom>
              <a:avLst/>
              <a:gdLst/>
              <a:ahLst/>
              <a:cxnLst/>
              <a:rect l="l" t="t" r="r" b="b"/>
              <a:pathLst>
                <a:path w="946" h="1117" extrusionOk="0">
                  <a:moveTo>
                    <a:pt x="123" y="1"/>
                  </a:moveTo>
                  <a:cubicBezTo>
                    <a:pt x="55" y="1"/>
                    <a:pt x="1" y="87"/>
                    <a:pt x="45" y="150"/>
                  </a:cubicBezTo>
                  <a:cubicBezTo>
                    <a:pt x="155" y="302"/>
                    <a:pt x="261" y="450"/>
                    <a:pt x="356" y="614"/>
                  </a:cubicBezTo>
                  <a:cubicBezTo>
                    <a:pt x="444" y="766"/>
                    <a:pt x="497" y="975"/>
                    <a:pt x="642" y="1077"/>
                  </a:cubicBezTo>
                  <a:cubicBezTo>
                    <a:pt x="680" y="1104"/>
                    <a:pt x="720" y="1117"/>
                    <a:pt x="759" y="1117"/>
                  </a:cubicBezTo>
                  <a:cubicBezTo>
                    <a:pt x="852" y="1117"/>
                    <a:pt x="933" y="1046"/>
                    <a:pt x="938" y="933"/>
                  </a:cubicBezTo>
                  <a:cubicBezTo>
                    <a:pt x="946" y="735"/>
                    <a:pt x="767" y="538"/>
                    <a:pt x="638" y="397"/>
                  </a:cubicBezTo>
                  <a:cubicBezTo>
                    <a:pt x="497" y="249"/>
                    <a:pt x="345" y="112"/>
                    <a:pt x="167" y="13"/>
                  </a:cubicBezTo>
                  <a:cubicBezTo>
                    <a:pt x="152" y="5"/>
                    <a:pt x="137" y="1"/>
                    <a:pt x="123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525;p61"/>
            <p:cNvSpPr/>
            <p:nvPr/>
          </p:nvSpPr>
          <p:spPr>
            <a:xfrm>
              <a:off x="1985218" y="1738897"/>
              <a:ext cx="19626" cy="25415"/>
            </a:xfrm>
            <a:custGeom>
              <a:avLst/>
              <a:gdLst/>
              <a:ahLst/>
              <a:cxnLst/>
              <a:rect l="l" t="t" r="r" b="b"/>
              <a:pathLst>
                <a:path w="851" h="1102" extrusionOk="0">
                  <a:moveTo>
                    <a:pt x="178" y="0"/>
                  </a:moveTo>
                  <a:cubicBezTo>
                    <a:pt x="89" y="0"/>
                    <a:pt x="1" y="99"/>
                    <a:pt x="72" y="182"/>
                  </a:cubicBezTo>
                  <a:cubicBezTo>
                    <a:pt x="182" y="319"/>
                    <a:pt x="258" y="460"/>
                    <a:pt x="323" y="620"/>
                  </a:cubicBezTo>
                  <a:cubicBezTo>
                    <a:pt x="379" y="757"/>
                    <a:pt x="421" y="924"/>
                    <a:pt x="509" y="1041"/>
                  </a:cubicBezTo>
                  <a:cubicBezTo>
                    <a:pt x="539" y="1083"/>
                    <a:pt x="582" y="1102"/>
                    <a:pt x="625" y="1102"/>
                  </a:cubicBezTo>
                  <a:cubicBezTo>
                    <a:pt x="684" y="1102"/>
                    <a:pt x="742" y="1064"/>
                    <a:pt x="760" y="996"/>
                  </a:cubicBezTo>
                  <a:cubicBezTo>
                    <a:pt x="851" y="623"/>
                    <a:pt x="509" y="247"/>
                    <a:pt x="251" y="27"/>
                  </a:cubicBezTo>
                  <a:cubicBezTo>
                    <a:pt x="229" y="8"/>
                    <a:pt x="203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526;p61"/>
            <p:cNvSpPr/>
            <p:nvPr/>
          </p:nvSpPr>
          <p:spPr>
            <a:xfrm>
              <a:off x="1993220" y="1791849"/>
              <a:ext cx="12246" cy="24054"/>
            </a:xfrm>
            <a:custGeom>
              <a:avLst/>
              <a:gdLst/>
              <a:ahLst/>
              <a:cxnLst/>
              <a:rect l="l" t="t" r="r" b="b"/>
              <a:pathLst>
                <a:path w="531" h="1043" extrusionOk="0">
                  <a:moveTo>
                    <a:pt x="107" y="0"/>
                  </a:moveTo>
                  <a:cubicBezTo>
                    <a:pt x="55" y="0"/>
                    <a:pt x="0" y="51"/>
                    <a:pt x="21" y="110"/>
                  </a:cubicBezTo>
                  <a:cubicBezTo>
                    <a:pt x="82" y="274"/>
                    <a:pt x="123" y="441"/>
                    <a:pt x="155" y="612"/>
                  </a:cubicBezTo>
                  <a:cubicBezTo>
                    <a:pt x="177" y="753"/>
                    <a:pt x="181" y="882"/>
                    <a:pt x="260" y="1000"/>
                  </a:cubicBezTo>
                  <a:cubicBezTo>
                    <a:pt x="280" y="1030"/>
                    <a:pt x="307" y="1043"/>
                    <a:pt x="335" y="1043"/>
                  </a:cubicBezTo>
                  <a:cubicBezTo>
                    <a:pt x="378" y="1043"/>
                    <a:pt x="422" y="1012"/>
                    <a:pt x="436" y="965"/>
                  </a:cubicBezTo>
                  <a:cubicBezTo>
                    <a:pt x="530" y="673"/>
                    <a:pt x="299" y="293"/>
                    <a:pt x="169" y="38"/>
                  </a:cubicBezTo>
                  <a:cubicBezTo>
                    <a:pt x="155" y="11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527;p61"/>
            <p:cNvSpPr/>
            <p:nvPr/>
          </p:nvSpPr>
          <p:spPr>
            <a:xfrm>
              <a:off x="2015799" y="1789981"/>
              <a:ext cx="11600" cy="26084"/>
            </a:xfrm>
            <a:custGeom>
              <a:avLst/>
              <a:gdLst/>
              <a:ahLst/>
              <a:cxnLst/>
              <a:rect l="l" t="t" r="r" b="b"/>
              <a:pathLst>
                <a:path w="503" h="1131" extrusionOk="0">
                  <a:moveTo>
                    <a:pt x="140" y="1"/>
                  </a:moveTo>
                  <a:cubicBezTo>
                    <a:pt x="73" y="1"/>
                    <a:pt x="2" y="52"/>
                    <a:pt x="4" y="134"/>
                  </a:cubicBezTo>
                  <a:cubicBezTo>
                    <a:pt x="8" y="305"/>
                    <a:pt x="0" y="476"/>
                    <a:pt x="15" y="651"/>
                  </a:cubicBezTo>
                  <a:cubicBezTo>
                    <a:pt x="27" y="815"/>
                    <a:pt x="8" y="974"/>
                    <a:pt x="145" y="1088"/>
                  </a:cubicBezTo>
                  <a:cubicBezTo>
                    <a:pt x="179" y="1117"/>
                    <a:pt x="217" y="1130"/>
                    <a:pt x="253" y="1130"/>
                  </a:cubicBezTo>
                  <a:cubicBezTo>
                    <a:pt x="314" y="1130"/>
                    <a:pt x="373" y="1095"/>
                    <a:pt x="411" y="1035"/>
                  </a:cubicBezTo>
                  <a:cubicBezTo>
                    <a:pt x="502" y="895"/>
                    <a:pt x="430" y="732"/>
                    <a:pt x="392" y="579"/>
                  </a:cubicBezTo>
                  <a:cubicBezTo>
                    <a:pt x="354" y="412"/>
                    <a:pt x="297" y="253"/>
                    <a:pt x="251" y="85"/>
                  </a:cubicBezTo>
                  <a:cubicBezTo>
                    <a:pt x="234" y="26"/>
                    <a:pt x="188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528;p61"/>
            <p:cNvSpPr/>
            <p:nvPr/>
          </p:nvSpPr>
          <p:spPr>
            <a:xfrm>
              <a:off x="2038238" y="1749391"/>
              <a:ext cx="10447" cy="20110"/>
            </a:xfrm>
            <a:custGeom>
              <a:avLst/>
              <a:gdLst/>
              <a:ahLst/>
              <a:cxnLst/>
              <a:rect l="l" t="t" r="r" b="b"/>
              <a:pathLst>
                <a:path w="453" h="872" extrusionOk="0">
                  <a:moveTo>
                    <a:pt x="158" y="1"/>
                  </a:moveTo>
                  <a:cubicBezTo>
                    <a:pt x="80" y="1"/>
                    <a:pt x="0" y="54"/>
                    <a:pt x="16" y="146"/>
                  </a:cubicBezTo>
                  <a:cubicBezTo>
                    <a:pt x="54" y="370"/>
                    <a:pt x="69" y="616"/>
                    <a:pt x="191" y="814"/>
                  </a:cubicBezTo>
                  <a:cubicBezTo>
                    <a:pt x="215" y="853"/>
                    <a:pt x="260" y="872"/>
                    <a:pt x="305" y="872"/>
                  </a:cubicBezTo>
                  <a:cubicBezTo>
                    <a:pt x="367" y="872"/>
                    <a:pt x="429" y="836"/>
                    <a:pt x="434" y="765"/>
                  </a:cubicBezTo>
                  <a:cubicBezTo>
                    <a:pt x="453" y="533"/>
                    <a:pt x="361" y="313"/>
                    <a:pt x="293" y="92"/>
                  </a:cubicBezTo>
                  <a:cubicBezTo>
                    <a:pt x="274" y="29"/>
                    <a:pt x="216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529;p61"/>
            <p:cNvSpPr/>
            <p:nvPr/>
          </p:nvSpPr>
          <p:spPr>
            <a:xfrm>
              <a:off x="2065406" y="1805709"/>
              <a:ext cx="9778" cy="29681"/>
            </a:xfrm>
            <a:custGeom>
              <a:avLst/>
              <a:gdLst/>
              <a:ahLst/>
              <a:cxnLst/>
              <a:rect l="l" t="t" r="r" b="b"/>
              <a:pathLst>
                <a:path w="424" h="1287" extrusionOk="0">
                  <a:moveTo>
                    <a:pt x="244" y="0"/>
                  </a:moveTo>
                  <a:cubicBezTo>
                    <a:pt x="199" y="0"/>
                    <a:pt x="156" y="26"/>
                    <a:pt x="150" y="80"/>
                  </a:cubicBezTo>
                  <a:cubicBezTo>
                    <a:pt x="100" y="441"/>
                    <a:pt x="1" y="855"/>
                    <a:pt x="92" y="1213"/>
                  </a:cubicBezTo>
                  <a:cubicBezTo>
                    <a:pt x="105" y="1260"/>
                    <a:pt x="153" y="1286"/>
                    <a:pt x="200" y="1286"/>
                  </a:cubicBezTo>
                  <a:cubicBezTo>
                    <a:pt x="239" y="1286"/>
                    <a:pt x="278" y="1268"/>
                    <a:pt x="294" y="1228"/>
                  </a:cubicBezTo>
                  <a:cubicBezTo>
                    <a:pt x="423" y="878"/>
                    <a:pt x="366" y="464"/>
                    <a:pt x="355" y="99"/>
                  </a:cubicBezTo>
                  <a:cubicBezTo>
                    <a:pt x="353" y="35"/>
                    <a:pt x="297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530;p61"/>
            <p:cNvSpPr/>
            <p:nvPr/>
          </p:nvSpPr>
          <p:spPr>
            <a:xfrm>
              <a:off x="2082219" y="1773099"/>
              <a:ext cx="15406" cy="24285"/>
            </a:xfrm>
            <a:custGeom>
              <a:avLst/>
              <a:gdLst/>
              <a:ahLst/>
              <a:cxnLst/>
              <a:rect l="l" t="t" r="r" b="b"/>
              <a:pathLst>
                <a:path w="668" h="1053" extrusionOk="0">
                  <a:moveTo>
                    <a:pt x="162" y="0"/>
                  </a:moveTo>
                  <a:cubicBezTo>
                    <a:pt x="81" y="0"/>
                    <a:pt x="0" y="72"/>
                    <a:pt x="37" y="167"/>
                  </a:cubicBezTo>
                  <a:cubicBezTo>
                    <a:pt x="90" y="300"/>
                    <a:pt x="112" y="448"/>
                    <a:pt x="123" y="589"/>
                  </a:cubicBezTo>
                  <a:cubicBezTo>
                    <a:pt x="132" y="725"/>
                    <a:pt x="116" y="866"/>
                    <a:pt x="188" y="985"/>
                  </a:cubicBezTo>
                  <a:cubicBezTo>
                    <a:pt x="217" y="1030"/>
                    <a:pt x="266" y="1052"/>
                    <a:pt x="315" y="1052"/>
                  </a:cubicBezTo>
                  <a:cubicBezTo>
                    <a:pt x="359" y="1052"/>
                    <a:pt x="403" y="1035"/>
                    <a:pt x="432" y="1003"/>
                  </a:cubicBezTo>
                  <a:cubicBezTo>
                    <a:pt x="667" y="741"/>
                    <a:pt x="428" y="288"/>
                    <a:pt x="265" y="53"/>
                  </a:cubicBezTo>
                  <a:cubicBezTo>
                    <a:pt x="239" y="16"/>
                    <a:pt x="201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531;p61"/>
            <p:cNvSpPr/>
            <p:nvPr/>
          </p:nvSpPr>
          <p:spPr>
            <a:xfrm>
              <a:off x="2038677" y="1792840"/>
              <a:ext cx="8118" cy="16674"/>
            </a:xfrm>
            <a:custGeom>
              <a:avLst/>
              <a:gdLst/>
              <a:ahLst/>
              <a:cxnLst/>
              <a:rect l="l" t="t" r="r" b="b"/>
              <a:pathLst>
                <a:path w="352" h="723" extrusionOk="0">
                  <a:moveTo>
                    <a:pt x="220" y="0"/>
                  </a:moveTo>
                  <a:cubicBezTo>
                    <a:pt x="173" y="0"/>
                    <a:pt x="127" y="28"/>
                    <a:pt x="114" y="90"/>
                  </a:cubicBezTo>
                  <a:cubicBezTo>
                    <a:pt x="95" y="185"/>
                    <a:pt x="77" y="276"/>
                    <a:pt x="54" y="371"/>
                  </a:cubicBezTo>
                  <a:cubicBezTo>
                    <a:pt x="31" y="462"/>
                    <a:pt x="0" y="546"/>
                    <a:pt x="31" y="641"/>
                  </a:cubicBezTo>
                  <a:cubicBezTo>
                    <a:pt x="48" y="691"/>
                    <a:pt x="99" y="723"/>
                    <a:pt x="149" y="723"/>
                  </a:cubicBezTo>
                  <a:cubicBezTo>
                    <a:pt x="180" y="723"/>
                    <a:pt x="210" y="711"/>
                    <a:pt x="232" y="683"/>
                  </a:cubicBezTo>
                  <a:cubicBezTo>
                    <a:pt x="293" y="603"/>
                    <a:pt x="293" y="520"/>
                    <a:pt x="305" y="425"/>
                  </a:cubicBezTo>
                  <a:cubicBezTo>
                    <a:pt x="312" y="329"/>
                    <a:pt x="328" y="234"/>
                    <a:pt x="339" y="136"/>
                  </a:cubicBezTo>
                  <a:cubicBezTo>
                    <a:pt x="352" y="52"/>
                    <a:pt x="285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532;p61"/>
            <p:cNvSpPr/>
            <p:nvPr/>
          </p:nvSpPr>
          <p:spPr>
            <a:xfrm>
              <a:off x="2052814" y="1865741"/>
              <a:ext cx="10263" cy="21425"/>
            </a:xfrm>
            <a:custGeom>
              <a:avLst/>
              <a:gdLst/>
              <a:ahLst/>
              <a:cxnLst/>
              <a:rect l="l" t="t" r="r" b="b"/>
              <a:pathLst>
                <a:path w="445" h="929" extrusionOk="0">
                  <a:moveTo>
                    <a:pt x="295" y="0"/>
                  </a:moveTo>
                  <a:cubicBezTo>
                    <a:pt x="242" y="0"/>
                    <a:pt x="190" y="32"/>
                    <a:pt x="175" y="104"/>
                  </a:cubicBezTo>
                  <a:cubicBezTo>
                    <a:pt x="121" y="358"/>
                    <a:pt x="22" y="598"/>
                    <a:pt x="3" y="860"/>
                  </a:cubicBezTo>
                  <a:cubicBezTo>
                    <a:pt x="1" y="906"/>
                    <a:pt x="38" y="929"/>
                    <a:pt x="76" y="929"/>
                  </a:cubicBezTo>
                  <a:cubicBezTo>
                    <a:pt x="99" y="929"/>
                    <a:pt x="121" y="921"/>
                    <a:pt x="136" y="906"/>
                  </a:cubicBezTo>
                  <a:cubicBezTo>
                    <a:pt x="338" y="709"/>
                    <a:pt x="399" y="427"/>
                    <a:pt x="433" y="157"/>
                  </a:cubicBezTo>
                  <a:cubicBezTo>
                    <a:pt x="444" y="60"/>
                    <a:pt x="36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533;p61"/>
            <p:cNvSpPr/>
            <p:nvPr/>
          </p:nvSpPr>
          <p:spPr>
            <a:xfrm>
              <a:off x="2029382" y="1849182"/>
              <a:ext cx="12292" cy="27421"/>
            </a:xfrm>
            <a:custGeom>
              <a:avLst/>
              <a:gdLst/>
              <a:ahLst/>
              <a:cxnLst/>
              <a:rect l="l" t="t" r="r" b="b"/>
              <a:pathLst>
                <a:path w="533" h="1189" extrusionOk="0">
                  <a:moveTo>
                    <a:pt x="332" y="1"/>
                  </a:moveTo>
                  <a:cubicBezTo>
                    <a:pt x="275" y="1"/>
                    <a:pt x="213" y="40"/>
                    <a:pt x="202" y="95"/>
                  </a:cubicBezTo>
                  <a:cubicBezTo>
                    <a:pt x="164" y="274"/>
                    <a:pt x="161" y="453"/>
                    <a:pt x="122" y="632"/>
                  </a:cubicBezTo>
                  <a:cubicBezTo>
                    <a:pt x="80" y="806"/>
                    <a:pt x="1" y="951"/>
                    <a:pt x="92" y="1122"/>
                  </a:cubicBezTo>
                  <a:cubicBezTo>
                    <a:pt x="114" y="1165"/>
                    <a:pt x="166" y="1188"/>
                    <a:pt x="213" y="1188"/>
                  </a:cubicBezTo>
                  <a:cubicBezTo>
                    <a:pt x="230" y="1188"/>
                    <a:pt x="245" y="1185"/>
                    <a:pt x="259" y="1179"/>
                  </a:cubicBezTo>
                  <a:cubicBezTo>
                    <a:pt x="475" y="1103"/>
                    <a:pt x="498" y="860"/>
                    <a:pt x="514" y="658"/>
                  </a:cubicBezTo>
                  <a:cubicBezTo>
                    <a:pt x="533" y="457"/>
                    <a:pt x="514" y="236"/>
                    <a:pt x="422" y="53"/>
                  </a:cubicBezTo>
                  <a:cubicBezTo>
                    <a:pt x="403" y="17"/>
                    <a:pt x="369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534;p61"/>
            <p:cNvSpPr/>
            <p:nvPr/>
          </p:nvSpPr>
          <p:spPr>
            <a:xfrm>
              <a:off x="2004775" y="1842494"/>
              <a:ext cx="10240" cy="30812"/>
            </a:xfrm>
            <a:custGeom>
              <a:avLst/>
              <a:gdLst/>
              <a:ahLst/>
              <a:cxnLst/>
              <a:rect l="l" t="t" r="r" b="b"/>
              <a:pathLst>
                <a:path w="444" h="1336" extrusionOk="0">
                  <a:moveTo>
                    <a:pt x="311" y="0"/>
                  </a:moveTo>
                  <a:cubicBezTo>
                    <a:pt x="244" y="0"/>
                    <a:pt x="173" y="48"/>
                    <a:pt x="166" y="134"/>
                  </a:cubicBezTo>
                  <a:cubicBezTo>
                    <a:pt x="151" y="352"/>
                    <a:pt x="64" y="557"/>
                    <a:pt x="41" y="770"/>
                  </a:cubicBezTo>
                  <a:cubicBezTo>
                    <a:pt x="33" y="838"/>
                    <a:pt x="49" y="903"/>
                    <a:pt x="37" y="975"/>
                  </a:cubicBezTo>
                  <a:cubicBezTo>
                    <a:pt x="26" y="1073"/>
                    <a:pt x="7" y="1165"/>
                    <a:pt x="3" y="1264"/>
                  </a:cubicBezTo>
                  <a:cubicBezTo>
                    <a:pt x="1" y="1308"/>
                    <a:pt x="40" y="1335"/>
                    <a:pt x="79" y="1335"/>
                  </a:cubicBezTo>
                  <a:cubicBezTo>
                    <a:pt x="100" y="1335"/>
                    <a:pt x="121" y="1327"/>
                    <a:pt x="136" y="1310"/>
                  </a:cubicBezTo>
                  <a:cubicBezTo>
                    <a:pt x="250" y="1169"/>
                    <a:pt x="379" y="956"/>
                    <a:pt x="410" y="777"/>
                  </a:cubicBezTo>
                  <a:cubicBezTo>
                    <a:pt x="444" y="561"/>
                    <a:pt x="440" y="340"/>
                    <a:pt x="433" y="123"/>
                  </a:cubicBezTo>
                  <a:cubicBezTo>
                    <a:pt x="429" y="39"/>
                    <a:pt x="372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535;p61"/>
            <p:cNvSpPr/>
            <p:nvPr/>
          </p:nvSpPr>
          <p:spPr>
            <a:xfrm>
              <a:off x="2002123" y="1905063"/>
              <a:ext cx="12039" cy="30212"/>
            </a:xfrm>
            <a:custGeom>
              <a:avLst/>
              <a:gdLst/>
              <a:ahLst/>
              <a:cxnLst/>
              <a:rect l="l" t="t" r="r" b="b"/>
              <a:pathLst>
                <a:path w="522" h="1310" extrusionOk="0">
                  <a:moveTo>
                    <a:pt x="192" y="1"/>
                  </a:moveTo>
                  <a:cubicBezTo>
                    <a:pt x="119" y="1"/>
                    <a:pt x="49" y="51"/>
                    <a:pt x="53" y="140"/>
                  </a:cubicBezTo>
                  <a:cubicBezTo>
                    <a:pt x="69" y="319"/>
                    <a:pt x="102" y="497"/>
                    <a:pt x="88" y="673"/>
                  </a:cubicBezTo>
                  <a:cubicBezTo>
                    <a:pt x="76" y="851"/>
                    <a:pt x="0" y="1007"/>
                    <a:pt x="46" y="1185"/>
                  </a:cubicBezTo>
                  <a:cubicBezTo>
                    <a:pt x="67" y="1272"/>
                    <a:pt x="137" y="1309"/>
                    <a:pt x="210" y="1309"/>
                  </a:cubicBezTo>
                  <a:cubicBezTo>
                    <a:pt x="266" y="1309"/>
                    <a:pt x="324" y="1288"/>
                    <a:pt x="365" y="1250"/>
                  </a:cubicBezTo>
                  <a:cubicBezTo>
                    <a:pt x="521" y="1110"/>
                    <a:pt x="513" y="840"/>
                    <a:pt x="502" y="650"/>
                  </a:cubicBezTo>
                  <a:cubicBezTo>
                    <a:pt x="483" y="436"/>
                    <a:pt x="434" y="231"/>
                    <a:pt x="308" y="57"/>
                  </a:cubicBezTo>
                  <a:cubicBezTo>
                    <a:pt x="278" y="18"/>
                    <a:pt x="23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536;p61"/>
            <p:cNvSpPr/>
            <p:nvPr/>
          </p:nvSpPr>
          <p:spPr>
            <a:xfrm>
              <a:off x="2020688" y="1893324"/>
              <a:ext cx="12569" cy="25276"/>
            </a:xfrm>
            <a:custGeom>
              <a:avLst/>
              <a:gdLst/>
              <a:ahLst/>
              <a:cxnLst/>
              <a:rect l="l" t="t" r="r" b="b"/>
              <a:pathLst>
                <a:path w="545" h="1096" extrusionOk="0">
                  <a:moveTo>
                    <a:pt x="386" y="1"/>
                  </a:moveTo>
                  <a:cubicBezTo>
                    <a:pt x="328" y="1"/>
                    <a:pt x="268" y="35"/>
                    <a:pt x="252" y="106"/>
                  </a:cubicBezTo>
                  <a:cubicBezTo>
                    <a:pt x="183" y="371"/>
                    <a:pt x="1" y="763"/>
                    <a:pt x="164" y="1022"/>
                  </a:cubicBezTo>
                  <a:cubicBezTo>
                    <a:pt x="197" y="1072"/>
                    <a:pt x="249" y="1096"/>
                    <a:pt x="302" y="1096"/>
                  </a:cubicBezTo>
                  <a:cubicBezTo>
                    <a:pt x="349" y="1096"/>
                    <a:pt x="397" y="1077"/>
                    <a:pt x="431" y="1041"/>
                  </a:cubicBezTo>
                  <a:cubicBezTo>
                    <a:pt x="541" y="927"/>
                    <a:pt x="541" y="755"/>
                    <a:pt x="541" y="603"/>
                  </a:cubicBezTo>
                  <a:cubicBezTo>
                    <a:pt x="545" y="443"/>
                    <a:pt x="526" y="288"/>
                    <a:pt x="518" y="124"/>
                  </a:cubicBezTo>
                  <a:cubicBezTo>
                    <a:pt x="514" y="43"/>
                    <a:pt x="45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537;p61"/>
            <p:cNvSpPr/>
            <p:nvPr/>
          </p:nvSpPr>
          <p:spPr>
            <a:xfrm>
              <a:off x="2009549" y="2285617"/>
              <a:ext cx="23293" cy="25138"/>
            </a:xfrm>
            <a:custGeom>
              <a:avLst/>
              <a:gdLst/>
              <a:ahLst/>
              <a:cxnLst/>
              <a:rect l="l" t="t" r="r" b="b"/>
              <a:pathLst>
                <a:path w="1010" h="1090" extrusionOk="0">
                  <a:moveTo>
                    <a:pt x="129" y="0"/>
                  </a:moveTo>
                  <a:cubicBezTo>
                    <a:pt x="61" y="0"/>
                    <a:pt x="0" y="82"/>
                    <a:pt x="47" y="154"/>
                  </a:cubicBezTo>
                  <a:cubicBezTo>
                    <a:pt x="237" y="466"/>
                    <a:pt x="473" y="889"/>
                    <a:pt x="800" y="1075"/>
                  </a:cubicBezTo>
                  <a:cubicBezTo>
                    <a:pt x="817" y="1085"/>
                    <a:pt x="835" y="1089"/>
                    <a:pt x="853" y="1089"/>
                  </a:cubicBezTo>
                  <a:cubicBezTo>
                    <a:pt x="934" y="1089"/>
                    <a:pt x="1009" y="1003"/>
                    <a:pt x="979" y="923"/>
                  </a:cubicBezTo>
                  <a:cubicBezTo>
                    <a:pt x="849" y="570"/>
                    <a:pt x="468" y="265"/>
                    <a:pt x="191" y="26"/>
                  </a:cubicBezTo>
                  <a:cubicBezTo>
                    <a:pt x="172" y="8"/>
                    <a:pt x="150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538;p61"/>
            <p:cNvSpPr/>
            <p:nvPr/>
          </p:nvSpPr>
          <p:spPr>
            <a:xfrm>
              <a:off x="2009134" y="2316936"/>
              <a:ext cx="14414" cy="23547"/>
            </a:xfrm>
            <a:custGeom>
              <a:avLst/>
              <a:gdLst/>
              <a:ahLst/>
              <a:cxnLst/>
              <a:rect l="l" t="t" r="r" b="b"/>
              <a:pathLst>
                <a:path w="625" h="1021" extrusionOk="0">
                  <a:moveTo>
                    <a:pt x="101" y="1"/>
                  </a:moveTo>
                  <a:cubicBezTo>
                    <a:pt x="50" y="1"/>
                    <a:pt x="0" y="43"/>
                    <a:pt x="0" y="101"/>
                  </a:cubicBezTo>
                  <a:cubicBezTo>
                    <a:pt x="0" y="405"/>
                    <a:pt x="167" y="854"/>
                    <a:pt x="445" y="1006"/>
                  </a:cubicBezTo>
                  <a:cubicBezTo>
                    <a:pt x="464" y="1016"/>
                    <a:pt x="483" y="1020"/>
                    <a:pt x="500" y="1020"/>
                  </a:cubicBezTo>
                  <a:cubicBezTo>
                    <a:pt x="572" y="1020"/>
                    <a:pt x="624" y="939"/>
                    <a:pt x="609" y="865"/>
                  </a:cubicBezTo>
                  <a:cubicBezTo>
                    <a:pt x="578" y="717"/>
                    <a:pt x="479" y="588"/>
                    <a:pt x="407" y="458"/>
                  </a:cubicBezTo>
                  <a:cubicBezTo>
                    <a:pt x="327" y="321"/>
                    <a:pt x="267" y="173"/>
                    <a:pt x="179" y="44"/>
                  </a:cubicBezTo>
                  <a:cubicBezTo>
                    <a:pt x="158" y="14"/>
                    <a:pt x="130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539;p61"/>
            <p:cNvSpPr/>
            <p:nvPr/>
          </p:nvSpPr>
          <p:spPr>
            <a:xfrm>
              <a:off x="2037016" y="2328421"/>
              <a:ext cx="24492" cy="18242"/>
            </a:xfrm>
            <a:custGeom>
              <a:avLst/>
              <a:gdLst/>
              <a:ahLst/>
              <a:cxnLst/>
              <a:rect l="l" t="t" r="r" b="b"/>
              <a:pathLst>
                <a:path w="1062" h="791" extrusionOk="0">
                  <a:moveTo>
                    <a:pt x="132" y="0"/>
                  </a:moveTo>
                  <a:cubicBezTo>
                    <a:pt x="55" y="0"/>
                    <a:pt x="1" y="81"/>
                    <a:pt x="19" y="162"/>
                  </a:cubicBezTo>
                  <a:cubicBezTo>
                    <a:pt x="61" y="360"/>
                    <a:pt x="258" y="530"/>
                    <a:pt x="414" y="644"/>
                  </a:cubicBezTo>
                  <a:cubicBezTo>
                    <a:pt x="495" y="702"/>
                    <a:pt x="659" y="791"/>
                    <a:pt x="793" y="791"/>
                  </a:cubicBezTo>
                  <a:cubicBezTo>
                    <a:pt x="856" y="791"/>
                    <a:pt x="912" y="772"/>
                    <a:pt x="951" y="721"/>
                  </a:cubicBezTo>
                  <a:cubicBezTo>
                    <a:pt x="1061" y="576"/>
                    <a:pt x="825" y="420"/>
                    <a:pt x="715" y="363"/>
                  </a:cubicBezTo>
                  <a:cubicBezTo>
                    <a:pt x="620" y="310"/>
                    <a:pt x="528" y="257"/>
                    <a:pt x="441" y="196"/>
                  </a:cubicBezTo>
                  <a:cubicBezTo>
                    <a:pt x="358" y="135"/>
                    <a:pt x="278" y="59"/>
                    <a:pt x="186" y="14"/>
                  </a:cubicBezTo>
                  <a:cubicBezTo>
                    <a:pt x="167" y="5"/>
                    <a:pt x="149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540;p61"/>
            <p:cNvSpPr/>
            <p:nvPr/>
          </p:nvSpPr>
          <p:spPr>
            <a:xfrm>
              <a:off x="2038538" y="2359186"/>
              <a:ext cx="19972" cy="20710"/>
            </a:xfrm>
            <a:custGeom>
              <a:avLst/>
              <a:gdLst/>
              <a:ahLst/>
              <a:cxnLst/>
              <a:rect l="l" t="t" r="r" b="b"/>
              <a:pathLst>
                <a:path w="866" h="898" extrusionOk="0">
                  <a:moveTo>
                    <a:pt x="117" y="1"/>
                  </a:moveTo>
                  <a:cubicBezTo>
                    <a:pt x="58" y="1"/>
                    <a:pt x="0" y="72"/>
                    <a:pt x="45" y="128"/>
                  </a:cubicBezTo>
                  <a:cubicBezTo>
                    <a:pt x="166" y="277"/>
                    <a:pt x="269" y="451"/>
                    <a:pt x="387" y="603"/>
                  </a:cubicBezTo>
                  <a:cubicBezTo>
                    <a:pt x="485" y="737"/>
                    <a:pt x="580" y="865"/>
                    <a:pt x="748" y="896"/>
                  </a:cubicBezTo>
                  <a:cubicBezTo>
                    <a:pt x="754" y="897"/>
                    <a:pt x="760" y="898"/>
                    <a:pt x="765" y="898"/>
                  </a:cubicBezTo>
                  <a:cubicBezTo>
                    <a:pt x="816" y="898"/>
                    <a:pt x="865" y="856"/>
                    <a:pt x="862" y="801"/>
                  </a:cubicBezTo>
                  <a:cubicBezTo>
                    <a:pt x="847" y="626"/>
                    <a:pt x="733" y="523"/>
                    <a:pt x="611" y="409"/>
                  </a:cubicBezTo>
                  <a:cubicBezTo>
                    <a:pt x="466" y="277"/>
                    <a:pt x="303" y="158"/>
                    <a:pt x="166" y="21"/>
                  </a:cubicBezTo>
                  <a:cubicBezTo>
                    <a:pt x="151" y="7"/>
                    <a:pt x="13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541;p61"/>
            <p:cNvSpPr/>
            <p:nvPr/>
          </p:nvSpPr>
          <p:spPr>
            <a:xfrm>
              <a:off x="2026799" y="2389329"/>
              <a:ext cx="21333" cy="19834"/>
            </a:xfrm>
            <a:custGeom>
              <a:avLst/>
              <a:gdLst/>
              <a:ahLst/>
              <a:cxnLst/>
              <a:rect l="l" t="t" r="r" b="b"/>
              <a:pathLst>
                <a:path w="925" h="860" extrusionOk="0">
                  <a:moveTo>
                    <a:pt x="135" y="1"/>
                  </a:moveTo>
                  <a:cubicBezTo>
                    <a:pt x="61" y="1"/>
                    <a:pt x="0" y="102"/>
                    <a:pt x="48" y="171"/>
                  </a:cubicBezTo>
                  <a:cubicBezTo>
                    <a:pt x="143" y="307"/>
                    <a:pt x="238" y="448"/>
                    <a:pt x="348" y="574"/>
                  </a:cubicBezTo>
                  <a:cubicBezTo>
                    <a:pt x="459" y="692"/>
                    <a:pt x="565" y="836"/>
                    <a:pt x="736" y="859"/>
                  </a:cubicBezTo>
                  <a:cubicBezTo>
                    <a:pt x="743" y="859"/>
                    <a:pt x="749" y="860"/>
                    <a:pt x="756" y="860"/>
                  </a:cubicBezTo>
                  <a:cubicBezTo>
                    <a:pt x="833" y="860"/>
                    <a:pt x="925" y="801"/>
                    <a:pt x="911" y="707"/>
                  </a:cubicBezTo>
                  <a:cubicBezTo>
                    <a:pt x="850" y="379"/>
                    <a:pt x="440" y="179"/>
                    <a:pt x="181" y="14"/>
                  </a:cubicBezTo>
                  <a:cubicBezTo>
                    <a:pt x="166" y="5"/>
                    <a:pt x="150" y="1"/>
                    <a:pt x="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542;p61"/>
            <p:cNvSpPr/>
            <p:nvPr/>
          </p:nvSpPr>
          <p:spPr>
            <a:xfrm>
              <a:off x="2050208" y="2434232"/>
              <a:ext cx="31019" cy="15844"/>
            </a:xfrm>
            <a:custGeom>
              <a:avLst/>
              <a:gdLst/>
              <a:ahLst/>
              <a:cxnLst/>
              <a:rect l="l" t="t" r="r" b="b"/>
              <a:pathLst>
                <a:path w="1345" h="687" extrusionOk="0">
                  <a:moveTo>
                    <a:pt x="138" y="1"/>
                  </a:moveTo>
                  <a:cubicBezTo>
                    <a:pt x="48" y="1"/>
                    <a:pt x="0" y="115"/>
                    <a:pt x="71" y="182"/>
                  </a:cubicBezTo>
                  <a:cubicBezTo>
                    <a:pt x="227" y="338"/>
                    <a:pt x="439" y="448"/>
                    <a:pt x="637" y="539"/>
                  </a:cubicBezTo>
                  <a:cubicBezTo>
                    <a:pt x="784" y="610"/>
                    <a:pt x="935" y="687"/>
                    <a:pt x="1094" y="687"/>
                  </a:cubicBezTo>
                  <a:cubicBezTo>
                    <a:pt x="1141" y="687"/>
                    <a:pt x="1189" y="680"/>
                    <a:pt x="1238" y="664"/>
                  </a:cubicBezTo>
                  <a:cubicBezTo>
                    <a:pt x="1311" y="642"/>
                    <a:pt x="1344" y="547"/>
                    <a:pt x="1299" y="486"/>
                  </a:cubicBezTo>
                  <a:cubicBezTo>
                    <a:pt x="1174" y="308"/>
                    <a:pt x="972" y="269"/>
                    <a:pt x="781" y="201"/>
                  </a:cubicBezTo>
                  <a:cubicBezTo>
                    <a:pt x="581" y="132"/>
                    <a:pt x="371" y="41"/>
                    <a:pt x="158" y="3"/>
                  </a:cubicBezTo>
                  <a:cubicBezTo>
                    <a:pt x="151" y="2"/>
                    <a:pt x="144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543;p61"/>
            <p:cNvSpPr/>
            <p:nvPr/>
          </p:nvSpPr>
          <p:spPr>
            <a:xfrm>
              <a:off x="2058234" y="2409785"/>
              <a:ext cx="32103" cy="12892"/>
            </a:xfrm>
            <a:custGeom>
              <a:avLst/>
              <a:gdLst/>
              <a:ahLst/>
              <a:cxnLst/>
              <a:rect l="l" t="t" r="r" b="b"/>
              <a:pathLst>
                <a:path w="1392" h="559" extrusionOk="0">
                  <a:moveTo>
                    <a:pt x="186" y="0"/>
                  </a:moveTo>
                  <a:cubicBezTo>
                    <a:pt x="64" y="0"/>
                    <a:pt x="1" y="185"/>
                    <a:pt x="129" y="238"/>
                  </a:cubicBezTo>
                  <a:cubicBezTo>
                    <a:pt x="350" y="333"/>
                    <a:pt x="567" y="432"/>
                    <a:pt x="798" y="496"/>
                  </a:cubicBezTo>
                  <a:cubicBezTo>
                    <a:pt x="872" y="517"/>
                    <a:pt x="1002" y="558"/>
                    <a:pt x="1117" y="558"/>
                  </a:cubicBezTo>
                  <a:cubicBezTo>
                    <a:pt x="1215" y="558"/>
                    <a:pt x="1301" y="528"/>
                    <a:pt x="1331" y="428"/>
                  </a:cubicBezTo>
                  <a:cubicBezTo>
                    <a:pt x="1391" y="238"/>
                    <a:pt x="1107" y="159"/>
                    <a:pt x="977" y="131"/>
                  </a:cubicBezTo>
                  <a:cubicBezTo>
                    <a:pt x="723" y="82"/>
                    <a:pt x="468" y="48"/>
                    <a:pt x="210" y="3"/>
                  </a:cubicBezTo>
                  <a:cubicBezTo>
                    <a:pt x="202" y="1"/>
                    <a:pt x="194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544;p61"/>
            <p:cNvSpPr/>
            <p:nvPr/>
          </p:nvSpPr>
          <p:spPr>
            <a:xfrm>
              <a:off x="2080074" y="2380173"/>
              <a:ext cx="24562" cy="14968"/>
            </a:xfrm>
            <a:custGeom>
              <a:avLst/>
              <a:gdLst/>
              <a:ahLst/>
              <a:cxnLst/>
              <a:rect l="l" t="t" r="r" b="b"/>
              <a:pathLst>
                <a:path w="1065" h="649" extrusionOk="0">
                  <a:moveTo>
                    <a:pt x="128" y="0"/>
                  </a:moveTo>
                  <a:cubicBezTo>
                    <a:pt x="121" y="0"/>
                    <a:pt x="114" y="1"/>
                    <a:pt x="107" y="1"/>
                  </a:cubicBezTo>
                  <a:cubicBezTo>
                    <a:pt x="34" y="5"/>
                    <a:pt x="0" y="85"/>
                    <a:pt x="34" y="146"/>
                  </a:cubicBezTo>
                  <a:cubicBezTo>
                    <a:pt x="114" y="275"/>
                    <a:pt x="251" y="359"/>
                    <a:pt x="381" y="434"/>
                  </a:cubicBezTo>
                  <a:cubicBezTo>
                    <a:pt x="513" y="518"/>
                    <a:pt x="650" y="632"/>
                    <a:pt x="809" y="648"/>
                  </a:cubicBezTo>
                  <a:cubicBezTo>
                    <a:pt x="814" y="648"/>
                    <a:pt x="819" y="648"/>
                    <a:pt x="824" y="648"/>
                  </a:cubicBezTo>
                  <a:cubicBezTo>
                    <a:pt x="942" y="648"/>
                    <a:pt x="1065" y="521"/>
                    <a:pt x="974" y="404"/>
                  </a:cubicBezTo>
                  <a:cubicBezTo>
                    <a:pt x="867" y="267"/>
                    <a:pt x="707" y="211"/>
                    <a:pt x="555" y="134"/>
                  </a:cubicBezTo>
                  <a:cubicBezTo>
                    <a:pt x="424" y="72"/>
                    <a:pt x="276" y="0"/>
                    <a:pt x="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545;p61"/>
            <p:cNvSpPr/>
            <p:nvPr/>
          </p:nvSpPr>
          <p:spPr>
            <a:xfrm>
              <a:off x="2218357" y="2399038"/>
              <a:ext cx="23408" cy="10240"/>
            </a:xfrm>
            <a:custGeom>
              <a:avLst/>
              <a:gdLst/>
              <a:ahLst/>
              <a:cxnLst/>
              <a:rect l="l" t="t" r="r" b="b"/>
              <a:pathLst>
                <a:path w="1015" h="444" extrusionOk="0">
                  <a:moveTo>
                    <a:pt x="147" y="1"/>
                  </a:moveTo>
                  <a:cubicBezTo>
                    <a:pt x="51" y="1"/>
                    <a:pt x="0" y="163"/>
                    <a:pt x="106" y="198"/>
                  </a:cubicBezTo>
                  <a:cubicBezTo>
                    <a:pt x="239" y="244"/>
                    <a:pt x="372" y="293"/>
                    <a:pt x="505" y="343"/>
                  </a:cubicBezTo>
                  <a:cubicBezTo>
                    <a:pt x="615" y="382"/>
                    <a:pt x="734" y="443"/>
                    <a:pt x="850" y="443"/>
                  </a:cubicBezTo>
                  <a:cubicBezTo>
                    <a:pt x="860" y="443"/>
                    <a:pt x="869" y="443"/>
                    <a:pt x="878" y="442"/>
                  </a:cubicBezTo>
                  <a:cubicBezTo>
                    <a:pt x="969" y="434"/>
                    <a:pt x="1015" y="320"/>
                    <a:pt x="942" y="260"/>
                  </a:cubicBezTo>
                  <a:cubicBezTo>
                    <a:pt x="848" y="176"/>
                    <a:pt x="703" y="156"/>
                    <a:pt x="581" y="123"/>
                  </a:cubicBezTo>
                  <a:cubicBezTo>
                    <a:pt x="444" y="81"/>
                    <a:pt x="307" y="42"/>
                    <a:pt x="171" y="4"/>
                  </a:cubicBezTo>
                  <a:cubicBezTo>
                    <a:pt x="162" y="2"/>
                    <a:pt x="154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546;p61"/>
            <p:cNvSpPr/>
            <p:nvPr/>
          </p:nvSpPr>
          <p:spPr>
            <a:xfrm>
              <a:off x="2202835" y="2417073"/>
              <a:ext cx="23501" cy="10171"/>
            </a:xfrm>
            <a:custGeom>
              <a:avLst/>
              <a:gdLst/>
              <a:ahLst/>
              <a:cxnLst/>
              <a:rect l="l" t="t" r="r" b="b"/>
              <a:pathLst>
                <a:path w="1019" h="441" extrusionOk="0">
                  <a:moveTo>
                    <a:pt x="147" y="1"/>
                  </a:moveTo>
                  <a:cubicBezTo>
                    <a:pt x="25" y="1"/>
                    <a:pt x="0" y="199"/>
                    <a:pt x="133" y="241"/>
                  </a:cubicBezTo>
                  <a:cubicBezTo>
                    <a:pt x="259" y="280"/>
                    <a:pt x="387" y="322"/>
                    <a:pt x="517" y="363"/>
                  </a:cubicBezTo>
                  <a:cubicBezTo>
                    <a:pt x="617" y="392"/>
                    <a:pt x="725" y="441"/>
                    <a:pt x="832" y="441"/>
                  </a:cubicBezTo>
                  <a:cubicBezTo>
                    <a:pt x="851" y="441"/>
                    <a:pt x="870" y="439"/>
                    <a:pt x="889" y="436"/>
                  </a:cubicBezTo>
                  <a:cubicBezTo>
                    <a:pt x="973" y="420"/>
                    <a:pt x="1019" y="329"/>
                    <a:pt x="950" y="264"/>
                  </a:cubicBezTo>
                  <a:cubicBezTo>
                    <a:pt x="855" y="173"/>
                    <a:pt x="715" y="154"/>
                    <a:pt x="593" y="120"/>
                  </a:cubicBezTo>
                  <a:cubicBezTo>
                    <a:pt x="456" y="82"/>
                    <a:pt x="319" y="43"/>
                    <a:pt x="182" y="6"/>
                  </a:cubicBezTo>
                  <a:cubicBezTo>
                    <a:pt x="170" y="2"/>
                    <a:pt x="158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547;p61"/>
            <p:cNvSpPr/>
            <p:nvPr/>
          </p:nvSpPr>
          <p:spPr>
            <a:xfrm>
              <a:off x="2156826" y="2394057"/>
              <a:ext cx="22763" cy="13561"/>
            </a:xfrm>
            <a:custGeom>
              <a:avLst/>
              <a:gdLst/>
              <a:ahLst/>
              <a:cxnLst/>
              <a:rect l="l" t="t" r="r" b="b"/>
              <a:pathLst>
                <a:path w="987" h="588" extrusionOk="0">
                  <a:moveTo>
                    <a:pt x="195" y="0"/>
                  </a:moveTo>
                  <a:cubicBezTo>
                    <a:pt x="95" y="0"/>
                    <a:pt x="1" y="128"/>
                    <a:pt x="105" y="202"/>
                  </a:cubicBezTo>
                  <a:cubicBezTo>
                    <a:pt x="223" y="281"/>
                    <a:pt x="337" y="365"/>
                    <a:pt x="452" y="445"/>
                  </a:cubicBezTo>
                  <a:cubicBezTo>
                    <a:pt x="549" y="514"/>
                    <a:pt x="639" y="588"/>
                    <a:pt x="742" y="588"/>
                  </a:cubicBezTo>
                  <a:cubicBezTo>
                    <a:pt x="759" y="588"/>
                    <a:pt x="776" y="586"/>
                    <a:pt x="794" y="581"/>
                  </a:cubicBezTo>
                  <a:lnTo>
                    <a:pt x="820" y="581"/>
                  </a:lnTo>
                  <a:cubicBezTo>
                    <a:pt x="821" y="581"/>
                    <a:pt x="823" y="582"/>
                    <a:pt x="824" y="582"/>
                  </a:cubicBezTo>
                  <a:cubicBezTo>
                    <a:pt x="924" y="582"/>
                    <a:pt x="986" y="447"/>
                    <a:pt x="926" y="369"/>
                  </a:cubicBezTo>
                  <a:cubicBezTo>
                    <a:pt x="922" y="365"/>
                    <a:pt x="922" y="362"/>
                    <a:pt x="919" y="362"/>
                  </a:cubicBezTo>
                  <a:cubicBezTo>
                    <a:pt x="880" y="236"/>
                    <a:pt x="748" y="197"/>
                    <a:pt x="626" y="152"/>
                  </a:cubicBezTo>
                  <a:cubicBezTo>
                    <a:pt x="497" y="102"/>
                    <a:pt x="368" y="57"/>
                    <a:pt x="234" y="7"/>
                  </a:cubicBezTo>
                  <a:cubicBezTo>
                    <a:pt x="221" y="3"/>
                    <a:pt x="208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548;p61"/>
            <p:cNvSpPr/>
            <p:nvPr/>
          </p:nvSpPr>
          <p:spPr>
            <a:xfrm>
              <a:off x="2133233" y="2410270"/>
              <a:ext cx="23639" cy="13538"/>
            </a:xfrm>
            <a:custGeom>
              <a:avLst/>
              <a:gdLst/>
              <a:ahLst/>
              <a:cxnLst/>
              <a:rect l="l" t="t" r="r" b="b"/>
              <a:pathLst>
                <a:path w="1025" h="587" extrusionOk="0">
                  <a:moveTo>
                    <a:pt x="178" y="0"/>
                  </a:moveTo>
                  <a:cubicBezTo>
                    <a:pt x="75" y="0"/>
                    <a:pt x="1" y="159"/>
                    <a:pt x="98" y="229"/>
                  </a:cubicBezTo>
                  <a:cubicBezTo>
                    <a:pt x="204" y="305"/>
                    <a:pt x="315" y="369"/>
                    <a:pt x="429" y="434"/>
                  </a:cubicBezTo>
                  <a:cubicBezTo>
                    <a:pt x="543" y="498"/>
                    <a:pt x="657" y="575"/>
                    <a:pt x="794" y="586"/>
                  </a:cubicBezTo>
                  <a:cubicBezTo>
                    <a:pt x="801" y="586"/>
                    <a:pt x="807" y="587"/>
                    <a:pt x="814" y="587"/>
                  </a:cubicBezTo>
                  <a:cubicBezTo>
                    <a:pt x="949" y="587"/>
                    <a:pt x="1024" y="436"/>
                    <a:pt x="922" y="327"/>
                  </a:cubicBezTo>
                  <a:cubicBezTo>
                    <a:pt x="828" y="229"/>
                    <a:pt x="699" y="187"/>
                    <a:pt x="577" y="138"/>
                  </a:cubicBezTo>
                  <a:cubicBezTo>
                    <a:pt x="455" y="87"/>
                    <a:pt x="334" y="38"/>
                    <a:pt x="208" y="4"/>
                  </a:cubicBezTo>
                  <a:cubicBezTo>
                    <a:pt x="198" y="1"/>
                    <a:pt x="188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549;p61"/>
            <p:cNvSpPr/>
            <p:nvPr/>
          </p:nvSpPr>
          <p:spPr>
            <a:xfrm>
              <a:off x="2103321" y="2440297"/>
              <a:ext cx="25484" cy="18658"/>
            </a:xfrm>
            <a:custGeom>
              <a:avLst/>
              <a:gdLst/>
              <a:ahLst/>
              <a:cxnLst/>
              <a:rect l="l" t="t" r="r" b="b"/>
              <a:pathLst>
                <a:path w="1105" h="809" extrusionOk="0">
                  <a:moveTo>
                    <a:pt x="168" y="1"/>
                  </a:moveTo>
                  <a:cubicBezTo>
                    <a:pt x="73" y="1"/>
                    <a:pt x="1" y="142"/>
                    <a:pt x="91" y="215"/>
                  </a:cubicBezTo>
                  <a:cubicBezTo>
                    <a:pt x="220" y="326"/>
                    <a:pt x="349" y="436"/>
                    <a:pt x="482" y="546"/>
                  </a:cubicBezTo>
                  <a:cubicBezTo>
                    <a:pt x="608" y="645"/>
                    <a:pt x="726" y="766"/>
                    <a:pt x="885" y="805"/>
                  </a:cubicBezTo>
                  <a:cubicBezTo>
                    <a:pt x="897" y="807"/>
                    <a:pt x="907" y="808"/>
                    <a:pt x="918" y="808"/>
                  </a:cubicBezTo>
                  <a:cubicBezTo>
                    <a:pt x="1030" y="808"/>
                    <a:pt x="1104" y="670"/>
                    <a:pt x="1041" y="573"/>
                  </a:cubicBezTo>
                  <a:cubicBezTo>
                    <a:pt x="958" y="436"/>
                    <a:pt x="794" y="364"/>
                    <a:pt x="661" y="280"/>
                  </a:cubicBezTo>
                  <a:cubicBezTo>
                    <a:pt x="517" y="189"/>
                    <a:pt x="372" y="105"/>
                    <a:pt x="224" y="17"/>
                  </a:cubicBezTo>
                  <a:cubicBezTo>
                    <a:pt x="205" y="6"/>
                    <a:pt x="186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550;p61"/>
            <p:cNvSpPr/>
            <p:nvPr/>
          </p:nvSpPr>
          <p:spPr>
            <a:xfrm>
              <a:off x="2156710" y="2448046"/>
              <a:ext cx="22278" cy="13330"/>
            </a:xfrm>
            <a:custGeom>
              <a:avLst/>
              <a:gdLst/>
              <a:ahLst/>
              <a:cxnLst/>
              <a:rect l="l" t="t" r="r" b="b"/>
              <a:pathLst>
                <a:path w="966" h="578" extrusionOk="0">
                  <a:moveTo>
                    <a:pt x="122" y="1"/>
                  </a:moveTo>
                  <a:cubicBezTo>
                    <a:pt x="46" y="1"/>
                    <a:pt x="0" y="96"/>
                    <a:pt x="46" y="153"/>
                  </a:cubicBezTo>
                  <a:cubicBezTo>
                    <a:pt x="141" y="283"/>
                    <a:pt x="285" y="362"/>
                    <a:pt x="422" y="442"/>
                  </a:cubicBezTo>
                  <a:cubicBezTo>
                    <a:pt x="535" y="511"/>
                    <a:pt x="652" y="577"/>
                    <a:pt x="782" y="577"/>
                  </a:cubicBezTo>
                  <a:cubicBezTo>
                    <a:pt x="810" y="577"/>
                    <a:pt x="838" y="574"/>
                    <a:pt x="867" y="567"/>
                  </a:cubicBezTo>
                  <a:cubicBezTo>
                    <a:pt x="924" y="556"/>
                    <a:pt x="966" y="476"/>
                    <a:pt x="943" y="419"/>
                  </a:cubicBezTo>
                  <a:cubicBezTo>
                    <a:pt x="874" y="263"/>
                    <a:pt x="722" y="199"/>
                    <a:pt x="574" y="134"/>
                  </a:cubicBezTo>
                  <a:cubicBezTo>
                    <a:pt x="429" y="74"/>
                    <a:pt x="281" y="5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551;p61"/>
            <p:cNvSpPr/>
            <p:nvPr/>
          </p:nvSpPr>
          <p:spPr>
            <a:xfrm>
              <a:off x="2163975" y="2484162"/>
              <a:ext cx="31573" cy="11716"/>
            </a:xfrm>
            <a:custGeom>
              <a:avLst/>
              <a:gdLst/>
              <a:ahLst/>
              <a:cxnLst/>
              <a:rect l="l" t="t" r="r" b="b"/>
              <a:pathLst>
                <a:path w="1369" h="508" extrusionOk="0">
                  <a:moveTo>
                    <a:pt x="198" y="0"/>
                  </a:moveTo>
                  <a:cubicBezTo>
                    <a:pt x="68" y="0"/>
                    <a:pt x="1" y="215"/>
                    <a:pt x="137" y="268"/>
                  </a:cubicBezTo>
                  <a:cubicBezTo>
                    <a:pt x="404" y="375"/>
                    <a:pt x="731" y="507"/>
                    <a:pt x="1038" y="507"/>
                  </a:cubicBezTo>
                  <a:cubicBezTo>
                    <a:pt x="1124" y="507"/>
                    <a:pt x="1208" y="497"/>
                    <a:pt x="1289" y="473"/>
                  </a:cubicBezTo>
                  <a:cubicBezTo>
                    <a:pt x="1369" y="450"/>
                    <a:pt x="1365" y="343"/>
                    <a:pt x="1300" y="302"/>
                  </a:cubicBezTo>
                  <a:cubicBezTo>
                    <a:pt x="1145" y="210"/>
                    <a:pt x="958" y="180"/>
                    <a:pt x="788" y="145"/>
                  </a:cubicBezTo>
                  <a:cubicBezTo>
                    <a:pt x="601" y="108"/>
                    <a:pt x="415" y="59"/>
                    <a:pt x="233" y="5"/>
                  </a:cubicBezTo>
                  <a:cubicBezTo>
                    <a:pt x="221" y="2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52;p61"/>
            <p:cNvSpPr/>
            <p:nvPr/>
          </p:nvSpPr>
          <p:spPr>
            <a:xfrm>
              <a:off x="2215405" y="2455449"/>
              <a:ext cx="32403" cy="12454"/>
            </a:xfrm>
            <a:custGeom>
              <a:avLst/>
              <a:gdLst/>
              <a:ahLst/>
              <a:cxnLst/>
              <a:rect l="l" t="t" r="r" b="b"/>
              <a:pathLst>
                <a:path w="1405" h="540" extrusionOk="0">
                  <a:moveTo>
                    <a:pt x="148" y="0"/>
                  </a:moveTo>
                  <a:cubicBezTo>
                    <a:pt x="21" y="0"/>
                    <a:pt x="0" y="189"/>
                    <a:pt x="128" y="235"/>
                  </a:cubicBezTo>
                  <a:cubicBezTo>
                    <a:pt x="504" y="364"/>
                    <a:pt x="872" y="520"/>
                    <a:pt x="1276" y="539"/>
                  </a:cubicBezTo>
                  <a:cubicBezTo>
                    <a:pt x="1277" y="539"/>
                    <a:pt x="1278" y="539"/>
                    <a:pt x="1280" y="539"/>
                  </a:cubicBezTo>
                  <a:cubicBezTo>
                    <a:pt x="1390" y="539"/>
                    <a:pt x="1404" y="383"/>
                    <a:pt x="1318" y="337"/>
                  </a:cubicBezTo>
                  <a:cubicBezTo>
                    <a:pt x="964" y="148"/>
                    <a:pt x="565" y="90"/>
                    <a:pt x="177" y="4"/>
                  </a:cubicBezTo>
                  <a:cubicBezTo>
                    <a:pt x="167" y="1"/>
                    <a:pt x="157" y="0"/>
                    <a:pt x="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553;p61"/>
            <p:cNvSpPr/>
            <p:nvPr/>
          </p:nvSpPr>
          <p:spPr>
            <a:xfrm>
              <a:off x="2222877" y="2481717"/>
              <a:ext cx="37523" cy="15959"/>
            </a:xfrm>
            <a:custGeom>
              <a:avLst/>
              <a:gdLst/>
              <a:ahLst/>
              <a:cxnLst/>
              <a:rect l="l" t="t" r="r" b="b"/>
              <a:pathLst>
                <a:path w="1627" h="692" extrusionOk="0">
                  <a:moveTo>
                    <a:pt x="264" y="0"/>
                  </a:moveTo>
                  <a:cubicBezTo>
                    <a:pt x="223" y="0"/>
                    <a:pt x="183" y="2"/>
                    <a:pt x="142" y="5"/>
                  </a:cubicBezTo>
                  <a:cubicBezTo>
                    <a:pt x="1" y="16"/>
                    <a:pt x="1" y="199"/>
                    <a:pt x="123" y="237"/>
                  </a:cubicBezTo>
                  <a:cubicBezTo>
                    <a:pt x="336" y="305"/>
                    <a:pt x="557" y="347"/>
                    <a:pt x="769" y="423"/>
                  </a:cubicBezTo>
                  <a:cubicBezTo>
                    <a:pt x="971" y="499"/>
                    <a:pt x="1169" y="583"/>
                    <a:pt x="1362" y="674"/>
                  </a:cubicBezTo>
                  <a:cubicBezTo>
                    <a:pt x="1387" y="686"/>
                    <a:pt x="1411" y="691"/>
                    <a:pt x="1433" y="691"/>
                  </a:cubicBezTo>
                  <a:cubicBezTo>
                    <a:pt x="1564" y="691"/>
                    <a:pt x="1626" y="500"/>
                    <a:pt x="1496" y="411"/>
                  </a:cubicBezTo>
                  <a:cubicBezTo>
                    <a:pt x="1145" y="179"/>
                    <a:pt x="693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554;p61"/>
            <p:cNvSpPr/>
            <p:nvPr/>
          </p:nvSpPr>
          <p:spPr>
            <a:xfrm>
              <a:off x="2107541" y="2377775"/>
              <a:ext cx="27606" cy="13515"/>
            </a:xfrm>
            <a:custGeom>
              <a:avLst/>
              <a:gdLst/>
              <a:ahLst/>
              <a:cxnLst/>
              <a:rect l="l" t="t" r="r" b="b"/>
              <a:pathLst>
                <a:path w="1197" h="586" extrusionOk="0">
                  <a:moveTo>
                    <a:pt x="197" y="1"/>
                  </a:moveTo>
                  <a:cubicBezTo>
                    <a:pt x="91" y="1"/>
                    <a:pt x="1" y="152"/>
                    <a:pt x="109" y="227"/>
                  </a:cubicBezTo>
                  <a:cubicBezTo>
                    <a:pt x="254" y="329"/>
                    <a:pt x="413" y="447"/>
                    <a:pt x="585" y="501"/>
                  </a:cubicBezTo>
                  <a:cubicBezTo>
                    <a:pt x="710" y="541"/>
                    <a:pt x="868" y="585"/>
                    <a:pt x="1008" y="585"/>
                  </a:cubicBezTo>
                  <a:cubicBezTo>
                    <a:pt x="1042" y="585"/>
                    <a:pt x="1075" y="582"/>
                    <a:pt x="1106" y="577"/>
                  </a:cubicBezTo>
                  <a:cubicBezTo>
                    <a:pt x="1178" y="561"/>
                    <a:pt x="1197" y="447"/>
                    <a:pt x="1140" y="410"/>
                  </a:cubicBezTo>
                  <a:cubicBezTo>
                    <a:pt x="1018" y="318"/>
                    <a:pt x="850" y="280"/>
                    <a:pt x="710" y="212"/>
                  </a:cubicBezTo>
                  <a:cubicBezTo>
                    <a:pt x="562" y="140"/>
                    <a:pt x="399" y="90"/>
                    <a:pt x="250" y="14"/>
                  </a:cubicBezTo>
                  <a:cubicBezTo>
                    <a:pt x="232" y="5"/>
                    <a:pt x="215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555;p61"/>
            <p:cNvSpPr/>
            <p:nvPr/>
          </p:nvSpPr>
          <p:spPr>
            <a:xfrm>
              <a:off x="2225368" y="2375745"/>
              <a:ext cx="29312" cy="15729"/>
            </a:xfrm>
            <a:custGeom>
              <a:avLst/>
              <a:gdLst/>
              <a:ahLst/>
              <a:cxnLst/>
              <a:rect l="l" t="t" r="r" b="b"/>
              <a:pathLst>
                <a:path w="1271" h="682" extrusionOk="0">
                  <a:moveTo>
                    <a:pt x="121" y="0"/>
                  </a:moveTo>
                  <a:cubicBezTo>
                    <a:pt x="22" y="0"/>
                    <a:pt x="0" y="154"/>
                    <a:pt x="107" y="186"/>
                  </a:cubicBezTo>
                  <a:cubicBezTo>
                    <a:pt x="289" y="243"/>
                    <a:pt x="468" y="345"/>
                    <a:pt x="635" y="440"/>
                  </a:cubicBezTo>
                  <a:cubicBezTo>
                    <a:pt x="779" y="520"/>
                    <a:pt x="942" y="661"/>
                    <a:pt x="1110" y="680"/>
                  </a:cubicBezTo>
                  <a:cubicBezTo>
                    <a:pt x="1117" y="681"/>
                    <a:pt x="1124" y="682"/>
                    <a:pt x="1131" y="682"/>
                  </a:cubicBezTo>
                  <a:cubicBezTo>
                    <a:pt x="1223" y="682"/>
                    <a:pt x="1270" y="590"/>
                    <a:pt x="1228" y="505"/>
                  </a:cubicBezTo>
                  <a:cubicBezTo>
                    <a:pt x="1144" y="338"/>
                    <a:pt x="905" y="231"/>
                    <a:pt x="742" y="163"/>
                  </a:cubicBezTo>
                  <a:cubicBezTo>
                    <a:pt x="547" y="83"/>
                    <a:pt x="349" y="49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556;p61"/>
            <p:cNvSpPr/>
            <p:nvPr/>
          </p:nvSpPr>
          <p:spPr>
            <a:xfrm>
              <a:off x="2250137" y="2345902"/>
              <a:ext cx="24169" cy="17366"/>
            </a:xfrm>
            <a:custGeom>
              <a:avLst/>
              <a:gdLst/>
              <a:ahLst/>
              <a:cxnLst/>
              <a:rect l="l" t="t" r="r" b="b"/>
              <a:pathLst>
                <a:path w="1048" h="753" extrusionOk="0">
                  <a:moveTo>
                    <a:pt x="222" y="1"/>
                  </a:moveTo>
                  <a:cubicBezTo>
                    <a:pt x="111" y="1"/>
                    <a:pt x="0" y="134"/>
                    <a:pt x="85" y="237"/>
                  </a:cubicBezTo>
                  <a:cubicBezTo>
                    <a:pt x="196" y="365"/>
                    <a:pt x="310" y="491"/>
                    <a:pt x="450" y="590"/>
                  </a:cubicBezTo>
                  <a:cubicBezTo>
                    <a:pt x="551" y="663"/>
                    <a:pt x="729" y="752"/>
                    <a:pt x="866" y="752"/>
                  </a:cubicBezTo>
                  <a:cubicBezTo>
                    <a:pt x="879" y="752"/>
                    <a:pt x="891" y="751"/>
                    <a:pt x="903" y="750"/>
                  </a:cubicBezTo>
                  <a:cubicBezTo>
                    <a:pt x="986" y="739"/>
                    <a:pt x="1047" y="647"/>
                    <a:pt x="994" y="571"/>
                  </a:cubicBezTo>
                  <a:cubicBezTo>
                    <a:pt x="918" y="465"/>
                    <a:pt x="770" y="385"/>
                    <a:pt x="663" y="313"/>
                  </a:cubicBezTo>
                  <a:cubicBezTo>
                    <a:pt x="538" y="229"/>
                    <a:pt x="420" y="146"/>
                    <a:pt x="314" y="39"/>
                  </a:cubicBezTo>
                  <a:cubicBezTo>
                    <a:pt x="286" y="12"/>
                    <a:pt x="254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557;p61"/>
            <p:cNvSpPr/>
            <p:nvPr/>
          </p:nvSpPr>
          <p:spPr>
            <a:xfrm>
              <a:off x="2260399" y="2305151"/>
              <a:ext cx="24769" cy="23985"/>
            </a:xfrm>
            <a:custGeom>
              <a:avLst/>
              <a:gdLst/>
              <a:ahLst/>
              <a:cxnLst/>
              <a:rect l="l" t="t" r="r" b="b"/>
              <a:pathLst>
                <a:path w="1074" h="1040" extrusionOk="0">
                  <a:moveTo>
                    <a:pt x="208" y="0"/>
                  </a:moveTo>
                  <a:cubicBezTo>
                    <a:pt x="100" y="0"/>
                    <a:pt x="0" y="108"/>
                    <a:pt x="85" y="220"/>
                  </a:cubicBezTo>
                  <a:cubicBezTo>
                    <a:pt x="222" y="399"/>
                    <a:pt x="340" y="585"/>
                    <a:pt x="492" y="753"/>
                  </a:cubicBezTo>
                  <a:cubicBezTo>
                    <a:pt x="614" y="889"/>
                    <a:pt x="743" y="1039"/>
                    <a:pt x="936" y="1039"/>
                  </a:cubicBezTo>
                  <a:cubicBezTo>
                    <a:pt x="948" y="1039"/>
                    <a:pt x="959" y="1039"/>
                    <a:pt x="971" y="1037"/>
                  </a:cubicBezTo>
                  <a:cubicBezTo>
                    <a:pt x="1032" y="1034"/>
                    <a:pt x="1074" y="988"/>
                    <a:pt x="1074" y="927"/>
                  </a:cubicBezTo>
                  <a:cubicBezTo>
                    <a:pt x="1066" y="741"/>
                    <a:pt x="933" y="623"/>
                    <a:pt x="804" y="506"/>
                  </a:cubicBezTo>
                  <a:cubicBezTo>
                    <a:pt x="644" y="361"/>
                    <a:pt x="469" y="220"/>
                    <a:pt x="328" y="57"/>
                  </a:cubicBezTo>
                  <a:cubicBezTo>
                    <a:pt x="294" y="17"/>
                    <a:pt x="251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558;p61"/>
            <p:cNvSpPr/>
            <p:nvPr/>
          </p:nvSpPr>
          <p:spPr>
            <a:xfrm>
              <a:off x="2297692" y="2377544"/>
              <a:ext cx="22348" cy="23593"/>
            </a:xfrm>
            <a:custGeom>
              <a:avLst/>
              <a:gdLst/>
              <a:ahLst/>
              <a:cxnLst/>
              <a:rect l="l" t="t" r="r" b="b"/>
              <a:pathLst>
                <a:path w="969" h="1023" extrusionOk="0">
                  <a:moveTo>
                    <a:pt x="171" y="1"/>
                  </a:moveTo>
                  <a:cubicBezTo>
                    <a:pt x="85" y="1"/>
                    <a:pt x="1" y="106"/>
                    <a:pt x="65" y="188"/>
                  </a:cubicBezTo>
                  <a:cubicBezTo>
                    <a:pt x="289" y="488"/>
                    <a:pt x="514" y="804"/>
                    <a:pt x="829" y="1013"/>
                  </a:cubicBezTo>
                  <a:cubicBezTo>
                    <a:pt x="840" y="1020"/>
                    <a:pt x="851" y="1023"/>
                    <a:pt x="863" y="1023"/>
                  </a:cubicBezTo>
                  <a:cubicBezTo>
                    <a:pt x="914" y="1023"/>
                    <a:pt x="969" y="963"/>
                    <a:pt x="947" y="913"/>
                  </a:cubicBezTo>
                  <a:cubicBezTo>
                    <a:pt x="784" y="567"/>
                    <a:pt x="506" y="297"/>
                    <a:pt x="244" y="32"/>
                  </a:cubicBezTo>
                  <a:cubicBezTo>
                    <a:pt x="222" y="10"/>
                    <a:pt x="196" y="1"/>
                    <a:pt x="1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559;p61"/>
            <p:cNvSpPr/>
            <p:nvPr/>
          </p:nvSpPr>
          <p:spPr>
            <a:xfrm>
              <a:off x="2275782" y="2397539"/>
              <a:ext cx="23478" cy="20503"/>
            </a:xfrm>
            <a:custGeom>
              <a:avLst/>
              <a:gdLst/>
              <a:ahLst/>
              <a:cxnLst/>
              <a:rect l="l" t="t" r="r" b="b"/>
              <a:pathLst>
                <a:path w="1018" h="889" extrusionOk="0">
                  <a:moveTo>
                    <a:pt x="191" y="1"/>
                  </a:moveTo>
                  <a:cubicBezTo>
                    <a:pt x="86" y="1"/>
                    <a:pt x="0" y="164"/>
                    <a:pt x="102" y="244"/>
                  </a:cubicBezTo>
                  <a:cubicBezTo>
                    <a:pt x="228" y="339"/>
                    <a:pt x="349" y="446"/>
                    <a:pt x="464" y="560"/>
                  </a:cubicBezTo>
                  <a:cubicBezTo>
                    <a:pt x="570" y="667"/>
                    <a:pt x="658" y="788"/>
                    <a:pt x="791" y="872"/>
                  </a:cubicBezTo>
                  <a:cubicBezTo>
                    <a:pt x="810" y="883"/>
                    <a:pt x="830" y="888"/>
                    <a:pt x="849" y="888"/>
                  </a:cubicBezTo>
                  <a:cubicBezTo>
                    <a:pt x="935" y="888"/>
                    <a:pt x="1018" y="795"/>
                    <a:pt x="981" y="708"/>
                  </a:cubicBezTo>
                  <a:cubicBezTo>
                    <a:pt x="860" y="411"/>
                    <a:pt x="509" y="195"/>
                    <a:pt x="251" y="20"/>
                  </a:cubicBezTo>
                  <a:cubicBezTo>
                    <a:pt x="231" y="7"/>
                    <a:pt x="21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560;p61"/>
            <p:cNvSpPr/>
            <p:nvPr/>
          </p:nvSpPr>
          <p:spPr>
            <a:xfrm>
              <a:off x="2260469" y="2420509"/>
              <a:ext cx="20849" cy="15406"/>
            </a:xfrm>
            <a:custGeom>
              <a:avLst/>
              <a:gdLst/>
              <a:ahLst/>
              <a:cxnLst/>
              <a:rect l="l" t="t" r="r" b="b"/>
              <a:pathLst>
                <a:path w="904" h="668" extrusionOk="0">
                  <a:moveTo>
                    <a:pt x="156" y="1"/>
                  </a:moveTo>
                  <a:cubicBezTo>
                    <a:pt x="78" y="1"/>
                    <a:pt x="1" y="77"/>
                    <a:pt x="64" y="157"/>
                  </a:cubicBezTo>
                  <a:cubicBezTo>
                    <a:pt x="166" y="278"/>
                    <a:pt x="276" y="401"/>
                    <a:pt x="401" y="496"/>
                  </a:cubicBezTo>
                  <a:cubicBezTo>
                    <a:pt x="502" y="574"/>
                    <a:pt x="647" y="667"/>
                    <a:pt x="778" y="667"/>
                  </a:cubicBezTo>
                  <a:cubicBezTo>
                    <a:pt x="786" y="667"/>
                    <a:pt x="793" y="667"/>
                    <a:pt x="801" y="666"/>
                  </a:cubicBezTo>
                  <a:cubicBezTo>
                    <a:pt x="850" y="663"/>
                    <a:pt x="903" y="606"/>
                    <a:pt x="877" y="556"/>
                  </a:cubicBezTo>
                  <a:cubicBezTo>
                    <a:pt x="824" y="438"/>
                    <a:pt x="702" y="351"/>
                    <a:pt x="599" y="278"/>
                  </a:cubicBezTo>
                  <a:cubicBezTo>
                    <a:pt x="474" y="191"/>
                    <a:pt x="345" y="108"/>
                    <a:pt x="219" y="20"/>
                  </a:cubicBezTo>
                  <a:cubicBezTo>
                    <a:pt x="200" y="7"/>
                    <a:pt x="178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561;p61"/>
            <p:cNvSpPr/>
            <p:nvPr/>
          </p:nvSpPr>
          <p:spPr>
            <a:xfrm>
              <a:off x="2268956" y="2457755"/>
              <a:ext cx="19788" cy="23016"/>
            </a:xfrm>
            <a:custGeom>
              <a:avLst/>
              <a:gdLst/>
              <a:ahLst/>
              <a:cxnLst/>
              <a:rect l="l" t="t" r="r" b="b"/>
              <a:pathLst>
                <a:path w="858" h="998" extrusionOk="0">
                  <a:moveTo>
                    <a:pt x="162" y="1"/>
                  </a:moveTo>
                  <a:cubicBezTo>
                    <a:pt x="78" y="1"/>
                    <a:pt x="1" y="86"/>
                    <a:pt x="61" y="181"/>
                  </a:cubicBezTo>
                  <a:cubicBezTo>
                    <a:pt x="159" y="329"/>
                    <a:pt x="254" y="477"/>
                    <a:pt x="357" y="625"/>
                  </a:cubicBezTo>
                  <a:cubicBezTo>
                    <a:pt x="448" y="755"/>
                    <a:pt x="524" y="895"/>
                    <a:pt x="661" y="979"/>
                  </a:cubicBezTo>
                  <a:cubicBezTo>
                    <a:pt x="680" y="992"/>
                    <a:pt x="700" y="997"/>
                    <a:pt x="718" y="997"/>
                  </a:cubicBezTo>
                  <a:cubicBezTo>
                    <a:pt x="795" y="997"/>
                    <a:pt x="857" y="903"/>
                    <a:pt x="836" y="827"/>
                  </a:cubicBezTo>
                  <a:cubicBezTo>
                    <a:pt x="798" y="679"/>
                    <a:pt x="672" y="557"/>
                    <a:pt x="577" y="439"/>
                  </a:cubicBezTo>
                  <a:cubicBezTo>
                    <a:pt x="475" y="306"/>
                    <a:pt x="368" y="177"/>
                    <a:pt x="258" y="48"/>
                  </a:cubicBezTo>
                  <a:cubicBezTo>
                    <a:pt x="230" y="15"/>
                    <a:pt x="195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562;p61"/>
            <p:cNvSpPr/>
            <p:nvPr/>
          </p:nvSpPr>
          <p:spPr>
            <a:xfrm>
              <a:off x="2301197" y="2450744"/>
              <a:ext cx="19672" cy="21033"/>
            </a:xfrm>
            <a:custGeom>
              <a:avLst/>
              <a:gdLst/>
              <a:ahLst/>
              <a:cxnLst/>
              <a:rect l="l" t="t" r="r" b="b"/>
              <a:pathLst>
                <a:path w="853" h="912" extrusionOk="0">
                  <a:moveTo>
                    <a:pt x="187" y="0"/>
                  </a:moveTo>
                  <a:cubicBezTo>
                    <a:pt x="84" y="0"/>
                    <a:pt x="0" y="137"/>
                    <a:pt x="100" y="230"/>
                  </a:cubicBezTo>
                  <a:cubicBezTo>
                    <a:pt x="323" y="439"/>
                    <a:pt x="415" y="747"/>
                    <a:pt x="696" y="899"/>
                  </a:cubicBezTo>
                  <a:cubicBezTo>
                    <a:pt x="711" y="907"/>
                    <a:pt x="726" y="911"/>
                    <a:pt x="740" y="911"/>
                  </a:cubicBezTo>
                  <a:cubicBezTo>
                    <a:pt x="790" y="911"/>
                    <a:pt x="830" y="862"/>
                    <a:pt x="833" y="812"/>
                  </a:cubicBezTo>
                  <a:cubicBezTo>
                    <a:pt x="853" y="439"/>
                    <a:pt x="525" y="238"/>
                    <a:pt x="270" y="32"/>
                  </a:cubicBezTo>
                  <a:cubicBezTo>
                    <a:pt x="243" y="10"/>
                    <a:pt x="215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563;p61"/>
            <p:cNvSpPr/>
            <p:nvPr/>
          </p:nvSpPr>
          <p:spPr>
            <a:xfrm>
              <a:off x="2328434" y="2427889"/>
              <a:ext cx="15752" cy="26130"/>
            </a:xfrm>
            <a:custGeom>
              <a:avLst/>
              <a:gdLst/>
              <a:ahLst/>
              <a:cxnLst/>
              <a:rect l="l" t="t" r="r" b="b"/>
              <a:pathLst>
                <a:path w="683" h="1133" extrusionOk="0">
                  <a:moveTo>
                    <a:pt x="174" y="0"/>
                  </a:moveTo>
                  <a:cubicBezTo>
                    <a:pt x="91" y="0"/>
                    <a:pt x="1" y="84"/>
                    <a:pt x="32" y="183"/>
                  </a:cubicBezTo>
                  <a:cubicBezTo>
                    <a:pt x="82" y="346"/>
                    <a:pt x="120" y="510"/>
                    <a:pt x="181" y="674"/>
                  </a:cubicBezTo>
                  <a:cubicBezTo>
                    <a:pt x="237" y="822"/>
                    <a:pt x="272" y="985"/>
                    <a:pt x="393" y="1092"/>
                  </a:cubicBezTo>
                  <a:cubicBezTo>
                    <a:pt x="428" y="1120"/>
                    <a:pt x="465" y="1132"/>
                    <a:pt x="501" y="1132"/>
                  </a:cubicBezTo>
                  <a:cubicBezTo>
                    <a:pt x="589" y="1132"/>
                    <a:pt x="667" y="1055"/>
                    <a:pt x="675" y="955"/>
                  </a:cubicBezTo>
                  <a:cubicBezTo>
                    <a:pt x="683" y="792"/>
                    <a:pt x="576" y="636"/>
                    <a:pt x="507" y="491"/>
                  </a:cubicBezTo>
                  <a:cubicBezTo>
                    <a:pt x="439" y="343"/>
                    <a:pt x="348" y="209"/>
                    <a:pt x="272" y="62"/>
                  </a:cubicBezTo>
                  <a:cubicBezTo>
                    <a:pt x="249" y="18"/>
                    <a:pt x="212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564;p61"/>
            <p:cNvSpPr/>
            <p:nvPr/>
          </p:nvSpPr>
          <p:spPr>
            <a:xfrm>
              <a:off x="2347299" y="2370879"/>
              <a:ext cx="18681" cy="26314"/>
            </a:xfrm>
            <a:custGeom>
              <a:avLst/>
              <a:gdLst/>
              <a:ahLst/>
              <a:cxnLst/>
              <a:rect l="l" t="t" r="r" b="b"/>
              <a:pathLst>
                <a:path w="810" h="1141" extrusionOk="0">
                  <a:moveTo>
                    <a:pt x="85" y="1"/>
                  </a:moveTo>
                  <a:cubicBezTo>
                    <a:pt x="43" y="1"/>
                    <a:pt x="0" y="48"/>
                    <a:pt x="17" y="93"/>
                  </a:cubicBezTo>
                  <a:cubicBezTo>
                    <a:pt x="85" y="267"/>
                    <a:pt x="165" y="442"/>
                    <a:pt x="249" y="614"/>
                  </a:cubicBezTo>
                  <a:cubicBezTo>
                    <a:pt x="332" y="781"/>
                    <a:pt x="405" y="982"/>
                    <a:pt x="553" y="1104"/>
                  </a:cubicBezTo>
                  <a:cubicBezTo>
                    <a:pt x="582" y="1129"/>
                    <a:pt x="614" y="1140"/>
                    <a:pt x="645" y="1140"/>
                  </a:cubicBezTo>
                  <a:cubicBezTo>
                    <a:pt x="733" y="1140"/>
                    <a:pt x="810" y="1050"/>
                    <a:pt x="784" y="951"/>
                  </a:cubicBezTo>
                  <a:cubicBezTo>
                    <a:pt x="742" y="769"/>
                    <a:pt x="595" y="606"/>
                    <a:pt x="480" y="458"/>
                  </a:cubicBezTo>
                  <a:cubicBezTo>
                    <a:pt x="370" y="305"/>
                    <a:pt x="252" y="161"/>
                    <a:pt x="126" y="21"/>
                  </a:cubicBezTo>
                  <a:cubicBezTo>
                    <a:pt x="114" y="7"/>
                    <a:pt x="100" y="1"/>
                    <a:pt x="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565;p61"/>
            <p:cNvSpPr/>
            <p:nvPr/>
          </p:nvSpPr>
          <p:spPr>
            <a:xfrm>
              <a:off x="2311229" y="2339491"/>
              <a:ext cx="15844" cy="23870"/>
            </a:xfrm>
            <a:custGeom>
              <a:avLst/>
              <a:gdLst/>
              <a:ahLst/>
              <a:cxnLst/>
              <a:rect l="l" t="t" r="r" b="b"/>
              <a:pathLst>
                <a:path w="687" h="1035" extrusionOk="0">
                  <a:moveTo>
                    <a:pt x="142" y="1"/>
                  </a:moveTo>
                  <a:cubicBezTo>
                    <a:pt x="70" y="1"/>
                    <a:pt x="0" y="61"/>
                    <a:pt x="33" y="145"/>
                  </a:cubicBezTo>
                  <a:cubicBezTo>
                    <a:pt x="158" y="473"/>
                    <a:pt x="272" y="819"/>
                    <a:pt x="573" y="1024"/>
                  </a:cubicBezTo>
                  <a:cubicBezTo>
                    <a:pt x="584" y="1031"/>
                    <a:pt x="596" y="1034"/>
                    <a:pt x="607" y="1034"/>
                  </a:cubicBezTo>
                  <a:cubicBezTo>
                    <a:pt x="649" y="1034"/>
                    <a:pt x="687" y="990"/>
                    <a:pt x="687" y="948"/>
                  </a:cubicBezTo>
                  <a:cubicBezTo>
                    <a:pt x="676" y="598"/>
                    <a:pt x="436" y="317"/>
                    <a:pt x="235" y="47"/>
                  </a:cubicBezTo>
                  <a:cubicBezTo>
                    <a:pt x="211" y="15"/>
                    <a:pt x="176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566;p61"/>
            <p:cNvSpPr/>
            <p:nvPr/>
          </p:nvSpPr>
          <p:spPr>
            <a:xfrm>
              <a:off x="2352511" y="2307549"/>
              <a:ext cx="14206" cy="29889"/>
            </a:xfrm>
            <a:custGeom>
              <a:avLst/>
              <a:gdLst/>
              <a:ahLst/>
              <a:cxnLst/>
              <a:rect l="l" t="t" r="r" b="b"/>
              <a:pathLst>
                <a:path w="616" h="1296" extrusionOk="0">
                  <a:moveTo>
                    <a:pt x="155" y="1"/>
                  </a:moveTo>
                  <a:cubicBezTo>
                    <a:pt x="77" y="1"/>
                    <a:pt x="0" y="69"/>
                    <a:pt x="26" y="170"/>
                  </a:cubicBezTo>
                  <a:cubicBezTo>
                    <a:pt x="118" y="538"/>
                    <a:pt x="179" y="937"/>
                    <a:pt x="410" y="1249"/>
                  </a:cubicBezTo>
                  <a:cubicBezTo>
                    <a:pt x="435" y="1281"/>
                    <a:pt x="469" y="1295"/>
                    <a:pt x="501" y="1295"/>
                  </a:cubicBezTo>
                  <a:cubicBezTo>
                    <a:pt x="558" y="1295"/>
                    <a:pt x="613" y="1251"/>
                    <a:pt x="616" y="1181"/>
                  </a:cubicBezTo>
                  <a:cubicBezTo>
                    <a:pt x="616" y="793"/>
                    <a:pt x="421" y="435"/>
                    <a:pt x="277" y="86"/>
                  </a:cubicBezTo>
                  <a:cubicBezTo>
                    <a:pt x="251" y="26"/>
                    <a:pt x="203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567;p61"/>
            <p:cNvSpPr/>
            <p:nvPr/>
          </p:nvSpPr>
          <p:spPr>
            <a:xfrm>
              <a:off x="2386505" y="2406441"/>
              <a:ext cx="13607" cy="27767"/>
            </a:xfrm>
            <a:custGeom>
              <a:avLst/>
              <a:gdLst/>
              <a:ahLst/>
              <a:cxnLst/>
              <a:rect l="l" t="t" r="r" b="b"/>
              <a:pathLst>
                <a:path w="590" h="1204" extrusionOk="0">
                  <a:moveTo>
                    <a:pt x="87" y="1"/>
                  </a:moveTo>
                  <a:cubicBezTo>
                    <a:pt x="46" y="1"/>
                    <a:pt x="8" y="37"/>
                    <a:pt x="5" y="83"/>
                  </a:cubicBezTo>
                  <a:cubicBezTo>
                    <a:pt x="0" y="273"/>
                    <a:pt x="39" y="455"/>
                    <a:pt x="62" y="646"/>
                  </a:cubicBezTo>
                  <a:cubicBezTo>
                    <a:pt x="81" y="813"/>
                    <a:pt x="104" y="992"/>
                    <a:pt x="187" y="1143"/>
                  </a:cubicBezTo>
                  <a:cubicBezTo>
                    <a:pt x="210" y="1185"/>
                    <a:pt x="251" y="1203"/>
                    <a:pt x="293" y="1203"/>
                  </a:cubicBezTo>
                  <a:cubicBezTo>
                    <a:pt x="344" y="1203"/>
                    <a:pt x="396" y="1176"/>
                    <a:pt x="419" y="1128"/>
                  </a:cubicBezTo>
                  <a:cubicBezTo>
                    <a:pt x="590" y="786"/>
                    <a:pt x="407" y="265"/>
                    <a:pt x="137" y="22"/>
                  </a:cubicBezTo>
                  <a:cubicBezTo>
                    <a:pt x="122" y="7"/>
                    <a:pt x="104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568;p61"/>
            <p:cNvSpPr/>
            <p:nvPr/>
          </p:nvSpPr>
          <p:spPr>
            <a:xfrm>
              <a:off x="2373821" y="2363314"/>
              <a:ext cx="11923" cy="27952"/>
            </a:xfrm>
            <a:custGeom>
              <a:avLst/>
              <a:gdLst/>
              <a:ahLst/>
              <a:cxnLst/>
              <a:rect l="l" t="t" r="r" b="b"/>
              <a:pathLst>
                <a:path w="517" h="1212" extrusionOk="0">
                  <a:moveTo>
                    <a:pt x="149" y="1"/>
                  </a:moveTo>
                  <a:cubicBezTo>
                    <a:pt x="78" y="1"/>
                    <a:pt x="0" y="70"/>
                    <a:pt x="34" y="151"/>
                  </a:cubicBezTo>
                  <a:cubicBezTo>
                    <a:pt x="99" y="314"/>
                    <a:pt x="140" y="500"/>
                    <a:pt x="167" y="675"/>
                  </a:cubicBezTo>
                  <a:cubicBezTo>
                    <a:pt x="190" y="835"/>
                    <a:pt x="220" y="979"/>
                    <a:pt x="258" y="1135"/>
                  </a:cubicBezTo>
                  <a:cubicBezTo>
                    <a:pt x="269" y="1188"/>
                    <a:pt x="311" y="1211"/>
                    <a:pt x="355" y="1211"/>
                  </a:cubicBezTo>
                  <a:cubicBezTo>
                    <a:pt x="407" y="1211"/>
                    <a:pt x="462" y="1179"/>
                    <a:pt x="475" y="1124"/>
                  </a:cubicBezTo>
                  <a:cubicBezTo>
                    <a:pt x="513" y="926"/>
                    <a:pt x="517" y="777"/>
                    <a:pt x="464" y="580"/>
                  </a:cubicBezTo>
                  <a:cubicBezTo>
                    <a:pt x="410" y="386"/>
                    <a:pt x="327" y="226"/>
                    <a:pt x="231" y="52"/>
                  </a:cubicBezTo>
                  <a:cubicBezTo>
                    <a:pt x="213" y="16"/>
                    <a:pt x="182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569;p61"/>
            <p:cNvSpPr/>
            <p:nvPr/>
          </p:nvSpPr>
          <p:spPr>
            <a:xfrm>
              <a:off x="2358946" y="2437138"/>
              <a:ext cx="13538" cy="30004"/>
            </a:xfrm>
            <a:custGeom>
              <a:avLst/>
              <a:gdLst/>
              <a:ahLst/>
              <a:cxnLst/>
              <a:rect l="l" t="t" r="r" b="b"/>
              <a:pathLst>
                <a:path w="587" h="1301" extrusionOk="0">
                  <a:moveTo>
                    <a:pt x="155" y="0"/>
                  </a:moveTo>
                  <a:cubicBezTo>
                    <a:pt x="77" y="0"/>
                    <a:pt x="0" y="67"/>
                    <a:pt x="28" y="166"/>
                  </a:cubicBezTo>
                  <a:cubicBezTo>
                    <a:pt x="135" y="550"/>
                    <a:pt x="237" y="938"/>
                    <a:pt x="465" y="1272"/>
                  </a:cubicBezTo>
                  <a:cubicBezTo>
                    <a:pt x="480" y="1292"/>
                    <a:pt x="500" y="1301"/>
                    <a:pt x="520" y="1301"/>
                  </a:cubicBezTo>
                  <a:cubicBezTo>
                    <a:pt x="554" y="1301"/>
                    <a:pt x="586" y="1275"/>
                    <a:pt x="584" y="1235"/>
                  </a:cubicBezTo>
                  <a:cubicBezTo>
                    <a:pt x="565" y="828"/>
                    <a:pt x="416" y="455"/>
                    <a:pt x="272" y="82"/>
                  </a:cubicBezTo>
                  <a:cubicBezTo>
                    <a:pt x="249" y="25"/>
                    <a:pt x="202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570;p61"/>
            <p:cNvSpPr/>
            <p:nvPr/>
          </p:nvSpPr>
          <p:spPr>
            <a:xfrm>
              <a:off x="2381362" y="2490274"/>
              <a:ext cx="13053" cy="26845"/>
            </a:xfrm>
            <a:custGeom>
              <a:avLst/>
              <a:gdLst/>
              <a:ahLst/>
              <a:cxnLst/>
              <a:rect l="l" t="t" r="r" b="b"/>
              <a:pathLst>
                <a:path w="566" h="1164" extrusionOk="0">
                  <a:moveTo>
                    <a:pt x="107" y="1"/>
                  </a:moveTo>
                  <a:cubicBezTo>
                    <a:pt x="53" y="1"/>
                    <a:pt x="1" y="44"/>
                    <a:pt x="4" y="109"/>
                  </a:cubicBezTo>
                  <a:cubicBezTo>
                    <a:pt x="11" y="276"/>
                    <a:pt x="60" y="436"/>
                    <a:pt x="76" y="603"/>
                  </a:cubicBezTo>
                  <a:cubicBezTo>
                    <a:pt x="87" y="770"/>
                    <a:pt x="60" y="934"/>
                    <a:pt x="148" y="1082"/>
                  </a:cubicBezTo>
                  <a:cubicBezTo>
                    <a:pt x="180" y="1140"/>
                    <a:pt x="230" y="1163"/>
                    <a:pt x="282" y="1163"/>
                  </a:cubicBezTo>
                  <a:cubicBezTo>
                    <a:pt x="350" y="1163"/>
                    <a:pt x="422" y="1122"/>
                    <a:pt x="463" y="1063"/>
                  </a:cubicBezTo>
                  <a:cubicBezTo>
                    <a:pt x="566" y="907"/>
                    <a:pt x="509" y="672"/>
                    <a:pt x="456" y="501"/>
                  </a:cubicBezTo>
                  <a:cubicBezTo>
                    <a:pt x="402" y="326"/>
                    <a:pt x="319" y="140"/>
                    <a:pt x="174" y="26"/>
                  </a:cubicBezTo>
                  <a:cubicBezTo>
                    <a:pt x="154" y="9"/>
                    <a:pt x="13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571;p61"/>
            <p:cNvSpPr/>
            <p:nvPr/>
          </p:nvSpPr>
          <p:spPr>
            <a:xfrm>
              <a:off x="2340034" y="2481648"/>
              <a:ext cx="14391" cy="24169"/>
            </a:xfrm>
            <a:custGeom>
              <a:avLst/>
              <a:gdLst/>
              <a:ahLst/>
              <a:cxnLst/>
              <a:rect l="l" t="t" r="r" b="b"/>
              <a:pathLst>
                <a:path w="624" h="1048" extrusionOk="0">
                  <a:moveTo>
                    <a:pt x="145" y="0"/>
                  </a:moveTo>
                  <a:cubicBezTo>
                    <a:pt x="74" y="0"/>
                    <a:pt x="0" y="73"/>
                    <a:pt x="24" y="156"/>
                  </a:cubicBezTo>
                  <a:cubicBezTo>
                    <a:pt x="69" y="312"/>
                    <a:pt x="107" y="468"/>
                    <a:pt x="164" y="619"/>
                  </a:cubicBezTo>
                  <a:cubicBezTo>
                    <a:pt x="213" y="756"/>
                    <a:pt x="244" y="909"/>
                    <a:pt x="362" y="1007"/>
                  </a:cubicBezTo>
                  <a:cubicBezTo>
                    <a:pt x="394" y="1035"/>
                    <a:pt x="428" y="1047"/>
                    <a:pt x="461" y="1047"/>
                  </a:cubicBezTo>
                  <a:cubicBezTo>
                    <a:pt x="541" y="1047"/>
                    <a:pt x="611" y="975"/>
                    <a:pt x="617" y="886"/>
                  </a:cubicBezTo>
                  <a:cubicBezTo>
                    <a:pt x="624" y="734"/>
                    <a:pt x="525" y="593"/>
                    <a:pt x="461" y="464"/>
                  </a:cubicBezTo>
                  <a:cubicBezTo>
                    <a:pt x="392" y="323"/>
                    <a:pt x="309" y="191"/>
                    <a:pt x="232" y="54"/>
                  </a:cubicBezTo>
                  <a:cubicBezTo>
                    <a:pt x="211" y="16"/>
                    <a:pt x="178" y="0"/>
                    <a:pt x="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572;p61"/>
            <p:cNvSpPr/>
            <p:nvPr/>
          </p:nvSpPr>
          <p:spPr>
            <a:xfrm>
              <a:off x="2307631" y="2499245"/>
              <a:ext cx="15221" cy="16582"/>
            </a:xfrm>
            <a:custGeom>
              <a:avLst/>
              <a:gdLst/>
              <a:ahLst/>
              <a:cxnLst/>
              <a:rect l="l" t="t" r="r" b="b"/>
              <a:pathLst>
                <a:path w="660" h="719" extrusionOk="0">
                  <a:moveTo>
                    <a:pt x="158" y="0"/>
                  </a:moveTo>
                  <a:cubicBezTo>
                    <a:pt x="76" y="0"/>
                    <a:pt x="1" y="82"/>
                    <a:pt x="63" y="169"/>
                  </a:cubicBezTo>
                  <a:cubicBezTo>
                    <a:pt x="132" y="272"/>
                    <a:pt x="200" y="367"/>
                    <a:pt x="265" y="472"/>
                  </a:cubicBezTo>
                  <a:cubicBezTo>
                    <a:pt x="326" y="583"/>
                    <a:pt x="372" y="670"/>
                    <a:pt x="493" y="712"/>
                  </a:cubicBezTo>
                  <a:cubicBezTo>
                    <a:pt x="505" y="717"/>
                    <a:pt x="516" y="718"/>
                    <a:pt x="528" y="718"/>
                  </a:cubicBezTo>
                  <a:cubicBezTo>
                    <a:pt x="598" y="718"/>
                    <a:pt x="660" y="644"/>
                    <a:pt x="657" y="575"/>
                  </a:cubicBezTo>
                  <a:cubicBezTo>
                    <a:pt x="649" y="458"/>
                    <a:pt x="565" y="389"/>
                    <a:pt x="486" y="305"/>
                  </a:cubicBezTo>
                  <a:cubicBezTo>
                    <a:pt x="402" y="221"/>
                    <a:pt x="326" y="135"/>
                    <a:pt x="250" y="44"/>
                  </a:cubicBezTo>
                  <a:cubicBezTo>
                    <a:pt x="224" y="13"/>
                    <a:pt x="190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573;p61"/>
            <p:cNvSpPr/>
            <p:nvPr/>
          </p:nvSpPr>
          <p:spPr>
            <a:xfrm>
              <a:off x="2275944" y="2513152"/>
              <a:ext cx="31919" cy="12177"/>
            </a:xfrm>
            <a:custGeom>
              <a:avLst/>
              <a:gdLst/>
              <a:ahLst/>
              <a:cxnLst/>
              <a:rect l="l" t="t" r="r" b="b"/>
              <a:pathLst>
                <a:path w="1384" h="528" extrusionOk="0">
                  <a:moveTo>
                    <a:pt x="169" y="1"/>
                  </a:moveTo>
                  <a:cubicBezTo>
                    <a:pt x="54" y="1"/>
                    <a:pt x="0" y="162"/>
                    <a:pt x="111" y="220"/>
                  </a:cubicBezTo>
                  <a:cubicBezTo>
                    <a:pt x="449" y="399"/>
                    <a:pt x="871" y="508"/>
                    <a:pt x="1248" y="527"/>
                  </a:cubicBezTo>
                  <a:cubicBezTo>
                    <a:pt x="1249" y="527"/>
                    <a:pt x="1250" y="527"/>
                    <a:pt x="1251" y="527"/>
                  </a:cubicBezTo>
                  <a:cubicBezTo>
                    <a:pt x="1355" y="527"/>
                    <a:pt x="1384" y="363"/>
                    <a:pt x="1290" y="322"/>
                  </a:cubicBezTo>
                  <a:cubicBezTo>
                    <a:pt x="1111" y="243"/>
                    <a:pt x="951" y="197"/>
                    <a:pt x="765" y="148"/>
                  </a:cubicBezTo>
                  <a:cubicBezTo>
                    <a:pt x="571" y="97"/>
                    <a:pt x="384" y="34"/>
                    <a:pt x="191" y="3"/>
                  </a:cubicBezTo>
                  <a:cubicBezTo>
                    <a:pt x="183" y="1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574;p61"/>
            <p:cNvSpPr/>
            <p:nvPr/>
          </p:nvSpPr>
          <p:spPr>
            <a:xfrm>
              <a:off x="2344578" y="2523161"/>
              <a:ext cx="20087" cy="16997"/>
            </a:xfrm>
            <a:custGeom>
              <a:avLst/>
              <a:gdLst/>
              <a:ahLst/>
              <a:cxnLst/>
              <a:rect l="l" t="t" r="r" b="b"/>
              <a:pathLst>
                <a:path w="871" h="737" extrusionOk="0">
                  <a:moveTo>
                    <a:pt x="178" y="1"/>
                  </a:moveTo>
                  <a:cubicBezTo>
                    <a:pt x="86" y="1"/>
                    <a:pt x="0" y="125"/>
                    <a:pt x="70" y="204"/>
                  </a:cubicBezTo>
                  <a:cubicBezTo>
                    <a:pt x="158" y="307"/>
                    <a:pt x="244" y="413"/>
                    <a:pt x="344" y="508"/>
                  </a:cubicBezTo>
                  <a:cubicBezTo>
                    <a:pt x="431" y="599"/>
                    <a:pt x="541" y="725"/>
                    <a:pt x="674" y="736"/>
                  </a:cubicBezTo>
                  <a:cubicBezTo>
                    <a:pt x="682" y="736"/>
                    <a:pt x="689" y="737"/>
                    <a:pt x="696" y="737"/>
                  </a:cubicBezTo>
                  <a:cubicBezTo>
                    <a:pt x="802" y="737"/>
                    <a:pt x="871" y="656"/>
                    <a:pt x="846" y="546"/>
                  </a:cubicBezTo>
                  <a:cubicBezTo>
                    <a:pt x="815" y="413"/>
                    <a:pt x="674" y="325"/>
                    <a:pt x="572" y="246"/>
                  </a:cubicBezTo>
                  <a:cubicBezTo>
                    <a:pt x="465" y="162"/>
                    <a:pt x="348" y="93"/>
                    <a:pt x="233" y="18"/>
                  </a:cubicBezTo>
                  <a:cubicBezTo>
                    <a:pt x="216" y="6"/>
                    <a:pt x="197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575;p61"/>
            <p:cNvSpPr/>
            <p:nvPr/>
          </p:nvSpPr>
          <p:spPr>
            <a:xfrm>
              <a:off x="2233370" y="2263800"/>
              <a:ext cx="19811" cy="15129"/>
            </a:xfrm>
            <a:custGeom>
              <a:avLst/>
              <a:gdLst/>
              <a:ahLst/>
              <a:cxnLst/>
              <a:rect l="l" t="t" r="r" b="b"/>
              <a:pathLst>
                <a:path w="859" h="656" extrusionOk="0">
                  <a:moveTo>
                    <a:pt x="217" y="1"/>
                  </a:moveTo>
                  <a:cubicBezTo>
                    <a:pt x="98" y="1"/>
                    <a:pt x="0" y="144"/>
                    <a:pt x="116" y="245"/>
                  </a:cubicBezTo>
                  <a:cubicBezTo>
                    <a:pt x="281" y="390"/>
                    <a:pt x="444" y="580"/>
                    <a:pt x="656" y="649"/>
                  </a:cubicBezTo>
                  <a:cubicBezTo>
                    <a:pt x="670" y="653"/>
                    <a:pt x="683" y="655"/>
                    <a:pt x="696" y="655"/>
                  </a:cubicBezTo>
                  <a:cubicBezTo>
                    <a:pt x="799" y="655"/>
                    <a:pt x="859" y="516"/>
                    <a:pt x="805" y="428"/>
                  </a:cubicBezTo>
                  <a:cubicBezTo>
                    <a:pt x="695" y="253"/>
                    <a:pt x="474" y="147"/>
                    <a:pt x="303" y="28"/>
                  </a:cubicBezTo>
                  <a:cubicBezTo>
                    <a:pt x="275" y="9"/>
                    <a:pt x="246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576;p61"/>
            <p:cNvSpPr/>
            <p:nvPr/>
          </p:nvSpPr>
          <p:spPr>
            <a:xfrm>
              <a:off x="2267779" y="2255128"/>
              <a:ext cx="23524" cy="24077"/>
            </a:xfrm>
            <a:custGeom>
              <a:avLst/>
              <a:gdLst/>
              <a:ahLst/>
              <a:cxnLst/>
              <a:rect l="l" t="t" r="r" b="b"/>
              <a:pathLst>
                <a:path w="1020" h="1044" extrusionOk="0">
                  <a:moveTo>
                    <a:pt x="124" y="1"/>
                  </a:moveTo>
                  <a:cubicBezTo>
                    <a:pt x="63" y="1"/>
                    <a:pt x="1" y="70"/>
                    <a:pt x="24" y="135"/>
                  </a:cubicBezTo>
                  <a:cubicBezTo>
                    <a:pt x="107" y="371"/>
                    <a:pt x="221" y="564"/>
                    <a:pt x="389" y="751"/>
                  </a:cubicBezTo>
                  <a:cubicBezTo>
                    <a:pt x="504" y="876"/>
                    <a:pt x="660" y="1044"/>
                    <a:pt x="838" y="1044"/>
                  </a:cubicBezTo>
                  <a:cubicBezTo>
                    <a:pt x="871" y="1044"/>
                    <a:pt x="905" y="1038"/>
                    <a:pt x="940" y="1025"/>
                  </a:cubicBezTo>
                  <a:cubicBezTo>
                    <a:pt x="986" y="1006"/>
                    <a:pt x="1020" y="960"/>
                    <a:pt x="1020" y="906"/>
                  </a:cubicBezTo>
                  <a:cubicBezTo>
                    <a:pt x="1009" y="701"/>
                    <a:pt x="803" y="602"/>
                    <a:pt x="659" y="485"/>
                  </a:cubicBezTo>
                  <a:cubicBezTo>
                    <a:pt x="491" y="348"/>
                    <a:pt x="328" y="188"/>
                    <a:pt x="184" y="28"/>
                  </a:cubicBezTo>
                  <a:cubicBezTo>
                    <a:pt x="166" y="9"/>
                    <a:pt x="145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577;p61"/>
            <p:cNvSpPr/>
            <p:nvPr/>
          </p:nvSpPr>
          <p:spPr>
            <a:xfrm>
              <a:off x="2304541" y="2287600"/>
              <a:ext cx="19534" cy="19027"/>
            </a:xfrm>
            <a:custGeom>
              <a:avLst/>
              <a:gdLst/>
              <a:ahLst/>
              <a:cxnLst/>
              <a:rect l="l" t="t" r="r" b="b"/>
              <a:pathLst>
                <a:path w="847" h="825" extrusionOk="0">
                  <a:moveTo>
                    <a:pt x="197" y="0"/>
                  </a:moveTo>
                  <a:cubicBezTo>
                    <a:pt x="98" y="0"/>
                    <a:pt x="1" y="118"/>
                    <a:pt x="80" y="210"/>
                  </a:cubicBezTo>
                  <a:cubicBezTo>
                    <a:pt x="183" y="335"/>
                    <a:pt x="285" y="456"/>
                    <a:pt x="388" y="579"/>
                  </a:cubicBezTo>
                  <a:cubicBezTo>
                    <a:pt x="479" y="684"/>
                    <a:pt x="578" y="784"/>
                    <a:pt x="715" y="821"/>
                  </a:cubicBezTo>
                  <a:cubicBezTo>
                    <a:pt x="724" y="824"/>
                    <a:pt x="733" y="825"/>
                    <a:pt x="742" y="825"/>
                  </a:cubicBezTo>
                  <a:cubicBezTo>
                    <a:pt x="809" y="825"/>
                    <a:pt x="846" y="750"/>
                    <a:pt x="833" y="689"/>
                  </a:cubicBezTo>
                  <a:cubicBezTo>
                    <a:pt x="806" y="552"/>
                    <a:pt x="703" y="449"/>
                    <a:pt x="608" y="350"/>
                  </a:cubicBezTo>
                  <a:cubicBezTo>
                    <a:pt x="498" y="244"/>
                    <a:pt x="388" y="141"/>
                    <a:pt x="281" y="35"/>
                  </a:cubicBezTo>
                  <a:cubicBezTo>
                    <a:pt x="256" y="10"/>
                    <a:pt x="22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578;p61"/>
            <p:cNvSpPr/>
            <p:nvPr/>
          </p:nvSpPr>
          <p:spPr>
            <a:xfrm>
              <a:off x="2313835" y="2236932"/>
              <a:ext cx="19211" cy="21425"/>
            </a:xfrm>
            <a:custGeom>
              <a:avLst/>
              <a:gdLst/>
              <a:ahLst/>
              <a:cxnLst/>
              <a:rect l="l" t="t" r="r" b="b"/>
              <a:pathLst>
                <a:path w="833" h="929" extrusionOk="0">
                  <a:moveTo>
                    <a:pt x="137" y="1"/>
                  </a:moveTo>
                  <a:cubicBezTo>
                    <a:pt x="67" y="1"/>
                    <a:pt x="0" y="56"/>
                    <a:pt x="38" y="137"/>
                  </a:cubicBezTo>
                  <a:cubicBezTo>
                    <a:pt x="122" y="319"/>
                    <a:pt x="182" y="498"/>
                    <a:pt x="300" y="665"/>
                  </a:cubicBezTo>
                  <a:cubicBezTo>
                    <a:pt x="384" y="780"/>
                    <a:pt x="495" y="929"/>
                    <a:pt x="641" y="929"/>
                  </a:cubicBezTo>
                  <a:cubicBezTo>
                    <a:pt x="668" y="929"/>
                    <a:pt x="696" y="923"/>
                    <a:pt x="726" y="912"/>
                  </a:cubicBezTo>
                  <a:cubicBezTo>
                    <a:pt x="768" y="897"/>
                    <a:pt x="802" y="863"/>
                    <a:pt x="810" y="821"/>
                  </a:cubicBezTo>
                  <a:cubicBezTo>
                    <a:pt x="833" y="650"/>
                    <a:pt x="719" y="570"/>
                    <a:pt x="605" y="472"/>
                  </a:cubicBezTo>
                  <a:cubicBezTo>
                    <a:pt x="475" y="361"/>
                    <a:pt x="319" y="221"/>
                    <a:pt x="247" y="68"/>
                  </a:cubicBezTo>
                  <a:cubicBezTo>
                    <a:pt x="224" y="21"/>
                    <a:pt x="180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579;p61"/>
            <p:cNvSpPr/>
            <p:nvPr/>
          </p:nvSpPr>
          <p:spPr>
            <a:xfrm>
              <a:off x="2279980" y="2201208"/>
              <a:ext cx="20802" cy="14068"/>
            </a:xfrm>
            <a:custGeom>
              <a:avLst/>
              <a:gdLst/>
              <a:ahLst/>
              <a:cxnLst/>
              <a:rect l="l" t="t" r="r" b="b"/>
              <a:pathLst>
                <a:path w="902" h="610" extrusionOk="0">
                  <a:moveTo>
                    <a:pt x="162" y="0"/>
                  </a:moveTo>
                  <a:cubicBezTo>
                    <a:pt x="22" y="0"/>
                    <a:pt x="1" y="214"/>
                    <a:pt x="145" y="264"/>
                  </a:cubicBezTo>
                  <a:cubicBezTo>
                    <a:pt x="262" y="306"/>
                    <a:pt x="376" y="366"/>
                    <a:pt x="476" y="443"/>
                  </a:cubicBezTo>
                  <a:cubicBezTo>
                    <a:pt x="567" y="511"/>
                    <a:pt x="673" y="610"/>
                    <a:pt x="795" y="610"/>
                  </a:cubicBezTo>
                  <a:cubicBezTo>
                    <a:pt x="855" y="606"/>
                    <a:pt x="897" y="552"/>
                    <a:pt x="897" y="496"/>
                  </a:cubicBezTo>
                  <a:cubicBezTo>
                    <a:pt x="901" y="343"/>
                    <a:pt x="734" y="233"/>
                    <a:pt x="616" y="169"/>
                  </a:cubicBezTo>
                  <a:cubicBezTo>
                    <a:pt x="487" y="92"/>
                    <a:pt x="346" y="40"/>
                    <a:pt x="199" y="5"/>
                  </a:cubicBezTo>
                  <a:cubicBezTo>
                    <a:pt x="185" y="2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580;p61"/>
            <p:cNvSpPr/>
            <p:nvPr/>
          </p:nvSpPr>
          <p:spPr>
            <a:xfrm>
              <a:off x="2237775" y="2202038"/>
              <a:ext cx="25346" cy="18127"/>
            </a:xfrm>
            <a:custGeom>
              <a:avLst/>
              <a:gdLst/>
              <a:ahLst/>
              <a:cxnLst/>
              <a:rect l="l" t="t" r="r" b="b"/>
              <a:pathLst>
                <a:path w="1099" h="786" extrusionOk="0">
                  <a:moveTo>
                    <a:pt x="115" y="0"/>
                  </a:moveTo>
                  <a:cubicBezTo>
                    <a:pt x="44" y="0"/>
                    <a:pt x="1" y="107"/>
                    <a:pt x="78" y="144"/>
                  </a:cubicBezTo>
                  <a:cubicBezTo>
                    <a:pt x="241" y="216"/>
                    <a:pt x="404" y="330"/>
                    <a:pt x="538" y="444"/>
                  </a:cubicBezTo>
                  <a:cubicBezTo>
                    <a:pt x="655" y="547"/>
                    <a:pt x="766" y="714"/>
                    <a:pt x="911" y="775"/>
                  </a:cubicBezTo>
                  <a:cubicBezTo>
                    <a:pt x="926" y="782"/>
                    <a:pt x="942" y="785"/>
                    <a:pt x="958" y="785"/>
                  </a:cubicBezTo>
                  <a:cubicBezTo>
                    <a:pt x="1031" y="785"/>
                    <a:pt x="1098" y="719"/>
                    <a:pt x="1070" y="635"/>
                  </a:cubicBezTo>
                  <a:cubicBezTo>
                    <a:pt x="1013" y="471"/>
                    <a:pt x="830" y="365"/>
                    <a:pt x="690" y="274"/>
                  </a:cubicBezTo>
                  <a:cubicBezTo>
                    <a:pt x="515" y="163"/>
                    <a:pt x="336" y="83"/>
                    <a:pt x="146" y="7"/>
                  </a:cubicBezTo>
                  <a:cubicBezTo>
                    <a:pt x="135" y="2"/>
                    <a:pt x="125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581;p61"/>
            <p:cNvSpPr/>
            <p:nvPr/>
          </p:nvSpPr>
          <p:spPr>
            <a:xfrm>
              <a:off x="2219533" y="2222103"/>
              <a:ext cx="17989" cy="14160"/>
            </a:xfrm>
            <a:custGeom>
              <a:avLst/>
              <a:gdLst/>
              <a:ahLst/>
              <a:cxnLst/>
              <a:rect l="l" t="t" r="r" b="b"/>
              <a:pathLst>
                <a:path w="780" h="614" extrusionOk="0">
                  <a:moveTo>
                    <a:pt x="136" y="1"/>
                  </a:moveTo>
                  <a:cubicBezTo>
                    <a:pt x="52" y="1"/>
                    <a:pt x="0" y="121"/>
                    <a:pt x="70" y="190"/>
                  </a:cubicBezTo>
                  <a:cubicBezTo>
                    <a:pt x="219" y="335"/>
                    <a:pt x="382" y="563"/>
                    <a:pt x="591" y="609"/>
                  </a:cubicBezTo>
                  <a:cubicBezTo>
                    <a:pt x="603" y="612"/>
                    <a:pt x="615" y="613"/>
                    <a:pt x="626" y="613"/>
                  </a:cubicBezTo>
                  <a:cubicBezTo>
                    <a:pt x="728" y="613"/>
                    <a:pt x="780" y="493"/>
                    <a:pt x="732" y="404"/>
                  </a:cubicBezTo>
                  <a:cubicBezTo>
                    <a:pt x="675" y="297"/>
                    <a:pt x="572" y="244"/>
                    <a:pt x="474" y="183"/>
                  </a:cubicBezTo>
                  <a:cubicBezTo>
                    <a:pt x="382" y="125"/>
                    <a:pt x="283" y="72"/>
                    <a:pt x="188" y="16"/>
                  </a:cubicBezTo>
                  <a:cubicBezTo>
                    <a:pt x="170" y="5"/>
                    <a:pt x="152" y="1"/>
                    <a:pt x="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582;p61"/>
            <p:cNvSpPr/>
            <p:nvPr/>
          </p:nvSpPr>
          <p:spPr>
            <a:xfrm>
              <a:off x="2166650" y="2204322"/>
              <a:ext cx="26453" cy="13007"/>
            </a:xfrm>
            <a:custGeom>
              <a:avLst/>
              <a:gdLst/>
              <a:ahLst/>
              <a:cxnLst/>
              <a:rect l="l" t="t" r="r" b="b"/>
              <a:pathLst>
                <a:path w="1147" h="564" extrusionOk="0">
                  <a:moveTo>
                    <a:pt x="95" y="0"/>
                  </a:moveTo>
                  <a:cubicBezTo>
                    <a:pt x="21" y="0"/>
                    <a:pt x="0" y="106"/>
                    <a:pt x="63" y="148"/>
                  </a:cubicBezTo>
                  <a:cubicBezTo>
                    <a:pt x="223" y="247"/>
                    <a:pt x="382" y="326"/>
                    <a:pt x="550" y="410"/>
                  </a:cubicBezTo>
                  <a:cubicBezTo>
                    <a:pt x="686" y="478"/>
                    <a:pt x="833" y="563"/>
                    <a:pt x="987" y="563"/>
                  </a:cubicBezTo>
                  <a:cubicBezTo>
                    <a:pt x="996" y="563"/>
                    <a:pt x="1005" y="563"/>
                    <a:pt x="1014" y="562"/>
                  </a:cubicBezTo>
                  <a:cubicBezTo>
                    <a:pt x="1086" y="559"/>
                    <a:pt x="1147" y="468"/>
                    <a:pt x="1093" y="406"/>
                  </a:cubicBezTo>
                  <a:cubicBezTo>
                    <a:pt x="975" y="270"/>
                    <a:pt x="805" y="224"/>
                    <a:pt x="641" y="163"/>
                  </a:cubicBezTo>
                  <a:cubicBezTo>
                    <a:pt x="466" y="103"/>
                    <a:pt x="295" y="45"/>
                    <a:pt x="117" y="3"/>
                  </a:cubicBezTo>
                  <a:cubicBezTo>
                    <a:pt x="109" y="1"/>
                    <a:pt x="102" y="0"/>
                    <a:pt x="9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583;p61"/>
            <p:cNvSpPr/>
            <p:nvPr/>
          </p:nvSpPr>
          <p:spPr>
            <a:xfrm>
              <a:off x="2174768" y="2184349"/>
              <a:ext cx="33049" cy="14276"/>
            </a:xfrm>
            <a:custGeom>
              <a:avLst/>
              <a:gdLst/>
              <a:ahLst/>
              <a:cxnLst/>
              <a:rect l="l" t="t" r="r" b="b"/>
              <a:pathLst>
                <a:path w="1433" h="619" extrusionOk="0">
                  <a:moveTo>
                    <a:pt x="347" y="1"/>
                  </a:moveTo>
                  <a:cubicBezTo>
                    <a:pt x="279" y="1"/>
                    <a:pt x="210" y="6"/>
                    <a:pt x="141" y="18"/>
                  </a:cubicBezTo>
                  <a:cubicBezTo>
                    <a:pt x="16" y="41"/>
                    <a:pt x="0" y="197"/>
                    <a:pt x="125" y="239"/>
                  </a:cubicBezTo>
                  <a:cubicBezTo>
                    <a:pt x="320" y="299"/>
                    <a:pt x="521" y="341"/>
                    <a:pt x="707" y="421"/>
                  </a:cubicBezTo>
                  <a:cubicBezTo>
                    <a:pt x="883" y="493"/>
                    <a:pt x="1046" y="615"/>
                    <a:pt x="1236" y="618"/>
                  </a:cubicBezTo>
                  <a:cubicBezTo>
                    <a:pt x="1237" y="618"/>
                    <a:pt x="1239" y="618"/>
                    <a:pt x="1240" y="618"/>
                  </a:cubicBezTo>
                  <a:cubicBezTo>
                    <a:pt x="1370" y="618"/>
                    <a:pt x="1433" y="457"/>
                    <a:pt x="1369" y="356"/>
                  </a:cubicBezTo>
                  <a:cubicBezTo>
                    <a:pt x="1255" y="177"/>
                    <a:pt x="997" y="113"/>
                    <a:pt x="802" y="63"/>
                  </a:cubicBezTo>
                  <a:cubicBezTo>
                    <a:pt x="650" y="27"/>
                    <a:pt x="499" y="1"/>
                    <a:pt x="34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584;p61"/>
            <p:cNvSpPr/>
            <p:nvPr/>
          </p:nvSpPr>
          <p:spPr>
            <a:xfrm>
              <a:off x="2204657" y="2164470"/>
              <a:ext cx="30881" cy="9940"/>
            </a:xfrm>
            <a:custGeom>
              <a:avLst/>
              <a:gdLst/>
              <a:ahLst/>
              <a:cxnLst/>
              <a:rect l="l" t="t" r="r" b="b"/>
              <a:pathLst>
                <a:path w="1339" h="431" extrusionOk="0">
                  <a:moveTo>
                    <a:pt x="123" y="0"/>
                  </a:moveTo>
                  <a:cubicBezTo>
                    <a:pt x="25" y="0"/>
                    <a:pt x="1" y="135"/>
                    <a:pt x="99" y="165"/>
                  </a:cubicBezTo>
                  <a:cubicBezTo>
                    <a:pt x="282" y="218"/>
                    <a:pt x="457" y="275"/>
                    <a:pt x="640" y="329"/>
                  </a:cubicBezTo>
                  <a:cubicBezTo>
                    <a:pt x="788" y="369"/>
                    <a:pt x="942" y="430"/>
                    <a:pt x="1097" y="430"/>
                  </a:cubicBezTo>
                  <a:cubicBezTo>
                    <a:pt x="1116" y="430"/>
                    <a:pt x="1136" y="429"/>
                    <a:pt x="1156" y="427"/>
                  </a:cubicBezTo>
                  <a:cubicBezTo>
                    <a:pt x="1297" y="408"/>
                    <a:pt x="1338" y="229"/>
                    <a:pt x="1213" y="161"/>
                  </a:cubicBezTo>
                  <a:cubicBezTo>
                    <a:pt x="1057" y="74"/>
                    <a:pt x="868" y="74"/>
                    <a:pt x="696" y="55"/>
                  </a:cubicBezTo>
                  <a:cubicBezTo>
                    <a:pt x="510" y="32"/>
                    <a:pt x="320" y="20"/>
                    <a:pt x="134" y="1"/>
                  </a:cubicBezTo>
                  <a:cubicBezTo>
                    <a:pt x="130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585;p61"/>
            <p:cNvSpPr/>
            <p:nvPr/>
          </p:nvSpPr>
          <p:spPr>
            <a:xfrm>
              <a:off x="2124861" y="2170397"/>
              <a:ext cx="21079" cy="13999"/>
            </a:xfrm>
            <a:custGeom>
              <a:avLst/>
              <a:gdLst/>
              <a:ahLst/>
              <a:cxnLst/>
              <a:rect l="l" t="t" r="r" b="b"/>
              <a:pathLst>
                <a:path w="914" h="607" extrusionOk="0">
                  <a:moveTo>
                    <a:pt x="152" y="1"/>
                  </a:moveTo>
                  <a:cubicBezTo>
                    <a:pt x="75" y="1"/>
                    <a:pt x="1" y="80"/>
                    <a:pt x="35" y="159"/>
                  </a:cubicBezTo>
                  <a:cubicBezTo>
                    <a:pt x="96" y="296"/>
                    <a:pt x="244" y="391"/>
                    <a:pt x="369" y="470"/>
                  </a:cubicBezTo>
                  <a:cubicBezTo>
                    <a:pt x="467" y="534"/>
                    <a:pt x="582" y="607"/>
                    <a:pt x="698" y="607"/>
                  </a:cubicBezTo>
                  <a:cubicBezTo>
                    <a:pt x="741" y="607"/>
                    <a:pt x="784" y="597"/>
                    <a:pt x="826" y="573"/>
                  </a:cubicBezTo>
                  <a:cubicBezTo>
                    <a:pt x="879" y="547"/>
                    <a:pt x="913" y="456"/>
                    <a:pt x="887" y="398"/>
                  </a:cubicBezTo>
                  <a:cubicBezTo>
                    <a:pt x="822" y="254"/>
                    <a:pt x="670" y="231"/>
                    <a:pt x="533" y="174"/>
                  </a:cubicBezTo>
                  <a:cubicBezTo>
                    <a:pt x="415" y="125"/>
                    <a:pt x="301" y="30"/>
                    <a:pt x="176" y="3"/>
                  </a:cubicBezTo>
                  <a:cubicBezTo>
                    <a:pt x="168" y="1"/>
                    <a:pt x="160" y="1"/>
                    <a:pt x="15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586;p61"/>
            <p:cNvSpPr/>
            <p:nvPr/>
          </p:nvSpPr>
          <p:spPr>
            <a:xfrm>
              <a:off x="2146817" y="2155291"/>
              <a:ext cx="28667" cy="14368"/>
            </a:xfrm>
            <a:custGeom>
              <a:avLst/>
              <a:gdLst/>
              <a:ahLst/>
              <a:cxnLst/>
              <a:rect l="l" t="t" r="r" b="b"/>
              <a:pathLst>
                <a:path w="1243" h="623" extrusionOk="0">
                  <a:moveTo>
                    <a:pt x="163" y="0"/>
                  </a:moveTo>
                  <a:cubicBezTo>
                    <a:pt x="41" y="0"/>
                    <a:pt x="1" y="174"/>
                    <a:pt x="83" y="259"/>
                  </a:cubicBezTo>
                  <a:cubicBezTo>
                    <a:pt x="212" y="399"/>
                    <a:pt x="398" y="490"/>
                    <a:pt x="581" y="551"/>
                  </a:cubicBezTo>
                  <a:cubicBezTo>
                    <a:pt x="682" y="587"/>
                    <a:pt x="801" y="622"/>
                    <a:pt x="914" y="622"/>
                  </a:cubicBezTo>
                  <a:cubicBezTo>
                    <a:pt x="1007" y="622"/>
                    <a:pt x="1096" y="598"/>
                    <a:pt x="1167" y="529"/>
                  </a:cubicBezTo>
                  <a:cubicBezTo>
                    <a:pt x="1242" y="449"/>
                    <a:pt x="1212" y="331"/>
                    <a:pt x="1147" y="262"/>
                  </a:cubicBezTo>
                  <a:cubicBezTo>
                    <a:pt x="1041" y="144"/>
                    <a:pt x="817" y="171"/>
                    <a:pt x="672" y="144"/>
                  </a:cubicBezTo>
                  <a:cubicBezTo>
                    <a:pt x="509" y="114"/>
                    <a:pt x="361" y="57"/>
                    <a:pt x="208" y="8"/>
                  </a:cubicBezTo>
                  <a:cubicBezTo>
                    <a:pt x="192" y="2"/>
                    <a:pt x="177" y="0"/>
                    <a:pt x="1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587;p61"/>
            <p:cNvSpPr/>
            <p:nvPr/>
          </p:nvSpPr>
          <p:spPr>
            <a:xfrm>
              <a:off x="1767831" y="2069614"/>
              <a:ext cx="38284" cy="8810"/>
            </a:xfrm>
            <a:custGeom>
              <a:avLst/>
              <a:gdLst/>
              <a:ahLst/>
              <a:cxnLst/>
              <a:rect l="l" t="t" r="r" b="b"/>
              <a:pathLst>
                <a:path w="1660" h="382" extrusionOk="0">
                  <a:moveTo>
                    <a:pt x="179" y="1"/>
                  </a:moveTo>
                  <a:cubicBezTo>
                    <a:pt x="22" y="1"/>
                    <a:pt x="1" y="259"/>
                    <a:pt x="160" y="278"/>
                  </a:cubicBezTo>
                  <a:cubicBezTo>
                    <a:pt x="598" y="332"/>
                    <a:pt x="1026" y="369"/>
                    <a:pt x="1468" y="381"/>
                  </a:cubicBezTo>
                  <a:cubicBezTo>
                    <a:pt x="1470" y="381"/>
                    <a:pt x="1472" y="381"/>
                    <a:pt x="1474" y="381"/>
                  </a:cubicBezTo>
                  <a:cubicBezTo>
                    <a:pt x="1636" y="381"/>
                    <a:pt x="1659" y="107"/>
                    <a:pt x="1491" y="88"/>
                  </a:cubicBezTo>
                  <a:cubicBezTo>
                    <a:pt x="1054" y="35"/>
                    <a:pt x="624" y="12"/>
                    <a:pt x="182" y="1"/>
                  </a:cubicBezTo>
                  <a:cubicBezTo>
                    <a:pt x="181" y="1"/>
                    <a:pt x="180" y="1"/>
                    <a:pt x="1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588;p61"/>
            <p:cNvSpPr/>
            <p:nvPr/>
          </p:nvSpPr>
          <p:spPr>
            <a:xfrm>
              <a:off x="1254067" y="2084097"/>
              <a:ext cx="31526" cy="7957"/>
            </a:xfrm>
            <a:custGeom>
              <a:avLst/>
              <a:gdLst/>
              <a:ahLst/>
              <a:cxnLst/>
              <a:rect l="l" t="t" r="r" b="b"/>
              <a:pathLst>
                <a:path w="1367" h="345" extrusionOk="0">
                  <a:moveTo>
                    <a:pt x="164" y="1"/>
                  </a:moveTo>
                  <a:cubicBezTo>
                    <a:pt x="30" y="1"/>
                    <a:pt x="0" y="209"/>
                    <a:pt x="142" y="251"/>
                  </a:cubicBezTo>
                  <a:cubicBezTo>
                    <a:pt x="318" y="303"/>
                    <a:pt x="522" y="345"/>
                    <a:pt x="722" y="345"/>
                  </a:cubicBezTo>
                  <a:cubicBezTo>
                    <a:pt x="928" y="345"/>
                    <a:pt x="1130" y="300"/>
                    <a:pt x="1290" y="178"/>
                  </a:cubicBezTo>
                  <a:cubicBezTo>
                    <a:pt x="1367" y="118"/>
                    <a:pt x="1325" y="8"/>
                    <a:pt x="1234" y="4"/>
                  </a:cubicBezTo>
                  <a:cubicBezTo>
                    <a:pt x="1211" y="3"/>
                    <a:pt x="1189" y="3"/>
                    <a:pt x="1167" y="3"/>
                  </a:cubicBezTo>
                  <a:cubicBezTo>
                    <a:pt x="945" y="3"/>
                    <a:pt x="735" y="37"/>
                    <a:pt x="519" y="37"/>
                  </a:cubicBezTo>
                  <a:cubicBezTo>
                    <a:pt x="413" y="37"/>
                    <a:pt x="306" y="29"/>
                    <a:pt x="195" y="4"/>
                  </a:cubicBezTo>
                  <a:cubicBezTo>
                    <a:pt x="184" y="2"/>
                    <a:pt x="174" y="1"/>
                    <a:pt x="16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589;p61"/>
            <p:cNvSpPr/>
            <p:nvPr/>
          </p:nvSpPr>
          <p:spPr>
            <a:xfrm>
              <a:off x="1282365" y="2060458"/>
              <a:ext cx="35401" cy="11301"/>
            </a:xfrm>
            <a:custGeom>
              <a:avLst/>
              <a:gdLst/>
              <a:ahLst/>
              <a:cxnLst/>
              <a:rect l="l" t="t" r="r" b="b"/>
              <a:pathLst>
                <a:path w="1535" h="490" extrusionOk="0">
                  <a:moveTo>
                    <a:pt x="1276" y="0"/>
                  </a:moveTo>
                  <a:cubicBezTo>
                    <a:pt x="884" y="0"/>
                    <a:pt x="503" y="116"/>
                    <a:pt x="128" y="238"/>
                  </a:cubicBezTo>
                  <a:cubicBezTo>
                    <a:pt x="0" y="278"/>
                    <a:pt x="27" y="490"/>
                    <a:pt x="157" y="490"/>
                  </a:cubicBezTo>
                  <a:cubicBezTo>
                    <a:pt x="162" y="490"/>
                    <a:pt x="168" y="490"/>
                    <a:pt x="174" y="489"/>
                  </a:cubicBezTo>
                  <a:cubicBezTo>
                    <a:pt x="622" y="428"/>
                    <a:pt x="1071" y="359"/>
                    <a:pt x="1467" y="139"/>
                  </a:cubicBezTo>
                  <a:cubicBezTo>
                    <a:pt x="1535" y="97"/>
                    <a:pt x="1486" y="10"/>
                    <a:pt x="1425" y="6"/>
                  </a:cubicBezTo>
                  <a:cubicBezTo>
                    <a:pt x="1375" y="2"/>
                    <a:pt x="1326" y="0"/>
                    <a:pt x="127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590;p61"/>
            <p:cNvSpPr/>
            <p:nvPr/>
          </p:nvSpPr>
          <p:spPr>
            <a:xfrm>
              <a:off x="1318619" y="2078101"/>
              <a:ext cx="37730" cy="12823"/>
            </a:xfrm>
            <a:custGeom>
              <a:avLst/>
              <a:gdLst/>
              <a:ahLst/>
              <a:cxnLst/>
              <a:rect l="l" t="t" r="r" b="b"/>
              <a:pathLst>
                <a:path w="1636" h="556" extrusionOk="0">
                  <a:moveTo>
                    <a:pt x="1299" y="0"/>
                  </a:moveTo>
                  <a:cubicBezTo>
                    <a:pt x="888" y="0"/>
                    <a:pt x="521" y="136"/>
                    <a:pt x="130" y="313"/>
                  </a:cubicBezTo>
                  <a:cubicBezTo>
                    <a:pt x="0" y="372"/>
                    <a:pt x="43" y="556"/>
                    <a:pt x="166" y="556"/>
                  </a:cubicBezTo>
                  <a:cubicBezTo>
                    <a:pt x="180" y="556"/>
                    <a:pt x="195" y="554"/>
                    <a:pt x="210" y="549"/>
                  </a:cubicBezTo>
                  <a:cubicBezTo>
                    <a:pt x="658" y="412"/>
                    <a:pt x="1114" y="347"/>
                    <a:pt x="1556" y="180"/>
                  </a:cubicBezTo>
                  <a:cubicBezTo>
                    <a:pt x="1628" y="154"/>
                    <a:pt x="1635" y="28"/>
                    <a:pt x="1548" y="17"/>
                  </a:cubicBezTo>
                  <a:cubicBezTo>
                    <a:pt x="1463" y="5"/>
                    <a:pt x="1380" y="0"/>
                    <a:pt x="12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591;p61"/>
            <p:cNvSpPr/>
            <p:nvPr/>
          </p:nvSpPr>
          <p:spPr>
            <a:xfrm>
              <a:off x="1351253" y="2042492"/>
              <a:ext cx="42204" cy="14622"/>
            </a:xfrm>
            <a:custGeom>
              <a:avLst/>
              <a:gdLst/>
              <a:ahLst/>
              <a:cxnLst/>
              <a:rect l="l" t="t" r="r" b="b"/>
              <a:pathLst>
                <a:path w="1830" h="634" extrusionOk="0">
                  <a:moveTo>
                    <a:pt x="1555" y="1"/>
                  </a:moveTo>
                  <a:cubicBezTo>
                    <a:pt x="1327" y="1"/>
                    <a:pt x="1123" y="64"/>
                    <a:pt x="901" y="124"/>
                  </a:cubicBezTo>
                  <a:cubicBezTo>
                    <a:pt x="654" y="185"/>
                    <a:pt x="384" y="222"/>
                    <a:pt x="152" y="333"/>
                  </a:cubicBezTo>
                  <a:cubicBezTo>
                    <a:pt x="34" y="386"/>
                    <a:pt x="1" y="603"/>
                    <a:pt x="171" y="625"/>
                  </a:cubicBezTo>
                  <a:cubicBezTo>
                    <a:pt x="221" y="631"/>
                    <a:pt x="270" y="634"/>
                    <a:pt x="319" y="634"/>
                  </a:cubicBezTo>
                  <a:cubicBezTo>
                    <a:pt x="523" y="634"/>
                    <a:pt x="725" y="589"/>
                    <a:pt x="928" y="550"/>
                  </a:cubicBezTo>
                  <a:cubicBezTo>
                    <a:pt x="1205" y="496"/>
                    <a:pt x="1468" y="439"/>
                    <a:pt x="1703" y="271"/>
                  </a:cubicBezTo>
                  <a:cubicBezTo>
                    <a:pt x="1829" y="185"/>
                    <a:pt x="1757" y="6"/>
                    <a:pt x="1612" y="2"/>
                  </a:cubicBezTo>
                  <a:cubicBezTo>
                    <a:pt x="1593" y="1"/>
                    <a:pt x="1574" y="1"/>
                    <a:pt x="15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592;p61"/>
            <p:cNvSpPr/>
            <p:nvPr/>
          </p:nvSpPr>
          <p:spPr>
            <a:xfrm>
              <a:off x="1378697" y="2077386"/>
              <a:ext cx="33602" cy="8948"/>
            </a:xfrm>
            <a:custGeom>
              <a:avLst/>
              <a:gdLst/>
              <a:ahLst/>
              <a:cxnLst/>
              <a:rect l="l" t="t" r="r" b="b"/>
              <a:pathLst>
                <a:path w="1457" h="388" extrusionOk="0">
                  <a:moveTo>
                    <a:pt x="941" y="1"/>
                  </a:moveTo>
                  <a:cubicBezTo>
                    <a:pt x="661" y="1"/>
                    <a:pt x="370" y="87"/>
                    <a:pt x="114" y="169"/>
                  </a:cubicBezTo>
                  <a:cubicBezTo>
                    <a:pt x="0" y="204"/>
                    <a:pt x="38" y="363"/>
                    <a:pt x="148" y="363"/>
                  </a:cubicBezTo>
                  <a:cubicBezTo>
                    <a:pt x="344" y="367"/>
                    <a:pt x="555" y="387"/>
                    <a:pt x="763" y="387"/>
                  </a:cubicBezTo>
                  <a:cubicBezTo>
                    <a:pt x="966" y="387"/>
                    <a:pt x="1166" y="368"/>
                    <a:pt x="1346" y="295"/>
                  </a:cubicBezTo>
                  <a:cubicBezTo>
                    <a:pt x="1429" y="260"/>
                    <a:pt x="1457" y="123"/>
                    <a:pt x="1361" y="82"/>
                  </a:cubicBezTo>
                  <a:cubicBezTo>
                    <a:pt x="1228" y="23"/>
                    <a:pt x="1086" y="1"/>
                    <a:pt x="94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593;p61"/>
            <p:cNvSpPr/>
            <p:nvPr/>
          </p:nvSpPr>
          <p:spPr>
            <a:xfrm>
              <a:off x="1348393" y="2112510"/>
              <a:ext cx="31942" cy="20641"/>
            </a:xfrm>
            <a:custGeom>
              <a:avLst/>
              <a:gdLst/>
              <a:ahLst/>
              <a:cxnLst/>
              <a:rect l="l" t="t" r="r" b="b"/>
              <a:pathLst>
                <a:path w="1385" h="895" extrusionOk="0">
                  <a:moveTo>
                    <a:pt x="142" y="1"/>
                  </a:moveTo>
                  <a:cubicBezTo>
                    <a:pt x="24" y="1"/>
                    <a:pt x="1" y="177"/>
                    <a:pt x="125" y="216"/>
                  </a:cubicBezTo>
                  <a:cubicBezTo>
                    <a:pt x="348" y="292"/>
                    <a:pt x="569" y="411"/>
                    <a:pt x="759" y="555"/>
                  </a:cubicBezTo>
                  <a:cubicBezTo>
                    <a:pt x="915" y="676"/>
                    <a:pt x="1055" y="825"/>
                    <a:pt x="1250" y="890"/>
                  </a:cubicBezTo>
                  <a:cubicBezTo>
                    <a:pt x="1259" y="893"/>
                    <a:pt x="1268" y="894"/>
                    <a:pt x="1277" y="894"/>
                  </a:cubicBezTo>
                  <a:cubicBezTo>
                    <a:pt x="1341" y="894"/>
                    <a:pt x="1384" y="813"/>
                    <a:pt x="1367" y="753"/>
                  </a:cubicBezTo>
                  <a:cubicBezTo>
                    <a:pt x="1257" y="292"/>
                    <a:pt x="569" y="87"/>
                    <a:pt x="170" y="4"/>
                  </a:cubicBezTo>
                  <a:cubicBezTo>
                    <a:pt x="160" y="2"/>
                    <a:pt x="151" y="1"/>
                    <a:pt x="1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594;p61"/>
            <p:cNvSpPr/>
            <p:nvPr/>
          </p:nvSpPr>
          <p:spPr>
            <a:xfrm>
              <a:off x="1306212" y="2115646"/>
              <a:ext cx="28344" cy="17343"/>
            </a:xfrm>
            <a:custGeom>
              <a:avLst/>
              <a:gdLst/>
              <a:ahLst/>
              <a:cxnLst/>
              <a:rect l="l" t="t" r="r" b="b"/>
              <a:pathLst>
                <a:path w="1229" h="752" extrusionOk="0">
                  <a:moveTo>
                    <a:pt x="106" y="1"/>
                  </a:moveTo>
                  <a:cubicBezTo>
                    <a:pt x="18" y="1"/>
                    <a:pt x="0" y="144"/>
                    <a:pt x="94" y="175"/>
                  </a:cubicBezTo>
                  <a:cubicBezTo>
                    <a:pt x="284" y="240"/>
                    <a:pt x="478" y="373"/>
                    <a:pt x="641" y="487"/>
                  </a:cubicBezTo>
                  <a:cubicBezTo>
                    <a:pt x="786" y="590"/>
                    <a:pt x="919" y="700"/>
                    <a:pt x="1094" y="749"/>
                  </a:cubicBezTo>
                  <a:cubicBezTo>
                    <a:pt x="1100" y="751"/>
                    <a:pt x="1106" y="751"/>
                    <a:pt x="1112" y="751"/>
                  </a:cubicBezTo>
                  <a:cubicBezTo>
                    <a:pt x="1174" y="751"/>
                    <a:pt x="1229" y="683"/>
                    <a:pt x="1204" y="624"/>
                  </a:cubicBezTo>
                  <a:cubicBezTo>
                    <a:pt x="1037" y="210"/>
                    <a:pt x="508" y="111"/>
                    <a:pt x="132" y="5"/>
                  </a:cubicBezTo>
                  <a:cubicBezTo>
                    <a:pt x="123" y="2"/>
                    <a:pt x="114" y="1"/>
                    <a:pt x="10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595;p61"/>
            <p:cNvSpPr/>
            <p:nvPr/>
          </p:nvSpPr>
          <p:spPr>
            <a:xfrm>
              <a:off x="1305174" y="2141038"/>
              <a:ext cx="32311" cy="27790"/>
            </a:xfrm>
            <a:custGeom>
              <a:avLst/>
              <a:gdLst/>
              <a:ahLst/>
              <a:cxnLst/>
              <a:rect l="l" t="t" r="r" b="b"/>
              <a:pathLst>
                <a:path w="1401" h="1205" extrusionOk="0">
                  <a:moveTo>
                    <a:pt x="99" y="0"/>
                  </a:moveTo>
                  <a:cubicBezTo>
                    <a:pt x="48" y="0"/>
                    <a:pt x="1" y="57"/>
                    <a:pt x="21" y="105"/>
                  </a:cubicBezTo>
                  <a:cubicBezTo>
                    <a:pt x="120" y="333"/>
                    <a:pt x="311" y="501"/>
                    <a:pt x="478" y="679"/>
                  </a:cubicBezTo>
                  <a:cubicBezTo>
                    <a:pt x="656" y="873"/>
                    <a:pt x="865" y="1101"/>
                    <a:pt x="1116" y="1192"/>
                  </a:cubicBezTo>
                  <a:cubicBezTo>
                    <a:pt x="1141" y="1201"/>
                    <a:pt x="1165" y="1205"/>
                    <a:pt x="1187" y="1205"/>
                  </a:cubicBezTo>
                  <a:cubicBezTo>
                    <a:pt x="1315" y="1205"/>
                    <a:pt x="1401" y="1078"/>
                    <a:pt x="1332" y="945"/>
                  </a:cubicBezTo>
                  <a:cubicBezTo>
                    <a:pt x="1211" y="710"/>
                    <a:pt x="957" y="527"/>
                    <a:pt x="744" y="375"/>
                  </a:cubicBezTo>
                  <a:cubicBezTo>
                    <a:pt x="546" y="238"/>
                    <a:pt x="352" y="67"/>
                    <a:pt x="116" y="2"/>
                  </a:cubicBezTo>
                  <a:cubicBezTo>
                    <a:pt x="110" y="1"/>
                    <a:pt x="105" y="0"/>
                    <a:pt x="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596;p61"/>
            <p:cNvSpPr/>
            <p:nvPr/>
          </p:nvSpPr>
          <p:spPr>
            <a:xfrm>
              <a:off x="1351368" y="2180198"/>
              <a:ext cx="29889" cy="26453"/>
            </a:xfrm>
            <a:custGeom>
              <a:avLst/>
              <a:gdLst/>
              <a:ahLst/>
              <a:cxnLst/>
              <a:rect l="l" t="t" r="r" b="b"/>
              <a:pathLst>
                <a:path w="1296" h="1147" extrusionOk="0">
                  <a:moveTo>
                    <a:pt x="166" y="0"/>
                  </a:moveTo>
                  <a:cubicBezTo>
                    <a:pt x="81" y="0"/>
                    <a:pt x="0" y="65"/>
                    <a:pt x="41" y="168"/>
                  </a:cubicBezTo>
                  <a:cubicBezTo>
                    <a:pt x="181" y="523"/>
                    <a:pt x="593" y="1147"/>
                    <a:pt x="1039" y="1147"/>
                  </a:cubicBezTo>
                  <a:cubicBezTo>
                    <a:pt x="1065" y="1147"/>
                    <a:pt x="1091" y="1145"/>
                    <a:pt x="1117" y="1140"/>
                  </a:cubicBezTo>
                  <a:cubicBezTo>
                    <a:pt x="1235" y="1121"/>
                    <a:pt x="1296" y="1012"/>
                    <a:pt x="1235" y="905"/>
                  </a:cubicBezTo>
                  <a:cubicBezTo>
                    <a:pt x="1132" y="719"/>
                    <a:pt x="931" y="638"/>
                    <a:pt x="763" y="521"/>
                  </a:cubicBezTo>
                  <a:cubicBezTo>
                    <a:pt x="577" y="388"/>
                    <a:pt x="424" y="224"/>
                    <a:pt x="277" y="49"/>
                  </a:cubicBezTo>
                  <a:cubicBezTo>
                    <a:pt x="248" y="16"/>
                    <a:pt x="206" y="0"/>
                    <a:pt x="16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5597;p61"/>
            <p:cNvSpPr/>
            <p:nvPr/>
          </p:nvSpPr>
          <p:spPr>
            <a:xfrm>
              <a:off x="1374454" y="2162947"/>
              <a:ext cx="35032" cy="18450"/>
            </a:xfrm>
            <a:custGeom>
              <a:avLst/>
              <a:gdLst/>
              <a:ahLst/>
              <a:cxnLst/>
              <a:rect l="l" t="t" r="r" b="b"/>
              <a:pathLst>
                <a:path w="1519" h="800" extrusionOk="0">
                  <a:moveTo>
                    <a:pt x="237" y="0"/>
                  </a:moveTo>
                  <a:cubicBezTo>
                    <a:pt x="112" y="0"/>
                    <a:pt x="1" y="153"/>
                    <a:pt x="90" y="265"/>
                  </a:cubicBezTo>
                  <a:cubicBezTo>
                    <a:pt x="237" y="451"/>
                    <a:pt x="477" y="573"/>
                    <a:pt x="697" y="665"/>
                  </a:cubicBezTo>
                  <a:cubicBezTo>
                    <a:pt x="842" y="723"/>
                    <a:pt x="1019" y="800"/>
                    <a:pt x="1185" y="800"/>
                  </a:cubicBezTo>
                  <a:cubicBezTo>
                    <a:pt x="1265" y="800"/>
                    <a:pt x="1342" y="782"/>
                    <a:pt x="1413" y="737"/>
                  </a:cubicBezTo>
                  <a:cubicBezTo>
                    <a:pt x="1492" y="683"/>
                    <a:pt x="1518" y="562"/>
                    <a:pt x="1462" y="482"/>
                  </a:cubicBezTo>
                  <a:cubicBezTo>
                    <a:pt x="1332" y="303"/>
                    <a:pt x="1081" y="284"/>
                    <a:pt x="883" y="219"/>
                  </a:cubicBezTo>
                  <a:cubicBezTo>
                    <a:pt x="674" y="158"/>
                    <a:pt x="477" y="44"/>
                    <a:pt x="267" y="3"/>
                  </a:cubicBezTo>
                  <a:cubicBezTo>
                    <a:pt x="257" y="1"/>
                    <a:pt x="247" y="0"/>
                    <a:pt x="23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5598;p61"/>
            <p:cNvSpPr/>
            <p:nvPr/>
          </p:nvSpPr>
          <p:spPr>
            <a:xfrm>
              <a:off x="1403974" y="2147473"/>
              <a:ext cx="25069" cy="14737"/>
            </a:xfrm>
            <a:custGeom>
              <a:avLst/>
              <a:gdLst/>
              <a:ahLst/>
              <a:cxnLst/>
              <a:rect l="l" t="t" r="r" b="b"/>
              <a:pathLst>
                <a:path w="1087" h="639" extrusionOk="0">
                  <a:moveTo>
                    <a:pt x="200" y="1"/>
                  </a:moveTo>
                  <a:cubicBezTo>
                    <a:pt x="36" y="1"/>
                    <a:pt x="0" y="207"/>
                    <a:pt x="98" y="305"/>
                  </a:cubicBezTo>
                  <a:cubicBezTo>
                    <a:pt x="189" y="400"/>
                    <a:pt x="322" y="457"/>
                    <a:pt x="440" y="518"/>
                  </a:cubicBezTo>
                  <a:cubicBezTo>
                    <a:pt x="552" y="576"/>
                    <a:pt x="663" y="639"/>
                    <a:pt x="791" y="639"/>
                  </a:cubicBezTo>
                  <a:cubicBezTo>
                    <a:pt x="807" y="639"/>
                    <a:pt x="823" y="638"/>
                    <a:pt x="840" y="636"/>
                  </a:cubicBezTo>
                  <a:cubicBezTo>
                    <a:pt x="980" y="620"/>
                    <a:pt x="1086" y="461"/>
                    <a:pt x="991" y="332"/>
                  </a:cubicBezTo>
                  <a:cubicBezTo>
                    <a:pt x="893" y="199"/>
                    <a:pt x="759" y="157"/>
                    <a:pt x="603" y="104"/>
                  </a:cubicBezTo>
                  <a:cubicBezTo>
                    <a:pt x="475" y="58"/>
                    <a:pt x="345" y="1"/>
                    <a:pt x="205" y="1"/>
                  </a:cubicBezTo>
                  <a:cubicBezTo>
                    <a:pt x="203" y="1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5599;p61"/>
            <p:cNvSpPr/>
            <p:nvPr/>
          </p:nvSpPr>
          <p:spPr>
            <a:xfrm>
              <a:off x="1420371" y="2117122"/>
              <a:ext cx="32864" cy="12131"/>
            </a:xfrm>
            <a:custGeom>
              <a:avLst/>
              <a:gdLst/>
              <a:ahLst/>
              <a:cxnLst/>
              <a:rect l="l" t="t" r="r" b="b"/>
              <a:pathLst>
                <a:path w="1425" h="526" extrusionOk="0">
                  <a:moveTo>
                    <a:pt x="197" y="1"/>
                  </a:moveTo>
                  <a:cubicBezTo>
                    <a:pt x="50" y="1"/>
                    <a:pt x="1" y="204"/>
                    <a:pt x="101" y="290"/>
                  </a:cubicBezTo>
                  <a:cubicBezTo>
                    <a:pt x="271" y="436"/>
                    <a:pt x="547" y="525"/>
                    <a:pt x="811" y="525"/>
                  </a:cubicBezTo>
                  <a:cubicBezTo>
                    <a:pt x="1010" y="525"/>
                    <a:pt x="1202" y="475"/>
                    <a:pt x="1338" y="359"/>
                  </a:cubicBezTo>
                  <a:cubicBezTo>
                    <a:pt x="1424" y="287"/>
                    <a:pt x="1410" y="150"/>
                    <a:pt x="1292" y="120"/>
                  </a:cubicBezTo>
                  <a:cubicBezTo>
                    <a:pt x="1117" y="74"/>
                    <a:pt x="923" y="85"/>
                    <a:pt x="745" y="74"/>
                  </a:cubicBezTo>
                  <a:cubicBezTo>
                    <a:pt x="562" y="62"/>
                    <a:pt x="387" y="13"/>
                    <a:pt x="205" y="1"/>
                  </a:cubicBezTo>
                  <a:cubicBezTo>
                    <a:pt x="202" y="1"/>
                    <a:pt x="199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5600;p61"/>
            <p:cNvSpPr/>
            <p:nvPr/>
          </p:nvSpPr>
          <p:spPr>
            <a:xfrm>
              <a:off x="1438452" y="2089309"/>
              <a:ext cx="29958" cy="9963"/>
            </a:xfrm>
            <a:custGeom>
              <a:avLst/>
              <a:gdLst/>
              <a:ahLst/>
              <a:cxnLst/>
              <a:rect l="l" t="t" r="r" b="b"/>
              <a:pathLst>
                <a:path w="1299" h="432" extrusionOk="0">
                  <a:moveTo>
                    <a:pt x="614" y="1"/>
                  </a:moveTo>
                  <a:cubicBezTo>
                    <a:pt x="474" y="1"/>
                    <a:pt x="328" y="44"/>
                    <a:pt x="196" y="82"/>
                  </a:cubicBezTo>
                  <a:cubicBezTo>
                    <a:pt x="1" y="134"/>
                    <a:pt x="61" y="432"/>
                    <a:pt x="257" y="432"/>
                  </a:cubicBezTo>
                  <a:cubicBezTo>
                    <a:pt x="259" y="432"/>
                    <a:pt x="262" y="431"/>
                    <a:pt x="265" y="431"/>
                  </a:cubicBezTo>
                  <a:cubicBezTo>
                    <a:pt x="299" y="430"/>
                    <a:pt x="334" y="429"/>
                    <a:pt x="369" y="429"/>
                  </a:cubicBezTo>
                  <a:cubicBezTo>
                    <a:pt x="424" y="429"/>
                    <a:pt x="479" y="430"/>
                    <a:pt x="533" y="430"/>
                  </a:cubicBezTo>
                  <a:cubicBezTo>
                    <a:pt x="600" y="430"/>
                    <a:pt x="667" y="429"/>
                    <a:pt x="732" y="420"/>
                  </a:cubicBezTo>
                  <a:cubicBezTo>
                    <a:pt x="877" y="398"/>
                    <a:pt x="1040" y="413"/>
                    <a:pt x="1177" y="363"/>
                  </a:cubicBezTo>
                  <a:cubicBezTo>
                    <a:pt x="1256" y="333"/>
                    <a:pt x="1298" y="211"/>
                    <a:pt x="1219" y="154"/>
                  </a:cubicBezTo>
                  <a:cubicBezTo>
                    <a:pt x="1078" y="52"/>
                    <a:pt x="900" y="44"/>
                    <a:pt x="736" y="13"/>
                  </a:cubicBezTo>
                  <a:cubicBezTo>
                    <a:pt x="696" y="5"/>
                    <a:pt x="655" y="1"/>
                    <a:pt x="61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5601;p61"/>
            <p:cNvSpPr/>
            <p:nvPr/>
          </p:nvSpPr>
          <p:spPr>
            <a:xfrm>
              <a:off x="1460131" y="2150009"/>
              <a:ext cx="27306" cy="13376"/>
            </a:xfrm>
            <a:custGeom>
              <a:avLst/>
              <a:gdLst/>
              <a:ahLst/>
              <a:cxnLst/>
              <a:rect l="l" t="t" r="r" b="b"/>
              <a:pathLst>
                <a:path w="1184" h="580" extrusionOk="0">
                  <a:moveTo>
                    <a:pt x="218" y="0"/>
                  </a:moveTo>
                  <a:cubicBezTo>
                    <a:pt x="113" y="0"/>
                    <a:pt x="0" y="92"/>
                    <a:pt x="51" y="206"/>
                  </a:cubicBezTo>
                  <a:cubicBezTo>
                    <a:pt x="134" y="389"/>
                    <a:pt x="370" y="488"/>
                    <a:pt x="553" y="537"/>
                  </a:cubicBezTo>
                  <a:cubicBezTo>
                    <a:pt x="629" y="560"/>
                    <a:pt x="730" y="580"/>
                    <a:pt x="828" y="580"/>
                  </a:cubicBezTo>
                  <a:cubicBezTo>
                    <a:pt x="962" y="580"/>
                    <a:pt x="1091" y="543"/>
                    <a:pt x="1146" y="427"/>
                  </a:cubicBezTo>
                  <a:cubicBezTo>
                    <a:pt x="1183" y="351"/>
                    <a:pt x="1160" y="275"/>
                    <a:pt x="1104" y="217"/>
                  </a:cubicBezTo>
                  <a:cubicBezTo>
                    <a:pt x="1047" y="155"/>
                    <a:pt x="966" y="144"/>
                    <a:pt x="880" y="144"/>
                  </a:cubicBezTo>
                  <a:cubicBezTo>
                    <a:pt x="834" y="144"/>
                    <a:pt x="787" y="147"/>
                    <a:pt x="741" y="147"/>
                  </a:cubicBezTo>
                  <a:cubicBezTo>
                    <a:pt x="712" y="147"/>
                    <a:pt x="685" y="146"/>
                    <a:pt x="659" y="142"/>
                  </a:cubicBezTo>
                  <a:cubicBezTo>
                    <a:pt x="590" y="131"/>
                    <a:pt x="526" y="119"/>
                    <a:pt x="465" y="96"/>
                  </a:cubicBezTo>
                  <a:cubicBezTo>
                    <a:pt x="385" y="66"/>
                    <a:pt x="321" y="8"/>
                    <a:pt x="237" y="1"/>
                  </a:cubicBezTo>
                  <a:cubicBezTo>
                    <a:pt x="231" y="0"/>
                    <a:pt x="225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5602;p61"/>
            <p:cNvSpPr/>
            <p:nvPr/>
          </p:nvSpPr>
          <p:spPr>
            <a:xfrm>
              <a:off x="1438314" y="2176416"/>
              <a:ext cx="27375" cy="9778"/>
            </a:xfrm>
            <a:custGeom>
              <a:avLst/>
              <a:gdLst/>
              <a:ahLst/>
              <a:cxnLst/>
              <a:rect l="l" t="t" r="r" b="b"/>
              <a:pathLst>
                <a:path w="1187" h="424" extrusionOk="0">
                  <a:moveTo>
                    <a:pt x="179" y="0"/>
                  </a:moveTo>
                  <a:cubicBezTo>
                    <a:pt x="8" y="0"/>
                    <a:pt x="0" y="248"/>
                    <a:pt x="156" y="286"/>
                  </a:cubicBezTo>
                  <a:cubicBezTo>
                    <a:pt x="304" y="323"/>
                    <a:pt x="449" y="358"/>
                    <a:pt x="601" y="381"/>
                  </a:cubicBezTo>
                  <a:cubicBezTo>
                    <a:pt x="692" y="394"/>
                    <a:pt x="794" y="423"/>
                    <a:pt x="890" y="423"/>
                  </a:cubicBezTo>
                  <a:cubicBezTo>
                    <a:pt x="937" y="423"/>
                    <a:pt x="984" y="416"/>
                    <a:pt x="1027" y="396"/>
                  </a:cubicBezTo>
                  <a:cubicBezTo>
                    <a:pt x="1130" y="350"/>
                    <a:pt x="1187" y="209"/>
                    <a:pt x="1084" y="126"/>
                  </a:cubicBezTo>
                  <a:cubicBezTo>
                    <a:pt x="959" y="27"/>
                    <a:pt x="799" y="39"/>
                    <a:pt x="646" y="23"/>
                  </a:cubicBezTo>
                  <a:cubicBezTo>
                    <a:pt x="491" y="8"/>
                    <a:pt x="335" y="0"/>
                    <a:pt x="17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5603;p61"/>
            <p:cNvSpPr/>
            <p:nvPr/>
          </p:nvSpPr>
          <p:spPr>
            <a:xfrm>
              <a:off x="1468156" y="2057252"/>
              <a:ext cx="30074" cy="9663"/>
            </a:xfrm>
            <a:custGeom>
              <a:avLst/>
              <a:gdLst/>
              <a:ahLst/>
              <a:cxnLst/>
              <a:rect l="l" t="t" r="r" b="b"/>
              <a:pathLst>
                <a:path w="1304" h="419" extrusionOk="0">
                  <a:moveTo>
                    <a:pt x="155" y="1"/>
                  </a:moveTo>
                  <a:cubicBezTo>
                    <a:pt x="36" y="1"/>
                    <a:pt x="1" y="188"/>
                    <a:pt x="110" y="236"/>
                  </a:cubicBezTo>
                  <a:cubicBezTo>
                    <a:pt x="273" y="305"/>
                    <a:pt x="440" y="350"/>
                    <a:pt x="615" y="381"/>
                  </a:cubicBezTo>
                  <a:cubicBezTo>
                    <a:pt x="719" y="397"/>
                    <a:pt x="831" y="419"/>
                    <a:pt x="939" y="419"/>
                  </a:cubicBezTo>
                  <a:cubicBezTo>
                    <a:pt x="1008" y="419"/>
                    <a:pt x="1076" y="410"/>
                    <a:pt x="1140" y="384"/>
                  </a:cubicBezTo>
                  <a:cubicBezTo>
                    <a:pt x="1265" y="335"/>
                    <a:pt x="1303" y="138"/>
                    <a:pt x="1163" y="77"/>
                  </a:cubicBezTo>
                  <a:cubicBezTo>
                    <a:pt x="1051" y="28"/>
                    <a:pt x="936" y="26"/>
                    <a:pt x="818" y="26"/>
                  </a:cubicBezTo>
                  <a:cubicBezTo>
                    <a:pt x="806" y="26"/>
                    <a:pt x="793" y="26"/>
                    <a:pt x="781" y="26"/>
                  </a:cubicBezTo>
                  <a:cubicBezTo>
                    <a:pt x="746" y="26"/>
                    <a:pt x="711" y="25"/>
                    <a:pt x="676" y="24"/>
                  </a:cubicBezTo>
                  <a:cubicBezTo>
                    <a:pt x="505" y="12"/>
                    <a:pt x="333" y="1"/>
                    <a:pt x="159" y="1"/>
                  </a:cubicBezTo>
                  <a:cubicBezTo>
                    <a:pt x="158" y="1"/>
                    <a:pt x="15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5604;p61"/>
            <p:cNvSpPr/>
            <p:nvPr/>
          </p:nvSpPr>
          <p:spPr>
            <a:xfrm>
              <a:off x="1421040" y="2051210"/>
              <a:ext cx="25023" cy="8326"/>
            </a:xfrm>
            <a:custGeom>
              <a:avLst/>
              <a:gdLst/>
              <a:ahLst/>
              <a:cxnLst/>
              <a:rect l="l" t="t" r="r" b="b"/>
              <a:pathLst>
                <a:path w="1085" h="361" extrusionOk="0">
                  <a:moveTo>
                    <a:pt x="936" y="0"/>
                  </a:moveTo>
                  <a:cubicBezTo>
                    <a:pt x="807" y="0"/>
                    <a:pt x="677" y="61"/>
                    <a:pt x="551" y="88"/>
                  </a:cubicBezTo>
                  <a:cubicBezTo>
                    <a:pt x="436" y="108"/>
                    <a:pt x="322" y="119"/>
                    <a:pt x="207" y="119"/>
                  </a:cubicBezTo>
                  <a:cubicBezTo>
                    <a:pt x="190" y="119"/>
                    <a:pt x="173" y="118"/>
                    <a:pt x="156" y="118"/>
                  </a:cubicBezTo>
                  <a:cubicBezTo>
                    <a:pt x="0" y="118"/>
                    <a:pt x="16" y="350"/>
                    <a:pt x="168" y="358"/>
                  </a:cubicBezTo>
                  <a:cubicBezTo>
                    <a:pt x="210" y="360"/>
                    <a:pt x="255" y="361"/>
                    <a:pt x="301" y="361"/>
                  </a:cubicBezTo>
                  <a:cubicBezTo>
                    <a:pt x="548" y="361"/>
                    <a:pt x="846" y="328"/>
                    <a:pt x="1016" y="167"/>
                  </a:cubicBezTo>
                  <a:cubicBezTo>
                    <a:pt x="1084" y="103"/>
                    <a:pt x="1016" y="0"/>
                    <a:pt x="93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5605;p61"/>
            <p:cNvSpPr/>
            <p:nvPr/>
          </p:nvSpPr>
          <p:spPr>
            <a:xfrm>
              <a:off x="1422516" y="2019360"/>
              <a:ext cx="26960" cy="9433"/>
            </a:xfrm>
            <a:custGeom>
              <a:avLst/>
              <a:gdLst/>
              <a:ahLst/>
              <a:cxnLst/>
              <a:rect l="l" t="t" r="r" b="b"/>
              <a:pathLst>
                <a:path w="1169" h="409" extrusionOk="0">
                  <a:moveTo>
                    <a:pt x="886" y="1"/>
                  </a:moveTo>
                  <a:cubicBezTo>
                    <a:pt x="780" y="1"/>
                    <a:pt x="669" y="35"/>
                    <a:pt x="568" y="54"/>
                  </a:cubicBezTo>
                  <a:cubicBezTo>
                    <a:pt x="424" y="81"/>
                    <a:pt x="287" y="123"/>
                    <a:pt x="142" y="153"/>
                  </a:cubicBezTo>
                  <a:cubicBezTo>
                    <a:pt x="1" y="183"/>
                    <a:pt x="44" y="408"/>
                    <a:pt x="180" y="408"/>
                  </a:cubicBezTo>
                  <a:cubicBezTo>
                    <a:pt x="184" y="408"/>
                    <a:pt x="187" y="408"/>
                    <a:pt x="191" y="408"/>
                  </a:cubicBezTo>
                  <a:cubicBezTo>
                    <a:pt x="343" y="397"/>
                    <a:pt x="492" y="397"/>
                    <a:pt x="643" y="381"/>
                  </a:cubicBezTo>
                  <a:cubicBezTo>
                    <a:pt x="784" y="367"/>
                    <a:pt x="929" y="374"/>
                    <a:pt x="1050" y="290"/>
                  </a:cubicBezTo>
                  <a:cubicBezTo>
                    <a:pt x="1168" y="214"/>
                    <a:pt x="1115" y="54"/>
                    <a:pt x="998" y="16"/>
                  </a:cubicBezTo>
                  <a:cubicBezTo>
                    <a:pt x="961" y="5"/>
                    <a:pt x="924" y="1"/>
                    <a:pt x="88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5606;p61"/>
            <p:cNvSpPr/>
            <p:nvPr/>
          </p:nvSpPr>
          <p:spPr>
            <a:xfrm>
              <a:off x="1476367" y="2022312"/>
              <a:ext cx="29382" cy="10932"/>
            </a:xfrm>
            <a:custGeom>
              <a:avLst/>
              <a:gdLst/>
              <a:ahLst/>
              <a:cxnLst/>
              <a:rect l="l" t="t" r="r" b="b"/>
              <a:pathLst>
                <a:path w="1274" h="474" extrusionOk="0">
                  <a:moveTo>
                    <a:pt x="998" y="0"/>
                  </a:moveTo>
                  <a:cubicBezTo>
                    <a:pt x="833" y="0"/>
                    <a:pt x="679" y="30"/>
                    <a:pt x="514" y="67"/>
                  </a:cubicBezTo>
                  <a:cubicBezTo>
                    <a:pt x="354" y="97"/>
                    <a:pt x="153" y="93"/>
                    <a:pt x="42" y="227"/>
                  </a:cubicBezTo>
                  <a:cubicBezTo>
                    <a:pt x="0" y="272"/>
                    <a:pt x="0" y="353"/>
                    <a:pt x="54" y="394"/>
                  </a:cubicBezTo>
                  <a:cubicBezTo>
                    <a:pt x="126" y="455"/>
                    <a:pt x="215" y="473"/>
                    <a:pt x="308" y="473"/>
                  </a:cubicBezTo>
                  <a:cubicBezTo>
                    <a:pt x="400" y="473"/>
                    <a:pt x="497" y="455"/>
                    <a:pt x="586" y="444"/>
                  </a:cubicBezTo>
                  <a:cubicBezTo>
                    <a:pt x="795" y="416"/>
                    <a:pt x="977" y="367"/>
                    <a:pt x="1156" y="249"/>
                  </a:cubicBezTo>
                  <a:cubicBezTo>
                    <a:pt x="1274" y="170"/>
                    <a:pt x="1198" y="10"/>
                    <a:pt x="1072" y="2"/>
                  </a:cubicBezTo>
                  <a:cubicBezTo>
                    <a:pt x="1047" y="1"/>
                    <a:pt x="1023" y="0"/>
                    <a:pt x="9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5607;p61"/>
            <p:cNvSpPr/>
            <p:nvPr/>
          </p:nvSpPr>
          <p:spPr>
            <a:xfrm>
              <a:off x="1493594" y="1982968"/>
              <a:ext cx="39921" cy="14299"/>
            </a:xfrm>
            <a:custGeom>
              <a:avLst/>
              <a:gdLst/>
              <a:ahLst/>
              <a:cxnLst/>
              <a:rect l="l" t="t" r="r" b="b"/>
              <a:pathLst>
                <a:path w="1731" h="620" extrusionOk="0">
                  <a:moveTo>
                    <a:pt x="1579" y="1"/>
                  </a:moveTo>
                  <a:cubicBezTo>
                    <a:pt x="1577" y="1"/>
                    <a:pt x="1575" y="1"/>
                    <a:pt x="1573" y="1"/>
                  </a:cubicBezTo>
                  <a:cubicBezTo>
                    <a:pt x="1078" y="43"/>
                    <a:pt x="604" y="211"/>
                    <a:pt x="139" y="385"/>
                  </a:cubicBezTo>
                  <a:cubicBezTo>
                    <a:pt x="1" y="439"/>
                    <a:pt x="58" y="619"/>
                    <a:pt x="192" y="619"/>
                  </a:cubicBezTo>
                  <a:cubicBezTo>
                    <a:pt x="201" y="619"/>
                    <a:pt x="210" y="619"/>
                    <a:pt x="220" y="617"/>
                  </a:cubicBezTo>
                  <a:cubicBezTo>
                    <a:pt x="706" y="522"/>
                    <a:pt x="1192" y="420"/>
                    <a:pt x="1637" y="195"/>
                  </a:cubicBezTo>
                  <a:cubicBezTo>
                    <a:pt x="1730" y="151"/>
                    <a:pt x="1674" y="1"/>
                    <a:pt x="15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5608;p61"/>
            <p:cNvSpPr/>
            <p:nvPr/>
          </p:nvSpPr>
          <p:spPr>
            <a:xfrm>
              <a:off x="1528327" y="2032206"/>
              <a:ext cx="39068" cy="10816"/>
            </a:xfrm>
            <a:custGeom>
              <a:avLst/>
              <a:gdLst/>
              <a:ahLst/>
              <a:cxnLst/>
              <a:rect l="l" t="t" r="r" b="b"/>
              <a:pathLst>
                <a:path w="1694" h="469" extrusionOk="0">
                  <a:moveTo>
                    <a:pt x="1288" y="0"/>
                  </a:moveTo>
                  <a:cubicBezTo>
                    <a:pt x="903" y="0"/>
                    <a:pt x="460" y="146"/>
                    <a:pt x="120" y="238"/>
                  </a:cubicBezTo>
                  <a:cubicBezTo>
                    <a:pt x="1" y="271"/>
                    <a:pt x="25" y="468"/>
                    <a:pt x="142" y="468"/>
                  </a:cubicBezTo>
                  <a:cubicBezTo>
                    <a:pt x="149" y="468"/>
                    <a:pt x="155" y="468"/>
                    <a:pt x="162" y="467"/>
                  </a:cubicBezTo>
                  <a:cubicBezTo>
                    <a:pt x="402" y="425"/>
                    <a:pt x="644" y="394"/>
                    <a:pt x="888" y="375"/>
                  </a:cubicBezTo>
                  <a:cubicBezTo>
                    <a:pt x="1109" y="357"/>
                    <a:pt x="1348" y="372"/>
                    <a:pt x="1557" y="300"/>
                  </a:cubicBezTo>
                  <a:cubicBezTo>
                    <a:pt x="1694" y="254"/>
                    <a:pt x="1683" y="56"/>
                    <a:pt x="1542" y="26"/>
                  </a:cubicBezTo>
                  <a:cubicBezTo>
                    <a:pt x="1462" y="8"/>
                    <a:pt x="1377" y="0"/>
                    <a:pt x="128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5609;p61"/>
            <p:cNvSpPr/>
            <p:nvPr/>
          </p:nvSpPr>
          <p:spPr>
            <a:xfrm>
              <a:off x="1552335" y="2002294"/>
              <a:ext cx="31365" cy="9778"/>
            </a:xfrm>
            <a:custGeom>
              <a:avLst/>
              <a:gdLst/>
              <a:ahLst/>
              <a:cxnLst/>
              <a:rect l="l" t="t" r="r" b="b"/>
              <a:pathLst>
                <a:path w="1360" h="424" extrusionOk="0">
                  <a:moveTo>
                    <a:pt x="982" y="1"/>
                  </a:moveTo>
                  <a:cubicBezTo>
                    <a:pt x="887" y="1"/>
                    <a:pt x="789" y="14"/>
                    <a:pt x="698" y="23"/>
                  </a:cubicBezTo>
                  <a:cubicBezTo>
                    <a:pt x="508" y="42"/>
                    <a:pt x="330" y="84"/>
                    <a:pt x="147" y="140"/>
                  </a:cubicBezTo>
                  <a:cubicBezTo>
                    <a:pt x="1" y="188"/>
                    <a:pt x="34" y="423"/>
                    <a:pt x="180" y="423"/>
                  </a:cubicBezTo>
                  <a:cubicBezTo>
                    <a:pt x="185" y="423"/>
                    <a:pt x="191" y="423"/>
                    <a:pt x="196" y="422"/>
                  </a:cubicBezTo>
                  <a:cubicBezTo>
                    <a:pt x="372" y="399"/>
                    <a:pt x="547" y="384"/>
                    <a:pt x="717" y="377"/>
                  </a:cubicBezTo>
                  <a:cubicBezTo>
                    <a:pt x="735" y="376"/>
                    <a:pt x="752" y="375"/>
                    <a:pt x="770" y="375"/>
                  </a:cubicBezTo>
                  <a:cubicBezTo>
                    <a:pt x="841" y="375"/>
                    <a:pt x="914" y="381"/>
                    <a:pt x="987" y="381"/>
                  </a:cubicBezTo>
                  <a:cubicBezTo>
                    <a:pt x="1066" y="381"/>
                    <a:pt x="1144" y="374"/>
                    <a:pt x="1216" y="346"/>
                  </a:cubicBezTo>
                  <a:cubicBezTo>
                    <a:pt x="1342" y="296"/>
                    <a:pt x="1360" y="121"/>
                    <a:pt x="1235" y="53"/>
                  </a:cubicBezTo>
                  <a:cubicBezTo>
                    <a:pt x="1158" y="13"/>
                    <a:pt x="1071" y="1"/>
                    <a:pt x="98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5610;p61"/>
            <p:cNvSpPr/>
            <p:nvPr/>
          </p:nvSpPr>
          <p:spPr>
            <a:xfrm>
              <a:off x="1575143" y="1969246"/>
              <a:ext cx="35908" cy="11093"/>
            </a:xfrm>
            <a:custGeom>
              <a:avLst/>
              <a:gdLst/>
              <a:ahLst/>
              <a:cxnLst/>
              <a:rect l="l" t="t" r="r" b="b"/>
              <a:pathLst>
                <a:path w="1557" h="481" extrusionOk="0">
                  <a:moveTo>
                    <a:pt x="942" y="1"/>
                  </a:moveTo>
                  <a:cubicBezTo>
                    <a:pt x="658" y="1"/>
                    <a:pt x="363" y="94"/>
                    <a:pt x="139" y="227"/>
                  </a:cubicBezTo>
                  <a:cubicBezTo>
                    <a:pt x="1" y="309"/>
                    <a:pt x="101" y="481"/>
                    <a:pt x="234" y="481"/>
                  </a:cubicBezTo>
                  <a:cubicBezTo>
                    <a:pt x="243" y="481"/>
                    <a:pt x="252" y="480"/>
                    <a:pt x="261" y="478"/>
                  </a:cubicBezTo>
                  <a:cubicBezTo>
                    <a:pt x="458" y="436"/>
                    <a:pt x="649" y="395"/>
                    <a:pt x="854" y="383"/>
                  </a:cubicBezTo>
                  <a:cubicBezTo>
                    <a:pt x="1041" y="376"/>
                    <a:pt x="1234" y="376"/>
                    <a:pt x="1413" y="341"/>
                  </a:cubicBezTo>
                  <a:cubicBezTo>
                    <a:pt x="1523" y="322"/>
                    <a:pt x="1557" y="194"/>
                    <a:pt x="1458" y="132"/>
                  </a:cubicBezTo>
                  <a:cubicBezTo>
                    <a:pt x="1306" y="40"/>
                    <a:pt x="1126" y="1"/>
                    <a:pt x="9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5611;p61"/>
            <p:cNvSpPr/>
            <p:nvPr/>
          </p:nvSpPr>
          <p:spPr>
            <a:xfrm>
              <a:off x="1589742" y="2028239"/>
              <a:ext cx="32126" cy="9871"/>
            </a:xfrm>
            <a:custGeom>
              <a:avLst/>
              <a:gdLst/>
              <a:ahLst/>
              <a:cxnLst/>
              <a:rect l="l" t="t" r="r" b="b"/>
              <a:pathLst>
                <a:path w="1393" h="428" extrusionOk="0">
                  <a:moveTo>
                    <a:pt x="834" y="0"/>
                  </a:moveTo>
                  <a:cubicBezTo>
                    <a:pt x="627" y="0"/>
                    <a:pt x="414" y="39"/>
                    <a:pt x="221" y="68"/>
                  </a:cubicBezTo>
                  <a:cubicBezTo>
                    <a:pt x="1" y="99"/>
                    <a:pt x="20" y="392"/>
                    <a:pt x="236" y="407"/>
                  </a:cubicBezTo>
                  <a:cubicBezTo>
                    <a:pt x="374" y="416"/>
                    <a:pt x="521" y="428"/>
                    <a:pt x="668" y="428"/>
                  </a:cubicBezTo>
                  <a:cubicBezTo>
                    <a:pt x="900" y="428"/>
                    <a:pt x="1132" y="397"/>
                    <a:pt x="1327" y="274"/>
                  </a:cubicBezTo>
                  <a:cubicBezTo>
                    <a:pt x="1392" y="236"/>
                    <a:pt x="1380" y="137"/>
                    <a:pt x="1316" y="103"/>
                  </a:cubicBezTo>
                  <a:cubicBezTo>
                    <a:pt x="1168" y="26"/>
                    <a:pt x="1003" y="0"/>
                    <a:pt x="83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5612;p61"/>
            <p:cNvSpPr/>
            <p:nvPr/>
          </p:nvSpPr>
          <p:spPr>
            <a:xfrm>
              <a:off x="1616310" y="1992193"/>
              <a:ext cx="34663" cy="10355"/>
            </a:xfrm>
            <a:custGeom>
              <a:avLst/>
              <a:gdLst/>
              <a:ahLst/>
              <a:cxnLst/>
              <a:rect l="l" t="t" r="r" b="b"/>
              <a:pathLst>
                <a:path w="1503" h="449" extrusionOk="0">
                  <a:moveTo>
                    <a:pt x="1205" y="0"/>
                  </a:moveTo>
                  <a:cubicBezTo>
                    <a:pt x="963" y="0"/>
                    <a:pt x="724" y="37"/>
                    <a:pt x="482" y="37"/>
                  </a:cubicBezTo>
                  <a:cubicBezTo>
                    <a:pt x="414" y="37"/>
                    <a:pt x="346" y="34"/>
                    <a:pt x="278" y="27"/>
                  </a:cubicBezTo>
                  <a:cubicBezTo>
                    <a:pt x="270" y="26"/>
                    <a:pt x="263" y="26"/>
                    <a:pt x="255" y="26"/>
                  </a:cubicBezTo>
                  <a:cubicBezTo>
                    <a:pt x="57" y="26"/>
                    <a:pt x="1" y="303"/>
                    <a:pt x="210" y="366"/>
                  </a:cubicBezTo>
                  <a:cubicBezTo>
                    <a:pt x="375" y="415"/>
                    <a:pt x="558" y="448"/>
                    <a:pt x="741" y="448"/>
                  </a:cubicBezTo>
                  <a:cubicBezTo>
                    <a:pt x="982" y="448"/>
                    <a:pt x="1221" y="389"/>
                    <a:pt x="1407" y="229"/>
                  </a:cubicBezTo>
                  <a:cubicBezTo>
                    <a:pt x="1502" y="148"/>
                    <a:pt x="1460" y="12"/>
                    <a:pt x="1335" y="4"/>
                  </a:cubicBezTo>
                  <a:cubicBezTo>
                    <a:pt x="1291" y="1"/>
                    <a:pt x="1248" y="0"/>
                    <a:pt x="120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5613;p61"/>
            <p:cNvSpPr/>
            <p:nvPr/>
          </p:nvSpPr>
          <p:spPr>
            <a:xfrm>
              <a:off x="1644216" y="1965071"/>
              <a:ext cx="24193" cy="8625"/>
            </a:xfrm>
            <a:custGeom>
              <a:avLst/>
              <a:gdLst/>
              <a:ahLst/>
              <a:cxnLst/>
              <a:rect l="l" t="t" r="r" b="b"/>
              <a:pathLst>
                <a:path w="1049" h="374" extrusionOk="0">
                  <a:moveTo>
                    <a:pt x="236" y="1"/>
                  </a:moveTo>
                  <a:cubicBezTo>
                    <a:pt x="61" y="1"/>
                    <a:pt x="0" y="272"/>
                    <a:pt x="190" y="294"/>
                  </a:cubicBezTo>
                  <a:cubicBezTo>
                    <a:pt x="315" y="310"/>
                    <a:pt x="444" y="329"/>
                    <a:pt x="569" y="344"/>
                  </a:cubicBezTo>
                  <a:cubicBezTo>
                    <a:pt x="647" y="354"/>
                    <a:pt x="728" y="373"/>
                    <a:pt x="807" y="373"/>
                  </a:cubicBezTo>
                  <a:cubicBezTo>
                    <a:pt x="849" y="373"/>
                    <a:pt x="891" y="368"/>
                    <a:pt x="931" y="352"/>
                  </a:cubicBezTo>
                  <a:cubicBezTo>
                    <a:pt x="1048" y="302"/>
                    <a:pt x="1048" y="166"/>
                    <a:pt x="950" y="101"/>
                  </a:cubicBezTo>
                  <a:cubicBezTo>
                    <a:pt x="855" y="36"/>
                    <a:pt x="722" y="43"/>
                    <a:pt x="611" y="36"/>
                  </a:cubicBezTo>
                  <a:cubicBezTo>
                    <a:pt x="490" y="24"/>
                    <a:pt x="372" y="13"/>
                    <a:pt x="250" y="1"/>
                  </a:cubicBezTo>
                  <a:cubicBezTo>
                    <a:pt x="245" y="1"/>
                    <a:pt x="241" y="1"/>
                    <a:pt x="23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5614;p61"/>
            <p:cNvSpPr/>
            <p:nvPr/>
          </p:nvSpPr>
          <p:spPr>
            <a:xfrm>
              <a:off x="1648390" y="2032783"/>
              <a:ext cx="27214" cy="9179"/>
            </a:xfrm>
            <a:custGeom>
              <a:avLst/>
              <a:gdLst/>
              <a:ahLst/>
              <a:cxnLst/>
              <a:rect l="l" t="t" r="r" b="b"/>
              <a:pathLst>
                <a:path w="1180" h="398" extrusionOk="0">
                  <a:moveTo>
                    <a:pt x="165" y="1"/>
                  </a:moveTo>
                  <a:cubicBezTo>
                    <a:pt x="58" y="1"/>
                    <a:pt x="1" y="157"/>
                    <a:pt x="88" y="225"/>
                  </a:cubicBezTo>
                  <a:cubicBezTo>
                    <a:pt x="249" y="346"/>
                    <a:pt x="469" y="397"/>
                    <a:pt x="685" y="397"/>
                  </a:cubicBezTo>
                  <a:cubicBezTo>
                    <a:pt x="824" y="397"/>
                    <a:pt x="960" y="376"/>
                    <a:pt x="1077" y="339"/>
                  </a:cubicBezTo>
                  <a:cubicBezTo>
                    <a:pt x="1180" y="305"/>
                    <a:pt x="1180" y="138"/>
                    <a:pt x="1065" y="118"/>
                  </a:cubicBezTo>
                  <a:cubicBezTo>
                    <a:pt x="913" y="99"/>
                    <a:pt x="762" y="81"/>
                    <a:pt x="609" y="66"/>
                  </a:cubicBezTo>
                  <a:cubicBezTo>
                    <a:pt x="461" y="46"/>
                    <a:pt x="313" y="1"/>
                    <a:pt x="16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5615;p61"/>
            <p:cNvSpPr/>
            <p:nvPr/>
          </p:nvSpPr>
          <p:spPr>
            <a:xfrm>
              <a:off x="1676503" y="2009697"/>
              <a:ext cx="22947" cy="9179"/>
            </a:xfrm>
            <a:custGeom>
              <a:avLst/>
              <a:gdLst/>
              <a:ahLst/>
              <a:cxnLst/>
              <a:rect l="l" t="t" r="r" b="b"/>
              <a:pathLst>
                <a:path w="995" h="398" extrusionOk="0">
                  <a:moveTo>
                    <a:pt x="155" y="1"/>
                  </a:moveTo>
                  <a:cubicBezTo>
                    <a:pt x="49" y="1"/>
                    <a:pt x="1" y="174"/>
                    <a:pt x="109" y="223"/>
                  </a:cubicBezTo>
                  <a:cubicBezTo>
                    <a:pt x="238" y="279"/>
                    <a:pt x="375" y="325"/>
                    <a:pt x="512" y="356"/>
                  </a:cubicBezTo>
                  <a:cubicBezTo>
                    <a:pt x="586" y="374"/>
                    <a:pt x="675" y="398"/>
                    <a:pt x="758" y="398"/>
                  </a:cubicBezTo>
                  <a:cubicBezTo>
                    <a:pt x="816" y="398"/>
                    <a:pt x="872" y="386"/>
                    <a:pt x="919" y="352"/>
                  </a:cubicBezTo>
                  <a:cubicBezTo>
                    <a:pt x="980" y="310"/>
                    <a:pt x="994" y="207"/>
                    <a:pt x="930" y="154"/>
                  </a:cubicBezTo>
                  <a:cubicBezTo>
                    <a:pt x="824" y="74"/>
                    <a:pt x="694" y="105"/>
                    <a:pt x="569" y="89"/>
                  </a:cubicBezTo>
                  <a:cubicBezTo>
                    <a:pt x="436" y="74"/>
                    <a:pt x="310" y="47"/>
                    <a:pt x="185" y="5"/>
                  </a:cubicBezTo>
                  <a:cubicBezTo>
                    <a:pt x="174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5616;p61"/>
            <p:cNvSpPr/>
            <p:nvPr/>
          </p:nvSpPr>
          <p:spPr>
            <a:xfrm>
              <a:off x="1681046" y="1983014"/>
              <a:ext cx="33763" cy="13123"/>
            </a:xfrm>
            <a:custGeom>
              <a:avLst/>
              <a:gdLst/>
              <a:ahLst/>
              <a:cxnLst/>
              <a:rect l="l" t="t" r="r" b="b"/>
              <a:pathLst>
                <a:path w="1464" h="569" extrusionOk="0">
                  <a:moveTo>
                    <a:pt x="218" y="0"/>
                  </a:moveTo>
                  <a:cubicBezTo>
                    <a:pt x="39" y="0"/>
                    <a:pt x="0" y="265"/>
                    <a:pt x="190" y="323"/>
                  </a:cubicBezTo>
                  <a:cubicBezTo>
                    <a:pt x="383" y="379"/>
                    <a:pt x="581" y="444"/>
                    <a:pt x="779" y="490"/>
                  </a:cubicBezTo>
                  <a:cubicBezTo>
                    <a:pt x="920" y="522"/>
                    <a:pt x="1058" y="568"/>
                    <a:pt x="1200" y="568"/>
                  </a:cubicBezTo>
                  <a:cubicBezTo>
                    <a:pt x="1242" y="568"/>
                    <a:pt x="1284" y="564"/>
                    <a:pt x="1327" y="555"/>
                  </a:cubicBezTo>
                  <a:cubicBezTo>
                    <a:pt x="1441" y="528"/>
                    <a:pt x="1463" y="360"/>
                    <a:pt x="1380" y="292"/>
                  </a:cubicBezTo>
                  <a:cubicBezTo>
                    <a:pt x="1235" y="174"/>
                    <a:pt x="1037" y="155"/>
                    <a:pt x="858" y="113"/>
                  </a:cubicBezTo>
                  <a:cubicBezTo>
                    <a:pt x="660" y="64"/>
                    <a:pt x="455" y="37"/>
                    <a:pt x="254" y="4"/>
                  </a:cubicBezTo>
                  <a:cubicBezTo>
                    <a:pt x="242" y="1"/>
                    <a:pt x="230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5617;p61"/>
            <p:cNvSpPr/>
            <p:nvPr/>
          </p:nvSpPr>
          <p:spPr>
            <a:xfrm>
              <a:off x="1693108" y="2045859"/>
              <a:ext cx="19603" cy="8256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78" y="0"/>
                  </a:moveTo>
                  <a:cubicBezTo>
                    <a:pt x="19" y="0"/>
                    <a:pt x="0" y="275"/>
                    <a:pt x="165" y="297"/>
                  </a:cubicBezTo>
                  <a:cubicBezTo>
                    <a:pt x="267" y="308"/>
                    <a:pt x="366" y="323"/>
                    <a:pt x="469" y="339"/>
                  </a:cubicBezTo>
                  <a:cubicBezTo>
                    <a:pt x="524" y="346"/>
                    <a:pt x="576" y="357"/>
                    <a:pt x="627" y="357"/>
                  </a:cubicBezTo>
                  <a:cubicBezTo>
                    <a:pt x="676" y="357"/>
                    <a:pt x="723" y="348"/>
                    <a:pt x="769" y="316"/>
                  </a:cubicBezTo>
                  <a:cubicBezTo>
                    <a:pt x="849" y="267"/>
                    <a:pt x="845" y="160"/>
                    <a:pt x="784" y="99"/>
                  </a:cubicBezTo>
                  <a:cubicBezTo>
                    <a:pt x="704" y="20"/>
                    <a:pt x="594" y="31"/>
                    <a:pt x="492" y="23"/>
                  </a:cubicBezTo>
                  <a:lnTo>
                    <a:pt x="188" y="0"/>
                  </a:lnTo>
                  <a:cubicBezTo>
                    <a:pt x="184" y="0"/>
                    <a:pt x="181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5618;p61"/>
            <p:cNvSpPr/>
            <p:nvPr/>
          </p:nvSpPr>
          <p:spPr>
            <a:xfrm>
              <a:off x="1723066" y="2024872"/>
              <a:ext cx="21540" cy="10678"/>
            </a:xfrm>
            <a:custGeom>
              <a:avLst/>
              <a:gdLst/>
              <a:ahLst/>
              <a:cxnLst/>
              <a:rect l="l" t="t" r="r" b="b"/>
              <a:pathLst>
                <a:path w="934" h="463" extrusionOk="0">
                  <a:moveTo>
                    <a:pt x="269" y="0"/>
                  </a:moveTo>
                  <a:cubicBezTo>
                    <a:pt x="65" y="0"/>
                    <a:pt x="0" y="300"/>
                    <a:pt x="223" y="351"/>
                  </a:cubicBezTo>
                  <a:cubicBezTo>
                    <a:pt x="371" y="389"/>
                    <a:pt x="519" y="424"/>
                    <a:pt x="672" y="458"/>
                  </a:cubicBezTo>
                  <a:cubicBezTo>
                    <a:pt x="685" y="461"/>
                    <a:pt x="699" y="463"/>
                    <a:pt x="714" y="463"/>
                  </a:cubicBezTo>
                  <a:cubicBezTo>
                    <a:pt x="772" y="463"/>
                    <a:pt x="836" y="439"/>
                    <a:pt x="869" y="393"/>
                  </a:cubicBezTo>
                  <a:cubicBezTo>
                    <a:pt x="919" y="325"/>
                    <a:pt x="934" y="268"/>
                    <a:pt x="911" y="188"/>
                  </a:cubicBezTo>
                  <a:cubicBezTo>
                    <a:pt x="888" y="128"/>
                    <a:pt x="823" y="59"/>
                    <a:pt x="755" y="51"/>
                  </a:cubicBezTo>
                  <a:cubicBezTo>
                    <a:pt x="603" y="36"/>
                    <a:pt x="447" y="17"/>
                    <a:pt x="295" y="2"/>
                  </a:cubicBezTo>
                  <a:cubicBezTo>
                    <a:pt x="286" y="1"/>
                    <a:pt x="277" y="0"/>
                    <a:pt x="26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5619;p61"/>
            <p:cNvSpPr/>
            <p:nvPr/>
          </p:nvSpPr>
          <p:spPr>
            <a:xfrm>
              <a:off x="1570738" y="2056837"/>
              <a:ext cx="23316" cy="11370"/>
            </a:xfrm>
            <a:custGeom>
              <a:avLst/>
              <a:gdLst/>
              <a:ahLst/>
              <a:cxnLst/>
              <a:rect l="l" t="t" r="r" b="b"/>
              <a:pathLst>
                <a:path w="1011" h="493" extrusionOk="0">
                  <a:moveTo>
                    <a:pt x="197" y="1"/>
                  </a:moveTo>
                  <a:cubicBezTo>
                    <a:pt x="89" y="1"/>
                    <a:pt x="0" y="137"/>
                    <a:pt x="106" y="216"/>
                  </a:cubicBezTo>
                  <a:cubicBezTo>
                    <a:pt x="216" y="304"/>
                    <a:pt x="330" y="372"/>
                    <a:pt x="460" y="425"/>
                  </a:cubicBezTo>
                  <a:cubicBezTo>
                    <a:pt x="572" y="475"/>
                    <a:pt x="671" y="492"/>
                    <a:pt x="785" y="492"/>
                  </a:cubicBezTo>
                  <a:cubicBezTo>
                    <a:pt x="810" y="492"/>
                    <a:pt x="836" y="491"/>
                    <a:pt x="863" y="490"/>
                  </a:cubicBezTo>
                  <a:cubicBezTo>
                    <a:pt x="977" y="486"/>
                    <a:pt x="1011" y="326"/>
                    <a:pt x="909" y="277"/>
                  </a:cubicBezTo>
                  <a:cubicBezTo>
                    <a:pt x="798" y="224"/>
                    <a:pt x="699" y="174"/>
                    <a:pt x="581" y="137"/>
                  </a:cubicBezTo>
                  <a:cubicBezTo>
                    <a:pt x="467" y="102"/>
                    <a:pt x="356" y="56"/>
                    <a:pt x="247" y="11"/>
                  </a:cubicBezTo>
                  <a:cubicBezTo>
                    <a:pt x="230" y="4"/>
                    <a:pt x="214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5620;p61"/>
            <p:cNvSpPr/>
            <p:nvPr/>
          </p:nvSpPr>
          <p:spPr>
            <a:xfrm>
              <a:off x="1526897" y="2074457"/>
              <a:ext cx="24469" cy="10124"/>
            </a:xfrm>
            <a:custGeom>
              <a:avLst/>
              <a:gdLst/>
              <a:ahLst/>
              <a:cxnLst/>
              <a:rect l="l" t="t" r="r" b="b"/>
              <a:pathLst>
                <a:path w="1061" h="439" extrusionOk="0">
                  <a:moveTo>
                    <a:pt x="160" y="1"/>
                  </a:moveTo>
                  <a:cubicBezTo>
                    <a:pt x="23" y="1"/>
                    <a:pt x="0" y="197"/>
                    <a:pt x="136" y="243"/>
                  </a:cubicBezTo>
                  <a:cubicBezTo>
                    <a:pt x="258" y="285"/>
                    <a:pt x="383" y="331"/>
                    <a:pt x="506" y="368"/>
                  </a:cubicBezTo>
                  <a:cubicBezTo>
                    <a:pt x="613" y="399"/>
                    <a:pt x="721" y="439"/>
                    <a:pt x="833" y="439"/>
                  </a:cubicBezTo>
                  <a:cubicBezTo>
                    <a:pt x="846" y="439"/>
                    <a:pt x="860" y="438"/>
                    <a:pt x="874" y="437"/>
                  </a:cubicBezTo>
                  <a:cubicBezTo>
                    <a:pt x="976" y="426"/>
                    <a:pt x="1060" y="273"/>
                    <a:pt x="954" y="201"/>
                  </a:cubicBezTo>
                  <a:cubicBezTo>
                    <a:pt x="745" y="57"/>
                    <a:pt x="437" y="45"/>
                    <a:pt x="186" y="3"/>
                  </a:cubicBezTo>
                  <a:cubicBezTo>
                    <a:pt x="177" y="2"/>
                    <a:pt x="168" y="1"/>
                    <a:pt x="16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5621;p61"/>
            <p:cNvSpPr/>
            <p:nvPr/>
          </p:nvSpPr>
          <p:spPr>
            <a:xfrm>
              <a:off x="1521177" y="2106537"/>
              <a:ext cx="27191" cy="8994"/>
            </a:xfrm>
            <a:custGeom>
              <a:avLst/>
              <a:gdLst/>
              <a:ahLst/>
              <a:cxnLst/>
              <a:rect l="l" t="t" r="r" b="b"/>
              <a:pathLst>
                <a:path w="1179" h="390" extrusionOk="0">
                  <a:moveTo>
                    <a:pt x="658" y="0"/>
                  </a:moveTo>
                  <a:cubicBezTo>
                    <a:pt x="472" y="0"/>
                    <a:pt x="293" y="12"/>
                    <a:pt x="107" y="31"/>
                  </a:cubicBezTo>
                  <a:cubicBezTo>
                    <a:pt x="1" y="42"/>
                    <a:pt x="1" y="175"/>
                    <a:pt x="92" y="205"/>
                  </a:cubicBezTo>
                  <a:cubicBezTo>
                    <a:pt x="270" y="267"/>
                    <a:pt x="445" y="316"/>
                    <a:pt x="631" y="354"/>
                  </a:cubicBezTo>
                  <a:cubicBezTo>
                    <a:pt x="714" y="373"/>
                    <a:pt x="796" y="390"/>
                    <a:pt x="876" y="390"/>
                  </a:cubicBezTo>
                  <a:cubicBezTo>
                    <a:pt x="953" y="390"/>
                    <a:pt x="1028" y="374"/>
                    <a:pt x="1103" y="331"/>
                  </a:cubicBezTo>
                  <a:cubicBezTo>
                    <a:pt x="1179" y="286"/>
                    <a:pt x="1175" y="175"/>
                    <a:pt x="1119" y="118"/>
                  </a:cubicBezTo>
                  <a:cubicBezTo>
                    <a:pt x="989" y="0"/>
                    <a:pt x="822" y="4"/>
                    <a:pt x="6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5622;p61"/>
            <p:cNvSpPr/>
            <p:nvPr/>
          </p:nvSpPr>
          <p:spPr>
            <a:xfrm>
              <a:off x="1474268" y="2105130"/>
              <a:ext cx="25622" cy="11393"/>
            </a:xfrm>
            <a:custGeom>
              <a:avLst/>
              <a:gdLst/>
              <a:ahLst/>
              <a:cxnLst/>
              <a:rect l="l" t="t" r="r" b="b"/>
              <a:pathLst>
                <a:path w="1111" h="494" extrusionOk="0">
                  <a:moveTo>
                    <a:pt x="201" y="0"/>
                  </a:moveTo>
                  <a:cubicBezTo>
                    <a:pt x="96" y="0"/>
                    <a:pt x="0" y="136"/>
                    <a:pt x="110" y="210"/>
                  </a:cubicBezTo>
                  <a:cubicBezTo>
                    <a:pt x="323" y="353"/>
                    <a:pt x="568" y="494"/>
                    <a:pt x="827" y="494"/>
                  </a:cubicBezTo>
                  <a:cubicBezTo>
                    <a:pt x="884" y="494"/>
                    <a:pt x="942" y="487"/>
                    <a:pt x="1000" y="472"/>
                  </a:cubicBezTo>
                  <a:cubicBezTo>
                    <a:pt x="1107" y="442"/>
                    <a:pt x="1110" y="286"/>
                    <a:pt x="1016" y="236"/>
                  </a:cubicBezTo>
                  <a:cubicBezTo>
                    <a:pt x="776" y="115"/>
                    <a:pt x="495" y="107"/>
                    <a:pt x="244" y="8"/>
                  </a:cubicBezTo>
                  <a:cubicBezTo>
                    <a:pt x="230" y="3"/>
                    <a:pt x="215" y="0"/>
                    <a:pt x="20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5623;p61"/>
            <p:cNvSpPr/>
            <p:nvPr/>
          </p:nvSpPr>
          <p:spPr>
            <a:xfrm>
              <a:off x="1526874" y="2149733"/>
              <a:ext cx="30627" cy="10470"/>
            </a:xfrm>
            <a:custGeom>
              <a:avLst/>
              <a:gdLst/>
              <a:ahLst/>
              <a:cxnLst/>
              <a:rect l="l" t="t" r="r" b="b"/>
              <a:pathLst>
                <a:path w="1328" h="454" extrusionOk="0">
                  <a:moveTo>
                    <a:pt x="506" y="0"/>
                  </a:moveTo>
                  <a:cubicBezTo>
                    <a:pt x="401" y="0"/>
                    <a:pt x="296" y="5"/>
                    <a:pt x="187" y="10"/>
                  </a:cubicBezTo>
                  <a:cubicBezTo>
                    <a:pt x="31" y="17"/>
                    <a:pt x="0" y="275"/>
                    <a:pt x="168" y="294"/>
                  </a:cubicBezTo>
                  <a:cubicBezTo>
                    <a:pt x="342" y="310"/>
                    <a:pt x="517" y="348"/>
                    <a:pt x="689" y="385"/>
                  </a:cubicBezTo>
                  <a:cubicBezTo>
                    <a:pt x="806" y="413"/>
                    <a:pt x="928" y="454"/>
                    <a:pt x="1047" y="454"/>
                  </a:cubicBezTo>
                  <a:cubicBezTo>
                    <a:pt x="1094" y="454"/>
                    <a:pt x="1141" y="447"/>
                    <a:pt x="1186" y="431"/>
                  </a:cubicBezTo>
                  <a:cubicBezTo>
                    <a:pt x="1312" y="389"/>
                    <a:pt x="1328" y="245"/>
                    <a:pt x="1244" y="157"/>
                  </a:cubicBezTo>
                  <a:cubicBezTo>
                    <a:pt x="1122" y="32"/>
                    <a:pt x="913" y="20"/>
                    <a:pt x="746" y="10"/>
                  </a:cubicBezTo>
                  <a:cubicBezTo>
                    <a:pt x="664" y="3"/>
                    <a:pt x="585" y="0"/>
                    <a:pt x="50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5624;p61"/>
            <p:cNvSpPr/>
            <p:nvPr/>
          </p:nvSpPr>
          <p:spPr>
            <a:xfrm>
              <a:off x="1497838" y="2166707"/>
              <a:ext cx="24585" cy="14737"/>
            </a:xfrm>
            <a:custGeom>
              <a:avLst/>
              <a:gdLst/>
              <a:ahLst/>
              <a:cxnLst/>
              <a:rect l="l" t="t" r="r" b="b"/>
              <a:pathLst>
                <a:path w="1066" h="639" extrusionOk="0">
                  <a:moveTo>
                    <a:pt x="232" y="0"/>
                  </a:moveTo>
                  <a:cubicBezTo>
                    <a:pt x="103" y="0"/>
                    <a:pt x="1" y="196"/>
                    <a:pt x="123" y="292"/>
                  </a:cubicBezTo>
                  <a:cubicBezTo>
                    <a:pt x="252" y="395"/>
                    <a:pt x="389" y="497"/>
                    <a:pt x="541" y="562"/>
                  </a:cubicBezTo>
                  <a:cubicBezTo>
                    <a:pt x="631" y="602"/>
                    <a:pt x="742" y="639"/>
                    <a:pt x="849" y="639"/>
                  </a:cubicBezTo>
                  <a:cubicBezTo>
                    <a:pt x="904" y="639"/>
                    <a:pt x="959" y="629"/>
                    <a:pt x="1008" y="604"/>
                  </a:cubicBezTo>
                  <a:cubicBezTo>
                    <a:pt x="1062" y="577"/>
                    <a:pt x="1066" y="493"/>
                    <a:pt x="1039" y="448"/>
                  </a:cubicBezTo>
                  <a:cubicBezTo>
                    <a:pt x="971" y="337"/>
                    <a:pt x="803" y="274"/>
                    <a:pt x="689" y="223"/>
                  </a:cubicBezTo>
                  <a:cubicBezTo>
                    <a:pt x="557" y="163"/>
                    <a:pt x="427" y="102"/>
                    <a:pt x="306" y="23"/>
                  </a:cubicBezTo>
                  <a:cubicBezTo>
                    <a:pt x="281" y="7"/>
                    <a:pt x="256" y="0"/>
                    <a:pt x="23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5625;p61"/>
            <p:cNvSpPr/>
            <p:nvPr/>
          </p:nvSpPr>
          <p:spPr>
            <a:xfrm>
              <a:off x="1482363" y="2205382"/>
              <a:ext cx="25323" cy="15452"/>
            </a:xfrm>
            <a:custGeom>
              <a:avLst/>
              <a:gdLst/>
              <a:ahLst/>
              <a:cxnLst/>
              <a:rect l="l" t="t" r="r" b="b"/>
              <a:pathLst>
                <a:path w="1098" h="670" extrusionOk="0">
                  <a:moveTo>
                    <a:pt x="166" y="1"/>
                  </a:moveTo>
                  <a:cubicBezTo>
                    <a:pt x="63" y="1"/>
                    <a:pt x="1" y="158"/>
                    <a:pt x="91" y="224"/>
                  </a:cubicBezTo>
                  <a:cubicBezTo>
                    <a:pt x="219" y="326"/>
                    <a:pt x="352" y="425"/>
                    <a:pt x="493" y="508"/>
                  </a:cubicBezTo>
                  <a:cubicBezTo>
                    <a:pt x="566" y="550"/>
                    <a:pt x="642" y="573"/>
                    <a:pt x="714" y="608"/>
                  </a:cubicBezTo>
                  <a:cubicBezTo>
                    <a:pt x="786" y="638"/>
                    <a:pt x="842" y="669"/>
                    <a:pt x="919" y="669"/>
                  </a:cubicBezTo>
                  <a:cubicBezTo>
                    <a:pt x="927" y="669"/>
                    <a:pt x="936" y="669"/>
                    <a:pt x="946" y="668"/>
                  </a:cubicBezTo>
                  <a:cubicBezTo>
                    <a:pt x="1052" y="661"/>
                    <a:pt x="1098" y="554"/>
                    <a:pt x="1049" y="467"/>
                  </a:cubicBezTo>
                  <a:cubicBezTo>
                    <a:pt x="1010" y="394"/>
                    <a:pt x="949" y="364"/>
                    <a:pt x="885" y="322"/>
                  </a:cubicBezTo>
                  <a:cubicBezTo>
                    <a:pt x="809" y="276"/>
                    <a:pt x="740" y="220"/>
                    <a:pt x="661" y="182"/>
                  </a:cubicBezTo>
                  <a:cubicBezTo>
                    <a:pt x="512" y="109"/>
                    <a:pt x="356" y="57"/>
                    <a:pt x="201" y="6"/>
                  </a:cubicBezTo>
                  <a:cubicBezTo>
                    <a:pt x="189" y="2"/>
                    <a:pt x="177" y="1"/>
                    <a:pt x="16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5626;p61"/>
            <p:cNvSpPr/>
            <p:nvPr/>
          </p:nvSpPr>
          <p:spPr>
            <a:xfrm>
              <a:off x="1443134" y="2218666"/>
              <a:ext cx="22970" cy="14806"/>
            </a:xfrm>
            <a:custGeom>
              <a:avLst/>
              <a:gdLst/>
              <a:ahLst/>
              <a:cxnLst/>
              <a:rect l="l" t="t" r="r" b="b"/>
              <a:pathLst>
                <a:path w="996" h="642" extrusionOk="0">
                  <a:moveTo>
                    <a:pt x="168" y="0"/>
                  </a:moveTo>
                  <a:cubicBezTo>
                    <a:pt x="57" y="0"/>
                    <a:pt x="1" y="169"/>
                    <a:pt x="114" y="244"/>
                  </a:cubicBezTo>
                  <a:cubicBezTo>
                    <a:pt x="328" y="381"/>
                    <a:pt x="548" y="567"/>
                    <a:pt x="795" y="636"/>
                  </a:cubicBezTo>
                  <a:cubicBezTo>
                    <a:pt x="809" y="640"/>
                    <a:pt x="821" y="642"/>
                    <a:pt x="833" y="642"/>
                  </a:cubicBezTo>
                  <a:cubicBezTo>
                    <a:pt x="945" y="642"/>
                    <a:pt x="995" y="479"/>
                    <a:pt x="913" y="400"/>
                  </a:cubicBezTo>
                  <a:cubicBezTo>
                    <a:pt x="727" y="225"/>
                    <a:pt x="453" y="130"/>
                    <a:pt x="229" y="16"/>
                  </a:cubicBezTo>
                  <a:cubicBezTo>
                    <a:pt x="207" y="5"/>
                    <a:pt x="187" y="0"/>
                    <a:pt x="16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5627;p61"/>
            <p:cNvSpPr/>
            <p:nvPr/>
          </p:nvSpPr>
          <p:spPr>
            <a:xfrm>
              <a:off x="1398784" y="2219866"/>
              <a:ext cx="27514" cy="22647"/>
            </a:xfrm>
            <a:custGeom>
              <a:avLst/>
              <a:gdLst/>
              <a:ahLst/>
              <a:cxnLst/>
              <a:rect l="l" t="t" r="r" b="b"/>
              <a:pathLst>
                <a:path w="1193" h="982" extrusionOk="0">
                  <a:moveTo>
                    <a:pt x="156" y="0"/>
                  </a:moveTo>
                  <a:cubicBezTo>
                    <a:pt x="58" y="0"/>
                    <a:pt x="0" y="153"/>
                    <a:pt x="76" y="234"/>
                  </a:cubicBezTo>
                  <a:cubicBezTo>
                    <a:pt x="209" y="378"/>
                    <a:pt x="349" y="515"/>
                    <a:pt x="494" y="652"/>
                  </a:cubicBezTo>
                  <a:cubicBezTo>
                    <a:pt x="563" y="721"/>
                    <a:pt x="631" y="789"/>
                    <a:pt x="707" y="850"/>
                  </a:cubicBezTo>
                  <a:cubicBezTo>
                    <a:pt x="795" y="922"/>
                    <a:pt x="844" y="922"/>
                    <a:pt x="946" y="968"/>
                  </a:cubicBezTo>
                  <a:cubicBezTo>
                    <a:pt x="966" y="977"/>
                    <a:pt x="985" y="981"/>
                    <a:pt x="1005" y="981"/>
                  </a:cubicBezTo>
                  <a:cubicBezTo>
                    <a:pt x="1106" y="981"/>
                    <a:pt x="1193" y="865"/>
                    <a:pt x="1125" y="766"/>
                  </a:cubicBezTo>
                  <a:cubicBezTo>
                    <a:pt x="1068" y="679"/>
                    <a:pt x="1053" y="622"/>
                    <a:pt x="969" y="554"/>
                  </a:cubicBezTo>
                  <a:cubicBezTo>
                    <a:pt x="886" y="482"/>
                    <a:pt x="795" y="420"/>
                    <a:pt x="707" y="352"/>
                  </a:cubicBezTo>
                  <a:cubicBezTo>
                    <a:pt x="547" y="238"/>
                    <a:pt x="388" y="124"/>
                    <a:pt x="221" y="22"/>
                  </a:cubicBezTo>
                  <a:cubicBezTo>
                    <a:pt x="198" y="7"/>
                    <a:pt x="176" y="0"/>
                    <a:pt x="15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628;p61"/>
            <p:cNvSpPr/>
            <p:nvPr/>
          </p:nvSpPr>
          <p:spPr>
            <a:xfrm>
              <a:off x="1451736" y="2275354"/>
              <a:ext cx="30466" cy="14068"/>
            </a:xfrm>
            <a:custGeom>
              <a:avLst/>
              <a:gdLst/>
              <a:ahLst/>
              <a:cxnLst/>
              <a:rect l="l" t="t" r="r" b="b"/>
              <a:pathLst>
                <a:path w="1321" h="610" extrusionOk="0">
                  <a:moveTo>
                    <a:pt x="188" y="1"/>
                  </a:moveTo>
                  <a:cubicBezTo>
                    <a:pt x="63" y="1"/>
                    <a:pt x="1" y="210"/>
                    <a:pt x="133" y="265"/>
                  </a:cubicBezTo>
                  <a:cubicBezTo>
                    <a:pt x="297" y="334"/>
                    <a:pt x="449" y="413"/>
                    <a:pt x="612" y="482"/>
                  </a:cubicBezTo>
                  <a:cubicBezTo>
                    <a:pt x="685" y="513"/>
                    <a:pt x="761" y="550"/>
                    <a:pt x="836" y="573"/>
                  </a:cubicBezTo>
                  <a:cubicBezTo>
                    <a:pt x="920" y="596"/>
                    <a:pt x="1015" y="596"/>
                    <a:pt x="1107" y="608"/>
                  </a:cubicBezTo>
                  <a:cubicBezTo>
                    <a:pt x="1115" y="609"/>
                    <a:pt x="1123" y="609"/>
                    <a:pt x="1130" y="609"/>
                  </a:cubicBezTo>
                  <a:cubicBezTo>
                    <a:pt x="1266" y="609"/>
                    <a:pt x="1320" y="428"/>
                    <a:pt x="1194" y="353"/>
                  </a:cubicBezTo>
                  <a:cubicBezTo>
                    <a:pt x="1126" y="311"/>
                    <a:pt x="1057" y="254"/>
                    <a:pt x="985" y="220"/>
                  </a:cubicBezTo>
                  <a:cubicBezTo>
                    <a:pt x="909" y="182"/>
                    <a:pt x="814" y="166"/>
                    <a:pt x="731" y="140"/>
                  </a:cubicBezTo>
                  <a:cubicBezTo>
                    <a:pt x="563" y="90"/>
                    <a:pt x="392" y="57"/>
                    <a:pt x="224" y="6"/>
                  </a:cubicBezTo>
                  <a:cubicBezTo>
                    <a:pt x="212" y="2"/>
                    <a:pt x="200" y="1"/>
                    <a:pt x="18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629;p61"/>
            <p:cNvSpPr/>
            <p:nvPr/>
          </p:nvSpPr>
          <p:spPr>
            <a:xfrm>
              <a:off x="1476344" y="2252130"/>
              <a:ext cx="30996" cy="13146"/>
            </a:xfrm>
            <a:custGeom>
              <a:avLst/>
              <a:gdLst/>
              <a:ahLst/>
              <a:cxnLst/>
              <a:rect l="l" t="t" r="r" b="b"/>
              <a:pathLst>
                <a:path w="1344" h="570" extrusionOk="0">
                  <a:moveTo>
                    <a:pt x="196" y="0"/>
                  </a:moveTo>
                  <a:cubicBezTo>
                    <a:pt x="39" y="0"/>
                    <a:pt x="1" y="257"/>
                    <a:pt x="173" y="303"/>
                  </a:cubicBezTo>
                  <a:cubicBezTo>
                    <a:pt x="359" y="352"/>
                    <a:pt x="538" y="428"/>
                    <a:pt x="717" y="485"/>
                  </a:cubicBezTo>
                  <a:cubicBezTo>
                    <a:pt x="831" y="522"/>
                    <a:pt x="948" y="569"/>
                    <a:pt x="1064" y="569"/>
                  </a:cubicBezTo>
                  <a:cubicBezTo>
                    <a:pt x="1117" y="569"/>
                    <a:pt x="1170" y="559"/>
                    <a:pt x="1222" y="534"/>
                  </a:cubicBezTo>
                  <a:cubicBezTo>
                    <a:pt x="1298" y="501"/>
                    <a:pt x="1343" y="413"/>
                    <a:pt x="1291" y="334"/>
                  </a:cubicBezTo>
                  <a:cubicBezTo>
                    <a:pt x="1180" y="177"/>
                    <a:pt x="1005" y="155"/>
                    <a:pt x="831" y="116"/>
                  </a:cubicBezTo>
                  <a:cubicBezTo>
                    <a:pt x="633" y="74"/>
                    <a:pt x="431" y="55"/>
                    <a:pt x="238" y="6"/>
                  </a:cubicBezTo>
                  <a:cubicBezTo>
                    <a:pt x="223" y="2"/>
                    <a:pt x="209" y="0"/>
                    <a:pt x="19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630;p61"/>
            <p:cNvSpPr/>
            <p:nvPr/>
          </p:nvSpPr>
          <p:spPr>
            <a:xfrm>
              <a:off x="1516265" y="2223832"/>
              <a:ext cx="33694" cy="10839"/>
            </a:xfrm>
            <a:custGeom>
              <a:avLst/>
              <a:gdLst/>
              <a:ahLst/>
              <a:cxnLst/>
              <a:rect l="l" t="t" r="r" b="b"/>
              <a:pathLst>
                <a:path w="1461" h="470" extrusionOk="0">
                  <a:moveTo>
                    <a:pt x="1102" y="1"/>
                  </a:moveTo>
                  <a:cubicBezTo>
                    <a:pt x="1004" y="1"/>
                    <a:pt x="905" y="16"/>
                    <a:pt x="802" y="20"/>
                  </a:cubicBezTo>
                  <a:cubicBezTo>
                    <a:pt x="704" y="24"/>
                    <a:pt x="605" y="25"/>
                    <a:pt x="506" y="25"/>
                  </a:cubicBezTo>
                  <a:cubicBezTo>
                    <a:pt x="406" y="25"/>
                    <a:pt x="306" y="24"/>
                    <a:pt x="206" y="24"/>
                  </a:cubicBezTo>
                  <a:cubicBezTo>
                    <a:pt x="54" y="24"/>
                    <a:pt x="0" y="264"/>
                    <a:pt x="145" y="320"/>
                  </a:cubicBezTo>
                  <a:cubicBezTo>
                    <a:pt x="337" y="397"/>
                    <a:pt x="608" y="469"/>
                    <a:pt x="862" y="469"/>
                  </a:cubicBezTo>
                  <a:cubicBezTo>
                    <a:pt x="1064" y="469"/>
                    <a:pt x="1256" y="423"/>
                    <a:pt x="1388" y="294"/>
                  </a:cubicBezTo>
                  <a:cubicBezTo>
                    <a:pt x="1460" y="226"/>
                    <a:pt x="1430" y="89"/>
                    <a:pt x="1342" y="47"/>
                  </a:cubicBezTo>
                  <a:cubicBezTo>
                    <a:pt x="1262" y="11"/>
                    <a:pt x="1183" y="1"/>
                    <a:pt x="11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631;p61"/>
            <p:cNvSpPr/>
            <p:nvPr/>
          </p:nvSpPr>
          <p:spPr>
            <a:xfrm>
              <a:off x="1537206" y="2198694"/>
              <a:ext cx="35447" cy="12684"/>
            </a:xfrm>
            <a:custGeom>
              <a:avLst/>
              <a:gdLst/>
              <a:ahLst/>
              <a:cxnLst/>
              <a:rect l="l" t="t" r="r" b="b"/>
              <a:pathLst>
                <a:path w="1537" h="550" extrusionOk="0">
                  <a:moveTo>
                    <a:pt x="209" y="0"/>
                  </a:moveTo>
                  <a:cubicBezTo>
                    <a:pt x="72" y="0"/>
                    <a:pt x="1" y="242"/>
                    <a:pt x="153" y="301"/>
                  </a:cubicBezTo>
                  <a:cubicBezTo>
                    <a:pt x="392" y="394"/>
                    <a:pt x="759" y="549"/>
                    <a:pt x="1075" y="549"/>
                  </a:cubicBezTo>
                  <a:cubicBezTo>
                    <a:pt x="1222" y="549"/>
                    <a:pt x="1358" y="515"/>
                    <a:pt x="1465" y="426"/>
                  </a:cubicBezTo>
                  <a:cubicBezTo>
                    <a:pt x="1510" y="388"/>
                    <a:pt x="1537" y="301"/>
                    <a:pt x="1477" y="259"/>
                  </a:cubicBezTo>
                  <a:cubicBezTo>
                    <a:pt x="1294" y="137"/>
                    <a:pt x="1122" y="152"/>
                    <a:pt x="914" y="133"/>
                  </a:cubicBezTo>
                  <a:cubicBezTo>
                    <a:pt x="685" y="114"/>
                    <a:pt x="469" y="80"/>
                    <a:pt x="252" y="8"/>
                  </a:cubicBezTo>
                  <a:cubicBezTo>
                    <a:pt x="237" y="3"/>
                    <a:pt x="223" y="0"/>
                    <a:pt x="2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632;p61"/>
            <p:cNvSpPr/>
            <p:nvPr/>
          </p:nvSpPr>
          <p:spPr>
            <a:xfrm>
              <a:off x="1505126" y="2291152"/>
              <a:ext cx="23086" cy="11992"/>
            </a:xfrm>
            <a:custGeom>
              <a:avLst/>
              <a:gdLst/>
              <a:ahLst/>
              <a:cxnLst/>
              <a:rect l="l" t="t" r="r" b="b"/>
              <a:pathLst>
                <a:path w="1001" h="520" extrusionOk="0">
                  <a:moveTo>
                    <a:pt x="182" y="0"/>
                  </a:moveTo>
                  <a:cubicBezTo>
                    <a:pt x="124" y="0"/>
                    <a:pt x="67" y="34"/>
                    <a:pt x="43" y="86"/>
                  </a:cubicBezTo>
                  <a:cubicBezTo>
                    <a:pt x="1" y="170"/>
                    <a:pt x="43" y="249"/>
                    <a:pt x="111" y="295"/>
                  </a:cubicBezTo>
                  <a:cubicBezTo>
                    <a:pt x="277" y="405"/>
                    <a:pt x="492" y="520"/>
                    <a:pt x="699" y="520"/>
                  </a:cubicBezTo>
                  <a:cubicBezTo>
                    <a:pt x="729" y="520"/>
                    <a:pt x="759" y="517"/>
                    <a:pt x="788" y="512"/>
                  </a:cubicBezTo>
                  <a:cubicBezTo>
                    <a:pt x="920" y="489"/>
                    <a:pt x="1001" y="295"/>
                    <a:pt x="848" y="230"/>
                  </a:cubicBezTo>
                  <a:cubicBezTo>
                    <a:pt x="746" y="185"/>
                    <a:pt x="643" y="165"/>
                    <a:pt x="537" y="139"/>
                  </a:cubicBezTo>
                  <a:cubicBezTo>
                    <a:pt x="434" y="109"/>
                    <a:pt x="339" y="67"/>
                    <a:pt x="248" y="18"/>
                  </a:cubicBezTo>
                  <a:cubicBezTo>
                    <a:pt x="227" y="6"/>
                    <a:pt x="205" y="0"/>
                    <a:pt x="18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633;p61"/>
            <p:cNvSpPr/>
            <p:nvPr/>
          </p:nvSpPr>
          <p:spPr>
            <a:xfrm>
              <a:off x="1526758" y="2275908"/>
              <a:ext cx="27767" cy="8349"/>
            </a:xfrm>
            <a:custGeom>
              <a:avLst/>
              <a:gdLst/>
              <a:ahLst/>
              <a:cxnLst/>
              <a:rect l="l" t="t" r="r" b="b"/>
              <a:pathLst>
                <a:path w="1204" h="362" extrusionOk="0">
                  <a:moveTo>
                    <a:pt x="207" y="0"/>
                  </a:moveTo>
                  <a:cubicBezTo>
                    <a:pt x="47" y="0"/>
                    <a:pt x="1" y="228"/>
                    <a:pt x="169" y="272"/>
                  </a:cubicBezTo>
                  <a:cubicBezTo>
                    <a:pt x="324" y="314"/>
                    <a:pt x="484" y="344"/>
                    <a:pt x="648" y="356"/>
                  </a:cubicBezTo>
                  <a:cubicBezTo>
                    <a:pt x="698" y="358"/>
                    <a:pt x="752" y="361"/>
                    <a:pt x="806" y="361"/>
                  </a:cubicBezTo>
                  <a:cubicBezTo>
                    <a:pt x="915" y="361"/>
                    <a:pt x="1027" y="348"/>
                    <a:pt x="1108" y="287"/>
                  </a:cubicBezTo>
                  <a:cubicBezTo>
                    <a:pt x="1191" y="226"/>
                    <a:pt x="1203" y="78"/>
                    <a:pt x="1093" y="33"/>
                  </a:cubicBezTo>
                  <a:cubicBezTo>
                    <a:pt x="1036" y="9"/>
                    <a:pt x="979" y="3"/>
                    <a:pt x="921" y="3"/>
                  </a:cubicBezTo>
                  <a:cubicBezTo>
                    <a:pt x="844" y="3"/>
                    <a:pt x="766" y="15"/>
                    <a:pt x="686" y="17"/>
                  </a:cubicBezTo>
                  <a:cubicBezTo>
                    <a:pt x="637" y="19"/>
                    <a:pt x="589" y="20"/>
                    <a:pt x="541" y="20"/>
                  </a:cubicBezTo>
                  <a:cubicBezTo>
                    <a:pt x="435" y="20"/>
                    <a:pt x="331" y="15"/>
                    <a:pt x="226" y="1"/>
                  </a:cubicBezTo>
                  <a:cubicBezTo>
                    <a:pt x="219" y="1"/>
                    <a:pt x="213" y="0"/>
                    <a:pt x="2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634;p61"/>
            <p:cNvSpPr/>
            <p:nvPr/>
          </p:nvSpPr>
          <p:spPr>
            <a:xfrm>
              <a:off x="1556763" y="2242675"/>
              <a:ext cx="36323" cy="10470"/>
            </a:xfrm>
            <a:custGeom>
              <a:avLst/>
              <a:gdLst/>
              <a:ahLst/>
              <a:cxnLst/>
              <a:rect l="l" t="t" r="r" b="b"/>
              <a:pathLst>
                <a:path w="1575" h="454" extrusionOk="0">
                  <a:moveTo>
                    <a:pt x="1099" y="1"/>
                  </a:moveTo>
                  <a:cubicBezTo>
                    <a:pt x="1003" y="1"/>
                    <a:pt x="907" y="5"/>
                    <a:pt x="818" y="5"/>
                  </a:cubicBezTo>
                  <a:cubicBezTo>
                    <a:pt x="613" y="9"/>
                    <a:pt x="404" y="5"/>
                    <a:pt x="202" y="25"/>
                  </a:cubicBezTo>
                  <a:cubicBezTo>
                    <a:pt x="62" y="40"/>
                    <a:pt x="1" y="245"/>
                    <a:pt x="141" y="310"/>
                  </a:cubicBezTo>
                  <a:cubicBezTo>
                    <a:pt x="339" y="397"/>
                    <a:pt x="598" y="453"/>
                    <a:pt x="851" y="453"/>
                  </a:cubicBezTo>
                  <a:cubicBezTo>
                    <a:pt x="1072" y="453"/>
                    <a:pt x="1289" y="411"/>
                    <a:pt x="1457" y="310"/>
                  </a:cubicBezTo>
                  <a:cubicBezTo>
                    <a:pt x="1575" y="237"/>
                    <a:pt x="1525" y="59"/>
                    <a:pt x="1404" y="28"/>
                  </a:cubicBezTo>
                  <a:cubicBezTo>
                    <a:pt x="1309" y="6"/>
                    <a:pt x="1204" y="1"/>
                    <a:pt x="109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635;p61"/>
            <p:cNvSpPr/>
            <p:nvPr/>
          </p:nvSpPr>
          <p:spPr>
            <a:xfrm>
              <a:off x="1558631" y="2293966"/>
              <a:ext cx="44372" cy="12039"/>
            </a:xfrm>
            <a:custGeom>
              <a:avLst/>
              <a:gdLst/>
              <a:ahLst/>
              <a:cxnLst/>
              <a:rect l="l" t="t" r="r" b="b"/>
              <a:pathLst>
                <a:path w="1924" h="522" extrusionOk="0">
                  <a:moveTo>
                    <a:pt x="1576" y="1"/>
                  </a:moveTo>
                  <a:cubicBezTo>
                    <a:pt x="1385" y="1"/>
                    <a:pt x="1185" y="53"/>
                    <a:pt x="996" y="71"/>
                  </a:cubicBezTo>
                  <a:cubicBezTo>
                    <a:pt x="769" y="87"/>
                    <a:pt x="539" y="98"/>
                    <a:pt x="311" y="98"/>
                  </a:cubicBezTo>
                  <a:cubicBezTo>
                    <a:pt x="280" y="98"/>
                    <a:pt x="248" y="98"/>
                    <a:pt x="216" y="97"/>
                  </a:cubicBezTo>
                  <a:cubicBezTo>
                    <a:pt x="15" y="97"/>
                    <a:pt x="0" y="397"/>
                    <a:pt x="186" y="439"/>
                  </a:cubicBezTo>
                  <a:cubicBezTo>
                    <a:pt x="421" y="491"/>
                    <a:pt x="659" y="521"/>
                    <a:pt x="899" y="521"/>
                  </a:cubicBezTo>
                  <a:cubicBezTo>
                    <a:pt x="939" y="521"/>
                    <a:pt x="979" y="520"/>
                    <a:pt x="1018" y="519"/>
                  </a:cubicBezTo>
                  <a:cubicBezTo>
                    <a:pt x="1269" y="511"/>
                    <a:pt x="1578" y="500"/>
                    <a:pt x="1790" y="359"/>
                  </a:cubicBezTo>
                  <a:cubicBezTo>
                    <a:pt x="1924" y="268"/>
                    <a:pt x="1890" y="40"/>
                    <a:pt x="1726" y="13"/>
                  </a:cubicBezTo>
                  <a:cubicBezTo>
                    <a:pt x="1676" y="4"/>
                    <a:pt x="1626" y="1"/>
                    <a:pt x="1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636;p61"/>
            <p:cNvSpPr/>
            <p:nvPr/>
          </p:nvSpPr>
          <p:spPr>
            <a:xfrm>
              <a:off x="1598413" y="2261932"/>
              <a:ext cx="43796" cy="11739"/>
            </a:xfrm>
            <a:custGeom>
              <a:avLst/>
              <a:gdLst/>
              <a:ahLst/>
              <a:cxnLst/>
              <a:rect l="l" t="t" r="r" b="b"/>
              <a:pathLst>
                <a:path w="1899" h="509" extrusionOk="0">
                  <a:moveTo>
                    <a:pt x="1312" y="0"/>
                  </a:moveTo>
                  <a:cubicBezTo>
                    <a:pt x="1197" y="0"/>
                    <a:pt x="1080" y="9"/>
                    <a:pt x="967" y="14"/>
                  </a:cubicBezTo>
                  <a:cubicBezTo>
                    <a:pt x="708" y="23"/>
                    <a:pt x="423" y="14"/>
                    <a:pt x="176" y="106"/>
                  </a:cubicBezTo>
                  <a:cubicBezTo>
                    <a:pt x="1" y="170"/>
                    <a:pt x="32" y="399"/>
                    <a:pt x="195" y="451"/>
                  </a:cubicBezTo>
                  <a:cubicBezTo>
                    <a:pt x="349" y="499"/>
                    <a:pt x="519" y="508"/>
                    <a:pt x="685" y="508"/>
                  </a:cubicBezTo>
                  <a:cubicBezTo>
                    <a:pt x="773" y="508"/>
                    <a:pt x="860" y="505"/>
                    <a:pt x="944" y="505"/>
                  </a:cubicBezTo>
                  <a:cubicBezTo>
                    <a:pt x="1030" y="505"/>
                    <a:pt x="1121" y="509"/>
                    <a:pt x="1214" y="509"/>
                  </a:cubicBezTo>
                  <a:cubicBezTo>
                    <a:pt x="1380" y="509"/>
                    <a:pt x="1549" y="498"/>
                    <a:pt x="1693" y="437"/>
                  </a:cubicBezTo>
                  <a:cubicBezTo>
                    <a:pt x="1834" y="376"/>
                    <a:pt x="1898" y="132"/>
                    <a:pt x="1720" y="64"/>
                  </a:cubicBezTo>
                  <a:cubicBezTo>
                    <a:pt x="1590" y="14"/>
                    <a:pt x="1452" y="0"/>
                    <a:pt x="13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637;p61"/>
            <p:cNvSpPr/>
            <p:nvPr/>
          </p:nvSpPr>
          <p:spPr>
            <a:xfrm>
              <a:off x="1611928" y="2230082"/>
              <a:ext cx="38953" cy="9502"/>
            </a:xfrm>
            <a:custGeom>
              <a:avLst/>
              <a:gdLst/>
              <a:ahLst/>
              <a:cxnLst/>
              <a:rect l="l" t="t" r="r" b="b"/>
              <a:pathLst>
                <a:path w="1689" h="412" extrusionOk="0">
                  <a:moveTo>
                    <a:pt x="840" y="0"/>
                  </a:moveTo>
                  <a:cubicBezTo>
                    <a:pt x="628" y="0"/>
                    <a:pt x="414" y="16"/>
                    <a:pt x="206" y="23"/>
                  </a:cubicBezTo>
                  <a:cubicBezTo>
                    <a:pt x="35" y="30"/>
                    <a:pt x="0" y="316"/>
                    <a:pt x="183" y="335"/>
                  </a:cubicBezTo>
                  <a:cubicBezTo>
                    <a:pt x="466" y="364"/>
                    <a:pt x="760" y="412"/>
                    <a:pt x="1050" y="412"/>
                  </a:cubicBezTo>
                  <a:cubicBezTo>
                    <a:pt x="1224" y="412"/>
                    <a:pt x="1396" y="394"/>
                    <a:pt x="1563" y="346"/>
                  </a:cubicBezTo>
                  <a:cubicBezTo>
                    <a:pt x="1662" y="320"/>
                    <a:pt x="1688" y="144"/>
                    <a:pt x="1578" y="107"/>
                  </a:cubicBezTo>
                  <a:cubicBezTo>
                    <a:pt x="1341" y="22"/>
                    <a:pt x="1091" y="0"/>
                    <a:pt x="8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638;p61"/>
            <p:cNvSpPr/>
            <p:nvPr/>
          </p:nvSpPr>
          <p:spPr>
            <a:xfrm>
              <a:off x="1643570" y="2217352"/>
              <a:ext cx="22924" cy="9617"/>
            </a:xfrm>
            <a:custGeom>
              <a:avLst/>
              <a:gdLst/>
              <a:ahLst/>
              <a:cxnLst/>
              <a:rect l="l" t="t" r="r" b="b"/>
              <a:pathLst>
                <a:path w="994" h="417" extrusionOk="0">
                  <a:moveTo>
                    <a:pt x="602" y="1"/>
                  </a:moveTo>
                  <a:cubicBezTo>
                    <a:pt x="443" y="1"/>
                    <a:pt x="271" y="44"/>
                    <a:pt x="141" y="73"/>
                  </a:cubicBezTo>
                  <a:cubicBezTo>
                    <a:pt x="1" y="103"/>
                    <a:pt x="39" y="301"/>
                    <a:pt x="157" y="336"/>
                  </a:cubicBezTo>
                  <a:cubicBezTo>
                    <a:pt x="274" y="366"/>
                    <a:pt x="388" y="393"/>
                    <a:pt x="511" y="404"/>
                  </a:cubicBezTo>
                  <a:cubicBezTo>
                    <a:pt x="566" y="409"/>
                    <a:pt x="622" y="416"/>
                    <a:pt x="676" y="416"/>
                  </a:cubicBezTo>
                  <a:cubicBezTo>
                    <a:pt x="748" y="416"/>
                    <a:pt x="818" y="404"/>
                    <a:pt x="883" y="359"/>
                  </a:cubicBezTo>
                  <a:cubicBezTo>
                    <a:pt x="971" y="298"/>
                    <a:pt x="993" y="153"/>
                    <a:pt x="902" y="85"/>
                  </a:cubicBezTo>
                  <a:cubicBezTo>
                    <a:pt x="821" y="22"/>
                    <a:pt x="714" y="1"/>
                    <a:pt x="6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639;p61"/>
            <p:cNvSpPr/>
            <p:nvPr/>
          </p:nvSpPr>
          <p:spPr>
            <a:xfrm>
              <a:off x="1662781" y="2249639"/>
              <a:ext cx="32126" cy="9156"/>
            </a:xfrm>
            <a:custGeom>
              <a:avLst/>
              <a:gdLst/>
              <a:ahLst/>
              <a:cxnLst/>
              <a:rect l="l" t="t" r="r" b="b"/>
              <a:pathLst>
                <a:path w="1393" h="397" extrusionOk="0">
                  <a:moveTo>
                    <a:pt x="737" y="0"/>
                  </a:moveTo>
                  <a:cubicBezTo>
                    <a:pt x="533" y="0"/>
                    <a:pt x="327" y="29"/>
                    <a:pt x="138" y="68"/>
                  </a:cubicBezTo>
                  <a:cubicBezTo>
                    <a:pt x="1" y="95"/>
                    <a:pt x="35" y="296"/>
                    <a:pt x="152" y="323"/>
                  </a:cubicBezTo>
                  <a:cubicBezTo>
                    <a:pt x="341" y="364"/>
                    <a:pt x="556" y="397"/>
                    <a:pt x="767" y="397"/>
                  </a:cubicBezTo>
                  <a:cubicBezTo>
                    <a:pt x="946" y="397"/>
                    <a:pt x="1123" y="373"/>
                    <a:pt x="1278" y="312"/>
                  </a:cubicBezTo>
                  <a:cubicBezTo>
                    <a:pt x="1366" y="277"/>
                    <a:pt x="1392" y="137"/>
                    <a:pt x="1293" y="95"/>
                  </a:cubicBezTo>
                  <a:cubicBezTo>
                    <a:pt x="1121" y="26"/>
                    <a:pt x="930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640;p61"/>
            <p:cNvSpPr/>
            <p:nvPr/>
          </p:nvSpPr>
          <p:spPr>
            <a:xfrm>
              <a:off x="1692324" y="2221642"/>
              <a:ext cx="35539" cy="11185"/>
            </a:xfrm>
            <a:custGeom>
              <a:avLst/>
              <a:gdLst/>
              <a:ahLst/>
              <a:cxnLst/>
              <a:rect l="l" t="t" r="r" b="b"/>
              <a:pathLst>
                <a:path w="1541" h="485" extrusionOk="0">
                  <a:moveTo>
                    <a:pt x="1080" y="0"/>
                  </a:moveTo>
                  <a:cubicBezTo>
                    <a:pt x="778" y="0"/>
                    <a:pt x="446" y="93"/>
                    <a:pt x="187" y="157"/>
                  </a:cubicBezTo>
                  <a:cubicBezTo>
                    <a:pt x="1" y="207"/>
                    <a:pt x="77" y="473"/>
                    <a:pt x="248" y="477"/>
                  </a:cubicBezTo>
                  <a:cubicBezTo>
                    <a:pt x="350" y="480"/>
                    <a:pt x="467" y="484"/>
                    <a:pt x="589" y="484"/>
                  </a:cubicBezTo>
                  <a:cubicBezTo>
                    <a:pt x="895" y="484"/>
                    <a:pt x="1233" y="456"/>
                    <a:pt x="1454" y="310"/>
                  </a:cubicBezTo>
                  <a:cubicBezTo>
                    <a:pt x="1537" y="252"/>
                    <a:pt x="1540" y="100"/>
                    <a:pt x="1438" y="59"/>
                  </a:cubicBezTo>
                  <a:cubicBezTo>
                    <a:pt x="1329" y="17"/>
                    <a:pt x="1207" y="0"/>
                    <a:pt x="108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641;p61"/>
            <p:cNvSpPr/>
            <p:nvPr/>
          </p:nvSpPr>
          <p:spPr>
            <a:xfrm>
              <a:off x="1928438" y="2142722"/>
              <a:ext cx="532905" cy="437242"/>
            </a:xfrm>
            <a:custGeom>
              <a:avLst/>
              <a:gdLst/>
              <a:ahLst/>
              <a:cxnLst/>
              <a:rect l="l" t="t" r="r" b="b"/>
              <a:pathLst>
                <a:path w="23107" h="18959" extrusionOk="0">
                  <a:moveTo>
                    <a:pt x="10384" y="0"/>
                  </a:moveTo>
                  <a:cubicBezTo>
                    <a:pt x="7156" y="0"/>
                    <a:pt x="4781" y="1078"/>
                    <a:pt x="4685" y="1108"/>
                  </a:cubicBezTo>
                  <a:cubicBezTo>
                    <a:pt x="4685" y="1108"/>
                    <a:pt x="2547" y="206"/>
                    <a:pt x="1310" y="206"/>
                  </a:cubicBezTo>
                  <a:cubicBezTo>
                    <a:pt x="424" y="206"/>
                    <a:pt x="0" y="668"/>
                    <a:pt x="1153" y="2256"/>
                  </a:cubicBezTo>
                  <a:cubicBezTo>
                    <a:pt x="3917" y="6062"/>
                    <a:pt x="3499" y="12966"/>
                    <a:pt x="3499" y="12966"/>
                  </a:cubicBezTo>
                  <a:cubicBezTo>
                    <a:pt x="8407" y="16126"/>
                    <a:pt x="18506" y="16479"/>
                    <a:pt x="20364" y="18958"/>
                  </a:cubicBezTo>
                  <a:cubicBezTo>
                    <a:pt x="20364" y="18958"/>
                    <a:pt x="23106" y="5431"/>
                    <a:pt x="14544" y="644"/>
                  </a:cubicBezTo>
                  <a:cubicBezTo>
                    <a:pt x="13082" y="170"/>
                    <a:pt x="11666" y="0"/>
                    <a:pt x="10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642;p61"/>
            <p:cNvSpPr/>
            <p:nvPr/>
          </p:nvSpPr>
          <p:spPr>
            <a:xfrm>
              <a:off x="1652426" y="1421096"/>
              <a:ext cx="462472" cy="682835"/>
            </a:xfrm>
            <a:custGeom>
              <a:avLst/>
              <a:gdLst/>
              <a:ahLst/>
              <a:cxnLst/>
              <a:rect l="l" t="t" r="r" b="b"/>
              <a:pathLst>
                <a:path w="20053" h="29608" extrusionOk="0">
                  <a:moveTo>
                    <a:pt x="19893" y="18342"/>
                  </a:moveTo>
                  <a:cubicBezTo>
                    <a:pt x="19891" y="18343"/>
                    <a:pt x="19889" y="18345"/>
                    <a:pt x="19887" y="18347"/>
                  </a:cubicBezTo>
                  <a:lnTo>
                    <a:pt x="19887" y="18347"/>
                  </a:lnTo>
                  <a:cubicBezTo>
                    <a:pt x="19889" y="18345"/>
                    <a:pt x="19891" y="18343"/>
                    <a:pt x="19893" y="18342"/>
                  </a:cubicBezTo>
                  <a:close/>
                  <a:moveTo>
                    <a:pt x="6795" y="1"/>
                  </a:moveTo>
                  <a:lnTo>
                    <a:pt x="6795" y="1"/>
                  </a:lnTo>
                  <a:cubicBezTo>
                    <a:pt x="6799" y="78"/>
                    <a:pt x="6818" y="161"/>
                    <a:pt x="6822" y="237"/>
                  </a:cubicBezTo>
                  <a:cubicBezTo>
                    <a:pt x="7262" y="3998"/>
                    <a:pt x="5498" y="7711"/>
                    <a:pt x="3977" y="11027"/>
                  </a:cubicBezTo>
                  <a:cubicBezTo>
                    <a:pt x="2526" y="14194"/>
                    <a:pt x="1" y="18376"/>
                    <a:pt x="1548" y="21905"/>
                  </a:cubicBezTo>
                  <a:cubicBezTo>
                    <a:pt x="1655" y="22137"/>
                    <a:pt x="1826" y="22532"/>
                    <a:pt x="1947" y="22744"/>
                  </a:cubicBezTo>
                  <a:cubicBezTo>
                    <a:pt x="2807" y="23881"/>
                    <a:pt x="6209" y="27854"/>
                    <a:pt x="10597" y="29607"/>
                  </a:cubicBezTo>
                  <a:lnTo>
                    <a:pt x="13912" y="28508"/>
                  </a:lnTo>
                  <a:cubicBezTo>
                    <a:pt x="13912" y="28508"/>
                    <a:pt x="14547" y="25680"/>
                    <a:pt x="16486" y="22296"/>
                  </a:cubicBezTo>
                  <a:cubicBezTo>
                    <a:pt x="17235" y="20986"/>
                    <a:pt x="18013" y="19986"/>
                    <a:pt x="19887" y="18347"/>
                  </a:cubicBezTo>
                  <a:lnTo>
                    <a:pt x="19887" y="18347"/>
                  </a:lnTo>
                  <a:cubicBezTo>
                    <a:pt x="19871" y="18359"/>
                    <a:pt x="19849" y="18366"/>
                    <a:pt x="19836" y="18380"/>
                  </a:cubicBezTo>
                  <a:cubicBezTo>
                    <a:pt x="20052" y="16897"/>
                    <a:pt x="20026" y="15418"/>
                    <a:pt x="19494" y="14114"/>
                  </a:cubicBezTo>
                  <a:cubicBezTo>
                    <a:pt x="18604" y="11966"/>
                    <a:pt x="16543" y="10905"/>
                    <a:pt x="14767" y="9601"/>
                  </a:cubicBezTo>
                  <a:cubicBezTo>
                    <a:pt x="12916" y="8244"/>
                    <a:pt x="11159" y="6758"/>
                    <a:pt x="9803" y="4898"/>
                  </a:cubicBezTo>
                  <a:cubicBezTo>
                    <a:pt x="9019" y="3819"/>
                    <a:pt x="7020" y="685"/>
                    <a:pt x="6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643;p61"/>
            <p:cNvSpPr/>
            <p:nvPr/>
          </p:nvSpPr>
          <p:spPr>
            <a:xfrm>
              <a:off x="1118621" y="1906792"/>
              <a:ext cx="845195" cy="437888"/>
            </a:xfrm>
            <a:custGeom>
              <a:avLst/>
              <a:gdLst/>
              <a:ahLst/>
              <a:cxnLst/>
              <a:rect l="l" t="t" r="r" b="b"/>
              <a:pathLst>
                <a:path w="36648" h="18987" extrusionOk="0">
                  <a:moveTo>
                    <a:pt x="24394" y="1"/>
                  </a:moveTo>
                  <a:cubicBezTo>
                    <a:pt x="24477" y="286"/>
                    <a:pt x="24573" y="571"/>
                    <a:pt x="24694" y="845"/>
                  </a:cubicBezTo>
                  <a:cubicBezTo>
                    <a:pt x="24801" y="1077"/>
                    <a:pt x="24915" y="1305"/>
                    <a:pt x="25037" y="1521"/>
                  </a:cubicBezTo>
                  <a:cubicBezTo>
                    <a:pt x="24922" y="1498"/>
                    <a:pt x="24805" y="1472"/>
                    <a:pt x="24683" y="1461"/>
                  </a:cubicBezTo>
                  <a:cubicBezTo>
                    <a:pt x="24070" y="1355"/>
                    <a:pt x="23417" y="1295"/>
                    <a:pt x="22724" y="1295"/>
                  </a:cubicBezTo>
                  <a:cubicBezTo>
                    <a:pt x="20725" y="1295"/>
                    <a:pt x="18387" y="1792"/>
                    <a:pt x="15714" y="3121"/>
                  </a:cubicBezTo>
                  <a:cubicBezTo>
                    <a:pt x="9801" y="6059"/>
                    <a:pt x="4772" y="6548"/>
                    <a:pt x="2081" y="6548"/>
                  </a:cubicBezTo>
                  <a:cubicBezTo>
                    <a:pt x="870" y="6548"/>
                    <a:pt x="132" y="6449"/>
                    <a:pt x="0" y="6429"/>
                  </a:cubicBezTo>
                  <a:lnTo>
                    <a:pt x="0" y="6429"/>
                  </a:lnTo>
                  <a:cubicBezTo>
                    <a:pt x="2023" y="7148"/>
                    <a:pt x="3992" y="8209"/>
                    <a:pt x="5749" y="9429"/>
                  </a:cubicBezTo>
                  <a:cubicBezTo>
                    <a:pt x="9235" y="11844"/>
                    <a:pt x="11334" y="16235"/>
                    <a:pt x="15330" y="18014"/>
                  </a:cubicBezTo>
                  <a:cubicBezTo>
                    <a:pt x="16835" y="18686"/>
                    <a:pt x="18429" y="18986"/>
                    <a:pt x="20031" y="18986"/>
                  </a:cubicBezTo>
                  <a:cubicBezTo>
                    <a:pt x="20730" y="18986"/>
                    <a:pt x="21432" y="18929"/>
                    <a:pt x="22128" y="18821"/>
                  </a:cubicBezTo>
                  <a:cubicBezTo>
                    <a:pt x="24215" y="16649"/>
                    <a:pt x="28374" y="14053"/>
                    <a:pt x="36648" y="12121"/>
                  </a:cubicBezTo>
                  <a:lnTo>
                    <a:pt x="34291" y="7194"/>
                  </a:lnTo>
                  <a:cubicBezTo>
                    <a:pt x="34291" y="7194"/>
                    <a:pt x="30998" y="2035"/>
                    <a:pt x="24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644;p61"/>
            <p:cNvSpPr/>
            <p:nvPr/>
          </p:nvSpPr>
          <p:spPr>
            <a:xfrm>
              <a:off x="1657523" y="2167583"/>
              <a:ext cx="310813" cy="316118"/>
            </a:xfrm>
            <a:custGeom>
              <a:avLst/>
              <a:gdLst/>
              <a:ahLst/>
              <a:cxnLst/>
              <a:rect l="l" t="t" r="r" b="b"/>
              <a:pathLst>
                <a:path w="13477" h="13707" extrusionOk="0">
                  <a:moveTo>
                    <a:pt x="12734" y="1"/>
                  </a:moveTo>
                  <a:cubicBezTo>
                    <a:pt x="11944" y="1"/>
                    <a:pt x="10741" y="1486"/>
                    <a:pt x="10741" y="1486"/>
                  </a:cubicBezTo>
                  <a:cubicBezTo>
                    <a:pt x="10741" y="1486"/>
                    <a:pt x="1" y="8824"/>
                    <a:pt x="4814" y="12751"/>
                  </a:cubicBezTo>
                  <a:cubicBezTo>
                    <a:pt x="5630" y="13417"/>
                    <a:pt x="6394" y="13707"/>
                    <a:pt x="7103" y="13707"/>
                  </a:cubicBezTo>
                  <a:cubicBezTo>
                    <a:pt x="10966" y="13707"/>
                    <a:pt x="13212" y="5110"/>
                    <a:pt x="13398" y="1821"/>
                  </a:cubicBezTo>
                  <a:cubicBezTo>
                    <a:pt x="13476" y="445"/>
                    <a:pt x="13167" y="1"/>
                    <a:pt x="1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645;p61"/>
            <p:cNvSpPr/>
            <p:nvPr/>
          </p:nvSpPr>
          <p:spPr>
            <a:xfrm>
              <a:off x="1922718" y="2155498"/>
              <a:ext cx="378248" cy="222876"/>
            </a:xfrm>
            <a:custGeom>
              <a:avLst/>
              <a:gdLst/>
              <a:ahLst/>
              <a:cxnLst/>
              <a:rect l="l" t="t" r="r" b="b"/>
              <a:pathLst>
                <a:path w="16401" h="9664" extrusionOk="0">
                  <a:moveTo>
                    <a:pt x="2653" y="0"/>
                  </a:moveTo>
                  <a:cubicBezTo>
                    <a:pt x="0" y="0"/>
                    <a:pt x="1576" y="1953"/>
                    <a:pt x="1576" y="1953"/>
                  </a:cubicBezTo>
                  <a:cubicBezTo>
                    <a:pt x="1576" y="1953"/>
                    <a:pt x="7355" y="9663"/>
                    <a:pt x="10956" y="9663"/>
                  </a:cubicBezTo>
                  <a:cubicBezTo>
                    <a:pt x="11534" y="9663"/>
                    <a:pt x="12055" y="9465"/>
                    <a:pt x="12488" y="9006"/>
                  </a:cubicBezTo>
                  <a:cubicBezTo>
                    <a:pt x="16400" y="4850"/>
                    <a:pt x="7507" y="539"/>
                    <a:pt x="3587" y="63"/>
                  </a:cubicBezTo>
                  <a:cubicBezTo>
                    <a:pt x="3229" y="20"/>
                    <a:pt x="2920" y="0"/>
                    <a:pt x="26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646;p61"/>
            <p:cNvSpPr/>
            <p:nvPr/>
          </p:nvSpPr>
          <p:spPr>
            <a:xfrm>
              <a:off x="1894190" y="1906700"/>
              <a:ext cx="492684" cy="255279"/>
            </a:xfrm>
            <a:custGeom>
              <a:avLst/>
              <a:gdLst/>
              <a:ahLst/>
              <a:cxnLst/>
              <a:rect l="l" t="t" r="r" b="b"/>
              <a:pathLst>
                <a:path w="21363" h="11069" extrusionOk="0">
                  <a:moveTo>
                    <a:pt x="14364" y="0"/>
                  </a:moveTo>
                  <a:cubicBezTo>
                    <a:pt x="9198" y="0"/>
                    <a:pt x="3148" y="9772"/>
                    <a:pt x="3148" y="9772"/>
                  </a:cubicBezTo>
                  <a:cubicBezTo>
                    <a:pt x="3148" y="9772"/>
                    <a:pt x="0" y="11069"/>
                    <a:pt x="1543" y="11069"/>
                  </a:cubicBezTo>
                  <a:cubicBezTo>
                    <a:pt x="1989" y="11069"/>
                    <a:pt x="2827" y="10960"/>
                    <a:pt x="4247" y="10681"/>
                  </a:cubicBezTo>
                  <a:cubicBezTo>
                    <a:pt x="10577" y="9433"/>
                    <a:pt x="21363" y="2833"/>
                    <a:pt x="15946" y="342"/>
                  </a:cubicBezTo>
                  <a:cubicBezTo>
                    <a:pt x="15433" y="107"/>
                    <a:pt x="14903" y="0"/>
                    <a:pt x="14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647;p61"/>
            <p:cNvSpPr/>
            <p:nvPr/>
          </p:nvSpPr>
          <p:spPr>
            <a:xfrm>
              <a:off x="1724519" y="1747892"/>
              <a:ext cx="283553" cy="372598"/>
            </a:xfrm>
            <a:custGeom>
              <a:avLst/>
              <a:gdLst/>
              <a:ahLst/>
              <a:cxnLst/>
              <a:rect l="l" t="t" r="r" b="b"/>
              <a:pathLst>
                <a:path w="12295" h="16156" extrusionOk="0">
                  <a:moveTo>
                    <a:pt x="7110" y="1"/>
                  </a:moveTo>
                  <a:cubicBezTo>
                    <a:pt x="6812" y="1"/>
                    <a:pt x="6497" y="50"/>
                    <a:pt x="6163" y="153"/>
                  </a:cubicBezTo>
                  <a:cubicBezTo>
                    <a:pt x="0" y="2058"/>
                    <a:pt x="6152" y="14217"/>
                    <a:pt x="7813" y="15669"/>
                  </a:cubicBezTo>
                  <a:cubicBezTo>
                    <a:pt x="8216" y="16022"/>
                    <a:pt x="8671" y="16155"/>
                    <a:pt x="9129" y="16155"/>
                  </a:cubicBezTo>
                  <a:cubicBezTo>
                    <a:pt x="10562" y="16155"/>
                    <a:pt x="12029" y="14848"/>
                    <a:pt x="12029" y="14848"/>
                  </a:cubicBezTo>
                  <a:cubicBezTo>
                    <a:pt x="12029" y="14848"/>
                    <a:pt x="12294" y="1"/>
                    <a:pt x="7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648;p61"/>
            <p:cNvSpPr/>
            <p:nvPr/>
          </p:nvSpPr>
          <p:spPr>
            <a:xfrm>
              <a:off x="1533354" y="2070674"/>
              <a:ext cx="508413" cy="142642"/>
            </a:xfrm>
            <a:custGeom>
              <a:avLst/>
              <a:gdLst/>
              <a:ahLst/>
              <a:cxnLst/>
              <a:rect l="l" t="t" r="r" b="b"/>
              <a:pathLst>
                <a:path w="22045" h="6185" extrusionOk="0">
                  <a:moveTo>
                    <a:pt x="5934" y="1"/>
                  </a:moveTo>
                  <a:cubicBezTo>
                    <a:pt x="4004" y="1"/>
                    <a:pt x="2289" y="528"/>
                    <a:pt x="1480" y="2106"/>
                  </a:cubicBezTo>
                  <a:cubicBezTo>
                    <a:pt x="0" y="4997"/>
                    <a:pt x="4041" y="6184"/>
                    <a:pt x="8617" y="6184"/>
                  </a:cubicBezTo>
                  <a:cubicBezTo>
                    <a:pt x="11565" y="6184"/>
                    <a:pt x="14735" y="5691"/>
                    <a:pt x="16794" y="4844"/>
                  </a:cubicBezTo>
                  <a:cubicBezTo>
                    <a:pt x="22044" y="2677"/>
                    <a:pt x="14581" y="2137"/>
                    <a:pt x="14581" y="2137"/>
                  </a:cubicBezTo>
                  <a:cubicBezTo>
                    <a:pt x="14581" y="2137"/>
                    <a:pt x="9821" y="1"/>
                    <a:pt x="5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649;p61"/>
            <p:cNvSpPr/>
            <p:nvPr/>
          </p:nvSpPr>
          <p:spPr>
            <a:xfrm>
              <a:off x="1840685" y="2068599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5"/>
                  </a:cubicBezTo>
                  <a:cubicBezTo>
                    <a:pt x="134" y="109"/>
                    <a:pt x="1" y="376"/>
                    <a:pt x="80" y="627"/>
                  </a:cubicBezTo>
                  <a:cubicBezTo>
                    <a:pt x="147" y="824"/>
                    <a:pt x="334" y="951"/>
                    <a:pt x="535" y="951"/>
                  </a:cubicBezTo>
                  <a:cubicBezTo>
                    <a:pt x="585" y="951"/>
                    <a:pt x="635" y="943"/>
                    <a:pt x="685" y="927"/>
                  </a:cubicBezTo>
                  <a:cubicBezTo>
                    <a:pt x="932" y="843"/>
                    <a:pt x="1069" y="577"/>
                    <a:pt x="985" y="326"/>
                  </a:cubicBezTo>
                  <a:cubicBezTo>
                    <a:pt x="918" y="125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650;p61"/>
            <p:cNvSpPr/>
            <p:nvPr/>
          </p:nvSpPr>
          <p:spPr>
            <a:xfrm>
              <a:off x="1861557" y="20403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1" y="377"/>
                    <a:pt x="84" y="628"/>
                  </a:cubicBezTo>
                  <a:cubicBezTo>
                    <a:pt x="148" y="826"/>
                    <a:pt x="334" y="953"/>
                    <a:pt x="534" y="953"/>
                  </a:cubicBezTo>
                  <a:cubicBezTo>
                    <a:pt x="584" y="953"/>
                    <a:pt x="635" y="945"/>
                    <a:pt x="685" y="928"/>
                  </a:cubicBezTo>
                  <a:cubicBezTo>
                    <a:pt x="932" y="844"/>
                    <a:pt x="1069" y="575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651;p61"/>
            <p:cNvSpPr/>
            <p:nvPr/>
          </p:nvSpPr>
          <p:spPr>
            <a:xfrm>
              <a:off x="1930906" y="201548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5" y="0"/>
                  </a:moveTo>
                  <a:cubicBezTo>
                    <a:pt x="485" y="0"/>
                    <a:pt x="435" y="8"/>
                    <a:pt x="385" y="24"/>
                  </a:cubicBezTo>
                  <a:cubicBezTo>
                    <a:pt x="134" y="108"/>
                    <a:pt x="0" y="378"/>
                    <a:pt x="84" y="626"/>
                  </a:cubicBezTo>
                  <a:cubicBezTo>
                    <a:pt x="149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6" y="325"/>
                  </a:cubicBezTo>
                  <a:cubicBezTo>
                    <a:pt x="919" y="127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652;p61"/>
            <p:cNvSpPr/>
            <p:nvPr/>
          </p:nvSpPr>
          <p:spPr>
            <a:xfrm>
              <a:off x="2003160" y="2037741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6"/>
                  </a:cubicBezTo>
                  <a:cubicBezTo>
                    <a:pt x="134" y="105"/>
                    <a:pt x="1" y="375"/>
                    <a:pt x="80" y="626"/>
                  </a:cubicBezTo>
                  <a:cubicBezTo>
                    <a:pt x="147" y="824"/>
                    <a:pt x="334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3" y="842"/>
                    <a:pt x="1069" y="573"/>
                    <a:pt x="985" y="326"/>
                  </a:cubicBezTo>
                  <a:cubicBezTo>
                    <a:pt x="919" y="126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653;p61"/>
            <p:cNvSpPr/>
            <p:nvPr/>
          </p:nvSpPr>
          <p:spPr>
            <a:xfrm>
              <a:off x="2049908" y="2138663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0"/>
                  </a:moveTo>
                  <a:cubicBezTo>
                    <a:pt x="485" y="0"/>
                    <a:pt x="434" y="8"/>
                    <a:pt x="384" y="25"/>
                  </a:cubicBezTo>
                  <a:cubicBezTo>
                    <a:pt x="133" y="109"/>
                    <a:pt x="1" y="375"/>
                    <a:pt x="84" y="626"/>
                  </a:cubicBezTo>
                  <a:cubicBezTo>
                    <a:pt x="150" y="826"/>
                    <a:pt x="333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6" y="843"/>
                    <a:pt x="1068" y="577"/>
                    <a:pt x="985" y="326"/>
                  </a:cubicBezTo>
                  <a:cubicBezTo>
                    <a:pt x="918" y="126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654;p61"/>
            <p:cNvSpPr/>
            <p:nvPr/>
          </p:nvSpPr>
          <p:spPr>
            <a:xfrm>
              <a:off x="2045872" y="210035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8" y="0"/>
                  </a:moveTo>
                  <a:cubicBezTo>
                    <a:pt x="487" y="0"/>
                    <a:pt x="435" y="8"/>
                    <a:pt x="384" y="25"/>
                  </a:cubicBezTo>
                  <a:cubicBezTo>
                    <a:pt x="137" y="105"/>
                    <a:pt x="0" y="375"/>
                    <a:pt x="84" y="626"/>
                  </a:cubicBezTo>
                  <a:cubicBezTo>
                    <a:pt x="151" y="824"/>
                    <a:pt x="337" y="951"/>
                    <a:pt x="535" y="951"/>
                  </a:cubicBezTo>
                  <a:cubicBezTo>
                    <a:pt x="585" y="951"/>
                    <a:pt x="635" y="943"/>
                    <a:pt x="685" y="926"/>
                  </a:cubicBezTo>
                  <a:cubicBezTo>
                    <a:pt x="936" y="842"/>
                    <a:pt x="1069" y="573"/>
                    <a:pt x="989" y="326"/>
                  </a:cubicBezTo>
                  <a:cubicBezTo>
                    <a:pt x="922" y="126"/>
                    <a:pt x="737" y="0"/>
                    <a:pt x="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655;p61"/>
            <p:cNvSpPr/>
            <p:nvPr/>
          </p:nvSpPr>
          <p:spPr>
            <a:xfrm>
              <a:off x="2040868" y="2169797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6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7" y="109"/>
                    <a:pt x="0" y="379"/>
                    <a:pt x="84" y="626"/>
                  </a:cubicBezTo>
                  <a:cubicBezTo>
                    <a:pt x="151" y="826"/>
                    <a:pt x="336" y="951"/>
                    <a:pt x="534" y="951"/>
                  </a:cubicBezTo>
                  <a:cubicBezTo>
                    <a:pt x="584" y="951"/>
                    <a:pt x="635" y="943"/>
                    <a:pt x="684" y="926"/>
                  </a:cubicBezTo>
                  <a:cubicBezTo>
                    <a:pt x="935" y="847"/>
                    <a:pt x="1069" y="577"/>
                    <a:pt x="989" y="326"/>
                  </a:cubicBezTo>
                  <a:cubicBezTo>
                    <a:pt x="922" y="128"/>
                    <a:pt x="736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656;p61"/>
            <p:cNvSpPr/>
            <p:nvPr/>
          </p:nvSpPr>
          <p:spPr>
            <a:xfrm>
              <a:off x="2018243" y="22004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3" y="1"/>
                  </a:moveTo>
                  <a:cubicBezTo>
                    <a:pt x="484" y="1"/>
                    <a:pt x="434" y="8"/>
                    <a:pt x="384" y="24"/>
                  </a:cubicBezTo>
                  <a:cubicBezTo>
                    <a:pt x="137" y="107"/>
                    <a:pt x="0" y="377"/>
                    <a:pt x="84" y="628"/>
                  </a:cubicBezTo>
                  <a:cubicBezTo>
                    <a:pt x="151" y="826"/>
                    <a:pt x="338" y="953"/>
                    <a:pt x="536" y="953"/>
                  </a:cubicBezTo>
                  <a:cubicBezTo>
                    <a:pt x="585" y="953"/>
                    <a:pt x="635" y="945"/>
                    <a:pt x="685" y="929"/>
                  </a:cubicBezTo>
                  <a:cubicBezTo>
                    <a:pt x="936" y="845"/>
                    <a:pt x="1069" y="575"/>
                    <a:pt x="989" y="328"/>
                  </a:cubicBezTo>
                  <a:cubicBezTo>
                    <a:pt x="922" y="127"/>
                    <a:pt x="734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657;p61"/>
            <p:cNvSpPr/>
            <p:nvPr/>
          </p:nvSpPr>
          <p:spPr>
            <a:xfrm>
              <a:off x="1981412" y="2231443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6" y="0"/>
                  </a:moveTo>
                  <a:cubicBezTo>
                    <a:pt x="486" y="0"/>
                    <a:pt x="435" y="8"/>
                    <a:pt x="385" y="25"/>
                  </a:cubicBezTo>
                  <a:cubicBezTo>
                    <a:pt x="137" y="108"/>
                    <a:pt x="0" y="378"/>
                    <a:pt x="84" y="626"/>
                  </a:cubicBezTo>
                  <a:cubicBezTo>
                    <a:pt x="151" y="826"/>
                    <a:pt x="337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69" y="576"/>
                    <a:pt x="990" y="325"/>
                  </a:cubicBezTo>
                  <a:cubicBezTo>
                    <a:pt x="922" y="128"/>
                    <a:pt x="736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658;p61"/>
            <p:cNvSpPr/>
            <p:nvPr/>
          </p:nvSpPr>
          <p:spPr>
            <a:xfrm>
              <a:off x="1895228" y="2021390"/>
              <a:ext cx="24654" cy="21979"/>
            </a:xfrm>
            <a:custGeom>
              <a:avLst/>
              <a:gdLst/>
              <a:ahLst/>
              <a:cxnLst/>
              <a:rect l="l" t="t" r="r" b="b"/>
              <a:pathLst>
                <a:path w="1069" h="953" extrusionOk="0">
                  <a:moveTo>
                    <a:pt x="532" y="0"/>
                  </a:moveTo>
                  <a:cubicBezTo>
                    <a:pt x="483" y="0"/>
                    <a:pt x="433" y="8"/>
                    <a:pt x="384" y="23"/>
                  </a:cubicBezTo>
                  <a:cubicBezTo>
                    <a:pt x="138" y="107"/>
                    <a:pt x="1" y="377"/>
                    <a:pt x="84" y="628"/>
                  </a:cubicBezTo>
                  <a:cubicBezTo>
                    <a:pt x="151" y="826"/>
                    <a:pt x="337" y="953"/>
                    <a:pt x="536" y="953"/>
                  </a:cubicBezTo>
                  <a:cubicBezTo>
                    <a:pt x="585" y="953"/>
                    <a:pt x="636" y="945"/>
                    <a:pt x="685" y="928"/>
                  </a:cubicBezTo>
                  <a:cubicBezTo>
                    <a:pt x="936" y="844"/>
                    <a:pt x="1068" y="575"/>
                    <a:pt x="989" y="328"/>
                  </a:cubicBezTo>
                  <a:cubicBezTo>
                    <a:pt x="922" y="126"/>
                    <a:pt x="733" y="0"/>
                    <a:pt x="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659;p61"/>
            <p:cNvSpPr/>
            <p:nvPr/>
          </p:nvSpPr>
          <p:spPr>
            <a:xfrm>
              <a:off x="1969743" y="2019752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7" y="1"/>
                  </a:moveTo>
                  <a:cubicBezTo>
                    <a:pt x="487" y="1"/>
                    <a:pt x="436" y="9"/>
                    <a:pt x="385" y="26"/>
                  </a:cubicBezTo>
                  <a:cubicBezTo>
                    <a:pt x="138" y="106"/>
                    <a:pt x="1" y="376"/>
                    <a:pt x="85" y="627"/>
                  </a:cubicBezTo>
                  <a:cubicBezTo>
                    <a:pt x="152" y="825"/>
                    <a:pt x="338" y="952"/>
                    <a:pt x="536" y="952"/>
                  </a:cubicBezTo>
                  <a:cubicBezTo>
                    <a:pt x="585" y="952"/>
                    <a:pt x="636" y="944"/>
                    <a:pt x="685" y="927"/>
                  </a:cubicBezTo>
                  <a:cubicBezTo>
                    <a:pt x="936" y="843"/>
                    <a:pt x="1069" y="578"/>
                    <a:pt x="990" y="327"/>
                  </a:cubicBezTo>
                  <a:cubicBezTo>
                    <a:pt x="923" y="126"/>
                    <a:pt x="737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660;p61"/>
            <p:cNvSpPr/>
            <p:nvPr/>
          </p:nvSpPr>
          <p:spPr>
            <a:xfrm>
              <a:off x="2029036" y="2064471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4" y="106"/>
                    <a:pt x="0" y="376"/>
                    <a:pt x="80" y="627"/>
                  </a:cubicBezTo>
                  <a:cubicBezTo>
                    <a:pt x="147" y="825"/>
                    <a:pt x="333" y="952"/>
                    <a:pt x="533" y="952"/>
                  </a:cubicBezTo>
                  <a:cubicBezTo>
                    <a:pt x="584" y="952"/>
                    <a:pt x="634" y="944"/>
                    <a:pt x="685" y="927"/>
                  </a:cubicBezTo>
                  <a:cubicBezTo>
                    <a:pt x="932" y="843"/>
                    <a:pt x="1069" y="573"/>
                    <a:pt x="985" y="327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661;p61"/>
            <p:cNvSpPr/>
            <p:nvPr/>
          </p:nvSpPr>
          <p:spPr>
            <a:xfrm>
              <a:off x="1823942" y="210630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4" y="1"/>
                  </a:moveTo>
                  <a:cubicBezTo>
                    <a:pt x="484" y="1"/>
                    <a:pt x="434" y="9"/>
                    <a:pt x="385" y="26"/>
                  </a:cubicBezTo>
                  <a:cubicBezTo>
                    <a:pt x="134" y="110"/>
                    <a:pt x="0" y="379"/>
                    <a:pt x="84" y="626"/>
                  </a:cubicBezTo>
                  <a:cubicBezTo>
                    <a:pt x="148" y="828"/>
                    <a:pt x="336" y="954"/>
                    <a:pt x="537" y="954"/>
                  </a:cubicBezTo>
                  <a:cubicBezTo>
                    <a:pt x="586" y="954"/>
                    <a:pt x="636" y="946"/>
                    <a:pt x="685" y="931"/>
                  </a:cubicBezTo>
                  <a:cubicBezTo>
                    <a:pt x="932" y="847"/>
                    <a:pt x="1069" y="577"/>
                    <a:pt x="985" y="326"/>
                  </a:cubicBezTo>
                  <a:cubicBezTo>
                    <a:pt x="919" y="128"/>
                    <a:pt x="732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662;p61"/>
            <p:cNvSpPr/>
            <p:nvPr/>
          </p:nvSpPr>
          <p:spPr>
            <a:xfrm>
              <a:off x="1825348" y="2145512"/>
              <a:ext cx="24746" cy="2195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537" y="0"/>
                  </a:moveTo>
                  <a:cubicBezTo>
                    <a:pt x="487" y="0"/>
                    <a:pt x="437" y="8"/>
                    <a:pt x="388" y="25"/>
                  </a:cubicBezTo>
                  <a:cubicBezTo>
                    <a:pt x="137" y="109"/>
                    <a:pt x="1" y="379"/>
                    <a:pt x="84" y="626"/>
                  </a:cubicBezTo>
                  <a:cubicBezTo>
                    <a:pt x="151" y="826"/>
                    <a:pt x="336" y="951"/>
                    <a:pt x="533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73" y="577"/>
                    <a:pt x="989" y="326"/>
                  </a:cubicBezTo>
                  <a:cubicBezTo>
                    <a:pt x="921" y="128"/>
                    <a:pt x="735" y="0"/>
                    <a:pt x="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663;p61"/>
            <p:cNvSpPr/>
            <p:nvPr/>
          </p:nvSpPr>
          <p:spPr>
            <a:xfrm>
              <a:off x="1837272" y="218123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0" y="377"/>
                    <a:pt x="84" y="628"/>
                  </a:cubicBezTo>
                  <a:cubicBezTo>
                    <a:pt x="148" y="826"/>
                    <a:pt x="333" y="953"/>
                    <a:pt x="533" y="953"/>
                  </a:cubicBezTo>
                  <a:cubicBezTo>
                    <a:pt x="583" y="953"/>
                    <a:pt x="634" y="945"/>
                    <a:pt x="684" y="928"/>
                  </a:cubicBezTo>
                  <a:cubicBezTo>
                    <a:pt x="932" y="844"/>
                    <a:pt x="1069" y="574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664;p61"/>
            <p:cNvSpPr/>
            <p:nvPr/>
          </p:nvSpPr>
          <p:spPr>
            <a:xfrm>
              <a:off x="1862617" y="2212486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3" y="109"/>
                    <a:pt x="1" y="375"/>
                    <a:pt x="80" y="626"/>
                  </a:cubicBezTo>
                  <a:cubicBezTo>
                    <a:pt x="147" y="826"/>
                    <a:pt x="332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1" y="844"/>
                    <a:pt x="1068" y="577"/>
                    <a:pt x="985" y="326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5665;p61"/>
            <p:cNvSpPr/>
            <p:nvPr/>
          </p:nvSpPr>
          <p:spPr>
            <a:xfrm>
              <a:off x="1892506" y="2230682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2" y="1"/>
                  </a:moveTo>
                  <a:cubicBezTo>
                    <a:pt x="483" y="1"/>
                    <a:pt x="433" y="8"/>
                    <a:pt x="384" y="23"/>
                  </a:cubicBezTo>
                  <a:cubicBezTo>
                    <a:pt x="133" y="107"/>
                    <a:pt x="0" y="378"/>
                    <a:pt x="84" y="628"/>
                  </a:cubicBezTo>
                  <a:cubicBezTo>
                    <a:pt x="151" y="826"/>
                    <a:pt x="335" y="953"/>
                    <a:pt x="534" y="953"/>
                  </a:cubicBezTo>
                  <a:cubicBezTo>
                    <a:pt x="584" y="953"/>
                    <a:pt x="634" y="945"/>
                    <a:pt x="685" y="929"/>
                  </a:cubicBezTo>
                  <a:cubicBezTo>
                    <a:pt x="936" y="845"/>
                    <a:pt x="1069" y="575"/>
                    <a:pt x="986" y="328"/>
                  </a:cubicBezTo>
                  <a:cubicBezTo>
                    <a:pt x="918" y="126"/>
                    <a:pt x="732" y="1"/>
                    <a:pt x="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5666;p61"/>
            <p:cNvSpPr/>
            <p:nvPr/>
          </p:nvSpPr>
          <p:spPr>
            <a:xfrm>
              <a:off x="1936879" y="2239077"/>
              <a:ext cx="24677" cy="21932"/>
            </a:xfrm>
            <a:custGeom>
              <a:avLst/>
              <a:gdLst/>
              <a:ahLst/>
              <a:cxnLst/>
              <a:rect l="l" t="t" r="r" b="b"/>
              <a:pathLst>
                <a:path w="1070" h="951" extrusionOk="0">
                  <a:moveTo>
                    <a:pt x="533" y="0"/>
                  </a:moveTo>
                  <a:cubicBezTo>
                    <a:pt x="484" y="0"/>
                    <a:pt x="434" y="8"/>
                    <a:pt x="385" y="24"/>
                  </a:cubicBezTo>
                  <a:cubicBezTo>
                    <a:pt x="134" y="108"/>
                    <a:pt x="1" y="379"/>
                    <a:pt x="80" y="626"/>
                  </a:cubicBezTo>
                  <a:cubicBezTo>
                    <a:pt x="147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5" y="325"/>
                  </a:cubicBezTo>
                  <a:cubicBezTo>
                    <a:pt x="918" y="127"/>
                    <a:pt x="731" y="0"/>
                    <a:pt x="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5667;p61"/>
            <p:cNvSpPr/>
            <p:nvPr/>
          </p:nvSpPr>
          <p:spPr>
            <a:xfrm>
              <a:off x="1846843" y="2048327"/>
              <a:ext cx="202120" cy="180003"/>
            </a:xfrm>
            <a:custGeom>
              <a:avLst/>
              <a:gdLst/>
              <a:ahLst/>
              <a:cxnLst/>
              <a:rect l="l" t="t" r="r" b="b"/>
              <a:pathLst>
                <a:path w="8764" h="7805" extrusionOk="0">
                  <a:moveTo>
                    <a:pt x="4380" y="1"/>
                  </a:moveTo>
                  <a:cubicBezTo>
                    <a:pt x="3972" y="1"/>
                    <a:pt x="3557" y="65"/>
                    <a:pt x="3148" y="201"/>
                  </a:cubicBezTo>
                  <a:cubicBezTo>
                    <a:pt x="1106" y="882"/>
                    <a:pt x="0" y="3091"/>
                    <a:pt x="676" y="5133"/>
                  </a:cubicBezTo>
                  <a:cubicBezTo>
                    <a:pt x="1221" y="6769"/>
                    <a:pt x="2744" y="7805"/>
                    <a:pt x="4379" y="7805"/>
                  </a:cubicBezTo>
                  <a:cubicBezTo>
                    <a:pt x="4787" y="7805"/>
                    <a:pt x="5203" y="7740"/>
                    <a:pt x="5612" y="7604"/>
                  </a:cubicBezTo>
                  <a:cubicBezTo>
                    <a:pt x="7657" y="6927"/>
                    <a:pt x="8764" y="4718"/>
                    <a:pt x="8083" y="2673"/>
                  </a:cubicBezTo>
                  <a:cubicBezTo>
                    <a:pt x="7538" y="1036"/>
                    <a:pt x="6015" y="1"/>
                    <a:pt x="4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5668;p61"/>
            <p:cNvSpPr/>
            <p:nvPr/>
          </p:nvSpPr>
          <p:spPr>
            <a:xfrm>
              <a:off x="1891192" y="2082529"/>
              <a:ext cx="113906" cy="110308"/>
            </a:xfrm>
            <a:custGeom>
              <a:avLst/>
              <a:gdLst/>
              <a:ahLst/>
              <a:cxnLst/>
              <a:rect l="l" t="t" r="r" b="b"/>
              <a:pathLst>
                <a:path w="4939" h="4783" extrusionOk="0">
                  <a:moveTo>
                    <a:pt x="2472" y="471"/>
                  </a:moveTo>
                  <a:cubicBezTo>
                    <a:pt x="2765" y="471"/>
                    <a:pt x="3057" y="539"/>
                    <a:pt x="3331" y="676"/>
                  </a:cubicBezTo>
                  <a:cubicBezTo>
                    <a:pt x="3787" y="904"/>
                    <a:pt x="4130" y="1300"/>
                    <a:pt x="4289" y="1787"/>
                  </a:cubicBezTo>
                  <a:cubicBezTo>
                    <a:pt x="4453" y="2273"/>
                    <a:pt x="4414" y="2790"/>
                    <a:pt x="4186" y="3250"/>
                  </a:cubicBezTo>
                  <a:cubicBezTo>
                    <a:pt x="3954" y="3710"/>
                    <a:pt x="3563" y="4049"/>
                    <a:pt x="3077" y="4212"/>
                  </a:cubicBezTo>
                  <a:cubicBezTo>
                    <a:pt x="2876" y="4279"/>
                    <a:pt x="2672" y="4310"/>
                    <a:pt x="2471" y="4310"/>
                  </a:cubicBezTo>
                  <a:cubicBezTo>
                    <a:pt x="1665" y="4310"/>
                    <a:pt x="915" y="3799"/>
                    <a:pt x="647" y="2996"/>
                  </a:cubicBezTo>
                  <a:cubicBezTo>
                    <a:pt x="487" y="2509"/>
                    <a:pt x="525" y="1988"/>
                    <a:pt x="753" y="1532"/>
                  </a:cubicBezTo>
                  <a:cubicBezTo>
                    <a:pt x="982" y="1072"/>
                    <a:pt x="1377" y="730"/>
                    <a:pt x="1864" y="570"/>
                  </a:cubicBezTo>
                  <a:cubicBezTo>
                    <a:pt x="2061" y="502"/>
                    <a:pt x="2266" y="471"/>
                    <a:pt x="2472" y="471"/>
                  </a:cubicBezTo>
                  <a:close/>
                  <a:moveTo>
                    <a:pt x="2469" y="0"/>
                  </a:moveTo>
                  <a:cubicBezTo>
                    <a:pt x="2216" y="0"/>
                    <a:pt x="1962" y="41"/>
                    <a:pt x="1715" y="121"/>
                  </a:cubicBezTo>
                  <a:cubicBezTo>
                    <a:pt x="1111" y="323"/>
                    <a:pt x="620" y="748"/>
                    <a:pt x="331" y="1318"/>
                  </a:cubicBezTo>
                  <a:cubicBezTo>
                    <a:pt x="46" y="1889"/>
                    <a:pt x="1" y="2539"/>
                    <a:pt x="202" y="3143"/>
                  </a:cubicBezTo>
                  <a:cubicBezTo>
                    <a:pt x="533" y="4143"/>
                    <a:pt x="1468" y="4782"/>
                    <a:pt x="2472" y="4782"/>
                  </a:cubicBezTo>
                  <a:cubicBezTo>
                    <a:pt x="2719" y="4782"/>
                    <a:pt x="2973" y="4740"/>
                    <a:pt x="3224" y="4657"/>
                  </a:cubicBezTo>
                  <a:cubicBezTo>
                    <a:pt x="3829" y="4456"/>
                    <a:pt x="4319" y="4033"/>
                    <a:pt x="4605" y="3459"/>
                  </a:cubicBezTo>
                  <a:cubicBezTo>
                    <a:pt x="4893" y="2889"/>
                    <a:pt x="4939" y="2243"/>
                    <a:pt x="4738" y="1638"/>
                  </a:cubicBezTo>
                  <a:cubicBezTo>
                    <a:pt x="4537" y="1030"/>
                    <a:pt x="4110" y="539"/>
                    <a:pt x="3540" y="255"/>
                  </a:cubicBezTo>
                  <a:cubicBezTo>
                    <a:pt x="3202" y="85"/>
                    <a:pt x="2837" y="0"/>
                    <a:pt x="24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56974" y="3354416"/>
            <a:ext cx="1309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rice</a:t>
            </a:r>
          </a:p>
        </p:txBody>
      </p:sp>
      <p:pic>
        <p:nvPicPr>
          <p:cNvPr id="405" name="CD2-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85" end="30156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9499" y="28263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5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93" fill="hold"/>
                                        <p:tgtEl>
                                          <p:spTgt spid="4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40"/>
          <p:cNvSpPr/>
          <p:nvPr/>
        </p:nvSpPr>
        <p:spPr>
          <a:xfrm>
            <a:off x="3726909" y="738458"/>
            <a:ext cx="3852600" cy="2255100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0"/>
          <p:cNvSpPr/>
          <p:nvPr/>
        </p:nvSpPr>
        <p:spPr>
          <a:xfrm>
            <a:off x="3829999" y="856837"/>
            <a:ext cx="3618300" cy="2001300"/>
          </a:xfrm>
          <a:prstGeom prst="roundRect">
            <a:avLst>
              <a:gd name="adj" fmla="val 1666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0"/>
          <p:cNvSpPr/>
          <p:nvPr/>
        </p:nvSpPr>
        <p:spPr>
          <a:xfrm>
            <a:off x="143935" y="3763628"/>
            <a:ext cx="2047773" cy="130768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>
            <a:off x="210982" y="3812088"/>
            <a:ext cx="1923235" cy="114894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4" name="Google Shape;2644;p40"/>
          <p:cNvGrpSpPr/>
          <p:nvPr/>
        </p:nvGrpSpPr>
        <p:grpSpPr>
          <a:xfrm>
            <a:off x="-608" y="-24283"/>
            <a:ext cx="3306872" cy="2858137"/>
            <a:chOff x="5284506" y="-7603"/>
            <a:chExt cx="3212887" cy="3087459"/>
          </a:xfrm>
        </p:grpSpPr>
        <p:sp>
          <p:nvSpPr>
            <p:cNvPr id="2645" name="Google Shape;2645;p40"/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6" name="Google Shape;2676;p40"/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2677" name="Google Shape;2677;p40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0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0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0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0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0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0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0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0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0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0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0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0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0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0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0" name="Google Shape;2700;p40"/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2701" name="Google Shape;2701;p40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0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0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0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0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0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0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0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0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0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0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0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0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0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0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0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0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oogle Shape;5669;p61"/>
          <p:cNvGrpSpPr/>
          <p:nvPr/>
        </p:nvGrpSpPr>
        <p:grpSpPr>
          <a:xfrm>
            <a:off x="194119" y="3429565"/>
            <a:ext cx="1862770" cy="1868394"/>
            <a:chOff x="6568148" y="1125402"/>
            <a:chExt cx="1862770" cy="1868394"/>
          </a:xfrm>
        </p:grpSpPr>
        <p:sp>
          <p:nvSpPr>
            <p:cNvPr id="81" name="Google Shape;5670;p61"/>
            <p:cNvSpPr/>
            <p:nvPr/>
          </p:nvSpPr>
          <p:spPr>
            <a:xfrm rot="7985726">
              <a:off x="6809674" y="1429563"/>
              <a:ext cx="1379718" cy="1260071"/>
            </a:xfrm>
            <a:custGeom>
              <a:avLst/>
              <a:gdLst/>
              <a:ahLst/>
              <a:cxnLst/>
              <a:rect l="l" t="t" r="r" b="b"/>
              <a:pathLst>
                <a:path w="55190" h="50404" extrusionOk="0">
                  <a:moveTo>
                    <a:pt x="19501" y="0"/>
                  </a:moveTo>
                  <a:lnTo>
                    <a:pt x="19501" y="0"/>
                  </a:lnTo>
                  <a:cubicBezTo>
                    <a:pt x="16558" y="8832"/>
                    <a:pt x="20793" y="17386"/>
                    <a:pt x="20793" y="17386"/>
                  </a:cubicBezTo>
                  <a:cubicBezTo>
                    <a:pt x="20793" y="17386"/>
                    <a:pt x="25557" y="20120"/>
                    <a:pt x="21356" y="21736"/>
                  </a:cubicBezTo>
                  <a:cubicBezTo>
                    <a:pt x="20235" y="22170"/>
                    <a:pt x="18478" y="22519"/>
                    <a:pt x="15825" y="22721"/>
                  </a:cubicBezTo>
                  <a:cubicBezTo>
                    <a:pt x="3210" y="23668"/>
                    <a:pt x="1" y="32469"/>
                    <a:pt x="1" y="32469"/>
                  </a:cubicBezTo>
                  <a:cubicBezTo>
                    <a:pt x="3570" y="33921"/>
                    <a:pt x="7246" y="34398"/>
                    <a:pt x="10535" y="34398"/>
                  </a:cubicBezTo>
                  <a:cubicBezTo>
                    <a:pt x="16831" y="34398"/>
                    <a:pt x="21710" y="32651"/>
                    <a:pt x="21710" y="32651"/>
                  </a:cubicBezTo>
                  <a:lnTo>
                    <a:pt x="26584" y="34769"/>
                  </a:lnTo>
                  <a:cubicBezTo>
                    <a:pt x="26626" y="35404"/>
                    <a:pt x="26706" y="36024"/>
                    <a:pt x="26812" y="36617"/>
                  </a:cubicBezTo>
                  <a:cubicBezTo>
                    <a:pt x="28481" y="46012"/>
                    <a:pt x="37347" y="50403"/>
                    <a:pt x="37347" y="50403"/>
                  </a:cubicBezTo>
                  <a:cubicBezTo>
                    <a:pt x="41483" y="43046"/>
                    <a:pt x="37161" y="33021"/>
                    <a:pt x="37161" y="33021"/>
                  </a:cubicBezTo>
                  <a:cubicBezTo>
                    <a:pt x="37161" y="33021"/>
                    <a:pt x="29097" y="26778"/>
                    <a:pt x="40685" y="26314"/>
                  </a:cubicBezTo>
                  <a:cubicBezTo>
                    <a:pt x="41564" y="26279"/>
                    <a:pt x="42392" y="26195"/>
                    <a:pt x="43171" y="26074"/>
                  </a:cubicBezTo>
                  <a:lnTo>
                    <a:pt x="43176" y="26074"/>
                  </a:lnTo>
                  <a:cubicBezTo>
                    <a:pt x="52171" y="24717"/>
                    <a:pt x="54889" y="18307"/>
                    <a:pt x="55167" y="17595"/>
                  </a:cubicBezTo>
                  <a:cubicBezTo>
                    <a:pt x="55182" y="17550"/>
                    <a:pt x="55190" y="17527"/>
                    <a:pt x="55190" y="17527"/>
                  </a:cubicBezTo>
                  <a:cubicBezTo>
                    <a:pt x="51832" y="15996"/>
                    <a:pt x="48268" y="15542"/>
                    <a:pt x="45217" y="15542"/>
                  </a:cubicBezTo>
                  <a:cubicBezTo>
                    <a:pt x="40752" y="15542"/>
                    <a:pt x="37389" y="16516"/>
                    <a:pt x="37389" y="16516"/>
                  </a:cubicBezTo>
                  <a:cubicBezTo>
                    <a:pt x="37389" y="16516"/>
                    <a:pt x="34208" y="20286"/>
                    <a:pt x="31426" y="20286"/>
                  </a:cubicBezTo>
                  <a:cubicBezTo>
                    <a:pt x="30184" y="20286"/>
                    <a:pt x="29022" y="19535"/>
                    <a:pt x="28257" y="17364"/>
                  </a:cubicBezTo>
                  <a:cubicBezTo>
                    <a:pt x="28024" y="16710"/>
                    <a:pt x="27831" y="15923"/>
                    <a:pt x="27682" y="14991"/>
                  </a:cubicBezTo>
                  <a:cubicBezTo>
                    <a:pt x="25926" y="4045"/>
                    <a:pt x="19501" y="0"/>
                    <a:pt x="19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671;p61"/>
            <p:cNvSpPr/>
            <p:nvPr/>
          </p:nvSpPr>
          <p:spPr>
            <a:xfrm rot="7985726">
              <a:off x="7013702" y="1631798"/>
              <a:ext cx="263419" cy="500014"/>
            </a:xfrm>
            <a:custGeom>
              <a:avLst/>
              <a:gdLst/>
              <a:ahLst/>
              <a:cxnLst/>
              <a:rect l="l" t="t" r="r" b="b"/>
              <a:pathLst>
                <a:path w="10537" h="20001" extrusionOk="0">
                  <a:moveTo>
                    <a:pt x="3673" y="0"/>
                  </a:moveTo>
                  <a:cubicBezTo>
                    <a:pt x="2018" y="0"/>
                    <a:pt x="798" y="3155"/>
                    <a:pt x="1" y="6214"/>
                  </a:cubicBezTo>
                  <a:cubicBezTo>
                    <a:pt x="1670" y="15609"/>
                    <a:pt x="10536" y="20000"/>
                    <a:pt x="10536" y="20000"/>
                  </a:cubicBezTo>
                  <a:cubicBezTo>
                    <a:pt x="10536" y="20000"/>
                    <a:pt x="8867" y="3952"/>
                    <a:pt x="4860" y="519"/>
                  </a:cubicBezTo>
                  <a:cubicBezTo>
                    <a:pt x="4442" y="161"/>
                    <a:pt x="4047" y="0"/>
                    <a:pt x="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672;p61"/>
            <p:cNvSpPr/>
            <p:nvPr/>
          </p:nvSpPr>
          <p:spPr>
            <a:xfrm rot="7985726">
              <a:off x="7013349" y="2337648"/>
              <a:ext cx="484189" cy="211995"/>
            </a:xfrm>
            <a:custGeom>
              <a:avLst/>
              <a:gdLst/>
              <a:ahLst/>
              <a:cxnLst/>
              <a:rect l="l" t="t" r="r" b="b"/>
              <a:pathLst>
                <a:path w="19368" h="8480" extrusionOk="0">
                  <a:moveTo>
                    <a:pt x="19368" y="0"/>
                  </a:moveTo>
                  <a:cubicBezTo>
                    <a:pt x="11076" y="593"/>
                    <a:pt x="1" y="4852"/>
                    <a:pt x="1" y="4852"/>
                  </a:cubicBezTo>
                  <a:lnTo>
                    <a:pt x="7372" y="8479"/>
                  </a:lnTo>
                  <a:lnTo>
                    <a:pt x="7377" y="8479"/>
                  </a:lnTo>
                  <a:cubicBezTo>
                    <a:pt x="16372" y="7122"/>
                    <a:pt x="19090" y="712"/>
                    <a:pt x="19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673;p61"/>
            <p:cNvSpPr/>
            <p:nvPr/>
          </p:nvSpPr>
          <p:spPr>
            <a:xfrm rot="7985726">
              <a:off x="7715197" y="1964927"/>
              <a:ext cx="218920" cy="543363"/>
            </a:xfrm>
            <a:custGeom>
              <a:avLst/>
              <a:gdLst/>
              <a:ahLst/>
              <a:cxnLst/>
              <a:rect l="l" t="t" r="r" b="b"/>
              <a:pathLst>
                <a:path w="8757" h="21735" extrusionOk="0">
                  <a:moveTo>
                    <a:pt x="0" y="0"/>
                  </a:moveTo>
                  <a:cubicBezTo>
                    <a:pt x="0" y="1"/>
                    <a:pt x="5585" y="15809"/>
                    <a:pt x="5703" y="20831"/>
                  </a:cubicBezTo>
                  <a:cubicBezTo>
                    <a:pt x="5716" y="21460"/>
                    <a:pt x="5834" y="21735"/>
                    <a:pt x="6030" y="21735"/>
                  </a:cubicBezTo>
                  <a:cubicBezTo>
                    <a:pt x="6553" y="21735"/>
                    <a:pt x="7628" y="19783"/>
                    <a:pt x="8756" y="17364"/>
                  </a:cubicBezTo>
                  <a:cubicBezTo>
                    <a:pt x="8523" y="16710"/>
                    <a:pt x="8330" y="15923"/>
                    <a:pt x="8181" y="14991"/>
                  </a:cubicBezTo>
                  <a:cubicBezTo>
                    <a:pt x="6425" y="404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674;p61"/>
            <p:cNvSpPr/>
            <p:nvPr/>
          </p:nvSpPr>
          <p:spPr>
            <a:xfrm rot="7985726">
              <a:off x="7131747" y="1738189"/>
              <a:ext cx="955803" cy="268319"/>
            </a:xfrm>
            <a:custGeom>
              <a:avLst/>
              <a:gdLst/>
              <a:ahLst/>
              <a:cxnLst/>
              <a:rect l="l" t="t" r="r" b="b"/>
              <a:pathLst>
                <a:path w="38233" h="10733" extrusionOk="0">
                  <a:moveTo>
                    <a:pt x="21356" y="0"/>
                  </a:moveTo>
                  <a:cubicBezTo>
                    <a:pt x="20235" y="434"/>
                    <a:pt x="18478" y="783"/>
                    <a:pt x="15825" y="985"/>
                  </a:cubicBezTo>
                  <a:cubicBezTo>
                    <a:pt x="3210" y="1932"/>
                    <a:pt x="1" y="10733"/>
                    <a:pt x="1" y="10733"/>
                  </a:cubicBezTo>
                  <a:cubicBezTo>
                    <a:pt x="1" y="10733"/>
                    <a:pt x="15230" y="6003"/>
                    <a:pt x="28561" y="6003"/>
                  </a:cubicBezTo>
                  <a:cubicBezTo>
                    <a:pt x="29468" y="6003"/>
                    <a:pt x="30366" y="6025"/>
                    <a:pt x="31249" y="6072"/>
                  </a:cubicBezTo>
                  <a:cubicBezTo>
                    <a:pt x="31700" y="6096"/>
                    <a:pt x="32097" y="6107"/>
                    <a:pt x="32443" y="6107"/>
                  </a:cubicBezTo>
                  <a:cubicBezTo>
                    <a:pt x="38233" y="6107"/>
                    <a:pt x="29837" y="2856"/>
                    <a:pt x="21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675;p61"/>
            <p:cNvSpPr/>
            <p:nvPr/>
          </p:nvSpPr>
          <p:spPr>
            <a:xfrm flipH="1">
              <a:off x="6955624" y="2163499"/>
              <a:ext cx="25106" cy="12145"/>
            </a:xfrm>
            <a:custGeom>
              <a:avLst/>
              <a:gdLst/>
              <a:ahLst/>
              <a:cxnLst/>
              <a:rect l="l" t="t" r="r" b="b"/>
              <a:pathLst>
                <a:path w="769" h="372" extrusionOk="0">
                  <a:moveTo>
                    <a:pt x="156" y="0"/>
                  </a:moveTo>
                  <a:cubicBezTo>
                    <a:pt x="34" y="0"/>
                    <a:pt x="0" y="198"/>
                    <a:pt x="125" y="217"/>
                  </a:cubicBezTo>
                  <a:cubicBezTo>
                    <a:pt x="216" y="236"/>
                    <a:pt x="308" y="259"/>
                    <a:pt x="392" y="293"/>
                  </a:cubicBezTo>
                  <a:cubicBezTo>
                    <a:pt x="462" y="323"/>
                    <a:pt x="530" y="371"/>
                    <a:pt x="603" y="371"/>
                  </a:cubicBezTo>
                  <a:cubicBezTo>
                    <a:pt x="621" y="371"/>
                    <a:pt x="639" y="368"/>
                    <a:pt x="658" y="362"/>
                  </a:cubicBezTo>
                  <a:cubicBezTo>
                    <a:pt x="723" y="343"/>
                    <a:pt x="768" y="278"/>
                    <a:pt x="746" y="209"/>
                  </a:cubicBezTo>
                  <a:cubicBezTo>
                    <a:pt x="684" y="11"/>
                    <a:pt x="330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676;p61"/>
            <p:cNvSpPr/>
            <p:nvPr/>
          </p:nvSpPr>
          <p:spPr>
            <a:xfrm flipH="1">
              <a:off x="7106815" y="1510418"/>
              <a:ext cx="481387" cy="590691"/>
            </a:xfrm>
            <a:custGeom>
              <a:avLst/>
              <a:gdLst/>
              <a:ahLst/>
              <a:cxnLst/>
              <a:rect l="l" t="t" r="r" b="b"/>
              <a:pathLst>
                <a:path w="14745" h="18093" extrusionOk="0">
                  <a:moveTo>
                    <a:pt x="6241" y="0"/>
                  </a:moveTo>
                  <a:cubicBezTo>
                    <a:pt x="4617" y="0"/>
                    <a:pt x="2764" y="1908"/>
                    <a:pt x="2164" y="3166"/>
                  </a:cubicBezTo>
                  <a:cubicBezTo>
                    <a:pt x="1042" y="5522"/>
                    <a:pt x="840" y="8264"/>
                    <a:pt x="711" y="10834"/>
                  </a:cubicBezTo>
                  <a:cubicBezTo>
                    <a:pt x="632" y="12469"/>
                    <a:pt x="612" y="14119"/>
                    <a:pt x="726" y="15754"/>
                  </a:cubicBezTo>
                  <a:cubicBezTo>
                    <a:pt x="726" y="15754"/>
                    <a:pt x="0" y="17799"/>
                    <a:pt x="1939" y="18043"/>
                  </a:cubicBezTo>
                  <a:cubicBezTo>
                    <a:pt x="2209" y="18077"/>
                    <a:pt x="2478" y="18093"/>
                    <a:pt x="2747" y="18093"/>
                  </a:cubicBezTo>
                  <a:cubicBezTo>
                    <a:pt x="5267" y="18093"/>
                    <a:pt x="7707" y="16668"/>
                    <a:pt x="9638" y="15184"/>
                  </a:cubicBezTo>
                  <a:cubicBezTo>
                    <a:pt x="11779" y="13541"/>
                    <a:pt x="13527" y="11317"/>
                    <a:pt x="14155" y="8655"/>
                  </a:cubicBezTo>
                  <a:cubicBezTo>
                    <a:pt x="14626" y="6663"/>
                    <a:pt x="14745" y="3648"/>
                    <a:pt x="12418" y="2770"/>
                  </a:cubicBezTo>
                  <a:cubicBezTo>
                    <a:pt x="12255" y="2709"/>
                    <a:pt x="11950" y="2642"/>
                    <a:pt x="11542" y="2642"/>
                  </a:cubicBezTo>
                  <a:cubicBezTo>
                    <a:pt x="10793" y="2642"/>
                    <a:pt x="9696" y="2870"/>
                    <a:pt x="8498" y="3792"/>
                  </a:cubicBezTo>
                  <a:cubicBezTo>
                    <a:pt x="8570" y="2854"/>
                    <a:pt x="8433" y="1717"/>
                    <a:pt x="7886" y="930"/>
                  </a:cubicBezTo>
                  <a:cubicBezTo>
                    <a:pt x="7421" y="266"/>
                    <a:pt x="6847" y="0"/>
                    <a:pt x="6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677;p61"/>
            <p:cNvSpPr/>
            <p:nvPr/>
          </p:nvSpPr>
          <p:spPr>
            <a:xfrm flipH="1">
              <a:off x="6888436" y="2043193"/>
              <a:ext cx="617005" cy="449425"/>
            </a:xfrm>
            <a:custGeom>
              <a:avLst/>
              <a:gdLst/>
              <a:ahLst/>
              <a:cxnLst/>
              <a:rect l="l" t="t" r="r" b="b"/>
              <a:pathLst>
                <a:path w="18899" h="13766" extrusionOk="0">
                  <a:moveTo>
                    <a:pt x="4424" y="0"/>
                  </a:moveTo>
                  <a:cubicBezTo>
                    <a:pt x="4372" y="0"/>
                    <a:pt x="4319" y="1"/>
                    <a:pt x="4267" y="1"/>
                  </a:cubicBezTo>
                  <a:cubicBezTo>
                    <a:pt x="2050" y="13"/>
                    <a:pt x="1" y="20"/>
                    <a:pt x="1" y="20"/>
                  </a:cubicBezTo>
                  <a:cubicBezTo>
                    <a:pt x="1" y="20"/>
                    <a:pt x="3624" y="13129"/>
                    <a:pt x="10920" y="13733"/>
                  </a:cubicBezTo>
                  <a:cubicBezTo>
                    <a:pt x="11180" y="13755"/>
                    <a:pt x="11423" y="13765"/>
                    <a:pt x="11651" y="13765"/>
                  </a:cubicBezTo>
                  <a:cubicBezTo>
                    <a:pt x="16959" y="13765"/>
                    <a:pt x="13852" y="8145"/>
                    <a:pt x="13852" y="8145"/>
                  </a:cubicBezTo>
                  <a:lnTo>
                    <a:pt x="13852" y="8145"/>
                  </a:lnTo>
                  <a:cubicBezTo>
                    <a:pt x="13852" y="8145"/>
                    <a:pt x="14347" y="8240"/>
                    <a:pt x="15005" y="8240"/>
                  </a:cubicBezTo>
                  <a:cubicBezTo>
                    <a:pt x="16216" y="8240"/>
                    <a:pt x="17979" y="7918"/>
                    <a:pt x="18236" y="6088"/>
                  </a:cubicBezTo>
                  <a:cubicBezTo>
                    <a:pt x="18899" y="1327"/>
                    <a:pt x="10569" y="0"/>
                    <a:pt x="4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678;p61"/>
            <p:cNvSpPr/>
            <p:nvPr/>
          </p:nvSpPr>
          <p:spPr>
            <a:xfrm flipH="1">
              <a:off x="7393166" y="2107672"/>
              <a:ext cx="527094" cy="501204"/>
            </a:xfrm>
            <a:custGeom>
              <a:avLst/>
              <a:gdLst/>
              <a:ahLst/>
              <a:cxnLst/>
              <a:rect l="l" t="t" r="r" b="b"/>
              <a:pathLst>
                <a:path w="16145" h="15352" extrusionOk="0">
                  <a:moveTo>
                    <a:pt x="12593" y="0"/>
                  </a:moveTo>
                  <a:cubicBezTo>
                    <a:pt x="12287" y="0"/>
                    <a:pt x="12091" y="98"/>
                    <a:pt x="12091" y="98"/>
                  </a:cubicBezTo>
                  <a:cubicBezTo>
                    <a:pt x="10418" y="680"/>
                    <a:pt x="8783" y="1410"/>
                    <a:pt x="7209" y="2216"/>
                  </a:cubicBezTo>
                  <a:cubicBezTo>
                    <a:pt x="7149" y="2246"/>
                    <a:pt x="7084" y="2281"/>
                    <a:pt x="7019" y="2311"/>
                  </a:cubicBezTo>
                  <a:lnTo>
                    <a:pt x="7019" y="2314"/>
                  </a:lnTo>
                  <a:cubicBezTo>
                    <a:pt x="7012" y="2319"/>
                    <a:pt x="7000" y="2323"/>
                    <a:pt x="6986" y="2330"/>
                  </a:cubicBezTo>
                  <a:cubicBezTo>
                    <a:pt x="4659" y="3509"/>
                    <a:pt x="1613" y="4897"/>
                    <a:pt x="716" y="7512"/>
                  </a:cubicBezTo>
                  <a:cubicBezTo>
                    <a:pt x="1" y="9603"/>
                    <a:pt x="853" y="12497"/>
                    <a:pt x="3252" y="13013"/>
                  </a:cubicBezTo>
                  <a:cubicBezTo>
                    <a:pt x="3500" y="13067"/>
                    <a:pt x="3758" y="13092"/>
                    <a:pt x="4020" y="13092"/>
                  </a:cubicBezTo>
                  <a:cubicBezTo>
                    <a:pt x="4787" y="13092"/>
                    <a:pt x="5583" y="12876"/>
                    <a:pt x="6233" y="12516"/>
                  </a:cubicBezTo>
                  <a:cubicBezTo>
                    <a:pt x="6233" y="12516"/>
                    <a:pt x="6653" y="15351"/>
                    <a:pt x="10481" y="15351"/>
                  </a:cubicBezTo>
                  <a:cubicBezTo>
                    <a:pt x="10556" y="15351"/>
                    <a:pt x="10631" y="15350"/>
                    <a:pt x="10708" y="15348"/>
                  </a:cubicBezTo>
                  <a:cubicBezTo>
                    <a:pt x="13924" y="15257"/>
                    <a:pt x="16144" y="10321"/>
                    <a:pt x="15692" y="5554"/>
                  </a:cubicBezTo>
                  <a:cubicBezTo>
                    <a:pt x="15574" y="4345"/>
                    <a:pt x="15285" y="3147"/>
                    <a:pt x="14802" y="2041"/>
                  </a:cubicBezTo>
                  <a:cubicBezTo>
                    <a:pt x="14037" y="311"/>
                    <a:pt x="13139" y="0"/>
                    <a:pt x="12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679;p61"/>
            <p:cNvSpPr/>
            <p:nvPr/>
          </p:nvSpPr>
          <p:spPr>
            <a:xfrm flipH="1">
              <a:off x="7426826" y="1705357"/>
              <a:ext cx="662320" cy="482138"/>
            </a:xfrm>
            <a:custGeom>
              <a:avLst/>
              <a:gdLst/>
              <a:ahLst/>
              <a:cxnLst/>
              <a:rect l="l" t="t" r="r" b="b"/>
              <a:pathLst>
                <a:path w="20287" h="14768" extrusionOk="0">
                  <a:moveTo>
                    <a:pt x="6939" y="1"/>
                  </a:moveTo>
                  <a:cubicBezTo>
                    <a:pt x="6231" y="1"/>
                    <a:pt x="5529" y="120"/>
                    <a:pt x="4847" y="407"/>
                  </a:cubicBezTo>
                  <a:cubicBezTo>
                    <a:pt x="3201" y="1103"/>
                    <a:pt x="2110" y="3346"/>
                    <a:pt x="3185" y="4958"/>
                  </a:cubicBezTo>
                  <a:cubicBezTo>
                    <a:pt x="3185" y="4958"/>
                    <a:pt x="0" y="5068"/>
                    <a:pt x="228" y="8539"/>
                  </a:cubicBezTo>
                  <a:cubicBezTo>
                    <a:pt x="413" y="11354"/>
                    <a:pt x="8241" y="14767"/>
                    <a:pt x="14406" y="14767"/>
                  </a:cubicBezTo>
                  <a:cubicBezTo>
                    <a:pt x="15835" y="14767"/>
                    <a:pt x="17175" y="14584"/>
                    <a:pt x="18310" y="14167"/>
                  </a:cubicBezTo>
                  <a:cubicBezTo>
                    <a:pt x="20287" y="10889"/>
                    <a:pt x="18820" y="10185"/>
                    <a:pt x="18820" y="10185"/>
                  </a:cubicBezTo>
                  <a:cubicBezTo>
                    <a:pt x="18798" y="10175"/>
                    <a:pt x="18779" y="10171"/>
                    <a:pt x="18760" y="10171"/>
                  </a:cubicBezTo>
                  <a:cubicBezTo>
                    <a:pt x="18625" y="10171"/>
                    <a:pt x="18563" y="10408"/>
                    <a:pt x="18492" y="10408"/>
                  </a:cubicBezTo>
                  <a:cubicBezTo>
                    <a:pt x="18474" y="10408"/>
                    <a:pt x="18456" y="10392"/>
                    <a:pt x="18436" y="10353"/>
                  </a:cubicBezTo>
                  <a:cubicBezTo>
                    <a:pt x="17892" y="9285"/>
                    <a:pt x="17036" y="6767"/>
                    <a:pt x="16356" y="5779"/>
                  </a:cubicBezTo>
                  <a:cubicBezTo>
                    <a:pt x="14896" y="3669"/>
                    <a:pt x="12972" y="1699"/>
                    <a:pt x="10520" y="780"/>
                  </a:cubicBezTo>
                  <a:cubicBezTo>
                    <a:pt x="9356" y="342"/>
                    <a:pt x="8139" y="1"/>
                    <a:pt x="6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680;p61"/>
            <p:cNvSpPr/>
            <p:nvPr/>
          </p:nvSpPr>
          <p:spPr>
            <a:xfrm flipH="1">
              <a:off x="7835279" y="2296995"/>
              <a:ext cx="23408" cy="21515"/>
            </a:xfrm>
            <a:custGeom>
              <a:avLst/>
              <a:gdLst/>
              <a:ahLst/>
              <a:cxnLst/>
              <a:rect l="l" t="t" r="r" b="b"/>
              <a:pathLst>
                <a:path w="717" h="659" extrusionOk="0">
                  <a:moveTo>
                    <a:pt x="606" y="0"/>
                  </a:moveTo>
                  <a:cubicBezTo>
                    <a:pt x="600" y="0"/>
                    <a:pt x="593" y="1"/>
                    <a:pt x="587" y="2"/>
                  </a:cubicBezTo>
                  <a:cubicBezTo>
                    <a:pt x="476" y="25"/>
                    <a:pt x="381" y="151"/>
                    <a:pt x="305" y="230"/>
                  </a:cubicBezTo>
                  <a:cubicBezTo>
                    <a:pt x="218" y="325"/>
                    <a:pt x="130" y="421"/>
                    <a:pt x="50" y="523"/>
                  </a:cubicBezTo>
                  <a:cubicBezTo>
                    <a:pt x="1" y="581"/>
                    <a:pt x="49" y="659"/>
                    <a:pt x="107" y="659"/>
                  </a:cubicBezTo>
                  <a:cubicBezTo>
                    <a:pt x="125" y="659"/>
                    <a:pt x="143" y="651"/>
                    <a:pt x="160" y="633"/>
                  </a:cubicBezTo>
                  <a:cubicBezTo>
                    <a:pt x="244" y="546"/>
                    <a:pt x="336" y="458"/>
                    <a:pt x="427" y="379"/>
                  </a:cubicBezTo>
                  <a:cubicBezTo>
                    <a:pt x="506" y="307"/>
                    <a:pt x="643" y="234"/>
                    <a:pt x="685" y="135"/>
                  </a:cubicBezTo>
                  <a:cubicBezTo>
                    <a:pt x="717" y="69"/>
                    <a:pt x="674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681;p61"/>
            <p:cNvSpPr/>
            <p:nvPr/>
          </p:nvSpPr>
          <p:spPr>
            <a:xfrm flipH="1">
              <a:off x="7824178" y="2319423"/>
              <a:ext cx="19327" cy="18348"/>
            </a:xfrm>
            <a:custGeom>
              <a:avLst/>
              <a:gdLst/>
              <a:ahLst/>
              <a:cxnLst/>
              <a:rect l="l" t="t" r="r" b="b"/>
              <a:pathLst>
                <a:path w="592" h="562" extrusionOk="0">
                  <a:moveTo>
                    <a:pt x="490" y="0"/>
                  </a:moveTo>
                  <a:cubicBezTo>
                    <a:pt x="482" y="0"/>
                    <a:pt x="475" y="1"/>
                    <a:pt x="467" y="3"/>
                  </a:cubicBezTo>
                  <a:cubicBezTo>
                    <a:pt x="373" y="26"/>
                    <a:pt x="304" y="136"/>
                    <a:pt x="243" y="205"/>
                  </a:cubicBezTo>
                  <a:cubicBezTo>
                    <a:pt x="175" y="285"/>
                    <a:pt x="110" y="361"/>
                    <a:pt x="41" y="441"/>
                  </a:cubicBezTo>
                  <a:cubicBezTo>
                    <a:pt x="1" y="491"/>
                    <a:pt x="35" y="561"/>
                    <a:pt x="89" y="561"/>
                  </a:cubicBezTo>
                  <a:cubicBezTo>
                    <a:pt x="100" y="561"/>
                    <a:pt x="112" y="558"/>
                    <a:pt x="125" y="550"/>
                  </a:cubicBezTo>
                  <a:cubicBezTo>
                    <a:pt x="220" y="494"/>
                    <a:pt x="311" y="433"/>
                    <a:pt x="395" y="357"/>
                  </a:cubicBezTo>
                  <a:cubicBezTo>
                    <a:pt x="475" y="289"/>
                    <a:pt x="578" y="205"/>
                    <a:pt x="589" y="94"/>
                  </a:cubicBezTo>
                  <a:cubicBezTo>
                    <a:pt x="592" y="39"/>
                    <a:pt x="538" y="0"/>
                    <a:pt x="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682;p61"/>
            <p:cNvSpPr/>
            <p:nvPr/>
          </p:nvSpPr>
          <p:spPr>
            <a:xfrm flipH="1">
              <a:off x="7767045" y="2251125"/>
              <a:ext cx="23474" cy="15312"/>
            </a:xfrm>
            <a:custGeom>
              <a:avLst/>
              <a:gdLst/>
              <a:ahLst/>
              <a:cxnLst/>
              <a:rect l="l" t="t" r="r" b="b"/>
              <a:pathLst>
                <a:path w="719" h="469" extrusionOk="0">
                  <a:moveTo>
                    <a:pt x="635" y="1"/>
                  </a:moveTo>
                  <a:cubicBezTo>
                    <a:pt x="418" y="1"/>
                    <a:pt x="206" y="202"/>
                    <a:pt x="57" y="343"/>
                  </a:cubicBezTo>
                  <a:cubicBezTo>
                    <a:pt x="1" y="396"/>
                    <a:pt x="53" y="468"/>
                    <a:pt x="115" y="468"/>
                  </a:cubicBezTo>
                  <a:cubicBezTo>
                    <a:pt x="133" y="468"/>
                    <a:pt x="151" y="462"/>
                    <a:pt x="167" y="449"/>
                  </a:cubicBezTo>
                  <a:cubicBezTo>
                    <a:pt x="251" y="380"/>
                    <a:pt x="343" y="320"/>
                    <a:pt x="438" y="266"/>
                  </a:cubicBezTo>
                  <a:cubicBezTo>
                    <a:pt x="521" y="221"/>
                    <a:pt x="612" y="187"/>
                    <a:pt x="680" y="115"/>
                  </a:cubicBezTo>
                  <a:cubicBezTo>
                    <a:pt x="719" y="73"/>
                    <a:pt x="692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683;p61"/>
            <p:cNvSpPr/>
            <p:nvPr/>
          </p:nvSpPr>
          <p:spPr>
            <a:xfrm flipH="1">
              <a:off x="7769167" y="2274468"/>
              <a:ext cx="24029" cy="16977"/>
            </a:xfrm>
            <a:custGeom>
              <a:avLst/>
              <a:gdLst/>
              <a:ahLst/>
              <a:cxnLst/>
              <a:rect l="l" t="t" r="r" b="b"/>
              <a:pathLst>
                <a:path w="736" h="520" extrusionOk="0">
                  <a:moveTo>
                    <a:pt x="586" y="1"/>
                  </a:moveTo>
                  <a:cubicBezTo>
                    <a:pt x="380" y="1"/>
                    <a:pt x="202" y="215"/>
                    <a:pt x="67" y="346"/>
                  </a:cubicBezTo>
                  <a:cubicBezTo>
                    <a:pt x="0" y="416"/>
                    <a:pt x="60" y="520"/>
                    <a:pt x="139" y="520"/>
                  </a:cubicBezTo>
                  <a:cubicBezTo>
                    <a:pt x="155" y="520"/>
                    <a:pt x="172" y="515"/>
                    <a:pt x="188" y="506"/>
                  </a:cubicBezTo>
                  <a:cubicBezTo>
                    <a:pt x="276" y="457"/>
                    <a:pt x="371" y="415"/>
                    <a:pt x="462" y="369"/>
                  </a:cubicBezTo>
                  <a:cubicBezTo>
                    <a:pt x="550" y="327"/>
                    <a:pt x="660" y="290"/>
                    <a:pt x="706" y="194"/>
                  </a:cubicBezTo>
                  <a:cubicBezTo>
                    <a:pt x="736" y="130"/>
                    <a:pt x="717" y="16"/>
                    <a:pt x="630" y="4"/>
                  </a:cubicBezTo>
                  <a:cubicBezTo>
                    <a:pt x="615" y="2"/>
                    <a:pt x="601" y="1"/>
                    <a:pt x="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684;p61"/>
            <p:cNvSpPr/>
            <p:nvPr/>
          </p:nvSpPr>
          <p:spPr>
            <a:xfrm flipH="1">
              <a:off x="7777264" y="2317269"/>
              <a:ext cx="23539" cy="18250"/>
            </a:xfrm>
            <a:custGeom>
              <a:avLst/>
              <a:gdLst/>
              <a:ahLst/>
              <a:cxnLst/>
              <a:rect l="l" t="t" r="r" b="b"/>
              <a:pathLst>
                <a:path w="721" h="559" extrusionOk="0">
                  <a:moveTo>
                    <a:pt x="605" y="0"/>
                  </a:moveTo>
                  <a:cubicBezTo>
                    <a:pt x="602" y="0"/>
                    <a:pt x="599" y="0"/>
                    <a:pt x="597" y="1"/>
                  </a:cubicBezTo>
                  <a:cubicBezTo>
                    <a:pt x="482" y="16"/>
                    <a:pt x="410" y="96"/>
                    <a:pt x="326" y="168"/>
                  </a:cubicBezTo>
                  <a:cubicBezTo>
                    <a:pt x="239" y="244"/>
                    <a:pt x="151" y="320"/>
                    <a:pt x="65" y="397"/>
                  </a:cubicBezTo>
                  <a:cubicBezTo>
                    <a:pt x="1" y="456"/>
                    <a:pt x="61" y="558"/>
                    <a:pt x="134" y="558"/>
                  </a:cubicBezTo>
                  <a:cubicBezTo>
                    <a:pt x="148" y="558"/>
                    <a:pt x="164" y="554"/>
                    <a:pt x="179" y="544"/>
                  </a:cubicBezTo>
                  <a:cubicBezTo>
                    <a:pt x="274" y="480"/>
                    <a:pt x="372" y="416"/>
                    <a:pt x="467" y="351"/>
                  </a:cubicBezTo>
                  <a:cubicBezTo>
                    <a:pt x="558" y="290"/>
                    <a:pt x="658" y="240"/>
                    <a:pt x="699" y="134"/>
                  </a:cubicBezTo>
                  <a:cubicBezTo>
                    <a:pt x="721" y="79"/>
                    <a:pt x="666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685;p61"/>
            <p:cNvSpPr/>
            <p:nvPr/>
          </p:nvSpPr>
          <p:spPr>
            <a:xfrm flipH="1">
              <a:off x="7754280" y="2358535"/>
              <a:ext cx="23343" cy="20666"/>
            </a:xfrm>
            <a:custGeom>
              <a:avLst/>
              <a:gdLst/>
              <a:ahLst/>
              <a:cxnLst/>
              <a:rect l="l" t="t" r="r" b="b"/>
              <a:pathLst>
                <a:path w="715" h="633" extrusionOk="0">
                  <a:moveTo>
                    <a:pt x="591" y="1"/>
                  </a:moveTo>
                  <a:cubicBezTo>
                    <a:pt x="580" y="1"/>
                    <a:pt x="568" y="3"/>
                    <a:pt x="555" y="7"/>
                  </a:cubicBezTo>
                  <a:cubicBezTo>
                    <a:pt x="445" y="45"/>
                    <a:pt x="373" y="136"/>
                    <a:pt x="294" y="216"/>
                  </a:cubicBezTo>
                  <a:cubicBezTo>
                    <a:pt x="210" y="300"/>
                    <a:pt x="130" y="387"/>
                    <a:pt x="54" y="478"/>
                  </a:cubicBezTo>
                  <a:cubicBezTo>
                    <a:pt x="1" y="534"/>
                    <a:pt x="47" y="633"/>
                    <a:pt x="113" y="633"/>
                  </a:cubicBezTo>
                  <a:cubicBezTo>
                    <a:pt x="128" y="633"/>
                    <a:pt x="144" y="627"/>
                    <a:pt x="160" y="615"/>
                  </a:cubicBezTo>
                  <a:cubicBezTo>
                    <a:pt x="252" y="547"/>
                    <a:pt x="346" y="482"/>
                    <a:pt x="434" y="410"/>
                  </a:cubicBezTo>
                  <a:cubicBezTo>
                    <a:pt x="522" y="342"/>
                    <a:pt x="636" y="273"/>
                    <a:pt x="681" y="170"/>
                  </a:cubicBezTo>
                  <a:cubicBezTo>
                    <a:pt x="714" y="100"/>
                    <a:pt x="672" y="1"/>
                    <a:pt x="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686;p61"/>
            <p:cNvSpPr/>
            <p:nvPr/>
          </p:nvSpPr>
          <p:spPr>
            <a:xfrm flipH="1">
              <a:off x="7720947" y="2396863"/>
              <a:ext cx="22723" cy="21384"/>
            </a:xfrm>
            <a:custGeom>
              <a:avLst/>
              <a:gdLst/>
              <a:ahLst/>
              <a:cxnLst/>
              <a:rect l="l" t="t" r="r" b="b"/>
              <a:pathLst>
                <a:path w="696" h="655" extrusionOk="0">
                  <a:moveTo>
                    <a:pt x="561" y="0"/>
                  </a:moveTo>
                  <a:cubicBezTo>
                    <a:pt x="552" y="0"/>
                    <a:pt x="543" y="1"/>
                    <a:pt x="535" y="3"/>
                  </a:cubicBezTo>
                  <a:cubicBezTo>
                    <a:pt x="398" y="31"/>
                    <a:pt x="317" y="152"/>
                    <a:pt x="226" y="254"/>
                  </a:cubicBezTo>
                  <a:cubicBezTo>
                    <a:pt x="143" y="350"/>
                    <a:pt x="56" y="452"/>
                    <a:pt x="14" y="574"/>
                  </a:cubicBezTo>
                  <a:cubicBezTo>
                    <a:pt x="0" y="610"/>
                    <a:pt x="35" y="654"/>
                    <a:pt x="74" y="654"/>
                  </a:cubicBezTo>
                  <a:cubicBezTo>
                    <a:pt x="81" y="654"/>
                    <a:pt x="87" y="653"/>
                    <a:pt x="94" y="650"/>
                  </a:cubicBezTo>
                  <a:cubicBezTo>
                    <a:pt x="208" y="601"/>
                    <a:pt x="306" y="513"/>
                    <a:pt x="401" y="429"/>
                  </a:cubicBezTo>
                  <a:cubicBezTo>
                    <a:pt x="454" y="388"/>
                    <a:pt x="505" y="346"/>
                    <a:pt x="557" y="304"/>
                  </a:cubicBezTo>
                  <a:cubicBezTo>
                    <a:pt x="619" y="254"/>
                    <a:pt x="645" y="213"/>
                    <a:pt x="671" y="137"/>
                  </a:cubicBezTo>
                  <a:cubicBezTo>
                    <a:pt x="695" y="63"/>
                    <a:pt x="63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687;p61"/>
            <p:cNvSpPr/>
            <p:nvPr/>
          </p:nvSpPr>
          <p:spPr>
            <a:xfrm flipH="1">
              <a:off x="7707333" y="2360853"/>
              <a:ext cx="22429" cy="20699"/>
            </a:xfrm>
            <a:custGeom>
              <a:avLst/>
              <a:gdLst/>
              <a:ahLst/>
              <a:cxnLst/>
              <a:rect l="l" t="t" r="r" b="b"/>
              <a:pathLst>
                <a:path w="687" h="634" extrusionOk="0">
                  <a:moveTo>
                    <a:pt x="588" y="0"/>
                  </a:moveTo>
                  <a:cubicBezTo>
                    <a:pt x="466" y="8"/>
                    <a:pt x="382" y="95"/>
                    <a:pt x="298" y="179"/>
                  </a:cubicBezTo>
                  <a:cubicBezTo>
                    <a:pt x="211" y="267"/>
                    <a:pt x="135" y="362"/>
                    <a:pt x="56" y="457"/>
                  </a:cubicBezTo>
                  <a:cubicBezTo>
                    <a:pt x="0" y="521"/>
                    <a:pt x="50" y="633"/>
                    <a:pt x="123" y="633"/>
                  </a:cubicBezTo>
                  <a:cubicBezTo>
                    <a:pt x="140" y="633"/>
                    <a:pt x="158" y="627"/>
                    <a:pt x="177" y="613"/>
                  </a:cubicBezTo>
                  <a:cubicBezTo>
                    <a:pt x="279" y="536"/>
                    <a:pt x="382" y="464"/>
                    <a:pt x="477" y="381"/>
                  </a:cubicBezTo>
                  <a:cubicBezTo>
                    <a:pt x="572" y="301"/>
                    <a:pt x="663" y="221"/>
                    <a:pt x="679" y="92"/>
                  </a:cubicBezTo>
                  <a:cubicBezTo>
                    <a:pt x="686" y="46"/>
                    <a:pt x="633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688;p61"/>
            <p:cNvSpPr/>
            <p:nvPr/>
          </p:nvSpPr>
          <p:spPr>
            <a:xfrm flipH="1">
              <a:off x="7722710" y="2223799"/>
              <a:ext cx="20992" cy="12896"/>
            </a:xfrm>
            <a:custGeom>
              <a:avLst/>
              <a:gdLst/>
              <a:ahLst/>
              <a:cxnLst/>
              <a:rect l="l" t="t" r="r" b="b"/>
              <a:pathLst>
                <a:path w="643" h="395" extrusionOk="0">
                  <a:moveTo>
                    <a:pt x="526" y="1"/>
                  </a:moveTo>
                  <a:cubicBezTo>
                    <a:pt x="445" y="1"/>
                    <a:pt x="374" y="42"/>
                    <a:pt x="304" y="85"/>
                  </a:cubicBezTo>
                  <a:cubicBezTo>
                    <a:pt x="220" y="134"/>
                    <a:pt x="132" y="184"/>
                    <a:pt x="60" y="248"/>
                  </a:cubicBezTo>
                  <a:cubicBezTo>
                    <a:pt x="0" y="308"/>
                    <a:pt x="55" y="394"/>
                    <a:pt x="127" y="394"/>
                  </a:cubicBezTo>
                  <a:cubicBezTo>
                    <a:pt x="132" y="394"/>
                    <a:pt x="138" y="394"/>
                    <a:pt x="144" y="393"/>
                  </a:cubicBezTo>
                  <a:cubicBezTo>
                    <a:pt x="235" y="373"/>
                    <a:pt x="323" y="328"/>
                    <a:pt x="406" y="290"/>
                  </a:cubicBezTo>
                  <a:cubicBezTo>
                    <a:pt x="483" y="252"/>
                    <a:pt x="581" y="210"/>
                    <a:pt x="620" y="131"/>
                  </a:cubicBezTo>
                  <a:cubicBezTo>
                    <a:pt x="642" y="85"/>
                    <a:pt x="627" y="12"/>
                    <a:pt x="569" y="5"/>
                  </a:cubicBezTo>
                  <a:cubicBezTo>
                    <a:pt x="554" y="2"/>
                    <a:pt x="540" y="1"/>
                    <a:pt x="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689;p61"/>
            <p:cNvSpPr/>
            <p:nvPr/>
          </p:nvSpPr>
          <p:spPr>
            <a:xfrm flipH="1">
              <a:off x="7809356" y="2414460"/>
              <a:ext cx="20894" cy="22102"/>
            </a:xfrm>
            <a:custGeom>
              <a:avLst/>
              <a:gdLst/>
              <a:ahLst/>
              <a:cxnLst/>
              <a:rect l="l" t="t" r="r" b="b"/>
              <a:pathLst>
                <a:path w="640" h="677" extrusionOk="0">
                  <a:moveTo>
                    <a:pt x="504" y="1"/>
                  </a:moveTo>
                  <a:cubicBezTo>
                    <a:pt x="481" y="1"/>
                    <a:pt x="457" y="9"/>
                    <a:pt x="437" y="27"/>
                  </a:cubicBezTo>
                  <a:cubicBezTo>
                    <a:pt x="354" y="103"/>
                    <a:pt x="267" y="176"/>
                    <a:pt x="191" y="263"/>
                  </a:cubicBezTo>
                  <a:cubicBezTo>
                    <a:pt x="114" y="343"/>
                    <a:pt x="0" y="431"/>
                    <a:pt x="12" y="548"/>
                  </a:cubicBezTo>
                  <a:cubicBezTo>
                    <a:pt x="15" y="631"/>
                    <a:pt x="70" y="676"/>
                    <a:pt x="143" y="676"/>
                  </a:cubicBezTo>
                  <a:cubicBezTo>
                    <a:pt x="153" y="676"/>
                    <a:pt x="164" y="675"/>
                    <a:pt x="175" y="673"/>
                  </a:cubicBezTo>
                  <a:cubicBezTo>
                    <a:pt x="290" y="659"/>
                    <a:pt x="354" y="522"/>
                    <a:pt x="415" y="434"/>
                  </a:cubicBezTo>
                  <a:cubicBezTo>
                    <a:pt x="483" y="343"/>
                    <a:pt x="533" y="245"/>
                    <a:pt x="593" y="149"/>
                  </a:cubicBezTo>
                  <a:cubicBezTo>
                    <a:pt x="639" y="75"/>
                    <a:pt x="573" y="1"/>
                    <a:pt x="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690;p61"/>
            <p:cNvSpPr/>
            <p:nvPr/>
          </p:nvSpPr>
          <p:spPr>
            <a:xfrm flipH="1">
              <a:off x="7826725" y="2400161"/>
              <a:ext cx="16063" cy="14169"/>
            </a:xfrm>
            <a:custGeom>
              <a:avLst/>
              <a:gdLst/>
              <a:ahLst/>
              <a:cxnLst/>
              <a:rect l="l" t="t" r="r" b="b"/>
              <a:pathLst>
                <a:path w="492" h="434" extrusionOk="0">
                  <a:moveTo>
                    <a:pt x="365" y="1"/>
                  </a:moveTo>
                  <a:cubicBezTo>
                    <a:pt x="344" y="1"/>
                    <a:pt x="323" y="8"/>
                    <a:pt x="305" y="25"/>
                  </a:cubicBezTo>
                  <a:cubicBezTo>
                    <a:pt x="256" y="74"/>
                    <a:pt x="198" y="120"/>
                    <a:pt x="145" y="165"/>
                  </a:cubicBezTo>
                  <a:cubicBezTo>
                    <a:pt x="88" y="211"/>
                    <a:pt x="0" y="260"/>
                    <a:pt x="8" y="340"/>
                  </a:cubicBezTo>
                  <a:cubicBezTo>
                    <a:pt x="12" y="386"/>
                    <a:pt x="35" y="412"/>
                    <a:pt x="77" y="427"/>
                  </a:cubicBezTo>
                  <a:cubicBezTo>
                    <a:pt x="89" y="432"/>
                    <a:pt x="101" y="434"/>
                    <a:pt x="112" y="434"/>
                  </a:cubicBezTo>
                  <a:cubicBezTo>
                    <a:pt x="182" y="434"/>
                    <a:pt x="248" y="363"/>
                    <a:pt x="293" y="318"/>
                  </a:cubicBezTo>
                  <a:cubicBezTo>
                    <a:pt x="351" y="256"/>
                    <a:pt x="396" y="195"/>
                    <a:pt x="445" y="130"/>
                  </a:cubicBezTo>
                  <a:cubicBezTo>
                    <a:pt x="492" y="68"/>
                    <a:pt x="429" y="1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691;p61"/>
            <p:cNvSpPr/>
            <p:nvPr/>
          </p:nvSpPr>
          <p:spPr>
            <a:xfrm flipH="1">
              <a:off x="7842428" y="2375642"/>
              <a:ext cx="16258" cy="9990"/>
            </a:xfrm>
            <a:custGeom>
              <a:avLst/>
              <a:gdLst/>
              <a:ahLst/>
              <a:cxnLst/>
              <a:rect l="l" t="t" r="r" b="b"/>
              <a:pathLst>
                <a:path w="498" h="306" extrusionOk="0">
                  <a:moveTo>
                    <a:pt x="408" y="0"/>
                  </a:moveTo>
                  <a:cubicBezTo>
                    <a:pt x="402" y="0"/>
                    <a:pt x="395" y="1"/>
                    <a:pt x="389" y="4"/>
                  </a:cubicBezTo>
                  <a:cubicBezTo>
                    <a:pt x="339" y="19"/>
                    <a:pt x="286" y="37"/>
                    <a:pt x="236" y="57"/>
                  </a:cubicBezTo>
                  <a:cubicBezTo>
                    <a:pt x="187" y="79"/>
                    <a:pt x="138" y="110"/>
                    <a:pt x="88" y="137"/>
                  </a:cubicBezTo>
                  <a:cubicBezTo>
                    <a:pt x="1" y="185"/>
                    <a:pt x="54" y="305"/>
                    <a:pt x="135" y="305"/>
                  </a:cubicBezTo>
                  <a:cubicBezTo>
                    <a:pt x="149" y="305"/>
                    <a:pt x="164" y="301"/>
                    <a:pt x="180" y="293"/>
                  </a:cubicBezTo>
                  <a:cubicBezTo>
                    <a:pt x="229" y="266"/>
                    <a:pt x="278" y="243"/>
                    <a:pt x="324" y="213"/>
                  </a:cubicBezTo>
                  <a:cubicBezTo>
                    <a:pt x="369" y="179"/>
                    <a:pt x="411" y="144"/>
                    <a:pt x="453" y="110"/>
                  </a:cubicBezTo>
                  <a:cubicBezTo>
                    <a:pt x="497" y="76"/>
                    <a:pt x="460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692;p61"/>
            <p:cNvSpPr/>
            <p:nvPr/>
          </p:nvSpPr>
          <p:spPr>
            <a:xfrm flipH="1">
              <a:off x="7762997" y="2417595"/>
              <a:ext cx="28567" cy="22984"/>
            </a:xfrm>
            <a:custGeom>
              <a:avLst/>
              <a:gdLst/>
              <a:ahLst/>
              <a:cxnLst/>
              <a:rect l="l" t="t" r="r" b="b"/>
              <a:pathLst>
                <a:path w="875" h="704" extrusionOk="0">
                  <a:moveTo>
                    <a:pt x="776" y="0"/>
                  </a:moveTo>
                  <a:cubicBezTo>
                    <a:pt x="757" y="0"/>
                    <a:pt x="738" y="8"/>
                    <a:pt x="721" y="26"/>
                  </a:cubicBezTo>
                  <a:cubicBezTo>
                    <a:pt x="621" y="126"/>
                    <a:pt x="503" y="228"/>
                    <a:pt x="386" y="308"/>
                  </a:cubicBezTo>
                  <a:cubicBezTo>
                    <a:pt x="329" y="349"/>
                    <a:pt x="287" y="399"/>
                    <a:pt x="233" y="445"/>
                  </a:cubicBezTo>
                  <a:cubicBezTo>
                    <a:pt x="184" y="491"/>
                    <a:pt x="124" y="528"/>
                    <a:pt x="66" y="574"/>
                  </a:cubicBezTo>
                  <a:cubicBezTo>
                    <a:pt x="1" y="625"/>
                    <a:pt x="72" y="704"/>
                    <a:pt x="134" y="704"/>
                  </a:cubicBezTo>
                  <a:cubicBezTo>
                    <a:pt x="137" y="704"/>
                    <a:pt x="139" y="704"/>
                    <a:pt x="142" y="703"/>
                  </a:cubicBezTo>
                  <a:cubicBezTo>
                    <a:pt x="291" y="681"/>
                    <a:pt x="461" y="616"/>
                    <a:pt x="572" y="517"/>
                  </a:cubicBezTo>
                  <a:cubicBezTo>
                    <a:pt x="698" y="399"/>
                    <a:pt x="781" y="277"/>
                    <a:pt x="849" y="126"/>
                  </a:cubicBezTo>
                  <a:cubicBezTo>
                    <a:pt x="875" y="66"/>
                    <a:pt x="829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693;p61"/>
            <p:cNvSpPr/>
            <p:nvPr/>
          </p:nvSpPr>
          <p:spPr>
            <a:xfrm flipH="1">
              <a:off x="7799105" y="2377471"/>
              <a:ext cx="20960" cy="16846"/>
            </a:xfrm>
            <a:custGeom>
              <a:avLst/>
              <a:gdLst/>
              <a:ahLst/>
              <a:cxnLst/>
              <a:rect l="l" t="t" r="r" b="b"/>
              <a:pathLst>
                <a:path w="642" h="516" extrusionOk="0">
                  <a:moveTo>
                    <a:pt x="511" y="1"/>
                  </a:moveTo>
                  <a:cubicBezTo>
                    <a:pt x="495" y="1"/>
                    <a:pt x="478" y="4"/>
                    <a:pt x="460" y="12"/>
                  </a:cubicBezTo>
                  <a:cubicBezTo>
                    <a:pt x="369" y="54"/>
                    <a:pt x="297" y="118"/>
                    <a:pt x="221" y="183"/>
                  </a:cubicBezTo>
                  <a:cubicBezTo>
                    <a:pt x="148" y="244"/>
                    <a:pt x="46" y="283"/>
                    <a:pt x="20" y="377"/>
                  </a:cubicBezTo>
                  <a:cubicBezTo>
                    <a:pt x="0" y="430"/>
                    <a:pt x="39" y="495"/>
                    <a:pt x="92" y="511"/>
                  </a:cubicBezTo>
                  <a:cubicBezTo>
                    <a:pt x="106" y="514"/>
                    <a:pt x="119" y="516"/>
                    <a:pt x="133" y="516"/>
                  </a:cubicBezTo>
                  <a:cubicBezTo>
                    <a:pt x="225" y="516"/>
                    <a:pt x="311" y="446"/>
                    <a:pt x="384" y="397"/>
                  </a:cubicBezTo>
                  <a:cubicBezTo>
                    <a:pt x="479" y="332"/>
                    <a:pt x="559" y="263"/>
                    <a:pt x="604" y="157"/>
                  </a:cubicBezTo>
                  <a:cubicBezTo>
                    <a:pt x="642" y="79"/>
                    <a:pt x="587" y="1"/>
                    <a:pt x="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694;p61"/>
            <p:cNvSpPr/>
            <p:nvPr/>
          </p:nvSpPr>
          <p:spPr>
            <a:xfrm flipH="1">
              <a:off x="7793849" y="2468884"/>
              <a:ext cx="21711" cy="19915"/>
            </a:xfrm>
            <a:custGeom>
              <a:avLst/>
              <a:gdLst/>
              <a:ahLst/>
              <a:cxnLst/>
              <a:rect l="l" t="t" r="r" b="b"/>
              <a:pathLst>
                <a:path w="665" h="610" extrusionOk="0">
                  <a:moveTo>
                    <a:pt x="548" y="1"/>
                  </a:moveTo>
                  <a:cubicBezTo>
                    <a:pt x="443" y="1"/>
                    <a:pt x="358" y="111"/>
                    <a:pt x="280" y="182"/>
                  </a:cubicBezTo>
                  <a:cubicBezTo>
                    <a:pt x="235" y="224"/>
                    <a:pt x="185" y="266"/>
                    <a:pt x="143" y="311"/>
                  </a:cubicBezTo>
                  <a:cubicBezTo>
                    <a:pt x="98" y="357"/>
                    <a:pt x="68" y="421"/>
                    <a:pt x="33" y="478"/>
                  </a:cubicBezTo>
                  <a:cubicBezTo>
                    <a:pt x="0" y="527"/>
                    <a:pt x="45" y="609"/>
                    <a:pt x="102" y="609"/>
                  </a:cubicBezTo>
                  <a:cubicBezTo>
                    <a:pt x="111" y="609"/>
                    <a:pt x="120" y="607"/>
                    <a:pt x="129" y="603"/>
                  </a:cubicBezTo>
                  <a:cubicBezTo>
                    <a:pt x="189" y="580"/>
                    <a:pt x="257" y="558"/>
                    <a:pt x="311" y="524"/>
                  </a:cubicBezTo>
                  <a:cubicBezTo>
                    <a:pt x="364" y="486"/>
                    <a:pt x="413" y="429"/>
                    <a:pt x="459" y="380"/>
                  </a:cubicBezTo>
                  <a:cubicBezTo>
                    <a:pt x="524" y="299"/>
                    <a:pt x="664" y="166"/>
                    <a:pt x="626" y="52"/>
                  </a:cubicBezTo>
                  <a:cubicBezTo>
                    <a:pt x="619" y="29"/>
                    <a:pt x="600" y="6"/>
                    <a:pt x="573" y="3"/>
                  </a:cubicBezTo>
                  <a:cubicBezTo>
                    <a:pt x="565" y="1"/>
                    <a:pt x="55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95;p61"/>
            <p:cNvSpPr/>
            <p:nvPr/>
          </p:nvSpPr>
          <p:spPr>
            <a:xfrm flipH="1">
              <a:off x="7779549" y="2481486"/>
              <a:ext cx="19164" cy="20078"/>
            </a:xfrm>
            <a:custGeom>
              <a:avLst/>
              <a:gdLst/>
              <a:ahLst/>
              <a:cxnLst/>
              <a:rect l="l" t="t" r="r" b="b"/>
              <a:pathLst>
                <a:path w="587" h="615" extrusionOk="0">
                  <a:moveTo>
                    <a:pt x="482" y="1"/>
                  </a:moveTo>
                  <a:cubicBezTo>
                    <a:pt x="454" y="1"/>
                    <a:pt x="425" y="13"/>
                    <a:pt x="407" y="39"/>
                  </a:cubicBezTo>
                  <a:cubicBezTo>
                    <a:pt x="350" y="126"/>
                    <a:pt x="262" y="214"/>
                    <a:pt x="183" y="282"/>
                  </a:cubicBezTo>
                  <a:cubicBezTo>
                    <a:pt x="164" y="298"/>
                    <a:pt x="141" y="313"/>
                    <a:pt x="126" y="328"/>
                  </a:cubicBezTo>
                  <a:cubicBezTo>
                    <a:pt x="126" y="331"/>
                    <a:pt x="99" y="381"/>
                    <a:pt x="95" y="385"/>
                  </a:cubicBezTo>
                  <a:cubicBezTo>
                    <a:pt x="69" y="431"/>
                    <a:pt x="27" y="457"/>
                    <a:pt x="12" y="510"/>
                  </a:cubicBezTo>
                  <a:cubicBezTo>
                    <a:pt x="1" y="568"/>
                    <a:pt x="38" y="605"/>
                    <a:pt x="87" y="613"/>
                  </a:cubicBezTo>
                  <a:cubicBezTo>
                    <a:pt x="93" y="614"/>
                    <a:pt x="99" y="614"/>
                    <a:pt x="104" y="614"/>
                  </a:cubicBezTo>
                  <a:cubicBezTo>
                    <a:pt x="158" y="614"/>
                    <a:pt x="203" y="585"/>
                    <a:pt x="252" y="564"/>
                  </a:cubicBezTo>
                  <a:cubicBezTo>
                    <a:pt x="320" y="533"/>
                    <a:pt x="354" y="496"/>
                    <a:pt x="399" y="438"/>
                  </a:cubicBezTo>
                  <a:cubicBezTo>
                    <a:pt x="480" y="331"/>
                    <a:pt x="521" y="229"/>
                    <a:pt x="566" y="108"/>
                  </a:cubicBezTo>
                  <a:cubicBezTo>
                    <a:pt x="587" y="43"/>
                    <a:pt x="535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96;p61"/>
            <p:cNvSpPr/>
            <p:nvPr/>
          </p:nvSpPr>
          <p:spPr>
            <a:xfrm flipH="1">
              <a:off x="7715495" y="2444202"/>
              <a:ext cx="19686" cy="18087"/>
            </a:xfrm>
            <a:custGeom>
              <a:avLst/>
              <a:gdLst/>
              <a:ahLst/>
              <a:cxnLst/>
              <a:rect l="l" t="t" r="r" b="b"/>
              <a:pathLst>
                <a:path w="603" h="554" extrusionOk="0">
                  <a:moveTo>
                    <a:pt x="492" y="0"/>
                  </a:moveTo>
                  <a:cubicBezTo>
                    <a:pt x="483" y="0"/>
                    <a:pt x="474" y="2"/>
                    <a:pt x="464" y="6"/>
                  </a:cubicBezTo>
                  <a:cubicBezTo>
                    <a:pt x="354" y="52"/>
                    <a:pt x="259" y="105"/>
                    <a:pt x="168" y="185"/>
                  </a:cubicBezTo>
                  <a:cubicBezTo>
                    <a:pt x="103" y="246"/>
                    <a:pt x="1" y="383"/>
                    <a:pt x="8" y="478"/>
                  </a:cubicBezTo>
                  <a:cubicBezTo>
                    <a:pt x="8" y="517"/>
                    <a:pt x="39" y="553"/>
                    <a:pt x="79" y="553"/>
                  </a:cubicBezTo>
                  <a:cubicBezTo>
                    <a:pt x="85" y="553"/>
                    <a:pt x="92" y="552"/>
                    <a:pt x="99" y="550"/>
                  </a:cubicBezTo>
                  <a:cubicBezTo>
                    <a:pt x="153" y="531"/>
                    <a:pt x="180" y="497"/>
                    <a:pt x="217" y="462"/>
                  </a:cubicBezTo>
                  <a:cubicBezTo>
                    <a:pt x="252" y="429"/>
                    <a:pt x="294" y="401"/>
                    <a:pt x="328" y="364"/>
                  </a:cubicBezTo>
                  <a:cubicBezTo>
                    <a:pt x="396" y="287"/>
                    <a:pt x="473" y="215"/>
                    <a:pt x="548" y="147"/>
                  </a:cubicBezTo>
                  <a:cubicBezTo>
                    <a:pt x="602" y="100"/>
                    <a:pt x="558" y="0"/>
                    <a:pt x="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97;p61"/>
            <p:cNvSpPr/>
            <p:nvPr/>
          </p:nvSpPr>
          <p:spPr>
            <a:xfrm flipH="1">
              <a:off x="7704591" y="2474662"/>
              <a:ext cx="20013" cy="23310"/>
            </a:xfrm>
            <a:custGeom>
              <a:avLst/>
              <a:gdLst/>
              <a:ahLst/>
              <a:cxnLst/>
              <a:rect l="l" t="t" r="r" b="b"/>
              <a:pathLst>
                <a:path w="613" h="714" extrusionOk="0">
                  <a:moveTo>
                    <a:pt x="482" y="1"/>
                  </a:moveTo>
                  <a:cubicBezTo>
                    <a:pt x="459" y="1"/>
                    <a:pt x="436" y="10"/>
                    <a:pt x="418" y="31"/>
                  </a:cubicBezTo>
                  <a:cubicBezTo>
                    <a:pt x="335" y="126"/>
                    <a:pt x="247" y="214"/>
                    <a:pt x="167" y="312"/>
                  </a:cubicBezTo>
                  <a:cubicBezTo>
                    <a:pt x="95" y="403"/>
                    <a:pt x="15" y="495"/>
                    <a:pt x="4" y="613"/>
                  </a:cubicBezTo>
                  <a:cubicBezTo>
                    <a:pt x="0" y="664"/>
                    <a:pt x="52" y="713"/>
                    <a:pt x="102" y="713"/>
                  </a:cubicBezTo>
                  <a:cubicBezTo>
                    <a:pt x="111" y="713"/>
                    <a:pt x="121" y="712"/>
                    <a:pt x="129" y="708"/>
                  </a:cubicBezTo>
                  <a:cubicBezTo>
                    <a:pt x="240" y="666"/>
                    <a:pt x="304" y="563"/>
                    <a:pt x="369" y="468"/>
                  </a:cubicBezTo>
                  <a:cubicBezTo>
                    <a:pt x="441" y="362"/>
                    <a:pt x="502" y="252"/>
                    <a:pt x="570" y="145"/>
                  </a:cubicBezTo>
                  <a:cubicBezTo>
                    <a:pt x="613" y="77"/>
                    <a:pt x="548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98;p61"/>
            <p:cNvSpPr/>
            <p:nvPr/>
          </p:nvSpPr>
          <p:spPr>
            <a:xfrm flipH="1">
              <a:off x="7670245" y="2424548"/>
              <a:ext cx="14659" cy="16650"/>
            </a:xfrm>
            <a:custGeom>
              <a:avLst/>
              <a:gdLst/>
              <a:ahLst/>
              <a:cxnLst/>
              <a:rect l="l" t="t" r="r" b="b"/>
              <a:pathLst>
                <a:path w="449" h="510" extrusionOk="0">
                  <a:moveTo>
                    <a:pt x="346" y="1"/>
                  </a:moveTo>
                  <a:cubicBezTo>
                    <a:pt x="309" y="1"/>
                    <a:pt x="270" y="21"/>
                    <a:pt x="251" y="64"/>
                  </a:cubicBezTo>
                  <a:cubicBezTo>
                    <a:pt x="225" y="133"/>
                    <a:pt x="175" y="182"/>
                    <a:pt x="137" y="243"/>
                  </a:cubicBezTo>
                  <a:cubicBezTo>
                    <a:pt x="100" y="301"/>
                    <a:pt x="31" y="346"/>
                    <a:pt x="12" y="415"/>
                  </a:cubicBezTo>
                  <a:cubicBezTo>
                    <a:pt x="0" y="464"/>
                    <a:pt x="39" y="506"/>
                    <a:pt x="88" y="509"/>
                  </a:cubicBezTo>
                  <a:cubicBezTo>
                    <a:pt x="91" y="510"/>
                    <a:pt x="94" y="510"/>
                    <a:pt x="97" y="510"/>
                  </a:cubicBezTo>
                  <a:cubicBezTo>
                    <a:pt x="178" y="510"/>
                    <a:pt x="265" y="420"/>
                    <a:pt x="316" y="364"/>
                  </a:cubicBezTo>
                  <a:cubicBezTo>
                    <a:pt x="373" y="296"/>
                    <a:pt x="407" y="197"/>
                    <a:pt x="430" y="113"/>
                  </a:cubicBezTo>
                  <a:cubicBezTo>
                    <a:pt x="448" y="42"/>
                    <a:pt x="399" y="1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99;p61"/>
            <p:cNvSpPr/>
            <p:nvPr/>
          </p:nvSpPr>
          <p:spPr>
            <a:xfrm flipH="1">
              <a:off x="7669952" y="2388669"/>
              <a:ext cx="14953" cy="15410"/>
            </a:xfrm>
            <a:custGeom>
              <a:avLst/>
              <a:gdLst/>
              <a:ahLst/>
              <a:cxnLst/>
              <a:rect l="l" t="t" r="r" b="b"/>
              <a:pathLst>
                <a:path w="458" h="472" extrusionOk="0">
                  <a:moveTo>
                    <a:pt x="334" y="1"/>
                  </a:moveTo>
                  <a:cubicBezTo>
                    <a:pt x="313" y="1"/>
                    <a:pt x="292" y="8"/>
                    <a:pt x="274" y="26"/>
                  </a:cubicBezTo>
                  <a:cubicBezTo>
                    <a:pt x="221" y="76"/>
                    <a:pt x="168" y="126"/>
                    <a:pt x="119" y="182"/>
                  </a:cubicBezTo>
                  <a:cubicBezTo>
                    <a:pt x="58" y="243"/>
                    <a:pt x="0" y="300"/>
                    <a:pt x="19" y="396"/>
                  </a:cubicBezTo>
                  <a:cubicBezTo>
                    <a:pt x="28" y="437"/>
                    <a:pt x="77" y="472"/>
                    <a:pt x="119" y="472"/>
                  </a:cubicBezTo>
                  <a:cubicBezTo>
                    <a:pt x="210" y="468"/>
                    <a:pt x="256" y="391"/>
                    <a:pt x="301" y="323"/>
                  </a:cubicBezTo>
                  <a:cubicBezTo>
                    <a:pt x="342" y="263"/>
                    <a:pt x="377" y="198"/>
                    <a:pt x="415" y="137"/>
                  </a:cubicBezTo>
                  <a:cubicBezTo>
                    <a:pt x="458" y="71"/>
                    <a:pt x="398" y="1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700;p61"/>
            <p:cNvSpPr/>
            <p:nvPr/>
          </p:nvSpPr>
          <p:spPr>
            <a:xfrm flipH="1">
              <a:off x="7653040" y="2357295"/>
              <a:ext cx="18576" cy="16324"/>
            </a:xfrm>
            <a:custGeom>
              <a:avLst/>
              <a:gdLst/>
              <a:ahLst/>
              <a:cxnLst/>
              <a:rect l="l" t="t" r="r" b="b"/>
              <a:pathLst>
                <a:path w="569" h="500" extrusionOk="0">
                  <a:moveTo>
                    <a:pt x="435" y="1"/>
                  </a:moveTo>
                  <a:cubicBezTo>
                    <a:pt x="417" y="1"/>
                    <a:pt x="399" y="6"/>
                    <a:pt x="381" y="18"/>
                  </a:cubicBezTo>
                  <a:cubicBezTo>
                    <a:pt x="300" y="64"/>
                    <a:pt x="240" y="117"/>
                    <a:pt x="175" y="178"/>
                  </a:cubicBezTo>
                  <a:cubicBezTo>
                    <a:pt x="118" y="234"/>
                    <a:pt x="19" y="292"/>
                    <a:pt x="8" y="376"/>
                  </a:cubicBezTo>
                  <a:cubicBezTo>
                    <a:pt x="0" y="422"/>
                    <a:pt x="19" y="490"/>
                    <a:pt x="77" y="497"/>
                  </a:cubicBezTo>
                  <a:cubicBezTo>
                    <a:pt x="88" y="499"/>
                    <a:pt x="98" y="499"/>
                    <a:pt x="108" y="499"/>
                  </a:cubicBezTo>
                  <a:cubicBezTo>
                    <a:pt x="150" y="499"/>
                    <a:pt x="184" y="487"/>
                    <a:pt x="221" y="459"/>
                  </a:cubicBezTo>
                  <a:cubicBezTo>
                    <a:pt x="259" y="432"/>
                    <a:pt x="297" y="406"/>
                    <a:pt x="331" y="380"/>
                  </a:cubicBezTo>
                  <a:cubicBezTo>
                    <a:pt x="369" y="349"/>
                    <a:pt x="407" y="326"/>
                    <a:pt x="442" y="288"/>
                  </a:cubicBezTo>
                  <a:cubicBezTo>
                    <a:pt x="476" y="250"/>
                    <a:pt x="502" y="208"/>
                    <a:pt x="525" y="162"/>
                  </a:cubicBezTo>
                  <a:cubicBezTo>
                    <a:pt x="568" y="89"/>
                    <a:pt x="508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701;p61"/>
            <p:cNvSpPr/>
            <p:nvPr/>
          </p:nvSpPr>
          <p:spPr>
            <a:xfrm flipH="1">
              <a:off x="7612068" y="2439403"/>
              <a:ext cx="18054" cy="25465"/>
            </a:xfrm>
            <a:custGeom>
              <a:avLst/>
              <a:gdLst/>
              <a:ahLst/>
              <a:cxnLst/>
              <a:rect l="l" t="t" r="r" b="b"/>
              <a:pathLst>
                <a:path w="553" h="780" extrusionOk="0">
                  <a:moveTo>
                    <a:pt x="459" y="0"/>
                  </a:moveTo>
                  <a:cubicBezTo>
                    <a:pt x="439" y="0"/>
                    <a:pt x="420" y="7"/>
                    <a:pt x="406" y="23"/>
                  </a:cubicBezTo>
                  <a:cubicBezTo>
                    <a:pt x="322" y="119"/>
                    <a:pt x="250" y="225"/>
                    <a:pt x="185" y="336"/>
                  </a:cubicBezTo>
                  <a:cubicBezTo>
                    <a:pt x="155" y="393"/>
                    <a:pt x="136" y="453"/>
                    <a:pt x="106" y="507"/>
                  </a:cubicBezTo>
                  <a:cubicBezTo>
                    <a:pt x="71" y="564"/>
                    <a:pt x="38" y="613"/>
                    <a:pt x="18" y="678"/>
                  </a:cubicBezTo>
                  <a:cubicBezTo>
                    <a:pt x="1" y="734"/>
                    <a:pt x="48" y="780"/>
                    <a:pt x="101" y="780"/>
                  </a:cubicBezTo>
                  <a:cubicBezTo>
                    <a:pt x="115" y="780"/>
                    <a:pt x="130" y="776"/>
                    <a:pt x="143" y="769"/>
                  </a:cubicBezTo>
                  <a:cubicBezTo>
                    <a:pt x="201" y="742"/>
                    <a:pt x="243" y="693"/>
                    <a:pt x="284" y="648"/>
                  </a:cubicBezTo>
                  <a:cubicBezTo>
                    <a:pt x="334" y="590"/>
                    <a:pt x="394" y="541"/>
                    <a:pt x="429" y="476"/>
                  </a:cubicBezTo>
                  <a:cubicBezTo>
                    <a:pt x="501" y="358"/>
                    <a:pt x="543" y="221"/>
                    <a:pt x="550" y="85"/>
                  </a:cubicBezTo>
                  <a:cubicBezTo>
                    <a:pt x="553" y="37"/>
                    <a:pt x="504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702;p61"/>
            <p:cNvSpPr/>
            <p:nvPr/>
          </p:nvSpPr>
          <p:spPr>
            <a:xfrm flipH="1">
              <a:off x="7643442" y="2480572"/>
              <a:ext cx="20601" cy="30917"/>
            </a:xfrm>
            <a:custGeom>
              <a:avLst/>
              <a:gdLst/>
              <a:ahLst/>
              <a:cxnLst/>
              <a:rect l="l" t="t" r="r" b="b"/>
              <a:pathLst>
                <a:path w="631" h="947" extrusionOk="0">
                  <a:moveTo>
                    <a:pt x="559" y="1"/>
                  </a:moveTo>
                  <a:cubicBezTo>
                    <a:pt x="541" y="1"/>
                    <a:pt x="523" y="9"/>
                    <a:pt x="510" y="29"/>
                  </a:cubicBezTo>
                  <a:cubicBezTo>
                    <a:pt x="419" y="166"/>
                    <a:pt x="335" y="306"/>
                    <a:pt x="247" y="447"/>
                  </a:cubicBezTo>
                  <a:cubicBezTo>
                    <a:pt x="168" y="576"/>
                    <a:pt x="73" y="694"/>
                    <a:pt x="19" y="838"/>
                  </a:cubicBezTo>
                  <a:cubicBezTo>
                    <a:pt x="1" y="890"/>
                    <a:pt x="53" y="946"/>
                    <a:pt x="104" y="946"/>
                  </a:cubicBezTo>
                  <a:cubicBezTo>
                    <a:pt x="117" y="946"/>
                    <a:pt x="130" y="942"/>
                    <a:pt x="141" y="934"/>
                  </a:cubicBezTo>
                  <a:cubicBezTo>
                    <a:pt x="396" y="743"/>
                    <a:pt x="552" y="378"/>
                    <a:pt x="620" y="78"/>
                  </a:cubicBezTo>
                  <a:cubicBezTo>
                    <a:pt x="630" y="33"/>
                    <a:pt x="595" y="1"/>
                    <a:pt x="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703;p61"/>
            <p:cNvSpPr/>
            <p:nvPr/>
          </p:nvSpPr>
          <p:spPr>
            <a:xfrm flipH="1">
              <a:off x="7643115" y="2523764"/>
              <a:ext cx="22331" cy="30787"/>
            </a:xfrm>
            <a:custGeom>
              <a:avLst/>
              <a:gdLst/>
              <a:ahLst/>
              <a:cxnLst/>
              <a:rect l="l" t="t" r="r" b="b"/>
              <a:pathLst>
                <a:path w="684" h="943" extrusionOk="0">
                  <a:moveTo>
                    <a:pt x="636" y="1"/>
                  </a:moveTo>
                  <a:cubicBezTo>
                    <a:pt x="623" y="1"/>
                    <a:pt x="609" y="7"/>
                    <a:pt x="599" y="22"/>
                  </a:cubicBezTo>
                  <a:cubicBezTo>
                    <a:pt x="496" y="162"/>
                    <a:pt x="397" y="310"/>
                    <a:pt x="290" y="447"/>
                  </a:cubicBezTo>
                  <a:cubicBezTo>
                    <a:pt x="199" y="569"/>
                    <a:pt x="70" y="675"/>
                    <a:pt x="20" y="824"/>
                  </a:cubicBezTo>
                  <a:cubicBezTo>
                    <a:pt x="0" y="880"/>
                    <a:pt x="50" y="942"/>
                    <a:pt x="105" y="942"/>
                  </a:cubicBezTo>
                  <a:cubicBezTo>
                    <a:pt x="114" y="942"/>
                    <a:pt x="122" y="941"/>
                    <a:pt x="131" y="938"/>
                  </a:cubicBezTo>
                  <a:cubicBezTo>
                    <a:pt x="298" y="880"/>
                    <a:pt x="401" y="721"/>
                    <a:pt x="488" y="580"/>
                  </a:cubicBezTo>
                  <a:cubicBezTo>
                    <a:pt x="595" y="410"/>
                    <a:pt x="652" y="254"/>
                    <a:pt x="678" y="56"/>
                  </a:cubicBezTo>
                  <a:cubicBezTo>
                    <a:pt x="683" y="23"/>
                    <a:pt x="661" y="1"/>
                    <a:pt x="6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704;p61"/>
            <p:cNvSpPr/>
            <p:nvPr/>
          </p:nvSpPr>
          <p:spPr>
            <a:xfrm flipH="1">
              <a:off x="7597833" y="2505677"/>
              <a:ext cx="20405" cy="25465"/>
            </a:xfrm>
            <a:custGeom>
              <a:avLst/>
              <a:gdLst/>
              <a:ahLst/>
              <a:cxnLst/>
              <a:rect l="l" t="t" r="r" b="b"/>
              <a:pathLst>
                <a:path w="625" h="780" extrusionOk="0">
                  <a:moveTo>
                    <a:pt x="510" y="1"/>
                  </a:moveTo>
                  <a:cubicBezTo>
                    <a:pt x="488" y="1"/>
                    <a:pt x="466" y="9"/>
                    <a:pt x="449" y="28"/>
                  </a:cubicBezTo>
                  <a:cubicBezTo>
                    <a:pt x="362" y="127"/>
                    <a:pt x="274" y="229"/>
                    <a:pt x="186" y="332"/>
                  </a:cubicBezTo>
                  <a:cubicBezTo>
                    <a:pt x="103" y="431"/>
                    <a:pt x="8" y="534"/>
                    <a:pt x="4" y="667"/>
                  </a:cubicBezTo>
                  <a:cubicBezTo>
                    <a:pt x="1" y="733"/>
                    <a:pt x="58" y="779"/>
                    <a:pt x="121" y="779"/>
                  </a:cubicBezTo>
                  <a:cubicBezTo>
                    <a:pt x="130" y="779"/>
                    <a:pt x="139" y="778"/>
                    <a:pt x="148" y="776"/>
                  </a:cubicBezTo>
                  <a:cubicBezTo>
                    <a:pt x="281" y="743"/>
                    <a:pt x="365" y="610"/>
                    <a:pt x="430" y="495"/>
                  </a:cubicBezTo>
                  <a:cubicBezTo>
                    <a:pt x="506" y="374"/>
                    <a:pt x="555" y="252"/>
                    <a:pt x="604" y="115"/>
                  </a:cubicBezTo>
                  <a:cubicBezTo>
                    <a:pt x="624" y="55"/>
                    <a:pt x="566" y="1"/>
                    <a:pt x="5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5;p61"/>
            <p:cNvSpPr/>
            <p:nvPr/>
          </p:nvSpPr>
          <p:spPr>
            <a:xfrm flipH="1">
              <a:off x="7584285" y="2464835"/>
              <a:ext cx="18315" cy="17075"/>
            </a:xfrm>
            <a:custGeom>
              <a:avLst/>
              <a:gdLst/>
              <a:ahLst/>
              <a:cxnLst/>
              <a:rect l="l" t="t" r="r" b="b"/>
              <a:pathLst>
                <a:path w="561" h="523" extrusionOk="0">
                  <a:moveTo>
                    <a:pt x="409" y="0"/>
                  </a:moveTo>
                  <a:cubicBezTo>
                    <a:pt x="384" y="0"/>
                    <a:pt x="359" y="9"/>
                    <a:pt x="339" y="28"/>
                  </a:cubicBezTo>
                  <a:cubicBezTo>
                    <a:pt x="228" y="130"/>
                    <a:pt x="0" y="276"/>
                    <a:pt x="39" y="450"/>
                  </a:cubicBezTo>
                  <a:cubicBezTo>
                    <a:pt x="50" y="495"/>
                    <a:pt x="92" y="518"/>
                    <a:pt x="134" y="522"/>
                  </a:cubicBezTo>
                  <a:cubicBezTo>
                    <a:pt x="137" y="522"/>
                    <a:pt x="141" y="522"/>
                    <a:pt x="145" y="522"/>
                  </a:cubicBezTo>
                  <a:cubicBezTo>
                    <a:pt x="232" y="522"/>
                    <a:pt x="310" y="433"/>
                    <a:pt x="358" y="370"/>
                  </a:cubicBezTo>
                  <a:cubicBezTo>
                    <a:pt x="407" y="298"/>
                    <a:pt x="457" y="225"/>
                    <a:pt x="506" y="157"/>
                  </a:cubicBezTo>
                  <a:cubicBezTo>
                    <a:pt x="560" y="80"/>
                    <a:pt x="485" y="0"/>
                    <a:pt x="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706;p61"/>
            <p:cNvSpPr/>
            <p:nvPr/>
          </p:nvSpPr>
          <p:spPr>
            <a:xfrm flipH="1">
              <a:off x="7569234" y="2553800"/>
              <a:ext cx="16879" cy="22037"/>
            </a:xfrm>
            <a:custGeom>
              <a:avLst/>
              <a:gdLst/>
              <a:ahLst/>
              <a:cxnLst/>
              <a:rect l="l" t="t" r="r" b="b"/>
              <a:pathLst>
                <a:path w="517" h="675" extrusionOk="0">
                  <a:moveTo>
                    <a:pt x="400" y="0"/>
                  </a:moveTo>
                  <a:cubicBezTo>
                    <a:pt x="371" y="0"/>
                    <a:pt x="343" y="13"/>
                    <a:pt x="328" y="44"/>
                  </a:cubicBezTo>
                  <a:cubicBezTo>
                    <a:pt x="248" y="204"/>
                    <a:pt x="1" y="470"/>
                    <a:pt x="153" y="648"/>
                  </a:cubicBezTo>
                  <a:cubicBezTo>
                    <a:pt x="170" y="665"/>
                    <a:pt x="195" y="674"/>
                    <a:pt x="220" y="674"/>
                  </a:cubicBezTo>
                  <a:cubicBezTo>
                    <a:pt x="228" y="674"/>
                    <a:pt x="237" y="673"/>
                    <a:pt x="244" y="671"/>
                  </a:cubicBezTo>
                  <a:cubicBezTo>
                    <a:pt x="355" y="641"/>
                    <a:pt x="378" y="534"/>
                    <a:pt x="404" y="439"/>
                  </a:cubicBezTo>
                  <a:cubicBezTo>
                    <a:pt x="434" y="334"/>
                    <a:pt x="450" y="215"/>
                    <a:pt x="492" y="113"/>
                  </a:cubicBezTo>
                  <a:cubicBezTo>
                    <a:pt x="517" y="50"/>
                    <a:pt x="457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707;p61"/>
            <p:cNvSpPr/>
            <p:nvPr/>
          </p:nvSpPr>
          <p:spPr>
            <a:xfrm flipH="1">
              <a:off x="7534922" y="2547238"/>
              <a:ext cx="11459" cy="23571"/>
            </a:xfrm>
            <a:custGeom>
              <a:avLst/>
              <a:gdLst/>
              <a:ahLst/>
              <a:cxnLst/>
              <a:rect l="l" t="t" r="r" b="b"/>
              <a:pathLst>
                <a:path w="351" h="722" extrusionOk="0">
                  <a:moveTo>
                    <a:pt x="201" y="0"/>
                  </a:moveTo>
                  <a:cubicBezTo>
                    <a:pt x="154" y="0"/>
                    <a:pt x="107" y="27"/>
                    <a:pt x="88" y="82"/>
                  </a:cubicBezTo>
                  <a:cubicBezTo>
                    <a:pt x="54" y="184"/>
                    <a:pt x="28" y="279"/>
                    <a:pt x="19" y="386"/>
                  </a:cubicBezTo>
                  <a:cubicBezTo>
                    <a:pt x="8" y="489"/>
                    <a:pt x="0" y="607"/>
                    <a:pt x="84" y="682"/>
                  </a:cubicBezTo>
                  <a:cubicBezTo>
                    <a:pt x="110" y="707"/>
                    <a:pt x="148" y="721"/>
                    <a:pt x="185" y="721"/>
                  </a:cubicBezTo>
                  <a:cubicBezTo>
                    <a:pt x="218" y="721"/>
                    <a:pt x="251" y="710"/>
                    <a:pt x="274" y="682"/>
                  </a:cubicBezTo>
                  <a:cubicBezTo>
                    <a:pt x="351" y="595"/>
                    <a:pt x="335" y="512"/>
                    <a:pt x="331" y="405"/>
                  </a:cubicBezTo>
                  <a:cubicBezTo>
                    <a:pt x="328" y="306"/>
                    <a:pt x="316" y="211"/>
                    <a:pt x="316" y="112"/>
                  </a:cubicBezTo>
                  <a:cubicBezTo>
                    <a:pt x="314" y="39"/>
                    <a:pt x="258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08;p61"/>
            <p:cNvSpPr/>
            <p:nvPr/>
          </p:nvSpPr>
          <p:spPr>
            <a:xfrm flipH="1">
              <a:off x="7493492" y="2523666"/>
              <a:ext cx="9696" cy="22657"/>
            </a:xfrm>
            <a:custGeom>
              <a:avLst/>
              <a:gdLst/>
              <a:ahLst/>
              <a:cxnLst/>
              <a:rect l="l" t="t" r="r" b="b"/>
              <a:pathLst>
                <a:path w="297" h="694" extrusionOk="0">
                  <a:moveTo>
                    <a:pt x="151" y="1"/>
                  </a:moveTo>
                  <a:cubicBezTo>
                    <a:pt x="111" y="1"/>
                    <a:pt x="71" y="22"/>
                    <a:pt x="65" y="66"/>
                  </a:cubicBezTo>
                  <a:cubicBezTo>
                    <a:pt x="50" y="173"/>
                    <a:pt x="28" y="279"/>
                    <a:pt x="16" y="390"/>
                  </a:cubicBezTo>
                  <a:cubicBezTo>
                    <a:pt x="5" y="496"/>
                    <a:pt x="0" y="599"/>
                    <a:pt x="92" y="671"/>
                  </a:cubicBezTo>
                  <a:cubicBezTo>
                    <a:pt x="111" y="686"/>
                    <a:pt x="131" y="693"/>
                    <a:pt x="151" y="693"/>
                  </a:cubicBezTo>
                  <a:cubicBezTo>
                    <a:pt x="171" y="693"/>
                    <a:pt x="191" y="686"/>
                    <a:pt x="210" y="671"/>
                  </a:cubicBezTo>
                  <a:cubicBezTo>
                    <a:pt x="297" y="599"/>
                    <a:pt x="293" y="496"/>
                    <a:pt x="282" y="390"/>
                  </a:cubicBezTo>
                  <a:cubicBezTo>
                    <a:pt x="270" y="279"/>
                    <a:pt x="251" y="173"/>
                    <a:pt x="237" y="66"/>
                  </a:cubicBezTo>
                  <a:cubicBezTo>
                    <a:pt x="231" y="22"/>
                    <a:pt x="191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709;p61"/>
            <p:cNvSpPr/>
            <p:nvPr/>
          </p:nvSpPr>
          <p:spPr>
            <a:xfrm flipH="1">
              <a:off x="7468157" y="2492782"/>
              <a:ext cx="14659" cy="24192"/>
            </a:xfrm>
            <a:custGeom>
              <a:avLst/>
              <a:gdLst/>
              <a:ahLst/>
              <a:cxnLst/>
              <a:rect l="l" t="t" r="r" b="b"/>
              <a:pathLst>
                <a:path w="449" h="741" extrusionOk="0">
                  <a:moveTo>
                    <a:pt x="316" y="1"/>
                  </a:moveTo>
                  <a:cubicBezTo>
                    <a:pt x="282" y="1"/>
                    <a:pt x="250" y="18"/>
                    <a:pt x="232" y="58"/>
                  </a:cubicBezTo>
                  <a:cubicBezTo>
                    <a:pt x="175" y="176"/>
                    <a:pt x="118" y="294"/>
                    <a:pt x="57" y="411"/>
                  </a:cubicBezTo>
                  <a:cubicBezTo>
                    <a:pt x="15" y="503"/>
                    <a:pt x="0" y="697"/>
                    <a:pt x="122" y="734"/>
                  </a:cubicBezTo>
                  <a:cubicBezTo>
                    <a:pt x="135" y="738"/>
                    <a:pt x="148" y="740"/>
                    <a:pt x="161" y="740"/>
                  </a:cubicBezTo>
                  <a:cubicBezTo>
                    <a:pt x="271" y="740"/>
                    <a:pt x="368" y="603"/>
                    <a:pt x="392" y="515"/>
                  </a:cubicBezTo>
                  <a:cubicBezTo>
                    <a:pt x="430" y="385"/>
                    <a:pt x="448" y="248"/>
                    <a:pt x="441" y="115"/>
                  </a:cubicBezTo>
                  <a:cubicBezTo>
                    <a:pt x="436" y="50"/>
                    <a:pt x="374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710;p61"/>
            <p:cNvSpPr/>
            <p:nvPr/>
          </p:nvSpPr>
          <p:spPr>
            <a:xfrm flipH="1">
              <a:off x="7509881" y="2457261"/>
              <a:ext cx="11557" cy="23376"/>
            </a:xfrm>
            <a:custGeom>
              <a:avLst/>
              <a:gdLst/>
              <a:ahLst/>
              <a:cxnLst/>
              <a:rect l="l" t="t" r="r" b="b"/>
              <a:pathLst>
                <a:path w="354" h="716" extrusionOk="0">
                  <a:moveTo>
                    <a:pt x="240" y="1"/>
                  </a:moveTo>
                  <a:cubicBezTo>
                    <a:pt x="198" y="1"/>
                    <a:pt x="153" y="30"/>
                    <a:pt x="153" y="81"/>
                  </a:cubicBezTo>
                  <a:cubicBezTo>
                    <a:pt x="149" y="188"/>
                    <a:pt x="115" y="290"/>
                    <a:pt x="77" y="389"/>
                  </a:cubicBezTo>
                  <a:cubicBezTo>
                    <a:pt x="50" y="469"/>
                    <a:pt x="4" y="568"/>
                    <a:pt x="1" y="655"/>
                  </a:cubicBezTo>
                  <a:cubicBezTo>
                    <a:pt x="1" y="691"/>
                    <a:pt x="31" y="715"/>
                    <a:pt x="63" y="715"/>
                  </a:cubicBezTo>
                  <a:cubicBezTo>
                    <a:pt x="69" y="715"/>
                    <a:pt x="74" y="715"/>
                    <a:pt x="80" y="713"/>
                  </a:cubicBezTo>
                  <a:cubicBezTo>
                    <a:pt x="187" y="685"/>
                    <a:pt x="282" y="553"/>
                    <a:pt x="313" y="450"/>
                  </a:cubicBezTo>
                  <a:cubicBezTo>
                    <a:pt x="354" y="320"/>
                    <a:pt x="343" y="192"/>
                    <a:pt x="313" y="59"/>
                  </a:cubicBezTo>
                  <a:cubicBezTo>
                    <a:pt x="304" y="19"/>
                    <a:pt x="27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711;p61"/>
            <p:cNvSpPr/>
            <p:nvPr/>
          </p:nvSpPr>
          <p:spPr>
            <a:xfrm flipH="1">
              <a:off x="7536423" y="2489876"/>
              <a:ext cx="15671" cy="27881"/>
            </a:xfrm>
            <a:custGeom>
              <a:avLst/>
              <a:gdLst/>
              <a:ahLst/>
              <a:cxnLst/>
              <a:rect l="l" t="t" r="r" b="b"/>
              <a:pathLst>
                <a:path w="480" h="854" extrusionOk="0">
                  <a:moveTo>
                    <a:pt x="258" y="1"/>
                  </a:moveTo>
                  <a:cubicBezTo>
                    <a:pt x="216" y="1"/>
                    <a:pt x="172" y="29"/>
                    <a:pt x="172" y="79"/>
                  </a:cubicBezTo>
                  <a:cubicBezTo>
                    <a:pt x="172" y="211"/>
                    <a:pt x="130" y="353"/>
                    <a:pt x="92" y="478"/>
                  </a:cubicBezTo>
                  <a:cubicBezTo>
                    <a:pt x="57" y="592"/>
                    <a:pt x="1" y="695"/>
                    <a:pt x="73" y="804"/>
                  </a:cubicBezTo>
                  <a:cubicBezTo>
                    <a:pt x="92" y="833"/>
                    <a:pt x="126" y="853"/>
                    <a:pt x="162" y="853"/>
                  </a:cubicBezTo>
                  <a:cubicBezTo>
                    <a:pt x="170" y="853"/>
                    <a:pt x="179" y="852"/>
                    <a:pt x="187" y="850"/>
                  </a:cubicBezTo>
                  <a:cubicBezTo>
                    <a:pt x="480" y="759"/>
                    <a:pt x="362" y="272"/>
                    <a:pt x="328" y="56"/>
                  </a:cubicBezTo>
                  <a:cubicBezTo>
                    <a:pt x="321" y="18"/>
                    <a:pt x="290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712;p61"/>
            <p:cNvSpPr/>
            <p:nvPr/>
          </p:nvSpPr>
          <p:spPr>
            <a:xfrm flipH="1">
              <a:off x="7513537" y="2415407"/>
              <a:ext cx="17466" cy="24257"/>
            </a:xfrm>
            <a:custGeom>
              <a:avLst/>
              <a:gdLst/>
              <a:ahLst/>
              <a:cxnLst/>
              <a:rect l="l" t="t" r="r" b="b"/>
              <a:pathLst>
                <a:path w="535" h="743" extrusionOk="0">
                  <a:moveTo>
                    <a:pt x="420" y="0"/>
                  </a:moveTo>
                  <a:cubicBezTo>
                    <a:pt x="391" y="0"/>
                    <a:pt x="363" y="13"/>
                    <a:pt x="347" y="44"/>
                  </a:cubicBezTo>
                  <a:cubicBezTo>
                    <a:pt x="241" y="230"/>
                    <a:pt x="1" y="458"/>
                    <a:pt x="62" y="690"/>
                  </a:cubicBezTo>
                  <a:cubicBezTo>
                    <a:pt x="71" y="722"/>
                    <a:pt x="102" y="743"/>
                    <a:pt x="136" y="743"/>
                  </a:cubicBezTo>
                  <a:cubicBezTo>
                    <a:pt x="143" y="743"/>
                    <a:pt x="150" y="742"/>
                    <a:pt x="157" y="740"/>
                  </a:cubicBezTo>
                  <a:cubicBezTo>
                    <a:pt x="404" y="679"/>
                    <a:pt x="457" y="321"/>
                    <a:pt x="515" y="116"/>
                  </a:cubicBezTo>
                  <a:cubicBezTo>
                    <a:pt x="535" y="51"/>
                    <a:pt x="476" y="0"/>
                    <a:pt x="4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713;p61"/>
            <p:cNvSpPr/>
            <p:nvPr/>
          </p:nvSpPr>
          <p:spPr>
            <a:xfrm flipH="1">
              <a:off x="7542039" y="2414134"/>
              <a:ext cx="14169" cy="21090"/>
            </a:xfrm>
            <a:custGeom>
              <a:avLst/>
              <a:gdLst/>
              <a:ahLst/>
              <a:cxnLst/>
              <a:rect l="l" t="t" r="r" b="b"/>
              <a:pathLst>
                <a:path w="434" h="646" extrusionOk="0">
                  <a:moveTo>
                    <a:pt x="329" y="0"/>
                  </a:moveTo>
                  <a:cubicBezTo>
                    <a:pt x="305" y="0"/>
                    <a:pt x="279" y="12"/>
                    <a:pt x="260" y="41"/>
                  </a:cubicBezTo>
                  <a:cubicBezTo>
                    <a:pt x="203" y="118"/>
                    <a:pt x="146" y="201"/>
                    <a:pt x="104" y="285"/>
                  </a:cubicBezTo>
                  <a:cubicBezTo>
                    <a:pt x="66" y="369"/>
                    <a:pt x="1" y="467"/>
                    <a:pt x="39" y="558"/>
                  </a:cubicBezTo>
                  <a:cubicBezTo>
                    <a:pt x="56" y="603"/>
                    <a:pt x="103" y="646"/>
                    <a:pt x="153" y="646"/>
                  </a:cubicBezTo>
                  <a:cubicBezTo>
                    <a:pt x="171" y="646"/>
                    <a:pt x="189" y="640"/>
                    <a:pt x="206" y="627"/>
                  </a:cubicBezTo>
                  <a:cubicBezTo>
                    <a:pt x="290" y="562"/>
                    <a:pt x="290" y="486"/>
                    <a:pt x="317" y="391"/>
                  </a:cubicBezTo>
                  <a:cubicBezTo>
                    <a:pt x="343" y="300"/>
                    <a:pt x="366" y="213"/>
                    <a:pt x="404" y="125"/>
                  </a:cubicBezTo>
                  <a:cubicBezTo>
                    <a:pt x="433" y="57"/>
                    <a:pt x="383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714;p61"/>
            <p:cNvSpPr/>
            <p:nvPr/>
          </p:nvSpPr>
          <p:spPr>
            <a:xfrm flipH="1">
              <a:off x="7482033" y="2355956"/>
              <a:ext cx="9860" cy="24159"/>
            </a:xfrm>
            <a:custGeom>
              <a:avLst/>
              <a:gdLst/>
              <a:ahLst/>
              <a:cxnLst/>
              <a:rect l="l" t="t" r="r" b="b"/>
              <a:pathLst>
                <a:path w="302" h="740" extrusionOk="0">
                  <a:moveTo>
                    <a:pt x="153" y="0"/>
                  </a:moveTo>
                  <a:cubicBezTo>
                    <a:pt x="105" y="0"/>
                    <a:pt x="58" y="33"/>
                    <a:pt x="54" y="98"/>
                  </a:cubicBezTo>
                  <a:cubicBezTo>
                    <a:pt x="42" y="306"/>
                    <a:pt x="1" y="508"/>
                    <a:pt x="92" y="705"/>
                  </a:cubicBezTo>
                  <a:cubicBezTo>
                    <a:pt x="101" y="728"/>
                    <a:pt x="127" y="739"/>
                    <a:pt x="153" y="739"/>
                  </a:cubicBezTo>
                  <a:cubicBezTo>
                    <a:pt x="178" y="739"/>
                    <a:pt x="204" y="728"/>
                    <a:pt x="214" y="705"/>
                  </a:cubicBezTo>
                  <a:cubicBezTo>
                    <a:pt x="301" y="508"/>
                    <a:pt x="263" y="306"/>
                    <a:pt x="252" y="98"/>
                  </a:cubicBezTo>
                  <a:cubicBezTo>
                    <a:pt x="248" y="33"/>
                    <a:pt x="200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715;p61"/>
            <p:cNvSpPr/>
            <p:nvPr/>
          </p:nvSpPr>
          <p:spPr>
            <a:xfrm flipH="1">
              <a:off x="7465644" y="2415962"/>
              <a:ext cx="10251" cy="24257"/>
            </a:xfrm>
            <a:custGeom>
              <a:avLst/>
              <a:gdLst/>
              <a:ahLst/>
              <a:cxnLst/>
              <a:rect l="l" t="t" r="r" b="b"/>
              <a:pathLst>
                <a:path w="314" h="743" extrusionOk="0">
                  <a:moveTo>
                    <a:pt x="174" y="1"/>
                  </a:moveTo>
                  <a:cubicBezTo>
                    <a:pt x="145" y="1"/>
                    <a:pt x="118" y="16"/>
                    <a:pt x="111" y="53"/>
                  </a:cubicBezTo>
                  <a:cubicBezTo>
                    <a:pt x="92" y="164"/>
                    <a:pt x="58" y="271"/>
                    <a:pt x="43" y="381"/>
                  </a:cubicBezTo>
                  <a:cubicBezTo>
                    <a:pt x="27" y="487"/>
                    <a:pt x="1" y="582"/>
                    <a:pt x="50" y="685"/>
                  </a:cubicBezTo>
                  <a:cubicBezTo>
                    <a:pt x="70" y="725"/>
                    <a:pt x="108" y="742"/>
                    <a:pt x="147" y="742"/>
                  </a:cubicBezTo>
                  <a:cubicBezTo>
                    <a:pt x="190" y="742"/>
                    <a:pt x="235" y="721"/>
                    <a:pt x="259" y="685"/>
                  </a:cubicBezTo>
                  <a:cubicBezTo>
                    <a:pt x="313" y="594"/>
                    <a:pt x="294" y="495"/>
                    <a:pt x="290" y="392"/>
                  </a:cubicBezTo>
                  <a:cubicBezTo>
                    <a:pt x="290" y="285"/>
                    <a:pt x="267" y="183"/>
                    <a:pt x="259" y="76"/>
                  </a:cubicBezTo>
                  <a:cubicBezTo>
                    <a:pt x="257" y="30"/>
                    <a:pt x="21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716;p61"/>
            <p:cNvSpPr/>
            <p:nvPr/>
          </p:nvSpPr>
          <p:spPr>
            <a:xfrm flipH="1">
              <a:off x="7432996" y="2409465"/>
              <a:ext cx="11949" cy="21613"/>
            </a:xfrm>
            <a:custGeom>
              <a:avLst/>
              <a:gdLst/>
              <a:ahLst/>
              <a:cxnLst/>
              <a:rect l="l" t="t" r="r" b="b"/>
              <a:pathLst>
                <a:path w="366" h="662" extrusionOk="0">
                  <a:moveTo>
                    <a:pt x="184" y="1"/>
                  </a:moveTo>
                  <a:cubicBezTo>
                    <a:pt x="154" y="1"/>
                    <a:pt x="123" y="19"/>
                    <a:pt x="110" y="55"/>
                  </a:cubicBezTo>
                  <a:cubicBezTo>
                    <a:pt x="76" y="147"/>
                    <a:pt x="53" y="238"/>
                    <a:pt x="41" y="333"/>
                  </a:cubicBezTo>
                  <a:cubicBezTo>
                    <a:pt x="27" y="443"/>
                    <a:pt x="0" y="534"/>
                    <a:pt x="87" y="621"/>
                  </a:cubicBezTo>
                  <a:cubicBezTo>
                    <a:pt x="112" y="648"/>
                    <a:pt x="147" y="661"/>
                    <a:pt x="183" y="661"/>
                  </a:cubicBezTo>
                  <a:cubicBezTo>
                    <a:pt x="219" y="661"/>
                    <a:pt x="255" y="648"/>
                    <a:pt x="281" y="621"/>
                  </a:cubicBezTo>
                  <a:cubicBezTo>
                    <a:pt x="365" y="534"/>
                    <a:pt x="342" y="443"/>
                    <a:pt x="327" y="333"/>
                  </a:cubicBezTo>
                  <a:cubicBezTo>
                    <a:pt x="315" y="238"/>
                    <a:pt x="292" y="147"/>
                    <a:pt x="258" y="55"/>
                  </a:cubicBezTo>
                  <a:cubicBezTo>
                    <a:pt x="245" y="19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717;p61"/>
            <p:cNvSpPr/>
            <p:nvPr/>
          </p:nvSpPr>
          <p:spPr>
            <a:xfrm flipH="1">
              <a:off x="7415007" y="2344791"/>
              <a:ext cx="14169" cy="24061"/>
            </a:xfrm>
            <a:custGeom>
              <a:avLst/>
              <a:gdLst/>
              <a:ahLst/>
              <a:cxnLst/>
              <a:rect l="l" t="t" r="r" b="b"/>
              <a:pathLst>
                <a:path w="434" h="737" extrusionOk="0">
                  <a:moveTo>
                    <a:pt x="99" y="1"/>
                  </a:moveTo>
                  <a:cubicBezTo>
                    <a:pt x="50" y="1"/>
                    <a:pt x="0" y="33"/>
                    <a:pt x="7" y="89"/>
                  </a:cubicBezTo>
                  <a:cubicBezTo>
                    <a:pt x="23" y="192"/>
                    <a:pt x="19" y="303"/>
                    <a:pt x="19" y="405"/>
                  </a:cubicBezTo>
                  <a:cubicBezTo>
                    <a:pt x="19" y="519"/>
                    <a:pt x="7" y="610"/>
                    <a:pt x="87" y="701"/>
                  </a:cubicBezTo>
                  <a:cubicBezTo>
                    <a:pt x="108" y="726"/>
                    <a:pt x="140" y="737"/>
                    <a:pt x="172" y="737"/>
                  </a:cubicBezTo>
                  <a:cubicBezTo>
                    <a:pt x="206" y="737"/>
                    <a:pt x="240" y="725"/>
                    <a:pt x="262" y="701"/>
                  </a:cubicBezTo>
                  <a:cubicBezTo>
                    <a:pt x="433" y="526"/>
                    <a:pt x="274" y="219"/>
                    <a:pt x="179" y="44"/>
                  </a:cubicBezTo>
                  <a:cubicBezTo>
                    <a:pt x="162" y="14"/>
                    <a:pt x="131" y="1"/>
                    <a:pt x="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718;p61"/>
            <p:cNvSpPr/>
            <p:nvPr/>
          </p:nvSpPr>
          <p:spPr>
            <a:xfrm flipH="1">
              <a:off x="7441093" y="2317661"/>
              <a:ext cx="9239" cy="24486"/>
            </a:xfrm>
            <a:custGeom>
              <a:avLst/>
              <a:gdLst/>
              <a:ahLst/>
              <a:cxnLst/>
              <a:rect l="l" t="t" r="r" b="b"/>
              <a:pathLst>
                <a:path w="283" h="750" extrusionOk="0">
                  <a:moveTo>
                    <a:pt x="187" y="0"/>
                  </a:moveTo>
                  <a:cubicBezTo>
                    <a:pt x="148" y="0"/>
                    <a:pt x="105" y="30"/>
                    <a:pt x="100" y="76"/>
                  </a:cubicBezTo>
                  <a:cubicBezTo>
                    <a:pt x="88" y="183"/>
                    <a:pt x="74" y="293"/>
                    <a:pt x="55" y="399"/>
                  </a:cubicBezTo>
                  <a:cubicBezTo>
                    <a:pt x="36" y="495"/>
                    <a:pt x="1" y="578"/>
                    <a:pt x="28" y="677"/>
                  </a:cubicBezTo>
                  <a:cubicBezTo>
                    <a:pt x="40" y="726"/>
                    <a:pt x="79" y="749"/>
                    <a:pt x="120" y="749"/>
                  </a:cubicBezTo>
                  <a:cubicBezTo>
                    <a:pt x="156" y="749"/>
                    <a:pt x="193" y="732"/>
                    <a:pt x="218" y="700"/>
                  </a:cubicBezTo>
                  <a:cubicBezTo>
                    <a:pt x="283" y="616"/>
                    <a:pt x="271" y="487"/>
                    <a:pt x="275" y="385"/>
                  </a:cubicBezTo>
                  <a:cubicBezTo>
                    <a:pt x="279" y="274"/>
                    <a:pt x="264" y="164"/>
                    <a:pt x="248" y="53"/>
                  </a:cubicBezTo>
                  <a:cubicBezTo>
                    <a:pt x="242" y="16"/>
                    <a:pt x="216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719;p61"/>
            <p:cNvSpPr/>
            <p:nvPr/>
          </p:nvSpPr>
          <p:spPr>
            <a:xfrm flipH="1">
              <a:off x="7426565" y="2273815"/>
              <a:ext cx="11851" cy="18217"/>
            </a:xfrm>
            <a:custGeom>
              <a:avLst/>
              <a:gdLst/>
              <a:ahLst/>
              <a:cxnLst/>
              <a:rect l="l" t="t" r="r" b="b"/>
              <a:pathLst>
                <a:path w="363" h="558" extrusionOk="0">
                  <a:moveTo>
                    <a:pt x="147" y="0"/>
                  </a:moveTo>
                  <a:cubicBezTo>
                    <a:pt x="118" y="0"/>
                    <a:pt x="90" y="16"/>
                    <a:pt x="85" y="54"/>
                  </a:cubicBezTo>
                  <a:cubicBezTo>
                    <a:pt x="62" y="199"/>
                    <a:pt x="1" y="401"/>
                    <a:pt x="108" y="526"/>
                  </a:cubicBezTo>
                  <a:cubicBezTo>
                    <a:pt x="128" y="547"/>
                    <a:pt x="155" y="557"/>
                    <a:pt x="182" y="557"/>
                  </a:cubicBezTo>
                  <a:cubicBezTo>
                    <a:pt x="222" y="557"/>
                    <a:pt x="262" y="537"/>
                    <a:pt x="283" y="503"/>
                  </a:cubicBezTo>
                  <a:cubicBezTo>
                    <a:pt x="362" y="373"/>
                    <a:pt x="271" y="184"/>
                    <a:pt x="225" y="54"/>
                  </a:cubicBezTo>
                  <a:cubicBezTo>
                    <a:pt x="215" y="20"/>
                    <a:pt x="180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720;p61"/>
            <p:cNvSpPr/>
            <p:nvPr/>
          </p:nvSpPr>
          <p:spPr>
            <a:xfrm flipH="1">
              <a:off x="7445076" y="2240906"/>
              <a:ext cx="12178" cy="22723"/>
            </a:xfrm>
            <a:custGeom>
              <a:avLst/>
              <a:gdLst/>
              <a:ahLst/>
              <a:cxnLst/>
              <a:rect l="l" t="t" r="r" b="b"/>
              <a:pathLst>
                <a:path w="373" h="696" extrusionOk="0">
                  <a:moveTo>
                    <a:pt x="188" y="1"/>
                  </a:moveTo>
                  <a:cubicBezTo>
                    <a:pt x="163" y="1"/>
                    <a:pt x="137" y="15"/>
                    <a:pt x="130" y="44"/>
                  </a:cubicBezTo>
                  <a:cubicBezTo>
                    <a:pt x="81" y="249"/>
                    <a:pt x="0" y="496"/>
                    <a:pt x="141" y="679"/>
                  </a:cubicBezTo>
                  <a:cubicBezTo>
                    <a:pt x="150" y="690"/>
                    <a:pt x="168" y="696"/>
                    <a:pt x="186" y="696"/>
                  </a:cubicBezTo>
                  <a:cubicBezTo>
                    <a:pt x="204" y="696"/>
                    <a:pt x="222" y="690"/>
                    <a:pt x="232" y="679"/>
                  </a:cubicBezTo>
                  <a:cubicBezTo>
                    <a:pt x="373" y="496"/>
                    <a:pt x="293" y="249"/>
                    <a:pt x="244" y="44"/>
                  </a:cubicBezTo>
                  <a:cubicBezTo>
                    <a:pt x="238" y="15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721;p61"/>
            <p:cNvSpPr/>
            <p:nvPr/>
          </p:nvSpPr>
          <p:spPr>
            <a:xfrm flipH="1">
              <a:off x="7474230" y="2263923"/>
              <a:ext cx="10708" cy="29024"/>
            </a:xfrm>
            <a:custGeom>
              <a:avLst/>
              <a:gdLst/>
              <a:ahLst/>
              <a:cxnLst/>
              <a:rect l="l" t="t" r="r" b="b"/>
              <a:pathLst>
                <a:path w="328" h="889" extrusionOk="0">
                  <a:moveTo>
                    <a:pt x="164" y="1"/>
                  </a:moveTo>
                  <a:cubicBezTo>
                    <a:pt x="143" y="1"/>
                    <a:pt x="122" y="13"/>
                    <a:pt x="115" y="38"/>
                  </a:cubicBezTo>
                  <a:cubicBezTo>
                    <a:pt x="73" y="160"/>
                    <a:pt x="62" y="289"/>
                    <a:pt x="46" y="415"/>
                  </a:cubicBezTo>
                  <a:cubicBezTo>
                    <a:pt x="31" y="540"/>
                    <a:pt x="1" y="688"/>
                    <a:pt x="50" y="806"/>
                  </a:cubicBezTo>
                  <a:cubicBezTo>
                    <a:pt x="73" y="861"/>
                    <a:pt x="118" y="889"/>
                    <a:pt x="164" y="889"/>
                  </a:cubicBezTo>
                  <a:cubicBezTo>
                    <a:pt x="210" y="889"/>
                    <a:pt x="255" y="861"/>
                    <a:pt x="278" y="806"/>
                  </a:cubicBezTo>
                  <a:cubicBezTo>
                    <a:pt x="327" y="688"/>
                    <a:pt x="297" y="540"/>
                    <a:pt x="282" y="415"/>
                  </a:cubicBezTo>
                  <a:cubicBezTo>
                    <a:pt x="267" y="289"/>
                    <a:pt x="255" y="160"/>
                    <a:pt x="213" y="38"/>
                  </a:cubicBezTo>
                  <a:cubicBezTo>
                    <a:pt x="206" y="13"/>
                    <a:pt x="185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722;p61"/>
            <p:cNvSpPr/>
            <p:nvPr/>
          </p:nvSpPr>
          <p:spPr>
            <a:xfrm flipH="1">
              <a:off x="7490194" y="2325137"/>
              <a:ext cx="10382" cy="20274"/>
            </a:xfrm>
            <a:custGeom>
              <a:avLst/>
              <a:gdLst/>
              <a:ahLst/>
              <a:cxnLst/>
              <a:rect l="l" t="t" r="r" b="b"/>
              <a:pathLst>
                <a:path w="318" h="621" extrusionOk="0">
                  <a:moveTo>
                    <a:pt x="239" y="1"/>
                  </a:moveTo>
                  <a:cubicBezTo>
                    <a:pt x="216" y="1"/>
                    <a:pt x="195" y="11"/>
                    <a:pt x="187" y="33"/>
                  </a:cubicBezTo>
                  <a:cubicBezTo>
                    <a:pt x="148" y="117"/>
                    <a:pt x="111" y="197"/>
                    <a:pt x="80" y="284"/>
                  </a:cubicBezTo>
                  <a:cubicBezTo>
                    <a:pt x="46" y="372"/>
                    <a:pt x="1" y="452"/>
                    <a:pt x="27" y="547"/>
                  </a:cubicBezTo>
                  <a:cubicBezTo>
                    <a:pt x="39" y="593"/>
                    <a:pt x="84" y="620"/>
                    <a:pt x="129" y="620"/>
                  </a:cubicBezTo>
                  <a:cubicBezTo>
                    <a:pt x="154" y="620"/>
                    <a:pt x="179" y="612"/>
                    <a:pt x="199" y="593"/>
                  </a:cubicBezTo>
                  <a:cubicBezTo>
                    <a:pt x="267" y="524"/>
                    <a:pt x="267" y="429"/>
                    <a:pt x="282" y="338"/>
                  </a:cubicBezTo>
                  <a:cubicBezTo>
                    <a:pt x="297" y="250"/>
                    <a:pt x="301" y="159"/>
                    <a:pt x="313" y="68"/>
                  </a:cubicBezTo>
                  <a:cubicBezTo>
                    <a:pt x="317" y="28"/>
                    <a:pt x="276" y="1"/>
                    <a:pt x="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723;p61"/>
            <p:cNvSpPr/>
            <p:nvPr/>
          </p:nvSpPr>
          <p:spPr>
            <a:xfrm flipH="1">
              <a:off x="7744061" y="2143976"/>
              <a:ext cx="37675" cy="12471"/>
            </a:xfrm>
            <a:custGeom>
              <a:avLst/>
              <a:gdLst/>
              <a:ahLst/>
              <a:cxnLst/>
              <a:rect l="l" t="t" r="r" b="b"/>
              <a:pathLst>
                <a:path w="1154" h="382" extrusionOk="0">
                  <a:moveTo>
                    <a:pt x="467" y="0"/>
                  </a:moveTo>
                  <a:cubicBezTo>
                    <a:pt x="337" y="0"/>
                    <a:pt x="207" y="11"/>
                    <a:pt x="92" y="16"/>
                  </a:cubicBezTo>
                  <a:cubicBezTo>
                    <a:pt x="1" y="24"/>
                    <a:pt x="5" y="146"/>
                    <a:pt x="92" y="158"/>
                  </a:cubicBezTo>
                  <a:cubicBezTo>
                    <a:pt x="252" y="180"/>
                    <a:pt x="404" y="230"/>
                    <a:pt x="560" y="275"/>
                  </a:cubicBezTo>
                  <a:cubicBezTo>
                    <a:pt x="689" y="316"/>
                    <a:pt x="814" y="381"/>
                    <a:pt x="950" y="381"/>
                  </a:cubicBezTo>
                  <a:cubicBezTo>
                    <a:pt x="954" y="381"/>
                    <a:pt x="959" y="381"/>
                    <a:pt x="963" y="381"/>
                  </a:cubicBezTo>
                  <a:cubicBezTo>
                    <a:pt x="1066" y="381"/>
                    <a:pt x="1153" y="230"/>
                    <a:pt x="1055" y="153"/>
                  </a:cubicBezTo>
                  <a:cubicBezTo>
                    <a:pt x="896" y="28"/>
                    <a:pt x="681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724;p61"/>
            <p:cNvSpPr/>
            <p:nvPr/>
          </p:nvSpPr>
          <p:spPr>
            <a:xfrm flipH="1">
              <a:off x="7685492" y="2146947"/>
              <a:ext cx="28109" cy="9664"/>
            </a:xfrm>
            <a:custGeom>
              <a:avLst/>
              <a:gdLst/>
              <a:ahLst/>
              <a:cxnLst/>
              <a:rect l="l" t="t" r="r" b="b"/>
              <a:pathLst>
                <a:path w="861" h="296" extrusionOk="0">
                  <a:moveTo>
                    <a:pt x="153" y="0"/>
                  </a:moveTo>
                  <a:cubicBezTo>
                    <a:pt x="42" y="0"/>
                    <a:pt x="1" y="156"/>
                    <a:pt x="119" y="195"/>
                  </a:cubicBezTo>
                  <a:cubicBezTo>
                    <a:pt x="268" y="244"/>
                    <a:pt x="433" y="295"/>
                    <a:pt x="594" y="295"/>
                  </a:cubicBezTo>
                  <a:cubicBezTo>
                    <a:pt x="623" y="295"/>
                    <a:pt x="651" y="294"/>
                    <a:pt x="678" y="290"/>
                  </a:cubicBezTo>
                  <a:cubicBezTo>
                    <a:pt x="853" y="267"/>
                    <a:pt x="861" y="28"/>
                    <a:pt x="678" y="13"/>
                  </a:cubicBezTo>
                  <a:cubicBezTo>
                    <a:pt x="638" y="9"/>
                    <a:pt x="597" y="8"/>
                    <a:pt x="556" y="8"/>
                  </a:cubicBezTo>
                  <a:cubicBezTo>
                    <a:pt x="484" y="8"/>
                    <a:pt x="412" y="12"/>
                    <a:pt x="341" y="12"/>
                  </a:cubicBezTo>
                  <a:cubicBezTo>
                    <a:pt x="284" y="12"/>
                    <a:pt x="228" y="9"/>
                    <a:pt x="172" y="2"/>
                  </a:cubicBezTo>
                  <a:cubicBezTo>
                    <a:pt x="165" y="1"/>
                    <a:pt x="159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725;p61"/>
            <p:cNvSpPr/>
            <p:nvPr/>
          </p:nvSpPr>
          <p:spPr>
            <a:xfrm flipH="1">
              <a:off x="7714418" y="2120894"/>
              <a:ext cx="33300" cy="10610"/>
            </a:xfrm>
            <a:custGeom>
              <a:avLst/>
              <a:gdLst/>
              <a:ahLst/>
              <a:cxnLst/>
              <a:rect l="l" t="t" r="r" b="b"/>
              <a:pathLst>
                <a:path w="1020" h="325" extrusionOk="0">
                  <a:moveTo>
                    <a:pt x="224" y="1"/>
                  </a:moveTo>
                  <a:cubicBezTo>
                    <a:pt x="206" y="1"/>
                    <a:pt x="189" y="1"/>
                    <a:pt x="172" y="1"/>
                  </a:cubicBezTo>
                  <a:cubicBezTo>
                    <a:pt x="35" y="5"/>
                    <a:pt x="1" y="210"/>
                    <a:pt x="138" y="244"/>
                  </a:cubicBezTo>
                  <a:cubicBezTo>
                    <a:pt x="267" y="279"/>
                    <a:pt x="408" y="298"/>
                    <a:pt x="541" y="309"/>
                  </a:cubicBezTo>
                  <a:cubicBezTo>
                    <a:pt x="608" y="315"/>
                    <a:pt x="682" y="324"/>
                    <a:pt x="753" y="324"/>
                  </a:cubicBezTo>
                  <a:cubicBezTo>
                    <a:pt x="810" y="324"/>
                    <a:pt x="866" y="319"/>
                    <a:pt x="917" y="302"/>
                  </a:cubicBezTo>
                  <a:cubicBezTo>
                    <a:pt x="1001" y="279"/>
                    <a:pt x="1020" y="165"/>
                    <a:pt x="943" y="119"/>
                  </a:cubicBezTo>
                  <a:cubicBezTo>
                    <a:pt x="837" y="58"/>
                    <a:pt x="701" y="43"/>
                    <a:pt x="578" y="28"/>
                  </a:cubicBezTo>
                  <a:cubicBezTo>
                    <a:pt x="463" y="11"/>
                    <a:pt x="341" y="1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726;p61"/>
            <p:cNvSpPr/>
            <p:nvPr/>
          </p:nvSpPr>
          <p:spPr>
            <a:xfrm flipH="1">
              <a:off x="7636096" y="2136924"/>
              <a:ext cx="26183" cy="9631"/>
            </a:xfrm>
            <a:custGeom>
              <a:avLst/>
              <a:gdLst/>
              <a:ahLst/>
              <a:cxnLst/>
              <a:rect l="l" t="t" r="r" b="b"/>
              <a:pathLst>
                <a:path w="802" h="295" extrusionOk="0">
                  <a:moveTo>
                    <a:pt x="497" y="1"/>
                  </a:moveTo>
                  <a:cubicBezTo>
                    <a:pt x="375" y="1"/>
                    <a:pt x="245" y="23"/>
                    <a:pt x="133" y="23"/>
                  </a:cubicBezTo>
                  <a:cubicBezTo>
                    <a:pt x="128" y="23"/>
                    <a:pt x="123" y="23"/>
                    <a:pt x="117" y="23"/>
                  </a:cubicBezTo>
                  <a:cubicBezTo>
                    <a:pt x="116" y="23"/>
                    <a:pt x="115" y="23"/>
                    <a:pt x="114" y="23"/>
                  </a:cubicBezTo>
                  <a:cubicBezTo>
                    <a:pt x="26" y="23"/>
                    <a:pt x="1" y="172"/>
                    <a:pt x="95" y="187"/>
                  </a:cubicBezTo>
                  <a:cubicBezTo>
                    <a:pt x="259" y="216"/>
                    <a:pt x="440" y="294"/>
                    <a:pt x="612" y="294"/>
                  </a:cubicBezTo>
                  <a:cubicBezTo>
                    <a:pt x="643" y="294"/>
                    <a:pt x="673" y="292"/>
                    <a:pt x="703" y="286"/>
                  </a:cubicBezTo>
                  <a:cubicBezTo>
                    <a:pt x="749" y="278"/>
                    <a:pt x="783" y="237"/>
                    <a:pt x="795" y="195"/>
                  </a:cubicBezTo>
                  <a:cubicBezTo>
                    <a:pt x="802" y="172"/>
                    <a:pt x="798" y="149"/>
                    <a:pt x="795" y="126"/>
                  </a:cubicBezTo>
                  <a:cubicBezTo>
                    <a:pt x="790" y="77"/>
                    <a:pt x="744" y="50"/>
                    <a:pt x="703" y="35"/>
                  </a:cubicBezTo>
                  <a:cubicBezTo>
                    <a:pt x="641" y="9"/>
                    <a:pt x="570" y="1"/>
                    <a:pt x="4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727;p61"/>
            <p:cNvSpPr/>
            <p:nvPr/>
          </p:nvSpPr>
          <p:spPr>
            <a:xfrm flipH="1">
              <a:off x="7818302" y="2124942"/>
              <a:ext cx="21515" cy="8227"/>
            </a:xfrm>
            <a:custGeom>
              <a:avLst/>
              <a:gdLst/>
              <a:ahLst/>
              <a:cxnLst/>
              <a:rect l="l" t="t" r="r" b="b"/>
              <a:pathLst>
                <a:path w="659" h="252" extrusionOk="0">
                  <a:moveTo>
                    <a:pt x="408" y="0"/>
                  </a:moveTo>
                  <a:cubicBezTo>
                    <a:pt x="315" y="0"/>
                    <a:pt x="218" y="18"/>
                    <a:pt x="130" y="25"/>
                  </a:cubicBezTo>
                  <a:cubicBezTo>
                    <a:pt x="0" y="37"/>
                    <a:pt x="0" y="216"/>
                    <a:pt x="130" y="227"/>
                  </a:cubicBezTo>
                  <a:cubicBezTo>
                    <a:pt x="218" y="235"/>
                    <a:pt x="314" y="252"/>
                    <a:pt x="407" y="252"/>
                  </a:cubicBezTo>
                  <a:cubicBezTo>
                    <a:pt x="455" y="252"/>
                    <a:pt x="503" y="247"/>
                    <a:pt x="548" y="234"/>
                  </a:cubicBezTo>
                  <a:cubicBezTo>
                    <a:pt x="658" y="208"/>
                    <a:pt x="658" y="44"/>
                    <a:pt x="548" y="18"/>
                  </a:cubicBezTo>
                  <a:cubicBezTo>
                    <a:pt x="503" y="5"/>
                    <a:pt x="456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728;p61"/>
            <p:cNvSpPr/>
            <p:nvPr/>
          </p:nvSpPr>
          <p:spPr>
            <a:xfrm flipH="1">
              <a:off x="7821632" y="2099673"/>
              <a:ext cx="326" cy="163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5" y="1"/>
                  </a:moveTo>
                  <a:cubicBezTo>
                    <a:pt x="1" y="1"/>
                    <a:pt x="1" y="4"/>
                    <a:pt x="5" y="4"/>
                  </a:cubicBezTo>
                  <a:cubicBezTo>
                    <a:pt x="9" y="4"/>
                    <a:pt x="9" y="1"/>
                    <a:pt x="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729;p61"/>
            <p:cNvSpPr/>
            <p:nvPr/>
          </p:nvSpPr>
          <p:spPr>
            <a:xfrm flipH="1">
              <a:off x="7869950" y="2091577"/>
              <a:ext cx="27195" cy="9109"/>
            </a:xfrm>
            <a:custGeom>
              <a:avLst/>
              <a:gdLst/>
              <a:ahLst/>
              <a:cxnLst/>
              <a:rect l="l" t="t" r="r" b="b"/>
              <a:pathLst>
                <a:path w="833" h="279" extrusionOk="0">
                  <a:moveTo>
                    <a:pt x="125" y="1"/>
                  </a:moveTo>
                  <a:cubicBezTo>
                    <a:pt x="35" y="1"/>
                    <a:pt x="0" y="125"/>
                    <a:pt x="96" y="154"/>
                  </a:cubicBezTo>
                  <a:cubicBezTo>
                    <a:pt x="232" y="199"/>
                    <a:pt x="430" y="278"/>
                    <a:pt x="598" y="278"/>
                  </a:cubicBezTo>
                  <a:cubicBezTo>
                    <a:pt x="659" y="278"/>
                    <a:pt x="716" y="268"/>
                    <a:pt x="765" y="242"/>
                  </a:cubicBezTo>
                  <a:cubicBezTo>
                    <a:pt x="833" y="203"/>
                    <a:pt x="829" y="105"/>
                    <a:pt x="765" y="66"/>
                  </a:cubicBezTo>
                  <a:cubicBezTo>
                    <a:pt x="700" y="28"/>
                    <a:pt x="624" y="24"/>
                    <a:pt x="549" y="24"/>
                  </a:cubicBezTo>
                  <a:cubicBezTo>
                    <a:pt x="527" y="24"/>
                    <a:pt x="505" y="24"/>
                    <a:pt x="483" y="24"/>
                  </a:cubicBezTo>
                  <a:cubicBezTo>
                    <a:pt x="365" y="21"/>
                    <a:pt x="255" y="21"/>
                    <a:pt x="137" y="2"/>
                  </a:cubicBezTo>
                  <a:cubicBezTo>
                    <a:pt x="133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730;p61"/>
            <p:cNvSpPr/>
            <p:nvPr/>
          </p:nvSpPr>
          <p:spPr>
            <a:xfrm flipH="1">
              <a:off x="7843114" y="2058766"/>
              <a:ext cx="29840" cy="12896"/>
            </a:xfrm>
            <a:custGeom>
              <a:avLst/>
              <a:gdLst/>
              <a:ahLst/>
              <a:cxnLst/>
              <a:rect l="l" t="t" r="r" b="b"/>
              <a:pathLst>
                <a:path w="914" h="395" extrusionOk="0">
                  <a:moveTo>
                    <a:pt x="190" y="1"/>
                  </a:moveTo>
                  <a:cubicBezTo>
                    <a:pt x="160" y="1"/>
                    <a:pt x="130" y="3"/>
                    <a:pt x="99" y="7"/>
                  </a:cubicBezTo>
                  <a:cubicBezTo>
                    <a:pt x="1" y="22"/>
                    <a:pt x="12" y="148"/>
                    <a:pt x="73" y="190"/>
                  </a:cubicBezTo>
                  <a:cubicBezTo>
                    <a:pt x="176" y="266"/>
                    <a:pt x="305" y="292"/>
                    <a:pt x="419" y="327"/>
                  </a:cubicBezTo>
                  <a:cubicBezTo>
                    <a:pt x="507" y="355"/>
                    <a:pt x="598" y="394"/>
                    <a:pt x="691" y="394"/>
                  </a:cubicBezTo>
                  <a:cubicBezTo>
                    <a:pt x="722" y="394"/>
                    <a:pt x="753" y="390"/>
                    <a:pt x="784" y="380"/>
                  </a:cubicBezTo>
                  <a:cubicBezTo>
                    <a:pt x="875" y="353"/>
                    <a:pt x="913" y="236"/>
                    <a:pt x="841" y="163"/>
                  </a:cubicBezTo>
                  <a:cubicBezTo>
                    <a:pt x="746" y="64"/>
                    <a:pt x="605" y="60"/>
                    <a:pt x="476" y="37"/>
                  </a:cubicBezTo>
                  <a:cubicBezTo>
                    <a:pt x="381" y="20"/>
                    <a:pt x="28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731;p61"/>
            <p:cNvSpPr/>
            <p:nvPr/>
          </p:nvSpPr>
          <p:spPr>
            <a:xfrm flipH="1">
              <a:off x="7859895" y="1966373"/>
              <a:ext cx="25987" cy="13451"/>
            </a:xfrm>
            <a:custGeom>
              <a:avLst/>
              <a:gdLst/>
              <a:ahLst/>
              <a:cxnLst/>
              <a:rect l="l" t="t" r="r" b="b"/>
              <a:pathLst>
                <a:path w="796" h="412" extrusionOk="0">
                  <a:moveTo>
                    <a:pt x="124" y="0"/>
                  </a:moveTo>
                  <a:cubicBezTo>
                    <a:pt x="57" y="0"/>
                    <a:pt x="1" y="80"/>
                    <a:pt x="62" y="137"/>
                  </a:cubicBezTo>
                  <a:cubicBezTo>
                    <a:pt x="230" y="293"/>
                    <a:pt x="423" y="392"/>
                    <a:pt x="655" y="411"/>
                  </a:cubicBezTo>
                  <a:cubicBezTo>
                    <a:pt x="657" y="411"/>
                    <a:pt x="660" y="411"/>
                    <a:pt x="662" y="411"/>
                  </a:cubicBezTo>
                  <a:cubicBezTo>
                    <a:pt x="706" y="411"/>
                    <a:pt x="747" y="383"/>
                    <a:pt x="769" y="346"/>
                  </a:cubicBezTo>
                  <a:cubicBezTo>
                    <a:pt x="795" y="301"/>
                    <a:pt x="795" y="255"/>
                    <a:pt x="769" y="209"/>
                  </a:cubicBezTo>
                  <a:cubicBezTo>
                    <a:pt x="727" y="146"/>
                    <a:pt x="667" y="149"/>
                    <a:pt x="595" y="137"/>
                  </a:cubicBezTo>
                  <a:cubicBezTo>
                    <a:pt x="446" y="115"/>
                    <a:pt x="298" y="73"/>
                    <a:pt x="161" y="9"/>
                  </a:cubicBezTo>
                  <a:cubicBezTo>
                    <a:pt x="149" y="3"/>
                    <a:pt x="136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732;p61"/>
            <p:cNvSpPr/>
            <p:nvPr/>
          </p:nvSpPr>
          <p:spPr>
            <a:xfrm flipH="1">
              <a:off x="7870048" y="1992818"/>
              <a:ext cx="29089" cy="13157"/>
            </a:xfrm>
            <a:custGeom>
              <a:avLst/>
              <a:gdLst/>
              <a:ahLst/>
              <a:cxnLst/>
              <a:rect l="l" t="t" r="r" b="b"/>
              <a:pathLst>
                <a:path w="891" h="403" extrusionOk="0">
                  <a:moveTo>
                    <a:pt x="126" y="0"/>
                  </a:moveTo>
                  <a:cubicBezTo>
                    <a:pt x="43" y="0"/>
                    <a:pt x="1" y="123"/>
                    <a:pt x="80" y="171"/>
                  </a:cubicBezTo>
                  <a:cubicBezTo>
                    <a:pt x="210" y="244"/>
                    <a:pt x="339" y="301"/>
                    <a:pt x="476" y="347"/>
                  </a:cubicBezTo>
                  <a:cubicBezTo>
                    <a:pt x="550" y="374"/>
                    <a:pt x="636" y="403"/>
                    <a:pt x="717" y="403"/>
                  </a:cubicBezTo>
                  <a:cubicBezTo>
                    <a:pt x="760" y="403"/>
                    <a:pt x="802" y="394"/>
                    <a:pt x="841" y="373"/>
                  </a:cubicBezTo>
                  <a:cubicBezTo>
                    <a:pt x="890" y="350"/>
                    <a:pt x="887" y="289"/>
                    <a:pt x="856" y="252"/>
                  </a:cubicBezTo>
                  <a:cubicBezTo>
                    <a:pt x="787" y="164"/>
                    <a:pt x="647" y="145"/>
                    <a:pt x="540" y="118"/>
                  </a:cubicBezTo>
                  <a:cubicBezTo>
                    <a:pt x="411" y="84"/>
                    <a:pt x="282" y="43"/>
                    <a:pt x="152" y="4"/>
                  </a:cubicBezTo>
                  <a:cubicBezTo>
                    <a:pt x="143" y="2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733;p61"/>
            <p:cNvSpPr/>
            <p:nvPr/>
          </p:nvSpPr>
          <p:spPr>
            <a:xfrm flipH="1">
              <a:off x="7891400" y="2025759"/>
              <a:ext cx="31635" cy="14006"/>
            </a:xfrm>
            <a:custGeom>
              <a:avLst/>
              <a:gdLst/>
              <a:ahLst/>
              <a:cxnLst/>
              <a:rect l="l" t="t" r="r" b="b"/>
              <a:pathLst>
                <a:path w="969" h="429" extrusionOk="0">
                  <a:moveTo>
                    <a:pt x="134" y="1"/>
                  </a:moveTo>
                  <a:cubicBezTo>
                    <a:pt x="44" y="1"/>
                    <a:pt x="1" y="138"/>
                    <a:pt x="90" y="189"/>
                  </a:cubicBezTo>
                  <a:cubicBezTo>
                    <a:pt x="257" y="284"/>
                    <a:pt x="518" y="429"/>
                    <a:pt x="739" y="429"/>
                  </a:cubicBezTo>
                  <a:cubicBezTo>
                    <a:pt x="783" y="429"/>
                    <a:pt x="826" y="423"/>
                    <a:pt x="866" y="410"/>
                  </a:cubicBezTo>
                  <a:cubicBezTo>
                    <a:pt x="957" y="380"/>
                    <a:pt x="968" y="261"/>
                    <a:pt x="892" y="208"/>
                  </a:cubicBezTo>
                  <a:cubicBezTo>
                    <a:pt x="786" y="136"/>
                    <a:pt x="656" y="140"/>
                    <a:pt x="535" y="113"/>
                  </a:cubicBezTo>
                  <a:cubicBezTo>
                    <a:pt x="410" y="83"/>
                    <a:pt x="287" y="48"/>
                    <a:pt x="166" y="6"/>
                  </a:cubicBezTo>
                  <a:cubicBezTo>
                    <a:pt x="155" y="3"/>
                    <a:pt x="14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734;p61"/>
            <p:cNvSpPr/>
            <p:nvPr/>
          </p:nvSpPr>
          <p:spPr>
            <a:xfrm flipH="1">
              <a:off x="7828749" y="1939668"/>
              <a:ext cx="22494" cy="12537"/>
            </a:xfrm>
            <a:custGeom>
              <a:avLst/>
              <a:gdLst/>
              <a:ahLst/>
              <a:cxnLst/>
              <a:rect l="l" t="t" r="r" b="b"/>
              <a:pathLst>
                <a:path w="689" h="384" extrusionOk="0">
                  <a:moveTo>
                    <a:pt x="85" y="1"/>
                  </a:moveTo>
                  <a:cubicBezTo>
                    <a:pt x="13" y="1"/>
                    <a:pt x="1" y="89"/>
                    <a:pt x="50" y="123"/>
                  </a:cubicBezTo>
                  <a:cubicBezTo>
                    <a:pt x="182" y="223"/>
                    <a:pt x="368" y="383"/>
                    <a:pt x="549" y="383"/>
                  </a:cubicBezTo>
                  <a:cubicBezTo>
                    <a:pt x="560" y="383"/>
                    <a:pt x="572" y="383"/>
                    <a:pt x="583" y="381"/>
                  </a:cubicBezTo>
                  <a:cubicBezTo>
                    <a:pt x="655" y="374"/>
                    <a:pt x="689" y="313"/>
                    <a:pt x="662" y="245"/>
                  </a:cubicBezTo>
                  <a:cubicBezTo>
                    <a:pt x="617" y="146"/>
                    <a:pt x="503" y="89"/>
                    <a:pt x="408" y="55"/>
                  </a:cubicBezTo>
                  <a:cubicBezTo>
                    <a:pt x="297" y="16"/>
                    <a:pt x="195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735;p61"/>
            <p:cNvSpPr/>
            <p:nvPr/>
          </p:nvSpPr>
          <p:spPr>
            <a:xfrm flipH="1">
              <a:off x="7878112" y="1903919"/>
              <a:ext cx="22266" cy="12112"/>
            </a:xfrm>
            <a:custGeom>
              <a:avLst/>
              <a:gdLst/>
              <a:ahLst/>
              <a:cxnLst/>
              <a:rect l="l" t="t" r="r" b="b"/>
              <a:pathLst>
                <a:path w="682" h="371" extrusionOk="0">
                  <a:moveTo>
                    <a:pt x="127" y="0"/>
                  </a:moveTo>
                  <a:cubicBezTo>
                    <a:pt x="56" y="0"/>
                    <a:pt x="1" y="102"/>
                    <a:pt x="81" y="138"/>
                  </a:cubicBezTo>
                  <a:cubicBezTo>
                    <a:pt x="164" y="173"/>
                    <a:pt x="244" y="214"/>
                    <a:pt x="323" y="256"/>
                  </a:cubicBezTo>
                  <a:cubicBezTo>
                    <a:pt x="404" y="302"/>
                    <a:pt x="472" y="371"/>
                    <a:pt x="563" y="371"/>
                  </a:cubicBezTo>
                  <a:cubicBezTo>
                    <a:pt x="643" y="371"/>
                    <a:pt x="681" y="290"/>
                    <a:pt x="651" y="225"/>
                  </a:cubicBezTo>
                  <a:cubicBezTo>
                    <a:pt x="605" y="142"/>
                    <a:pt x="499" y="111"/>
                    <a:pt x="415" y="81"/>
                  </a:cubicBezTo>
                  <a:cubicBezTo>
                    <a:pt x="323" y="43"/>
                    <a:pt x="232" y="20"/>
                    <a:pt x="137" y="1"/>
                  </a:cubicBezTo>
                  <a:cubicBezTo>
                    <a:pt x="134" y="0"/>
                    <a:pt x="130" y="0"/>
                    <a:pt x="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736;p61"/>
            <p:cNvSpPr/>
            <p:nvPr/>
          </p:nvSpPr>
          <p:spPr>
            <a:xfrm flipH="1">
              <a:off x="7912327" y="1911689"/>
              <a:ext cx="28730" cy="14528"/>
            </a:xfrm>
            <a:custGeom>
              <a:avLst/>
              <a:gdLst/>
              <a:ahLst/>
              <a:cxnLst/>
              <a:rect l="l" t="t" r="r" b="b"/>
              <a:pathLst>
                <a:path w="880" h="445" extrusionOk="0">
                  <a:moveTo>
                    <a:pt x="89" y="1"/>
                  </a:moveTo>
                  <a:cubicBezTo>
                    <a:pt x="31" y="1"/>
                    <a:pt x="1" y="90"/>
                    <a:pt x="60" y="121"/>
                  </a:cubicBezTo>
                  <a:cubicBezTo>
                    <a:pt x="281" y="247"/>
                    <a:pt x="532" y="425"/>
                    <a:pt x="794" y="444"/>
                  </a:cubicBezTo>
                  <a:cubicBezTo>
                    <a:pt x="796" y="444"/>
                    <a:pt x="799" y="444"/>
                    <a:pt x="802" y="444"/>
                  </a:cubicBezTo>
                  <a:cubicBezTo>
                    <a:pt x="854" y="444"/>
                    <a:pt x="880" y="366"/>
                    <a:pt x="843" y="330"/>
                  </a:cubicBezTo>
                  <a:cubicBezTo>
                    <a:pt x="653" y="151"/>
                    <a:pt x="349" y="82"/>
                    <a:pt x="106" y="3"/>
                  </a:cubicBezTo>
                  <a:cubicBezTo>
                    <a:pt x="100" y="1"/>
                    <a:pt x="94" y="1"/>
                    <a:pt x="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737;p61"/>
            <p:cNvSpPr/>
            <p:nvPr/>
          </p:nvSpPr>
          <p:spPr>
            <a:xfrm flipH="1">
              <a:off x="7940567" y="1937709"/>
              <a:ext cx="24192" cy="13712"/>
            </a:xfrm>
            <a:custGeom>
              <a:avLst/>
              <a:gdLst/>
              <a:ahLst/>
              <a:cxnLst/>
              <a:rect l="l" t="t" r="r" b="b"/>
              <a:pathLst>
                <a:path w="741" h="420" extrusionOk="0">
                  <a:moveTo>
                    <a:pt x="87" y="1"/>
                  </a:moveTo>
                  <a:cubicBezTo>
                    <a:pt x="25" y="1"/>
                    <a:pt x="0" y="85"/>
                    <a:pt x="41" y="122"/>
                  </a:cubicBezTo>
                  <a:cubicBezTo>
                    <a:pt x="117" y="206"/>
                    <a:pt x="219" y="255"/>
                    <a:pt x="314" y="312"/>
                  </a:cubicBezTo>
                  <a:cubicBezTo>
                    <a:pt x="405" y="359"/>
                    <a:pt x="502" y="419"/>
                    <a:pt x="605" y="419"/>
                  </a:cubicBezTo>
                  <a:cubicBezTo>
                    <a:pt x="611" y="419"/>
                    <a:pt x="617" y="419"/>
                    <a:pt x="623" y="419"/>
                  </a:cubicBezTo>
                  <a:cubicBezTo>
                    <a:pt x="684" y="419"/>
                    <a:pt x="740" y="343"/>
                    <a:pt x="699" y="285"/>
                  </a:cubicBezTo>
                  <a:cubicBezTo>
                    <a:pt x="630" y="194"/>
                    <a:pt x="528" y="152"/>
                    <a:pt x="425" y="107"/>
                  </a:cubicBezTo>
                  <a:cubicBezTo>
                    <a:pt x="314" y="61"/>
                    <a:pt x="209" y="12"/>
                    <a:pt x="91" y="1"/>
                  </a:cubicBezTo>
                  <a:cubicBezTo>
                    <a:pt x="89" y="1"/>
                    <a:pt x="88" y="1"/>
                    <a:pt x="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738;p61"/>
            <p:cNvSpPr/>
            <p:nvPr/>
          </p:nvSpPr>
          <p:spPr>
            <a:xfrm flipH="1">
              <a:off x="7907168" y="1971956"/>
              <a:ext cx="20894" cy="12341"/>
            </a:xfrm>
            <a:custGeom>
              <a:avLst/>
              <a:gdLst/>
              <a:ahLst/>
              <a:cxnLst/>
              <a:rect l="l" t="t" r="r" b="b"/>
              <a:pathLst>
                <a:path w="640" h="378" extrusionOk="0">
                  <a:moveTo>
                    <a:pt x="125" y="1"/>
                  </a:moveTo>
                  <a:cubicBezTo>
                    <a:pt x="121" y="1"/>
                    <a:pt x="118" y="1"/>
                    <a:pt x="115" y="1"/>
                  </a:cubicBezTo>
                  <a:cubicBezTo>
                    <a:pt x="34" y="5"/>
                    <a:pt x="1" y="92"/>
                    <a:pt x="54" y="153"/>
                  </a:cubicBezTo>
                  <a:cubicBezTo>
                    <a:pt x="107" y="217"/>
                    <a:pt x="206" y="256"/>
                    <a:pt x="282" y="294"/>
                  </a:cubicBezTo>
                  <a:cubicBezTo>
                    <a:pt x="347" y="331"/>
                    <a:pt x="417" y="378"/>
                    <a:pt x="490" y="378"/>
                  </a:cubicBezTo>
                  <a:cubicBezTo>
                    <a:pt x="507" y="378"/>
                    <a:pt x="524" y="375"/>
                    <a:pt x="541" y="370"/>
                  </a:cubicBezTo>
                  <a:cubicBezTo>
                    <a:pt x="613" y="347"/>
                    <a:pt x="639" y="275"/>
                    <a:pt x="609" y="210"/>
                  </a:cubicBezTo>
                  <a:cubicBezTo>
                    <a:pt x="567" y="122"/>
                    <a:pt x="457" y="100"/>
                    <a:pt x="373" y="69"/>
                  </a:cubicBezTo>
                  <a:cubicBezTo>
                    <a:pt x="297" y="44"/>
                    <a:pt x="20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739;p61"/>
            <p:cNvSpPr/>
            <p:nvPr/>
          </p:nvSpPr>
          <p:spPr>
            <a:xfrm flipH="1">
              <a:off x="7942787" y="2018740"/>
              <a:ext cx="29579" cy="15214"/>
            </a:xfrm>
            <a:custGeom>
              <a:avLst/>
              <a:gdLst/>
              <a:ahLst/>
              <a:cxnLst/>
              <a:rect l="l" t="t" r="r" b="b"/>
              <a:pathLst>
                <a:path w="906" h="466" extrusionOk="0">
                  <a:moveTo>
                    <a:pt x="108" y="1"/>
                  </a:moveTo>
                  <a:cubicBezTo>
                    <a:pt x="34" y="1"/>
                    <a:pt x="0" y="88"/>
                    <a:pt x="65" y="138"/>
                  </a:cubicBezTo>
                  <a:cubicBezTo>
                    <a:pt x="171" y="221"/>
                    <a:pt x="289" y="283"/>
                    <a:pt x="411" y="339"/>
                  </a:cubicBezTo>
                  <a:cubicBezTo>
                    <a:pt x="513" y="391"/>
                    <a:pt x="618" y="466"/>
                    <a:pt x="737" y="466"/>
                  </a:cubicBezTo>
                  <a:cubicBezTo>
                    <a:pt x="742" y="466"/>
                    <a:pt x="747" y="465"/>
                    <a:pt x="753" y="465"/>
                  </a:cubicBezTo>
                  <a:cubicBezTo>
                    <a:pt x="859" y="458"/>
                    <a:pt x="905" y="339"/>
                    <a:pt x="837" y="260"/>
                  </a:cubicBezTo>
                  <a:cubicBezTo>
                    <a:pt x="757" y="169"/>
                    <a:pt x="620" y="146"/>
                    <a:pt x="510" y="104"/>
                  </a:cubicBezTo>
                  <a:cubicBezTo>
                    <a:pt x="384" y="58"/>
                    <a:pt x="255" y="20"/>
                    <a:pt x="122" y="2"/>
                  </a:cubicBezTo>
                  <a:cubicBezTo>
                    <a:pt x="117" y="1"/>
                    <a:pt x="113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740;p61"/>
            <p:cNvSpPr/>
            <p:nvPr/>
          </p:nvSpPr>
          <p:spPr>
            <a:xfrm flipH="1">
              <a:off x="7927671" y="2053053"/>
              <a:ext cx="28207" cy="15997"/>
            </a:xfrm>
            <a:custGeom>
              <a:avLst/>
              <a:gdLst/>
              <a:ahLst/>
              <a:cxnLst/>
              <a:rect l="l" t="t" r="r" b="b"/>
              <a:pathLst>
                <a:path w="864" h="490" extrusionOk="0">
                  <a:moveTo>
                    <a:pt x="141" y="0"/>
                  </a:moveTo>
                  <a:cubicBezTo>
                    <a:pt x="51" y="0"/>
                    <a:pt x="1" y="154"/>
                    <a:pt x="96" y="205"/>
                  </a:cubicBezTo>
                  <a:cubicBezTo>
                    <a:pt x="207" y="262"/>
                    <a:pt x="312" y="327"/>
                    <a:pt x="427" y="379"/>
                  </a:cubicBezTo>
                  <a:cubicBezTo>
                    <a:pt x="521" y="429"/>
                    <a:pt x="632" y="490"/>
                    <a:pt x="742" y="490"/>
                  </a:cubicBezTo>
                  <a:cubicBezTo>
                    <a:pt x="833" y="490"/>
                    <a:pt x="864" y="388"/>
                    <a:pt x="811" y="323"/>
                  </a:cubicBezTo>
                  <a:cubicBezTo>
                    <a:pt x="742" y="239"/>
                    <a:pt x="621" y="197"/>
                    <a:pt x="521" y="151"/>
                  </a:cubicBezTo>
                  <a:cubicBezTo>
                    <a:pt x="407" y="102"/>
                    <a:pt x="293" y="56"/>
                    <a:pt x="176" y="7"/>
                  </a:cubicBezTo>
                  <a:cubicBezTo>
                    <a:pt x="164" y="2"/>
                    <a:pt x="152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741;p61"/>
            <p:cNvSpPr/>
            <p:nvPr/>
          </p:nvSpPr>
          <p:spPr>
            <a:xfrm flipH="1">
              <a:off x="7919476" y="1850475"/>
              <a:ext cx="24975" cy="16389"/>
            </a:xfrm>
            <a:custGeom>
              <a:avLst/>
              <a:gdLst/>
              <a:ahLst/>
              <a:cxnLst/>
              <a:rect l="l" t="t" r="r" b="b"/>
              <a:pathLst>
                <a:path w="765" h="502" extrusionOk="0">
                  <a:moveTo>
                    <a:pt x="149" y="0"/>
                  </a:moveTo>
                  <a:cubicBezTo>
                    <a:pt x="61" y="0"/>
                    <a:pt x="1" y="123"/>
                    <a:pt x="96" y="178"/>
                  </a:cubicBezTo>
                  <a:cubicBezTo>
                    <a:pt x="202" y="239"/>
                    <a:pt x="305" y="304"/>
                    <a:pt x="408" y="376"/>
                  </a:cubicBezTo>
                  <a:cubicBezTo>
                    <a:pt x="488" y="433"/>
                    <a:pt x="556" y="501"/>
                    <a:pt x="654" y="501"/>
                  </a:cubicBezTo>
                  <a:cubicBezTo>
                    <a:pt x="668" y="501"/>
                    <a:pt x="682" y="500"/>
                    <a:pt x="696" y="497"/>
                  </a:cubicBezTo>
                  <a:cubicBezTo>
                    <a:pt x="746" y="486"/>
                    <a:pt x="765" y="434"/>
                    <a:pt x="757" y="388"/>
                  </a:cubicBezTo>
                  <a:cubicBezTo>
                    <a:pt x="738" y="274"/>
                    <a:pt x="617" y="224"/>
                    <a:pt x="525" y="171"/>
                  </a:cubicBezTo>
                  <a:cubicBezTo>
                    <a:pt x="419" y="114"/>
                    <a:pt x="308" y="60"/>
                    <a:pt x="194" y="11"/>
                  </a:cubicBezTo>
                  <a:cubicBezTo>
                    <a:pt x="179" y="4"/>
                    <a:pt x="164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742;p61"/>
            <p:cNvSpPr/>
            <p:nvPr/>
          </p:nvSpPr>
          <p:spPr>
            <a:xfrm flipH="1">
              <a:off x="7929434" y="1821190"/>
              <a:ext cx="27195" cy="17368"/>
            </a:xfrm>
            <a:custGeom>
              <a:avLst/>
              <a:gdLst/>
              <a:ahLst/>
              <a:cxnLst/>
              <a:rect l="l" t="t" r="r" b="b"/>
              <a:pathLst>
                <a:path w="833" h="532" extrusionOk="0">
                  <a:moveTo>
                    <a:pt x="145" y="0"/>
                  </a:moveTo>
                  <a:cubicBezTo>
                    <a:pt x="46" y="0"/>
                    <a:pt x="0" y="130"/>
                    <a:pt x="93" y="194"/>
                  </a:cubicBezTo>
                  <a:cubicBezTo>
                    <a:pt x="179" y="250"/>
                    <a:pt x="267" y="308"/>
                    <a:pt x="358" y="364"/>
                  </a:cubicBezTo>
                  <a:cubicBezTo>
                    <a:pt x="446" y="422"/>
                    <a:pt x="530" y="486"/>
                    <a:pt x="628" y="524"/>
                  </a:cubicBezTo>
                  <a:cubicBezTo>
                    <a:pt x="644" y="529"/>
                    <a:pt x="658" y="531"/>
                    <a:pt x="671" y="531"/>
                  </a:cubicBezTo>
                  <a:cubicBezTo>
                    <a:pt x="783" y="531"/>
                    <a:pt x="832" y="377"/>
                    <a:pt x="762" y="292"/>
                  </a:cubicBezTo>
                  <a:cubicBezTo>
                    <a:pt x="693" y="208"/>
                    <a:pt x="583" y="159"/>
                    <a:pt x="484" y="110"/>
                  </a:cubicBezTo>
                  <a:cubicBezTo>
                    <a:pt x="381" y="64"/>
                    <a:pt x="279" y="26"/>
                    <a:pt x="168" y="3"/>
                  </a:cubicBezTo>
                  <a:cubicBezTo>
                    <a:pt x="160" y="1"/>
                    <a:pt x="152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743;p61"/>
            <p:cNvSpPr/>
            <p:nvPr/>
          </p:nvSpPr>
          <p:spPr>
            <a:xfrm flipH="1">
              <a:off x="7920293" y="1769999"/>
              <a:ext cx="31146" cy="18185"/>
            </a:xfrm>
            <a:custGeom>
              <a:avLst/>
              <a:gdLst/>
              <a:ahLst/>
              <a:cxnLst/>
              <a:rect l="l" t="t" r="r" b="b"/>
              <a:pathLst>
                <a:path w="954" h="557" extrusionOk="0">
                  <a:moveTo>
                    <a:pt x="170" y="0"/>
                  </a:moveTo>
                  <a:cubicBezTo>
                    <a:pt x="67" y="0"/>
                    <a:pt x="0" y="144"/>
                    <a:pt x="108" y="207"/>
                  </a:cubicBezTo>
                  <a:cubicBezTo>
                    <a:pt x="329" y="332"/>
                    <a:pt x="583" y="533"/>
                    <a:pt x="838" y="556"/>
                  </a:cubicBezTo>
                  <a:cubicBezTo>
                    <a:pt x="842" y="557"/>
                    <a:pt x="846" y="557"/>
                    <a:pt x="850" y="557"/>
                  </a:cubicBezTo>
                  <a:cubicBezTo>
                    <a:pt x="931" y="557"/>
                    <a:pt x="954" y="447"/>
                    <a:pt x="906" y="393"/>
                  </a:cubicBezTo>
                  <a:cubicBezTo>
                    <a:pt x="827" y="293"/>
                    <a:pt x="701" y="240"/>
                    <a:pt x="587" y="188"/>
                  </a:cubicBezTo>
                  <a:cubicBezTo>
                    <a:pt x="466" y="126"/>
                    <a:pt x="344" y="70"/>
                    <a:pt x="222" y="12"/>
                  </a:cubicBezTo>
                  <a:cubicBezTo>
                    <a:pt x="204" y="4"/>
                    <a:pt x="187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744;p61"/>
            <p:cNvSpPr/>
            <p:nvPr/>
          </p:nvSpPr>
          <p:spPr>
            <a:xfrm flipH="1">
              <a:off x="7900378" y="1747015"/>
              <a:ext cx="31635" cy="19980"/>
            </a:xfrm>
            <a:custGeom>
              <a:avLst/>
              <a:gdLst/>
              <a:ahLst/>
              <a:cxnLst/>
              <a:rect l="l" t="t" r="r" b="b"/>
              <a:pathLst>
                <a:path w="969" h="612" extrusionOk="0">
                  <a:moveTo>
                    <a:pt x="165" y="1"/>
                  </a:moveTo>
                  <a:cubicBezTo>
                    <a:pt x="67" y="1"/>
                    <a:pt x="1" y="135"/>
                    <a:pt x="80" y="207"/>
                  </a:cubicBezTo>
                  <a:cubicBezTo>
                    <a:pt x="281" y="393"/>
                    <a:pt x="543" y="569"/>
                    <a:pt x="813" y="610"/>
                  </a:cubicBezTo>
                  <a:cubicBezTo>
                    <a:pt x="820" y="611"/>
                    <a:pt x="827" y="611"/>
                    <a:pt x="834" y="611"/>
                  </a:cubicBezTo>
                  <a:cubicBezTo>
                    <a:pt x="921" y="611"/>
                    <a:pt x="968" y="521"/>
                    <a:pt x="908" y="446"/>
                  </a:cubicBezTo>
                  <a:cubicBezTo>
                    <a:pt x="738" y="234"/>
                    <a:pt x="457" y="89"/>
                    <a:pt x="197" y="6"/>
                  </a:cubicBezTo>
                  <a:cubicBezTo>
                    <a:pt x="186" y="2"/>
                    <a:pt x="175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45;p61"/>
            <p:cNvSpPr/>
            <p:nvPr/>
          </p:nvSpPr>
          <p:spPr>
            <a:xfrm flipH="1">
              <a:off x="7861919" y="1733923"/>
              <a:ext cx="34345" cy="21743"/>
            </a:xfrm>
            <a:custGeom>
              <a:avLst/>
              <a:gdLst/>
              <a:ahLst/>
              <a:cxnLst/>
              <a:rect l="l" t="t" r="r" b="b"/>
              <a:pathLst>
                <a:path w="1052" h="666" extrusionOk="0">
                  <a:moveTo>
                    <a:pt x="172" y="1"/>
                  </a:moveTo>
                  <a:cubicBezTo>
                    <a:pt x="64" y="1"/>
                    <a:pt x="0" y="149"/>
                    <a:pt x="110" y="224"/>
                  </a:cubicBezTo>
                  <a:cubicBezTo>
                    <a:pt x="239" y="308"/>
                    <a:pt x="369" y="395"/>
                    <a:pt x="502" y="479"/>
                  </a:cubicBezTo>
                  <a:cubicBezTo>
                    <a:pt x="623" y="554"/>
                    <a:pt x="738" y="650"/>
                    <a:pt x="882" y="665"/>
                  </a:cubicBezTo>
                  <a:cubicBezTo>
                    <a:pt x="885" y="665"/>
                    <a:pt x="888" y="665"/>
                    <a:pt x="891" y="665"/>
                  </a:cubicBezTo>
                  <a:cubicBezTo>
                    <a:pt x="985" y="665"/>
                    <a:pt x="1051" y="541"/>
                    <a:pt x="996" y="463"/>
                  </a:cubicBezTo>
                  <a:cubicBezTo>
                    <a:pt x="913" y="345"/>
                    <a:pt x="776" y="296"/>
                    <a:pt x="646" y="228"/>
                  </a:cubicBezTo>
                  <a:cubicBezTo>
                    <a:pt x="509" y="156"/>
                    <a:pt x="369" y="87"/>
                    <a:pt x="232" y="15"/>
                  </a:cubicBezTo>
                  <a:cubicBezTo>
                    <a:pt x="211" y="5"/>
                    <a:pt x="19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46;p61"/>
            <p:cNvSpPr/>
            <p:nvPr/>
          </p:nvSpPr>
          <p:spPr>
            <a:xfrm flipH="1">
              <a:off x="7854181" y="1800949"/>
              <a:ext cx="25661" cy="16520"/>
            </a:xfrm>
            <a:custGeom>
              <a:avLst/>
              <a:gdLst/>
              <a:ahLst/>
              <a:cxnLst/>
              <a:rect l="l" t="t" r="r" b="b"/>
              <a:pathLst>
                <a:path w="786" h="506" extrusionOk="0">
                  <a:moveTo>
                    <a:pt x="113" y="0"/>
                  </a:moveTo>
                  <a:cubicBezTo>
                    <a:pt x="45" y="0"/>
                    <a:pt x="0" y="89"/>
                    <a:pt x="56" y="144"/>
                  </a:cubicBezTo>
                  <a:cubicBezTo>
                    <a:pt x="140" y="224"/>
                    <a:pt x="250" y="285"/>
                    <a:pt x="345" y="349"/>
                  </a:cubicBezTo>
                  <a:cubicBezTo>
                    <a:pt x="440" y="410"/>
                    <a:pt x="535" y="502"/>
                    <a:pt x="652" y="505"/>
                  </a:cubicBezTo>
                  <a:cubicBezTo>
                    <a:pt x="733" y="505"/>
                    <a:pt x="786" y="414"/>
                    <a:pt x="744" y="345"/>
                  </a:cubicBezTo>
                  <a:cubicBezTo>
                    <a:pt x="683" y="247"/>
                    <a:pt x="558" y="205"/>
                    <a:pt x="459" y="156"/>
                  </a:cubicBezTo>
                  <a:cubicBezTo>
                    <a:pt x="352" y="103"/>
                    <a:pt x="250" y="38"/>
                    <a:pt x="136" y="3"/>
                  </a:cubicBezTo>
                  <a:cubicBezTo>
                    <a:pt x="128" y="1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47;p61"/>
            <p:cNvSpPr/>
            <p:nvPr/>
          </p:nvSpPr>
          <p:spPr>
            <a:xfrm flipH="1">
              <a:off x="7849741" y="1827752"/>
              <a:ext cx="27097" cy="20372"/>
            </a:xfrm>
            <a:custGeom>
              <a:avLst/>
              <a:gdLst/>
              <a:ahLst/>
              <a:cxnLst/>
              <a:rect l="l" t="t" r="r" b="b"/>
              <a:pathLst>
                <a:path w="830" h="624" extrusionOk="0">
                  <a:moveTo>
                    <a:pt x="141" y="0"/>
                  </a:moveTo>
                  <a:cubicBezTo>
                    <a:pt x="61" y="0"/>
                    <a:pt x="0" y="97"/>
                    <a:pt x="70" y="167"/>
                  </a:cubicBezTo>
                  <a:cubicBezTo>
                    <a:pt x="162" y="266"/>
                    <a:pt x="260" y="354"/>
                    <a:pt x="367" y="437"/>
                  </a:cubicBezTo>
                  <a:cubicBezTo>
                    <a:pt x="466" y="514"/>
                    <a:pt x="569" y="612"/>
                    <a:pt x="694" y="623"/>
                  </a:cubicBezTo>
                  <a:cubicBezTo>
                    <a:pt x="697" y="623"/>
                    <a:pt x="700" y="624"/>
                    <a:pt x="703" y="624"/>
                  </a:cubicBezTo>
                  <a:cubicBezTo>
                    <a:pt x="768" y="624"/>
                    <a:pt x="829" y="541"/>
                    <a:pt x="804" y="479"/>
                  </a:cubicBezTo>
                  <a:cubicBezTo>
                    <a:pt x="755" y="361"/>
                    <a:pt x="641" y="296"/>
                    <a:pt x="538" y="224"/>
                  </a:cubicBezTo>
                  <a:cubicBezTo>
                    <a:pt x="427" y="144"/>
                    <a:pt x="310" y="72"/>
                    <a:pt x="188" y="12"/>
                  </a:cubicBezTo>
                  <a:cubicBezTo>
                    <a:pt x="172" y="4"/>
                    <a:pt x="156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48;p61"/>
            <p:cNvSpPr/>
            <p:nvPr/>
          </p:nvSpPr>
          <p:spPr>
            <a:xfrm flipH="1">
              <a:off x="7816441" y="1772611"/>
              <a:ext cx="27457" cy="17597"/>
            </a:xfrm>
            <a:custGeom>
              <a:avLst/>
              <a:gdLst/>
              <a:ahLst/>
              <a:cxnLst/>
              <a:rect l="l" t="t" r="r" b="b"/>
              <a:pathLst>
                <a:path w="841" h="539" extrusionOk="0">
                  <a:moveTo>
                    <a:pt x="80" y="1"/>
                  </a:moveTo>
                  <a:cubicBezTo>
                    <a:pt x="39" y="1"/>
                    <a:pt x="0" y="54"/>
                    <a:pt x="30" y="92"/>
                  </a:cubicBezTo>
                  <a:cubicBezTo>
                    <a:pt x="103" y="195"/>
                    <a:pt x="206" y="275"/>
                    <a:pt x="308" y="347"/>
                  </a:cubicBezTo>
                  <a:cubicBezTo>
                    <a:pt x="365" y="385"/>
                    <a:pt x="422" y="423"/>
                    <a:pt x="479" y="461"/>
                  </a:cubicBezTo>
                  <a:cubicBezTo>
                    <a:pt x="544" y="503"/>
                    <a:pt x="604" y="510"/>
                    <a:pt x="677" y="533"/>
                  </a:cubicBezTo>
                  <a:cubicBezTo>
                    <a:pt x="689" y="537"/>
                    <a:pt x="701" y="538"/>
                    <a:pt x="711" y="538"/>
                  </a:cubicBezTo>
                  <a:cubicBezTo>
                    <a:pt x="799" y="538"/>
                    <a:pt x="841" y="422"/>
                    <a:pt x="783" y="355"/>
                  </a:cubicBezTo>
                  <a:cubicBezTo>
                    <a:pt x="738" y="301"/>
                    <a:pt x="711" y="252"/>
                    <a:pt x="650" y="213"/>
                  </a:cubicBezTo>
                  <a:cubicBezTo>
                    <a:pt x="586" y="172"/>
                    <a:pt x="518" y="138"/>
                    <a:pt x="449" y="104"/>
                  </a:cubicBezTo>
                  <a:cubicBezTo>
                    <a:pt x="335" y="50"/>
                    <a:pt x="209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49;p61"/>
            <p:cNvSpPr/>
            <p:nvPr/>
          </p:nvSpPr>
          <p:spPr>
            <a:xfrm flipH="1">
              <a:off x="7803904" y="1870847"/>
              <a:ext cx="20796" cy="12537"/>
            </a:xfrm>
            <a:custGeom>
              <a:avLst/>
              <a:gdLst/>
              <a:ahLst/>
              <a:cxnLst/>
              <a:rect l="l" t="t" r="r" b="b"/>
              <a:pathLst>
                <a:path w="637" h="384" extrusionOk="0">
                  <a:moveTo>
                    <a:pt x="144" y="1"/>
                  </a:moveTo>
                  <a:cubicBezTo>
                    <a:pt x="41" y="1"/>
                    <a:pt x="1" y="154"/>
                    <a:pt x="112" y="185"/>
                  </a:cubicBezTo>
                  <a:cubicBezTo>
                    <a:pt x="192" y="205"/>
                    <a:pt x="264" y="235"/>
                    <a:pt x="332" y="277"/>
                  </a:cubicBezTo>
                  <a:cubicBezTo>
                    <a:pt x="394" y="313"/>
                    <a:pt x="452" y="384"/>
                    <a:pt x="527" y="384"/>
                  </a:cubicBezTo>
                  <a:cubicBezTo>
                    <a:pt x="530" y="384"/>
                    <a:pt x="534" y="384"/>
                    <a:pt x="537" y="383"/>
                  </a:cubicBezTo>
                  <a:cubicBezTo>
                    <a:pt x="583" y="380"/>
                    <a:pt x="637" y="345"/>
                    <a:pt x="629" y="292"/>
                  </a:cubicBezTo>
                  <a:cubicBezTo>
                    <a:pt x="618" y="185"/>
                    <a:pt x="526" y="140"/>
                    <a:pt x="439" y="94"/>
                  </a:cubicBezTo>
                  <a:cubicBezTo>
                    <a:pt x="351" y="52"/>
                    <a:pt x="260" y="22"/>
                    <a:pt x="165" y="3"/>
                  </a:cubicBezTo>
                  <a:cubicBezTo>
                    <a:pt x="158" y="2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50;p61"/>
            <p:cNvSpPr/>
            <p:nvPr/>
          </p:nvSpPr>
          <p:spPr>
            <a:xfrm flipH="1">
              <a:off x="7809324" y="1897520"/>
              <a:ext cx="27424" cy="16454"/>
            </a:xfrm>
            <a:custGeom>
              <a:avLst/>
              <a:gdLst/>
              <a:ahLst/>
              <a:cxnLst/>
              <a:rect l="l" t="t" r="r" b="b"/>
              <a:pathLst>
                <a:path w="840" h="504" extrusionOk="0">
                  <a:moveTo>
                    <a:pt x="126" y="0"/>
                  </a:moveTo>
                  <a:cubicBezTo>
                    <a:pt x="46" y="0"/>
                    <a:pt x="1" y="138"/>
                    <a:pt x="85" y="179"/>
                  </a:cubicBezTo>
                  <a:cubicBezTo>
                    <a:pt x="192" y="235"/>
                    <a:pt x="299" y="293"/>
                    <a:pt x="405" y="353"/>
                  </a:cubicBezTo>
                  <a:cubicBezTo>
                    <a:pt x="454" y="384"/>
                    <a:pt x="504" y="425"/>
                    <a:pt x="561" y="448"/>
                  </a:cubicBezTo>
                  <a:cubicBezTo>
                    <a:pt x="610" y="467"/>
                    <a:pt x="659" y="475"/>
                    <a:pt x="709" y="498"/>
                  </a:cubicBezTo>
                  <a:cubicBezTo>
                    <a:pt x="718" y="502"/>
                    <a:pt x="726" y="503"/>
                    <a:pt x="734" y="503"/>
                  </a:cubicBezTo>
                  <a:cubicBezTo>
                    <a:pt x="797" y="503"/>
                    <a:pt x="840" y="409"/>
                    <a:pt x="789" y="365"/>
                  </a:cubicBezTo>
                  <a:cubicBezTo>
                    <a:pt x="747" y="327"/>
                    <a:pt x="717" y="285"/>
                    <a:pt x="671" y="251"/>
                  </a:cubicBezTo>
                  <a:cubicBezTo>
                    <a:pt x="622" y="212"/>
                    <a:pt x="550" y="186"/>
                    <a:pt x="492" y="156"/>
                  </a:cubicBezTo>
                  <a:cubicBezTo>
                    <a:pt x="382" y="102"/>
                    <a:pt x="271" y="53"/>
                    <a:pt x="157" y="7"/>
                  </a:cubicBezTo>
                  <a:cubicBezTo>
                    <a:pt x="147" y="3"/>
                    <a:pt x="136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51;p61"/>
            <p:cNvSpPr/>
            <p:nvPr/>
          </p:nvSpPr>
          <p:spPr>
            <a:xfrm flipH="1">
              <a:off x="7769265" y="1828568"/>
              <a:ext cx="26804" cy="16520"/>
            </a:xfrm>
            <a:custGeom>
              <a:avLst/>
              <a:gdLst/>
              <a:ahLst/>
              <a:cxnLst/>
              <a:rect l="l" t="t" r="r" b="b"/>
              <a:pathLst>
                <a:path w="821" h="506" extrusionOk="0">
                  <a:moveTo>
                    <a:pt x="75" y="1"/>
                  </a:moveTo>
                  <a:cubicBezTo>
                    <a:pt x="6" y="1"/>
                    <a:pt x="1" y="97"/>
                    <a:pt x="48" y="131"/>
                  </a:cubicBezTo>
                  <a:cubicBezTo>
                    <a:pt x="151" y="199"/>
                    <a:pt x="269" y="249"/>
                    <a:pt x="376" y="313"/>
                  </a:cubicBezTo>
                  <a:cubicBezTo>
                    <a:pt x="474" y="375"/>
                    <a:pt x="569" y="477"/>
                    <a:pt x="683" y="503"/>
                  </a:cubicBezTo>
                  <a:cubicBezTo>
                    <a:pt x="691" y="505"/>
                    <a:pt x="698" y="506"/>
                    <a:pt x="705" y="506"/>
                  </a:cubicBezTo>
                  <a:cubicBezTo>
                    <a:pt x="771" y="506"/>
                    <a:pt x="820" y="432"/>
                    <a:pt x="786" y="370"/>
                  </a:cubicBezTo>
                  <a:cubicBezTo>
                    <a:pt x="722" y="256"/>
                    <a:pt x="569" y="192"/>
                    <a:pt x="455" y="135"/>
                  </a:cubicBezTo>
                  <a:cubicBezTo>
                    <a:pt x="341" y="78"/>
                    <a:pt x="212" y="17"/>
                    <a:pt x="83" y="1"/>
                  </a:cubicBezTo>
                  <a:cubicBezTo>
                    <a:pt x="80" y="1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52;p61"/>
            <p:cNvSpPr/>
            <p:nvPr/>
          </p:nvSpPr>
          <p:spPr>
            <a:xfrm flipH="1">
              <a:off x="7761332" y="1792232"/>
              <a:ext cx="30068" cy="19784"/>
            </a:xfrm>
            <a:custGeom>
              <a:avLst/>
              <a:gdLst/>
              <a:ahLst/>
              <a:cxnLst/>
              <a:rect l="l" t="t" r="r" b="b"/>
              <a:pathLst>
                <a:path w="921" h="606" extrusionOk="0">
                  <a:moveTo>
                    <a:pt x="140" y="0"/>
                  </a:moveTo>
                  <a:cubicBezTo>
                    <a:pt x="52" y="0"/>
                    <a:pt x="0" y="114"/>
                    <a:pt x="65" y="179"/>
                  </a:cubicBezTo>
                  <a:cubicBezTo>
                    <a:pt x="168" y="286"/>
                    <a:pt x="293" y="365"/>
                    <a:pt x="415" y="445"/>
                  </a:cubicBezTo>
                  <a:cubicBezTo>
                    <a:pt x="529" y="521"/>
                    <a:pt x="647" y="605"/>
                    <a:pt x="791" y="605"/>
                  </a:cubicBezTo>
                  <a:cubicBezTo>
                    <a:pt x="875" y="605"/>
                    <a:pt x="921" y="518"/>
                    <a:pt x="882" y="445"/>
                  </a:cubicBezTo>
                  <a:cubicBezTo>
                    <a:pt x="818" y="316"/>
                    <a:pt x="684" y="256"/>
                    <a:pt x="563" y="187"/>
                  </a:cubicBezTo>
                  <a:cubicBezTo>
                    <a:pt x="438" y="119"/>
                    <a:pt x="309" y="46"/>
                    <a:pt x="172" y="5"/>
                  </a:cubicBezTo>
                  <a:cubicBezTo>
                    <a:pt x="161" y="2"/>
                    <a:pt x="150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53;p61"/>
            <p:cNvSpPr/>
            <p:nvPr/>
          </p:nvSpPr>
          <p:spPr>
            <a:xfrm flipH="1">
              <a:off x="7798452" y="1742934"/>
              <a:ext cx="21906" cy="16063"/>
            </a:xfrm>
            <a:custGeom>
              <a:avLst/>
              <a:gdLst/>
              <a:ahLst/>
              <a:cxnLst/>
              <a:rect l="l" t="t" r="r" b="b"/>
              <a:pathLst>
                <a:path w="671" h="492" extrusionOk="0">
                  <a:moveTo>
                    <a:pt x="132" y="1"/>
                  </a:moveTo>
                  <a:cubicBezTo>
                    <a:pt x="53" y="1"/>
                    <a:pt x="0" y="107"/>
                    <a:pt x="62" y="164"/>
                  </a:cubicBezTo>
                  <a:cubicBezTo>
                    <a:pt x="150" y="241"/>
                    <a:pt x="237" y="329"/>
                    <a:pt x="332" y="389"/>
                  </a:cubicBezTo>
                  <a:cubicBezTo>
                    <a:pt x="382" y="415"/>
                    <a:pt x="435" y="434"/>
                    <a:pt x="488" y="457"/>
                  </a:cubicBezTo>
                  <a:cubicBezTo>
                    <a:pt x="527" y="478"/>
                    <a:pt x="554" y="492"/>
                    <a:pt x="589" y="492"/>
                  </a:cubicBezTo>
                  <a:cubicBezTo>
                    <a:pt x="599" y="492"/>
                    <a:pt x="610" y="491"/>
                    <a:pt x="622" y="488"/>
                  </a:cubicBezTo>
                  <a:cubicBezTo>
                    <a:pt x="652" y="480"/>
                    <a:pt x="667" y="450"/>
                    <a:pt x="671" y="423"/>
                  </a:cubicBezTo>
                  <a:cubicBezTo>
                    <a:pt x="671" y="370"/>
                    <a:pt x="648" y="336"/>
                    <a:pt x="613" y="298"/>
                  </a:cubicBezTo>
                  <a:cubicBezTo>
                    <a:pt x="572" y="252"/>
                    <a:pt x="534" y="199"/>
                    <a:pt x="488" y="161"/>
                  </a:cubicBezTo>
                  <a:cubicBezTo>
                    <a:pt x="393" y="85"/>
                    <a:pt x="271" y="39"/>
                    <a:pt x="157" y="5"/>
                  </a:cubicBezTo>
                  <a:cubicBezTo>
                    <a:pt x="148" y="2"/>
                    <a:pt x="140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54;p61"/>
            <p:cNvSpPr/>
            <p:nvPr/>
          </p:nvSpPr>
          <p:spPr>
            <a:xfrm flipH="1">
              <a:off x="7721959" y="1755503"/>
              <a:ext cx="29383" cy="22853"/>
            </a:xfrm>
            <a:custGeom>
              <a:avLst/>
              <a:gdLst/>
              <a:ahLst/>
              <a:cxnLst/>
              <a:rect l="l" t="t" r="r" b="b"/>
              <a:pathLst>
                <a:path w="900" h="700" extrusionOk="0">
                  <a:moveTo>
                    <a:pt x="154" y="1"/>
                  </a:moveTo>
                  <a:cubicBezTo>
                    <a:pt x="66" y="1"/>
                    <a:pt x="0" y="134"/>
                    <a:pt x="78" y="198"/>
                  </a:cubicBezTo>
                  <a:cubicBezTo>
                    <a:pt x="196" y="289"/>
                    <a:pt x="310" y="392"/>
                    <a:pt x="420" y="495"/>
                  </a:cubicBezTo>
                  <a:cubicBezTo>
                    <a:pt x="521" y="588"/>
                    <a:pt x="606" y="699"/>
                    <a:pt x="746" y="699"/>
                  </a:cubicBezTo>
                  <a:cubicBezTo>
                    <a:pt x="759" y="699"/>
                    <a:pt x="772" y="698"/>
                    <a:pt x="785" y="696"/>
                  </a:cubicBezTo>
                  <a:cubicBezTo>
                    <a:pt x="819" y="688"/>
                    <a:pt x="857" y="651"/>
                    <a:pt x="861" y="616"/>
                  </a:cubicBezTo>
                  <a:cubicBezTo>
                    <a:pt x="899" y="437"/>
                    <a:pt x="743" y="335"/>
                    <a:pt x="617" y="240"/>
                  </a:cubicBezTo>
                  <a:cubicBezTo>
                    <a:pt x="484" y="137"/>
                    <a:pt x="340" y="69"/>
                    <a:pt x="187" y="7"/>
                  </a:cubicBezTo>
                  <a:cubicBezTo>
                    <a:pt x="176" y="3"/>
                    <a:pt x="165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755;p61"/>
            <p:cNvSpPr/>
            <p:nvPr/>
          </p:nvSpPr>
          <p:spPr>
            <a:xfrm flipH="1">
              <a:off x="7704852" y="1813453"/>
              <a:ext cx="18413" cy="15344"/>
            </a:xfrm>
            <a:custGeom>
              <a:avLst/>
              <a:gdLst/>
              <a:ahLst/>
              <a:cxnLst/>
              <a:rect l="l" t="t" r="r" b="b"/>
              <a:pathLst>
                <a:path w="564" h="470" extrusionOk="0">
                  <a:moveTo>
                    <a:pt x="124" y="1"/>
                  </a:moveTo>
                  <a:cubicBezTo>
                    <a:pt x="113" y="1"/>
                    <a:pt x="101" y="2"/>
                    <a:pt x="88" y="4"/>
                  </a:cubicBezTo>
                  <a:cubicBezTo>
                    <a:pt x="43" y="8"/>
                    <a:pt x="1" y="66"/>
                    <a:pt x="5" y="111"/>
                  </a:cubicBezTo>
                  <a:cubicBezTo>
                    <a:pt x="12" y="191"/>
                    <a:pt x="62" y="240"/>
                    <a:pt x="119" y="294"/>
                  </a:cubicBezTo>
                  <a:cubicBezTo>
                    <a:pt x="168" y="336"/>
                    <a:pt x="217" y="381"/>
                    <a:pt x="267" y="422"/>
                  </a:cubicBezTo>
                  <a:cubicBezTo>
                    <a:pt x="302" y="453"/>
                    <a:pt x="343" y="469"/>
                    <a:pt x="383" y="469"/>
                  </a:cubicBezTo>
                  <a:cubicBezTo>
                    <a:pt x="427" y="469"/>
                    <a:pt x="471" y="449"/>
                    <a:pt x="503" y="408"/>
                  </a:cubicBezTo>
                  <a:cubicBezTo>
                    <a:pt x="564" y="331"/>
                    <a:pt x="536" y="229"/>
                    <a:pt x="457" y="176"/>
                  </a:cubicBezTo>
                  <a:cubicBezTo>
                    <a:pt x="404" y="141"/>
                    <a:pt x="347" y="103"/>
                    <a:pt x="294" y="69"/>
                  </a:cubicBezTo>
                  <a:cubicBezTo>
                    <a:pt x="239" y="34"/>
                    <a:pt x="187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756;p61"/>
            <p:cNvSpPr/>
            <p:nvPr/>
          </p:nvSpPr>
          <p:spPr>
            <a:xfrm flipH="1">
              <a:off x="7714777" y="1855209"/>
              <a:ext cx="22494" cy="14659"/>
            </a:xfrm>
            <a:custGeom>
              <a:avLst/>
              <a:gdLst/>
              <a:ahLst/>
              <a:cxnLst/>
              <a:rect l="l" t="t" r="r" b="b"/>
              <a:pathLst>
                <a:path w="689" h="449" extrusionOk="0">
                  <a:moveTo>
                    <a:pt x="179" y="0"/>
                  </a:moveTo>
                  <a:cubicBezTo>
                    <a:pt x="67" y="0"/>
                    <a:pt x="1" y="150"/>
                    <a:pt x="114" y="227"/>
                  </a:cubicBezTo>
                  <a:cubicBezTo>
                    <a:pt x="186" y="277"/>
                    <a:pt x="263" y="338"/>
                    <a:pt x="342" y="380"/>
                  </a:cubicBezTo>
                  <a:cubicBezTo>
                    <a:pt x="409" y="411"/>
                    <a:pt x="484" y="448"/>
                    <a:pt x="558" y="448"/>
                  </a:cubicBezTo>
                  <a:cubicBezTo>
                    <a:pt x="572" y="448"/>
                    <a:pt x="586" y="447"/>
                    <a:pt x="600" y="444"/>
                  </a:cubicBezTo>
                  <a:cubicBezTo>
                    <a:pt x="654" y="436"/>
                    <a:pt x="688" y="368"/>
                    <a:pt x="673" y="319"/>
                  </a:cubicBezTo>
                  <a:cubicBezTo>
                    <a:pt x="642" y="235"/>
                    <a:pt x="559" y="182"/>
                    <a:pt x="486" y="132"/>
                  </a:cubicBezTo>
                  <a:cubicBezTo>
                    <a:pt x="411" y="83"/>
                    <a:pt x="319" y="52"/>
                    <a:pt x="240" y="15"/>
                  </a:cubicBezTo>
                  <a:cubicBezTo>
                    <a:pt x="219" y="5"/>
                    <a:pt x="198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757;p61"/>
            <p:cNvSpPr/>
            <p:nvPr/>
          </p:nvSpPr>
          <p:spPr>
            <a:xfrm flipH="1">
              <a:off x="7787842" y="1955632"/>
              <a:ext cx="27130" cy="16520"/>
            </a:xfrm>
            <a:custGeom>
              <a:avLst/>
              <a:gdLst/>
              <a:ahLst/>
              <a:cxnLst/>
              <a:rect l="l" t="t" r="r" b="b"/>
              <a:pathLst>
                <a:path w="831" h="506" extrusionOk="0">
                  <a:moveTo>
                    <a:pt x="173" y="0"/>
                  </a:moveTo>
                  <a:cubicBezTo>
                    <a:pt x="71" y="0"/>
                    <a:pt x="1" y="141"/>
                    <a:pt x="111" y="201"/>
                  </a:cubicBezTo>
                  <a:cubicBezTo>
                    <a:pt x="278" y="292"/>
                    <a:pt x="441" y="387"/>
                    <a:pt x="601" y="486"/>
                  </a:cubicBezTo>
                  <a:cubicBezTo>
                    <a:pt x="623" y="499"/>
                    <a:pt x="644" y="505"/>
                    <a:pt x="664" y="505"/>
                  </a:cubicBezTo>
                  <a:cubicBezTo>
                    <a:pt x="766" y="505"/>
                    <a:pt x="830" y="350"/>
                    <a:pt x="722" y="280"/>
                  </a:cubicBezTo>
                  <a:cubicBezTo>
                    <a:pt x="562" y="173"/>
                    <a:pt x="399" y="87"/>
                    <a:pt x="220" y="10"/>
                  </a:cubicBezTo>
                  <a:cubicBezTo>
                    <a:pt x="204" y="3"/>
                    <a:pt x="18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758;p61"/>
            <p:cNvSpPr/>
            <p:nvPr/>
          </p:nvSpPr>
          <p:spPr>
            <a:xfrm flipH="1">
              <a:off x="7654999" y="1847798"/>
              <a:ext cx="21972" cy="15377"/>
            </a:xfrm>
            <a:custGeom>
              <a:avLst/>
              <a:gdLst/>
              <a:ahLst/>
              <a:cxnLst/>
              <a:rect l="l" t="t" r="r" b="b"/>
              <a:pathLst>
                <a:path w="673" h="471" extrusionOk="0">
                  <a:moveTo>
                    <a:pt x="123" y="0"/>
                  </a:moveTo>
                  <a:cubicBezTo>
                    <a:pt x="60" y="0"/>
                    <a:pt x="1" y="86"/>
                    <a:pt x="62" y="135"/>
                  </a:cubicBezTo>
                  <a:cubicBezTo>
                    <a:pt x="141" y="200"/>
                    <a:pt x="222" y="265"/>
                    <a:pt x="305" y="325"/>
                  </a:cubicBezTo>
                  <a:cubicBezTo>
                    <a:pt x="385" y="386"/>
                    <a:pt x="461" y="458"/>
                    <a:pt x="564" y="470"/>
                  </a:cubicBezTo>
                  <a:cubicBezTo>
                    <a:pt x="568" y="470"/>
                    <a:pt x="572" y="471"/>
                    <a:pt x="576" y="471"/>
                  </a:cubicBezTo>
                  <a:cubicBezTo>
                    <a:pt x="640" y="471"/>
                    <a:pt x="673" y="386"/>
                    <a:pt x="643" y="333"/>
                  </a:cubicBezTo>
                  <a:cubicBezTo>
                    <a:pt x="598" y="253"/>
                    <a:pt x="499" y="207"/>
                    <a:pt x="419" y="161"/>
                  </a:cubicBezTo>
                  <a:cubicBezTo>
                    <a:pt x="336" y="109"/>
                    <a:pt x="244" y="59"/>
                    <a:pt x="157" y="9"/>
                  </a:cubicBezTo>
                  <a:cubicBezTo>
                    <a:pt x="146" y="3"/>
                    <a:pt x="134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759;p61"/>
            <p:cNvSpPr/>
            <p:nvPr/>
          </p:nvSpPr>
          <p:spPr>
            <a:xfrm flipH="1">
              <a:off x="7641320" y="1814530"/>
              <a:ext cx="30264" cy="19164"/>
            </a:xfrm>
            <a:custGeom>
              <a:avLst/>
              <a:gdLst/>
              <a:ahLst/>
              <a:cxnLst/>
              <a:rect l="l" t="t" r="r" b="b"/>
              <a:pathLst>
                <a:path w="927" h="587" extrusionOk="0">
                  <a:moveTo>
                    <a:pt x="120" y="1"/>
                  </a:moveTo>
                  <a:cubicBezTo>
                    <a:pt x="42" y="1"/>
                    <a:pt x="1" y="125"/>
                    <a:pt x="79" y="166"/>
                  </a:cubicBezTo>
                  <a:cubicBezTo>
                    <a:pt x="327" y="294"/>
                    <a:pt x="536" y="470"/>
                    <a:pt x="794" y="580"/>
                  </a:cubicBezTo>
                  <a:cubicBezTo>
                    <a:pt x="803" y="585"/>
                    <a:pt x="813" y="587"/>
                    <a:pt x="823" y="587"/>
                  </a:cubicBezTo>
                  <a:cubicBezTo>
                    <a:pt x="873" y="587"/>
                    <a:pt x="927" y="538"/>
                    <a:pt x="889" y="485"/>
                  </a:cubicBezTo>
                  <a:cubicBezTo>
                    <a:pt x="703" y="226"/>
                    <a:pt x="436" y="108"/>
                    <a:pt x="148" y="6"/>
                  </a:cubicBezTo>
                  <a:cubicBezTo>
                    <a:pt x="138" y="3"/>
                    <a:pt x="129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760;p61"/>
            <p:cNvSpPr/>
            <p:nvPr/>
          </p:nvSpPr>
          <p:spPr>
            <a:xfrm flipH="1">
              <a:off x="7622939" y="1889129"/>
              <a:ext cx="18838" cy="15867"/>
            </a:xfrm>
            <a:custGeom>
              <a:avLst/>
              <a:gdLst/>
              <a:ahLst/>
              <a:cxnLst/>
              <a:rect l="l" t="t" r="r" b="b"/>
              <a:pathLst>
                <a:path w="577" h="486" extrusionOk="0">
                  <a:moveTo>
                    <a:pt x="137" y="1"/>
                  </a:moveTo>
                  <a:cubicBezTo>
                    <a:pt x="57" y="1"/>
                    <a:pt x="1" y="112"/>
                    <a:pt x="63" y="180"/>
                  </a:cubicBezTo>
                  <a:cubicBezTo>
                    <a:pt x="162" y="291"/>
                    <a:pt x="269" y="439"/>
                    <a:pt x="421" y="481"/>
                  </a:cubicBezTo>
                  <a:cubicBezTo>
                    <a:pt x="432" y="484"/>
                    <a:pt x="442" y="486"/>
                    <a:pt x="452" y="486"/>
                  </a:cubicBezTo>
                  <a:cubicBezTo>
                    <a:pt x="532" y="486"/>
                    <a:pt x="577" y="396"/>
                    <a:pt x="546" y="322"/>
                  </a:cubicBezTo>
                  <a:cubicBezTo>
                    <a:pt x="481" y="180"/>
                    <a:pt x="311" y="97"/>
                    <a:pt x="189" y="17"/>
                  </a:cubicBezTo>
                  <a:cubicBezTo>
                    <a:pt x="171" y="6"/>
                    <a:pt x="154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761;p61"/>
            <p:cNvSpPr/>
            <p:nvPr/>
          </p:nvSpPr>
          <p:spPr>
            <a:xfrm flipH="1">
              <a:off x="7604330" y="1856710"/>
              <a:ext cx="22364" cy="22429"/>
            </a:xfrm>
            <a:custGeom>
              <a:avLst/>
              <a:gdLst/>
              <a:ahLst/>
              <a:cxnLst/>
              <a:rect l="l" t="t" r="r" b="b"/>
              <a:pathLst>
                <a:path w="685" h="687" extrusionOk="0">
                  <a:moveTo>
                    <a:pt x="118" y="1"/>
                  </a:moveTo>
                  <a:cubicBezTo>
                    <a:pt x="49" y="1"/>
                    <a:pt x="0" y="88"/>
                    <a:pt x="31" y="159"/>
                  </a:cubicBezTo>
                  <a:cubicBezTo>
                    <a:pt x="77" y="257"/>
                    <a:pt x="133" y="341"/>
                    <a:pt x="202" y="429"/>
                  </a:cubicBezTo>
                  <a:cubicBezTo>
                    <a:pt x="270" y="524"/>
                    <a:pt x="354" y="585"/>
                    <a:pt x="442" y="657"/>
                  </a:cubicBezTo>
                  <a:cubicBezTo>
                    <a:pt x="466" y="677"/>
                    <a:pt x="495" y="686"/>
                    <a:pt x="522" y="686"/>
                  </a:cubicBezTo>
                  <a:cubicBezTo>
                    <a:pt x="607" y="686"/>
                    <a:pt x="685" y="604"/>
                    <a:pt x="628" y="512"/>
                  </a:cubicBezTo>
                  <a:cubicBezTo>
                    <a:pt x="567" y="409"/>
                    <a:pt x="514" y="315"/>
                    <a:pt x="430" y="231"/>
                  </a:cubicBezTo>
                  <a:cubicBezTo>
                    <a:pt x="351" y="147"/>
                    <a:pt x="267" y="78"/>
                    <a:pt x="172" y="18"/>
                  </a:cubicBezTo>
                  <a:cubicBezTo>
                    <a:pt x="153" y="6"/>
                    <a:pt x="135" y="1"/>
                    <a:pt x="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762;p61"/>
            <p:cNvSpPr/>
            <p:nvPr/>
          </p:nvSpPr>
          <p:spPr>
            <a:xfrm flipH="1">
              <a:off x="7572368" y="1928470"/>
              <a:ext cx="22788" cy="17793"/>
            </a:xfrm>
            <a:custGeom>
              <a:avLst/>
              <a:gdLst/>
              <a:ahLst/>
              <a:cxnLst/>
              <a:rect l="l" t="t" r="r" b="b"/>
              <a:pathLst>
                <a:path w="698" h="545" extrusionOk="0">
                  <a:moveTo>
                    <a:pt x="119" y="1"/>
                  </a:moveTo>
                  <a:cubicBezTo>
                    <a:pt x="53" y="1"/>
                    <a:pt x="0" y="93"/>
                    <a:pt x="57" y="143"/>
                  </a:cubicBezTo>
                  <a:cubicBezTo>
                    <a:pt x="141" y="219"/>
                    <a:pt x="225" y="295"/>
                    <a:pt x="308" y="367"/>
                  </a:cubicBezTo>
                  <a:cubicBezTo>
                    <a:pt x="381" y="428"/>
                    <a:pt x="464" y="526"/>
                    <a:pt x="563" y="542"/>
                  </a:cubicBezTo>
                  <a:cubicBezTo>
                    <a:pt x="571" y="543"/>
                    <a:pt x="579" y="544"/>
                    <a:pt x="586" y="544"/>
                  </a:cubicBezTo>
                  <a:cubicBezTo>
                    <a:pt x="656" y="544"/>
                    <a:pt x="697" y="478"/>
                    <a:pt x="669" y="409"/>
                  </a:cubicBezTo>
                  <a:cubicBezTo>
                    <a:pt x="632" y="317"/>
                    <a:pt x="513" y="257"/>
                    <a:pt x="434" y="203"/>
                  </a:cubicBezTo>
                  <a:cubicBezTo>
                    <a:pt x="343" y="139"/>
                    <a:pt x="251" y="78"/>
                    <a:pt x="160" y="14"/>
                  </a:cubicBezTo>
                  <a:cubicBezTo>
                    <a:pt x="146" y="5"/>
                    <a:pt x="132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763;p61"/>
            <p:cNvSpPr/>
            <p:nvPr/>
          </p:nvSpPr>
          <p:spPr>
            <a:xfrm flipH="1">
              <a:off x="7560125" y="1896475"/>
              <a:ext cx="20764" cy="21025"/>
            </a:xfrm>
            <a:custGeom>
              <a:avLst/>
              <a:gdLst/>
              <a:ahLst/>
              <a:cxnLst/>
              <a:rect l="l" t="t" r="r" b="b"/>
              <a:pathLst>
                <a:path w="636" h="644" extrusionOk="0">
                  <a:moveTo>
                    <a:pt x="145" y="1"/>
                  </a:moveTo>
                  <a:cubicBezTo>
                    <a:pt x="53" y="1"/>
                    <a:pt x="1" y="100"/>
                    <a:pt x="43" y="180"/>
                  </a:cubicBezTo>
                  <a:cubicBezTo>
                    <a:pt x="84" y="264"/>
                    <a:pt x="168" y="317"/>
                    <a:pt x="225" y="393"/>
                  </a:cubicBezTo>
                  <a:cubicBezTo>
                    <a:pt x="286" y="476"/>
                    <a:pt x="313" y="576"/>
                    <a:pt x="411" y="617"/>
                  </a:cubicBezTo>
                  <a:cubicBezTo>
                    <a:pt x="433" y="636"/>
                    <a:pt x="458" y="644"/>
                    <a:pt x="483" y="644"/>
                  </a:cubicBezTo>
                  <a:cubicBezTo>
                    <a:pt x="538" y="644"/>
                    <a:pt x="591" y="602"/>
                    <a:pt x="601" y="541"/>
                  </a:cubicBezTo>
                  <a:cubicBezTo>
                    <a:pt x="636" y="469"/>
                    <a:pt x="624" y="404"/>
                    <a:pt x="578" y="332"/>
                  </a:cubicBezTo>
                  <a:cubicBezTo>
                    <a:pt x="548" y="279"/>
                    <a:pt x="510" y="225"/>
                    <a:pt x="464" y="180"/>
                  </a:cubicBezTo>
                  <a:cubicBezTo>
                    <a:pt x="385" y="92"/>
                    <a:pt x="2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764;p61"/>
            <p:cNvSpPr/>
            <p:nvPr/>
          </p:nvSpPr>
          <p:spPr>
            <a:xfrm flipH="1">
              <a:off x="7536913" y="1948319"/>
              <a:ext cx="18903" cy="15736"/>
            </a:xfrm>
            <a:custGeom>
              <a:avLst/>
              <a:gdLst/>
              <a:ahLst/>
              <a:cxnLst/>
              <a:rect l="l" t="t" r="r" b="b"/>
              <a:pathLst>
                <a:path w="579" h="482" extrusionOk="0">
                  <a:moveTo>
                    <a:pt x="144" y="1"/>
                  </a:moveTo>
                  <a:cubicBezTo>
                    <a:pt x="63" y="1"/>
                    <a:pt x="0" y="116"/>
                    <a:pt x="69" y="185"/>
                  </a:cubicBezTo>
                  <a:cubicBezTo>
                    <a:pt x="126" y="242"/>
                    <a:pt x="180" y="306"/>
                    <a:pt x="244" y="360"/>
                  </a:cubicBezTo>
                  <a:cubicBezTo>
                    <a:pt x="308" y="413"/>
                    <a:pt x="380" y="481"/>
                    <a:pt x="468" y="481"/>
                  </a:cubicBezTo>
                  <a:cubicBezTo>
                    <a:pt x="470" y="482"/>
                    <a:pt x="472" y="482"/>
                    <a:pt x="473" y="482"/>
                  </a:cubicBezTo>
                  <a:cubicBezTo>
                    <a:pt x="539" y="482"/>
                    <a:pt x="578" y="415"/>
                    <a:pt x="567" y="356"/>
                  </a:cubicBezTo>
                  <a:cubicBezTo>
                    <a:pt x="552" y="276"/>
                    <a:pt x="464" y="211"/>
                    <a:pt x="403" y="162"/>
                  </a:cubicBezTo>
                  <a:cubicBezTo>
                    <a:pt x="339" y="109"/>
                    <a:pt x="266" y="67"/>
                    <a:pt x="198" y="18"/>
                  </a:cubicBezTo>
                  <a:cubicBezTo>
                    <a:pt x="180" y="6"/>
                    <a:pt x="162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765;p61"/>
            <p:cNvSpPr/>
            <p:nvPr/>
          </p:nvSpPr>
          <p:spPr>
            <a:xfrm flipH="1">
              <a:off x="7517912" y="1881131"/>
              <a:ext cx="9109" cy="16552"/>
            </a:xfrm>
            <a:custGeom>
              <a:avLst/>
              <a:gdLst/>
              <a:ahLst/>
              <a:cxnLst/>
              <a:rect l="l" t="t" r="r" b="b"/>
              <a:pathLst>
                <a:path w="279" h="507" extrusionOk="0">
                  <a:moveTo>
                    <a:pt x="188" y="0"/>
                  </a:moveTo>
                  <a:cubicBezTo>
                    <a:pt x="158" y="0"/>
                    <a:pt x="128" y="17"/>
                    <a:pt x="114" y="57"/>
                  </a:cubicBezTo>
                  <a:cubicBezTo>
                    <a:pt x="96" y="121"/>
                    <a:pt x="73" y="186"/>
                    <a:pt x="54" y="255"/>
                  </a:cubicBezTo>
                  <a:cubicBezTo>
                    <a:pt x="35" y="316"/>
                    <a:pt x="0" y="380"/>
                    <a:pt x="28" y="444"/>
                  </a:cubicBezTo>
                  <a:cubicBezTo>
                    <a:pt x="39" y="483"/>
                    <a:pt x="73" y="507"/>
                    <a:pt x="108" y="507"/>
                  </a:cubicBezTo>
                  <a:cubicBezTo>
                    <a:pt x="128" y="507"/>
                    <a:pt x="148" y="499"/>
                    <a:pt x="165" y="483"/>
                  </a:cubicBezTo>
                  <a:cubicBezTo>
                    <a:pt x="217" y="437"/>
                    <a:pt x="221" y="369"/>
                    <a:pt x="233" y="304"/>
                  </a:cubicBezTo>
                  <a:lnTo>
                    <a:pt x="267" y="99"/>
                  </a:lnTo>
                  <a:cubicBezTo>
                    <a:pt x="278" y="39"/>
                    <a:pt x="233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766;p61"/>
            <p:cNvSpPr/>
            <p:nvPr/>
          </p:nvSpPr>
          <p:spPr>
            <a:xfrm flipH="1">
              <a:off x="7528490" y="1849757"/>
              <a:ext cx="12047" cy="19425"/>
            </a:xfrm>
            <a:custGeom>
              <a:avLst/>
              <a:gdLst/>
              <a:ahLst/>
              <a:cxnLst/>
              <a:rect l="l" t="t" r="r" b="b"/>
              <a:pathLst>
                <a:path w="369" h="595" extrusionOk="0">
                  <a:moveTo>
                    <a:pt x="258" y="1"/>
                  </a:moveTo>
                  <a:cubicBezTo>
                    <a:pt x="219" y="1"/>
                    <a:pt x="178" y="21"/>
                    <a:pt x="160" y="68"/>
                  </a:cubicBezTo>
                  <a:cubicBezTo>
                    <a:pt x="126" y="147"/>
                    <a:pt x="91" y="223"/>
                    <a:pt x="61" y="303"/>
                  </a:cubicBezTo>
                  <a:cubicBezTo>
                    <a:pt x="46" y="341"/>
                    <a:pt x="19" y="383"/>
                    <a:pt x="12" y="424"/>
                  </a:cubicBezTo>
                  <a:cubicBezTo>
                    <a:pt x="0" y="463"/>
                    <a:pt x="16" y="497"/>
                    <a:pt x="19" y="535"/>
                  </a:cubicBezTo>
                  <a:cubicBezTo>
                    <a:pt x="26" y="576"/>
                    <a:pt x="61" y="594"/>
                    <a:pt x="97" y="594"/>
                  </a:cubicBezTo>
                  <a:cubicBezTo>
                    <a:pt x="120" y="594"/>
                    <a:pt x="143" y="587"/>
                    <a:pt x="160" y="573"/>
                  </a:cubicBezTo>
                  <a:cubicBezTo>
                    <a:pt x="194" y="542"/>
                    <a:pt x="217" y="528"/>
                    <a:pt x="232" y="486"/>
                  </a:cubicBezTo>
                  <a:cubicBezTo>
                    <a:pt x="251" y="447"/>
                    <a:pt x="259" y="402"/>
                    <a:pt x="270" y="364"/>
                  </a:cubicBezTo>
                  <a:cubicBezTo>
                    <a:pt x="297" y="280"/>
                    <a:pt x="319" y="200"/>
                    <a:pt x="346" y="117"/>
                  </a:cubicBezTo>
                  <a:cubicBezTo>
                    <a:pt x="369" y="44"/>
                    <a:pt x="315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767;p61"/>
            <p:cNvSpPr/>
            <p:nvPr/>
          </p:nvSpPr>
          <p:spPr>
            <a:xfrm flipH="1">
              <a:off x="7484775" y="1790730"/>
              <a:ext cx="11982" cy="13875"/>
            </a:xfrm>
            <a:custGeom>
              <a:avLst/>
              <a:gdLst/>
              <a:ahLst/>
              <a:cxnLst/>
              <a:rect l="l" t="t" r="r" b="b"/>
              <a:pathLst>
                <a:path w="367" h="425" extrusionOk="0">
                  <a:moveTo>
                    <a:pt x="226" y="1"/>
                  </a:moveTo>
                  <a:cubicBezTo>
                    <a:pt x="161" y="5"/>
                    <a:pt x="119" y="43"/>
                    <a:pt x="96" y="104"/>
                  </a:cubicBezTo>
                  <a:cubicBezTo>
                    <a:pt x="98" y="97"/>
                    <a:pt x="99" y="94"/>
                    <a:pt x="99" y="94"/>
                  </a:cubicBezTo>
                  <a:lnTo>
                    <a:pt x="99" y="94"/>
                  </a:lnTo>
                  <a:cubicBezTo>
                    <a:pt x="99" y="94"/>
                    <a:pt x="98" y="96"/>
                    <a:pt x="96" y="100"/>
                  </a:cubicBezTo>
                  <a:cubicBezTo>
                    <a:pt x="89" y="115"/>
                    <a:pt x="82" y="126"/>
                    <a:pt x="77" y="142"/>
                  </a:cubicBezTo>
                  <a:cubicBezTo>
                    <a:pt x="73" y="157"/>
                    <a:pt x="73" y="172"/>
                    <a:pt x="73" y="188"/>
                  </a:cubicBezTo>
                  <a:cubicBezTo>
                    <a:pt x="70" y="206"/>
                    <a:pt x="62" y="218"/>
                    <a:pt x="54" y="233"/>
                  </a:cubicBezTo>
                  <a:cubicBezTo>
                    <a:pt x="0" y="324"/>
                    <a:pt x="82" y="425"/>
                    <a:pt x="168" y="425"/>
                  </a:cubicBezTo>
                  <a:cubicBezTo>
                    <a:pt x="197" y="425"/>
                    <a:pt x="227" y="413"/>
                    <a:pt x="252" y="385"/>
                  </a:cubicBezTo>
                  <a:cubicBezTo>
                    <a:pt x="282" y="355"/>
                    <a:pt x="310" y="316"/>
                    <a:pt x="332" y="279"/>
                  </a:cubicBezTo>
                  <a:lnTo>
                    <a:pt x="332" y="279"/>
                  </a:lnTo>
                  <a:cubicBezTo>
                    <a:pt x="326" y="284"/>
                    <a:pt x="323" y="286"/>
                    <a:pt x="322" y="286"/>
                  </a:cubicBezTo>
                  <a:cubicBezTo>
                    <a:pt x="320" y="286"/>
                    <a:pt x="329" y="276"/>
                    <a:pt x="347" y="256"/>
                  </a:cubicBezTo>
                  <a:cubicBezTo>
                    <a:pt x="359" y="233"/>
                    <a:pt x="366" y="206"/>
                    <a:pt x="366" y="179"/>
                  </a:cubicBezTo>
                  <a:cubicBezTo>
                    <a:pt x="366" y="153"/>
                    <a:pt x="363" y="126"/>
                    <a:pt x="359" y="104"/>
                  </a:cubicBezTo>
                  <a:cubicBezTo>
                    <a:pt x="347" y="46"/>
                    <a:pt x="279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768;p61"/>
            <p:cNvSpPr/>
            <p:nvPr/>
          </p:nvSpPr>
          <p:spPr>
            <a:xfrm flipH="1">
              <a:off x="7517978" y="1767452"/>
              <a:ext cx="15018" cy="23767"/>
            </a:xfrm>
            <a:custGeom>
              <a:avLst/>
              <a:gdLst/>
              <a:ahLst/>
              <a:cxnLst/>
              <a:rect l="l" t="t" r="r" b="b"/>
              <a:pathLst>
                <a:path w="460" h="728" extrusionOk="0">
                  <a:moveTo>
                    <a:pt x="343" y="1"/>
                  </a:moveTo>
                  <a:cubicBezTo>
                    <a:pt x="311" y="1"/>
                    <a:pt x="279" y="15"/>
                    <a:pt x="256" y="48"/>
                  </a:cubicBezTo>
                  <a:cubicBezTo>
                    <a:pt x="191" y="143"/>
                    <a:pt x="134" y="231"/>
                    <a:pt x="85" y="338"/>
                  </a:cubicBezTo>
                  <a:cubicBezTo>
                    <a:pt x="62" y="383"/>
                    <a:pt x="35" y="433"/>
                    <a:pt x="20" y="482"/>
                  </a:cubicBezTo>
                  <a:cubicBezTo>
                    <a:pt x="1" y="547"/>
                    <a:pt x="20" y="589"/>
                    <a:pt x="32" y="650"/>
                  </a:cubicBezTo>
                  <a:cubicBezTo>
                    <a:pt x="44" y="703"/>
                    <a:pt x="89" y="728"/>
                    <a:pt x="136" y="728"/>
                  </a:cubicBezTo>
                  <a:cubicBezTo>
                    <a:pt x="166" y="728"/>
                    <a:pt x="196" y="718"/>
                    <a:pt x="218" y="699"/>
                  </a:cubicBezTo>
                  <a:cubicBezTo>
                    <a:pt x="264" y="657"/>
                    <a:pt x="290" y="641"/>
                    <a:pt x="317" y="585"/>
                  </a:cubicBezTo>
                  <a:cubicBezTo>
                    <a:pt x="336" y="539"/>
                    <a:pt x="348" y="482"/>
                    <a:pt x="362" y="433"/>
                  </a:cubicBezTo>
                  <a:cubicBezTo>
                    <a:pt x="393" y="330"/>
                    <a:pt x="416" y="227"/>
                    <a:pt x="442" y="125"/>
                  </a:cubicBezTo>
                  <a:cubicBezTo>
                    <a:pt x="460" y="51"/>
                    <a:pt x="403" y="1"/>
                    <a:pt x="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769;p61"/>
            <p:cNvSpPr/>
            <p:nvPr/>
          </p:nvSpPr>
          <p:spPr>
            <a:xfrm flipH="1">
              <a:off x="7498193" y="1729320"/>
              <a:ext cx="11949" cy="17891"/>
            </a:xfrm>
            <a:custGeom>
              <a:avLst/>
              <a:gdLst/>
              <a:ahLst/>
              <a:cxnLst/>
              <a:rect l="l" t="t" r="r" b="b"/>
              <a:pathLst>
                <a:path w="366" h="548" extrusionOk="0">
                  <a:moveTo>
                    <a:pt x="214" y="1"/>
                  </a:moveTo>
                  <a:cubicBezTo>
                    <a:pt x="173" y="1"/>
                    <a:pt x="132" y="21"/>
                    <a:pt x="107" y="61"/>
                  </a:cubicBezTo>
                  <a:cubicBezTo>
                    <a:pt x="73" y="118"/>
                    <a:pt x="85" y="190"/>
                    <a:pt x="65" y="255"/>
                  </a:cubicBezTo>
                  <a:cubicBezTo>
                    <a:pt x="43" y="330"/>
                    <a:pt x="1" y="407"/>
                    <a:pt x="54" y="483"/>
                  </a:cubicBezTo>
                  <a:cubicBezTo>
                    <a:pt x="75" y="519"/>
                    <a:pt x="114" y="548"/>
                    <a:pt x="156" y="548"/>
                  </a:cubicBezTo>
                  <a:cubicBezTo>
                    <a:pt x="159" y="548"/>
                    <a:pt x="161" y="548"/>
                    <a:pt x="164" y="548"/>
                  </a:cubicBezTo>
                  <a:cubicBezTo>
                    <a:pt x="297" y="540"/>
                    <a:pt x="343" y="418"/>
                    <a:pt x="355" y="304"/>
                  </a:cubicBezTo>
                  <a:cubicBezTo>
                    <a:pt x="366" y="216"/>
                    <a:pt x="366" y="99"/>
                    <a:pt x="297" y="34"/>
                  </a:cubicBezTo>
                  <a:cubicBezTo>
                    <a:pt x="273" y="12"/>
                    <a:pt x="244" y="1"/>
                    <a:pt x="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770;p61"/>
            <p:cNvSpPr/>
            <p:nvPr/>
          </p:nvSpPr>
          <p:spPr>
            <a:xfrm flipH="1">
              <a:off x="7450756" y="1718644"/>
              <a:ext cx="17923" cy="25955"/>
            </a:xfrm>
            <a:custGeom>
              <a:avLst/>
              <a:gdLst/>
              <a:ahLst/>
              <a:cxnLst/>
              <a:rect l="l" t="t" r="r" b="b"/>
              <a:pathLst>
                <a:path w="549" h="795" extrusionOk="0">
                  <a:moveTo>
                    <a:pt x="427" y="1"/>
                  </a:moveTo>
                  <a:cubicBezTo>
                    <a:pt x="400" y="1"/>
                    <a:pt x="371" y="14"/>
                    <a:pt x="350" y="46"/>
                  </a:cubicBezTo>
                  <a:cubicBezTo>
                    <a:pt x="240" y="217"/>
                    <a:pt x="1" y="487"/>
                    <a:pt x="77" y="703"/>
                  </a:cubicBezTo>
                  <a:cubicBezTo>
                    <a:pt x="93" y="751"/>
                    <a:pt x="145" y="795"/>
                    <a:pt x="199" y="795"/>
                  </a:cubicBezTo>
                  <a:cubicBezTo>
                    <a:pt x="218" y="795"/>
                    <a:pt x="237" y="789"/>
                    <a:pt x="255" y="776"/>
                  </a:cubicBezTo>
                  <a:cubicBezTo>
                    <a:pt x="434" y="639"/>
                    <a:pt x="431" y="343"/>
                    <a:pt x="517" y="145"/>
                  </a:cubicBezTo>
                  <a:cubicBezTo>
                    <a:pt x="549" y="68"/>
                    <a:pt x="490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771;p61"/>
            <p:cNvSpPr/>
            <p:nvPr/>
          </p:nvSpPr>
          <p:spPr>
            <a:xfrm flipH="1">
              <a:off x="7417717" y="1730169"/>
              <a:ext cx="16585" cy="23376"/>
            </a:xfrm>
            <a:custGeom>
              <a:avLst/>
              <a:gdLst/>
              <a:ahLst/>
              <a:cxnLst/>
              <a:rect l="l" t="t" r="r" b="b"/>
              <a:pathLst>
                <a:path w="508" h="716" extrusionOk="0">
                  <a:moveTo>
                    <a:pt x="414" y="1"/>
                  </a:moveTo>
                  <a:cubicBezTo>
                    <a:pt x="388" y="1"/>
                    <a:pt x="363" y="11"/>
                    <a:pt x="347" y="35"/>
                  </a:cubicBezTo>
                  <a:cubicBezTo>
                    <a:pt x="275" y="137"/>
                    <a:pt x="199" y="229"/>
                    <a:pt x="138" y="335"/>
                  </a:cubicBezTo>
                  <a:cubicBezTo>
                    <a:pt x="80" y="430"/>
                    <a:pt x="1" y="529"/>
                    <a:pt x="39" y="643"/>
                  </a:cubicBezTo>
                  <a:cubicBezTo>
                    <a:pt x="51" y="684"/>
                    <a:pt x="91" y="715"/>
                    <a:pt x="132" y="715"/>
                  </a:cubicBezTo>
                  <a:cubicBezTo>
                    <a:pt x="141" y="715"/>
                    <a:pt x="149" y="714"/>
                    <a:pt x="157" y="711"/>
                  </a:cubicBezTo>
                  <a:cubicBezTo>
                    <a:pt x="282" y="669"/>
                    <a:pt x="313" y="552"/>
                    <a:pt x="362" y="441"/>
                  </a:cubicBezTo>
                  <a:cubicBezTo>
                    <a:pt x="411" y="327"/>
                    <a:pt x="442" y="209"/>
                    <a:pt x="487" y="92"/>
                  </a:cubicBezTo>
                  <a:cubicBezTo>
                    <a:pt x="507" y="37"/>
                    <a:pt x="461" y="1"/>
                    <a:pt x="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772;p61"/>
            <p:cNvSpPr/>
            <p:nvPr/>
          </p:nvSpPr>
          <p:spPr>
            <a:xfrm flipH="1">
              <a:off x="7383307" y="1754034"/>
              <a:ext cx="14365" cy="21678"/>
            </a:xfrm>
            <a:custGeom>
              <a:avLst/>
              <a:gdLst/>
              <a:ahLst/>
              <a:cxnLst/>
              <a:rect l="l" t="t" r="r" b="b"/>
              <a:pathLst>
                <a:path w="440" h="664" extrusionOk="0">
                  <a:moveTo>
                    <a:pt x="352" y="0"/>
                  </a:moveTo>
                  <a:cubicBezTo>
                    <a:pt x="329" y="0"/>
                    <a:pt x="307" y="7"/>
                    <a:pt x="289" y="22"/>
                  </a:cubicBezTo>
                  <a:cubicBezTo>
                    <a:pt x="213" y="91"/>
                    <a:pt x="153" y="182"/>
                    <a:pt x="114" y="277"/>
                  </a:cubicBezTo>
                  <a:cubicBezTo>
                    <a:pt x="69" y="380"/>
                    <a:pt x="0" y="490"/>
                    <a:pt x="65" y="600"/>
                  </a:cubicBezTo>
                  <a:cubicBezTo>
                    <a:pt x="90" y="642"/>
                    <a:pt x="133" y="664"/>
                    <a:pt x="177" y="664"/>
                  </a:cubicBezTo>
                  <a:cubicBezTo>
                    <a:pt x="201" y="664"/>
                    <a:pt x="225" y="658"/>
                    <a:pt x="247" y="646"/>
                  </a:cubicBezTo>
                  <a:cubicBezTo>
                    <a:pt x="350" y="593"/>
                    <a:pt x="354" y="475"/>
                    <a:pt x="384" y="372"/>
                  </a:cubicBezTo>
                  <a:cubicBezTo>
                    <a:pt x="411" y="281"/>
                    <a:pt x="434" y="182"/>
                    <a:pt x="437" y="83"/>
                  </a:cubicBezTo>
                  <a:cubicBezTo>
                    <a:pt x="440" y="30"/>
                    <a:pt x="396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773;p61"/>
            <p:cNvSpPr/>
            <p:nvPr/>
          </p:nvSpPr>
          <p:spPr>
            <a:xfrm flipH="1">
              <a:off x="7367342" y="1699415"/>
              <a:ext cx="17042" cy="19099"/>
            </a:xfrm>
            <a:custGeom>
              <a:avLst/>
              <a:gdLst/>
              <a:ahLst/>
              <a:cxnLst/>
              <a:rect l="l" t="t" r="r" b="b"/>
              <a:pathLst>
                <a:path w="522" h="585" extrusionOk="0">
                  <a:moveTo>
                    <a:pt x="348" y="1"/>
                  </a:moveTo>
                  <a:cubicBezTo>
                    <a:pt x="327" y="1"/>
                    <a:pt x="305" y="9"/>
                    <a:pt x="289" y="26"/>
                  </a:cubicBezTo>
                  <a:cubicBezTo>
                    <a:pt x="205" y="118"/>
                    <a:pt x="167" y="228"/>
                    <a:pt x="69" y="307"/>
                  </a:cubicBezTo>
                  <a:cubicBezTo>
                    <a:pt x="0" y="361"/>
                    <a:pt x="11" y="479"/>
                    <a:pt x="69" y="536"/>
                  </a:cubicBezTo>
                  <a:cubicBezTo>
                    <a:pt x="100" y="567"/>
                    <a:pt x="145" y="584"/>
                    <a:pt x="190" y="584"/>
                  </a:cubicBezTo>
                  <a:cubicBezTo>
                    <a:pt x="232" y="584"/>
                    <a:pt x="273" y="569"/>
                    <a:pt x="300" y="536"/>
                  </a:cubicBezTo>
                  <a:cubicBezTo>
                    <a:pt x="411" y="411"/>
                    <a:pt x="521" y="213"/>
                    <a:pt x="426" y="46"/>
                  </a:cubicBezTo>
                  <a:cubicBezTo>
                    <a:pt x="410" y="17"/>
                    <a:pt x="379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774;p61"/>
            <p:cNvSpPr/>
            <p:nvPr/>
          </p:nvSpPr>
          <p:spPr>
            <a:xfrm flipH="1">
              <a:off x="7402340" y="1665657"/>
              <a:ext cx="13451" cy="24714"/>
            </a:xfrm>
            <a:custGeom>
              <a:avLst/>
              <a:gdLst/>
              <a:ahLst/>
              <a:cxnLst/>
              <a:rect l="l" t="t" r="r" b="b"/>
              <a:pathLst>
                <a:path w="412" h="757" extrusionOk="0">
                  <a:moveTo>
                    <a:pt x="280" y="0"/>
                  </a:moveTo>
                  <a:cubicBezTo>
                    <a:pt x="249" y="0"/>
                    <a:pt x="221" y="15"/>
                    <a:pt x="206" y="53"/>
                  </a:cubicBezTo>
                  <a:cubicBezTo>
                    <a:pt x="164" y="152"/>
                    <a:pt x="118" y="246"/>
                    <a:pt x="80" y="350"/>
                  </a:cubicBezTo>
                  <a:cubicBezTo>
                    <a:pt x="65" y="399"/>
                    <a:pt x="38" y="444"/>
                    <a:pt x="23" y="494"/>
                  </a:cubicBezTo>
                  <a:cubicBezTo>
                    <a:pt x="0" y="551"/>
                    <a:pt x="11" y="604"/>
                    <a:pt x="20" y="665"/>
                  </a:cubicBezTo>
                  <a:cubicBezTo>
                    <a:pt x="28" y="730"/>
                    <a:pt x="79" y="756"/>
                    <a:pt x="134" y="756"/>
                  </a:cubicBezTo>
                  <a:cubicBezTo>
                    <a:pt x="172" y="756"/>
                    <a:pt x="211" y="744"/>
                    <a:pt x="240" y="722"/>
                  </a:cubicBezTo>
                  <a:cubicBezTo>
                    <a:pt x="407" y="592"/>
                    <a:pt x="411" y="300"/>
                    <a:pt x="396" y="102"/>
                  </a:cubicBezTo>
                  <a:cubicBezTo>
                    <a:pt x="391" y="47"/>
                    <a:pt x="332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775;p61"/>
            <p:cNvSpPr/>
            <p:nvPr/>
          </p:nvSpPr>
          <p:spPr>
            <a:xfrm flipH="1">
              <a:off x="7445565" y="1669281"/>
              <a:ext cx="15148" cy="23082"/>
            </a:xfrm>
            <a:custGeom>
              <a:avLst/>
              <a:gdLst/>
              <a:ahLst/>
              <a:cxnLst/>
              <a:rect l="l" t="t" r="r" b="b"/>
              <a:pathLst>
                <a:path w="464" h="707" extrusionOk="0">
                  <a:moveTo>
                    <a:pt x="352" y="0"/>
                  </a:moveTo>
                  <a:cubicBezTo>
                    <a:pt x="329" y="0"/>
                    <a:pt x="306" y="11"/>
                    <a:pt x="289" y="33"/>
                  </a:cubicBezTo>
                  <a:cubicBezTo>
                    <a:pt x="228" y="113"/>
                    <a:pt x="194" y="216"/>
                    <a:pt x="152" y="307"/>
                  </a:cubicBezTo>
                  <a:cubicBezTo>
                    <a:pt x="110" y="390"/>
                    <a:pt x="22" y="486"/>
                    <a:pt x="11" y="577"/>
                  </a:cubicBezTo>
                  <a:cubicBezTo>
                    <a:pt x="1" y="640"/>
                    <a:pt x="41" y="706"/>
                    <a:pt x="107" y="706"/>
                  </a:cubicBezTo>
                  <a:cubicBezTo>
                    <a:pt x="116" y="706"/>
                    <a:pt x="126" y="705"/>
                    <a:pt x="136" y="702"/>
                  </a:cubicBezTo>
                  <a:cubicBezTo>
                    <a:pt x="250" y="668"/>
                    <a:pt x="334" y="527"/>
                    <a:pt x="384" y="421"/>
                  </a:cubicBezTo>
                  <a:cubicBezTo>
                    <a:pt x="433" y="307"/>
                    <a:pt x="464" y="166"/>
                    <a:pt x="418" y="48"/>
                  </a:cubicBezTo>
                  <a:cubicBezTo>
                    <a:pt x="406" y="17"/>
                    <a:pt x="379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776;p61"/>
            <p:cNvSpPr/>
            <p:nvPr/>
          </p:nvSpPr>
          <p:spPr>
            <a:xfrm flipH="1">
              <a:off x="7491500" y="1670620"/>
              <a:ext cx="13320" cy="22331"/>
            </a:xfrm>
            <a:custGeom>
              <a:avLst/>
              <a:gdLst/>
              <a:ahLst/>
              <a:cxnLst/>
              <a:rect l="l" t="t" r="r" b="b"/>
              <a:pathLst>
                <a:path w="408" h="684" extrusionOk="0">
                  <a:moveTo>
                    <a:pt x="298" y="0"/>
                  </a:moveTo>
                  <a:cubicBezTo>
                    <a:pt x="257" y="0"/>
                    <a:pt x="218" y="22"/>
                    <a:pt x="206" y="72"/>
                  </a:cubicBezTo>
                  <a:cubicBezTo>
                    <a:pt x="183" y="159"/>
                    <a:pt x="146" y="251"/>
                    <a:pt x="108" y="331"/>
                  </a:cubicBezTo>
                  <a:cubicBezTo>
                    <a:pt x="62" y="429"/>
                    <a:pt x="1" y="505"/>
                    <a:pt x="58" y="615"/>
                  </a:cubicBezTo>
                  <a:cubicBezTo>
                    <a:pt x="83" y="663"/>
                    <a:pt x="131" y="683"/>
                    <a:pt x="181" y="683"/>
                  </a:cubicBezTo>
                  <a:cubicBezTo>
                    <a:pt x="192" y="683"/>
                    <a:pt x="203" y="682"/>
                    <a:pt x="215" y="680"/>
                  </a:cubicBezTo>
                  <a:cubicBezTo>
                    <a:pt x="336" y="654"/>
                    <a:pt x="362" y="521"/>
                    <a:pt x="385" y="414"/>
                  </a:cubicBezTo>
                  <a:cubicBezTo>
                    <a:pt x="408" y="308"/>
                    <a:pt x="408" y="209"/>
                    <a:pt x="408" y="103"/>
                  </a:cubicBezTo>
                  <a:cubicBezTo>
                    <a:pt x="408" y="38"/>
                    <a:pt x="352" y="0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777;p61"/>
            <p:cNvSpPr/>
            <p:nvPr/>
          </p:nvSpPr>
          <p:spPr>
            <a:xfrm flipH="1">
              <a:off x="7513603" y="1649334"/>
              <a:ext cx="11296" cy="27816"/>
            </a:xfrm>
            <a:custGeom>
              <a:avLst/>
              <a:gdLst/>
              <a:ahLst/>
              <a:cxnLst/>
              <a:rect l="l" t="t" r="r" b="b"/>
              <a:pathLst>
                <a:path w="346" h="852" extrusionOk="0">
                  <a:moveTo>
                    <a:pt x="267" y="1"/>
                  </a:moveTo>
                  <a:cubicBezTo>
                    <a:pt x="245" y="1"/>
                    <a:pt x="224" y="13"/>
                    <a:pt x="217" y="39"/>
                  </a:cubicBezTo>
                  <a:cubicBezTo>
                    <a:pt x="183" y="165"/>
                    <a:pt x="130" y="287"/>
                    <a:pt x="88" y="408"/>
                  </a:cubicBezTo>
                  <a:cubicBezTo>
                    <a:pt x="54" y="527"/>
                    <a:pt x="0" y="641"/>
                    <a:pt x="27" y="762"/>
                  </a:cubicBezTo>
                  <a:cubicBezTo>
                    <a:pt x="39" y="817"/>
                    <a:pt x="94" y="851"/>
                    <a:pt x="148" y="851"/>
                  </a:cubicBezTo>
                  <a:cubicBezTo>
                    <a:pt x="179" y="851"/>
                    <a:pt x="210" y="840"/>
                    <a:pt x="232" y="815"/>
                  </a:cubicBezTo>
                  <a:cubicBezTo>
                    <a:pt x="319" y="720"/>
                    <a:pt x="323" y="590"/>
                    <a:pt x="335" y="465"/>
                  </a:cubicBezTo>
                  <a:cubicBezTo>
                    <a:pt x="346" y="329"/>
                    <a:pt x="331" y="195"/>
                    <a:pt x="323" y="55"/>
                  </a:cubicBezTo>
                  <a:cubicBezTo>
                    <a:pt x="323" y="21"/>
                    <a:pt x="294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778;p61"/>
            <p:cNvSpPr/>
            <p:nvPr/>
          </p:nvSpPr>
          <p:spPr>
            <a:xfrm flipH="1">
              <a:off x="7463293" y="1583679"/>
              <a:ext cx="15638" cy="28665"/>
            </a:xfrm>
            <a:custGeom>
              <a:avLst/>
              <a:gdLst/>
              <a:ahLst/>
              <a:cxnLst/>
              <a:rect l="l" t="t" r="r" b="b"/>
              <a:pathLst>
                <a:path w="479" h="878" extrusionOk="0">
                  <a:moveTo>
                    <a:pt x="324" y="0"/>
                  </a:moveTo>
                  <a:cubicBezTo>
                    <a:pt x="292" y="0"/>
                    <a:pt x="261" y="17"/>
                    <a:pt x="254" y="55"/>
                  </a:cubicBezTo>
                  <a:cubicBezTo>
                    <a:pt x="231" y="180"/>
                    <a:pt x="189" y="313"/>
                    <a:pt x="136" y="434"/>
                  </a:cubicBezTo>
                  <a:cubicBezTo>
                    <a:pt x="87" y="545"/>
                    <a:pt x="18" y="648"/>
                    <a:pt x="6" y="773"/>
                  </a:cubicBezTo>
                  <a:cubicBezTo>
                    <a:pt x="0" y="828"/>
                    <a:pt x="54" y="877"/>
                    <a:pt x="107" y="877"/>
                  </a:cubicBezTo>
                  <a:cubicBezTo>
                    <a:pt x="117" y="877"/>
                    <a:pt x="127" y="876"/>
                    <a:pt x="136" y="872"/>
                  </a:cubicBezTo>
                  <a:cubicBezTo>
                    <a:pt x="440" y="754"/>
                    <a:pt x="478" y="325"/>
                    <a:pt x="402" y="55"/>
                  </a:cubicBezTo>
                  <a:cubicBezTo>
                    <a:pt x="393" y="20"/>
                    <a:pt x="35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779;p61"/>
            <p:cNvSpPr/>
            <p:nvPr/>
          </p:nvSpPr>
          <p:spPr>
            <a:xfrm flipH="1">
              <a:off x="7441093" y="1616262"/>
              <a:ext cx="15540" cy="25563"/>
            </a:xfrm>
            <a:custGeom>
              <a:avLst/>
              <a:gdLst/>
              <a:ahLst/>
              <a:cxnLst/>
              <a:rect l="l" t="t" r="r" b="b"/>
              <a:pathLst>
                <a:path w="476" h="783" extrusionOk="0">
                  <a:moveTo>
                    <a:pt x="322" y="0"/>
                  </a:moveTo>
                  <a:cubicBezTo>
                    <a:pt x="277" y="0"/>
                    <a:pt x="232" y="24"/>
                    <a:pt x="225" y="71"/>
                  </a:cubicBezTo>
                  <a:cubicBezTo>
                    <a:pt x="209" y="185"/>
                    <a:pt x="164" y="303"/>
                    <a:pt x="115" y="406"/>
                  </a:cubicBezTo>
                  <a:cubicBezTo>
                    <a:pt x="62" y="508"/>
                    <a:pt x="0" y="612"/>
                    <a:pt x="65" y="726"/>
                  </a:cubicBezTo>
                  <a:cubicBezTo>
                    <a:pt x="84" y="759"/>
                    <a:pt x="122" y="779"/>
                    <a:pt x="164" y="782"/>
                  </a:cubicBezTo>
                  <a:cubicBezTo>
                    <a:pt x="165" y="782"/>
                    <a:pt x="167" y="782"/>
                    <a:pt x="168" y="782"/>
                  </a:cubicBezTo>
                  <a:cubicBezTo>
                    <a:pt x="476" y="782"/>
                    <a:pt x="445" y="269"/>
                    <a:pt x="418" y="71"/>
                  </a:cubicBezTo>
                  <a:cubicBezTo>
                    <a:pt x="411" y="24"/>
                    <a:pt x="366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780;p61"/>
            <p:cNvSpPr/>
            <p:nvPr/>
          </p:nvSpPr>
          <p:spPr>
            <a:xfrm flipH="1">
              <a:off x="7391077" y="1616719"/>
              <a:ext cx="17695" cy="28305"/>
            </a:xfrm>
            <a:custGeom>
              <a:avLst/>
              <a:gdLst/>
              <a:ahLst/>
              <a:cxnLst/>
              <a:rect l="l" t="t" r="r" b="b"/>
              <a:pathLst>
                <a:path w="542" h="867" extrusionOk="0">
                  <a:moveTo>
                    <a:pt x="424" y="0"/>
                  </a:moveTo>
                  <a:cubicBezTo>
                    <a:pt x="379" y="0"/>
                    <a:pt x="333" y="26"/>
                    <a:pt x="317" y="80"/>
                  </a:cubicBezTo>
                  <a:cubicBezTo>
                    <a:pt x="249" y="305"/>
                    <a:pt x="86" y="480"/>
                    <a:pt x="25" y="700"/>
                  </a:cubicBezTo>
                  <a:cubicBezTo>
                    <a:pt x="0" y="795"/>
                    <a:pt x="75" y="867"/>
                    <a:pt x="157" y="867"/>
                  </a:cubicBezTo>
                  <a:cubicBezTo>
                    <a:pt x="178" y="867"/>
                    <a:pt x="199" y="862"/>
                    <a:pt x="219" y="852"/>
                  </a:cubicBezTo>
                  <a:cubicBezTo>
                    <a:pt x="477" y="719"/>
                    <a:pt x="542" y="377"/>
                    <a:pt x="535" y="107"/>
                  </a:cubicBezTo>
                  <a:cubicBezTo>
                    <a:pt x="535" y="38"/>
                    <a:pt x="479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781;p61"/>
            <p:cNvSpPr/>
            <p:nvPr/>
          </p:nvSpPr>
          <p:spPr>
            <a:xfrm flipH="1">
              <a:off x="7394798" y="1563732"/>
              <a:ext cx="15148" cy="23376"/>
            </a:xfrm>
            <a:custGeom>
              <a:avLst/>
              <a:gdLst/>
              <a:ahLst/>
              <a:cxnLst/>
              <a:rect l="l" t="t" r="r" b="b"/>
              <a:pathLst>
                <a:path w="464" h="716" extrusionOk="0">
                  <a:moveTo>
                    <a:pt x="358" y="1"/>
                  </a:moveTo>
                  <a:cubicBezTo>
                    <a:pt x="318" y="1"/>
                    <a:pt x="277" y="22"/>
                    <a:pt x="269" y="64"/>
                  </a:cubicBezTo>
                  <a:cubicBezTo>
                    <a:pt x="251" y="160"/>
                    <a:pt x="217" y="255"/>
                    <a:pt x="160" y="338"/>
                  </a:cubicBezTo>
                  <a:cubicBezTo>
                    <a:pt x="137" y="376"/>
                    <a:pt x="114" y="422"/>
                    <a:pt x="87" y="460"/>
                  </a:cubicBezTo>
                  <a:cubicBezTo>
                    <a:pt x="57" y="502"/>
                    <a:pt x="23" y="533"/>
                    <a:pt x="11" y="585"/>
                  </a:cubicBezTo>
                  <a:cubicBezTo>
                    <a:pt x="1" y="649"/>
                    <a:pt x="36" y="715"/>
                    <a:pt x="104" y="715"/>
                  </a:cubicBezTo>
                  <a:cubicBezTo>
                    <a:pt x="106" y="715"/>
                    <a:pt x="108" y="715"/>
                    <a:pt x="110" y="715"/>
                  </a:cubicBezTo>
                  <a:cubicBezTo>
                    <a:pt x="239" y="711"/>
                    <a:pt x="353" y="566"/>
                    <a:pt x="399" y="457"/>
                  </a:cubicBezTo>
                  <a:cubicBezTo>
                    <a:pt x="457" y="327"/>
                    <a:pt x="464" y="201"/>
                    <a:pt x="441" y="64"/>
                  </a:cubicBezTo>
                  <a:cubicBezTo>
                    <a:pt x="435" y="22"/>
                    <a:pt x="397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782;p61"/>
            <p:cNvSpPr/>
            <p:nvPr/>
          </p:nvSpPr>
          <p:spPr>
            <a:xfrm flipH="1">
              <a:off x="7406911" y="1538038"/>
              <a:ext cx="16944" cy="19784"/>
            </a:xfrm>
            <a:custGeom>
              <a:avLst/>
              <a:gdLst/>
              <a:ahLst/>
              <a:cxnLst/>
              <a:rect l="l" t="t" r="r" b="b"/>
              <a:pathLst>
                <a:path w="519" h="606" extrusionOk="0">
                  <a:moveTo>
                    <a:pt x="402" y="0"/>
                  </a:moveTo>
                  <a:cubicBezTo>
                    <a:pt x="379" y="0"/>
                    <a:pt x="355" y="9"/>
                    <a:pt x="335" y="30"/>
                  </a:cubicBezTo>
                  <a:cubicBezTo>
                    <a:pt x="274" y="95"/>
                    <a:pt x="216" y="160"/>
                    <a:pt x="156" y="225"/>
                  </a:cubicBezTo>
                  <a:cubicBezTo>
                    <a:pt x="95" y="297"/>
                    <a:pt x="0" y="372"/>
                    <a:pt x="7" y="475"/>
                  </a:cubicBezTo>
                  <a:cubicBezTo>
                    <a:pt x="11" y="548"/>
                    <a:pt x="61" y="605"/>
                    <a:pt x="137" y="605"/>
                  </a:cubicBezTo>
                  <a:cubicBezTo>
                    <a:pt x="139" y="605"/>
                    <a:pt x="141" y="605"/>
                    <a:pt x="143" y="605"/>
                  </a:cubicBezTo>
                  <a:cubicBezTo>
                    <a:pt x="257" y="605"/>
                    <a:pt x="331" y="493"/>
                    <a:pt x="388" y="403"/>
                  </a:cubicBezTo>
                  <a:cubicBezTo>
                    <a:pt x="445" y="316"/>
                    <a:pt x="479" y="228"/>
                    <a:pt x="502" y="130"/>
                  </a:cubicBezTo>
                  <a:cubicBezTo>
                    <a:pt x="518" y="61"/>
                    <a:pt x="462" y="0"/>
                    <a:pt x="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783;p61"/>
            <p:cNvSpPr/>
            <p:nvPr/>
          </p:nvSpPr>
          <p:spPr>
            <a:xfrm flipH="1">
              <a:off x="7343052" y="1580186"/>
              <a:ext cx="11329" cy="24159"/>
            </a:xfrm>
            <a:custGeom>
              <a:avLst/>
              <a:gdLst/>
              <a:ahLst/>
              <a:cxnLst/>
              <a:rect l="l" t="t" r="r" b="b"/>
              <a:pathLst>
                <a:path w="347" h="740" extrusionOk="0">
                  <a:moveTo>
                    <a:pt x="253" y="1"/>
                  </a:moveTo>
                  <a:cubicBezTo>
                    <a:pt x="219" y="1"/>
                    <a:pt x="186" y="19"/>
                    <a:pt x="172" y="59"/>
                  </a:cubicBezTo>
                  <a:cubicBezTo>
                    <a:pt x="108" y="249"/>
                    <a:pt x="1" y="473"/>
                    <a:pt x="39" y="678"/>
                  </a:cubicBezTo>
                  <a:cubicBezTo>
                    <a:pt x="49" y="719"/>
                    <a:pt x="86" y="740"/>
                    <a:pt x="123" y="740"/>
                  </a:cubicBezTo>
                  <a:cubicBezTo>
                    <a:pt x="146" y="740"/>
                    <a:pt x="168" y="732"/>
                    <a:pt x="183" y="717"/>
                  </a:cubicBezTo>
                  <a:cubicBezTo>
                    <a:pt x="339" y="564"/>
                    <a:pt x="347" y="287"/>
                    <a:pt x="336" y="81"/>
                  </a:cubicBezTo>
                  <a:cubicBezTo>
                    <a:pt x="334" y="29"/>
                    <a:pt x="293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784;p61"/>
            <p:cNvSpPr/>
            <p:nvPr/>
          </p:nvSpPr>
          <p:spPr>
            <a:xfrm flipH="1">
              <a:off x="7330973" y="1640388"/>
              <a:ext cx="13614" cy="20666"/>
            </a:xfrm>
            <a:custGeom>
              <a:avLst/>
              <a:gdLst/>
              <a:ahLst/>
              <a:cxnLst/>
              <a:rect l="l" t="t" r="r" b="b"/>
              <a:pathLst>
                <a:path w="417" h="633" extrusionOk="0">
                  <a:moveTo>
                    <a:pt x="300" y="1"/>
                  </a:moveTo>
                  <a:cubicBezTo>
                    <a:pt x="258" y="1"/>
                    <a:pt x="214" y="25"/>
                    <a:pt x="196" y="78"/>
                  </a:cubicBezTo>
                  <a:cubicBezTo>
                    <a:pt x="169" y="150"/>
                    <a:pt x="143" y="226"/>
                    <a:pt x="104" y="299"/>
                  </a:cubicBezTo>
                  <a:cubicBezTo>
                    <a:pt x="70" y="359"/>
                    <a:pt x="36" y="408"/>
                    <a:pt x="36" y="469"/>
                  </a:cubicBezTo>
                  <a:cubicBezTo>
                    <a:pt x="32" y="481"/>
                    <a:pt x="29" y="492"/>
                    <a:pt x="24" y="504"/>
                  </a:cubicBezTo>
                  <a:cubicBezTo>
                    <a:pt x="0" y="567"/>
                    <a:pt x="65" y="633"/>
                    <a:pt x="126" y="633"/>
                  </a:cubicBezTo>
                  <a:cubicBezTo>
                    <a:pt x="143" y="633"/>
                    <a:pt x="159" y="628"/>
                    <a:pt x="173" y="618"/>
                  </a:cubicBezTo>
                  <a:cubicBezTo>
                    <a:pt x="184" y="610"/>
                    <a:pt x="192" y="603"/>
                    <a:pt x="199" y="599"/>
                  </a:cubicBezTo>
                  <a:cubicBezTo>
                    <a:pt x="290" y="576"/>
                    <a:pt x="329" y="473"/>
                    <a:pt x="362" y="390"/>
                  </a:cubicBezTo>
                  <a:cubicBezTo>
                    <a:pt x="401" y="299"/>
                    <a:pt x="416" y="203"/>
                    <a:pt x="408" y="104"/>
                  </a:cubicBezTo>
                  <a:cubicBezTo>
                    <a:pt x="404" y="37"/>
                    <a:pt x="353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785;p61"/>
            <p:cNvSpPr/>
            <p:nvPr/>
          </p:nvSpPr>
          <p:spPr>
            <a:xfrm flipH="1">
              <a:off x="7371194" y="1814040"/>
              <a:ext cx="14561" cy="27620"/>
            </a:xfrm>
            <a:custGeom>
              <a:avLst/>
              <a:gdLst/>
              <a:ahLst/>
              <a:cxnLst/>
              <a:rect l="l" t="t" r="r" b="b"/>
              <a:pathLst>
                <a:path w="446" h="846" extrusionOk="0">
                  <a:moveTo>
                    <a:pt x="343" y="0"/>
                  </a:moveTo>
                  <a:cubicBezTo>
                    <a:pt x="306" y="0"/>
                    <a:pt x="269" y="22"/>
                    <a:pt x="251" y="67"/>
                  </a:cubicBezTo>
                  <a:cubicBezTo>
                    <a:pt x="202" y="184"/>
                    <a:pt x="160" y="306"/>
                    <a:pt x="111" y="427"/>
                  </a:cubicBezTo>
                  <a:cubicBezTo>
                    <a:pt x="69" y="541"/>
                    <a:pt x="0" y="637"/>
                    <a:pt x="27" y="766"/>
                  </a:cubicBezTo>
                  <a:cubicBezTo>
                    <a:pt x="40" y="821"/>
                    <a:pt x="89" y="846"/>
                    <a:pt x="138" y="846"/>
                  </a:cubicBezTo>
                  <a:cubicBezTo>
                    <a:pt x="158" y="846"/>
                    <a:pt x="177" y="842"/>
                    <a:pt x="195" y="834"/>
                  </a:cubicBezTo>
                  <a:cubicBezTo>
                    <a:pt x="320" y="774"/>
                    <a:pt x="354" y="625"/>
                    <a:pt x="388" y="504"/>
                  </a:cubicBezTo>
                  <a:cubicBezTo>
                    <a:pt x="430" y="367"/>
                    <a:pt x="445" y="230"/>
                    <a:pt x="434" y="90"/>
                  </a:cubicBezTo>
                  <a:cubicBezTo>
                    <a:pt x="430" y="31"/>
                    <a:pt x="387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786;p61"/>
            <p:cNvSpPr/>
            <p:nvPr/>
          </p:nvSpPr>
          <p:spPr>
            <a:xfrm flipH="1">
              <a:off x="7338645" y="1798533"/>
              <a:ext cx="14398" cy="22821"/>
            </a:xfrm>
            <a:custGeom>
              <a:avLst/>
              <a:gdLst/>
              <a:ahLst/>
              <a:cxnLst/>
              <a:rect l="l" t="t" r="r" b="b"/>
              <a:pathLst>
                <a:path w="441" h="699" extrusionOk="0">
                  <a:moveTo>
                    <a:pt x="328" y="1"/>
                  </a:moveTo>
                  <a:cubicBezTo>
                    <a:pt x="301" y="1"/>
                    <a:pt x="275" y="14"/>
                    <a:pt x="260" y="47"/>
                  </a:cubicBezTo>
                  <a:cubicBezTo>
                    <a:pt x="219" y="138"/>
                    <a:pt x="169" y="226"/>
                    <a:pt x="120" y="314"/>
                  </a:cubicBezTo>
                  <a:cubicBezTo>
                    <a:pt x="67" y="400"/>
                    <a:pt x="48" y="492"/>
                    <a:pt x="17" y="587"/>
                  </a:cubicBezTo>
                  <a:cubicBezTo>
                    <a:pt x="1" y="648"/>
                    <a:pt x="54" y="698"/>
                    <a:pt x="108" y="698"/>
                  </a:cubicBezTo>
                  <a:cubicBezTo>
                    <a:pt x="128" y="698"/>
                    <a:pt x="149" y="691"/>
                    <a:pt x="165" y="674"/>
                  </a:cubicBezTo>
                  <a:cubicBezTo>
                    <a:pt x="242" y="598"/>
                    <a:pt x="306" y="530"/>
                    <a:pt x="344" y="428"/>
                  </a:cubicBezTo>
                  <a:cubicBezTo>
                    <a:pt x="382" y="328"/>
                    <a:pt x="405" y="226"/>
                    <a:pt x="428" y="119"/>
                  </a:cubicBezTo>
                  <a:cubicBezTo>
                    <a:pt x="441" y="56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787;p61"/>
            <p:cNvSpPr/>
            <p:nvPr/>
          </p:nvSpPr>
          <p:spPr>
            <a:xfrm flipH="1">
              <a:off x="7341224" y="1752924"/>
              <a:ext cx="13516" cy="19229"/>
            </a:xfrm>
            <a:custGeom>
              <a:avLst/>
              <a:gdLst/>
              <a:ahLst/>
              <a:cxnLst/>
              <a:rect l="l" t="t" r="r" b="b"/>
              <a:pathLst>
                <a:path w="414" h="589" extrusionOk="0">
                  <a:moveTo>
                    <a:pt x="305" y="1"/>
                  </a:moveTo>
                  <a:cubicBezTo>
                    <a:pt x="276" y="1"/>
                    <a:pt x="246" y="14"/>
                    <a:pt x="225" y="45"/>
                  </a:cubicBezTo>
                  <a:cubicBezTo>
                    <a:pt x="157" y="151"/>
                    <a:pt x="92" y="251"/>
                    <a:pt x="31" y="360"/>
                  </a:cubicBezTo>
                  <a:cubicBezTo>
                    <a:pt x="5" y="406"/>
                    <a:pt x="1" y="471"/>
                    <a:pt x="31" y="513"/>
                  </a:cubicBezTo>
                  <a:cubicBezTo>
                    <a:pt x="35" y="520"/>
                    <a:pt x="38" y="524"/>
                    <a:pt x="43" y="528"/>
                  </a:cubicBezTo>
                  <a:cubicBezTo>
                    <a:pt x="70" y="568"/>
                    <a:pt x="105" y="588"/>
                    <a:pt x="150" y="588"/>
                  </a:cubicBezTo>
                  <a:cubicBezTo>
                    <a:pt x="161" y="588"/>
                    <a:pt x="172" y="587"/>
                    <a:pt x="183" y="585"/>
                  </a:cubicBezTo>
                  <a:lnTo>
                    <a:pt x="203" y="585"/>
                  </a:lnTo>
                  <a:cubicBezTo>
                    <a:pt x="252" y="577"/>
                    <a:pt x="294" y="524"/>
                    <a:pt x="308" y="479"/>
                  </a:cubicBezTo>
                  <a:cubicBezTo>
                    <a:pt x="343" y="357"/>
                    <a:pt x="370" y="239"/>
                    <a:pt x="396" y="117"/>
                  </a:cubicBezTo>
                  <a:cubicBezTo>
                    <a:pt x="413" y="50"/>
                    <a:pt x="360" y="1"/>
                    <a:pt x="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788;p61"/>
            <p:cNvSpPr/>
            <p:nvPr/>
          </p:nvSpPr>
          <p:spPr>
            <a:xfrm flipH="1">
              <a:off x="7300088" y="1791905"/>
              <a:ext cx="12700" cy="18968"/>
            </a:xfrm>
            <a:custGeom>
              <a:avLst/>
              <a:gdLst/>
              <a:ahLst/>
              <a:cxnLst/>
              <a:rect l="l" t="t" r="r" b="b"/>
              <a:pathLst>
                <a:path w="389" h="581" extrusionOk="0">
                  <a:moveTo>
                    <a:pt x="240" y="1"/>
                  </a:moveTo>
                  <a:cubicBezTo>
                    <a:pt x="212" y="1"/>
                    <a:pt x="184" y="12"/>
                    <a:pt x="164" y="38"/>
                  </a:cubicBezTo>
                  <a:cubicBezTo>
                    <a:pt x="111" y="101"/>
                    <a:pt x="62" y="216"/>
                    <a:pt x="46" y="299"/>
                  </a:cubicBezTo>
                  <a:cubicBezTo>
                    <a:pt x="35" y="375"/>
                    <a:pt x="1" y="478"/>
                    <a:pt x="39" y="550"/>
                  </a:cubicBezTo>
                  <a:cubicBezTo>
                    <a:pt x="50" y="570"/>
                    <a:pt x="73" y="580"/>
                    <a:pt x="92" y="580"/>
                  </a:cubicBezTo>
                  <a:cubicBezTo>
                    <a:pt x="183" y="580"/>
                    <a:pt x="264" y="478"/>
                    <a:pt x="305" y="410"/>
                  </a:cubicBezTo>
                  <a:cubicBezTo>
                    <a:pt x="358" y="330"/>
                    <a:pt x="389" y="182"/>
                    <a:pt x="362" y="90"/>
                  </a:cubicBezTo>
                  <a:cubicBezTo>
                    <a:pt x="347" y="38"/>
                    <a:pt x="29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789;p61"/>
            <p:cNvSpPr/>
            <p:nvPr/>
          </p:nvSpPr>
          <p:spPr>
            <a:xfrm flipH="1">
              <a:off x="7256765" y="1751128"/>
              <a:ext cx="15050" cy="22853"/>
            </a:xfrm>
            <a:custGeom>
              <a:avLst/>
              <a:gdLst/>
              <a:ahLst/>
              <a:cxnLst/>
              <a:rect l="l" t="t" r="r" b="b"/>
              <a:pathLst>
                <a:path w="461" h="700" extrusionOk="0">
                  <a:moveTo>
                    <a:pt x="319" y="1"/>
                  </a:moveTo>
                  <a:cubicBezTo>
                    <a:pt x="281" y="1"/>
                    <a:pt x="244" y="19"/>
                    <a:pt x="225" y="62"/>
                  </a:cubicBezTo>
                  <a:cubicBezTo>
                    <a:pt x="172" y="187"/>
                    <a:pt x="104" y="309"/>
                    <a:pt x="39" y="427"/>
                  </a:cubicBezTo>
                  <a:cubicBezTo>
                    <a:pt x="0" y="499"/>
                    <a:pt x="8" y="590"/>
                    <a:pt x="69" y="651"/>
                  </a:cubicBezTo>
                  <a:cubicBezTo>
                    <a:pt x="92" y="671"/>
                    <a:pt x="118" y="693"/>
                    <a:pt x="149" y="697"/>
                  </a:cubicBezTo>
                  <a:cubicBezTo>
                    <a:pt x="161" y="699"/>
                    <a:pt x="174" y="700"/>
                    <a:pt x="188" y="700"/>
                  </a:cubicBezTo>
                  <a:cubicBezTo>
                    <a:pt x="253" y="700"/>
                    <a:pt x="326" y="676"/>
                    <a:pt x="354" y="613"/>
                  </a:cubicBezTo>
                  <a:cubicBezTo>
                    <a:pt x="427" y="453"/>
                    <a:pt x="460" y="301"/>
                    <a:pt x="457" y="123"/>
                  </a:cubicBezTo>
                  <a:cubicBezTo>
                    <a:pt x="454" y="53"/>
                    <a:pt x="384" y="1"/>
                    <a:pt x="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790;p61"/>
            <p:cNvSpPr/>
            <p:nvPr/>
          </p:nvSpPr>
          <p:spPr>
            <a:xfrm flipH="1">
              <a:off x="7282099" y="1721191"/>
              <a:ext cx="15018" cy="26510"/>
            </a:xfrm>
            <a:custGeom>
              <a:avLst/>
              <a:gdLst/>
              <a:ahLst/>
              <a:cxnLst/>
              <a:rect l="l" t="t" r="r" b="b"/>
              <a:pathLst>
                <a:path w="460" h="812" extrusionOk="0">
                  <a:moveTo>
                    <a:pt x="357" y="1"/>
                  </a:moveTo>
                  <a:cubicBezTo>
                    <a:pt x="318" y="1"/>
                    <a:pt x="282" y="22"/>
                    <a:pt x="274" y="70"/>
                  </a:cubicBezTo>
                  <a:cubicBezTo>
                    <a:pt x="251" y="184"/>
                    <a:pt x="205" y="287"/>
                    <a:pt x="149" y="390"/>
                  </a:cubicBezTo>
                  <a:cubicBezTo>
                    <a:pt x="98" y="488"/>
                    <a:pt x="3" y="568"/>
                    <a:pt x="3" y="686"/>
                  </a:cubicBezTo>
                  <a:cubicBezTo>
                    <a:pt x="0" y="759"/>
                    <a:pt x="63" y="811"/>
                    <a:pt x="132" y="811"/>
                  </a:cubicBezTo>
                  <a:cubicBezTo>
                    <a:pt x="142" y="811"/>
                    <a:pt x="153" y="810"/>
                    <a:pt x="163" y="807"/>
                  </a:cubicBezTo>
                  <a:cubicBezTo>
                    <a:pt x="296" y="774"/>
                    <a:pt x="357" y="618"/>
                    <a:pt x="403" y="496"/>
                  </a:cubicBezTo>
                  <a:cubicBezTo>
                    <a:pt x="452" y="370"/>
                    <a:pt x="460" y="230"/>
                    <a:pt x="460" y="97"/>
                  </a:cubicBezTo>
                  <a:cubicBezTo>
                    <a:pt x="460" y="37"/>
                    <a:pt x="406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791;p61"/>
            <p:cNvSpPr/>
            <p:nvPr/>
          </p:nvSpPr>
          <p:spPr>
            <a:xfrm flipH="1">
              <a:off x="7286637" y="1685409"/>
              <a:ext cx="14234" cy="20960"/>
            </a:xfrm>
            <a:custGeom>
              <a:avLst/>
              <a:gdLst/>
              <a:ahLst/>
              <a:cxnLst/>
              <a:rect l="l" t="t" r="r" b="b"/>
              <a:pathLst>
                <a:path w="436" h="642" extrusionOk="0">
                  <a:moveTo>
                    <a:pt x="323" y="1"/>
                  </a:moveTo>
                  <a:cubicBezTo>
                    <a:pt x="293" y="1"/>
                    <a:pt x="262" y="14"/>
                    <a:pt x="241" y="45"/>
                  </a:cubicBezTo>
                  <a:cubicBezTo>
                    <a:pt x="183" y="129"/>
                    <a:pt x="111" y="204"/>
                    <a:pt x="73" y="299"/>
                  </a:cubicBezTo>
                  <a:cubicBezTo>
                    <a:pt x="39" y="383"/>
                    <a:pt x="1" y="482"/>
                    <a:pt x="20" y="573"/>
                  </a:cubicBezTo>
                  <a:cubicBezTo>
                    <a:pt x="28" y="617"/>
                    <a:pt x="70" y="641"/>
                    <a:pt x="111" y="641"/>
                  </a:cubicBezTo>
                  <a:cubicBezTo>
                    <a:pt x="127" y="641"/>
                    <a:pt x="143" y="638"/>
                    <a:pt x="157" y="631"/>
                  </a:cubicBezTo>
                  <a:cubicBezTo>
                    <a:pt x="233" y="589"/>
                    <a:pt x="294" y="482"/>
                    <a:pt x="332" y="406"/>
                  </a:cubicBezTo>
                  <a:cubicBezTo>
                    <a:pt x="373" y="315"/>
                    <a:pt x="389" y="215"/>
                    <a:pt x="415" y="121"/>
                  </a:cubicBezTo>
                  <a:cubicBezTo>
                    <a:pt x="435" y="48"/>
                    <a:pt x="380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792;p61"/>
            <p:cNvSpPr/>
            <p:nvPr/>
          </p:nvSpPr>
          <p:spPr>
            <a:xfrm flipH="1">
              <a:off x="7226207" y="1629288"/>
              <a:ext cx="14463" cy="25955"/>
            </a:xfrm>
            <a:custGeom>
              <a:avLst/>
              <a:gdLst/>
              <a:ahLst/>
              <a:cxnLst/>
              <a:rect l="l" t="t" r="r" b="b"/>
              <a:pathLst>
                <a:path w="443" h="795" extrusionOk="0">
                  <a:moveTo>
                    <a:pt x="323" y="0"/>
                  </a:moveTo>
                  <a:cubicBezTo>
                    <a:pt x="294" y="0"/>
                    <a:pt x="266" y="15"/>
                    <a:pt x="248" y="49"/>
                  </a:cubicBezTo>
                  <a:cubicBezTo>
                    <a:pt x="153" y="246"/>
                    <a:pt x="1" y="494"/>
                    <a:pt x="35" y="722"/>
                  </a:cubicBezTo>
                  <a:cubicBezTo>
                    <a:pt x="44" y="771"/>
                    <a:pt x="87" y="794"/>
                    <a:pt x="129" y="794"/>
                  </a:cubicBezTo>
                  <a:cubicBezTo>
                    <a:pt x="156" y="794"/>
                    <a:pt x="183" y="785"/>
                    <a:pt x="202" y="767"/>
                  </a:cubicBezTo>
                  <a:cubicBezTo>
                    <a:pt x="359" y="620"/>
                    <a:pt x="385" y="327"/>
                    <a:pt x="427" y="125"/>
                  </a:cubicBezTo>
                  <a:cubicBezTo>
                    <a:pt x="442" y="57"/>
                    <a:pt x="381" y="0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793;p61"/>
            <p:cNvSpPr/>
            <p:nvPr/>
          </p:nvSpPr>
          <p:spPr>
            <a:xfrm flipH="1">
              <a:off x="7234173" y="1689686"/>
              <a:ext cx="10088" cy="17466"/>
            </a:xfrm>
            <a:custGeom>
              <a:avLst/>
              <a:gdLst/>
              <a:ahLst/>
              <a:cxnLst/>
              <a:rect l="l" t="t" r="r" b="b"/>
              <a:pathLst>
                <a:path w="309" h="535" extrusionOk="0">
                  <a:moveTo>
                    <a:pt x="211" y="1"/>
                  </a:moveTo>
                  <a:cubicBezTo>
                    <a:pt x="174" y="1"/>
                    <a:pt x="138" y="21"/>
                    <a:pt x="130" y="66"/>
                  </a:cubicBezTo>
                  <a:cubicBezTo>
                    <a:pt x="114" y="135"/>
                    <a:pt x="92" y="207"/>
                    <a:pt x="65" y="271"/>
                  </a:cubicBezTo>
                  <a:cubicBezTo>
                    <a:pt x="39" y="351"/>
                    <a:pt x="0" y="400"/>
                    <a:pt x="39" y="484"/>
                  </a:cubicBezTo>
                  <a:cubicBezTo>
                    <a:pt x="54" y="514"/>
                    <a:pt x="92" y="535"/>
                    <a:pt x="126" y="535"/>
                  </a:cubicBezTo>
                  <a:cubicBezTo>
                    <a:pt x="135" y="535"/>
                    <a:pt x="145" y="533"/>
                    <a:pt x="153" y="530"/>
                  </a:cubicBezTo>
                  <a:cubicBezTo>
                    <a:pt x="248" y="500"/>
                    <a:pt x="263" y="419"/>
                    <a:pt x="281" y="332"/>
                  </a:cubicBezTo>
                  <a:cubicBezTo>
                    <a:pt x="301" y="252"/>
                    <a:pt x="304" y="172"/>
                    <a:pt x="309" y="89"/>
                  </a:cubicBezTo>
                  <a:cubicBezTo>
                    <a:pt x="309" y="33"/>
                    <a:pt x="259" y="1"/>
                    <a:pt x="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794;p61"/>
            <p:cNvSpPr/>
            <p:nvPr/>
          </p:nvSpPr>
          <p:spPr>
            <a:xfrm flipH="1">
              <a:off x="7191339" y="1674537"/>
              <a:ext cx="15573" cy="28469"/>
            </a:xfrm>
            <a:custGeom>
              <a:avLst/>
              <a:gdLst/>
              <a:ahLst/>
              <a:cxnLst/>
              <a:rect l="l" t="t" r="r" b="b"/>
              <a:pathLst>
                <a:path w="477" h="872" extrusionOk="0">
                  <a:moveTo>
                    <a:pt x="360" y="1"/>
                  </a:moveTo>
                  <a:cubicBezTo>
                    <a:pt x="326" y="1"/>
                    <a:pt x="294" y="17"/>
                    <a:pt x="278" y="55"/>
                  </a:cubicBezTo>
                  <a:cubicBezTo>
                    <a:pt x="225" y="169"/>
                    <a:pt x="172" y="283"/>
                    <a:pt x="123" y="404"/>
                  </a:cubicBezTo>
                  <a:cubicBezTo>
                    <a:pt x="73" y="526"/>
                    <a:pt x="1" y="632"/>
                    <a:pt x="27" y="766"/>
                  </a:cubicBezTo>
                  <a:cubicBezTo>
                    <a:pt x="41" y="832"/>
                    <a:pt x="106" y="872"/>
                    <a:pt x="169" y="872"/>
                  </a:cubicBezTo>
                  <a:cubicBezTo>
                    <a:pt x="193" y="872"/>
                    <a:pt x="217" y="866"/>
                    <a:pt x="237" y="853"/>
                  </a:cubicBezTo>
                  <a:cubicBezTo>
                    <a:pt x="355" y="781"/>
                    <a:pt x="385" y="636"/>
                    <a:pt x="423" y="511"/>
                  </a:cubicBezTo>
                  <a:cubicBezTo>
                    <a:pt x="461" y="374"/>
                    <a:pt x="472" y="245"/>
                    <a:pt x="476" y="108"/>
                  </a:cubicBezTo>
                  <a:cubicBezTo>
                    <a:pt x="476" y="44"/>
                    <a:pt x="416" y="1"/>
                    <a:pt x="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795;p61"/>
            <p:cNvSpPr/>
            <p:nvPr/>
          </p:nvSpPr>
          <p:spPr>
            <a:xfrm flipH="1">
              <a:off x="7181447" y="1624717"/>
              <a:ext cx="16030" cy="16618"/>
            </a:xfrm>
            <a:custGeom>
              <a:avLst/>
              <a:gdLst/>
              <a:ahLst/>
              <a:cxnLst/>
              <a:rect l="l" t="t" r="r" b="b"/>
              <a:pathLst>
                <a:path w="491" h="509" extrusionOk="0">
                  <a:moveTo>
                    <a:pt x="343" y="0"/>
                  </a:moveTo>
                  <a:cubicBezTo>
                    <a:pt x="297" y="0"/>
                    <a:pt x="254" y="26"/>
                    <a:pt x="225" y="67"/>
                  </a:cubicBezTo>
                  <a:cubicBezTo>
                    <a:pt x="149" y="170"/>
                    <a:pt x="1" y="395"/>
                    <a:pt x="164" y="493"/>
                  </a:cubicBezTo>
                  <a:cubicBezTo>
                    <a:pt x="182" y="504"/>
                    <a:pt x="203" y="508"/>
                    <a:pt x="225" y="508"/>
                  </a:cubicBezTo>
                  <a:cubicBezTo>
                    <a:pt x="251" y="508"/>
                    <a:pt x="277" y="502"/>
                    <a:pt x="297" y="489"/>
                  </a:cubicBezTo>
                  <a:cubicBezTo>
                    <a:pt x="347" y="459"/>
                    <a:pt x="370" y="409"/>
                    <a:pt x="385" y="356"/>
                  </a:cubicBezTo>
                  <a:cubicBezTo>
                    <a:pt x="400" y="300"/>
                    <a:pt x="422" y="249"/>
                    <a:pt x="453" y="200"/>
                  </a:cubicBezTo>
                  <a:cubicBezTo>
                    <a:pt x="491" y="135"/>
                    <a:pt x="468" y="56"/>
                    <a:pt x="408" y="18"/>
                  </a:cubicBezTo>
                  <a:cubicBezTo>
                    <a:pt x="386" y="6"/>
                    <a:pt x="364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796;p61"/>
            <p:cNvSpPr/>
            <p:nvPr/>
          </p:nvSpPr>
          <p:spPr>
            <a:xfrm flipH="1">
              <a:off x="7146677" y="1743065"/>
              <a:ext cx="12700" cy="19458"/>
            </a:xfrm>
            <a:custGeom>
              <a:avLst/>
              <a:gdLst/>
              <a:ahLst/>
              <a:cxnLst/>
              <a:rect l="l" t="t" r="r" b="b"/>
              <a:pathLst>
                <a:path w="389" h="596" extrusionOk="0">
                  <a:moveTo>
                    <a:pt x="330" y="0"/>
                  </a:moveTo>
                  <a:cubicBezTo>
                    <a:pt x="310" y="0"/>
                    <a:pt x="289" y="9"/>
                    <a:pt x="275" y="28"/>
                  </a:cubicBezTo>
                  <a:cubicBezTo>
                    <a:pt x="222" y="100"/>
                    <a:pt x="180" y="179"/>
                    <a:pt x="127" y="252"/>
                  </a:cubicBezTo>
                  <a:cubicBezTo>
                    <a:pt x="77" y="325"/>
                    <a:pt x="1" y="397"/>
                    <a:pt x="13" y="492"/>
                  </a:cubicBezTo>
                  <a:cubicBezTo>
                    <a:pt x="16" y="546"/>
                    <a:pt x="57" y="595"/>
                    <a:pt x="113" y="595"/>
                  </a:cubicBezTo>
                  <a:cubicBezTo>
                    <a:pt x="123" y="595"/>
                    <a:pt x="134" y="594"/>
                    <a:pt x="145" y="590"/>
                  </a:cubicBezTo>
                  <a:cubicBezTo>
                    <a:pt x="252" y="556"/>
                    <a:pt x="290" y="453"/>
                    <a:pt x="324" y="355"/>
                  </a:cubicBezTo>
                  <a:cubicBezTo>
                    <a:pt x="362" y="256"/>
                    <a:pt x="389" y="160"/>
                    <a:pt x="385" y="58"/>
                  </a:cubicBezTo>
                  <a:cubicBezTo>
                    <a:pt x="385" y="20"/>
                    <a:pt x="358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797;p61"/>
            <p:cNvSpPr/>
            <p:nvPr/>
          </p:nvSpPr>
          <p:spPr>
            <a:xfrm flipH="1">
              <a:off x="7183145" y="1744991"/>
              <a:ext cx="19197" cy="24845"/>
            </a:xfrm>
            <a:custGeom>
              <a:avLst/>
              <a:gdLst/>
              <a:ahLst/>
              <a:cxnLst/>
              <a:rect l="l" t="t" r="r" b="b"/>
              <a:pathLst>
                <a:path w="588" h="761" extrusionOk="0">
                  <a:moveTo>
                    <a:pt x="443" y="1"/>
                  </a:moveTo>
                  <a:cubicBezTo>
                    <a:pt x="416" y="1"/>
                    <a:pt x="390" y="10"/>
                    <a:pt x="371" y="33"/>
                  </a:cubicBezTo>
                  <a:cubicBezTo>
                    <a:pt x="298" y="120"/>
                    <a:pt x="234" y="208"/>
                    <a:pt x="169" y="299"/>
                  </a:cubicBezTo>
                  <a:cubicBezTo>
                    <a:pt x="108" y="394"/>
                    <a:pt x="36" y="485"/>
                    <a:pt x="17" y="600"/>
                  </a:cubicBezTo>
                  <a:cubicBezTo>
                    <a:pt x="0" y="694"/>
                    <a:pt x="65" y="760"/>
                    <a:pt x="142" y="760"/>
                  </a:cubicBezTo>
                  <a:cubicBezTo>
                    <a:pt x="174" y="760"/>
                    <a:pt x="207" y="749"/>
                    <a:pt x="238" y="725"/>
                  </a:cubicBezTo>
                  <a:cubicBezTo>
                    <a:pt x="329" y="657"/>
                    <a:pt x="371" y="550"/>
                    <a:pt x="424" y="448"/>
                  </a:cubicBezTo>
                  <a:cubicBezTo>
                    <a:pt x="473" y="349"/>
                    <a:pt x="519" y="250"/>
                    <a:pt x="557" y="143"/>
                  </a:cubicBezTo>
                  <a:cubicBezTo>
                    <a:pt x="587" y="69"/>
                    <a:pt x="513" y="1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798;p61"/>
            <p:cNvSpPr/>
            <p:nvPr/>
          </p:nvSpPr>
          <p:spPr>
            <a:xfrm flipH="1">
              <a:off x="7211972" y="1814856"/>
              <a:ext cx="19327" cy="25465"/>
            </a:xfrm>
            <a:custGeom>
              <a:avLst/>
              <a:gdLst/>
              <a:ahLst/>
              <a:cxnLst/>
              <a:rect l="l" t="t" r="r" b="b"/>
              <a:pathLst>
                <a:path w="592" h="780" extrusionOk="0">
                  <a:moveTo>
                    <a:pt x="472" y="1"/>
                  </a:moveTo>
                  <a:cubicBezTo>
                    <a:pt x="441" y="1"/>
                    <a:pt x="410" y="14"/>
                    <a:pt x="391" y="45"/>
                  </a:cubicBezTo>
                  <a:cubicBezTo>
                    <a:pt x="337" y="144"/>
                    <a:pt x="272" y="239"/>
                    <a:pt x="208" y="334"/>
                  </a:cubicBezTo>
                  <a:cubicBezTo>
                    <a:pt x="140" y="430"/>
                    <a:pt x="94" y="524"/>
                    <a:pt x="40" y="627"/>
                  </a:cubicBezTo>
                  <a:cubicBezTo>
                    <a:pt x="1" y="704"/>
                    <a:pt x="62" y="779"/>
                    <a:pt x="132" y="779"/>
                  </a:cubicBezTo>
                  <a:cubicBezTo>
                    <a:pt x="155" y="779"/>
                    <a:pt x="179" y="771"/>
                    <a:pt x="200" y="753"/>
                  </a:cubicBezTo>
                  <a:cubicBezTo>
                    <a:pt x="300" y="661"/>
                    <a:pt x="372" y="585"/>
                    <a:pt x="432" y="463"/>
                  </a:cubicBezTo>
                  <a:cubicBezTo>
                    <a:pt x="486" y="349"/>
                    <a:pt x="528" y="239"/>
                    <a:pt x="569" y="121"/>
                  </a:cubicBezTo>
                  <a:cubicBezTo>
                    <a:pt x="592" y="51"/>
                    <a:pt x="532" y="1"/>
                    <a:pt x="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799;p61"/>
            <p:cNvSpPr/>
            <p:nvPr/>
          </p:nvSpPr>
          <p:spPr>
            <a:xfrm flipH="1">
              <a:off x="7161499" y="1808817"/>
              <a:ext cx="21188" cy="25400"/>
            </a:xfrm>
            <a:custGeom>
              <a:avLst/>
              <a:gdLst/>
              <a:ahLst/>
              <a:cxnLst/>
              <a:rect l="l" t="t" r="r" b="b"/>
              <a:pathLst>
                <a:path w="649" h="778" extrusionOk="0">
                  <a:moveTo>
                    <a:pt x="488" y="1"/>
                  </a:moveTo>
                  <a:cubicBezTo>
                    <a:pt x="447" y="1"/>
                    <a:pt x="405" y="18"/>
                    <a:pt x="380" y="59"/>
                  </a:cubicBezTo>
                  <a:cubicBezTo>
                    <a:pt x="320" y="158"/>
                    <a:pt x="248" y="250"/>
                    <a:pt x="179" y="344"/>
                  </a:cubicBezTo>
                  <a:cubicBezTo>
                    <a:pt x="106" y="443"/>
                    <a:pt x="0" y="527"/>
                    <a:pt x="42" y="664"/>
                  </a:cubicBezTo>
                  <a:cubicBezTo>
                    <a:pt x="65" y="729"/>
                    <a:pt x="122" y="778"/>
                    <a:pt x="194" y="778"/>
                  </a:cubicBezTo>
                  <a:cubicBezTo>
                    <a:pt x="350" y="774"/>
                    <a:pt x="403" y="637"/>
                    <a:pt x="468" y="511"/>
                  </a:cubicBezTo>
                  <a:cubicBezTo>
                    <a:pt x="529" y="397"/>
                    <a:pt x="571" y="280"/>
                    <a:pt x="616" y="158"/>
                  </a:cubicBezTo>
                  <a:cubicBezTo>
                    <a:pt x="649" y="65"/>
                    <a:pt x="568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800;p61"/>
            <p:cNvSpPr/>
            <p:nvPr/>
          </p:nvSpPr>
          <p:spPr>
            <a:xfrm flipH="1">
              <a:off x="7257646" y="1811135"/>
              <a:ext cx="13549" cy="17205"/>
            </a:xfrm>
            <a:custGeom>
              <a:avLst/>
              <a:gdLst/>
              <a:ahLst/>
              <a:cxnLst/>
              <a:rect l="l" t="t" r="r" b="b"/>
              <a:pathLst>
                <a:path w="415" h="527" extrusionOk="0">
                  <a:moveTo>
                    <a:pt x="259" y="0"/>
                  </a:moveTo>
                  <a:cubicBezTo>
                    <a:pt x="226" y="0"/>
                    <a:pt x="194" y="14"/>
                    <a:pt x="171" y="49"/>
                  </a:cubicBezTo>
                  <a:cubicBezTo>
                    <a:pt x="134" y="117"/>
                    <a:pt x="95" y="186"/>
                    <a:pt x="65" y="254"/>
                  </a:cubicBezTo>
                  <a:cubicBezTo>
                    <a:pt x="34" y="326"/>
                    <a:pt x="1" y="395"/>
                    <a:pt x="12" y="471"/>
                  </a:cubicBezTo>
                  <a:cubicBezTo>
                    <a:pt x="19" y="509"/>
                    <a:pt x="50" y="526"/>
                    <a:pt x="82" y="526"/>
                  </a:cubicBezTo>
                  <a:cubicBezTo>
                    <a:pt x="104" y="526"/>
                    <a:pt x="126" y="519"/>
                    <a:pt x="141" y="505"/>
                  </a:cubicBezTo>
                  <a:cubicBezTo>
                    <a:pt x="190" y="463"/>
                    <a:pt x="213" y="388"/>
                    <a:pt x="244" y="330"/>
                  </a:cubicBezTo>
                  <a:cubicBezTo>
                    <a:pt x="278" y="270"/>
                    <a:pt x="316" y="212"/>
                    <a:pt x="358" y="159"/>
                  </a:cubicBezTo>
                  <a:cubicBezTo>
                    <a:pt x="414" y="82"/>
                    <a:pt x="336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801;p61"/>
            <p:cNvSpPr/>
            <p:nvPr/>
          </p:nvSpPr>
          <p:spPr>
            <a:xfrm flipH="1">
              <a:off x="7265580" y="1886909"/>
              <a:ext cx="13940" cy="15214"/>
            </a:xfrm>
            <a:custGeom>
              <a:avLst/>
              <a:gdLst/>
              <a:ahLst/>
              <a:cxnLst/>
              <a:rect l="l" t="t" r="r" b="b"/>
              <a:pathLst>
                <a:path w="427" h="466" extrusionOk="0">
                  <a:moveTo>
                    <a:pt x="291" y="1"/>
                  </a:moveTo>
                  <a:cubicBezTo>
                    <a:pt x="269" y="1"/>
                    <a:pt x="246" y="10"/>
                    <a:pt x="229" y="32"/>
                  </a:cubicBezTo>
                  <a:cubicBezTo>
                    <a:pt x="187" y="81"/>
                    <a:pt x="145" y="134"/>
                    <a:pt x="103" y="188"/>
                  </a:cubicBezTo>
                  <a:cubicBezTo>
                    <a:pt x="54" y="245"/>
                    <a:pt x="5" y="294"/>
                    <a:pt x="1" y="370"/>
                  </a:cubicBezTo>
                  <a:cubicBezTo>
                    <a:pt x="1" y="419"/>
                    <a:pt x="49" y="466"/>
                    <a:pt x="96" y="466"/>
                  </a:cubicBezTo>
                  <a:cubicBezTo>
                    <a:pt x="104" y="466"/>
                    <a:pt x="111" y="464"/>
                    <a:pt x="119" y="462"/>
                  </a:cubicBezTo>
                  <a:cubicBezTo>
                    <a:pt x="194" y="435"/>
                    <a:pt x="225" y="374"/>
                    <a:pt x="267" y="313"/>
                  </a:cubicBezTo>
                  <a:cubicBezTo>
                    <a:pt x="305" y="260"/>
                    <a:pt x="343" y="203"/>
                    <a:pt x="381" y="150"/>
                  </a:cubicBezTo>
                  <a:cubicBezTo>
                    <a:pt x="426" y="81"/>
                    <a:pt x="357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802;p61"/>
            <p:cNvSpPr/>
            <p:nvPr/>
          </p:nvSpPr>
          <p:spPr>
            <a:xfrm flipH="1">
              <a:off x="7216706" y="1870520"/>
              <a:ext cx="17336" cy="29154"/>
            </a:xfrm>
            <a:custGeom>
              <a:avLst/>
              <a:gdLst/>
              <a:ahLst/>
              <a:cxnLst/>
              <a:rect l="l" t="t" r="r" b="b"/>
              <a:pathLst>
                <a:path w="531" h="893" extrusionOk="0">
                  <a:moveTo>
                    <a:pt x="414" y="0"/>
                  </a:moveTo>
                  <a:cubicBezTo>
                    <a:pt x="382" y="0"/>
                    <a:pt x="351" y="16"/>
                    <a:pt x="330" y="51"/>
                  </a:cubicBezTo>
                  <a:cubicBezTo>
                    <a:pt x="261" y="169"/>
                    <a:pt x="182" y="279"/>
                    <a:pt x="121" y="404"/>
                  </a:cubicBezTo>
                  <a:cubicBezTo>
                    <a:pt x="68" y="515"/>
                    <a:pt x="3" y="652"/>
                    <a:pt x="3" y="773"/>
                  </a:cubicBezTo>
                  <a:cubicBezTo>
                    <a:pt x="0" y="834"/>
                    <a:pt x="61" y="892"/>
                    <a:pt x="122" y="892"/>
                  </a:cubicBezTo>
                  <a:cubicBezTo>
                    <a:pt x="141" y="892"/>
                    <a:pt x="161" y="886"/>
                    <a:pt x="178" y="872"/>
                  </a:cubicBezTo>
                  <a:cubicBezTo>
                    <a:pt x="395" y="705"/>
                    <a:pt x="456" y="378"/>
                    <a:pt x="516" y="127"/>
                  </a:cubicBezTo>
                  <a:cubicBezTo>
                    <a:pt x="531" y="55"/>
                    <a:pt x="473" y="0"/>
                    <a:pt x="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803;p61"/>
            <p:cNvSpPr/>
            <p:nvPr/>
          </p:nvSpPr>
          <p:spPr>
            <a:xfrm flipH="1">
              <a:off x="7243477" y="1920112"/>
              <a:ext cx="21711" cy="25889"/>
            </a:xfrm>
            <a:custGeom>
              <a:avLst/>
              <a:gdLst/>
              <a:ahLst/>
              <a:cxnLst/>
              <a:rect l="l" t="t" r="r" b="b"/>
              <a:pathLst>
                <a:path w="665" h="793" extrusionOk="0">
                  <a:moveTo>
                    <a:pt x="539" y="1"/>
                  </a:moveTo>
                  <a:cubicBezTo>
                    <a:pt x="512" y="1"/>
                    <a:pt x="485" y="10"/>
                    <a:pt x="466" y="30"/>
                  </a:cubicBezTo>
                  <a:cubicBezTo>
                    <a:pt x="380" y="129"/>
                    <a:pt x="299" y="228"/>
                    <a:pt x="215" y="326"/>
                  </a:cubicBezTo>
                  <a:cubicBezTo>
                    <a:pt x="140" y="417"/>
                    <a:pt x="48" y="543"/>
                    <a:pt x="18" y="661"/>
                  </a:cubicBezTo>
                  <a:cubicBezTo>
                    <a:pt x="1" y="737"/>
                    <a:pt x="57" y="793"/>
                    <a:pt x="127" y="793"/>
                  </a:cubicBezTo>
                  <a:cubicBezTo>
                    <a:pt x="135" y="793"/>
                    <a:pt x="143" y="792"/>
                    <a:pt x="151" y="791"/>
                  </a:cubicBezTo>
                  <a:cubicBezTo>
                    <a:pt x="292" y="768"/>
                    <a:pt x="425" y="638"/>
                    <a:pt x="501" y="524"/>
                  </a:cubicBezTo>
                  <a:cubicBezTo>
                    <a:pt x="592" y="387"/>
                    <a:pt x="634" y="270"/>
                    <a:pt x="657" y="110"/>
                  </a:cubicBezTo>
                  <a:cubicBezTo>
                    <a:pt x="664" y="45"/>
                    <a:pt x="600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804;p61"/>
            <p:cNvSpPr/>
            <p:nvPr/>
          </p:nvSpPr>
          <p:spPr>
            <a:xfrm flipH="1">
              <a:off x="7288531" y="1963043"/>
              <a:ext cx="25465" cy="27065"/>
            </a:xfrm>
            <a:custGeom>
              <a:avLst/>
              <a:gdLst/>
              <a:ahLst/>
              <a:cxnLst/>
              <a:rect l="l" t="t" r="r" b="b"/>
              <a:pathLst>
                <a:path w="780" h="829" extrusionOk="0">
                  <a:moveTo>
                    <a:pt x="624" y="0"/>
                  </a:moveTo>
                  <a:cubicBezTo>
                    <a:pt x="600" y="0"/>
                    <a:pt x="575" y="9"/>
                    <a:pt x="555" y="30"/>
                  </a:cubicBezTo>
                  <a:cubicBezTo>
                    <a:pt x="350" y="251"/>
                    <a:pt x="136" y="460"/>
                    <a:pt x="19" y="741"/>
                  </a:cubicBezTo>
                  <a:cubicBezTo>
                    <a:pt x="1" y="786"/>
                    <a:pt x="46" y="828"/>
                    <a:pt x="88" y="828"/>
                  </a:cubicBezTo>
                  <a:cubicBezTo>
                    <a:pt x="100" y="828"/>
                    <a:pt x="112" y="825"/>
                    <a:pt x="122" y="818"/>
                  </a:cubicBezTo>
                  <a:cubicBezTo>
                    <a:pt x="380" y="654"/>
                    <a:pt x="547" y="399"/>
                    <a:pt x="722" y="164"/>
                  </a:cubicBezTo>
                  <a:cubicBezTo>
                    <a:pt x="780" y="89"/>
                    <a:pt x="701" y="0"/>
                    <a:pt x="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805;p61"/>
            <p:cNvSpPr/>
            <p:nvPr/>
          </p:nvSpPr>
          <p:spPr>
            <a:xfrm flipH="1">
              <a:off x="7333356" y="2059974"/>
              <a:ext cx="31929" cy="11818"/>
            </a:xfrm>
            <a:custGeom>
              <a:avLst/>
              <a:gdLst/>
              <a:ahLst/>
              <a:cxnLst/>
              <a:rect l="l" t="t" r="r" b="b"/>
              <a:pathLst>
                <a:path w="978" h="362" extrusionOk="0">
                  <a:moveTo>
                    <a:pt x="397" y="0"/>
                  </a:moveTo>
                  <a:cubicBezTo>
                    <a:pt x="299" y="0"/>
                    <a:pt x="200" y="11"/>
                    <a:pt x="107" y="27"/>
                  </a:cubicBezTo>
                  <a:cubicBezTo>
                    <a:pt x="1" y="42"/>
                    <a:pt x="24" y="187"/>
                    <a:pt x="107" y="217"/>
                  </a:cubicBezTo>
                  <a:cubicBezTo>
                    <a:pt x="292" y="284"/>
                    <a:pt x="500" y="361"/>
                    <a:pt x="704" y="361"/>
                  </a:cubicBezTo>
                  <a:cubicBezTo>
                    <a:pt x="764" y="361"/>
                    <a:pt x="824" y="355"/>
                    <a:pt x="882" y="339"/>
                  </a:cubicBezTo>
                  <a:cubicBezTo>
                    <a:pt x="951" y="324"/>
                    <a:pt x="977" y="229"/>
                    <a:pt x="924" y="176"/>
                  </a:cubicBezTo>
                  <a:cubicBezTo>
                    <a:pt x="781" y="42"/>
                    <a:pt x="590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806;p61"/>
            <p:cNvSpPr/>
            <p:nvPr/>
          </p:nvSpPr>
          <p:spPr>
            <a:xfrm flipH="1">
              <a:off x="7274754" y="2053020"/>
              <a:ext cx="26347" cy="10121"/>
            </a:xfrm>
            <a:custGeom>
              <a:avLst/>
              <a:gdLst/>
              <a:ahLst/>
              <a:cxnLst/>
              <a:rect l="l" t="t" r="r" b="b"/>
              <a:pathLst>
                <a:path w="807" h="310" extrusionOk="0">
                  <a:moveTo>
                    <a:pt x="438" y="1"/>
                  </a:moveTo>
                  <a:cubicBezTo>
                    <a:pt x="327" y="1"/>
                    <a:pt x="213" y="19"/>
                    <a:pt x="111" y="47"/>
                  </a:cubicBezTo>
                  <a:cubicBezTo>
                    <a:pt x="0" y="77"/>
                    <a:pt x="23" y="244"/>
                    <a:pt x="134" y="244"/>
                  </a:cubicBezTo>
                  <a:cubicBezTo>
                    <a:pt x="146" y="243"/>
                    <a:pt x="158" y="243"/>
                    <a:pt x="170" y="243"/>
                  </a:cubicBezTo>
                  <a:cubicBezTo>
                    <a:pt x="255" y="243"/>
                    <a:pt x="335" y="254"/>
                    <a:pt x="418" y="266"/>
                  </a:cubicBezTo>
                  <a:cubicBezTo>
                    <a:pt x="489" y="281"/>
                    <a:pt x="555" y="310"/>
                    <a:pt x="622" y="310"/>
                  </a:cubicBezTo>
                  <a:cubicBezTo>
                    <a:pt x="646" y="310"/>
                    <a:pt x="669" y="306"/>
                    <a:pt x="692" y="297"/>
                  </a:cubicBezTo>
                  <a:cubicBezTo>
                    <a:pt x="783" y="259"/>
                    <a:pt x="806" y="168"/>
                    <a:pt x="750" y="92"/>
                  </a:cubicBezTo>
                  <a:cubicBezTo>
                    <a:pt x="681" y="5"/>
                    <a:pt x="540" y="1"/>
                    <a:pt x="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807;p61"/>
            <p:cNvSpPr/>
            <p:nvPr/>
          </p:nvSpPr>
          <p:spPr>
            <a:xfrm flipH="1">
              <a:off x="7319220" y="2007444"/>
              <a:ext cx="20176" cy="16063"/>
            </a:xfrm>
            <a:custGeom>
              <a:avLst/>
              <a:gdLst/>
              <a:ahLst/>
              <a:cxnLst/>
              <a:rect l="l" t="t" r="r" b="b"/>
              <a:pathLst>
                <a:path w="618" h="492" extrusionOk="0">
                  <a:moveTo>
                    <a:pt x="489" y="1"/>
                  </a:moveTo>
                  <a:cubicBezTo>
                    <a:pt x="390" y="5"/>
                    <a:pt x="333" y="69"/>
                    <a:pt x="265" y="127"/>
                  </a:cubicBezTo>
                  <a:cubicBezTo>
                    <a:pt x="203" y="180"/>
                    <a:pt x="143" y="233"/>
                    <a:pt x="82" y="286"/>
                  </a:cubicBezTo>
                  <a:cubicBezTo>
                    <a:pt x="0" y="359"/>
                    <a:pt x="77" y="491"/>
                    <a:pt x="169" y="491"/>
                  </a:cubicBezTo>
                  <a:cubicBezTo>
                    <a:pt x="188" y="491"/>
                    <a:pt x="207" y="486"/>
                    <a:pt x="226" y="473"/>
                  </a:cubicBezTo>
                  <a:cubicBezTo>
                    <a:pt x="291" y="427"/>
                    <a:pt x="356" y="378"/>
                    <a:pt x="424" y="332"/>
                  </a:cubicBezTo>
                  <a:cubicBezTo>
                    <a:pt x="496" y="283"/>
                    <a:pt x="577" y="241"/>
                    <a:pt x="599" y="150"/>
                  </a:cubicBezTo>
                  <a:cubicBezTo>
                    <a:pt x="618" y="77"/>
                    <a:pt x="565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808;p61"/>
            <p:cNvSpPr/>
            <p:nvPr/>
          </p:nvSpPr>
          <p:spPr>
            <a:xfrm flipH="1">
              <a:off x="7247460" y="2081913"/>
              <a:ext cx="28991" cy="13875"/>
            </a:xfrm>
            <a:custGeom>
              <a:avLst/>
              <a:gdLst/>
              <a:ahLst/>
              <a:cxnLst/>
              <a:rect l="l" t="t" r="r" b="b"/>
              <a:pathLst>
                <a:path w="888" h="425" extrusionOk="0">
                  <a:moveTo>
                    <a:pt x="121" y="0"/>
                  </a:moveTo>
                  <a:cubicBezTo>
                    <a:pt x="25" y="0"/>
                    <a:pt x="1" y="150"/>
                    <a:pt x="100" y="192"/>
                  </a:cubicBezTo>
                  <a:cubicBezTo>
                    <a:pt x="211" y="234"/>
                    <a:pt x="321" y="279"/>
                    <a:pt x="432" y="325"/>
                  </a:cubicBezTo>
                  <a:cubicBezTo>
                    <a:pt x="523" y="363"/>
                    <a:pt x="625" y="425"/>
                    <a:pt x="727" y="425"/>
                  </a:cubicBezTo>
                  <a:cubicBezTo>
                    <a:pt x="735" y="425"/>
                    <a:pt x="743" y="424"/>
                    <a:pt x="751" y="423"/>
                  </a:cubicBezTo>
                  <a:cubicBezTo>
                    <a:pt x="834" y="416"/>
                    <a:pt x="888" y="317"/>
                    <a:pt x="819" y="252"/>
                  </a:cubicBezTo>
                  <a:cubicBezTo>
                    <a:pt x="739" y="169"/>
                    <a:pt x="621" y="150"/>
                    <a:pt x="511" y="115"/>
                  </a:cubicBezTo>
                  <a:cubicBezTo>
                    <a:pt x="393" y="81"/>
                    <a:pt x="272" y="43"/>
                    <a:pt x="154" y="6"/>
                  </a:cubicBezTo>
                  <a:cubicBezTo>
                    <a:pt x="143" y="2"/>
                    <a:pt x="132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809;p61"/>
            <p:cNvSpPr/>
            <p:nvPr/>
          </p:nvSpPr>
          <p:spPr>
            <a:xfrm flipH="1">
              <a:off x="7177333" y="2072217"/>
              <a:ext cx="33333" cy="15410"/>
            </a:xfrm>
            <a:custGeom>
              <a:avLst/>
              <a:gdLst/>
              <a:ahLst/>
              <a:cxnLst/>
              <a:rect l="l" t="t" r="r" b="b"/>
              <a:pathLst>
                <a:path w="1021" h="472" extrusionOk="0">
                  <a:moveTo>
                    <a:pt x="192" y="0"/>
                  </a:moveTo>
                  <a:cubicBezTo>
                    <a:pt x="80" y="0"/>
                    <a:pt x="1" y="157"/>
                    <a:pt x="119" y="215"/>
                  </a:cubicBezTo>
                  <a:cubicBezTo>
                    <a:pt x="317" y="312"/>
                    <a:pt x="580" y="471"/>
                    <a:pt x="817" y="471"/>
                  </a:cubicBezTo>
                  <a:cubicBezTo>
                    <a:pt x="849" y="471"/>
                    <a:pt x="880" y="468"/>
                    <a:pt x="910" y="462"/>
                  </a:cubicBezTo>
                  <a:cubicBezTo>
                    <a:pt x="1002" y="439"/>
                    <a:pt x="1021" y="321"/>
                    <a:pt x="963" y="257"/>
                  </a:cubicBezTo>
                  <a:cubicBezTo>
                    <a:pt x="880" y="166"/>
                    <a:pt x="735" y="127"/>
                    <a:pt x="621" y="93"/>
                  </a:cubicBezTo>
                  <a:cubicBezTo>
                    <a:pt x="484" y="52"/>
                    <a:pt x="347" y="29"/>
                    <a:pt x="211" y="1"/>
                  </a:cubicBezTo>
                  <a:cubicBezTo>
                    <a:pt x="204" y="1"/>
                    <a:pt x="198" y="0"/>
                    <a:pt x="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810;p61"/>
            <p:cNvSpPr/>
            <p:nvPr/>
          </p:nvSpPr>
          <p:spPr>
            <a:xfrm flipH="1">
              <a:off x="7186377" y="2105191"/>
              <a:ext cx="23082" cy="11851"/>
            </a:xfrm>
            <a:custGeom>
              <a:avLst/>
              <a:gdLst/>
              <a:ahLst/>
              <a:cxnLst/>
              <a:rect l="l" t="t" r="r" b="b"/>
              <a:pathLst>
                <a:path w="707" h="363" extrusionOk="0">
                  <a:moveTo>
                    <a:pt x="175" y="0"/>
                  </a:moveTo>
                  <a:cubicBezTo>
                    <a:pt x="70" y="0"/>
                    <a:pt x="1" y="148"/>
                    <a:pt x="113" y="200"/>
                  </a:cubicBezTo>
                  <a:cubicBezTo>
                    <a:pt x="193" y="242"/>
                    <a:pt x="273" y="277"/>
                    <a:pt x="356" y="311"/>
                  </a:cubicBezTo>
                  <a:cubicBezTo>
                    <a:pt x="423" y="336"/>
                    <a:pt x="490" y="362"/>
                    <a:pt x="561" y="362"/>
                  </a:cubicBezTo>
                  <a:cubicBezTo>
                    <a:pt x="579" y="362"/>
                    <a:pt x="597" y="360"/>
                    <a:pt x="615" y="356"/>
                  </a:cubicBezTo>
                  <a:cubicBezTo>
                    <a:pt x="684" y="342"/>
                    <a:pt x="706" y="242"/>
                    <a:pt x="657" y="197"/>
                  </a:cubicBezTo>
                  <a:cubicBezTo>
                    <a:pt x="596" y="140"/>
                    <a:pt x="520" y="128"/>
                    <a:pt x="444" y="102"/>
                  </a:cubicBezTo>
                  <a:cubicBezTo>
                    <a:pt x="368" y="75"/>
                    <a:pt x="296" y="45"/>
                    <a:pt x="224" y="11"/>
                  </a:cubicBezTo>
                  <a:cubicBezTo>
                    <a:pt x="207" y="3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811;p61"/>
            <p:cNvSpPr/>
            <p:nvPr/>
          </p:nvSpPr>
          <p:spPr>
            <a:xfrm flipH="1">
              <a:off x="7095160" y="2088900"/>
              <a:ext cx="32256" cy="17923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166" y="0"/>
                  </a:moveTo>
                  <a:cubicBezTo>
                    <a:pt x="59" y="0"/>
                    <a:pt x="0" y="174"/>
                    <a:pt x="110" y="232"/>
                  </a:cubicBezTo>
                  <a:cubicBezTo>
                    <a:pt x="227" y="293"/>
                    <a:pt x="345" y="357"/>
                    <a:pt x="463" y="415"/>
                  </a:cubicBezTo>
                  <a:cubicBezTo>
                    <a:pt x="569" y="469"/>
                    <a:pt x="674" y="548"/>
                    <a:pt x="793" y="548"/>
                  </a:cubicBezTo>
                  <a:cubicBezTo>
                    <a:pt x="798" y="548"/>
                    <a:pt x="803" y="548"/>
                    <a:pt x="809" y="548"/>
                  </a:cubicBezTo>
                  <a:cubicBezTo>
                    <a:pt x="896" y="540"/>
                    <a:pt x="987" y="438"/>
                    <a:pt x="923" y="354"/>
                  </a:cubicBezTo>
                  <a:cubicBezTo>
                    <a:pt x="840" y="243"/>
                    <a:pt x="722" y="213"/>
                    <a:pt x="596" y="164"/>
                  </a:cubicBezTo>
                  <a:cubicBezTo>
                    <a:pt x="466" y="111"/>
                    <a:pt x="334" y="61"/>
                    <a:pt x="205" y="8"/>
                  </a:cubicBezTo>
                  <a:cubicBezTo>
                    <a:pt x="191" y="3"/>
                    <a:pt x="178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812;p61"/>
            <p:cNvSpPr/>
            <p:nvPr/>
          </p:nvSpPr>
          <p:spPr>
            <a:xfrm flipH="1">
              <a:off x="7120951" y="2129187"/>
              <a:ext cx="21874" cy="13810"/>
            </a:xfrm>
            <a:custGeom>
              <a:avLst/>
              <a:gdLst/>
              <a:ahLst/>
              <a:cxnLst/>
              <a:rect l="l" t="t" r="r" b="b"/>
              <a:pathLst>
                <a:path w="670" h="423" extrusionOk="0">
                  <a:moveTo>
                    <a:pt x="97" y="0"/>
                  </a:moveTo>
                  <a:cubicBezTo>
                    <a:pt x="40" y="0"/>
                    <a:pt x="0" y="71"/>
                    <a:pt x="45" y="116"/>
                  </a:cubicBezTo>
                  <a:cubicBezTo>
                    <a:pt x="122" y="188"/>
                    <a:pt x="201" y="249"/>
                    <a:pt x="289" y="309"/>
                  </a:cubicBezTo>
                  <a:cubicBezTo>
                    <a:pt x="370" y="367"/>
                    <a:pt x="442" y="422"/>
                    <a:pt x="538" y="422"/>
                  </a:cubicBezTo>
                  <a:cubicBezTo>
                    <a:pt x="549" y="422"/>
                    <a:pt x="561" y="422"/>
                    <a:pt x="573" y="420"/>
                  </a:cubicBezTo>
                  <a:cubicBezTo>
                    <a:pt x="654" y="409"/>
                    <a:pt x="669" y="314"/>
                    <a:pt x="642" y="253"/>
                  </a:cubicBezTo>
                  <a:cubicBezTo>
                    <a:pt x="601" y="165"/>
                    <a:pt x="482" y="132"/>
                    <a:pt x="395" y="97"/>
                  </a:cubicBezTo>
                  <a:cubicBezTo>
                    <a:pt x="304" y="59"/>
                    <a:pt x="213" y="25"/>
                    <a:pt x="114" y="2"/>
                  </a:cubicBezTo>
                  <a:cubicBezTo>
                    <a:pt x="108" y="1"/>
                    <a:pt x="102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813;p61"/>
            <p:cNvSpPr/>
            <p:nvPr/>
          </p:nvSpPr>
          <p:spPr>
            <a:xfrm flipH="1">
              <a:off x="7140083" y="2153182"/>
              <a:ext cx="19686" cy="14561"/>
            </a:xfrm>
            <a:custGeom>
              <a:avLst/>
              <a:gdLst/>
              <a:ahLst/>
              <a:cxnLst/>
              <a:rect l="l" t="t" r="r" b="b"/>
              <a:pathLst>
                <a:path w="603" h="446" extrusionOk="0">
                  <a:moveTo>
                    <a:pt x="153" y="0"/>
                  </a:moveTo>
                  <a:cubicBezTo>
                    <a:pt x="71" y="0"/>
                    <a:pt x="0" y="79"/>
                    <a:pt x="51" y="176"/>
                  </a:cubicBezTo>
                  <a:cubicBezTo>
                    <a:pt x="112" y="292"/>
                    <a:pt x="275" y="446"/>
                    <a:pt x="423" y="446"/>
                  </a:cubicBezTo>
                  <a:cubicBezTo>
                    <a:pt x="469" y="446"/>
                    <a:pt x="513" y="431"/>
                    <a:pt x="553" y="396"/>
                  </a:cubicBezTo>
                  <a:cubicBezTo>
                    <a:pt x="602" y="355"/>
                    <a:pt x="595" y="290"/>
                    <a:pt x="576" y="241"/>
                  </a:cubicBezTo>
                  <a:cubicBezTo>
                    <a:pt x="541" y="160"/>
                    <a:pt x="458" y="153"/>
                    <a:pt x="390" y="122"/>
                  </a:cubicBezTo>
                  <a:cubicBezTo>
                    <a:pt x="336" y="104"/>
                    <a:pt x="283" y="65"/>
                    <a:pt x="237" y="31"/>
                  </a:cubicBezTo>
                  <a:cubicBezTo>
                    <a:pt x="211" y="9"/>
                    <a:pt x="182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814;p61"/>
            <p:cNvSpPr/>
            <p:nvPr/>
          </p:nvSpPr>
          <p:spPr>
            <a:xfrm flipH="1">
              <a:off x="7142205" y="2097714"/>
              <a:ext cx="17662" cy="9794"/>
            </a:xfrm>
            <a:custGeom>
              <a:avLst/>
              <a:gdLst/>
              <a:ahLst/>
              <a:cxnLst/>
              <a:rect l="l" t="t" r="r" b="b"/>
              <a:pathLst>
                <a:path w="541" h="300" extrusionOk="0">
                  <a:moveTo>
                    <a:pt x="140" y="0"/>
                  </a:moveTo>
                  <a:cubicBezTo>
                    <a:pt x="52" y="0"/>
                    <a:pt x="1" y="117"/>
                    <a:pt x="88" y="179"/>
                  </a:cubicBezTo>
                  <a:cubicBezTo>
                    <a:pt x="175" y="236"/>
                    <a:pt x="305" y="300"/>
                    <a:pt x="418" y="300"/>
                  </a:cubicBezTo>
                  <a:cubicBezTo>
                    <a:pt x="439" y="300"/>
                    <a:pt x="460" y="297"/>
                    <a:pt x="479" y="293"/>
                  </a:cubicBezTo>
                  <a:cubicBezTo>
                    <a:pt x="525" y="282"/>
                    <a:pt x="541" y="221"/>
                    <a:pt x="507" y="190"/>
                  </a:cubicBezTo>
                  <a:cubicBezTo>
                    <a:pt x="465" y="148"/>
                    <a:pt x="407" y="129"/>
                    <a:pt x="354" y="103"/>
                  </a:cubicBezTo>
                  <a:cubicBezTo>
                    <a:pt x="297" y="69"/>
                    <a:pt x="244" y="42"/>
                    <a:pt x="188" y="12"/>
                  </a:cubicBezTo>
                  <a:cubicBezTo>
                    <a:pt x="171" y="4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815;p61"/>
            <p:cNvSpPr/>
            <p:nvPr/>
          </p:nvSpPr>
          <p:spPr>
            <a:xfrm flipH="1">
              <a:off x="7123465" y="2192229"/>
              <a:ext cx="27946" cy="15246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160" y="1"/>
                  </a:moveTo>
                  <a:cubicBezTo>
                    <a:pt x="37" y="1"/>
                    <a:pt x="0" y="169"/>
                    <a:pt x="126" y="219"/>
                  </a:cubicBezTo>
                  <a:cubicBezTo>
                    <a:pt x="232" y="261"/>
                    <a:pt x="327" y="322"/>
                    <a:pt x="430" y="371"/>
                  </a:cubicBezTo>
                  <a:cubicBezTo>
                    <a:pt x="514" y="412"/>
                    <a:pt x="624" y="466"/>
                    <a:pt x="718" y="466"/>
                  </a:cubicBezTo>
                  <a:cubicBezTo>
                    <a:pt x="721" y="466"/>
                    <a:pt x="724" y="466"/>
                    <a:pt x="727" y="466"/>
                  </a:cubicBezTo>
                  <a:cubicBezTo>
                    <a:pt x="810" y="463"/>
                    <a:pt x="856" y="379"/>
                    <a:pt x="818" y="303"/>
                  </a:cubicBezTo>
                  <a:cubicBezTo>
                    <a:pt x="773" y="212"/>
                    <a:pt x="643" y="135"/>
                    <a:pt x="544" y="98"/>
                  </a:cubicBezTo>
                  <a:cubicBezTo>
                    <a:pt x="430" y="52"/>
                    <a:pt x="304" y="26"/>
                    <a:pt x="183" y="3"/>
                  </a:cubicBezTo>
                  <a:cubicBezTo>
                    <a:pt x="175" y="1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816;p61"/>
            <p:cNvSpPr/>
            <p:nvPr/>
          </p:nvSpPr>
          <p:spPr>
            <a:xfrm flipH="1">
              <a:off x="7160944" y="2215017"/>
              <a:ext cx="25465" cy="16977"/>
            </a:xfrm>
            <a:custGeom>
              <a:avLst/>
              <a:gdLst/>
              <a:ahLst/>
              <a:cxnLst/>
              <a:rect l="l" t="t" r="r" b="b"/>
              <a:pathLst>
                <a:path w="780" h="520" extrusionOk="0">
                  <a:moveTo>
                    <a:pt x="180" y="1"/>
                  </a:moveTo>
                  <a:cubicBezTo>
                    <a:pt x="82" y="1"/>
                    <a:pt x="0" y="146"/>
                    <a:pt x="88" y="224"/>
                  </a:cubicBezTo>
                  <a:cubicBezTo>
                    <a:pt x="160" y="289"/>
                    <a:pt x="240" y="369"/>
                    <a:pt x="327" y="407"/>
                  </a:cubicBezTo>
                  <a:cubicBezTo>
                    <a:pt x="415" y="449"/>
                    <a:pt x="506" y="483"/>
                    <a:pt x="597" y="514"/>
                  </a:cubicBezTo>
                  <a:cubicBezTo>
                    <a:pt x="609" y="518"/>
                    <a:pt x="621" y="520"/>
                    <a:pt x="632" y="520"/>
                  </a:cubicBezTo>
                  <a:cubicBezTo>
                    <a:pt x="728" y="520"/>
                    <a:pt x="780" y="371"/>
                    <a:pt x="685" y="316"/>
                  </a:cubicBezTo>
                  <a:cubicBezTo>
                    <a:pt x="604" y="270"/>
                    <a:pt x="536" y="224"/>
                    <a:pt x="468" y="167"/>
                  </a:cubicBezTo>
                  <a:cubicBezTo>
                    <a:pt x="399" y="114"/>
                    <a:pt x="316" y="76"/>
                    <a:pt x="243" y="23"/>
                  </a:cubicBezTo>
                  <a:cubicBezTo>
                    <a:pt x="222" y="7"/>
                    <a:pt x="20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817;p61"/>
            <p:cNvSpPr/>
            <p:nvPr/>
          </p:nvSpPr>
          <p:spPr>
            <a:xfrm flipH="1">
              <a:off x="7203517" y="2239209"/>
              <a:ext cx="20666" cy="12471"/>
            </a:xfrm>
            <a:custGeom>
              <a:avLst/>
              <a:gdLst/>
              <a:ahLst/>
              <a:cxnLst/>
              <a:rect l="l" t="t" r="r" b="b"/>
              <a:pathLst>
                <a:path w="633" h="382" extrusionOk="0">
                  <a:moveTo>
                    <a:pt x="104" y="0"/>
                  </a:moveTo>
                  <a:cubicBezTo>
                    <a:pt x="15" y="0"/>
                    <a:pt x="1" y="131"/>
                    <a:pt x="70" y="175"/>
                  </a:cubicBezTo>
                  <a:cubicBezTo>
                    <a:pt x="142" y="224"/>
                    <a:pt x="222" y="263"/>
                    <a:pt x="298" y="305"/>
                  </a:cubicBezTo>
                  <a:cubicBezTo>
                    <a:pt x="356" y="338"/>
                    <a:pt x="429" y="382"/>
                    <a:pt x="498" y="382"/>
                  </a:cubicBezTo>
                  <a:cubicBezTo>
                    <a:pt x="515" y="382"/>
                    <a:pt x="532" y="379"/>
                    <a:pt x="549" y="373"/>
                  </a:cubicBezTo>
                  <a:cubicBezTo>
                    <a:pt x="602" y="354"/>
                    <a:pt x="633" y="305"/>
                    <a:pt x="617" y="252"/>
                  </a:cubicBezTo>
                  <a:cubicBezTo>
                    <a:pt x="594" y="152"/>
                    <a:pt x="484" y="107"/>
                    <a:pt x="396" y="73"/>
                  </a:cubicBezTo>
                  <a:cubicBezTo>
                    <a:pt x="305" y="35"/>
                    <a:pt x="214" y="12"/>
                    <a:pt x="115" y="1"/>
                  </a:cubicBezTo>
                  <a:cubicBezTo>
                    <a:pt x="111" y="0"/>
                    <a:pt x="108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818;p61"/>
            <p:cNvSpPr/>
            <p:nvPr/>
          </p:nvSpPr>
          <p:spPr>
            <a:xfrm flipH="1">
              <a:off x="7209230" y="2279104"/>
              <a:ext cx="23865" cy="13288"/>
            </a:xfrm>
            <a:custGeom>
              <a:avLst/>
              <a:gdLst/>
              <a:ahLst/>
              <a:cxnLst/>
              <a:rect l="l" t="t" r="r" b="b"/>
              <a:pathLst>
                <a:path w="731" h="407" extrusionOk="0">
                  <a:moveTo>
                    <a:pt x="162" y="1"/>
                  </a:moveTo>
                  <a:cubicBezTo>
                    <a:pt x="59" y="1"/>
                    <a:pt x="1" y="167"/>
                    <a:pt x="107" y="216"/>
                  </a:cubicBezTo>
                  <a:cubicBezTo>
                    <a:pt x="190" y="253"/>
                    <a:pt x="274" y="292"/>
                    <a:pt x="358" y="330"/>
                  </a:cubicBezTo>
                  <a:cubicBezTo>
                    <a:pt x="425" y="363"/>
                    <a:pt x="493" y="407"/>
                    <a:pt x="566" y="407"/>
                  </a:cubicBezTo>
                  <a:cubicBezTo>
                    <a:pt x="584" y="407"/>
                    <a:pt x="602" y="404"/>
                    <a:pt x="620" y="398"/>
                  </a:cubicBezTo>
                  <a:cubicBezTo>
                    <a:pt x="692" y="376"/>
                    <a:pt x="731" y="292"/>
                    <a:pt x="692" y="227"/>
                  </a:cubicBezTo>
                  <a:cubicBezTo>
                    <a:pt x="643" y="139"/>
                    <a:pt x="548" y="125"/>
                    <a:pt x="457" y="94"/>
                  </a:cubicBezTo>
                  <a:cubicBezTo>
                    <a:pt x="369" y="64"/>
                    <a:pt x="282" y="37"/>
                    <a:pt x="195" y="6"/>
                  </a:cubicBezTo>
                  <a:cubicBezTo>
                    <a:pt x="184" y="2"/>
                    <a:pt x="173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819;p61"/>
            <p:cNvSpPr/>
            <p:nvPr/>
          </p:nvSpPr>
          <p:spPr>
            <a:xfrm flipH="1">
              <a:off x="7153729" y="2260299"/>
              <a:ext cx="22233" cy="13777"/>
            </a:xfrm>
            <a:custGeom>
              <a:avLst/>
              <a:gdLst/>
              <a:ahLst/>
              <a:cxnLst/>
              <a:rect l="l" t="t" r="r" b="b"/>
              <a:pathLst>
                <a:path w="681" h="422" extrusionOk="0">
                  <a:moveTo>
                    <a:pt x="161" y="1"/>
                  </a:moveTo>
                  <a:cubicBezTo>
                    <a:pt x="75" y="1"/>
                    <a:pt x="1" y="129"/>
                    <a:pt x="79" y="194"/>
                  </a:cubicBezTo>
                  <a:cubicBezTo>
                    <a:pt x="156" y="259"/>
                    <a:pt x="235" y="313"/>
                    <a:pt x="323" y="354"/>
                  </a:cubicBezTo>
                  <a:cubicBezTo>
                    <a:pt x="385" y="384"/>
                    <a:pt x="459" y="421"/>
                    <a:pt x="529" y="421"/>
                  </a:cubicBezTo>
                  <a:cubicBezTo>
                    <a:pt x="558" y="421"/>
                    <a:pt x="586" y="415"/>
                    <a:pt x="612" y="400"/>
                  </a:cubicBezTo>
                  <a:cubicBezTo>
                    <a:pt x="658" y="370"/>
                    <a:pt x="681" y="305"/>
                    <a:pt x="649" y="259"/>
                  </a:cubicBezTo>
                  <a:cubicBezTo>
                    <a:pt x="597" y="176"/>
                    <a:pt x="509" y="180"/>
                    <a:pt x="425" y="145"/>
                  </a:cubicBezTo>
                  <a:cubicBezTo>
                    <a:pt x="349" y="115"/>
                    <a:pt x="281" y="69"/>
                    <a:pt x="216" y="20"/>
                  </a:cubicBezTo>
                  <a:cubicBezTo>
                    <a:pt x="198" y="7"/>
                    <a:pt x="179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820;p61"/>
            <p:cNvSpPr/>
            <p:nvPr/>
          </p:nvSpPr>
          <p:spPr>
            <a:xfrm flipH="1">
              <a:off x="7092940" y="2247828"/>
              <a:ext cx="31929" cy="16324"/>
            </a:xfrm>
            <a:custGeom>
              <a:avLst/>
              <a:gdLst/>
              <a:ahLst/>
              <a:cxnLst/>
              <a:rect l="l" t="t" r="r" b="b"/>
              <a:pathLst>
                <a:path w="978" h="500" extrusionOk="0">
                  <a:moveTo>
                    <a:pt x="164" y="0"/>
                  </a:moveTo>
                  <a:cubicBezTo>
                    <a:pt x="60" y="0"/>
                    <a:pt x="1" y="164"/>
                    <a:pt x="107" y="220"/>
                  </a:cubicBezTo>
                  <a:cubicBezTo>
                    <a:pt x="310" y="318"/>
                    <a:pt x="551" y="500"/>
                    <a:pt x="786" y="500"/>
                  </a:cubicBezTo>
                  <a:cubicBezTo>
                    <a:pt x="803" y="500"/>
                    <a:pt x="820" y="499"/>
                    <a:pt x="837" y="497"/>
                  </a:cubicBezTo>
                  <a:cubicBezTo>
                    <a:pt x="936" y="485"/>
                    <a:pt x="978" y="390"/>
                    <a:pt x="913" y="314"/>
                  </a:cubicBezTo>
                  <a:cubicBezTo>
                    <a:pt x="753" y="113"/>
                    <a:pt x="430" y="79"/>
                    <a:pt x="199" y="6"/>
                  </a:cubicBezTo>
                  <a:cubicBezTo>
                    <a:pt x="187" y="2"/>
                    <a:pt x="175" y="0"/>
                    <a:pt x="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821;p61"/>
            <p:cNvSpPr/>
            <p:nvPr/>
          </p:nvSpPr>
          <p:spPr>
            <a:xfrm flipH="1">
              <a:off x="7055689" y="2219424"/>
              <a:ext cx="22657" cy="14006"/>
            </a:xfrm>
            <a:custGeom>
              <a:avLst/>
              <a:gdLst/>
              <a:ahLst/>
              <a:cxnLst/>
              <a:rect l="l" t="t" r="r" b="b"/>
              <a:pathLst>
                <a:path w="694" h="429" extrusionOk="0">
                  <a:moveTo>
                    <a:pt x="180" y="1"/>
                  </a:moveTo>
                  <a:cubicBezTo>
                    <a:pt x="64" y="1"/>
                    <a:pt x="1" y="171"/>
                    <a:pt x="116" y="234"/>
                  </a:cubicBezTo>
                  <a:cubicBezTo>
                    <a:pt x="218" y="291"/>
                    <a:pt x="317" y="351"/>
                    <a:pt x="420" y="409"/>
                  </a:cubicBezTo>
                  <a:cubicBezTo>
                    <a:pt x="447" y="422"/>
                    <a:pt x="477" y="429"/>
                    <a:pt x="507" y="429"/>
                  </a:cubicBezTo>
                  <a:cubicBezTo>
                    <a:pt x="565" y="429"/>
                    <a:pt x="621" y="403"/>
                    <a:pt x="651" y="348"/>
                  </a:cubicBezTo>
                  <a:cubicBezTo>
                    <a:pt x="656" y="333"/>
                    <a:pt x="663" y="321"/>
                    <a:pt x="667" y="306"/>
                  </a:cubicBezTo>
                  <a:cubicBezTo>
                    <a:pt x="693" y="219"/>
                    <a:pt x="633" y="128"/>
                    <a:pt x="549" y="100"/>
                  </a:cubicBezTo>
                  <a:cubicBezTo>
                    <a:pt x="439" y="67"/>
                    <a:pt x="325" y="40"/>
                    <a:pt x="214" y="6"/>
                  </a:cubicBezTo>
                  <a:cubicBezTo>
                    <a:pt x="203" y="2"/>
                    <a:pt x="19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822;p61"/>
            <p:cNvSpPr/>
            <p:nvPr/>
          </p:nvSpPr>
          <p:spPr>
            <a:xfrm flipH="1">
              <a:off x="7070707" y="2191511"/>
              <a:ext cx="33627" cy="16063"/>
            </a:xfrm>
            <a:custGeom>
              <a:avLst/>
              <a:gdLst/>
              <a:ahLst/>
              <a:cxnLst/>
              <a:rect l="l" t="t" r="r" b="b"/>
              <a:pathLst>
                <a:path w="1030" h="492" extrusionOk="0">
                  <a:moveTo>
                    <a:pt x="193" y="0"/>
                  </a:moveTo>
                  <a:cubicBezTo>
                    <a:pt x="54" y="0"/>
                    <a:pt x="0" y="198"/>
                    <a:pt x="152" y="248"/>
                  </a:cubicBezTo>
                  <a:cubicBezTo>
                    <a:pt x="277" y="290"/>
                    <a:pt x="406" y="344"/>
                    <a:pt x="531" y="393"/>
                  </a:cubicBezTo>
                  <a:cubicBezTo>
                    <a:pt x="641" y="439"/>
                    <a:pt x="730" y="492"/>
                    <a:pt x="842" y="492"/>
                  </a:cubicBezTo>
                  <a:cubicBezTo>
                    <a:pt x="858" y="492"/>
                    <a:pt x="875" y="491"/>
                    <a:pt x="893" y="488"/>
                  </a:cubicBezTo>
                  <a:cubicBezTo>
                    <a:pt x="984" y="476"/>
                    <a:pt x="1030" y="348"/>
                    <a:pt x="980" y="276"/>
                  </a:cubicBezTo>
                  <a:cubicBezTo>
                    <a:pt x="896" y="162"/>
                    <a:pt x="775" y="131"/>
                    <a:pt x="638" y="93"/>
                  </a:cubicBezTo>
                  <a:cubicBezTo>
                    <a:pt x="501" y="48"/>
                    <a:pt x="361" y="25"/>
                    <a:pt x="216" y="2"/>
                  </a:cubicBezTo>
                  <a:cubicBezTo>
                    <a:pt x="208" y="1"/>
                    <a:pt x="200" y="0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823;p61"/>
            <p:cNvSpPr/>
            <p:nvPr/>
          </p:nvSpPr>
          <p:spPr>
            <a:xfrm flipH="1">
              <a:off x="7086965" y="2157720"/>
              <a:ext cx="31211" cy="16552"/>
            </a:xfrm>
            <a:custGeom>
              <a:avLst/>
              <a:gdLst/>
              <a:ahLst/>
              <a:cxnLst/>
              <a:rect l="l" t="t" r="r" b="b"/>
              <a:pathLst>
                <a:path w="956" h="507" extrusionOk="0">
                  <a:moveTo>
                    <a:pt x="208" y="1"/>
                  </a:moveTo>
                  <a:cubicBezTo>
                    <a:pt x="43" y="1"/>
                    <a:pt x="0" y="240"/>
                    <a:pt x="169" y="311"/>
                  </a:cubicBezTo>
                  <a:cubicBezTo>
                    <a:pt x="283" y="356"/>
                    <a:pt x="393" y="398"/>
                    <a:pt x="507" y="439"/>
                  </a:cubicBezTo>
                  <a:cubicBezTo>
                    <a:pt x="589" y="472"/>
                    <a:pt x="674" y="506"/>
                    <a:pt x="761" y="506"/>
                  </a:cubicBezTo>
                  <a:cubicBezTo>
                    <a:pt x="786" y="506"/>
                    <a:pt x="812" y="503"/>
                    <a:pt x="838" y="497"/>
                  </a:cubicBezTo>
                  <a:cubicBezTo>
                    <a:pt x="918" y="474"/>
                    <a:pt x="955" y="379"/>
                    <a:pt x="913" y="307"/>
                  </a:cubicBezTo>
                  <a:cubicBezTo>
                    <a:pt x="853" y="196"/>
                    <a:pt x="731" y="151"/>
                    <a:pt x="621" y="113"/>
                  </a:cubicBezTo>
                  <a:cubicBezTo>
                    <a:pt x="499" y="67"/>
                    <a:pt x="378" y="33"/>
                    <a:pt x="252" y="6"/>
                  </a:cubicBezTo>
                  <a:cubicBezTo>
                    <a:pt x="237" y="2"/>
                    <a:pt x="222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824;p61"/>
            <p:cNvSpPr/>
            <p:nvPr/>
          </p:nvSpPr>
          <p:spPr>
            <a:xfrm flipH="1">
              <a:off x="7027514" y="2165948"/>
              <a:ext cx="33105" cy="18348"/>
            </a:xfrm>
            <a:custGeom>
              <a:avLst/>
              <a:gdLst/>
              <a:ahLst/>
              <a:cxnLst/>
              <a:rect l="l" t="t" r="r" b="b"/>
              <a:pathLst>
                <a:path w="1014" h="562" extrusionOk="0">
                  <a:moveTo>
                    <a:pt x="157" y="0"/>
                  </a:moveTo>
                  <a:cubicBezTo>
                    <a:pt x="42" y="0"/>
                    <a:pt x="0" y="149"/>
                    <a:pt x="98" y="226"/>
                  </a:cubicBezTo>
                  <a:cubicBezTo>
                    <a:pt x="202" y="305"/>
                    <a:pt x="514" y="561"/>
                    <a:pt x="721" y="561"/>
                  </a:cubicBezTo>
                  <a:cubicBezTo>
                    <a:pt x="792" y="561"/>
                    <a:pt x="850" y="531"/>
                    <a:pt x="884" y="454"/>
                  </a:cubicBezTo>
                  <a:cubicBezTo>
                    <a:pt x="1014" y="153"/>
                    <a:pt x="368" y="39"/>
                    <a:pt x="192" y="5"/>
                  </a:cubicBezTo>
                  <a:cubicBezTo>
                    <a:pt x="180" y="2"/>
                    <a:pt x="168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825;p61"/>
            <p:cNvSpPr/>
            <p:nvPr/>
          </p:nvSpPr>
          <p:spPr>
            <a:xfrm flipH="1">
              <a:off x="7029865" y="2126836"/>
              <a:ext cx="30525" cy="9860"/>
            </a:xfrm>
            <a:custGeom>
              <a:avLst/>
              <a:gdLst/>
              <a:ahLst/>
              <a:cxnLst/>
              <a:rect l="l" t="t" r="r" b="b"/>
              <a:pathLst>
                <a:path w="935" h="302" extrusionOk="0">
                  <a:moveTo>
                    <a:pt x="141" y="1"/>
                  </a:moveTo>
                  <a:cubicBezTo>
                    <a:pt x="44" y="1"/>
                    <a:pt x="1" y="147"/>
                    <a:pt x="110" y="173"/>
                  </a:cubicBezTo>
                  <a:cubicBezTo>
                    <a:pt x="227" y="199"/>
                    <a:pt x="345" y="230"/>
                    <a:pt x="466" y="253"/>
                  </a:cubicBezTo>
                  <a:cubicBezTo>
                    <a:pt x="557" y="272"/>
                    <a:pt x="657" y="302"/>
                    <a:pt x="753" y="302"/>
                  </a:cubicBezTo>
                  <a:cubicBezTo>
                    <a:pt x="770" y="302"/>
                    <a:pt x="788" y="301"/>
                    <a:pt x="805" y="298"/>
                  </a:cubicBezTo>
                  <a:cubicBezTo>
                    <a:pt x="882" y="290"/>
                    <a:pt x="935" y="181"/>
                    <a:pt x="847" y="135"/>
                  </a:cubicBezTo>
                  <a:cubicBezTo>
                    <a:pt x="654" y="32"/>
                    <a:pt x="372" y="32"/>
                    <a:pt x="155" y="2"/>
                  </a:cubicBezTo>
                  <a:cubicBezTo>
                    <a:pt x="150" y="1"/>
                    <a:pt x="146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826;p61"/>
            <p:cNvSpPr/>
            <p:nvPr/>
          </p:nvSpPr>
          <p:spPr>
            <a:xfrm flipH="1">
              <a:off x="7000090" y="2191870"/>
              <a:ext cx="19458" cy="12635"/>
            </a:xfrm>
            <a:custGeom>
              <a:avLst/>
              <a:gdLst/>
              <a:ahLst/>
              <a:cxnLst/>
              <a:rect l="l" t="t" r="r" b="b"/>
              <a:pathLst>
                <a:path w="596" h="387" extrusionOk="0">
                  <a:moveTo>
                    <a:pt x="143" y="1"/>
                  </a:moveTo>
                  <a:cubicBezTo>
                    <a:pt x="53" y="1"/>
                    <a:pt x="1" y="100"/>
                    <a:pt x="41" y="184"/>
                  </a:cubicBezTo>
                  <a:cubicBezTo>
                    <a:pt x="68" y="249"/>
                    <a:pt x="140" y="298"/>
                    <a:pt x="201" y="328"/>
                  </a:cubicBezTo>
                  <a:cubicBezTo>
                    <a:pt x="273" y="367"/>
                    <a:pt x="349" y="386"/>
                    <a:pt x="429" y="386"/>
                  </a:cubicBezTo>
                  <a:cubicBezTo>
                    <a:pt x="431" y="386"/>
                    <a:pt x="433" y="386"/>
                    <a:pt x="435" y="386"/>
                  </a:cubicBezTo>
                  <a:cubicBezTo>
                    <a:pt x="523" y="386"/>
                    <a:pt x="596" y="304"/>
                    <a:pt x="596" y="219"/>
                  </a:cubicBezTo>
                  <a:cubicBezTo>
                    <a:pt x="596" y="138"/>
                    <a:pt x="526" y="51"/>
                    <a:pt x="439" y="51"/>
                  </a:cubicBezTo>
                  <a:cubicBezTo>
                    <a:pt x="436" y="51"/>
                    <a:pt x="432" y="51"/>
                    <a:pt x="429" y="51"/>
                  </a:cubicBezTo>
                  <a:cubicBezTo>
                    <a:pt x="413" y="53"/>
                    <a:pt x="395" y="54"/>
                    <a:pt x="377" y="54"/>
                  </a:cubicBezTo>
                  <a:cubicBezTo>
                    <a:pt x="351" y="54"/>
                    <a:pt x="326" y="52"/>
                    <a:pt x="310" y="47"/>
                  </a:cubicBezTo>
                  <a:cubicBezTo>
                    <a:pt x="261" y="40"/>
                    <a:pt x="224" y="14"/>
                    <a:pt x="178" y="5"/>
                  </a:cubicBezTo>
                  <a:cubicBezTo>
                    <a:pt x="166" y="2"/>
                    <a:pt x="154" y="1"/>
                    <a:pt x="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827;p61"/>
            <p:cNvSpPr/>
            <p:nvPr/>
          </p:nvSpPr>
          <p:spPr>
            <a:xfrm flipH="1">
              <a:off x="6968161" y="2211883"/>
              <a:ext cx="23245" cy="12504"/>
            </a:xfrm>
            <a:custGeom>
              <a:avLst/>
              <a:gdLst/>
              <a:ahLst/>
              <a:cxnLst/>
              <a:rect l="l" t="t" r="r" b="b"/>
              <a:pathLst>
                <a:path w="712" h="383" extrusionOk="0">
                  <a:moveTo>
                    <a:pt x="123" y="0"/>
                  </a:moveTo>
                  <a:cubicBezTo>
                    <a:pt x="66" y="0"/>
                    <a:pt x="15" y="57"/>
                    <a:pt x="8" y="112"/>
                  </a:cubicBezTo>
                  <a:cubicBezTo>
                    <a:pt x="0" y="180"/>
                    <a:pt x="38" y="229"/>
                    <a:pt x="99" y="252"/>
                  </a:cubicBezTo>
                  <a:cubicBezTo>
                    <a:pt x="183" y="282"/>
                    <a:pt x="266" y="320"/>
                    <a:pt x="350" y="347"/>
                  </a:cubicBezTo>
                  <a:cubicBezTo>
                    <a:pt x="404" y="363"/>
                    <a:pt x="461" y="383"/>
                    <a:pt x="516" y="383"/>
                  </a:cubicBezTo>
                  <a:cubicBezTo>
                    <a:pt x="554" y="383"/>
                    <a:pt x="592" y="373"/>
                    <a:pt x="627" y="347"/>
                  </a:cubicBezTo>
                  <a:cubicBezTo>
                    <a:pt x="688" y="305"/>
                    <a:pt x="711" y="233"/>
                    <a:pt x="673" y="161"/>
                  </a:cubicBezTo>
                  <a:cubicBezTo>
                    <a:pt x="624" y="62"/>
                    <a:pt x="517" y="50"/>
                    <a:pt x="418" y="35"/>
                  </a:cubicBezTo>
                  <a:cubicBezTo>
                    <a:pt x="327" y="17"/>
                    <a:pt x="229" y="12"/>
                    <a:pt x="133" y="1"/>
                  </a:cubicBezTo>
                  <a:cubicBezTo>
                    <a:pt x="129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828;p61"/>
            <p:cNvSpPr/>
            <p:nvPr/>
          </p:nvSpPr>
          <p:spPr>
            <a:xfrm flipH="1">
              <a:off x="6988533" y="2249035"/>
              <a:ext cx="22233" cy="11949"/>
            </a:xfrm>
            <a:custGeom>
              <a:avLst/>
              <a:gdLst/>
              <a:ahLst/>
              <a:cxnLst/>
              <a:rect l="l" t="t" r="r" b="b"/>
              <a:pathLst>
                <a:path w="681" h="366" extrusionOk="0">
                  <a:moveTo>
                    <a:pt x="160" y="1"/>
                  </a:moveTo>
                  <a:cubicBezTo>
                    <a:pt x="65" y="1"/>
                    <a:pt x="0" y="148"/>
                    <a:pt x="106" y="193"/>
                  </a:cubicBezTo>
                  <a:cubicBezTo>
                    <a:pt x="186" y="228"/>
                    <a:pt x="262" y="266"/>
                    <a:pt x="343" y="304"/>
                  </a:cubicBezTo>
                  <a:cubicBezTo>
                    <a:pt x="405" y="335"/>
                    <a:pt x="463" y="366"/>
                    <a:pt x="524" y="366"/>
                  </a:cubicBezTo>
                  <a:cubicBezTo>
                    <a:pt x="552" y="366"/>
                    <a:pt x="581" y="359"/>
                    <a:pt x="612" y="342"/>
                  </a:cubicBezTo>
                  <a:cubicBezTo>
                    <a:pt x="673" y="311"/>
                    <a:pt x="680" y="235"/>
                    <a:pt x="654" y="179"/>
                  </a:cubicBezTo>
                  <a:cubicBezTo>
                    <a:pt x="616" y="91"/>
                    <a:pt x="517" y="79"/>
                    <a:pt x="429" y="60"/>
                  </a:cubicBezTo>
                  <a:cubicBezTo>
                    <a:pt x="350" y="42"/>
                    <a:pt x="266" y="26"/>
                    <a:pt x="183" y="4"/>
                  </a:cubicBezTo>
                  <a:cubicBezTo>
                    <a:pt x="175" y="2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829;p61"/>
            <p:cNvSpPr/>
            <p:nvPr/>
          </p:nvSpPr>
          <p:spPr>
            <a:xfrm flipH="1">
              <a:off x="7008513" y="2218641"/>
              <a:ext cx="19686" cy="10872"/>
            </a:xfrm>
            <a:custGeom>
              <a:avLst/>
              <a:gdLst/>
              <a:ahLst/>
              <a:cxnLst/>
              <a:rect l="l" t="t" r="r" b="b"/>
              <a:pathLst>
                <a:path w="603" h="333" extrusionOk="0">
                  <a:moveTo>
                    <a:pt x="171" y="0"/>
                  </a:moveTo>
                  <a:cubicBezTo>
                    <a:pt x="44" y="0"/>
                    <a:pt x="0" y="185"/>
                    <a:pt x="135" y="228"/>
                  </a:cubicBezTo>
                  <a:cubicBezTo>
                    <a:pt x="226" y="258"/>
                    <a:pt x="314" y="296"/>
                    <a:pt x="405" y="326"/>
                  </a:cubicBezTo>
                  <a:cubicBezTo>
                    <a:pt x="417" y="331"/>
                    <a:pt x="430" y="333"/>
                    <a:pt x="443" y="333"/>
                  </a:cubicBezTo>
                  <a:cubicBezTo>
                    <a:pt x="504" y="333"/>
                    <a:pt x="565" y="284"/>
                    <a:pt x="584" y="228"/>
                  </a:cubicBezTo>
                  <a:cubicBezTo>
                    <a:pt x="603" y="155"/>
                    <a:pt x="557" y="61"/>
                    <a:pt x="481" y="49"/>
                  </a:cubicBezTo>
                  <a:cubicBezTo>
                    <a:pt x="386" y="33"/>
                    <a:pt x="291" y="22"/>
                    <a:pt x="199" y="3"/>
                  </a:cubicBezTo>
                  <a:cubicBezTo>
                    <a:pt x="190" y="1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830;p61"/>
            <p:cNvSpPr/>
            <p:nvPr/>
          </p:nvSpPr>
          <p:spPr>
            <a:xfrm flipH="1">
              <a:off x="7057060" y="2276753"/>
              <a:ext cx="24584" cy="10741"/>
            </a:xfrm>
            <a:custGeom>
              <a:avLst/>
              <a:gdLst/>
              <a:ahLst/>
              <a:cxnLst/>
              <a:rect l="l" t="t" r="r" b="b"/>
              <a:pathLst>
                <a:path w="753" h="329" extrusionOk="0">
                  <a:moveTo>
                    <a:pt x="85" y="1"/>
                  </a:moveTo>
                  <a:cubicBezTo>
                    <a:pt x="32" y="1"/>
                    <a:pt x="0" y="81"/>
                    <a:pt x="54" y="109"/>
                  </a:cubicBezTo>
                  <a:cubicBezTo>
                    <a:pt x="204" y="193"/>
                    <a:pt x="403" y="328"/>
                    <a:pt x="588" y="328"/>
                  </a:cubicBezTo>
                  <a:cubicBezTo>
                    <a:pt x="604" y="328"/>
                    <a:pt x="619" y="327"/>
                    <a:pt x="635" y="325"/>
                  </a:cubicBezTo>
                  <a:cubicBezTo>
                    <a:pt x="692" y="318"/>
                    <a:pt x="752" y="238"/>
                    <a:pt x="692" y="192"/>
                  </a:cubicBezTo>
                  <a:cubicBezTo>
                    <a:pt x="533" y="67"/>
                    <a:pt x="289" y="55"/>
                    <a:pt x="99" y="2"/>
                  </a:cubicBezTo>
                  <a:cubicBezTo>
                    <a:pt x="94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831;p61"/>
            <p:cNvSpPr/>
            <p:nvPr/>
          </p:nvSpPr>
          <p:spPr>
            <a:xfrm flipH="1">
              <a:off x="7078281" y="2327161"/>
              <a:ext cx="21874" cy="11525"/>
            </a:xfrm>
            <a:custGeom>
              <a:avLst/>
              <a:gdLst/>
              <a:ahLst/>
              <a:cxnLst/>
              <a:rect l="l" t="t" r="r" b="b"/>
              <a:pathLst>
                <a:path w="670" h="353" extrusionOk="0">
                  <a:moveTo>
                    <a:pt x="255" y="1"/>
                  </a:moveTo>
                  <a:cubicBezTo>
                    <a:pt x="214" y="1"/>
                    <a:pt x="172" y="2"/>
                    <a:pt x="130" y="6"/>
                  </a:cubicBezTo>
                  <a:cubicBezTo>
                    <a:pt x="69" y="13"/>
                    <a:pt x="16" y="48"/>
                    <a:pt x="8" y="113"/>
                  </a:cubicBezTo>
                  <a:cubicBezTo>
                    <a:pt x="1" y="169"/>
                    <a:pt x="35" y="241"/>
                    <a:pt x="96" y="250"/>
                  </a:cubicBezTo>
                  <a:cubicBezTo>
                    <a:pt x="217" y="268"/>
                    <a:pt x="335" y="302"/>
                    <a:pt x="449" y="344"/>
                  </a:cubicBezTo>
                  <a:cubicBezTo>
                    <a:pt x="463" y="350"/>
                    <a:pt x="477" y="352"/>
                    <a:pt x="490" y="352"/>
                  </a:cubicBezTo>
                  <a:cubicBezTo>
                    <a:pt x="534" y="352"/>
                    <a:pt x="578" y="328"/>
                    <a:pt x="612" y="302"/>
                  </a:cubicBezTo>
                  <a:cubicBezTo>
                    <a:pt x="617" y="299"/>
                    <a:pt x="621" y="299"/>
                    <a:pt x="624" y="295"/>
                  </a:cubicBezTo>
                  <a:cubicBezTo>
                    <a:pt x="658" y="264"/>
                    <a:pt x="670" y="204"/>
                    <a:pt x="658" y="158"/>
                  </a:cubicBezTo>
                  <a:cubicBezTo>
                    <a:pt x="658" y="154"/>
                    <a:pt x="654" y="146"/>
                    <a:pt x="654" y="143"/>
                  </a:cubicBezTo>
                  <a:cubicBezTo>
                    <a:pt x="640" y="90"/>
                    <a:pt x="594" y="36"/>
                    <a:pt x="537" y="25"/>
                  </a:cubicBezTo>
                  <a:cubicBezTo>
                    <a:pt x="442" y="9"/>
                    <a:pt x="349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832;p61"/>
            <p:cNvSpPr/>
            <p:nvPr/>
          </p:nvSpPr>
          <p:spPr>
            <a:xfrm flipH="1">
              <a:off x="7120723" y="2301696"/>
              <a:ext cx="18544" cy="11525"/>
            </a:xfrm>
            <a:custGeom>
              <a:avLst/>
              <a:gdLst/>
              <a:ahLst/>
              <a:cxnLst/>
              <a:rect l="l" t="t" r="r" b="b"/>
              <a:pathLst>
                <a:path w="568" h="353" extrusionOk="0">
                  <a:moveTo>
                    <a:pt x="129" y="1"/>
                  </a:moveTo>
                  <a:cubicBezTo>
                    <a:pt x="81" y="1"/>
                    <a:pt x="33" y="40"/>
                    <a:pt x="20" y="86"/>
                  </a:cubicBezTo>
                  <a:cubicBezTo>
                    <a:pt x="1" y="151"/>
                    <a:pt x="43" y="208"/>
                    <a:pt x="99" y="231"/>
                  </a:cubicBezTo>
                  <a:cubicBezTo>
                    <a:pt x="164" y="258"/>
                    <a:pt x="229" y="284"/>
                    <a:pt x="297" y="307"/>
                  </a:cubicBezTo>
                  <a:cubicBezTo>
                    <a:pt x="343" y="327"/>
                    <a:pt x="390" y="352"/>
                    <a:pt x="438" y="352"/>
                  </a:cubicBezTo>
                  <a:cubicBezTo>
                    <a:pt x="462" y="352"/>
                    <a:pt x="486" y="346"/>
                    <a:pt x="510" y="330"/>
                  </a:cubicBezTo>
                  <a:cubicBezTo>
                    <a:pt x="548" y="300"/>
                    <a:pt x="568" y="258"/>
                    <a:pt x="556" y="212"/>
                  </a:cubicBezTo>
                  <a:cubicBezTo>
                    <a:pt x="533" y="121"/>
                    <a:pt x="450" y="105"/>
                    <a:pt x="373" y="79"/>
                  </a:cubicBezTo>
                  <a:cubicBezTo>
                    <a:pt x="301" y="52"/>
                    <a:pt x="233" y="29"/>
                    <a:pt x="161" y="7"/>
                  </a:cubicBezTo>
                  <a:cubicBezTo>
                    <a:pt x="150" y="3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833;p61"/>
            <p:cNvSpPr/>
            <p:nvPr/>
          </p:nvSpPr>
          <p:spPr>
            <a:xfrm flipH="1">
              <a:off x="7122943" y="2346456"/>
              <a:ext cx="22755" cy="14887"/>
            </a:xfrm>
            <a:custGeom>
              <a:avLst/>
              <a:gdLst/>
              <a:ahLst/>
              <a:cxnLst/>
              <a:rect l="l" t="t" r="r" b="b"/>
              <a:pathLst>
                <a:path w="697" h="456" extrusionOk="0">
                  <a:moveTo>
                    <a:pt x="126" y="0"/>
                  </a:moveTo>
                  <a:cubicBezTo>
                    <a:pt x="44" y="0"/>
                    <a:pt x="1" y="127"/>
                    <a:pt x="80" y="171"/>
                  </a:cubicBezTo>
                  <a:cubicBezTo>
                    <a:pt x="182" y="233"/>
                    <a:pt x="278" y="297"/>
                    <a:pt x="369" y="366"/>
                  </a:cubicBezTo>
                  <a:cubicBezTo>
                    <a:pt x="436" y="416"/>
                    <a:pt x="493" y="455"/>
                    <a:pt x="563" y="455"/>
                  </a:cubicBezTo>
                  <a:cubicBezTo>
                    <a:pt x="588" y="455"/>
                    <a:pt x="616" y="450"/>
                    <a:pt x="647" y="438"/>
                  </a:cubicBezTo>
                  <a:cubicBezTo>
                    <a:pt x="673" y="430"/>
                    <a:pt x="689" y="411"/>
                    <a:pt x="689" y="384"/>
                  </a:cubicBezTo>
                  <a:cubicBezTo>
                    <a:pt x="696" y="266"/>
                    <a:pt x="624" y="198"/>
                    <a:pt x="517" y="145"/>
                  </a:cubicBezTo>
                  <a:cubicBezTo>
                    <a:pt x="403" y="84"/>
                    <a:pt x="278" y="42"/>
                    <a:pt x="152" y="4"/>
                  </a:cubicBezTo>
                  <a:cubicBezTo>
                    <a:pt x="143" y="1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834;p61"/>
            <p:cNvSpPr/>
            <p:nvPr/>
          </p:nvSpPr>
          <p:spPr>
            <a:xfrm flipH="1">
              <a:off x="7160814" y="2330817"/>
              <a:ext cx="19229" cy="12439"/>
            </a:xfrm>
            <a:custGeom>
              <a:avLst/>
              <a:gdLst/>
              <a:ahLst/>
              <a:cxnLst/>
              <a:rect l="l" t="t" r="r" b="b"/>
              <a:pathLst>
                <a:path w="589" h="381" extrusionOk="0">
                  <a:moveTo>
                    <a:pt x="130" y="0"/>
                  </a:moveTo>
                  <a:cubicBezTo>
                    <a:pt x="48" y="0"/>
                    <a:pt x="0" y="122"/>
                    <a:pt x="83" y="183"/>
                  </a:cubicBezTo>
                  <a:cubicBezTo>
                    <a:pt x="151" y="229"/>
                    <a:pt x="220" y="278"/>
                    <a:pt x="288" y="320"/>
                  </a:cubicBezTo>
                  <a:cubicBezTo>
                    <a:pt x="318" y="338"/>
                    <a:pt x="349" y="366"/>
                    <a:pt x="383" y="373"/>
                  </a:cubicBezTo>
                  <a:cubicBezTo>
                    <a:pt x="400" y="378"/>
                    <a:pt x="424" y="380"/>
                    <a:pt x="448" y="380"/>
                  </a:cubicBezTo>
                  <a:cubicBezTo>
                    <a:pt x="472" y="380"/>
                    <a:pt x="495" y="378"/>
                    <a:pt x="513" y="377"/>
                  </a:cubicBezTo>
                  <a:cubicBezTo>
                    <a:pt x="558" y="369"/>
                    <a:pt x="588" y="327"/>
                    <a:pt x="566" y="282"/>
                  </a:cubicBezTo>
                  <a:cubicBezTo>
                    <a:pt x="527" y="217"/>
                    <a:pt x="490" y="171"/>
                    <a:pt x="413" y="133"/>
                  </a:cubicBezTo>
                  <a:cubicBezTo>
                    <a:pt x="334" y="96"/>
                    <a:pt x="258" y="57"/>
                    <a:pt x="181" y="15"/>
                  </a:cubicBezTo>
                  <a:cubicBezTo>
                    <a:pt x="163" y="5"/>
                    <a:pt x="146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835;p61"/>
            <p:cNvSpPr/>
            <p:nvPr/>
          </p:nvSpPr>
          <p:spPr>
            <a:xfrm flipH="1">
              <a:off x="7274688" y="2366664"/>
              <a:ext cx="25302" cy="19850"/>
            </a:xfrm>
            <a:custGeom>
              <a:avLst/>
              <a:gdLst/>
              <a:ahLst/>
              <a:cxnLst/>
              <a:rect l="l" t="t" r="r" b="b"/>
              <a:pathLst>
                <a:path w="775" h="608" extrusionOk="0">
                  <a:moveTo>
                    <a:pt x="125" y="1"/>
                  </a:moveTo>
                  <a:cubicBezTo>
                    <a:pt x="45" y="1"/>
                    <a:pt x="0" y="110"/>
                    <a:pt x="80" y="168"/>
                  </a:cubicBezTo>
                  <a:cubicBezTo>
                    <a:pt x="175" y="237"/>
                    <a:pt x="267" y="317"/>
                    <a:pt x="354" y="396"/>
                  </a:cubicBezTo>
                  <a:cubicBezTo>
                    <a:pt x="434" y="465"/>
                    <a:pt x="510" y="583"/>
                    <a:pt x="616" y="605"/>
                  </a:cubicBezTo>
                  <a:cubicBezTo>
                    <a:pt x="625" y="607"/>
                    <a:pt x="633" y="608"/>
                    <a:pt x="642" y="608"/>
                  </a:cubicBezTo>
                  <a:cubicBezTo>
                    <a:pt x="720" y="608"/>
                    <a:pt x="774" y="544"/>
                    <a:pt x="761" y="461"/>
                  </a:cubicBezTo>
                  <a:cubicBezTo>
                    <a:pt x="734" y="343"/>
                    <a:pt x="597" y="267"/>
                    <a:pt x="506" y="198"/>
                  </a:cubicBezTo>
                  <a:cubicBezTo>
                    <a:pt x="400" y="123"/>
                    <a:pt x="289" y="70"/>
                    <a:pt x="172" y="12"/>
                  </a:cubicBezTo>
                  <a:cubicBezTo>
                    <a:pt x="155" y="4"/>
                    <a:pt x="140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836;p61"/>
            <p:cNvSpPr/>
            <p:nvPr/>
          </p:nvSpPr>
          <p:spPr>
            <a:xfrm flipH="1">
              <a:off x="7308642" y="2323472"/>
              <a:ext cx="22723" cy="20013"/>
            </a:xfrm>
            <a:custGeom>
              <a:avLst/>
              <a:gdLst/>
              <a:ahLst/>
              <a:cxnLst/>
              <a:rect l="l" t="t" r="r" b="b"/>
              <a:pathLst>
                <a:path w="696" h="613" extrusionOk="0">
                  <a:moveTo>
                    <a:pt x="113" y="0"/>
                  </a:moveTo>
                  <a:cubicBezTo>
                    <a:pt x="44" y="0"/>
                    <a:pt x="0" y="85"/>
                    <a:pt x="34" y="145"/>
                  </a:cubicBezTo>
                  <a:cubicBezTo>
                    <a:pt x="91" y="259"/>
                    <a:pt x="182" y="347"/>
                    <a:pt x="273" y="438"/>
                  </a:cubicBezTo>
                  <a:cubicBezTo>
                    <a:pt x="356" y="521"/>
                    <a:pt x="441" y="612"/>
                    <a:pt x="561" y="612"/>
                  </a:cubicBezTo>
                  <a:cubicBezTo>
                    <a:pt x="573" y="612"/>
                    <a:pt x="586" y="611"/>
                    <a:pt x="600" y="609"/>
                  </a:cubicBezTo>
                  <a:cubicBezTo>
                    <a:pt x="654" y="598"/>
                    <a:pt x="691" y="540"/>
                    <a:pt x="691" y="488"/>
                  </a:cubicBezTo>
                  <a:cubicBezTo>
                    <a:pt x="696" y="351"/>
                    <a:pt x="559" y="267"/>
                    <a:pt x="459" y="195"/>
                  </a:cubicBezTo>
                  <a:cubicBezTo>
                    <a:pt x="357" y="119"/>
                    <a:pt x="258" y="47"/>
                    <a:pt x="140" y="5"/>
                  </a:cubicBezTo>
                  <a:cubicBezTo>
                    <a:pt x="131" y="2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837;p61"/>
            <p:cNvSpPr/>
            <p:nvPr/>
          </p:nvSpPr>
          <p:spPr>
            <a:xfrm flipH="1">
              <a:off x="7257744" y="2333495"/>
              <a:ext cx="25922" cy="20927"/>
            </a:xfrm>
            <a:custGeom>
              <a:avLst/>
              <a:gdLst/>
              <a:ahLst/>
              <a:cxnLst/>
              <a:rect l="l" t="t" r="r" b="b"/>
              <a:pathLst>
                <a:path w="794" h="641" extrusionOk="0">
                  <a:moveTo>
                    <a:pt x="116" y="1"/>
                  </a:moveTo>
                  <a:cubicBezTo>
                    <a:pt x="54" y="1"/>
                    <a:pt x="0" y="81"/>
                    <a:pt x="37" y="139"/>
                  </a:cubicBezTo>
                  <a:cubicBezTo>
                    <a:pt x="70" y="192"/>
                    <a:pt x="90" y="249"/>
                    <a:pt x="128" y="298"/>
                  </a:cubicBezTo>
                  <a:cubicBezTo>
                    <a:pt x="170" y="352"/>
                    <a:pt x="211" y="398"/>
                    <a:pt x="257" y="439"/>
                  </a:cubicBezTo>
                  <a:cubicBezTo>
                    <a:pt x="299" y="481"/>
                    <a:pt x="344" y="515"/>
                    <a:pt x="386" y="553"/>
                  </a:cubicBezTo>
                  <a:cubicBezTo>
                    <a:pt x="451" y="603"/>
                    <a:pt x="508" y="621"/>
                    <a:pt x="588" y="637"/>
                  </a:cubicBezTo>
                  <a:cubicBezTo>
                    <a:pt x="600" y="639"/>
                    <a:pt x="612" y="641"/>
                    <a:pt x="623" y="641"/>
                  </a:cubicBezTo>
                  <a:cubicBezTo>
                    <a:pt x="737" y="641"/>
                    <a:pt x="793" y="510"/>
                    <a:pt x="717" y="416"/>
                  </a:cubicBezTo>
                  <a:cubicBezTo>
                    <a:pt x="675" y="363"/>
                    <a:pt x="644" y="325"/>
                    <a:pt x="592" y="291"/>
                  </a:cubicBezTo>
                  <a:cubicBezTo>
                    <a:pt x="542" y="261"/>
                    <a:pt x="493" y="230"/>
                    <a:pt x="447" y="196"/>
                  </a:cubicBezTo>
                  <a:cubicBezTo>
                    <a:pt x="352" y="135"/>
                    <a:pt x="249" y="82"/>
                    <a:pt x="162" y="17"/>
                  </a:cubicBezTo>
                  <a:cubicBezTo>
                    <a:pt x="147" y="6"/>
                    <a:pt x="131" y="1"/>
                    <a:pt x="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838;p61"/>
            <p:cNvSpPr/>
            <p:nvPr/>
          </p:nvSpPr>
          <p:spPr>
            <a:xfrm flipH="1">
              <a:off x="7195322" y="2351287"/>
              <a:ext cx="27914" cy="23931"/>
            </a:xfrm>
            <a:custGeom>
              <a:avLst/>
              <a:gdLst/>
              <a:ahLst/>
              <a:cxnLst/>
              <a:rect l="l" t="t" r="r" b="b"/>
              <a:pathLst>
                <a:path w="855" h="733" extrusionOk="0">
                  <a:moveTo>
                    <a:pt x="15" y="1"/>
                  </a:moveTo>
                  <a:cubicBezTo>
                    <a:pt x="7" y="1"/>
                    <a:pt x="1" y="15"/>
                    <a:pt x="7" y="23"/>
                  </a:cubicBezTo>
                  <a:cubicBezTo>
                    <a:pt x="67" y="95"/>
                    <a:pt x="94" y="195"/>
                    <a:pt x="144" y="271"/>
                  </a:cubicBezTo>
                  <a:cubicBezTo>
                    <a:pt x="193" y="343"/>
                    <a:pt x="246" y="408"/>
                    <a:pt x="304" y="469"/>
                  </a:cubicBezTo>
                  <a:cubicBezTo>
                    <a:pt x="410" y="578"/>
                    <a:pt x="538" y="732"/>
                    <a:pt x="697" y="732"/>
                  </a:cubicBezTo>
                  <a:cubicBezTo>
                    <a:pt x="713" y="732"/>
                    <a:pt x="731" y="731"/>
                    <a:pt x="748" y="727"/>
                  </a:cubicBezTo>
                  <a:cubicBezTo>
                    <a:pt x="805" y="711"/>
                    <a:pt x="855" y="647"/>
                    <a:pt x="851" y="590"/>
                  </a:cubicBezTo>
                  <a:cubicBezTo>
                    <a:pt x="836" y="408"/>
                    <a:pt x="653" y="332"/>
                    <a:pt x="513" y="241"/>
                  </a:cubicBezTo>
                  <a:cubicBezTo>
                    <a:pt x="444" y="195"/>
                    <a:pt x="372" y="157"/>
                    <a:pt x="295" y="118"/>
                  </a:cubicBezTo>
                  <a:cubicBezTo>
                    <a:pt x="212" y="76"/>
                    <a:pt x="102" y="58"/>
                    <a:pt x="22" y="4"/>
                  </a:cubicBezTo>
                  <a:cubicBezTo>
                    <a:pt x="19" y="2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839;p61"/>
            <p:cNvSpPr/>
            <p:nvPr/>
          </p:nvSpPr>
          <p:spPr>
            <a:xfrm flipH="1">
              <a:off x="7357058" y="2296472"/>
              <a:ext cx="13190" cy="13973"/>
            </a:xfrm>
            <a:custGeom>
              <a:avLst/>
              <a:gdLst/>
              <a:ahLst/>
              <a:cxnLst/>
              <a:rect l="l" t="t" r="r" b="b"/>
              <a:pathLst>
                <a:path w="404" h="428" extrusionOk="0">
                  <a:moveTo>
                    <a:pt x="112" y="1"/>
                  </a:moveTo>
                  <a:cubicBezTo>
                    <a:pt x="96" y="1"/>
                    <a:pt x="80" y="5"/>
                    <a:pt x="65" y="14"/>
                  </a:cubicBezTo>
                  <a:cubicBezTo>
                    <a:pt x="27" y="33"/>
                    <a:pt x="1" y="86"/>
                    <a:pt x="20" y="125"/>
                  </a:cubicBezTo>
                  <a:cubicBezTo>
                    <a:pt x="23" y="144"/>
                    <a:pt x="31" y="174"/>
                    <a:pt x="43" y="197"/>
                  </a:cubicBezTo>
                  <a:cubicBezTo>
                    <a:pt x="54" y="216"/>
                    <a:pt x="62" y="235"/>
                    <a:pt x="73" y="258"/>
                  </a:cubicBezTo>
                  <a:cubicBezTo>
                    <a:pt x="95" y="304"/>
                    <a:pt x="118" y="346"/>
                    <a:pt x="148" y="387"/>
                  </a:cubicBezTo>
                  <a:cubicBezTo>
                    <a:pt x="172" y="415"/>
                    <a:pt x="208" y="427"/>
                    <a:pt x="243" y="427"/>
                  </a:cubicBezTo>
                  <a:cubicBezTo>
                    <a:pt x="275" y="427"/>
                    <a:pt x="307" y="417"/>
                    <a:pt x="331" y="398"/>
                  </a:cubicBezTo>
                  <a:cubicBezTo>
                    <a:pt x="385" y="356"/>
                    <a:pt x="404" y="281"/>
                    <a:pt x="366" y="220"/>
                  </a:cubicBezTo>
                  <a:cubicBezTo>
                    <a:pt x="343" y="178"/>
                    <a:pt x="304" y="144"/>
                    <a:pt x="271" y="106"/>
                  </a:cubicBezTo>
                  <a:cubicBezTo>
                    <a:pt x="240" y="79"/>
                    <a:pt x="217" y="49"/>
                    <a:pt x="183" y="30"/>
                  </a:cubicBezTo>
                  <a:cubicBezTo>
                    <a:pt x="162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840;p61"/>
            <p:cNvSpPr/>
            <p:nvPr/>
          </p:nvSpPr>
          <p:spPr>
            <a:xfrm flipH="1">
              <a:off x="7204137" y="2428760"/>
              <a:ext cx="23408" cy="16813"/>
            </a:xfrm>
            <a:custGeom>
              <a:avLst/>
              <a:gdLst/>
              <a:ahLst/>
              <a:cxnLst/>
              <a:rect l="l" t="t" r="r" b="b"/>
              <a:pathLst>
                <a:path w="717" h="515" extrusionOk="0">
                  <a:moveTo>
                    <a:pt x="156" y="1"/>
                  </a:moveTo>
                  <a:cubicBezTo>
                    <a:pt x="72" y="1"/>
                    <a:pt x="1" y="102"/>
                    <a:pt x="78" y="179"/>
                  </a:cubicBezTo>
                  <a:cubicBezTo>
                    <a:pt x="154" y="258"/>
                    <a:pt x="238" y="331"/>
                    <a:pt x="325" y="400"/>
                  </a:cubicBezTo>
                  <a:cubicBezTo>
                    <a:pt x="397" y="453"/>
                    <a:pt x="510" y="514"/>
                    <a:pt x="603" y="514"/>
                  </a:cubicBezTo>
                  <a:cubicBezTo>
                    <a:pt x="608" y="514"/>
                    <a:pt x="613" y="514"/>
                    <a:pt x="618" y="514"/>
                  </a:cubicBezTo>
                  <a:cubicBezTo>
                    <a:pt x="678" y="509"/>
                    <a:pt x="717" y="449"/>
                    <a:pt x="686" y="395"/>
                  </a:cubicBezTo>
                  <a:cubicBezTo>
                    <a:pt x="648" y="319"/>
                    <a:pt x="545" y="247"/>
                    <a:pt x="477" y="205"/>
                  </a:cubicBezTo>
                  <a:cubicBezTo>
                    <a:pt x="390" y="152"/>
                    <a:pt x="306" y="91"/>
                    <a:pt x="226" y="26"/>
                  </a:cubicBezTo>
                  <a:cubicBezTo>
                    <a:pt x="204" y="8"/>
                    <a:pt x="180" y="1"/>
                    <a:pt x="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841;p61"/>
            <p:cNvSpPr/>
            <p:nvPr/>
          </p:nvSpPr>
          <p:spPr>
            <a:xfrm flipH="1">
              <a:off x="7172502" y="2411783"/>
              <a:ext cx="31505" cy="20601"/>
            </a:xfrm>
            <a:custGeom>
              <a:avLst/>
              <a:gdLst/>
              <a:ahLst/>
              <a:cxnLst/>
              <a:rect l="l" t="t" r="r" b="b"/>
              <a:pathLst>
                <a:path w="965" h="631" extrusionOk="0">
                  <a:moveTo>
                    <a:pt x="152" y="1"/>
                  </a:moveTo>
                  <a:cubicBezTo>
                    <a:pt x="55" y="1"/>
                    <a:pt x="1" y="108"/>
                    <a:pt x="68" y="185"/>
                  </a:cubicBezTo>
                  <a:cubicBezTo>
                    <a:pt x="163" y="299"/>
                    <a:pt x="280" y="376"/>
                    <a:pt x="403" y="455"/>
                  </a:cubicBezTo>
                  <a:cubicBezTo>
                    <a:pt x="513" y="529"/>
                    <a:pt x="641" y="631"/>
                    <a:pt x="777" y="631"/>
                  </a:cubicBezTo>
                  <a:cubicBezTo>
                    <a:pt x="781" y="631"/>
                    <a:pt x="786" y="631"/>
                    <a:pt x="790" y="630"/>
                  </a:cubicBezTo>
                  <a:cubicBezTo>
                    <a:pt x="904" y="627"/>
                    <a:pt x="965" y="516"/>
                    <a:pt x="915" y="413"/>
                  </a:cubicBezTo>
                  <a:cubicBezTo>
                    <a:pt x="855" y="292"/>
                    <a:pt x="691" y="227"/>
                    <a:pt x="573" y="167"/>
                  </a:cubicBezTo>
                  <a:cubicBezTo>
                    <a:pt x="445" y="98"/>
                    <a:pt x="319" y="34"/>
                    <a:pt x="174" y="3"/>
                  </a:cubicBezTo>
                  <a:cubicBezTo>
                    <a:pt x="167" y="1"/>
                    <a:pt x="15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842;p61"/>
            <p:cNvSpPr/>
            <p:nvPr/>
          </p:nvSpPr>
          <p:spPr>
            <a:xfrm flipH="1">
              <a:off x="7106684" y="2456739"/>
              <a:ext cx="27848" cy="16389"/>
            </a:xfrm>
            <a:custGeom>
              <a:avLst/>
              <a:gdLst/>
              <a:ahLst/>
              <a:cxnLst/>
              <a:rect l="l" t="t" r="r" b="b"/>
              <a:pathLst>
                <a:path w="853" h="502" extrusionOk="0">
                  <a:moveTo>
                    <a:pt x="190" y="1"/>
                  </a:moveTo>
                  <a:cubicBezTo>
                    <a:pt x="163" y="1"/>
                    <a:pt x="135" y="2"/>
                    <a:pt x="107" y="6"/>
                  </a:cubicBezTo>
                  <a:cubicBezTo>
                    <a:pt x="19" y="17"/>
                    <a:pt x="0" y="143"/>
                    <a:pt x="58" y="200"/>
                  </a:cubicBezTo>
                  <a:cubicBezTo>
                    <a:pt x="133" y="276"/>
                    <a:pt x="228" y="326"/>
                    <a:pt x="328" y="375"/>
                  </a:cubicBezTo>
                  <a:cubicBezTo>
                    <a:pt x="430" y="428"/>
                    <a:pt x="529" y="493"/>
                    <a:pt x="647" y="501"/>
                  </a:cubicBezTo>
                  <a:cubicBezTo>
                    <a:pt x="652" y="501"/>
                    <a:pt x="658" y="501"/>
                    <a:pt x="663" y="501"/>
                  </a:cubicBezTo>
                  <a:cubicBezTo>
                    <a:pt x="810" y="501"/>
                    <a:pt x="853" y="307"/>
                    <a:pt x="768" y="208"/>
                  </a:cubicBezTo>
                  <a:cubicBezTo>
                    <a:pt x="693" y="120"/>
                    <a:pt x="552" y="78"/>
                    <a:pt x="442" y="45"/>
                  </a:cubicBezTo>
                  <a:cubicBezTo>
                    <a:pt x="358" y="18"/>
                    <a:pt x="27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843;p61"/>
            <p:cNvSpPr/>
            <p:nvPr/>
          </p:nvSpPr>
          <p:spPr>
            <a:xfrm flipH="1">
              <a:off x="7128232" y="2403817"/>
              <a:ext cx="26183" cy="16781"/>
            </a:xfrm>
            <a:custGeom>
              <a:avLst/>
              <a:gdLst/>
              <a:ahLst/>
              <a:cxnLst/>
              <a:rect l="l" t="t" r="r" b="b"/>
              <a:pathLst>
                <a:path w="802" h="514" extrusionOk="0">
                  <a:moveTo>
                    <a:pt x="119" y="1"/>
                  </a:moveTo>
                  <a:cubicBezTo>
                    <a:pt x="42" y="1"/>
                    <a:pt x="0" y="118"/>
                    <a:pt x="77" y="160"/>
                  </a:cubicBezTo>
                  <a:cubicBezTo>
                    <a:pt x="180" y="213"/>
                    <a:pt x="279" y="278"/>
                    <a:pt x="370" y="350"/>
                  </a:cubicBezTo>
                  <a:cubicBezTo>
                    <a:pt x="412" y="380"/>
                    <a:pt x="446" y="415"/>
                    <a:pt x="488" y="445"/>
                  </a:cubicBezTo>
                  <a:cubicBezTo>
                    <a:pt x="537" y="479"/>
                    <a:pt x="594" y="490"/>
                    <a:pt x="651" y="509"/>
                  </a:cubicBezTo>
                  <a:cubicBezTo>
                    <a:pt x="660" y="512"/>
                    <a:pt x="669" y="514"/>
                    <a:pt x="677" y="514"/>
                  </a:cubicBezTo>
                  <a:cubicBezTo>
                    <a:pt x="747" y="514"/>
                    <a:pt x="802" y="426"/>
                    <a:pt x="761" y="365"/>
                  </a:cubicBezTo>
                  <a:cubicBezTo>
                    <a:pt x="728" y="315"/>
                    <a:pt x="705" y="262"/>
                    <a:pt x="655" y="224"/>
                  </a:cubicBezTo>
                  <a:cubicBezTo>
                    <a:pt x="605" y="190"/>
                    <a:pt x="541" y="164"/>
                    <a:pt x="484" y="137"/>
                  </a:cubicBezTo>
                  <a:cubicBezTo>
                    <a:pt x="374" y="87"/>
                    <a:pt x="260" y="41"/>
                    <a:pt x="142" y="4"/>
                  </a:cubicBezTo>
                  <a:cubicBezTo>
                    <a:pt x="134" y="2"/>
                    <a:pt x="126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844;p61"/>
            <p:cNvSpPr/>
            <p:nvPr/>
          </p:nvSpPr>
          <p:spPr>
            <a:xfrm flipH="1">
              <a:off x="7069466" y="2439403"/>
              <a:ext cx="19719" cy="11329"/>
            </a:xfrm>
            <a:custGeom>
              <a:avLst/>
              <a:gdLst/>
              <a:ahLst/>
              <a:cxnLst/>
              <a:rect l="l" t="t" r="r" b="b"/>
              <a:pathLst>
                <a:path w="604" h="347" extrusionOk="0">
                  <a:moveTo>
                    <a:pt x="61" y="0"/>
                  </a:moveTo>
                  <a:cubicBezTo>
                    <a:pt x="13" y="0"/>
                    <a:pt x="1" y="75"/>
                    <a:pt x="41" y="96"/>
                  </a:cubicBezTo>
                  <a:cubicBezTo>
                    <a:pt x="159" y="160"/>
                    <a:pt x="273" y="252"/>
                    <a:pt x="383" y="328"/>
                  </a:cubicBezTo>
                  <a:cubicBezTo>
                    <a:pt x="403" y="341"/>
                    <a:pt x="428" y="347"/>
                    <a:pt x="453" y="347"/>
                  </a:cubicBezTo>
                  <a:cubicBezTo>
                    <a:pt x="479" y="347"/>
                    <a:pt x="506" y="340"/>
                    <a:pt x="527" y="328"/>
                  </a:cubicBezTo>
                  <a:cubicBezTo>
                    <a:pt x="532" y="325"/>
                    <a:pt x="535" y="320"/>
                    <a:pt x="543" y="320"/>
                  </a:cubicBezTo>
                  <a:cubicBezTo>
                    <a:pt x="573" y="302"/>
                    <a:pt x="604" y="260"/>
                    <a:pt x="600" y="221"/>
                  </a:cubicBezTo>
                  <a:cubicBezTo>
                    <a:pt x="600" y="214"/>
                    <a:pt x="596" y="211"/>
                    <a:pt x="596" y="206"/>
                  </a:cubicBezTo>
                  <a:cubicBezTo>
                    <a:pt x="588" y="142"/>
                    <a:pt x="558" y="88"/>
                    <a:pt x="493" y="69"/>
                  </a:cubicBezTo>
                  <a:cubicBezTo>
                    <a:pt x="421" y="46"/>
                    <a:pt x="349" y="28"/>
                    <a:pt x="276" y="13"/>
                  </a:cubicBezTo>
                  <a:cubicBezTo>
                    <a:pt x="208" y="1"/>
                    <a:pt x="136" y="9"/>
                    <a:pt x="67" y="1"/>
                  </a:cubicBezTo>
                  <a:cubicBezTo>
                    <a:pt x="65" y="0"/>
                    <a:pt x="63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845;p61"/>
            <p:cNvSpPr/>
            <p:nvPr/>
          </p:nvSpPr>
          <p:spPr>
            <a:xfrm flipH="1">
              <a:off x="7071327" y="2383804"/>
              <a:ext cx="40124" cy="18903"/>
            </a:xfrm>
            <a:custGeom>
              <a:avLst/>
              <a:gdLst/>
              <a:ahLst/>
              <a:cxnLst/>
              <a:rect l="l" t="t" r="r" b="b"/>
              <a:pathLst>
                <a:path w="1229" h="579" extrusionOk="0">
                  <a:moveTo>
                    <a:pt x="287" y="1"/>
                  </a:moveTo>
                  <a:cubicBezTo>
                    <a:pt x="240" y="1"/>
                    <a:pt x="195" y="3"/>
                    <a:pt x="153" y="8"/>
                  </a:cubicBezTo>
                  <a:cubicBezTo>
                    <a:pt x="65" y="16"/>
                    <a:pt x="0" y="149"/>
                    <a:pt x="100" y="194"/>
                  </a:cubicBezTo>
                  <a:cubicBezTo>
                    <a:pt x="270" y="275"/>
                    <a:pt x="445" y="328"/>
                    <a:pt x="616" y="408"/>
                  </a:cubicBezTo>
                  <a:cubicBezTo>
                    <a:pt x="773" y="482"/>
                    <a:pt x="908" y="579"/>
                    <a:pt x="1085" y="579"/>
                  </a:cubicBezTo>
                  <a:cubicBezTo>
                    <a:pt x="1089" y="579"/>
                    <a:pt x="1092" y="579"/>
                    <a:pt x="1095" y="579"/>
                  </a:cubicBezTo>
                  <a:cubicBezTo>
                    <a:pt x="1156" y="575"/>
                    <a:pt x="1228" y="506"/>
                    <a:pt x="1198" y="438"/>
                  </a:cubicBezTo>
                  <a:cubicBezTo>
                    <a:pt x="1072" y="135"/>
                    <a:pt x="626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846;p61"/>
            <p:cNvSpPr/>
            <p:nvPr/>
          </p:nvSpPr>
          <p:spPr>
            <a:xfrm flipH="1">
              <a:off x="7185887" y="1800589"/>
              <a:ext cx="669796" cy="628334"/>
            </a:xfrm>
            <a:custGeom>
              <a:avLst/>
              <a:gdLst/>
              <a:ahLst/>
              <a:cxnLst/>
              <a:rect l="l" t="t" r="r" b="b"/>
              <a:pathLst>
                <a:path w="20516" h="19246" extrusionOk="0">
                  <a:moveTo>
                    <a:pt x="12371" y="0"/>
                  </a:moveTo>
                  <a:cubicBezTo>
                    <a:pt x="10886" y="0"/>
                    <a:pt x="10119" y="5006"/>
                    <a:pt x="10216" y="8067"/>
                  </a:cubicBezTo>
                  <a:cubicBezTo>
                    <a:pt x="9992" y="7779"/>
                    <a:pt x="9756" y="7500"/>
                    <a:pt x="9513" y="7231"/>
                  </a:cubicBezTo>
                  <a:cubicBezTo>
                    <a:pt x="8607" y="6235"/>
                    <a:pt x="7570" y="5322"/>
                    <a:pt x="6414" y="4562"/>
                  </a:cubicBezTo>
                  <a:cubicBezTo>
                    <a:pt x="5650" y="4056"/>
                    <a:pt x="4783" y="3474"/>
                    <a:pt x="3817" y="3341"/>
                  </a:cubicBezTo>
                  <a:cubicBezTo>
                    <a:pt x="3725" y="3328"/>
                    <a:pt x="3633" y="3322"/>
                    <a:pt x="3541" y="3322"/>
                  </a:cubicBezTo>
                  <a:cubicBezTo>
                    <a:pt x="2954" y="3322"/>
                    <a:pt x="2393" y="3588"/>
                    <a:pt x="2300" y="4166"/>
                  </a:cubicBezTo>
                  <a:cubicBezTo>
                    <a:pt x="2209" y="4714"/>
                    <a:pt x="2490" y="5322"/>
                    <a:pt x="2848" y="5752"/>
                  </a:cubicBezTo>
                  <a:cubicBezTo>
                    <a:pt x="3197" y="6166"/>
                    <a:pt x="3715" y="6691"/>
                    <a:pt x="4243" y="6926"/>
                  </a:cubicBezTo>
                  <a:cubicBezTo>
                    <a:pt x="4241" y="6926"/>
                    <a:pt x="2845" y="6306"/>
                    <a:pt x="1707" y="6306"/>
                  </a:cubicBezTo>
                  <a:cubicBezTo>
                    <a:pt x="1016" y="6306"/>
                    <a:pt x="419" y="6535"/>
                    <a:pt x="286" y="7268"/>
                  </a:cubicBezTo>
                  <a:cubicBezTo>
                    <a:pt x="0" y="8835"/>
                    <a:pt x="5426" y="10109"/>
                    <a:pt x="8479" y="10197"/>
                  </a:cubicBezTo>
                  <a:cubicBezTo>
                    <a:pt x="7426" y="10899"/>
                    <a:pt x="6429" y="11729"/>
                    <a:pt x="5551" y="12678"/>
                  </a:cubicBezTo>
                  <a:cubicBezTo>
                    <a:pt x="4927" y="13356"/>
                    <a:pt x="4213" y="14116"/>
                    <a:pt x="3924" y="15044"/>
                  </a:cubicBezTo>
                  <a:cubicBezTo>
                    <a:pt x="3718" y="15698"/>
                    <a:pt x="3852" y="16462"/>
                    <a:pt x="4490" y="16679"/>
                  </a:cubicBezTo>
                  <a:cubicBezTo>
                    <a:pt x="4635" y="16727"/>
                    <a:pt x="4789" y="16748"/>
                    <a:pt x="4947" y="16748"/>
                  </a:cubicBezTo>
                  <a:cubicBezTo>
                    <a:pt x="5360" y="16748"/>
                    <a:pt x="5797" y="16600"/>
                    <a:pt x="6144" y="16393"/>
                  </a:cubicBezTo>
                  <a:cubicBezTo>
                    <a:pt x="6608" y="16116"/>
                    <a:pt x="7212" y="15690"/>
                    <a:pt x="7531" y="15207"/>
                  </a:cubicBezTo>
                  <a:lnTo>
                    <a:pt x="7531" y="15207"/>
                  </a:lnTo>
                  <a:cubicBezTo>
                    <a:pt x="7520" y="15226"/>
                    <a:pt x="5874" y="18543"/>
                    <a:pt x="7730" y="19207"/>
                  </a:cubicBezTo>
                  <a:cubicBezTo>
                    <a:pt x="7802" y="19233"/>
                    <a:pt x="7875" y="19246"/>
                    <a:pt x="7948" y="19246"/>
                  </a:cubicBezTo>
                  <a:cubicBezTo>
                    <a:pt x="9326" y="19246"/>
                    <a:pt x="10744" y="14770"/>
                    <a:pt x="11379" y="11896"/>
                  </a:cubicBezTo>
                  <a:cubicBezTo>
                    <a:pt x="12136" y="12762"/>
                    <a:pt x="12995" y="13564"/>
                    <a:pt x="13942" y="14264"/>
                  </a:cubicBezTo>
                  <a:cubicBezTo>
                    <a:pt x="14680" y="14808"/>
                    <a:pt x="15516" y="15431"/>
                    <a:pt x="16470" y="15618"/>
                  </a:cubicBezTo>
                  <a:cubicBezTo>
                    <a:pt x="16595" y="15642"/>
                    <a:pt x="16723" y="15655"/>
                    <a:pt x="16849" y="15655"/>
                  </a:cubicBezTo>
                  <a:cubicBezTo>
                    <a:pt x="17400" y="15655"/>
                    <a:pt x="17915" y="15412"/>
                    <a:pt x="18033" y="14873"/>
                  </a:cubicBezTo>
                  <a:cubicBezTo>
                    <a:pt x="18147" y="14333"/>
                    <a:pt x="17904" y="13710"/>
                    <a:pt x="17565" y="13261"/>
                  </a:cubicBezTo>
                  <a:cubicBezTo>
                    <a:pt x="17238" y="12831"/>
                    <a:pt x="16751" y="12280"/>
                    <a:pt x="16235" y="12017"/>
                  </a:cubicBezTo>
                  <a:lnTo>
                    <a:pt x="16235" y="12017"/>
                  </a:lnTo>
                  <a:cubicBezTo>
                    <a:pt x="16240" y="12019"/>
                    <a:pt x="17723" y="12772"/>
                    <a:pt x="18886" y="12772"/>
                  </a:cubicBezTo>
                  <a:cubicBezTo>
                    <a:pt x="19513" y="12772"/>
                    <a:pt x="20048" y="12553"/>
                    <a:pt x="20208" y="11880"/>
                  </a:cubicBezTo>
                  <a:cubicBezTo>
                    <a:pt x="20515" y="10565"/>
                    <a:pt x="16714" y="9249"/>
                    <a:pt x="13694" y="8725"/>
                  </a:cubicBezTo>
                  <a:cubicBezTo>
                    <a:pt x="14440" y="7858"/>
                    <a:pt x="15113" y="6903"/>
                    <a:pt x="15668" y="5877"/>
                  </a:cubicBezTo>
                  <a:cubicBezTo>
                    <a:pt x="16105" y="5068"/>
                    <a:pt x="16607" y="4155"/>
                    <a:pt x="16656" y="3181"/>
                  </a:cubicBezTo>
                  <a:cubicBezTo>
                    <a:pt x="16691" y="2497"/>
                    <a:pt x="16375" y="1790"/>
                    <a:pt x="15698" y="1741"/>
                  </a:cubicBezTo>
                  <a:cubicBezTo>
                    <a:pt x="15666" y="1738"/>
                    <a:pt x="15635" y="1737"/>
                    <a:pt x="15603" y="1737"/>
                  </a:cubicBezTo>
                  <a:cubicBezTo>
                    <a:pt x="15081" y="1737"/>
                    <a:pt x="14543" y="2053"/>
                    <a:pt x="14170" y="2425"/>
                  </a:cubicBezTo>
                  <a:cubicBezTo>
                    <a:pt x="13794" y="2806"/>
                    <a:pt x="13320" y="3361"/>
                    <a:pt x="13126" y="3904"/>
                  </a:cubicBezTo>
                  <a:lnTo>
                    <a:pt x="13126" y="3904"/>
                  </a:lnTo>
                  <a:cubicBezTo>
                    <a:pt x="13213" y="3649"/>
                    <a:pt x="14330" y="179"/>
                    <a:pt x="12432" y="3"/>
                  </a:cubicBezTo>
                  <a:cubicBezTo>
                    <a:pt x="12412" y="1"/>
                    <a:pt x="12391" y="0"/>
                    <a:pt x="12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847;p61"/>
            <p:cNvSpPr/>
            <p:nvPr/>
          </p:nvSpPr>
          <p:spPr>
            <a:xfrm flipH="1">
              <a:off x="7382262" y="1933432"/>
              <a:ext cx="121188" cy="180182"/>
            </a:xfrm>
            <a:custGeom>
              <a:avLst/>
              <a:gdLst/>
              <a:ahLst/>
              <a:cxnLst/>
              <a:rect l="l" t="t" r="r" b="b"/>
              <a:pathLst>
                <a:path w="3712" h="5519" extrusionOk="0">
                  <a:moveTo>
                    <a:pt x="1872" y="1515"/>
                  </a:moveTo>
                  <a:lnTo>
                    <a:pt x="1872" y="1515"/>
                  </a:lnTo>
                  <a:cubicBezTo>
                    <a:pt x="1921" y="1873"/>
                    <a:pt x="1887" y="2257"/>
                    <a:pt x="1705" y="2573"/>
                  </a:cubicBezTo>
                  <a:cubicBezTo>
                    <a:pt x="1673" y="2627"/>
                    <a:pt x="1527" y="2873"/>
                    <a:pt x="1398" y="2873"/>
                  </a:cubicBezTo>
                  <a:cubicBezTo>
                    <a:pt x="1356" y="2873"/>
                    <a:pt x="1316" y="2846"/>
                    <a:pt x="1282" y="2778"/>
                  </a:cubicBezTo>
                  <a:cubicBezTo>
                    <a:pt x="1240" y="2690"/>
                    <a:pt x="1354" y="2409"/>
                    <a:pt x="1385" y="2318"/>
                  </a:cubicBezTo>
                  <a:cubicBezTo>
                    <a:pt x="1484" y="2040"/>
                    <a:pt x="1651" y="1755"/>
                    <a:pt x="1872" y="1515"/>
                  </a:cubicBezTo>
                  <a:close/>
                  <a:moveTo>
                    <a:pt x="1073" y="0"/>
                  </a:moveTo>
                  <a:cubicBezTo>
                    <a:pt x="1020" y="0"/>
                    <a:pt x="964" y="10"/>
                    <a:pt x="906" y="32"/>
                  </a:cubicBezTo>
                  <a:cubicBezTo>
                    <a:pt x="624" y="139"/>
                    <a:pt x="506" y="508"/>
                    <a:pt x="423" y="762"/>
                  </a:cubicBezTo>
                  <a:cubicBezTo>
                    <a:pt x="301" y="1116"/>
                    <a:pt x="245" y="1485"/>
                    <a:pt x="199" y="1854"/>
                  </a:cubicBezTo>
                  <a:cubicBezTo>
                    <a:pt x="77" y="2820"/>
                    <a:pt x="1" y="3835"/>
                    <a:pt x="115" y="4804"/>
                  </a:cubicBezTo>
                  <a:cubicBezTo>
                    <a:pt x="117" y="4825"/>
                    <a:pt x="132" y="4835"/>
                    <a:pt x="147" y="4835"/>
                  </a:cubicBezTo>
                  <a:cubicBezTo>
                    <a:pt x="162" y="4835"/>
                    <a:pt x="176" y="4825"/>
                    <a:pt x="176" y="4804"/>
                  </a:cubicBezTo>
                  <a:cubicBezTo>
                    <a:pt x="248" y="3496"/>
                    <a:pt x="138" y="2067"/>
                    <a:pt x="575" y="808"/>
                  </a:cubicBezTo>
                  <a:cubicBezTo>
                    <a:pt x="624" y="671"/>
                    <a:pt x="674" y="527"/>
                    <a:pt x="750" y="405"/>
                  </a:cubicBezTo>
                  <a:cubicBezTo>
                    <a:pt x="830" y="269"/>
                    <a:pt x="937" y="215"/>
                    <a:pt x="1047" y="215"/>
                  </a:cubicBezTo>
                  <a:cubicBezTo>
                    <a:pt x="1220" y="215"/>
                    <a:pt x="1401" y="348"/>
                    <a:pt x="1503" y="508"/>
                  </a:cubicBezTo>
                  <a:cubicBezTo>
                    <a:pt x="1655" y="748"/>
                    <a:pt x="1761" y="1021"/>
                    <a:pt x="1826" y="1299"/>
                  </a:cubicBezTo>
                  <a:cubicBezTo>
                    <a:pt x="1457" y="1648"/>
                    <a:pt x="1069" y="2250"/>
                    <a:pt x="1085" y="2778"/>
                  </a:cubicBezTo>
                  <a:cubicBezTo>
                    <a:pt x="1093" y="3011"/>
                    <a:pt x="1190" y="3097"/>
                    <a:pt x="1314" y="3097"/>
                  </a:cubicBezTo>
                  <a:cubicBezTo>
                    <a:pt x="1485" y="3097"/>
                    <a:pt x="1708" y="2934"/>
                    <a:pt x="1819" y="2766"/>
                  </a:cubicBezTo>
                  <a:cubicBezTo>
                    <a:pt x="2096" y="2344"/>
                    <a:pt x="2130" y="1839"/>
                    <a:pt x="2028" y="1360"/>
                  </a:cubicBezTo>
                  <a:cubicBezTo>
                    <a:pt x="2210" y="1196"/>
                    <a:pt x="2419" y="1071"/>
                    <a:pt x="2640" y="1002"/>
                  </a:cubicBezTo>
                  <a:cubicBezTo>
                    <a:pt x="2727" y="976"/>
                    <a:pt x="2803" y="964"/>
                    <a:pt x="2870" y="964"/>
                  </a:cubicBezTo>
                  <a:cubicBezTo>
                    <a:pt x="3311" y="964"/>
                    <a:pt x="3328" y="1490"/>
                    <a:pt x="3153" y="1850"/>
                  </a:cubicBezTo>
                  <a:cubicBezTo>
                    <a:pt x="3031" y="2097"/>
                    <a:pt x="2872" y="2333"/>
                    <a:pt x="2723" y="2561"/>
                  </a:cubicBezTo>
                  <a:cubicBezTo>
                    <a:pt x="2031" y="3610"/>
                    <a:pt x="1161" y="4534"/>
                    <a:pt x="168" y="5302"/>
                  </a:cubicBezTo>
                  <a:cubicBezTo>
                    <a:pt x="74" y="5374"/>
                    <a:pt x="132" y="5518"/>
                    <a:pt x="221" y="5518"/>
                  </a:cubicBezTo>
                  <a:cubicBezTo>
                    <a:pt x="241" y="5518"/>
                    <a:pt x="261" y="5512"/>
                    <a:pt x="282" y="5496"/>
                  </a:cubicBezTo>
                  <a:cubicBezTo>
                    <a:pt x="1434" y="4614"/>
                    <a:pt x="2431" y="3522"/>
                    <a:pt x="3168" y="2268"/>
                  </a:cubicBezTo>
                  <a:cubicBezTo>
                    <a:pt x="3404" y="1869"/>
                    <a:pt x="3712" y="1211"/>
                    <a:pt x="3221" y="858"/>
                  </a:cubicBezTo>
                  <a:cubicBezTo>
                    <a:pt x="3115" y="782"/>
                    <a:pt x="2999" y="750"/>
                    <a:pt x="2878" y="750"/>
                  </a:cubicBezTo>
                  <a:cubicBezTo>
                    <a:pt x="2565" y="750"/>
                    <a:pt x="2225" y="963"/>
                    <a:pt x="1978" y="1166"/>
                  </a:cubicBezTo>
                  <a:cubicBezTo>
                    <a:pt x="1947" y="1063"/>
                    <a:pt x="1913" y="964"/>
                    <a:pt x="1875" y="869"/>
                  </a:cubicBezTo>
                  <a:cubicBezTo>
                    <a:pt x="1748" y="564"/>
                    <a:pt x="1475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848;p61"/>
            <p:cNvSpPr/>
            <p:nvPr/>
          </p:nvSpPr>
          <p:spPr>
            <a:xfrm flipH="1">
              <a:off x="7513864" y="1996344"/>
              <a:ext cx="233103" cy="121155"/>
            </a:xfrm>
            <a:custGeom>
              <a:avLst/>
              <a:gdLst/>
              <a:ahLst/>
              <a:cxnLst/>
              <a:rect l="l" t="t" r="r" b="b"/>
              <a:pathLst>
                <a:path w="7140" h="3711" extrusionOk="0">
                  <a:moveTo>
                    <a:pt x="2567" y="1509"/>
                  </a:moveTo>
                  <a:lnTo>
                    <a:pt x="2567" y="1509"/>
                  </a:lnTo>
                  <a:cubicBezTo>
                    <a:pt x="2826" y="1550"/>
                    <a:pt x="3080" y="1611"/>
                    <a:pt x="3324" y="1695"/>
                  </a:cubicBezTo>
                  <a:cubicBezTo>
                    <a:pt x="3517" y="1760"/>
                    <a:pt x="3738" y="1801"/>
                    <a:pt x="3772" y="2014"/>
                  </a:cubicBezTo>
                  <a:cubicBezTo>
                    <a:pt x="3790" y="2122"/>
                    <a:pt x="3800" y="2145"/>
                    <a:pt x="3776" y="2145"/>
                  </a:cubicBezTo>
                  <a:cubicBezTo>
                    <a:pt x="3759" y="2145"/>
                    <a:pt x="3728" y="2135"/>
                    <a:pt x="3673" y="2132"/>
                  </a:cubicBezTo>
                  <a:cubicBezTo>
                    <a:pt x="3624" y="2128"/>
                    <a:pt x="3548" y="2086"/>
                    <a:pt x="3510" y="2071"/>
                  </a:cubicBezTo>
                  <a:cubicBezTo>
                    <a:pt x="3243" y="1965"/>
                    <a:pt x="2985" y="1820"/>
                    <a:pt x="2753" y="1649"/>
                  </a:cubicBezTo>
                  <a:cubicBezTo>
                    <a:pt x="2689" y="1607"/>
                    <a:pt x="2628" y="1558"/>
                    <a:pt x="2567" y="1509"/>
                  </a:cubicBezTo>
                  <a:close/>
                  <a:moveTo>
                    <a:pt x="2081" y="1"/>
                  </a:moveTo>
                  <a:cubicBezTo>
                    <a:pt x="1757" y="1"/>
                    <a:pt x="1484" y="105"/>
                    <a:pt x="1525" y="470"/>
                  </a:cubicBezTo>
                  <a:cubicBezTo>
                    <a:pt x="1555" y="763"/>
                    <a:pt x="1780" y="1014"/>
                    <a:pt x="1966" y="1227"/>
                  </a:cubicBezTo>
                  <a:cubicBezTo>
                    <a:pt x="1891" y="1223"/>
                    <a:pt x="1815" y="1221"/>
                    <a:pt x="1739" y="1221"/>
                  </a:cubicBezTo>
                  <a:cubicBezTo>
                    <a:pt x="1686" y="1221"/>
                    <a:pt x="1632" y="1222"/>
                    <a:pt x="1578" y="1223"/>
                  </a:cubicBezTo>
                  <a:cubicBezTo>
                    <a:pt x="1221" y="1230"/>
                    <a:pt x="776" y="1242"/>
                    <a:pt x="483" y="1478"/>
                  </a:cubicBezTo>
                  <a:cubicBezTo>
                    <a:pt x="1" y="1858"/>
                    <a:pt x="251" y="2383"/>
                    <a:pt x="704" y="2637"/>
                  </a:cubicBezTo>
                  <a:cubicBezTo>
                    <a:pt x="1506" y="3083"/>
                    <a:pt x="2480" y="3334"/>
                    <a:pt x="3377" y="3504"/>
                  </a:cubicBezTo>
                  <a:cubicBezTo>
                    <a:pt x="4098" y="3643"/>
                    <a:pt x="4832" y="3711"/>
                    <a:pt x="5568" y="3711"/>
                  </a:cubicBezTo>
                  <a:cubicBezTo>
                    <a:pt x="5840" y="3711"/>
                    <a:pt x="6112" y="3702"/>
                    <a:pt x="6384" y="3683"/>
                  </a:cubicBezTo>
                  <a:cubicBezTo>
                    <a:pt x="6521" y="3672"/>
                    <a:pt x="6525" y="3458"/>
                    <a:pt x="6394" y="3458"/>
                  </a:cubicBezTo>
                  <a:cubicBezTo>
                    <a:pt x="6391" y="3458"/>
                    <a:pt x="6388" y="3458"/>
                    <a:pt x="6384" y="3459"/>
                  </a:cubicBezTo>
                  <a:cubicBezTo>
                    <a:pt x="6111" y="3477"/>
                    <a:pt x="5839" y="3487"/>
                    <a:pt x="5566" y="3487"/>
                  </a:cubicBezTo>
                  <a:cubicBezTo>
                    <a:pt x="4612" y="3487"/>
                    <a:pt x="3664" y="3371"/>
                    <a:pt x="2738" y="3132"/>
                  </a:cubicBezTo>
                  <a:cubicBezTo>
                    <a:pt x="2141" y="2980"/>
                    <a:pt x="1544" y="2786"/>
                    <a:pt x="985" y="2527"/>
                  </a:cubicBezTo>
                  <a:cubicBezTo>
                    <a:pt x="727" y="2409"/>
                    <a:pt x="404" y="2246"/>
                    <a:pt x="469" y="1919"/>
                  </a:cubicBezTo>
                  <a:cubicBezTo>
                    <a:pt x="560" y="1470"/>
                    <a:pt x="1145" y="1459"/>
                    <a:pt x="1518" y="1444"/>
                  </a:cubicBezTo>
                  <a:cubicBezTo>
                    <a:pt x="1588" y="1441"/>
                    <a:pt x="1659" y="1440"/>
                    <a:pt x="1730" y="1440"/>
                  </a:cubicBezTo>
                  <a:cubicBezTo>
                    <a:pt x="1883" y="1440"/>
                    <a:pt x="2037" y="1446"/>
                    <a:pt x="2190" y="1459"/>
                  </a:cubicBezTo>
                  <a:cubicBezTo>
                    <a:pt x="2385" y="1649"/>
                    <a:pt x="2597" y="1816"/>
                    <a:pt x="2826" y="1960"/>
                  </a:cubicBezTo>
                  <a:cubicBezTo>
                    <a:pt x="2990" y="2063"/>
                    <a:pt x="3474" y="2372"/>
                    <a:pt x="3815" y="2372"/>
                  </a:cubicBezTo>
                  <a:cubicBezTo>
                    <a:pt x="3954" y="2372"/>
                    <a:pt x="4070" y="2321"/>
                    <a:pt x="4129" y="2181"/>
                  </a:cubicBezTo>
                  <a:cubicBezTo>
                    <a:pt x="4365" y="1641"/>
                    <a:pt x="3054" y="1379"/>
                    <a:pt x="2764" y="1322"/>
                  </a:cubicBezTo>
                  <a:cubicBezTo>
                    <a:pt x="2605" y="1292"/>
                    <a:pt x="2445" y="1269"/>
                    <a:pt x="2285" y="1250"/>
                  </a:cubicBezTo>
                  <a:cubicBezTo>
                    <a:pt x="2240" y="1208"/>
                    <a:pt x="2198" y="1162"/>
                    <a:pt x="2157" y="1116"/>
                  </a:cubicBezTo>
                  <a:cubicBezTo>
                    <a:pt x="2065" y="1014"/>
                    <a:pt x="1978" y="907"/>
                    <a:pt x="1898" y="793"/>
                  </a:cubicBezTo>
                  <a:cubicBezTo>
                    <a:pt x="1867" y="751"/>
                    <a:pt x="1837" y="710"/>
                    <a:pt x="1815" y="668"/>
                  </a:cubicBezTo>
                  <a:cubicBezTo>
                    <a:pt x="1711" y="478"/>
                    <a:pt x="1845" y="272"/>
                    <a:pt x="2034" y="219"/>
                  </a:cubicBezTo>
                  <a:cubicBezTo>
                    <a:pt x="2085" y="205"/>
                    <a:pt x="2139" y="199"/>
                    <a:pt x="2197" y="199"/>
                  </a:cubicBezTo>
                  <a:cubicBezTo>
                    <a:pt x="2453" y="199"/>
                    <a:pt x="2765" y="323"/>
                    <a:pt x="2973" y="395"/>
                  </a:cubicBezTo>
                  <a:cubicBezTo>
                    <a:pt x="3278" y="505"/>
                    <a:pt x="3575" y="634"/>
                    <a:pt x="3868" y="771"/>
                  </a:cubicBezTo>
                  <a:cubicBezTo>
                    <a:pt x="5023" y="1311"/>
                    <a:pt x="6007" y="2048"/>
                    <a:pt x="7027" y="2801"/>
                  </a:cubicBezTo>
                  <a:cubicBezTo>
                    <a:pt x="7037" y="2808"/>
                    <a:pt x="7047" y="2812"/>
                    <a:pt x="7057" y="2812"/>
                  </a:cubicBezTo>
                  <a:cubicBezTo>
                    <a:pt x="7103" y="2812"/>
                    <a:pt x="7140" y="2743"/>
                    <a:pt x="7102" y="2702"/>
                  </a:cubicBezTo>
                  <a:cubicBezTo>
                    <a:pt x="6544" y="2116"/>
                    <a:pt x="5844" y="1634"/>
                    <a:pt x="5152" y="1220"/>
                  </a:cubicBezTo>
                  <a:cubicBezTo>
                    <a:pt x="4449" y="793"/>
                    <a:pt x="3689" y="402"/>
                    <a:pt x="2905" y="147"/>
                  </a:cubicBezTo>
                  <a:cubicBezTo>
                    <a:pt x="2731" y="92"/>
                    <a:pt x="2384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849;p61"/>
            <p:cNvSpPr/>
            <p:nvPr/>
          </p:nvSpPr>
          <p:spPr>
            <a:xfrm flipH="1">
              <a:off x="7495059" y="2126673"/>
              <a:ext cx="165882" cy="165882"/>
            </a:xfrm>
            <a:custGeom>
              <a:avLst/>
              <a:gdLst/>
              <a:ahLst/>
              <a:cxnLst/>
              <a:rect l="l" t="t" r="r" b="b"/>
              <a:pathLst>
                <a:path w="5081" h="5081" extrusionOk="0">
                  <a:moveTo>
                    <a:pt x="2665" y="2908"/>
                  </a:moveTo>
                  <a:cubicBezTo>
                    <a:pt x="2726" y="2950"/>
                    <a:pt x="2787" y="2992"/>
                    <a:pt x="2848" y="3033"/>
                  </a:cubicBezTo>
                  <a:cubicBezTo>
                    <a:pt x="2821" y="3083"/>
                    <a:pt x="2798" y="3132"/>
                    <a:pt x="2772" y="3181"/>
                  </a:cubicBezTo>
                  <a:cubicBezTo>
                    <a:pt x="2582" y="3543"/>
                    <a:pt x="2316" y="3885"/>
                    <a:pt x="2004" y="4159"/>
                  </a:cubicBezTo>
                  <a:cubicBezTo>
                    <a:pt x="1996" y="4098"/>
                    <a:pt x="1996" y="4036"/>
                    <a:pt x="2000" y="3980"/>
                  </a:cubicBezTo>
                  <a:cubicBezTo>
                    <a:pt x="2019" y="3722"/>
                    <a:pt x="2110" y="3478"/>
                    <a:pt x="2263" y="3269"/>
                  </a:cubicBezTo>
                  <a:cubicBezTo>
                    <a:pt x="2335" y="3170"/>
                    <a:pt x="2419" y="3086"/>
                    <a:pt x="2517" y="3010"/>
                  </a:cubicBezTo>
                  <a:cubicBezTo>
                    <a:pt x="2536" y="2995"/>
                    <a:pt x="2631" y="2908"/>
                    <a:pt x="2665" y="2908"/>
                  </a:cubicBezTo>
                  <a:close/>
                  <a:moveTo>
                    <a:pt x="4253" y="1"/>
                  </a:moveTo>
                  <a:cubicBezTo>
                    <a:pt x="4247" y="1"/>
                    <a:pt x="4242" y="1"/>
                    <a:pt x="4236" y="3"/>
                  </a:cubicBezTo>
                  <a:cubicBezTo>
                    <a:pt x="3506" y="223"/>
                    <a:pt x="2893" y="642"/>
                    <a:pt x="2331" y="1144"/>
                  </a:cubicBezTo>
                  <a:cubicBezTo>
                    <a:pt x="1753" y="1657"/>
                    <a:pt x="1175" y="2234"/>
                    <a:pt x="703" y="2850"/>
                  </a:cubicBezTo>
                  <a:cubicBezTo>
                    <a:pt x="358" y="3303"/>
                    <a:pt x="1" y="4064"/>
                    <a:pt x="338" y="4622"/>
                  </a:cubicBezTo>
                  <a:cubicBezTo>
                    <a:pt x="461" y="4820"/>
                    <a:pt x="652" y="4894"/>
                    <a:pt x="863" y="4894"/>
                  </a:cubicBezTo>
                  <a:cubicBezTo>
                    <a:pt x="1213" y="4894"/>
                    <a:pt x="1619" y="4694"/>
                    <a:pt x="1867" y="4524"/>
                  </a:cubicBezTo>
                  <a:cubicBezTo>
                    <a:pt x="1871" y="4535"/>
                    <a:pt x="1875" y="4546"/>
                    <a:pt x="1879" y="4561"/>
                  </a:cubicBezTo>
                  <a:cubicBezTo>
                    <a:pt x="2014" y="4904"/>
                    <a:pt x="2279" y="5081"/>
                    <a:pt x="2572" y="5081"/>
                  </a:cubicBezTo>
                  <a:cubicBezTo>
                    <a:pt x="2746" y="5081"/>
                    <a:pt x="2930" y="5018"/>
                    <a:pt x="3103" y="4892"/>
                  </a:cubicBezTo>
                  <a:cubicBezTo>
                    <a:pt x="3734" y="4436"/>
                    <a:pt x="4137" y="3626"/>
                    <a:pt x="4411" y="2919"/>
                  </a:cubicBezTo>
                  <a:cubicBezTo>
                    <a:pt x="4726" y="2109"/>
                    <a:pt x="4897" y="1253"/>
                    <a:pt x="5065" y="402"/>
                  </a:cubicBezTo>
                  <a:cubicBezTo>
                    <a:pt x="5081" y="322"/>
                    <a:pt x="5013" y="269"/>
                    <a:pt x="4950" y="269"/>
                  </a:cubicBezTo>
                  <a:cubicBezTo>
                    <a:pt x="4909" y="269"/>
                    <a:pt x="4870" y="292"/>
                    <a:pt x="4860" y="345"/>
                  </a:cubicBezTo>
                  <a:cubicBezTo>
                    <a:pt x="4669" y="1314"/>
                    <a:pt x="4475" y="2295"/>
                    <a:pt x="4065" y="3201"/>
                  </a:cubicBezTo>
                  <a:cubicBezTo>
                    <a:pt x="3856" y="3660"/>
                    <a:pt x="3589" y="4101"/>
                    <a:pt x="3244" y="4474"/>
                  </a:cubicBezTo>
                  <a:cubicBezTo>
                    <a:pt x="3070" y="4665"/>
                    <a:pt x="2836" y="4871"/>
                    <a:pt x="2580" y="4871"/>
                  </a:cubicBezTo>
                  <a:cubicBezTo>
                    <a:pt x="2505" y="4871"/>
                    <a:pt x="2428" y="4853"/>
                    <a:pt x="2350" y="4812"/>
                  </a:cubicBezTo>
                  <a:cubicBezTo>
                    <a:pt x="2191" y="4725"/>
                    <a:pt x="2091" y="4566"/>
                    <a:pt x="2042" y="4387"/>
                  </a:cubicBezTo>
                  <a:cubicBezTo>
                    <a:pt x="2251" y="4212"/>
                    <a:pt x="2442" y="4014"/>
                    <a:pt x="2609" y="3797"/>
                  </a:cubicBezTo>
                  <a:cubicBezTo>
                    <a:pt x="2784" y="3576"/>
                    <a:pt x="3026" y="3273"/>
                    <a:pt x="3065" y="2983"/>
                  </a:cubicBezTo>
                  <a:cubicBezTo>
                    <a:pt x="3095" y="2748"/>
                    <a:pt x="3004" y="2666"/>
                    <a:pt x="2871" y="2666"/>
                  </a:cubicBezTo>
                  <a:cubicBezTo>
                    <a:pt x="2664" y="2666"/>
                    <a:pt x="2356" y="2862"/>
                    <a:pt x="2236" y="2987"/>
                  </a:cubicBezTo>
                  <a:cubicBezTo>
                    <a:pt x="1901" y="3329"/>
                    <a:pt x="1726" y="3843"/>
                    <a:pt x="1810" y="4315"/>
                  </a:cubicBezTo>
                  <a:cubicBezTo>
                    <a:pt x="1753" y="4356"/>
                    <a:pt x="1696" y="4398"/>
                    <a:pt x="1639" y="4432"/>
                  </a:cubicBezTo>
                  <a:cubicBezTo>
                    <a:pt x="1421" y="4569"/>
                    <a:pt x="1167" y="4677"/>
                    <a:pt x="907" y="4677"/>
                  </a:cubicBezTo>
                  <a:cubicBezTo>
                    <a:pt x="886" y="4677"/>
                    <a:pt x="866" y="4677"/>
                    <a:pt x="845" y="4675"/>
                  </a:cubicBezTo>
                  <a:cubicBezTo>
                    <a:pt x="350" y="4649"/>
                    <a:pt x="373" y="4033"/>
                    <a:pt x="475" y="3676"/>
                  </a:cubicBezTo>
                  <a:cubicBezTo>
                    <a:pt x="631" y="3136"/>
                    <a:pt x="1054" y="2722"/>
                    <a:pt x="1426" y="2318"/>
                  </a:cubicBezTo>
                  <a:cubicBezTo>
                    <a:pt x="2247" y="1432"/>
                    <a:pt x="3121" y="562"/>
                    <a:pt x="4262" y="102"/>
                  </a:cubicBezTo>
                  <a:cubicBezTo>
                    <a:pt x="4317" y="78"/>
                    <a:pt x="4304" y="1"/>
                    <a:pt x="4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850;p61"/>
            <p:cNvSpPr/>
            <p:nvPr/>
          </p:nvSpPr>
          <p:spPr>
            <a:xfrm flipH="1">
              <a:off x="7289902" y="2104538"/>
              <a:ext cx="205092" cy="136858"/>
            </a:xfrm>
            <a:custGeom>
              <a:avLst/>
              <a:gdLst/>
              <a:ahLst/>
              <a:cxnLst/>
              <a:rect l="l" t="t" r="r" b="b"/>
              <a:pathLst>
                <a:path w="6282" h="4192" extrusionOk="0">
                  <a:moveTo>
                    <a:pt x="3189" y="1568"/>
                  </a:moveTo>
                  <a:cubicBezTo>
                    <a:pt x="3222" y="1568"/>
                    <a:pt x="3257" y="1582"/>
                    <a:pt x="3297" y="1608"/>
                  </a:cubicBezTo>
                  <a:cubicBezTo>
                    <a:pt x="3434" y="1635"/>
                    <a:pt x="3604" y="1749"/>
                    <a:pt x="3730" y="1822"/>
                  </a:cubicBezTo>
                  <a:cubicBezTo>
                    <a:pt x="3875" y="1905"/>
                    <a:pt x="4027" y="2004"/>
                    <a:pt x="4171" y="2114"/>
                  </a:cubicBezTo>
                  <a:cubicBezTo>
                    <a:pt x="3886" y="2087"/>
                    <a:pt x="3597" y="2038"/>
                    <a:pt x="3327" y="1936"/>
                  </a:cubicBezTo>
                  <a:cubicBezTo>
                    <a:pt x="3213" y="1901"/>
                    <a:pt x="3111" y="1848"/>
                    <a:pt x="3020" y="1772"/>
                  </a:cubicBezTo>
                  <a:cubicBezTo>
                    <a:pt x="3059" y="1637"/>
                    <a:pt x="3115" y="1568"/>
                    <a:pt x="3189" y="1568"/>
                  </a:cubicBezTo>
                  <a:close/>
                  <a:moveTo>
                    <a:pt x="1224" y="0"/>
                  </a:moveTo>
                  <a:cubicBezTo>
                    <a:pt x="1081" y="0"/>
                    <a:pt x="1083" y="225"/>
                    <a:pt x="1232" y="232"/>
                  </a:cubicBezTo>
                  <a:cubicBezTo>
                    <a:pt x="2646" y="308"/>
                    <a:pt x="4042" y="673"/>
                    <a:pt x="5304" y="1331"/>
                  </a:cubicBezTo>
                  <a:cubicBezTo>
                    <a:pt x="5441" y="1399"/>
                    <a:pt x="5666" y="1487"/>
                    <a:pt x="5761" y="1612"/>
                  </a:cubicBezTo>
                  <a:cubicBezTo>
                    <a:pt x="6068" y="2023"/>
                    <a:pt x="5612" y="2103"/>
                    <a:pt x="5392" y="2126"/>
                  </a:cubicBezTo>
                  <a:cubicBezTo>
                    <a:pt x="5235" y="2140"/>
                    <a:pt x="5075" y="2146"/>
                    <a:pt x="4915" y="2146"/>
                  </a:cubicBezTo>
                  <a:cubicBezTo>
                    <a:pt x="4783" y="2146"/>
                    <a:pt x="4652" y="2142"/>
                    <a:pt x="4521" y="2137"/>
                  </a:cubicBezTo>
                  <a:cubicBezTo>
                    <a:pt x="4327" y="1959"/>
                    <a:pt x="4115" y="1799"/>
                    <a:pt x="3890" y="1666"/>
                  </a:cubicBezTo>
                  <a:cubicBezTo>
                    <a:pt x="3690" y="1547"/>
                    <a:pt x="3334" y="1321"/>
                    <a:pt x="3074" y="1321"/>
                  </a:cubicBezTo>
                  <a:cubicBezTo>
                    <a:pt x="3058" y="1321"/>
                    <a:pt x="3042" y="1322"/>
                    <a:pt x="3027" y="1324"/>
                  </a:cubicBezTo>
                  <a:cubicBezTo>
                    <a:pt x="2864" y="1343"/>
                    <a:pt x="2749" y="1464"/>
                    <a:pt x="2746" y="1631"/>
                  </a:cubicBezTo>
                  <a:cubicBezTo>
                    <a:pt x="2742" y="1859"/>
                    <a:pt x="2939" y="1996"/>
                    <a:pt x="3130" y="2084"/>
                  </a:cubicBezTo>
                  <a:cubicBezTo>
                    <a:pt x="3529" y="2263"/>
                    <a:pt x="3997" y="2338"/>
                    <a:pt x="4464" y="2357"/>
                  </a:cubicBezTo>
                  <a:cubicBezTo>
                    <a:pt x="4753" y="2631"/>
                    <a:pt x="4996" y="2958"/>
                    <a:pt x="5106" y="3312"/>
                  </a:cubicBezTo>
                  <a:cubicBezTo>
                    <a:pt x="5201" y="3619"/>
                    <a:pt x="5137" y="3928"/>
                    <a:pt x="4741" y="3958"/>
                  </a:cubicBezTo>
                  <a:cubicBezTo>
                    <a:pt x="4720" y="3960"/>
                    <a:pt x="4698" y="3961"/>
                    <a:pt x="4676" y="3961"/>
                  </a:cubicBezTo>
                  <a:cubicBezTo>
                    <a:pt x="4517" y="3961"/>
                    <a:pt x="4341" y="3917"/>
                    <a:pt x="4190" y="3890"/>
                  </a:cubicBezTo>
                  <a:cubicBezTo>
                    <a:pt x="3871" y="3840"/>
                    <a:pt x="3555" y="3772"/>
                    <a:pt x="3251" y="3658"/>
                  </a:cubicBezTo>
                  <a:cubicBezTo>
                    <a:pt x="2582" y="3400"/>
                    <a:pt x="2092" y="2878"/>
                    <a:pt x="1579" y="2396"/>
                  </a:cubicBezTo>
                  <a:cubicBezTo>
                    <a:pt x="1084" y="1928"/>
                    <a:pt x="605" y="1426"/>
                    <a:pt x="61" y="1015"/>
                  </a:cubicBezTo>
                  <a:cubicBezTo>
                    <a:pt x="55" y="1011"/>
                    <a:pt x="49" y="1009"/>
                    <a:pt x="44" y="1009"/>
                  </a:cubicBezTo>
                  <a:cubicBezTo>
                    <a:pt x="18" y="1009"/>
                    <a:pt x="1" y="1047"/>
                    <a:pt x="19" y="1073"/>
                  </a:cubicBezTo>
                  <a:cubicBezTo>
                    <a:pt x="575" y="1757"/>
                    <a:pt x="1259" y="2369"/>
                    <a:pt x="1898" y="2981"/>
                  </a:cubicBezTo>
                  <a:cubicBezTo>
                    <a:pt x="2430" y="3487"/>
                    <a:pt x="2989" y="3852"/>
                    <a:pt x="3715" y="4019"/>
                  </a:cubicBezTo>
                  <a:cubicBezTo>
                    <a:pt x="3941" y="4071"/>
                    <a:pt x="4356" y="4192"/>
                    <a:pt x="4715" y="4192"/>
                  </a:cubicBezTo>
                  <a:cubicBezTo>
                    <a:pt x="4990" y="4192"/>
                    <a:pt x="5232" y="4121"/>
                    <a:pt x="5331" y="3893"/>
                  </a:cubicBezTo>
                  <a:cubicBezTo>
                    <a:pt x="5555" y="3377"/>
                    <a:pt x="5118" y="2757"/>
                    <a:pt x="4753" y="2365"/>
                  </a:cubicBezTo>
                  <a:cubicBezTo>
                    <a:pt x="4973" y="2365"/>
                    <a:pt x="5187" y="2350"/>
                    <a:pt x="5392" y="2335"/>
                  </a:cubicBezTo>
                  <a:cubicBezTo>
                    <a:pt x="5772" y="2301"/>
                    <a:pt x="6282" y="2061"/>
                    <a:pt x="6019" y="1601"/>
                  </a:cubicBezTo>
                  <a:cubicBezTo>
                    <a:pt x="5845" y="1301"/>
                    <a:pt x="5422" y="1145"/>
                    <a:pt x="5129" y="1001"/>
                  </a:cubicBezTo>
                  <a:cubicBezTo>
                    <a:pt x="4741" y="814"/>
                    <a:pt x="4339" y="650"/>
                    <a:pt x="3932" y="510"/>
                  </a:cubicBezTo>
                  <a:cubicBezTo>
                    <a:pt x="3057" y="217"/>
                    <a:pt x="2153" y="53"/>
                    <a:pt x="1232" y="1"/>
                  </a:cubicBezTo>
                  <a:cubicBezTo>
                    <a:pt x="1229" y="0"/>
                    <a:pt x="122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851;p61"/>
            <p:cNvSpPr/>
            <p:nvPr/>
          </p:nvSpPr>
          <p:spPr>
            <a:xfrm flipH="1">
              <a:off x="7442562" y="2048188"/>
              <a:ext cx="115735" cy="115703"/>
            </a:xfrm>
            <a:custGeom>
              <a:avLst/>
              <a:gdLst/>
              <a:ahLst/>
              <a:cxnLst/>
              <a:rect l="l" t="t" r="r" b="b"/>
              <a:pathLst>
                <a:path w="3545" h="3544" extrusionOk="0">
                  <a:moveTo>
                    <a:pt x="1772" y="0"/>
                  </a:moveTo>
                  <a:cubicBezTo>
                    <a:pt x="795" y="0"/>
                    <a:pt x="0" y="795"/>
                    <a:pt x="0" y="1772"/>
                  </a:cubicBezTo>
                  <a:cubicBezTo>
                    <a:pt x="0" y="2749"/>
                    <a:pt x="795" y="3543"/>
                    <a:pt x="1772" y="3543"/>
                  </a:cubicBezTo>
                  <a:cubicBezTo>
                    <a:pt x="2749" y="3543"/>
                    <a:pt x="3544" y="2749"/>
                    <a:pt x="3544" y="1772"/>
                  </a:cubicBezTo>
                  <a:cubicBezTo>
                    <a:pt x="3544" y="795"/>
                    <a:pt x="2749" y="0"/>
                    <a:pt x="1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852;p61"/>
            <p:cNvSpPr/>
            <p:nvPr/>
          </p:nvSpPr>
          <p:spPr>
            <a:xfrm flipH="1">
              <a:off x="7407955" y="2013418"/>
              <a:ext cx="184981" cy="185111"/>
            </a:xfrm>
            <a:custGeom>
              <a:avLst/>
              <a:gdLst/>
              <a:ahLst/>
              <a:cxnLst/>
              <a:rect l="l" t="t" r="r" b="b"/>
              <a:pathLst>
                <a:path w="5666" h="5670" extrusionOk="0">
                  <a:moveTo>
                    <a:pt x="2826" y="0"/>
                  </a:moveTo>
                  <a:cubicBezTo>
                    <a:pt x="2726" y="5"/>
                    <a:pt x="2647" y="84"/>
                    <a:pt x="2647" y="179"/>
                  </a:cubicBezTo>
                  <a:cubicBezTo>
                    <a:pt x="2647" y="279"/>
                    <a:pt x="2726" y="358"/>
                    <a:pt x="2826" y="358"/>
                  </a:cubicBezTo>
                  <a:cubicBezTo>
                    <a:pt x="2924" y="358"/>
                    <a:pt x="3005" y="279"/>
                    <a:pt x="3005" y="179"/>
                  </a:cubicBezTo>
                  <a:cubicBezTo>
                    <a:pt x="3005" y="81"/>
                    <a:pt x="2924" y="0"/>
                    <a:pt x="2826" y="0"/>
                  </a:cubicBezTo>
                  <a:close/>
                  <a:moveTo>
                    <a:pt x="3647" y="129"/>
                  </a:moveTo>
                  <a:cubicBezTo>
                    <a:pt x="3572" y="129"/>
                    <a:pt x="3501" y="177"/>
                    <a:pt x="3476" y="251"/>
                  </a:cubicBezTo>
                  <a:cubicBezTo>
                    <a:pt x="3445" y="347"/>
                    <a:pt x="3498" y="446"/>
                    <a:pt x="3590" y="476"/>
                  </a:cubicBezTo>
                  <a:cubicBezTo>
                    <a:pt x="3609" y="484"/>
                    <a:pt x="3628" y="488"/>
                    <a:pt x="3647" y="488"/>
                  </a:cubicBezTo>
                  <a:cubicBezTo>
                    <a:pt x="3723" y="488"/>
                    <a:pt x="3791" y="438"/>
                    <a:pt x="3814" y="362"/>
                  </a:cubicBezTo>
                  <a:cubicBezTo>
                    <a:pt x="3844" y="267"/>
                    <a:pt x="3795" y="168"/>
                    <a:pt x="3700" y="137"/>
                  </a:cubicBezTo>
                  <a:cubicBezTo>
                    <a:pt x="3683" y="131"/>
                    <a:pt x="3665" y="129"/>
                    <a:pt x="3647" y="129"/>
                  </a:cubicBezTo>
                  <a:close/>
                  <a:moveTo>
                    <a:pt x="2004" y="133"/>
                  </a:moveTo>
                  <a:cubicBezTo>
                    <a:pt x="1987" y="133"/>
                    <a:pt x="1968" y="136"/>
                    <a:pt x="1951" y="142"/>
                  </a:cubicBezTo>
                  <a:cubicBezTo>
                    <a:pt x="1856" y="172"/>
                    <a:pt x="1807" y="274"/>
                    <a:pt x="1837" y="365"/>
                  </a:cubicBezTo>
                  <a:cubicBezTo>
                    <a:pt x="1860" y="442"/>
                    <a:pt x="1933" y="491"/>
                    <a:pt x="2005" y="491"/>
                  </a:cubicBezTo>
                  <a:cubicBezTo>
                    <a:pt x="2024" y="491"/>
                    <a:pt x="2042" y="488"/>
                    <a:pt x="2061" y="479"/>
                  </a:cubicBezTo>
                  <a:cubicBezTo>
                    <a:pt x="2153" y="449"/>
                    <a:pt x="2206" y="351"/>
                    <a:pt x="2175" y="256"/>
                  </a:cubicBezTo>
                  <a:cubicBezTo>
                    <a:pt x="2151" y="182"/>
                    <a:pt x="2079" y="133"/>
                    <a:pt x="2004" y="133"/>
                  </a:cubicBezTo>
                  <a:close/>
                  <a:moveTo>
                    <a:pt x="4388" y="504"/>
                  </a:moveTo>
                  <a:cubicBezTo>
                    <a:pt x="4333" y="504"/>
                    <a:pt x="4278" y="530"/>
                    <a:pt x="4244" y="579"/>
                  </a:cubicBezTo>
                  <a:cubicBezTo>
                    <a:pt x="4186" y="658"/>
                    <a:pt x="4202" y="769"/>
                    <a:pt x="4282" y="826"/>
                  </a:cubicBezTo>
                  <a:cubicBezTo>
                    <a:pt x="4316" y="849"/>
                    <a:pt x="4351" y="860"/>
                    <a:pt x="4388" y="860"/>
                  </a:cubicBezTo>
                  <a:cubicBezTo>
                    <a:pt x="4442" y="860"/>
                    <a:pt x="4498" y="837"/>
                    <a:pt x="4533" y="788"/>
                  </a:cubicBezTo>
                  <a:cubicBezTo>
                    <a:pt x="4590" y="707"/>
                    <a:pt x="4571" y="598"/>
                    <a:pt x="4491" y="537"/>
                  </a:cubicBezTo>
                  <a:cubicBezTo>
                    <a:pt x="4460" y="514"/>
                    <a:pt x="4424" y="504"/>
                    <a:pt x="4388" y="504"/>
                  </a:cubicBezTo>
                  <a:close/>
                  <a:moveTo>
                    <a:pt x="1267" y="514"/>
                  </a:moveTo>
                  <a:cubicBezTo>
                    <a:pt x="1230" y="514"/>
                    <a:pt x="1193" y="525"/>
                    <a:pt x="1161" y="548"/>
                  </a:cubicBezTo>
                  <a:cubicBezTo>
                    <a:pt x="1080" y="605"/>
                    <a:pt x="1066" y="716"/>
                    <a:pt x="1122" y="795"/>
                  </a:cubicBezTo>
                  <a:cubicBezTo>
                    <a:pt x="1157" y="844"/>
                    <a:pt x="1214" y="872"/>
                    <a:pt x="1266" y="872"/>
                  </a:cubicBezTo>
                  <a:cubicBezTo>
                    <a:pt x="1305" y="872"/>
                    <a:pt x="1339" y="860"/>
                    <a:pt x="1373" y="837"/>
                  </a:cubicBezTo>
                  <a:cubicBezTo>
                    <a:pt x="1454" y="776"/>
                    <a:pt x="1468" y="666"/>
                    <a:pt x="1412" y="586"/>
                  </a:cubicBezTo>
                  <a:cubicBezTo>
                    <a:pt x="1377" y="539"/>
                    <a:pt x="1323" y="514"/>
                    <a:pt x="1267" y="514"/>
                  </a:cubicBezTo>
                  <a:close/>
                  <a:moveTo>
                    <a:pt x="4974" y="1089"/>
                  </a:moveTo>
                  <a:cubicBezTo>
                    <a:pt x="4938" y="1089"/>
                    <a:pt x="4902" y="1100"/>
                    <a:pt x="4871" y="1123"/>
                  </a:cubicBezTo>
                  <a:cubicBezTo>
                    <a:pt x="4791" y="1183"/>
                    <a:pt x="4776" y="1293"/>
                    <a:pt x="4833" y="1374"/>
                  </a:cubicBezTo>
                  <a:cubicBezTo>
                    <a:pt x="4867" y="1419"/>
                    <a:pt x="4921" y="1446"/>
                    <a:pt x="4978" y="1446"/>
                  </a:cubicBezTo>
                  <a:cubicBezTo>
                    <a:pt x="5012" y="1446"/>
                    <a:pt x="5050" y="1434"/>
                    <a:pt x="5081" y="1411"/>
                  </a:cubicBezTo>
                  <a:cubicBezTo>
                    <a:pt x="5160" y="1354"/>
                    <a:pt x="5179" y="1240"/>
                    <a:pt x="5118" y="1164"/>
                  </a:cubicBezTo>
                  <a:lnTo>
                    <a:pt x="5122" y="1164"/>
                  </a:lnTo>
                  <a:cubicBezTo>
                    <a:pt x="5085" y="1115"/>
                    <a:pt x="5030" y="1089"/>
                    <a:pt x="4974" y="1089"/>
                  </a:cubicBezTo>
                  <a:close/>
                  <a:moveTo>
                    <a:pt x="679" y="1102"/>
                  </a:moveTo>
                  <a:cubicBezTo>
                    <a:pt x="624" y="1102"/>
                    <a:pt x="571" y="1127"/>
                    <a:pt x="537" y="1176"/>
                  </a:cubicBezTo>
                  <a:cubicBezTo>
                    <a:pt x="480" y="1255"/>
                    <a:pt x="495" y="1365"/>
                    <a:pt x="575" y="1426"/>
                  </a:cubicBezTo>
                  <a:cubicBezTo>
                    <a:pt x="610" y="1449"/>
                    <a:pt x="643" y="1460"/>
                    <a:pt x="682" y="1460"/>
                  </a:cubicBezTo>
                  <a:cubicBezTo>
                    <a:pt x="735" y="1460"/>
                    <a:pt x="792" y="1434"/>
                    <a:pt x="826" y="1385"/>
                  </a:cubicBezTo>
                  <a:cubicBezTo>
                    <a:pt x="883" y="1305"/>
                    <a:pt x="864" y="1195"/>
                    <a:pt x="784" y="1137"/>
                  </a:cubicBezTo>
                  <a:cubicBezTo>
                    <a:pt x="752" y="1113"/>
                    <a:pt x="715" y="1102"/>
                    <a:pt x="679" y="1102"/>
                  </a:cubicBezTo>
                  <a:close/>
                  <a:moveTo>
                    <a:pt x="5357" y="1828"/>
                  </a:moveTo>
                  <a:cubicBezTo>
                    <a:pt x="5338" y="1828"/>
                    <a:pt x="5319" y="1831"/>
                    <a:pt x="5301" y="1837"/>
                  </a:cubicBezTo>
                  <a:cubicBezTo>
                    <a:pt x="5206" y="1867"/>
                    <a:pt x="5156" y="1970"/>
                    <a:pt x="5186" y="2062"/>
                  </a:cubicBezTo>
                  <a:cubicBezTo>
                    <a:pt x="5213" y="2137"/>
                    <a:pt x="5281" y="2183"/>
                    <a:pt x="5358" y="2183"/>
                  </a:cubicBezTo>
                  <a:cubicBezTo>
                    <a:pt x="5377" y="2183"/>
                    <a:pt x="5395" y="2183"/>
                    <a:pt x="5411" y="2176"/>
                  </a:cubicBezTo>
                  <a:cubicBezTo>
                    <a:pt x="5506" y="2145"/>
                    <a:pt x="5555" y="2042"/>
                    <a:pt x="5525" y="1951"/>
                  </a:cubicBezTo>
                  <a:cubicBezTo>
                    <a:pt x="5501" y="1875"/>
                    <a:pt x="5432" y="1828"/>
                    <a:pt x="5357" y="1828"/>
                  </a:cubicBezTo>
                  <a:close/>
                  <a:moveTo>
                    <a:pt x="303" y="1843"/>
                  </a:moveTo>
                  <a:cubicBezTo>
                    <a:pt x="229" y="1843"/>
                    <a:pt x="158" y="1890"/>
                    <a:pt x="134" y="1967"/>
                  </a:cubicBezTo>
                  <a:cubicBezTo>
                    <a:pt x="108" y="2062"/>
                    <a:pt x="157" y="2160"/>
                    <a:pt x="252" y="2190"/>
                  </a:cubicBezTo>
                  <a:cubicBezTo>
                    <a:pt x="267" y="2198"/>
                    <a:pt x="286" y="2198"/>
                    <a:pt x="305" y="2198"/>
                  </a:cubicBezTo>
                  <a:cubicBezTo>
                    <a:pt x="381" y="2198"/>
                    <a:pt x="450" y="2153"/>
                    <a:pt x="476" y="2076"/>
                  </a:cubicBezTo>
                  <a:cubicBezTo>
                    <a:pt x="503" y="1981"/>
                    <a:pt x="453" y="1883"/>
                    <a:pt x="359" y="1853"/>
                  </a:cubicBezTo>
                  <a:cubicBezTo>
                    <a:pt x="340" y="1846"/>
                    <a:pt x="321" y="1843"/>
                    <a:pt x="303" y="1843"/>
                  </a:cubicBezTo>
                  <a:close/>
                  <a:moveTo>
                    <a:pt x="5487" y="2646"/>
                  </a:moveTo>
                  <a:cubicBezTo>
                    <a:pt x="5388" y="2646"/>
                    <a:pt x="5312" y="2727"/>
                    <a:pt x="5312" y="2825"/>
                  </a:cubicBezTo>
                  <a:lnTo>
                    <a:pt x="5312" y="2834"/>
                  </a:lnTo>
                  <a:lnTo>
                    <a:pt x="5312" y="2837"/>
                  </a:lnTo>
                  <a:cubicBezTo>
                    <a:pt x="5312" y="2936"/>
                    <a:pt x="5392" y="3016"/>
                    <a:pt x="5491" y="3016"/>
                  </a:cubicBezTo>
                  <a:cubicBezTo>
                    <a:pt x="5586" y="3016"/>
                    <a:pt x="5666" y="2936"/>
                    <a:pt x="5666" y="2837"/>
                  </a:cubicBezTo>
                  <a:lnTo>
                    <a:pt x="5666" y="2829"/>
                  </a:lnTo>
                  <a:lnTo>
                    <a:pt x="5666" y="2825"/>
                  </a:lnTo>
                  <a:cubicBezTo>
                    <a:pt x="5666" y="2727"/>
                    <a:pt x="5586" y="2646"/>
                    <a:pt x="5487" y="2646"/>
                  </a:cubicBezTo>
                  <a:close/>
                  <a:moveTo>
                    <a:pt x="176" y="2662"/>
                  </a:moveTo>
                  <a:cubicBezTo>
                    <a:pt x="80" y="2662"/>
                    <a:pt x="1" y="2742"/>
                    <a:pt x="1" y="2841"/>
                  </a:cubicBezTo>
                  <a:cubicBezTo>
                    <a:pt x="1" y="2939"/>
                    <a:pt x="80" y="3020"/>
                    <a:pt x="180" y="3020"/>
                  </a:cubicBezTo>
                  <a:cubicBezTo>
                    <a:pt x="275" y="3020"/>
                    <a:pt x="354" y="2939"/>
                    <a:pt x="354" y="2841"/>
                  </a:cubicBezTo>
                  <a:cubicBezTo>
                    <a:pt x="354" y="2742"/>
                    <a:pt x="275" y="2662"/>
                    <a:pt x="176" y="2662"/>
                  </a:cubicBezTo>
                  <a:close/>
                  <a:moveTo>
                    <a:pt x="5360" y="3478"/>
                  </a:moveTo>
                  <a:cubicBezTo>
                    <a:pt x="5284" y="3478"/>
                    <a:pt x="5215" y="3527"/>
                    <a:pt x="5190" y="3601"/>
                  </a:cubicBezTo>
                  <a:cubicBezTo>
                    <a:pt x="5160" y="3696"/>
                    <a:pt x="5209" y="3795"/>
                    <a:pt x="5304" y="3825"/>
                  </a:cubicBezTo>
                  <a:cubicBezTo>
                    <a:pt x="5323" y="3833"/>
                    <a:pt x="5342" y="3837"/>
                    <a:pt x="5362" y="3837"/>
                  </a:cubicBezTo>
                  <a:cubicBezTo>
                    <a:pt x="5434" y="3837"/>
                    <a:pt x="5506" y="3787"/>
                    <a:pt x="5529" y="3711"/>
                  </a:cubicBezTo>
                  <a:cubicBezTo>
                    <a:pt x="5560" y="3616"/>
                    <a:pt x="5509" y="3518"/>
                    <a:pt x="5415" y="3487"/>
                  </a:cubicBezTo>
                  <a:cubicBezTo>
                    <a:pt x="5396" y="3481"/>
                    <a:pt x="5378" y="3478"/>
                    <a:pt x="5360" y="3478"/>
                  </a:cubicBezTo>
                  <a:close/>
                  <a:moveTo>
                    <a:pt x="306" y="3482"/>
                  </a:moveTo>
                  <a:cubicBezTo>
                    <a:pt x="288" y="3482"/>
                    <a:pt x="270" y="3485"/>
                    <a:pt x="252" y="3491"/>
                  </a:cubicBezTo>
                  <a:cubicBezTo>
                    <a:pt x="161" y="3522"/>
                    <a:pt x="108" y="3624"/>
                    <a:pt x="138" y="3715"/>
                  </a:cubicBezTo>
                  <a:cubicBezTo>
                    <a:pt x="164" y="3792"/>
                    <a:pt x="233" y="3841"/>
                    <a:pt x="308" y="3841"/>
                  </a:cubicBezTo>
                  <a:cubicBezTo>
                    <a:pt x="328" y="3841"/>
                    <a:pt x="343" y="3837"/>
                    <a:pt x="362" y="3829"/>
                  </a:cubicBezTo>
                  <a:cubicBezTo>
                    <a:pt x="457" y="3799"/>
                    <a:pt x="506" y="3700"/>
                    <a:pt x="476" y="3605"/>
                  </a:cubicBezTo>
                  <a:cubicBezTo>
                    <a:pt x="451" y="3531"/>
                    <a:pt x="382" y="3482"/>
                    <a:pt x="306" y="3482"/>
                  </a:cubicBezTo>
                  <a:close/>
                  <a:moveTo>
                    <a:pt x="4985" y="4218"/>
                  </a:moveTo>
                  <a:cubicBezTo>
                    <a:pt x="4929" y="4218"/>
                    <a:pt x="4874" y="4245"/>
                    <a:pt x="4837" y="4293"/>
                  </a:cubicBezTo>
                  <a:cubicBezTo>
                    <a:pt x="4779" y="4373"/>
                    <a:pt x="4799" y="4483"/>
                    <a:pt x="4879" y="4540"/>
                  </a:cubicBezTo>
                  <a:cubicBezTo>
                    <a:pt x="4909" y="4563"/>
                    <a:pt x="4947" y="4575"/>
                    <a:pt x="4981" y="4575"/>
                  </a:cubicBezTo>
                  <a:cubicBezTo>
                    <a:pt x="5039" y="4575"/>
                    <a:pt x="5092" y="4548"/>
                    <a:pt x="5126" y="4502"/>
                  </a:cubicBezTo>
                  <a:cubicBezTo>
                    <a:pt x="5183" y="4422"/>
                    <a:pt x="5167" y="4312"/>
                    <a:pt x="5088" y="4252"/>
                  </a:cubicBezTo>
                  <a:cubicBezTo>
                    <a:pt x="5057" y="4229"/>
                    <a:pt x="5021" y="4218"/>
                    <a:pt x="4985" y="4218"/>
                  </a:cubicBezTo>
                  <a:close/>
                  <a:moveTo>
                    <a:pt x="688" y="4223"/>
                  </a:moveTo>
                  <a:cubicBezTo>
                    <a:pt x="651" y="4223"/>
                    <a:pt x="614" y="4234"/>
                    <a:pt x="582" y="4259"/>
                  </a:cubicBezTo>
                  <a:cubicBezTo>
                    <a:pt x="503" y="4316"/>
                    <a:pt x="484" y="4426"/>
                    <a:pt x="545" y="4506"/>
                  </a:cubicBezTo>
                  <a:cubicBezTo>
                    <a:pt x="578" y="4555"/>
                    <a:pt x="632" y="4578"/>
                    <a:pt x="685" y="4578"/>
                  </a:cubicBezTo>
                  <a:cubicBezTo>
                    <a:pt x="724" y="4578"/>
                    <a:pt x="761" y="4567"/>
                    <a:pt x="792" y="4544"/>
                  </a:cubicBezTo>
                  <a:cubicBezTo>
                    <a:pt x="871" y="4487"/>
                    <a:pt x="887" y="4377"/>
                    <a:pt x="829" y="4297"/>
                  </a:cubicBezTo>
                  <a:cubicBezTo>
                    <a:pt x="795" y="4249"/>
                    <a:pt x="742" y="4223"/>
                    <a:pt x="688" y="4223"/>
                  </a:cubicBezTo>
                  <a:close/>
                  <a:moveTo>
                    <a:pt x="4396" y="4806"/>
                  </a:moveTo>
                  <a:cubicBezTo>
                    <a:pt x="4359" y="4806"/>
                    <a:pt x="4322" y="4818"/>
                    <a:pt x="4290" y="4841"/>
                  </a:cubicBezTo>
                  <a:cubicBezTo>
                    <a:pt x="4209" y="4898"/>
                    <a:pt x="4195" y="5008"/>
                    <a:pt x="4251" y="5087"/>
                  </a:cubicBezTo>
                  <a:cubicBezTo>
                    <a:pt x="4286" y="5138"/>
                    <a:pt x="4342" y="5164"/>
                    <a:pt x="4396" y="5164"/>
                  </a:cubicBezTo>
                  <a:cubicBezTo>
                    <a:pt x="4434" y="5164"/>
                    <a:pt x="4468" y="5152"/>
                    <a:pt x="4502" y="5129"/>
                  </a:cubicBezTo>
                  <a:cubicBezTo>
                    <a:pt x="4579" y="5069"/>
                    <a:pt x="4597" y="4959"/>
                    <a:pt x="4540" y="4878"/>
                  </a:cubicBezTo>
                  <a:cubicBezTo>
                    <a:pt x="4504" y="4831"/>
                    <a:pt x="4450" y="4806"/>
                    <a:pt x="4396" y="4806"/>
                  </a:cubicBezTo>
                  <a:close/>
                  <a:moveTo>
                    <a:pt x="1274" y="4809"/>
                  </a:moveTo>
                  <a:cubicBezTo>
                    <a:pt x="1219" y="4809"/>
                    <a:pt x="1164" y="4834"/>
                    <a:pt x="1130" y="4882"/>
                  </a:cubicBezTo>
                  <a:cubicBezTo>
                    <a:pt x="1073" y="4962"/>
                    <a:pt x="1092" y="5073"/>
                    <a:pt x="1172" y="5133"/>
                  </a:cubicBezTo>
                  <a:cubicBezTo>
                    <a:pt x="1203" y="5152"/>
                    <a:pt x="1240" y="5168"/>
                    <a:pt x="1275" y="5168"/>
                  </a:cubicBezTo>
                  <a:cubicBezTo>
                    <a:pt x="1331" y="5168"/>
                    <a:pt x="1385" y="5141"/>
                    <a:pt x="1419" y="5092"/>
                  </a:cubicBezTo>
                  <a:cubicBezTo>
                    <a:pt x="1476" y="5012"/>
                    <a:pt x="1461" y="4901"/>
                    <a:pt x="1381" y="4845"/>
                  </a:cubicBezTo>
                  <a:cubicBezTo>
                    <a:pt x="1349" y="4820"/>
                    <a:pt x="1311" y="4809"/>
                    <a:pt x="1274" y="4809"/>
                  </a:cubicBezTo>
                  <a:close/>
                  <a:moveTo>
                    <a:pt x="2016" y="5186"/>
                  </a:moveTo>
                  <a:cubicBezTo>
                    <a:pt x="1941" y="5186"/>
                    <a:pt x="1869" y="5234"/>
                    <a:pt x="1845" y="5308"/>
                  </a:cubicBezTo>
                  <a:cubicBezTo>
                    <a:pt x="1814" y="5403"/>
                    <a:pt x="1868" y="5503"/>
                    <a:pt x="1959" y="5533"/>
                  </a:cubicBezTo>
                  <a:cubicBezTo>
                    <a:pt x="1978" y="5540"/>
                    <a:pt x="1996" y="5540"/>
                    <a:pt x="2016" y="5540"/>
                  </a:cubicBezTo>
                  <a:cubicBezTo>
                    <a:pt x="2092" y="5540"/>
                    <a:pt x="2161" y="5494"/>
                    <a:pt x="2184" y="5419"/>
                  </a:cubicBezTo>
                  <a:cubicBezTo>
                    <a:pt x="2214" y="5324"/>
                    <a:pt x="2164" y="5224"/>
                    <a:pt x="2069" y="5194"/>
                  </a:cubicBezTo>
                  <a:cubicBezTo>
                    <a:pt x="2052" y="5188"/>
                    <a:pt x="2034" y="5186"/>
                    <a:pt x="2016" y="5186"/>
                  </a:cubicBezTo>
                  <a:close/>
                  <a:moveTo>
                    <a:pt x="3658" y="5185"/>
                  </a:moveTo>
                  <a:cubicBezTo>
                    <a:pt x="3639" y="5185"/>
                    <a:pt x="3620" y="5188"/>
                    <a:pt x="3602" y="5194"/>
                  </a:cubicBezTo>
                  <a:cubicBezTo>
                    <a:pt x="3507" y="5224"/>
                    <a:pt x="3456" y="5324"/>
                    <a:pt x="3487" y="5419"/>
                  </a:cubicBezTo>
                  <a:cubicBezTo>
                    <a:pt x="3510" y="5494"/>
                    <a:pt x="3582" y="5540"/>
                    <a:pt x="3654" y="5540"/>
                  </a:cubicBezTo>
                  <a:cubicBezTo>
                    <a:pt x="3674" y="5540"/>
                    <a:pt x="3693" y="5536"/>
                    <a:pt x="3712" y="5533"/>
                  </a:cubicBezTo>
                  <a:cubicBezTo>
                    <a:pt x="3807" y="5503"/>
                    <a:pt x="3856" y="5399"/>
                    <a:pt x="3826" y="5308"/>
                  </a:cubicBezTo>
                  <a:cubicBezTo>
                    <a:pt x="3801" y="5232"/>
                    <a:pt x="3733" y="5185"/>
                    <a:pt x="3658" y="5185"/>
                  </a:cubicBezTo>
                  <a:close/>
                  <a:moveTo>
                    <a:pt x="2837" y="5312"/>
                  </a:moveTo>
                  <a:cubicBezTo>
                    <a:pt x="2738" y="5315"/>
                    <a:pt x="2658" y="5392"/>
                    <a:pt x="2658" y="5494"/>
                  </a:cubicBezTo>
                  <a:cubicBezTo>
                    <a:pt x="2658" y="5589"/>
                    <a:pt x="2738" y="5669"/>
                    <a:pt x="2837" y="5669"/>
                  </a:cubicBezTo>
                  <a:cubicBezTo>
                    <a:pt x="2936" y="5669"/>
                    <a:pt x="3016" y="5589"/>
                    <a:pt x="3016" y="5491"/>
                  </a:cubicBezTo>
                  <a:cubicBezTo>
                    <a:pt x="3016" y="5392"/>
                    <a:pt x="2932" y="5312"/>
                    <a:pt x="2837" y="5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98127" y="2858137"/>
            <a:ext cx="167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eggs</a:t>
            </a:r>
          </a:p>
        </p:txBody>
      </p:sp>
      <p:pic>
        <p:nvPicPr>
          <p:cNvPr id="266" name="CD2-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88" end="23958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69909" y="2409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69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5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8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40"/>
          <p:cNvSpPr/>
          <p:nvPr/>
        </p:nvSpPr>
        <p:spPr>
          <a:xfrm>
            <a:off x="1522328" y="1113150"/>
            <a:ext cx="3852600" cy="2255100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0"/>
          <p:cNvSpPr/>
          <p:nvPr/>
        </p:nvSpPr>
        <p:spPr>
          <a:xfrm>
            <a:off x="1625418" y="1231529"/>
            <a:ext cx="3618300" cy="2001300"/>
          </a:xfrm>
          <a:prstGeom prst="roundRect">
            <a:avLst>
              <a:gd name="adj" fmla="val 1666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0"/>
          <p:cNvSpPr/>
          <p:nvPr/>
        </p:nvSpPr>
        <p:spPr>
          <a:xfrm>
            <a:off x="6726476" y="3549741"/>
            <a:ext cx="2047773" cy="130768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>
            <a:off x="6793523" y="3586633"/>
            <a:ext cx="1923235" cy="116051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4" name="Google Shape;2644;p40"/>
          <p:cNvGrpSpPr/>
          <p:nvPr/>
        </p:nvGrpSpPr>
        <p:grpSpPr>
          <a:xfrm>
            <a:off x="6261536" y="-1662"/>
            <a:ext cx="3212887" cy="3087459"/>
            <a:chOff x="5284506" y="-7603"/>
            <a:chExt cx="3212887" cy="3087459"/>
          </a:xfrm>
        </p:grpSpPr>
        <p:sp>
          <p:nvSpPr>
            <p:cNvPr id="2645" name="Google Shape;2645;p40"/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6" name="Google Shape;2676;p40"/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2677" name="Google Shape;2677;p40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0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0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0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0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0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0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0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0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0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0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0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0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0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0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0" name="Google Shape;2700;p40"/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2701" name="Google Shape;2701;p40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0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0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0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0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0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0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0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0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0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0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0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0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0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0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0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0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oogle Shape;5355;p61"/>
          <p:cNvGrpSpPr/>
          <p:nvPr/>
        </p:nvGrpSpPr>
        <p:grpSpPr>
          <a:xfrm>
            <a:off x="7143311" y="3463968"/>
            <a:ext cx="1489053" cy="1369290"/>
            <a:chOff x="1118621" y="1421096"/>
            <a:chExt cx="1489053" cy="1369290"/>
          </a:xfrm>
        </p:grpSpPr>
        <p:sp>
          <p:nvSpPr>
            <p:cNvPr id="81" name="Google Shape;5356;p61"/>
            <p:cNvSpPr/>
            <p:nvPr/>
          </p:nvSpPr>
          <p:spPr>
            <a:xfrm>
              <a:off x="1285824" y="1659908"/>
              <a:ext cx="602070" cy="465655"/>
            </a:xfrm>
            <a:custGeom>
              <a:avLst/>
              <a:gdLst/>
              <a:ahLst/>
              <a:cxnLst/>
              <a:rect l="l" t="t" r="r" b="b"/>
              <a:pathLst>
                <a:path w="26106" h="20191" extrusionOk="0">
                  <a:moveTo>
                    <a:pt x="5385" y="0"/>
                  </a:moveTo>
                  <a:cubicBezTo>
                    <a:pt x="2344" y="0"/>
                    <a:pt x="183" y="451"/>
                    <a:pt x="9" y="490"/>
                  </a:cubicBezTo>
                  <a:lnTo>
                    <a:pt x="1" y="493"/>
                  </a:lnTo>
                  <a:cubicBezTo>
                    <a:pt x="575" y="11211"/>
                    <a:pt x="9334" y="18013"/>
                    <a:pt x="9334" y="18013"/>
                  </a:cubicBezTo>
                  <a:lnTo>
                    <a:pt x="18866" y="20191"/>
                  </a:lnTo>
                  <a:cubicBezTo>
                    <a:pt x="18866" y="20191"/>
                    <a:pt x="20999" y="19187"/>
                    <a:pt x="22661" y="17302"/>
                  </a:cubicBezTo>
                  <a:cubicBezTo>
                    <a:pt x="24748" y="14944"/>
                    <a:pt x="26106" y="11196"/>
                    <a:pt x="21607" y="6299"/>
                  </a:cubicBezTo>
                  <a:cubicBezTo>
                    <a:pt x="16796" y="1061"/>
                    <a:pt x="10054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357;p61"/>
            <p:cNvSpPr/>
            <p:nvPr/>
          </p:nvSpPr>
          <p:spPr>
            <a:xfrm>
              <a:off x="1285824" y="1671186"/>
              <a:ext cx="522619" cy="454377"/>
            </a:xfrm>
            <a:custGeom>
              <a:avLst/>
              <a:gdLst/>
              <a:ahLst/>
              <a:cxnLst/>
              <a:rect l="l" t="t" r="r" b="b"/>
              <a:pathLst>
                <a:path w="22661" h="19702" extrusionOk="0">
                  <a:moveTo>
                    <a:pt x="9" y="1"/>
                  </a:moveTo>
                  <a:lnTo>
                    <a:pt x="1" y="4"/>
                  </a:lnTo>
                  <a:cubicBezTo>
                    <a:pt x="575" y="10722"/>
                    <a:pt x="9334" y="17524"/>
                    <a:pt x="9334" y="17524"/>
                  </a:cubicBezTo>
                  <a:lnTo>
                    <a:pt x="18866" y="19702"/>
                  </a:lnTo>
                  <a:cubicBezTo>
                    <a:pt x="18866" y="19702"/>
                    <a:pt x="20999" y="18698"/>
                    <a:pt x="22661" y="16813"/>
                  </a:cubicBezTo>
                  <a:cubicBezTo>
                    <a:pt x="22581" y="15954"/>
                    <a:pt x="22205" y="14992"/>
                    <a:pt x="21452" y="13950"/>
                  </a:cubicBezTo>
                  <a:cubicBezTo>
                    <a:pt x="15361" y="5472"/>
                    <a:pt x="3419" y="1236"/>
                    <a:pt x="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358;p61"/>
            <p:cNvSpPr/>
            <p:nvPr/>
          </p:nvSpPr>
          <p:spPr>
            <a:xfrm>
              <a:off x="1285917" y="1671278"/>
              <a:ext cx="522273" cy="361712"/>
            </a:xfrm>
            <a:custGeom>
              <a:avLst/>
              <a:gdLst/>
              <a:ahLst/>
              <a:cxnLst/>
              <a:rect l="l" t="t" r="r" b="b"/>
              <a:pathLst>
                <a:path w="22646" h="15684" extrusionOk="0">
                  <a:moveTo>
                    <a:pt x="0" y="0"/>
                  </a:moveTo>
                  <a:lnTo>
                    <a:pt x="0" y="0"/>
                  </a:lnTo>
                  <a:cubicBezTo>
                    <a:pt x="1077" y="449"/>
                    <a:pt x="2149" y="901"/>
                    <a:pt x="3194" y="1411"/>
                  </a:cubicBezTo>
                  <a:cubicBezTo>
                    <a:pt x="4252" y="1897"/>
                    <a:pt x="5293" y="2415"/>
                    <a:pt x="6319" y="2954"/>
                  </a:cubicBezTo>
                  <a:cubicBezTo>
                    <a:pt x="8369" y="4034"/>
                    <a:pt x="10388" y="5182"/>
                    <a:pt x="12308" y="6475"/>
                  </a:cubicBezTo>
                  <a:cubicBezTo>
                    <a:pt x="14266" y="7714"/>
                    <a:pt x="16075" y="9159"/>
                    <a:pt x="17832" y="10661"/>
                  </a:cubicBezTo>
                  <a:lnTo>
                    <a:pt x="19117" y="11832"/>
                  </a:lnTo>
                  <a:cubicBezTo>
                    <a:pt x="19550" y="12220"/>
                    <a:pt x="19923" y="12661"/>
                    <a:pt x="20334" y="13072"/>
                  </a:cubicBezTo>
                  <a:cubicBezTo>
                    <a:pt x="21185" y="13866"/>
                    <a:pt x="21859" y="14816"/>
                    <a:pt x="22645" y="15683"/>
                  </a:cubicBezTo>
                  <a:cubicBezTo>
                    <a:pt x="21387" y="13718"/>
                    <a:pt x="19900" y="11885"/>
                    <a:pt x="18197" y="10266"/>
                  </a:cubicBezTo>
                  <a:cubicBezTo>
                    <a:pt x="16490" y="8657"/>
                    <a:pt x="14645" y="7190"/>
                    <a:pt x="12692" y="5893"/>
                  </a:cubicBezTo>
                  <a:cubicBezTo>
                    <a:pt x="10715" y="4631"/>
                    <a:pt x="8681" y="3461"/>
                    <a:pt x="6556" y="2471"/>
                  </a:cubicBezTo>
                  <a:cubicBezTo>
                    <a:pt x="4434" y="1491"/>
                    <a:pt x="2255" y="61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359;p61"/>
            <p:cNvSpPr/>
            <p:nvPr/>
          </p:nvSpPr>
          <p:spPr>
            <a:xfrm>
              <a:off x="1360616" y="1810599"/>
              <a:ext cx="225989" cy="85516"/>
            </a:xfrm>
            <a:custGeom>
              <a:avLst/>
              <a:gdLst/>
              <a:ahLst/>
              <a:cxnLst/>
              <a:rect l="l" t="t" r="r" b="b"/>
              <a:pathLst>
                <a:path w="9799" h="3708" extrusionOk="0">
                  <a:moveTo>
                    <a:pt x="9715" y="1"/>
                  </a:moveTo>
                  <a:cubicBezTo>
                    <a:pt x="7958" y="252"/>
                    <a:pt x="6259" y="731"/>
                    <a:pt x="4643" y="1373"/>
                  </a:cubicBezTo>
                  <a:cubicBezTo>
                    <a:pt x="3024" y="2012"/>
                    <a:pt x="1461" y="2784"/>
                    <a:pt x="1" y="3707"/>
                  </a:cubicBezTo>
                  <a:cubicBezTo>
                    <a:pt x="1537" y="2921"/>
                    <a:pt x="3153" y="2297"/>
                    <a:pt x="4791" y="1814"/>
                  </a:cubicBezTo>
                  <a:cubicBezTo>
                    <a:pt x="6434" y="1331"/>
                    <a:pt x="8122" y="1019"/>
                    <a:pt x="9799" y="933"/>
                  </a:cubicBezTo>
                  <a:lnTo>
                    <a:pt x="97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360;p61"/>
            <p:cNvSpPr/>
            <p:nvPr/>
          </p:nvSpPr>
          <p:spPr>
            <a:xfrm>
              <a:off x="1642071" y="1722223"/>
              <a:ext cx="27052" cy="156433"/>
            </a:xfrm>
            <a:custGeom>
              <a:avLst/>
              <a:gdLst/>
              <a:ahLst/>
              <a:cxnLst/>
              <a:rect l="l" t="t" r="r" b="b"/>
              <a:pathLst>
                <a:path w="1173" h="6783" extrusionOk="0">
                  <a:moveTo>
                    <a:pt x="1089" y="1"/>
                  </a:moveTo>
                  <a:cubicBezTo>
                    <a:pt x="439" y="947"/>
                    <a:pt x="142" y="2114"/>
                    <a:pt x="47" y="3274"/>
                  </a:cubicBezTo>
                  <a:cubicBezTo>
                    <a:pt x="1" y="3856"/>
                    <a:pt x="5" y="4441"/>
                    <a:pt x="43" y="5023"/>
                  </a:cubicBezTo>
                  <a:cubicBezTo>
                    <a:pt x="85" y="5612"/>
                    <a:pt x="150" y="6179"/>
                    <a:pt x="279" y="6783"/>
                  </a:cubicBezTo>
                  <a:lnTo>
                    <a:pt x="1172" y="6513"/>
                  </a:lnTo>
                  <a:cubicBezTo>
                    <a:pt x="994" y="6019"/>
                    <a:pt x="849" y="5467"/>
                    <a:pt x="739" y="4932"/>
                  </a:cubicBezTo>
                  <a:cubicBezTo>
                    <a:pt x="629" y="4388"/>
                    <a:pt x="548" y="3837"/>
                    <a:pt x="515" y="3277"/>
                  </a:cubicBezTo>
                  <a:cubicBezTo>
                    <a:pt x="453" y="2171"/>
                    <a:pt x="576" y="1027"/>
                    <a:pt x="1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361;p61"/>
            <p:cNvSpPr/>
            <p:nvPr/>
          </p:nvSpPr>
          <p:spPr>
            <a:xfrm>
              <a:off x="1118621" y="1421096"/>
              <a:ext cx="1489053" cy="1369290"/>
            </a:xfrm>
            <a:custGeom>
              <a:avLst/>
              <a:gdLst/>
              <a:ahLst/>
              <a:cxnLst/>
              <a:rect l="l" t="t" r="r" b="b"/>
              <a:pathLst>
                <a:path w="64566" h="59373" extrusionOk="0">
                  <a:moveTo>
                    <a:pt x="29941" y="1"/>
                  </a:moveTo>
                  <a:lnTo>
                    <a:pt x="29941" y="1"/>
                  </a:lnTo>
                  <a:cubicBezTo>
                    <a:pt x="29945" y="78"/>
                    <a:pt x="29964" y="161"/>
                    <a:pt x="29968" y="237"/>
                  </a:cubicBezTo>
                  <a:cubicBezTo>
                    <a:pt x="30408" y="3998"/>
                    <a:pt x="28644" y="7711"/>
                    <a:pt x="27123" y="11027"/>
                  </a:cubicBezTo>
                  <a:cubicBezTo>
                    <a:pt x="25786" y="13947"/>
                    <a:pt x="23531" y="17726"/>
                    <a:pt x="24394" y="21061"/>
                  </a:cubicBezTo>
                  <a:cubicBezTo>
                    <a:pt x="24477" y="21346"/>
                    <a:pt x="24573" y="21631"/>
                    <a:pt x="24694" y="21905"/>
                  </a:cubicBezTo>
                  <a:cubicBezTo>
                    <a:pt x="24801" y="22137"/>
                    <a:pt x="24915" y="22365"/>
                    <a:pt x="25037" y="22581"/>
                  </a:cubicBezTo>
                  <a:cubicBezTo>
                    <a:pt x="24922" y="22558"/>
                    <a:pt x="24805" y="22532"/>
                    <a:pt x="24683" y="22521"/>
                  </a:cubicBezTo>
                  <a:cubicBezTo>
                    <a:pt x="24070" y="22415"/>
                    <a:pt x="23417" y="22355"/>
                    <a:pt x="22724" y="22355"/>
                  </a:cubicBezTo>
                  <a:cubicBezTo>
                    <a:pt x="20725" y="22355"/>
                    <a:pt x="18387" y="22852"/>
                    <a:pt x="15714" y="24181"/>
                  </a:cubicBezTo>
                  <a:cubicBezTo>
                    <a:pt x="9801" y="27119"/>
                    <a:pt x="4772" y="27608"/>
                    <a:pt x="2081" y="27608"/>
                  </a:cubicBezTo>
                  <a:cubicBezTo>
                    <a:pt x="870" y="27608"/>
                    <a:pt x="132" y="27509"/>
                    <a:pt x="0" y="27489"/>
                  </a:cubicBezTo>
                  <a:lnTo>
                    <a:pt x="0" y="27489"/>
                  </a:lnTo>
                  <a:cubicBezTo>
                    <a:pt x="2023" y="28208"/>
                    <a:pt x="3992" y="29269"/>
                    <a:pt x="5749" y="30489"/>
                  </a:cubicBezTo>
                  <a:cubicBezTo>
                    <a:pt x="9235" y="32904"/>
                    <a:pt x="11334" y="37295"/>
                    <a:pt x="15330" y="39074"/>
                  </a:cubicBezTo>
                  <a:cubicBezTo>
                    <a:pt x="16835" y="39746"/>
                    <a:pt x="18429" y="40046"/>
                    <a:pt x="20031" y="40046"/>
                  </a:cubicBezTo>
                  <a:cubicBezTo>
                    <a:pt x="20730" y="40046"/>
                    <a:pt x="21432" y="39989"/>
                    <a:pt x="22128" y="39881"/>
                  </a:cubicBezTo>
                  <a:cubicBezTo>
                    <a:pt x="22142" y="39881"/>
                    <a:pt x="22154" y="39881"/>
                    <a:pt x="22166" y="39881"/>
                  </a:cubicBezTo>
                  <a:cubicBezTo>
                    <a:pt x="22178" y="39881"/>
                    <a:pt x="22190" y="39880"/>
                    <a:pt x="22204" y="39876"/>
                  </a:cubicBezTo>
                  <a:lnTo>
                    <a:pt x="22204" y="39876"/>
                  </a:lnTo>
                  <a:cubicBezTo>
                    <a:pt x="21170" y="41158"/>
                    <a:pt x="20462" y="42743"/>
                    <a:pt x="20565" y="44671"/>
                  </a:cubicBezTo>
                  <a:cubicBezTo>
                    <a:pt x="20896" y="51069"/>
                    <a:pt x="24591" y="56373"/>
                    <a:pt x="24109" y="59373"/>
                  </a:cubicBezTo>
                  <a:cubicBezTo>
                    <a:pt x="24265" y="58392"/>
                    <a:pt x="26059" y="56928"/>
                    <a:pt x="26702" y="56282"/>
                  </a:cubicBezTo>
                  <a:cubicBezTo>
                    <a:pt x="28937" y="54050"/>
                    <a:pt x="31899" y="52838"/>
                    <a:pt x="34252" y="50754"/>
                  </a:cubicBezTo>
                  <a:cubicBezTo>
                    <a:pt x="36043" y="49165"/>
                    <a:pt x="37659" y="46811"/>
                    <a:pt x="38613" y="44256"/>
                  </a:cubicBezTo>
                  <a:cubicBezTo>
                    <a:pt x="43521" y="47416"/>
                    <a:pt x="53620" y="47769"/>
                    <a:pt x="55478" y="50248"/>
                  </a:cubicBezTo>
                  <a:cubicBezTo>
                    <a:pt x="55478" y="50248"/>
                    <a:pt x="58220" y="36721"/>
                    <a:pt x="49658" y="31934"/>
                  </a:cubicBezTo>
                  <a:cubicBezTo>
                    <a:pt x="49631" y="31915"/>
                    <a:pt x="49593" y="31896"/>
                    <a:pt x="49559" y="31877"/>
                  </a:cubicBezTo>
                  <a:cubicBezTo>
                    <a:pt x="52890" y="31539"/>
                    <a:pt x="55939" y="30242"/>
                    <a:pt x="58166" y="27083"/>
                  </a:cubicBezTo>
                  <a:cubicBezTo>
                    <a:pt x="59364" y="25383"/>
                    <a:pt x="59912" y="23349"/>
                    <a:pt x="61063" y="21623"/>
                  </a:cubicBezTo>
                  <a:cubicBezTo>
                    <a:pt x="62144" y="20003"/>
                    <a:pt x="63527" y="18536"/>
                    <a:pt x="64566" y="16939"/>
                  </a:cubicBezTo>
                  <a:lnTo>
                    <a:pt x="64566" y="16939"/>
                  </a:lnTo>
                  <a:cubicBezTo>
                    <a:pt x="64428" y="17147"/>
                    <a:pt x="63824" y="17210"/>
                    <a:pt x="63127" y="17210"/>
                  </a:cubicBezTo>
                  <a:cubicBezTo>
                    <a:pt x="62167" y="17210"/>
                    <a:pt x="61031" y="17090"/>
                    <a:pt x="60702" y="17069"/>
                  </a:cubicBezTo>
                  <a:cubicBezTo>
                    <a:pt x="59433" y="16985"/>
                    <a:pt x="58166" y="16795"/>
                    <a:pt x="56908" y="16601"/>
                  </a:cubicBezTo>
                  <a:cubicBezTo>
                    <a:pt x="54865" y="16286"/>
                    <a:pt x="52794" y="15952"/>
                    <a:pt x="50722" y="15952"/>
                  </a:cubicBezTo>
                  <a:cubicBezTo>
                    <a:pt x="50192" y="15952"/>
                    <a:pt x="49662" y="15973"/>
                    <a:pt x="49133" y="16023"/>
                  </a:cubicBezTo>
                  <a:cubicBezTo>
                    <a:pt x="46837" y="16243"/>
                    <a:pt x="44799" y="17076"/>
                    <a:pt x="43039" y="18342"/>
                  </a:cubicBezTo>
                  <a:cubicBezTo>
                    <a:pt x="43023" y="18357"/>
                    <a:pt x="42997" y="18364"/>
                    <a:pt x="42982" y="18380"/>
                  </a:cubicBezTo>
                  <a:cubicBezTo>
                    <a:pt x="43198" y="16897"/>
                    <a:pt x="43172" y="15418"/>
                    <a:pt x="42640" y="14114"/>
                  </a:cubicBezTo>
                  <a:cubicBezTo>
                    <a:pt x="41750" y="11966"/>
                    <a:pt x="39689" y="10905"/>
                    <a:pt x="37913" y="9601"/>
                  </a:cubicBezTo>
                  <a:cubicBezTo>
                    <a:pt x="36062" y="8244"/>
                    <a:pt x="34305" y="6758"/>
                    <a:pt x="32949" y="4898"/>
                  </a:cubicBezTo>
                  <a:cubicBezTo>
                    <a:pt x="32165" y="3819"/>
                    <a:pt x="30166" y="685"/>
                    <a:pt x="29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362;p61"/>
            <p:cNvSpPr/>
            <p:nvPr/>
          </p:nvSpPr>
          <p:spPr>
            <a:xfrm>
              <a:off x="1664211" y="2319242"/>
              <a:ext cx="27490" cy="25184"/>
            </a:xfrm>
            <a:custGeom>
              <a:avLst/>
              <a:gdLst/>
              <a:ahLst/>
              <a:cxnLst/>
              <a:rect l="l" t="t" r="r" b="b"/>
              <a:pathLst>
                <a:path w="1192" h="1092" extrusionOk="0">
                  <a:moveTo>
                    <a:pt x="1056" y="1"/>
                  </a:moveTo>
                  <a:cubicBezTo>
                    <a:pt x="1037" y="1"/>
                    <a:pt x="1017" y="6"/>
                    <a:pt x="995" y="20"/>
                  </a:cubicBezTo>
                  <a:cubicBezTo>
                    <a:pt x="638" y="237"/>
                    <a:pt x="341" y="647"/>
                    <a:pt x="53" y="947"/>
                  </a:cubicBezTo>
                  <a:cubicBezTo>
                    <a:pt x="1" y="1002"/>
                    <a:pt x="56" y="1091"/>
                    <a:pt x="118" y="1091"/>
                  </a:cubicBezTo>
                  <a:cubicBezTo>
                    <a:pt x="133" y="1091"/>
                    <a:pt x="149" y="1086"/>
                    <a:pt x="163" y="1073"/>
                  </a:cubicBezTo>
                  <a:cubicBezTo>
                    <a:pt x="337" y="925"/>
                    <a:pt x="513" y="772"/>
                    <a:pt x="683" y="621"/>
                  </a:cubicBezTo>
                  <a:cubicBezTo>
                    <a:pt x="839" y="488"/>
                    <a:pt x="1022" y="351"/>
                    <a:pt x="1136" y="179"/>
                  </a:cubicBezTo>
                  <a:cubicBezTo>
                    <a:pt x="1191" y="102"/>
                    <a:pt x="1137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363;p61"/>
            <p:cNvSpPr/>
            <p:nvPr/>
          </p:nvSpPr>
          <p:spPr>
            <a:xfrm>
              <a:off x="1679870" y="2336331"/>
              <a:ext cx="23063" cy="18750"/>
            </a:xfrm>
            <a:custGeom>
              <a:avLst/>
              <a:gdLst/>
              <a:ahLst/>
              <a:cxnLst/>
              <a:rect l="l" t="t" r="r" b="b"/>
              <a:pathLst>
                <a:path w="1000" h="813" extrusionOk="0">
                  <a:moveTo>
                    <a:pt x="885" y="0"/>
                  </a:moveTo>
                  <a:cubicBezTo>
                    <a:pt x="872" y="0"/>
                    <a:pt x="860" y="3"/>
                    <a:pt x="848" y="8"/>
                  </a:cubicBezTo>
                  <a:cubicBezTo>
                    <a:pt x="564" y="154"/>
                    <a:pt x="313" y="450"/>
                    <a:pt x="65" y="652"/>
                  </a:cubicBezTo>
                  <a:cubicBezTo>
                    <a:pt x="0" y="708"/>
                    <a:pt x="45" y="813"/>
                    <a:pt x="113" y="813"/>
                  </a:cubicBezTo>
                  <a:cubicBezTo>
                    <a:pt x="128" y="813"/>
                    <a:pt x="144" y="808"/>
                    <a:pt x="160" y="796"/>
                  </a:cubicBezTo>
                  <a:cubicBezTo>
                    <a:pt x="430" y="602"/>
                    <a:pt x="780" y="393"/>
                    <a:pt x="962" y="108"/>
                  </a:cubicBezTo>
                  <a:cubicBezTo>
                    <a:pt x="1000" y="49"/>
                    <a:pt x="941" y="0"/>
                    <a:pt x="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364;p61"/>
            <p:cNvSpPr/>
            <p:nvPr/>
          </p:nvSpPr>
          <p:spPr>
            <a:xfrm>
              <a:off x="1711005" y="2293643"/>
              <a:ext cx="15152" cy="14714"/>
            </a:xfrm>
            <a:custGeom>
              <a:avLst/>
              <a:gdLst/>
              <a:ahLst/>
              <a:cxnLst/>
              <a:rect l="l" t="t" r="r" b="b"/>
              <a:pathLst>
                <a:path w="657" h="638" extrusionOk="0">
                  <a:moveTo>
                    <a:pt x="523" y="1"/>
                  </a:moveTo>
                  <a:cubicBezTo>
                    <a:pt x="513" y="1"/>
                    <a:pt x="502" y="2"/>
                    <a:pt x="491" y="4"/>
                  </a:cubicBezTo>
                  <a:cubicBezTo>
                    <a:pt x="381" y="27"/>
                    <a:pt x="309" y="153"/>
                    <a:pt x="237" y="236"/>
                  </a:cubicBezTo>
                  <a:cubicBezTo>
                    <a:pt x="160" y="327"/>
                    <a:pt x="77" y="411"/>
                    <a:pt x="31" y="522"/>
                  </a:cubicBezTo>
                  <a:cubicBezTo>
                    <a:pt x="0" y="586"/>
                    <a:pt x="49" y="638"/>
                    <a:pt x="106" y="638"/>
                  </a:cubicBezTo>
                  <a:cubicBezTo>
                    <a:pt x="120" y="638"/>
                    <a:pt x="135" y="634"/>
                    <a:pt x="149" y="628"/>
                  </a:cubicBezTo>
                  <a:cubicBezTo>
                    <a:pt x="256" y="571"/>
                    <a:pt x="339" y="483"/>
                    <a:pt x="426" y="404"/>
                  </a:cubicBezTo>
                  <a:cubicBezTo>
                    <a:pt x="507" y="327"/>
                    <a:pt x="621" y="255"/>
                    <a:pt x="644" y="138"/>
                  </a:cubicBezTo>
                  <a:cubicBezTo>
                    <a:pt x="656" y="58"/>
                    <a:pt x="597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365;p61"/>
            <p:cNvSpPr/>
            <p:nvPr/>
          </p:nvSpPr>
          <p:spPr>
            <a:xfrm>
              <a:off x="1716055" y="2317697"/>
              <a:ext cx="14552" cy="12938"/>
            </a:xfrm>
            <a:custGeom>
              <a:avLst/>
              <a:gdLst/>
              <a:ahLst/>
              <a:cxnLst/>
              <a:rect l="l" t="t" r="r" b="b"/>
              <a:pathLst>
                <a:path w="631" h="561" extrusionOk="0">
                  <a:moveTo>
                    <a:pt x="497" y="1"/>
                  </a:moveTo>
                  <a:cubicBezTo>
                    <a:pt x="488" y="1"/>
                    <a:pt x="479" y="2"/>
                    <a:pt x="470" y="3"/>
                  </a:cubicBezTo>
                  <a:cubicBezTo>
                    <a:pt x="371" y="23"/>
                    <a:pt x="310" y="118"/>
                    <a:pt x="246" y="190"/>
                  </a:cubicBezTo>
                  <a:cubicBezTo>
                    <a:pt x="174" y="265"/>
                    <a:pt x="105" y="342"/>
                    <a:pt x="44" y="425"/>
                  </a:cubicBezTo>
                  <a:cubicBezTo>
                    <a:pt x="1" y="484"/>
                    <a:pt x="43" y="561"/>
                    <a:pt x="103" y="561"/>
                  </a:cubicBezTo>
                  <a:cubicBezTo>
                    <a:pt x="117" y="561"/>
                    <a:pt x="131" y="556"/>
                    <a:pt x="146" y="547"/>
                  </a:cubicBezTo>
                  <a:cubicBezTo>
                    <a:pt x="242" y="486"/>
                    <a:pt x="325" y="418"/>
                    <a:pt x="413" y="349"/>
                  </a:cubicBezTo>
                  <a:cubicBezTo>
                    <a:pt x="493" y="285"/>
                    <a:pt x="580" y="232"/>
                    <a:pt x="611" y="125"/>
                  </a:cubicBezTo>
                  <a:cubicBezTo>
                    <a:pt x="631" y="48"/>
                    <a:pt x="563" y="1"/>
                    <a:pt x="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366;p61"/>
            <p:cNvSpPr/>
            <p:nvPr/>
          </p:nvSpPr>
          <p:spPr>
            <a:xfrm>
              <a:off x="1710267" y="2349869"/>
              <a:ext cx="18957" cy="16236"/>
            </a:xfrm>
            <a:custGeom>
              <a:avLst/>
              <a:gdLst/>
              <a:ahLst/>
              <a:cxnLst/>
              <a:rect l="l" t="t" r="r" b="b"/>
              <a:pathLst>
                <a:path w="822" h="704" extrusionOk="0">
                  <a:moveTo>
                    <a:pt x="691" y="1"/>
                  </a:moveTo>
                  <a:cubicBezTo>
                    <a:pt x="681" y="1"/>
                    <a:pt x="670" y="3"/>
                    <a:pt x="660" y="7"/>
                  </a:cubicBezTo>
                  <a:cubicBezTo>
                    <a:pt x="539" y="60"/>
                    <a:pt x="451" y="167"/>
                    <a:pt x="356" y="262"/>
                  </a:cubicBezTo>
                  <a:cubicBezTo>
                    <a:pt x="249" y="365"/>
                    <a:pt x="146" y="475"/>
                    <a:pt x="44" y="585"/>
                  </a:cubicBezTo>
                  <a:cubicBezTo>
                    <a:pt x="1" y="632"/>
                    <a:pt x="46" y="704"/>
                    <a:pt x="101" y="704"/>
                  </a:cubicBezTo>
                  <a:cubicBezTo>
                    <a:pt x="113" y="704"/>
                    <a:pt x="126" y="700"/>
                    <a:pt x="139" y="692"/>
                  </a:cubicBezTo>
                  <a:cubicBezTo>
                    <a:pt x="257" y="600"/>
                    <a:pt x="379" y="513"/>
                    <a:pt x="497" y="422"/>
                  </a:cubicBezTo>
                  <a:cubicBezTo>
                    <a:pt x="599" y="339"/>
                    <a:pt x="717" y="266"/>
                    <a:pt x="785" y="151"/>
                  </a:cubicBezTo>
                  <a:cubicBezTo>
                    <a:pt x="821" y="89"/>
                    <a:pt x="760" y="1"/>
                    <a:pt x="6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367;p61"/>
            <p:cNvSpPr/>
            <p:nvPr/>
          </p:nvSpPr>
          <p:spPr>
            <a:xfrm>
              <a:off x="1744145" y="2287900"/>
              <a:ext cx="17043" cy="14183"/>
            </a:xfrm>
            <a:custGeom>
              <a:avLst/>
              <a:gdLst/>
              <a:ahLst/>
              <a:cxnLst/>
              <a:rect l="l" t="t" r="r" b="b"/>
              <a:pathLst>
                <a:path w="739" h="615" extrusionOk="0">
                  <a:moveTo>
                    <a:pt x="465" y="1"/>
                  </a:moveTo>
                  <a:cubicBezTo>
                    <a:pt x="288" y="1"/>
                    <a:pt x="93" y="421"/>
                    <a:pt x="28" y="520"/>
                  </a:cubicBezTo>
                  <a:cubicBezTo>
                    <a:pt x="0" y="562"/>
                    <a:pt x="45" y="614"/>
                    <a:pt x="90" y="614"/>
                  </a:cubicBezTo>
                  <a:cubicBezTo>
                    <a:pt x="101" y="614"/>
                    <a:pt x="113" y="611"/>
                    <a:pt x="123" y="603"/>
                  </a:cubicBezTo>
                  <a:cubicBezTo>
                    <a:pt x="221" y="520"/>
                    <a:pt x="739" y="204"/>
                    <a:pt x="544" y="33"/>
                  </a:cubicBezTo>
                  <a:cubicBezTo>
                    <a:pt x="519" y="11"/>
                    <a:pt x="492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368;p61"/>
            <p:cNvSpPr/>
            <p:nvPr/>
          </p:nvSpPr>
          <p:spPr>
            <a:xfrm>
              <a:off x="1755746" y="2302245"/>
              <a:ext cx="18381" cy="17850"/>
            </a:xfrm>
            <a:custGeom>
              <a:avLst/>
              <a:gdLst/>
              <a:ahLst/>
              <a:cxnLst/>
              <a:rect l="l" t="t" r="r" b="b"/>
              <a:pathLst>
                <a:path w="797" h="774" extrusionOk="0">
                  <a:moveTo>
                    <a:pt x="680" y="0"/>
                  </a:moveTo>
                  <a:cubicBezTo>
                    <a:pt x="654" y="0"/>
                    <a:pt x="627" y="9"/>
                    <a:pt x="608" y="27"/>
                  </a:cubicBezTo>
                  <a:cubicBezTo>
                    <a:pt x="406" y="214"/>
                    <a:pt x="269" y="453"/>
                    <a:pt x="60" y="635"/>
                  </a:cubicBezTo>
                  <a:cubicBezTo>
                    <a:pt x="1" y="689"/>
                    <a:pt x="37" y="773"/>
                    <a:pt x="101" y="773"/>
                  </a:cubicBezTo>
                  <a:cubicBezTo>
                    <a:pt x="114" y="773"/>
                    <a:pt x="129" y="770"/>
                    <a:pt x="144" y="761"/>
                  </a:cubicBezTo>
                  <a:cubicBezTo>
                    <a:pt x="418" y="612"/>
                    <a:pt x="680" y="419"/>
                    <a:pt x="775" y="110"/>
                  </a:cubicBezTo>
                  <a:cubicBezTo>
                    <a:pt x="796" y="40"/>
                    <a:pt x="738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369;p61"/>
            <p:cNvSpPr/>
            <p:nvPr/>
          </p:nvSpPr>
          <p:spPr>
            <a:xfrm>
              <a:off x="1779200" y="2256212"/>
              <a:ext cx="21610" cy="14483"/>
            </a:xfrm>
            <a:custGeom>
              <a:avLst/>
              <a:gdLst/>
              <a:ahLst/>
              <a:cxnLst/>
              <a:rect l="l" t="t" r="r" b="b"/>
              <a:pathLst>
                <a:path w="937" h="628" extrusionOk="0">
                  <a:moveTo>
                    <a:pt x="763" y="1"/>
                  </a:moveTo>
                  <a:cubicBezTo>
                    <a:pt x="753" y="1"/>
                    <a:pt x="742" y="2"/>
                    <a:pt x="731" y="4"/>
                  </a:cubicBezTo>
                  <a:cubicBezTo>
                    <a:pt x="595" y="38"/>
                    <a:pt x="480" y="134"/>
                    <a:pt x="370" y="213"/>
                  </a:cubicBezTo>
                  <a:cubicBezTo>
                    <a:pt x="264" y="297"/>
                    <a:pt x="142" y="369"/>
                    <a:pt x="59" y="471"/>
                  </a:cubicBezTo>
                  <a:cubicBezTo>
                    <a:pt x="1" y="540"/>
                    <a:pt x="53" y="627"/>
                    <a:pt x="131" y="627"/>
                  </a:cubicBezTo>
                  <a:cubicBezTo>
                    <a:pt x="139" y="627"/>
                    <a:pt x="148" y="626"/>
                    <a:pt x="157" y="624"/>
                  </a:cubicBezTo>
                  <a:cubicBezTo>
                    <a:pt x="287" y="590"/>
                    <a:pt x="408" y="510"/>
                    <a:pt x="526" y="445"/>
                  </a:cubicBezTo>
                  <a:cubicBezTo>
                    <a:pt x="647" y="380"/>
                    <a:pt x="781" y="320"/>
                    <a:pt x="865" y="209"/>
                  </a:cubicBezTo>
                  <a:cubicBezTo>
                    <a:pt x="937" y="116"/>
                    <a:pt x="868" y="1"/>
                    <a:pt x="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370;p61"/>
            <p:cNvSpPr/>
            <p:nvPr/>
          </p:nvSpPr>
          <p:spPr>
            <a:xfrm>
              <a:off x="1790524" y="2274109"/>
              <a:ext cx="17297" cy="10655"/>
            </a:xfrm>
            <a:custGeom>
              <a:avLst/>
              <a:gdLst/>
              <a:ahLst/>
              <a:cxnLst/>
              <a:rect l="l" t="t" r="r" b="b"/>
              <a:pathLst>
                <a:path w="750" h="462" extrusionOk="0">
                  <a:moveTo>
                    <a:pt x="606" y="1"/>
                  </a:moveTo>
                  <a:cubicBezTo>
                    <a:pt x="400" y="1"/>
                    <a:pt x="182" y="199"/>
                    <a:pt x="51" y="334"/>
                  </a:cubicBezTo>
                  <a:cubicBezTo>
                    <a:pt x="1" y="384"/>
                    <a:pt x="52" y="461"/>
                    <a:pt x="110" y="461"/>
                  </a:cubicBezTo>
                  <a:cubicBezTo>
                    <a:pt x="123" y="461"/>
                    <a:pt x="136" y="457"/>
                    <a:pt x="149" y="448"/>
                  </a:cubicBezTo>
                  <a:cubicBezTo>
                    <a:pt x="240" y="380"/>
                    <a:pt x="335" y="323"/>
                    <a:pt x="442" y="281"/>
                  </a:cubicBezTo>
                  <a:cubicBezTo>
                    <a:pt x="533" y="243"/>
                    <a:pt x="625" y="225"/>
                    <a:pt x="697" y="156"/>
                  </a:cubicBezTo>
                  <a:cubicBezTo>
                    <a:pt x="750" y="111"/>
                    <a:pt x="712" y="11"/>
                    <a:pt x="647" y="4"/>
                  </a:cubicBezTo>
                  <a:cubicBezTo>
                    <a:pt x="634" y="2"/>
                    <a:pt x="620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371;p61"/>
            <p:cNvSpPr/>
            <p:nvPr/>
          </p:nvSpPr>
          <p:spPr>
            <a:xfrm>
              <a:off x="1698620" y="2381465"/>
              <a:ext cx="25622" cy="33579"/>
            </a:xfrm>
            <a:custGeom>
              <a:avLst/>
              <a:gdLst/>
              <a:ahLst/>
              <a:cxnLst/>
              <a:rect l="l" t="t" r="r" b="b"/>
              <a:pathLst>
                <a:path w="1111" h="1456" extrusionOk="0">
                  <a:moveTo>
                    <a:pt x="973" y="1"/>
                  </a:moveTo>
                  <a:cubicBezTo>
                    <a:pt x="948" y="1"/>
                    <a:pt x="922" y="12"/>
                    <a:pt x="902" y="41"/>
                  </a:cubicBezTo>
                  <a:cubicBezTo>
                    <a:pt x="628" y="447"/>
                    <a:pt x="351" y="854"/>
                    <a:pt x="66" y="1253"/>
                  </a:cubicBezTo>
                  <a:cubicBezTo>
                    <a:pt x="1" y="1347"/>
                    <a:pt x="75" y="1455"/>
                    <a:pt x="162" y="1455"/>
                  </a:cubicBezTo>
                  <a:cubicBezTo>
                    <a:pt x="191" y="1455"/>
                    <a:pt x="222" y="1443"/>
                    <a:pt x="249" y="1413"/>
                  </a:cubicBezTo>
                  <a:cubicBezTo>
                    <a:pt x="598" y="1044"/>
                    <a:pt x="879" y="626"/>
                    <a:pt x="1077" y="158"/>
                  </a:cubicBezTo>
                  <a:cubicBezTo>
                    <a:pt x="1111" y="83"/>
                    <a:pt x="1042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372;p61"/>
            <p:cNvSpPr/>
            <p:nvPr/>
          </p:nvSpPr>
          <p:spPr>
            <a:xfrm>
              <a:off x="1673874" y="2384232"/>
              <a:ext cx="17020" cy="20503"/>
            </a:xfrm>
            <a:custGeom>
              <a:avLst/>
              <a:gdLst/>
              <a:ahLst/>
              <a:cxnLst/>
              <a:rect l="l" t="t" r="r" b="b"/>
              <a:pathLst>
                <a:path w="738" h="889" extrusionOk="0">
                  <a:moveTo>
                    <a:pt x="586" y="0"/>
                  </a:moveTo>
                  <a:cubicBezTo>
                    <a:pt x="558" y="0"/>
                    <a:pt x="530" y="11"/>
                    <a:pt x="508" y="38"/>
                  </a:cubicBezTo>
                  <a:cubicBezTo>
                    <a:pt x="325" y="258"/>
                    <a:pt x="90" y="498"/>
                    <a:pt x="18" y="783"/>
                  </a:cubicBezTo>
                  <a:cubicBezTo>
                    <a:pt x="1" y="842"/>
                    <a:pt x="52" y="888"/>
                    <a:pt x="106" y="888"/>
                  </a:cubicBezTo>
                  <a:cubicBezTo>
                    <a:pt x="123" y="888"/>
                    <a:pt x="140" y="884"/>
                    <a:pt x="155" y="874"/>
                  </a:cubicBezTo>
                  <a:cubicBezTo>
                    <a:pt x="398" y="711"/>
                    <a:pt x="543" y="403"/>
                    <a:pt x="690" y="160"/>
                  </a:cubicBezTo>
                  <a:cubicBezTo>
                    <a:pt x="738" y="82"/>
                    <a:pt x="662" y="0"/>
                    <a:pt x="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373;p61"/>
            <p:cNvSpPr/>
            <p:nvPr/>
          </p:nvSpPr>
          <p:spPr>
            <a:xfrm>
              <a:off x="1644746" y="2378974"/>
              <a:ext cx="14852" cy="16997"/>
            </a:xfrm>
            <a:custGeom>
              <a:avLst/>
              <a:gdLst/>
              <a:ahLst/>
              <a:cxnLst/>
              <a:rect l="l" t="t" r="r" b="b"/>
              <a:pathLst>
                <a:path w="644" h="737" extrusionOk="0">
                  <a:moveTo>
                    <a:pt x="522" y="0"/>
                  </a:moveTo>
                  <a:cubicBezTo>
                    <a:pt x="504" y="0"/>
                    <a:pt x="486" y="5"/>
                    <a:pt x="471" y="15"/>
                  </a:cubicBezTo>
                  <a:cubicBezTo>
                    <a:pt x="368" y="88"/>
                    <a:pt x="288" y="171"/>
                    <a:pt x="201" y="266"/>
                  </a:cubicBezTo>
                  <a:cubicBezTo>
                    <a:pt x="163" y="308"/>
                    <a:pt x="121" y="354"/>
                    <a:pt x="87" y="400"/>
                  </a:cubicBezTo>
                  <a:cubicBezTo>
                    <a:pt x="56" y="441"/>
                    <a:pt x="49" y="479"/>
                    <a:pt x="49" y="521"/>
                  </a:cubicBezTo>
                  <a:cubicBezTo>
                    <a:pt x="45" y="532"/>
                    <a:pt x="37" y="544"/>
                    <a:pt x="34" y="555"/>
                  </a:cubicBezTo>
                  <a:cubicBezTo>
                    <a:pt x="1" y="635"/>
                    <a:pt x="63" y="737"/>
                    <a:pt x="144" y="737"/>
                  </a:cubicBezTo>
                  <a:cubicBezTo>
                    <a:pt x="166" y="737"/>
                    <a:pt x="189" y="729"/>
                    <a:pt x="212" y="711"/>
                  </a:cubicBezTo>
                  <a:cubicBezTo>
                    <a:pt x="232" y="696"/>
                    <a:pt x="239" y="688"/>
                    <a:pt x="243" y="684"/>
                  </a:cubicBezTo>
                  <a:cubicBezTo>
                    <a:pt x="243" y="684"/>
                    <a:pt x="246" y="684"/>
                    <a:pt x="246" y="681"/>
                  </a:cubicBezTo>
                  <a:cubicBezTo>
                    <a:pt x="281" y="665"/>
                    <a:pt x="315" y="658"/>
                    <a:pt x="346" y="628"/>
                  </a:cubicBezTo>
                  <a:cubicBezTo>
                    <a:pt x="387" y="582"/>
                    <a:pt x="421" y="514"/>
                    <a:pt x="455" y="460"/>
                  </a:cubicBezTo>
                  <a:cubicBezTo>
                    <a:pt x="524" y="349"/>
                    <a:pt x="585" y="244"/>
                    <a:pt x="623" y="118"/>
                  </a:cubicBezTo>
                  <a:cubicBezTo>
                    <a:pt x="643" y="54"/>
                    <a:pt x="582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374;p61"/>
            <p:cNvSpPr/>
            <p:nvPr/>
          </p:nvSpPr>
          <p:spPr>
            <a:xfrm>
              <a:off x="1623667" y="2359601"/>
              <a:ext cx="11900" cy="15936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388" y="0"/>
                  </a:moveTo>
                  <a:cubicBezTo>
                    <a:pt x="363" y="0"/>
                    <a:pt x="338" y="11"/>
                    <a:pt x="316" y="38"/>
                  </a:cubicBezTo>
                  <a:cubicBezTo>
                    <a:pt x="251" y="122"/>
                    <a:pt x="195" y="205"/>
                    <a:pt x="137" y="292"/>
                  </a:cubicBezTo>
                  <a:cubicBezTo>
                    <a:pt x="84" y="376"/>
                    <a:pt x="0" y="464"/>
                    <a:pt x="16" y="570"/>
                  </a:cubicBezTo>
                  <a:cubicBezTo>
                    <a:pt x="26" y="629"/>
                    <a:pt x="75" y="690"/>
                    <a:pt x="136" y="690"/>
                  </a:cubicBezTo>
                  <a:cubicBezTo>
                    <a:pt x="150" y="690"/>
                    <a:pt x="165" y="687"/>
                    <a:pt x="179" y="680"/>
                  </a:cubicBezTo>
                  <a:cubicBezTo>
                    <a:pt x="286" y="635"/>
                    <a:pt x="313" y="547"/>
                    <a:pt x="362" y="445"/>
                  </a:cubicBezTo>
                  <a:cubicBezTo>
                    <a:pt x="407" y="350"/>
                    <a:pt x="449" y="254"/>
                    <a:pt x="488" y="156"/>
                  </a:cubicBezTo>
                  <a:cubicBezTo>
                    <a:pt x="515" y="81"/>
                    <a:pt x="454" y="0"/>
                    <a:pt x="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375;p61"/>
            <p:cNvSpPr/>
            <p:nvPr/>
          </p:nvSpPr>
          <p:spPr>
            <a:xfrm>
              <a:off x="1647283" y="2352752"/>
              <a:ext cx="16397" cy="19119"/>
            </a:xfrm>
            <a:custGeom>
              <a:avLst/>
              <a:gdLst/>
              <a:ahLst/>
              <a:cxnLst/>
              <a:rect l="l" t="t" r="r" b="b"/>
              <a:pathLst>
                <a:path w="711" h="829" extrusionOk="0">
                  <a:moveTo>
                    <a:pt x="589" y="0"/>
                  </a:moveTo>
                  <a:cubicBezTo>
                    <a:pt x="564" y="0"/>
                    <a:pt x="539" y="6"/>
                    <a:pt x="517" y="19"/>
                  </a:cubicBezTo>
                  <a:cubicBezTo>
                    <a:pt x="403" y="84"/>
                    <a:pt x="334" y="236"/>
                    <a:pt x="273" y="346"/>
                  </a:cubicBezTo>
                  <a:cubicBezTo>
                    <a:pt x="205" y="472"/>
                    <a:pt x="87" y="567"/>
                    <a:pt x="30" y="696"/>
                  </a:cubicBezTo>
                  <a:cubicBezTo>
                    <a:pt x="1" y="751"/>
                    <a:pt x="44" y="829"/>
                    <a:pt x="104" y="829"/>
                  </a:cubicBezTo>
                  <a:cubicBezTo>
                    <a:pt x="114" y="829"/>
                    <a:pt x="125" y="826"/>
                    <a:pt x="136" y="821"/>
                  </a:cubicBezTo>
                  <a:cubicBezTo>
                    <a:pt x="277" y="756"/>
                    <a:pt x="380" y="624"/>
                    <a:pt x="487" y="517"/>
                  </a:cubicBezTo>
                  <a:cubicBezTo>
                    <a:pt x="592" y="407"/>
                    <a:pt x="710" y="277"/>
                    <a:pt x="710" y="114"/>
                  </a:cubicBezTo>
                  <a:cubicBezTo>
                    <a:pt x="710" y="41"/>
                    <a:pt x="651" y="0"/>
                    <a:pt x="5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376;p61"/>
            <p:cNvSpPr/>
            <p:nvPr/>
          </p:nvSpPr>
          <p:spPr>
            <a:xfrm>
              <a:off x="1658883" y="2427267"/>
              <a:ext cx="15844" cy="29889"/>
            </a:xfrm>
            <a:custGeom>
              <a:avLst/>
              <a:gdLst/>
              <a:ahLst/>
              <a:cxnLst/>
              <a:rect l="l" t="t" r="r" b="b"/>
              <a:pathLst>
                <a:path w="687" h="1296" extrusionOk="0">
                  <a:moveTo>
                    <a:pt x="559" y="0"/>
                  </a:moveTo>
                  <a:cubicBezTo>
                    <a:pt x="525" y="0"/>
                    <a:pt x="490" y="21"/>
                    <a:pt x="474" y="66"/>
                  </a:cubicBezTo>
                  <a:cubicBezTo>
                    <a:pt x="412" y="248"/>
                    <a:pt x="367" y="434"/>
                    <a:pt x="287" y="610"/>
                  </a:cubicBezTo>
                  <a:cubicBezTo>
                    <a:pt x="253" y="685"/>
                    <a:pt x="215" y="757"/>
                    <a:pt x="173" y="830"/>
                  </a:cubicBezTo>
                  <a:cubicBezTo>
                    <a:pt x="116" y="924"/>
                    <a:pt x="82" y="1005"/>
                    <a:pt x="37" y="1103"/>
                  </a:cubicBezTo>
                  <a:cubicBezTo>
                    <a:pt x="1" y="1187"/>
                    <a:pt x="72" y="1295"/>
                    <a:pt x="155" y="1295"/>
                  </a:cubicBezTo>
                  <a:cubicBezTo>
                    <a:pt x="179" y="1295"/>
                    <a:pt x="203" y="1287"/>
                    <a:pt x="226" y="1267"/>
                  </a:cubicBezTo>
                  <a:cubicBezTo>
                    <a:pt x="303" y="1198"/>
                    <a:pt x="379" y="1145"/>
                    <a:pt x="432" y="1054"/>
                  </a:cubicBezTo>
                  <a:cubicBezTo>
                    <a:pt x="489" y="955"/>
                    <a:pt x="535" y="845"/>
                    <a:pt x="572" y="738"/>
                  </a:cubicBezTo>
                  <a:cubicBezTo>
                    <a:pt x="641" y="529"/>
                    <a:pt x="686" y="298"/>
                    <a:pt x="645" y="80"/>
                  </a:cubicBezTo>
                  <a:cubicBezTo>
                    <a:pt x="637" y="28"/>
                    <a:pt x="599" y="0"/>
                    <a:pt x="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377;p61"/>
            <p:cNvSpPr/>
            <p:nvPr/>
          </p:nvSpPr>
          <p:spPr>
            <a:xfrm>
              <a:off x="1622329" y="2430380"/>
              <a:ext cx="13538" cy="25323"/>
            </a:xfrm>
            <a:custGeom>
              <a:avLst/>
              <a:gdLst/>
              <a:ahLst/>
              <a:cxnLst/>
              <a:rect l="l" t="t" r="r" b="b"/>
              <a:pathLst>
                <a:path w="587" h="1098" extrusionOk="0">
                  <a:moveTo>
                    <a:pt x="491" y="0"/>
                  </a:moveTo>
                  <a:cubicBezTo>
                    <a:pt x="454" y="0"/>
                    <a:pt x="416" y="22"/>
                    <a:pt x="401" y="68"/>
                  </a:cubicBezTo>
                  <a:cubicBezTo>
                    <a:pt x="344" y="231"/>
                    <a:pt x="276" y="387"/>
                    <a:pt x="204" y="543"/>
                  </a:cubicBezTo>
                  <a:cubicBezTo>
                    <a:pt x="146" y="675"/>
                    <a:pt x="28" y="820"/>
                    <a:pt x="9" y="965"/>
                  </a:cubicBezTo>
                  <a:cubicBezTo>
                    <a:pt x="1" y="1032"/>
                    <a:pt x="55" y="1098"/>
                    <a:pt x="117" y="1098"/>
                  </a:cubicBezTo>
                  <a:cubicBezTo>
                    <a:pt x="135" y="1098"/>
                    <a:pt x="154" y="1092"/>
                    <a:pt x="173" y="1079"/>
                  </a:cubicBezTo>
                  <a:cubicBezTo>
                    <a:pt x="309" y="980"/>
                    <a:pt x="374" y="778"/>
                    <a:pt x="435" y="630"/>
                  </a:cubicBezTo>
                  <a:cubicBezTo>
                    <a:pt x="504" y="463"/>
                    <a:pt x="546" y="284"/>
                    <a:pt x="576" y="105"/>
                  </a:cubicBezTo>
                  <a:cubicBezTo>
                    <a:pt x="587" y="38"/>
                    <a:pt x="540" y="0"/>
                    <a:pt x="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378;p61"/>
            <p:cNvSpPr/>
            <p:nvPr/>
          </p:nvSpPr>
          <p:spPr>
            <a:xfrm>
              <a:off x="1638842" y="2470555"/>
              <a:ext cx="14137" cy="29751"/>
            </a:xfrm>
            <a:custGeom>
              <a:avLst/>
              <a:gdLst/>
              <a:ahLst/>
              <a:cxnLst/>
              <a:rect l="l" t="t" r="r" b="b"/>
              <a:pathLst>
                <a:path w="613" h="1290" extrusionOk="0">
                  <a:moveTo>
                    <a:pt x="482" y="0"/>
                  </a:moveTo>
                  <a:cubicBezTo>
                    <a:pt x="449" y="0"/>
                    <a:pt x="416" y="16"/>
                    <a:pt x="404" y="47"/>
                  </a:cubicBezTo>
                  <a:cubicBezTo>
                    <a:pt x="332" y="234"/>
                    <a:pt x="286" y="428"/>
                    <a:pt x="218" y="614"/>
                  </a:cubicBezTo>
                  <a:cubicBezTo>
                    <a:pt x="153" y="786"/>
                    <a:pt x="0" y="964"/>
                    <a:pt x="12" y="1151"/>
                  </a:cubicBezTo>
                  <a:cubicBezTo>
                    <a:pt x="15" y="1239"/>
                    <a:pt x="85" y="1289"/>
                    <a:pt x="162" y="1289"/>
                  </a:cubicBezTo>
                  <a:cubicBezTo>
                    <a:pt x="191" y="1289"/>
                    <a:pt x="220" y="1283"/>
                    <a:pt x="248" y="1268"/>
                  </a:cubicBezTo>
                  <a:cubicBezTo>
                    <a:pt x="426" y="1173"/>
                    <a:pt x="483" y="877"/>
                    <a:pt x="537" y="694"/>
                  </a:cubicBezTo>
                  <a:cubicBezTo>
                    <a:pt x="593" y="485"/>
                    <a:pt x="613" y="272"/>
                    <a:pt x="571" y="59"/>
                  </a:cubicBezTo>
                  <a:cubicBezTo>
                    <a:pt x="560" y="21"/>
                    <a:pt x="521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379;p61"/>
            <p:cNvSpPr/>
            <p:nvPr/>
          </p:nvSpPr>
          <p:spPr>
            <a:xfrm>
              <a:off x="1686904" y="2445048"/>
              <a:ext cx="15936" cy="23962"/>
            </a:xfrm>
            <a:custGeom>
              <a:avLst/>
              <a:gdLst/>
              <a:ahLst/>
              <a:cxnLst/>
              <a:rect l="l" t="t" r="r" b="b"/>
              <a:pathLst>
                <a:path w="691" h="1039" extrusionOk="0">
                  <a:moveTo>
                    <a:pt x="594" y="0"/>
                  </a:moveTo>
                  <a:cubicBezTo>
                    <a:pt x="570" y="0"/>
                    <a:pt x="546" y="10"/>
                    <a:pt x="529" y="32"/>
                  </a:cubicBezTo>
                  <a:cubicBezTo>
                    <a:pt x="422" y="173"/>
                    <a:pt x="343" y="332"/>
                    <a:pt x="247" y="481"/>
                  </a:cubicBezTo>
                  <a:cubicBezTo>
                    <a:pt x="152" y="621"/>
                    <a:pt x="23" y="762"/>
                    <a:pt x="4" y="937"/>
                  </a:cubicBezTo>
                  <a:cubicBezTo>
                    <a:pt x="1" y="997"/>
                    <a:pt x="38" y="1039"/>
                    <a:pt x="90" y="1039"/>
                  </a:cubicBezTo>
                  <a:cubicBezTo>
                    <a:pt x="98" y="1039"/>
                    <a:pt x="106" y="1038"/>
                    <a:pt x="114" y="1036"/>
                  </a:cubicBezTo>
                  <a:cubicBezTo>
                    <a:pt x="308" y="994"/>
                    <a:pt x="434" y="804"/>
                    <a:pt x="521" y="644"/>
                  </a:cubicBezTo>
                  <a:cubicBezTo>
                    <a:pt x="616" y="469"/>
                    <a:pt x="688" y="290"/>
                    <a:pt x="688" y="90"/>
                  </a:cubicBezTo>
                  <a:cubicBezTo>
                    <a:pt x="691" y="37"/>
                    <a:pt x="642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380;p61"/>
            <p:cNvSpPr/>
            <p:nvPr/>
          </p:nvSpPr>
          <p:spPr>
            <a:xfrm>
              <a:off x="1666932" y="2497169"/>
              <a:ext cx="14921" cy="23847"/>
            </a:xfrm>
            <a:custGeom>
              <a:avLst/>
              <a:gdLst/>
              <a:ahLst/>
              <a:cxnLst/>
              <a:rect l="l" t="t" r="r" b="b"/>
              <a:pathLst>
                <a:path w="647" h="1034" extrusionOk="0">
                  <a:moveTo>
                    <a:pt x="538" y="1"/>
                  </a:moveTo>
                  <a:cubicBezTo>
                    <a:pt x="510" y="1"/>
                    <a:pt x="483" y="16"/>
                    <a:pt x="467" y="53"/>
                  </a:cubicBezTo>
                  <a:cubicBezTo>
                    <a:pt x="356" y="293"/>
                    <a:pt x="231" y="529"/>
                    <a:pt x="91" y="749"/>
                  </a:cubicBezTo>
                  <a:cubicBezTo>
                    <a:pt x="1" y="896"/>
                    <a:pt x="150" y="1033"/>
                    <a:pt x="286" y="1033"/>
                  </a:cubicBezTo>
                  <a:cubicBezTo>
                    <a:pt x="351" y="1033"/>
                    <a:pt x="413" y="1002"/>
                    <a:pt x="444" y="924"/>
                  </a:cubicBezTo>
                  <a:cubicBezTo>
                    <a:pt x="551" y="658"/>
                    <a:pt x="616" y="403"/>
                    <a:pt x="642" y="118"/>
                  </a:cubicBezTo>
                  <a:cubicBezTo>
                    <a:pt x="647" y="54"/>
                    <a:pt x="590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381;p61"/>
            <p:cNvSpPr/>
            <p:nvPr/>
          </p:nvSpPr>
          <p:spPr>
            <a:xfrm>
              <a:off x="1640618" y="2528696"/>
              <a:ext cx="9479" cy="28920"/>
            </a:xfrm>
            <a:custGeom>
              <a:avLst/>
              <a:gdLst/>
              <a:ahLst/>
              <a:cxnLst/>
              <a:rect l="l" t="t" r="r" b="b"/>
              <a:pathLst>
                <a:path w="411" h="1254" extrusionOk="0">
                  <a:moveTo>
                    <a:pt x="236" y="1"/>
                  </a:moveTo>
                  <a:cubicBezTo>
                    <a:pt x="192" y="1"/>
                    <a:pt x="148" y="27"/>
                    <a:pt x="141" y="78"/>
                  </a:cubicBezTo>
                  <a:cubicBezTo>
                    <a:pt x="114" y="272"/>
                    <a:pt x="99" y="469"/>
                    <a:pt x="76" y="664"/>
                  </a:cubicBezTo>
                  <a:cubicBezTo>
                    <a:pt x="57" y="842"/>
                    <a:pt x="0" y="1017"/>
                    <a:pt x="79" y="1185"/>
                  </a:cubicBezTo>
                  <a:cubicBezTo>
                    <a:pt x="100" y="1230"/>
                    <a:pt x="136" y="1254"/>
                    <a:pt x="174" y="1254"/>
                  </a:cubicBezTo>
                  <a:cubicBezTo>
                    <a:pt x="200" y="1254"/>
                    <a:pt x="227" y="1243"/>
                    <a:pt x="251" y="1222"/>
                  </a:cubicBezTo>
                  <a:cubicBezTo>
                    <a:pt x="402" y="1081"/>
                    <a:pt x="399" y="883"/>
                    <a:pt x="402" y="690"/>
                  </a:cubicBezTo>
                  <a:cubicBezTo>
                    <a:pt x="411" y="477"/>
                    <a:pt x="391" y="268"/>
                    <a:pt x="330" y="67"/>
                  </a:cubicBezTo>
                  <a:cubicBezTo>
                    <a:pt x="318" y="23"/>
                    <a:pt x="277" y="1"/>
                    <a:pt x="2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382;p61"/>
            <p:cNvSpPr/>
            <p:nvPr/>
          </p:nvSpPr>
          <p:spPr>
            <a:xfrm>
              <a:off x="1657523" y="2554410"/>
              <a:ext cx="10793" cy="28851"/>
            </a:xfrm>
            <a:custGeom>
              <a:avLst/>
              <a:gdLst/>
              <a:ahLst/>
              <a:cxnLst/>
              <a:rect l="l" t="t" r="r" b="b"/>
              <a:pathLst>
                <a:path w="468" h="1251" extrusionOk="0">
                  <a:moveTo>
                    <a:pt x="203" y="0"/>
                  </a:moveTo>
                  <a:cubicBezTo>
                    <a:pt x="158" y="0"/>
                    <a:pt x="112" y="29"/>
                    <a:pt x="103" y="77"/>
                  </a:cubicBezTo>
                  <a:cubicBezTo>
                    <a:pt x="65" y="275"/>
                    <a:pt x="92" y="480"/>
                    <a:pt x="73" y="677"/>
                  </a:cubicBezTo>
                  <a:cubicBezTo>
                    <a:pt x="57" y="845"/>
                    <a:pt x="1" y="1058"/>
                    <a:pt x="118" y="1195"/>
                  </a:cubicBezTo>
                  <a:cubicBezTo>
                    <a:pt x="148" y="1229"/>
                    <a:pt x="185" y="1250"/>
                    <a:pt x="224" y="1250"/>
                  </a:cubicBezTo>
                  <a:cubicBezTo>
                    <a:pt x="245" y="1250"/>
                    <a:pt x="267" y="1243"/>
                    <a:pt x="289" y="1228"/>
                  </a:cubicBezTo>
                  <a:cubicBezTo>
                    <a:pt x="468" y="1114"/>
                    <a:pt x="449" y="860"/>
                    <a:pt x="434" y="674"/>
                  </a:cubicBezTo>
                  <a:cubicBezTo>
                    <a:pt x="415" y="465"/>
                    <a:pt x="388" y="225"/>
                    <a:pt x="282" y="42"/>
                  </a:cubicBezTo>
                  <a:cubicBezTo>
                    <a:pt x="263" y="13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383;p61"/>
            <p:cNvSpPr/>
            <p:nvPr/>
          </p:nvSpPr>
          <p:spPr>
            <a:xfrm>
              <a:off x="1679962" y="2529987"/>
              <a:ext cx="15313" cy="30189"/>
            </a:xfrm>
            <a:custGeom>
              <a:avLst/>
              <a:gdLst/>
              <a:ahLst/>
              <a:cxnLst/>
              <a:rect l="l" t="t" r="r" b="b"/>
              <a:pathLst>
                <a:path w="664" h="1309" extrusionOk="0">
                  <a:moveTo>
                    <a:pt x="558" y="0"/>
                  </a:moveTo>
                  <a:cubicBezTo>
                    <a:pt x="527" y="0"/>
                    <a:pt x="496" y="15"/>
                    <a:pt x="479" y="48"/>
                  </a:cubicBezTo>
                  <a:cubicBezTo>
                    <a:pt x="384" y="239"/>
                    <a:pt x="282" y="425"/>
                    <a:pt x="198" y="622"/>
                  </a:cubicBezTo>
                  <a:cubicBezTo>
                    <a:pt x="126" y="794"/>
                    <a:pt x="0" y="983"/>
                    <a:pt x="9" y="1174"/>
                  </a:cubicBezTo>
                  <a:cubicBezTo>
                    <a:pt x="13" y="1259"/>
                    <a:pt x="83" y="1309"/>
                    <a:pt x="155" y="1309"/>
                  </a:cubicBezTo>
                  <a:cubicBezTo>
                    <a:pt x="195" y="1309"/>
                    <a:pt x="236" y="1293"/>
                    <a:pt x="267" y="1261"/>
                  </a:cubicBezTo>
                  <a:cubicBezTo>
                    <a:pt x="396" y="1129"/>
                    <a:pt x="426" y="896"/>
                    <a:pt x="484" y="722"/>
                  </a:cubicBezTo>
                  <a:cubicBezTo>
                    <a:pt x="548" y="520"/>
                    <a:pt x="593" y="311"/>
                    <a:pt x="647" y="106"/>
                  </a:cubicBezTo>
                  <a:cubicBezTo>
                    <a:pt x="664" y="43"/>
                    <a:pt x="611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384;p61"/>
            <p:cNvSpPr/>
            <p:nvPr/>
          </p:nvSpPr>
          <p:spPr>
            <a:xfrm>
              <a:off x="1692670" y="2549498"/>
              <a:ext cx="14944" cy="31342"/>
            </a:xfrm>
            <a:custGeom>
              <a:avLst/>
              <a:gdLst/>
              <a:ahLst/>
              <a:cxnLst/>
              <a:rect l="l" t="t" r="r" b="b"/>
              <a:pathLst>
                <a:path w="648" h="1359" extrusionOk="0">
                  <a:moveTo>
                    <a:pt x="546" y="0"/>
                  </a:moveTo>
                  <a:cubicBezTo>
                    <a:pt x="501" y="0"/>
                    <a:pt x="455" y="25"/>
                    <a:pt x="446" y="77"/>
                  </a:cubicBezTo>
                  <a:cubicBezTo>
                    <a:pt x="407" y="286"/>
                    <a:pt x="344" y="495"/>
                    <a:pt x="256" y="689"/>
                  </a:cubicBezTo>
                  <a:cubicBezTo>
                    <a:pt x="179" y="860"/>
                    <a:pt x="39" y="1035"/>
                    <a:pt x="12" y="1222"/>
                  </a:cubicBezTo>
                  <a:cubicBezTo>
                    <a:pt x="0" y="1297"/>
                    <a:pt x="60" y="1359"/>
                    <a:pt x="128" y="1359"/>
                  </a:cubicBezTo>
                  <a:cubicBezTo>
                    <a:pt x="149" y="1359"/>
                    <a:pt x="170" y="1353"/>
                    <a:pt x="191" y="1339"/>
                  </a:cubicBezTo>
                  <a:cubicBezTo>
                    <a:pt x="370" y="1229"/>
                    <a:pt x="458" y="978"/>
                    <a:pt x="521" y="784"/>
                  </a:cubicBezTo>
                  <a:cubicBezTo>
                    <a:pt x="598" y="556"/>
                    <a:pt x="632" y="332"/>
                    <a:pt x="644" y="92"/>
                  </a:cubicBezTo>
                  <a:cubicBezTo>
                    <a:pt x="648" y="32"/>
                    <a:pt x="597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385;p61"/>
            <p:cNvSpPr/>
            <p:nvPr/>
          </p:nvSpPr>
          <p:spPr>
            <a:xfrm>
              <a:off x="1707430" y="2483493"/>
              <a:ext cx="13215" cy="22094"/>
            </a:xfrm>
            <a:custGeom>
              <a:avLst/>
              <a:gdLst/>
              <a:ahLst/>
              <a:cxnLst/>
              <a:rect l="l" t="t" r="r" b="b"/>
              <a:pathLst>
                <a:path w="573" h="958" extrusionOk="0">
                  <a:moveTo>
                    <a:pt x="471" y="0"/>
                  </a:moveTo>
                  <a:cubicBezTo>
                    <a:pt x="440" y="0"/>
                    <a:pt x="408" y="15"/>
                    <a:pt x="388" y="49"/>
                  </a:cubicBezTo>
                  <a:cubicBezTo>
                    <a:pt x="311" y="179"/>
                    <a:pt x="232" y="304"/>
                    <a:pt x="163" y="437"/>
                  </a:cubicBezTo>
                  <a:cubicBezTo>
                    <a:pt x="95" y="567"/>
                    <a:pt x="0" y="707"/>
                    <a:pt x="49" y="855"/>
                  </a:cubicBezTo>
                  <a:cubicBezTo>
                    <a:pt x="70" y="923"/>
                    <a:pt x="130" y="957"/>
                    <a:pt x="194" y="957"/>
                  </a:cubicBezTo>
                  <a:cubicBezTo>
                    <a:pt x="223" y="957"/>
                    <a:pt x="253" y="950"/>
                    <a:pt x="281" y="935"/>
                  </a:cubicBezTo>
                  <a:cubicBezTo>
                    <a:pt x="406" y="859"/>
                    <a:pt x="429" y="676"/>
                    <a:pt x="467" y="544"/>
                  </a:cubicBezTo>
                  <a:cubicBezTo>
                    <a:pt x="506" y="399"/>
                    <a:pt x="528" y="255"/>
                    <a:pt x="559" y="106"/>
                  </a:cubicBezTo>
                  <a:cubicBezTo>
                    <a:pt x="573" y="42"/>
                    <a:pt x="523" y="0"/>
                    <a:pt x="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386;p61"/>
            <p:cNvSpPr/>
            <p:nvPr/>
          </p:nvSpPr>
          <p:spPr>
            <a:xfrm>
              <a:off x="1719699" y="2516934"/>
              <a:ext cx="18704" cy="26153"/>
            </a:xfrm>
            <a:custGeom>
              <a:avLst/>
              <a:gdLst/>
              <a:ahLst/>
              <a:cxnLst/>
              <a:rect l="l" t="t" r="r" b="b"/>
              <a:pathLst>
                <a:path w="811" h="1134" extrusionOk="0">
                  <a:moveTo>
                    <a:pt x="674" y="0"/>
                  </a:moveTo>
                  <a:cubicBezTo>
                    <a:pt x="650" y="0"/>
                    <a:pt x="626" y="11"/>
                    <a:pt x="609" y="37"/>
                  </a:cubicBezTo>
                  <a:cubicBezTo>
                    <a:pt x="498" y="196"/>
                    <a:pt x="369" y="344"/>
                    <a:pt x="255" y="504"/>
                  </a:cubicBezTo>
                  <a:cubicBezTo>
                    <a:pt x="152" y="653"/>
                    <a:pt x="0" y="816"/>
                    <a:pt x="7" y="1002"/>
                  </a:cubicBezTo>
                  <a:cubicBezTo>
                    <a:pt x="10" y="1068"/>
                    <a:pt x="76" y="1134"/>
                    <a:pt x="143" y="1134"/>
                  </a:cubicBezTo>
                  <a:cubicBezTo>
                    <a:pt x="158" y="1134"/>
                    <a:pt x="172" y="1131"/>
                    <a:pt x="186" y="1124"/>
                  </a:cubicBezTo>
                  <a:cubicBezTo>
                    <a:pt x="358" y="1044"/>
                    <a:pt x="426" y="861"/>
                    <a:pt x="509" y="702"/>
                  </a:cubicBezTo>
                  <a:cubicBezTo>
                    <a:pt x="604" y="519"/>
                    <a:pt x="677" y="326"/>
                    <a:pt x="772" y="147"/>
                  </a:cubicBezTo>
                  <a:cubicBezTo>
                    <a:pt x="811" y="78"/>
                    <a:pt x="740" y="0"/>
                    <a:pt x="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387;p61"/>
            <p:cNvSpPr/>
            <p:nvPr/>
          </p:nvSpPr>
          <p:spPr>
            <a:xfrm>
              <a:off x="1740478" y="2469148"/>
              <a:ext cx="17643" cy="25876"/>
            </a:xfrm>
            <a:custGeom>
              <a:avLst/>
              <a:gdLst/>
              <a:ahLst/>
              <a:cxnLst/>
              <a:rect l="l" t="t" r="r" b="b"/>
              <a:pathLst>
                <a:path w="765" h="1122" extrusionOk="0">
                  <a:moveTo>
                    <a:pt x="595" y="0"/>
                  </a:moveTo>
                  <a:cubicBezTo>
                    <a:pt x="563" y="0"/>
                    <a:pt x="531" y="15"/>
                    <a:pt x="506" y="48"/>
                  </a:cubicBezTo>
                  <a:cubicBezTo>
                    <a:pt x="403" y="189"/>
                    <a:pt x="361" y="371"/>
                    <a:pt x="270" y="523"/>
                  </a:cubicBezTo>
                  <a:cubicBezTo>
                    <a:pt x="179" y="668"/>
                    <a:pt x="19" y="796"/>
                    <a:pt x="8" y="975"/>
                  </a:cubicBezTo>
                  <a:cubicBezTo>
                    <a:pt x="0" y="1047"/>
                    <a:pt x="80" y="1121"/>
                    <a:pt x="153" y="1121"/>
                  </a:cubicBezTo>
                  <a:cubicBezTo>
                    <a:pt x="158" y="1121"/>
                    <a:pt x="163" y="1121"/>
                    <a:pt x="168" y="1120"/>
                  </a:cubicBezTo>
                  <a:cubicBezTo>
                    <a:pt x="361" y="1089"/>
                    <a:pt x="487" y="861"/>
                    <a:pt x="570" y="698"/>
                  </a:cubicBezTo>
                  <a:cubicBezTo>
                    <a:pt x="650" y="542"/>
                    <a:pt x="764" y="306"/>
                    <a:pt x="742" y="131"/>
                  </a:cubicBezTo>
                  <a:cubicBezTo>
                    <a:pt x="731" y="60"/>
                    <a:pt x="662" y="0"/>
                    <a:pt x="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388;p61"/>
            <p:cNvSpPr/>
            <p:nvPr/>
          </p:nvSpPr>
          <p:spPr>
            <a:xfrm>
              <a:off x="1719861" y="2443780"/>
              <a:ext cx="14806" cy="17758"/>
            </a:xfrm>
            <a:custGeom>
              <a:avLst/>
              <a:gdLst/>
              <a:ahLst/>
              <a:cxnLst/>
              <a:rect l="l" t="t" r="r" b="b"/>
              <a:pathLst>
                <a:path w="642" h="770" extrusionOk="0">
                  <a:moveTo>
                    <a:pt x="484" y="1"/>
                  </a:moveTo>
                  <a:cubicBezTo>
                    <a:pt x="455" y="1"/>
                    <a:pt x="426" y="10"/>
                    <a:pt x="404" y="30"/>
                  </a:cubicBezTo>
                  <a:cubicBezTo>
                    <a:pt x="305" y="117"/>
                    <a:pt x="214" y="205"/>
                    <a:pt x="141" y="315"/>
                  </a:cubicBezTo>
                  <a:cubicBezTo>
                    <a:pt x="84" y="406"/>
                    <a:pt x="0" y="578"/>
                    <a:pt x="46" y="684"/>
                  </a:cubicBezTo>
                  <a:cubicBezTo>
                    <a:pt x="67" y="727"/>
                    <a:pt x="113" y="769"/>
                    <a:pt x="163" y="769"/>
                  </a:cubicBezTo>
                  <a:cubicBezTo>
                    <a:pt x="176" y="769"/>
                    <a:pt x="189" y="767"/>
                    <a:pt x="202" y="760"/>
                  </a:cubicBezTo>
                  <a:cubicBezTo>
                    <a:pt x="312" y="710"/>
                    <a:pt x="362" y="578"/>
                    <a:pt x="415" y="475"/>
                  </a:cubicBezTo>
                  <a:cubicBezTo>
                    <a:pt x="472" y="364"/>
                    <a:pt x="518" y="254"/>
                    <a:pt x="586" y="152"/>
                  </a:cubicBezTo>
                  <a:cubicBezTo>
                    <a:pt x="642" y="68"/>
                    <a:pt x="563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389;p61"/>
            <p:cNvSpPr/>
            <p:nvPr/>
          </p:nvSpPr>
          <p:spPr>
            <a:xfrm>
              <a:off x="1774380" y="2484370"/>
              <a:ext cx="10493" cy="17251"/>
            </a:xfrm>
            <a:custGeom>
              <a:avLst/>
              <a:gdLst/>
              <a:ahLst/>
              <a:cxnLst/>
              <a:rect l="l" t="t" r="r" b="b"/>
              <a:pathLst>
                <a:path w="455" h="748" extrusionOk="0">
                  <a:moveTo>
                    <a:pt x="331" y="0"/>
                  </a:moveTo>
                  <a:cubicBezTo>
                    <a:pt x="281" y="0"/>
                    <a:pt x="231" y="30"/>
                    <a:pt x="214" y="91"/>
                  </a:cubicBezTo>
                  <a:cubicBezTo>
                    <a:pt x="188" y="178"/>
                    <a:pt x="149" y="262"/>
                    <a:pt x="116" y="350"/>
                  </a:cubicBezTo>
                  <a:cubicBezTo>
                    <a:pt x="108" y="373"/>
                    <a:pt x="100" y="399"/>
                    <a:pt x="100" y="426"/>
                  </a:cubicBezTo>
                  <a:cubicBezTo>
                    <a:pt x="104" y="441"/>
                    <a:pt x="104" y="456"/>
                    <a:pt x="108" y="468"/>
                  </a:cubicBezTo>
                  <a:cubicBezTo>
                    <a:pt x="104" y="464"/>
                    <a:pt x="104" y="456"/>
                    <a:pt x="100" y="449"/>
                  </a:cubicBezTo>
                  <a:cubicBezTo>
                    <a:pt x="81" y="498"/>
                    <a:pt x="66" y="547"/>
                    <a:pt x="40" y="593"/>
                  </a:cubicBezTo>
                  <a:cubicBezTo>
                    <a:pt x="1" y="673"/>
                    <a:pt x="70" y="747"/>
                    <a:pt x="142" y="747"/>
                  </a:cubicBezTo>
                  <a:cubicBezTo>
                    <a:pt x="169" y="747"/>
                    <a:pt x="196" y="736"/>
                    <a:pt x="218" y="711"/>
                  </a:cubicBezTo>
                  <a:cubicBezTo>
                    <a:pt x="256" y="669"/>
                    <a:pt x="294" y="624"/>
                    <a:pt x="324" y="578"/>
                  </a:cubicBezTo>
                  <a:cubicBezTo>
                    <a:pt x="330" y="569"/>
                    <a:pt x="356" y="540"/>
                    <a:pt x="353" y="540"/>
                  </a:cubicBezTo>
                  <a:lnTo>
                    <a:pt x="353" y="540"/>
                  </a:lnTo>
                  <a:cubicBezTo>
                    <a:pt x="352" y="540"/>
                    <a:pt x="349" y="542"/>
                    <a:pt x="344" y="547"/>
                  </a:cubicBezTo>
                  <a:cubicBezTo>
                    <a:pt x="377" y="513"/>
                    <a:pt x="393" y="498"/>
                    <a:pt x="408" y="452"/>
                  </a:cubicBezTo>
                  <a:cubicBezTo>
                    <a:pt x="446" y="338"/>
                    <a:pt x="454" y="224"/>
                    <a:pt x="446" y="106"/>
                  </a:cubicBezTo>
                  <a:cubicBezTo>
                    <a:pt x="440" y="36"/>
                    <a:pt x="386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390;p61"/>
            <p:cNvSpPr/>
            <p:nvPr/>
          </p:nvSpPr>
          <p:spPr>
            <a:xfrm>
              <a:off x="1770713" y="2520601"/>
              <a:ext cx="19465" cy="28782"/>
            </a:xfrm>
            <a:custGeom>
              <a:avLst/>
              <a:gdLst/>
              <a:ahLst/>
              <a:cxnLst/>
              <a:rect l="l" t="t" r="r" b="b"/>
              <a:pathLst>
                <a:path w="844" h="1248" extrusionOk="0">
                  <a:moveTo>
                    <a:pt x="694" y="1"/>
                  </a:moveTo>
                  <a:cubicBezTo>
                    <a:pt x="665" y="1"/>
                    <a:pt x="635" y="15"/>
                    <a:pt x="609" y="48"/>
                  </a:cubicBezTo>
                  <a:cubicBezTo>
                    <a:pt x="487" y="208"/>
                    <a:pt x="369" y="372"/>
                    <a:pt x="263" y="543"/>
                  </a:cubicBezTo>
                  <a:cubicBezTo>
                    <a:pt x="160" y="710"/>
                    <a:pt x="1" y="878"/>
                    <a:pt x="4" y="1083"/>
                  </a:cubicBezTo>
                  <a:cubicBezTo>
                    <a:pt x="7" y="1185"/>
                    <a:pt x="94" y="1247"/>
                    <a:pt x="184" y="1247"/>
                  </a:cubicBezTo>
                  <a:cubicBezTo>
                    <a:pt x="218" y="1247"/>
                    <a:pt x="252" y="1239"/>
                    <a:pt x="282" y="1220"/>
                  </a:cubicBezTo>
                  <a:cubicBezTo>
                    <a:pt x="445" y="1125"/>
                    <a:pt x="503" y="900"/>
                    <a:pt x="578" y="737"/>
                  </a:cubicBezTo>
                  <a:cubicBezTo>
                    <a:pt x="666" y="555"/>
                    <a:pt x="738" y="372"/>
                    <a:pt x="810" y="181"/>
                  </a:cubicBezTo>
                  <a:cubicBezTo>
                    <a:pt x="843" y="96"/>
                    <a:pt x="771" y="1"/>
                    <a:pt x="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391;p61"/>
            <p:cNvSpPr/>
            <p:nvPr/>
          </p:nvSpPr>
          <p:spPr>
            <a:xfrm>
              <a:off x="1727102" y="2543940"/>
              <a:ext cx="19603" cy="31365"/>
            </a:xfrm>
            <a:custGeom>
              <a:avLst/>
              <a:gdLst/>
              <a:ahLst/>
              <a:cxnLst/>
              <a:rect l="l" t="t" r="r" b="b"/>
              <a:pathLst>
                <a:path w="850" h="1360" extrusionOk="0">
                  <a:moveTo>
                    <a:pt x="742" y="0"/>
                  </a:moveTo>
                  <a:cubicBezTo>
                    <a:pt x="708" y="0"/>
                    <a:pt x="674" y="15"/>
                    <a:pt x="653" y="48"/>
                  </a:cubicBezTo>
                  <a:cubicBezTo>
                    <a:pt x="530" y="238"/>
                    <a:pt x="425" y="436"/>
                    <a:pt x="302" y="629"/>
                  </a:cubicBezTo>
                  <a:cubicBezTo>
                    <a:pt x="196" y="801"/>
                    <a:pt x="29" y="994"/>
                    <a:pt x="9" y="1200"/>
                  </a:cubicBezTo>
                  <a:cubicBezTo>
                    <a:pt x="1" y="1293"/>
                    <a:pt x="64" y="1360"/>
                    <a:pt x="141" y="1360"/>
                  </a:cubicBezTo>
                  <a:cubicBezTo>
                    <a:pt x="165" y="1360"/>
                    <a:pt x="190" y="1354"/>
                    <a:pt x="215" y="1340"/>
                  </a:cubicBezTo>
                  <a:cubicBezTo>
                    <a:pt x="413" y="1231"/>
                    <a:pt x="511" y="975"/>
                    <a:pt x="602" y="778"/>
                  </a:cubicBezTo>
                  <a:cubicBezTo>
                    <a:pt x="702" y="561"/>
                    <a:pt x="785" y="348"/>
                    <a:pt x="835" y="113"/>
                  </a:cubicBezTo>
                  <a:cubicBezTo>
                    <a:pt x="849" y="42"/>
                    <a:pt x="797" y="0"/>
                    <a:pt x="7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392;p61"/>
            <p:cNvSpPr/>
            <p:nvPr/>
          </p:nvSpPr>
          <p:spPr>
            <a:xfrm>
              <a:off x="1713126" y="2596153"/>
              <a:ext cx="24031" cy="32126"/>
            </a:xfrm>
            <a:custGeom>
              <a:avLst/>
              <a:gdLst/>
              <a:ahLst/>
              <a:cxnLst/>
              <a:rect l="l" t="t" r="r" b="b"/>
              <a:pathLst>
                <a:path w="1042" h="1393" extrusionOk="0">
                  <a:moveTo>
                    <a:pt x="876" y="0"/>
                  </a:moveTo>
                  <a:cubicBezTo>
                    <a:pt x="845" y="0"/>
                    <a:pt x="813" y="12"/>
                    <a:pt x="787" y="39"/>
                  </a:cubicBezTo>
                  <a:cubicBezTo>
                    <a:pt x="627" y="206"/>
                    <a:pt x="487" y="377"/>
                    <a:pt x="361" y="567"/>
                  </a:cubicBezTo>
                  <a:cubicBezTo>
                    <a:pt x="239" y="750"/>
                    <a:pt x="87" y="947"/>
                    <a:pt x="38" y="1164"/>
                  </a:cubicBezTo>
                  <a:cubicBezTo>
                    <a:pt x="0" y="1283"/>
                    <a:pt x="114" y="1392"/>
                    <a:pt x="228" y="1392"/>
                  </a:cubicBezTo>
                  <a:cubicBezTo>
                    <a:pt x="275" y="1392"/>
                    <a:pt x="321" y="1374"/>
                    <a:pt x="357" y="1331"/>
                  </a:cubicBezTo>
                  <a:cubicBezTo>
                    <a:pt x="494" y="1168"/>
                    <a:pt x="570" y="951"/>
                    <a:pt x="673" y="764"/>
                  </a:cubicBezTo>
                  <a:cubicBezTo>
                    <a:pt x="780" y="567"/>
                    <a:pt x="882" y="373"/>
                    <a:pt x="989" y="176"/>
                  </a:cubicBezTo>
                  <a:cubicBezTo>
                    <a:pt x="1041" y="84"/>
                    <a:pt x="960" y="0"/>
                    <a:pt x="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393;p61"/>
            <p:cNvSpPr/>
            <p:nvPr/>
          </p:nvSpPr>
          <p:spPr>
            <a:xfrm>
              <a:off x="1746682" y="2588566"/>
              <a:ext cx="20849" cy="28344"/>
            </a:xfrm>
            <a:custGeom>
              <a:avLst/>
              <a:gdLst/>
              <a:ahLst/>
              <a:cxnLst/>
              <a:rect l="l" t="t" r="r" b="b"/>
              <a:pathLst>
                <a:path w="904" h="1229" extrusionOk="0">
                  <a:moveTo>
                    <a:pt x="696" y="0"/>
                  </a:moveTo>
                  <a:cubicBezTo>
                    <a:pt x="658" y="0"/>
                    <a:pt x="619" y="16"/>
                    <a:pt x="590" y="56"/>
                  </a:cubicBezTo>
                  <a:cubicBezTo>
                    <a:pt x="473" y="219"/>
                    <a:pt x="355" y="379"/>
                    <a:pt x="248" y="550"/>
                  </a:cubicBezTo>
                  <a:cubicBezTo>
                    <a:pt x="149" y="714"/>
                    <a:pt x="1" y="907"/>
                    <a:pt x="58" y="1105"/>
                  </a:cubicBezTo>
                  <a:cubicBezTo>
                    <a:pt x="83" y="1192"/>
                    <a:pt x="155" y="1229"/>
                    <a:pt x="231" y="1229"/>
                  </a:cubicBezTo>
                  <a:cubicBezTo>
                    <a:pt x="268" y="1229"/>
                    <a:pt x="306" y="1220"/>
                    <a:pt x="339" y="1204"/>
                  </a:cubicBezTo>
                  <a:cubicBezTo>
                    <a:pt x="495" y="1124"/>
                    <a:pt x="545" y="881"/>
                    <a:pt x="609" y="733"/>
                  </a:cubicBezTo>
                  <a:cubicBezTo>
                    <a:pt x="685" y="561"/>
                    <a:pt x="757" y="391"/>
                    <a:pt x="845" y="226"/>
                  </a:cubicBezTo>
                  <a:cubicBezTo>
                    <a:pt x="903" y="116"/>
                    <a:pt x="799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394;p61"/>
            <p:cNvSpPr/>
            <p:nvPr/>
          </p:nvSpPr>
          <p:spPr>
            <a:xfrm>
              <a:off x="1682430" y="2598644"/>
              <a:ext cx="11070" cy="27583"/>
            </a:xfrm>
            <a:custGeom>
              <a:avLst/>
              <a:gdLst/>
              <a:ahLst/>
              <a:cxnLst/>
              <a:rect l="l" t="t" r="r" b="b"/>
              <a:pathLst>
                <a:path w="480" h="1196" extrusionOk="0">
                  <a:moveTo>
                    <a:pt x="337" y="0"/>
                  </a:moveTo>
                  <a:cubicBezTo>
                    <a:pt x="294" y="0"/>
                    <a:pt x="250" y="20"/>
                    <a:pt x="232" y="60"/>
                  </a:cubicBezTo>
                  <a:cubicBezTo>
                    <a:pt x="160" y="235"/>
                    <a:pt x="141" y="428"/>
                    <a:pt x="91" y="611"/>
                  </a:cubicBezTo>
                  <a:cubicBezTo>
                    <a:pt x="46" y="798"/>
                    <a:pt x="0" y="946"/>
                    <a:pt x="46" y="1135"/>
                  </a:cubicBezTo>
                  <a:cubicBezTo>
                    <a:pt x="56" y="1178"/>
                    <a:pt x="90" y="1196"/>
                    <a:pt x="125" y="1196"/>
                  </a:cubicBezTo>
                  <a:cubicBezTo>
                    <a:pt x="153" y="1196"/>
                    <a:pt x="182" y="1185"/>
                    <a:pt x="202" y="1166"/>
                  </a:cubicBezTo>
                  <a:cubicBezTo>
                    <a:pt x="358" y="1030"/>
                    <a:pt x="388" y="847"/>
                    <a:pt x="418" y="649"/>
                  </a:cubicBezTo>
                  <a:cubicBezTo>
                    <a:pt x="449" y="459"/>
                    <a:pt x="479" y="265"/>
                    <a:pt x="441" y="75"/>
                  </a:cubicBezTo>
                  <a:cubicBezTo>
                    <a:pt x="431" y="25"/>
                    <a:pt x="384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395;p61"/>
            <p:cNvSpPr/>
            <p:nvPr/>
          </p:nvSpPr>
          <p:spPr>
            <a:xfrm>
              <a:off x="1657084" y="2607223"/>
              <a:ext cx="12039" cy="31988"/>
            </a:xfrm>
            <a:custGeom>
              <a:avLst/>
              <a:gdLst/>
              <a:ahLst/>
              <a:cxnLst/>
              <a:rect l="l" t="t" r="r" b="b"/>
              <a:pathLst>
                <a:path w="522" h="1387" extrusionOk="0">
                  <a:moveTo>
                    <a:pt x="252" y="0"/>
                  </a:moveTo>
                  <a:cubicBezTo>
                    <a:pt x="211" y="0"/>
                    <a:pt x="167" y="32"/>
                    <a:pt x="167" y="84"/>
                  </a:cubicBezTo>
                  <a:cubicBezTo>
                    <a:pt x="167" y="289"/>
                    <a:pt x="145" y="501"/>
                    <a:pt x="111" y="707"/>
                  </a:cubicBezTo>
                  <a:cubicBezTo>
                    <a:pt x="80" y="889"/>
                    <a:pt x="0" y="1064"/>
                    <a:pt x="4" y="1251"/>
                  </a:cubicBezTo>
                  <a:cubicBezTo>
                    <a:pt x="4" y="1331"/>
                    <a:pt x="81" y="1386"/>
                    <a:pt x="155" y="1386"/>
                  </a:cubicBezTo>
                  <a:cubicBezTo>
                    <a:pt x="194" y="1386"/>
                    <a:pt x="232" y="1372"/>
                    <a:pt x="259" y="1338"/>
                  </a:cubicBezTo>
                  <a:cubicBezTo>
                    <a:pt x="521" y="1000"/>
                    <a:pt x="438" y="433"/>
                    <a:pt x="320" y="53"/>
                  </a:cubicBezTo>
                  <a:cubicBezTo>
                    <a:pt x="309" y="16"/>
                    <a:pt x="281" y="0"/>
                    <a:pt x="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396;p61"/>
            <p:cNvSpPr/>
            <p:nvPr/>
          </p:nvSpPr>
          <p:spPr>
            <a:xfrm>
              <a:off x="1693477" y="2648159"/>
              <a:ext cx="9433" cy="23478"/>
            </a:xfrm>
            <a:custGeom>
              <a:avLst/>
              <a:gdLst/>
              <a:ahLst/>
              <a:cxnLst/>
              <a:rect l="l" t="t" r="r" b="b"/>
              <a:pathLst>
                <a:path w="409" h="1018" extrusionOk="0">
                  <a:moveTo>
                    <a:pt x="291" y="0"/>
                  </a:moveTo>
                  <a:cubicBezTo>
                    <a:pt x="258" y="0"/>
                    <a:pt x="226" y="16"/>
                    <a:pt x="209" y="53"/>
                  </a:cubicBezTo>
                  <a:cubicBezTo>
                    <a:pt x="149" y="197"/>
                    <a:pt x="95" y="346"/>
                    <a:pt x="53" y="498"/>
                  </a:cubicBezTo>
                  <a:cubicBezTo>
                    <a:pt x="7" y="662"/>
                    <a:pt x="0" y="783"/>
                    <a:pt x="38" y="947"/>
                  </a:cubicBezTo>
                  <a:cubicBezTo>
                    <a:pt x="46" y="992"/>
                    <a:pt x="93" y="1018"/>
                    <a:pt x="139" y="1018"/>
                  </a:cubicBezTo>
                  <a:cubicBezTo>
                    <a:pt x="177" y="1018"/>
                    <a:pt x="215" y="1000"/>
                    <a:pt x="228" y="962"/>
                  </a:cubicBezTo>
                  <a:cubicBezTo>
                    <a:pt x="278" y="818"/>
                    <a:pt x="297" y="704"/>
                    <a:pt x="312" y="551"/>
                  </a:cubicBezTo>
                  <a:cubicBezTo>
                    <a:pt x="327" y="407"/>
                    <a:pt x="354" y="259"/>
                    <a:pt x="392" y="114"/>
                  </a:cubicBezTo>
                  <a:cubicBezTo>
                    <a:pt x="408" y="49"/>
                    <a:pt x="348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397;p61"/>
            <p:cNvSpPr/>
            <p:nvPr/>
          </p:nvSpPr>
          <p:spPr>
            <a:xfrm>
              <a:off x="1755907" y="2632454"/>
              <a:ext cx="14368" cy="23316"/>
            </a:xfrm>
            <a:custGeom>
              <a:avLst/>
              <a:gdLst/>
              <a:ahLst/>
              <a:cxnLst/>
              <a:rect l="l" t="t" r="r" b="b"/>
              <a:pathLst>
                <a:path w="623" h="1011" extrusionOk="0">
                  <a:moveTo>
                    <a:pt x="464" y="1"/>
                  </a:moveTo>
                  <a:cubicBezTo>
                    <a:pt x="421" y="1"/>
                    <a:pt x="380" y="21"/>
                    <a:pt x="362" y="69"/>
                  </a:cubicBezTo>
                  <a:cubicBezTo>
                    <a:pt x="304" y="221"/>
                    <a:pt x="229" y="358"/>
                    <a:pt x="152" y="499"/>
                  </a:cubicBezTo>
                  <a:cubicBezTo>
                    <a:pt x="83" y="620"/>
                    <a:pt x="0" y="780"/>
                    <a:pt x="11" y="920"/>
                  </a:cubicBezTo>
                  <a:cubicBezTo>
                    <a:pt x="14" y="979"/>
                    <a:pt x="59" y="1011"/>
                    <a:pt x="109" y="1011"/>
                  </a:cubicBezTo>
                  <a:cubicBezTo>
                    <a:pt x="127" y="1011"/>
                    <a:pt x="146" y="1006"/>
                    <a:pt x="164" y="997"/>
                  </a:cubicBezTo>
                  <a:cubicBezTo>
                    <a:pt x="297" y="932"/>
                    <a:pt x="388" y="750"/>
                    <a:pt x="437" y="616"/>
                  </a:cubicBezTo>
                  <a:cubicBezTo>
                    <a:pt x="499" y="464"/>
                    <a:pt x="540" y="304"/>
                    <a:pt x="594" y="148"/>
                  </a:cubicBezTo>
                  <a:cubicBezTo>
                    <a:pt x="623" y="64"/>
                    <a:pt x="54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398;p61"/>
            <p:cNvSpPr/>
            <p:nvPr/>
          </p:nvSpPr>
          <p:spPr>
            <a:xfrm>
              <a:off x="1788056" y="2642325"/>
              <a:ext cx="13076" cy="24077"/>
            </a:xfrm>
            <a:custGeom>
              <a:avLst/>
              <a:gdLst/>
              <a:ahLst/>
              <a:cxnLst/>
              <a:rect l="l" t="t" r="r" b="b"/>
              <a:pathLst>
                <a:path w="567" h="1044" extrusionOk="0">
                  <a:moveTo>
                    <a:pt x="429" y="0"/>
                  </a:moveTo>
                  <a:cubicBezTo>
                    <a:pt x="395" y="0"/>
                    <a:pt x="363" y="17"/>
                    <a:pt x="344" y="59"/>
                  </a:cubicBezTo>
                  <a:cubicBezTo>
                    <a:pt x="214" y="348"/>
                    <a:pt x="47" y="641"/>
                    <a:pt x="5" y="957"/>
                  </a:cubicBezTo>
                  <a:cubicBezTo>
                    <a:pt x="0" y="1001"/>
                    <a:pt x="39" y="1043"/>
                    <a:pt x="79" y="1043"/>
                  </a:cubicBezTo>
                  <a:cubicBezTo>
                    <a:pt x="96" y="1043"/>
                    <a:pt x="113" y="1035"/>
                    <a:pt x="127" y="1017"/>
                  </a:cubicBezTo>
                  <a:cubicBezTo>
                    <a:pt x="321" y="766"/>
                    <a:pt x="419" y="447"/>
                    <a:pt x="534" y="154"/>
                  </a:cubicBezTo>
                  <a:cubicBezTo>
                    <a:pt x="566" y="70"/>
                    <a:pt x="496" y="0"/>
                    <a:pt x="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399;p61"/>
            <p:cNvSpPr/>
            <p:nvPr/>
          </p:nvSpPr>
          <p:spPr>
            <a:xfrm>
              <a:off x="1822120" y="2614004"/>
              <a:ext cx="13630" cy="22578"/>
            </a:xfrm>
            <a:custGeom>
              <a:avLst/>
              <a:gdLst/>
              <a:ahLst/>
              <a:cxnLst/>
              <a:rect l="l" t="t" r="r" b="b"/>
              <a:pathLst>
                <a:path w="591" h="979" extrusionOk="0">
                  <a:moveTo>
                    <a:pt x="427" y="0"/>
                  </a:moveTo>
                  <a:cubicBezTo>
                    <a:pt x="385" y="0"/>
                    <a:pt x="342" y="20"/>
                    <a:pt x="311" y="67"/>
                  </a:cubicBezTo>
                  <a:cubicBezTo>
                    <a:pt x="171" y="291"/>
                    <a:pt x="0" y="606"/>
                    <a:pt x="79" y="880"/>
                  </a:cubicBezTo>
                  <a:cubicBezTo>
                    <a:pt x="98" y="946"/>
                    <a:pt x="155" y="978"/>
                    <a:pt x="214" y="978"/>
                  </a:cubicBezTo>
                  <a:cubicBezTo>
                    <a:pt x="268" y="978"/>
                    <a:pt x="322" y="952"/>
                    <a:pt x="350" y="899"/>
                  </a:cubicBezTo>
                  <a:cubicBezTo>
                    <a:pt x="411" y="785"/>
                    <a:pt x="414" y="667"/>
                    <a:pt x="441" y="542"/>
                  </a:cubicBezTo>
                  <a:cubicBezTo>
                    <a:pt x="467" y="424"/>
                    <a:pt x="502" y="299"/>
                    <a:pt x="548" y="185"/>
                  </a:cubicBezTo>
                  <a:cubicBezTo>
                    <a:pt x="590" y="81"/>
                    <a:pt x="511" y="0"/>
                    <a:pt x="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400;p61"/>
            <p:cNvSpPr/>
            <p:nvPr/>
          </p:nvSpPr>
          <p:spPr>
            <a:xfrm>
              <a:off x="1798596" y="2585545"/>
              <a:ext cx="13953" cy="23293"/>
            </a:xfrm>
            <a:custGeom>
              <a:avLst/>
              <a:gdLst/>
              <a:ahLst/>
              <a:cxnLst/>
              <a:rect l="l" t="t" r="r" b="b"/>
              <a:pathLst>
                <a:path w="605" h="1010" extrusionOk="0">
                  <a:moveTo>
                    <a:pt x="516" y="1"/>
                  </a:moveTo>
                  <a:cubicBezTo>
                    <a:pt x="497" y="1"/>
                    <a:pt x="477" y="9"/>
                    <a:pt x="461" y="27"/>
                  </a:cubicBezTo>
                  <a:cubicBezTo>
                    <a:pt x="347" y="157"/>
                    <a:pt x="263" y="312"/>
                    <a:pt x="176" y="461"/>
                  </a:cubicBezTo>
                  <a:cubicBezTo>
                    <a:pt x="88" y="613"/>
                    <a:pt x="1" y="750"/>
                    <a:pt x="31" y="932"/>
                  </a:cubicBezTo>
                  <a:cubicBezTo>
                    <a:pt x="40" y="979"/>
                    <a:pt x="74" y="1010"/>
                    <a:pt x="116" y="1010"/>
                  </a:cubicBezTo>
                  <a:cubicBezTo>
                    <a:pt x="131" y="1010"/>
                    <a:pt x="148" y="1006"/>
                    <a:pt x="164" y="996"/>
                  </a:cubicBezTo>
                  <a:cubicBezTo>
                    <a:pt x="324" y="905"/>
                    <a:pt x="373" y="757"/>
                    <a:pt x="438" y="594"/>
                  </a:cubicBezTo>
                  <a:cubicBezTo>
                    <a:pt x="499" y="430"/>
                    <a:pt x="567" y="266"/>
                    <a:pt x="594" y="96"/>
                  </a:cubicBezTo>
                  <a:cubicBezTo>
                    <a:pt x="605" y="43"/>
                    <a:pt x="561" y="1"/>
                    <a:pt x="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401;p61"/>
            <p:cNvSpPr/>
            <p:nvPr/>
          </p:nvSpPr>
          <p:spPr>
            <a:xfrm>
              <a:off x="1782037" y="2557547"/>
              <a:ext cx="13791" cy="23086"/>
            </a:xfrm>
            <a:custGeom>
              <a:avLst/>
              <a:gdLst/>
              <a:ahLst/>
              <a:cxnLst/>
              <a:rect l="l" t="t" r="r" b="b"/>
              <a:pathLst>
                <a:path w="598" h="1001" extrusionOk="0">
                  <a:moveTo>
                    <a:pt x="423" y="0"/>
                  </a:moveTo>
                  <a:cubicBezTo>
                    <a:pt x="359" y="0"/>
                    <a:pt x="294" y="37"/>
                    <a:pt x="270" y="120"/>
                  </a:cubicBezTo>
                  <a:cubicBezTo>
                    <a:pt x="232" y="257"/>
                    <a:pt x="164" y="378"/>
                    <a:pt x="114" y="511"/>
                  </a:cubicBezTo>
                  <a:cubicBezTo>
                    <a:pt x="91" y="572"/>
                    <a:pt x="84" y="636"/>
                    <a:pt x="57" y="701"/>
                  </a:cubicBezTo>
                  <a:cubicBezTo>
                    <a:pt x="31" y="769"/>
                    <a:pt x="4" y="819"/>
                    <a:pt x="4" y="892"/>
                  </a:cubicBezTo>
                  <a:cubicBezTo>
                    <a:pt x="1" y="951"/>
                    <a:pt x="60" y="1000"/>
                    <a:pt x="117" y="1000"/>
                  </a:cubicBezTo>
                  <a:cubicBezTo>
                    <a:pt x="129" y="1000"/>
                    <a:pt x="141" y="998"/>
                    <a:pt x="152" y="994"/>
                  </a:cubicBezTo>
                  <a:cubicBezTo>
                    <a:pt x="224" y="960"/>
                    <a:pt x="266" y="914"/>
                    <a:pt x="316" y="850"/>
                  </a:cubicBezTo>
                  <a:cubicBezTo>
                    <a:pt x="361" y="789"/>
                    <a:pt x="422" y="727"/>
                    <a:pt x="461" y="655"/>
                  </a:cubicBezTo>
                  <a:cubicBezTo>
                    <a:pt x="533" y="518"/>
                    <a:pt x="559" y="336"/>
                    <a:pt x="582" y="184"/>
                  </a:cubicBezTo>
                  <a:cubicBezTo>
                    <a:pt x="597" y="68"/>
                    <a:pt x="511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402;p61"/>
            <p:cNvSpPr/>
            <p:nvPr/>
          </p:nvSpPr>
          <p:spPr>
            <a:xfrm>
              <a:off x="1825787" y="2539996"/>
              <a:ext cx="9963" cy="26107"/>
            </a:xfrm>
            <a:custGeom>
              <a:avLst/>
              <a:gdLst/>
              <a:ahLst/>
              <a:cxnLst/>
              <a:rect l="l" t="t" r="r" b="b"/>
              <a:pathLst>
                <a:path w="432" h="1132" extrusionOk="0">
                  <a:moveTo>
                    <a:pt x="283" y="0"/>
                  </a:moveTo>
                  <a:cubicBezTo>
                    <a:pt x="232" y="0"/>
                    <a:pt x="182" y="31"/>
                    <a:pt x="168" y="101"/>
                  </a:cubicBezTo>
                  <a:cubicBezTo>
                    <a:pt x="138" y="265"/>
                    <a:pt x="107" y="428"/>
                    <a:pt x="76" y="591"/>
                  </a:cubicBezTo>
                  <a:cubicBezTo>
                    <a:pt x="50" y="744"/>
                    <a:pt x="1" y="888"/>
                    <a:pt x="38" y="1040"/>
                  </a:cubicBezTo>
                  <a:cubicBezTo>
                    <a:pt x="56" y="1104"/>
                    <a:pt x="106" y="1131"/>
                    <a:pt x="159" y="1131"/>
                  </a:cubicBezTo>
                  <a:cubicBezTo>
                    <a:pt x="211" y="1131"/>
                    <a:pt x="265" y="1105"/>
                    <a:pt x="293" y="1060"/>
                  </a:cubicBezTo>
                  <a:cubicBezTo>
                    <a:pt x="369" y="934"/>
                    <a:pt x="357" y="767"/>
                    <a:pt x="373" y="622"/>
                  </a:cubicBezTo>
                  <a:cubicBezTo>
                    <a:pt x="389" y="466"/>
                    <a:pt x="407" y="310"/>
                    <a:pt x="422" y="154"/>
                  </a:cubicBezTo>
                  <a:cubicBezTo>
                    <a:pt x="431" y="59"/>
                    <a:pt x="35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403;p61"/>
            <p:cNvSpPr/>
            <p:nvPr/>
          </p:nvSpPr>
          <p:spPr>
            <a:xfrm>
              <a:off x="1819375" y="2505426"/>
              <a:ext cx="9456" cy="22417"/>
            </a:xfrm>
            <a:custGeom>
              <a:avLst/>
              <a:gdLst/>
              <a:ahLst/>
              <a:cxnLst/>
              <a:rect l="l" t="t" r="r" b="b"/>
              <a:pathLst>
                <a:path w="410" h="972" extrusionOk="0">
                  <a:moveTo>
                    <a:pt x="274" y="0"/>
                  </a:moveTo>
                  <a:cubicBezTo>
                    <a:pt x="225" y="0"/>
                    <a:pt x="176" y="28"/>
                    <a:pt x="160" y="90"/>
                  </a:cubicBezTo>
                  <a:cubicBezTo>
                    <a:pt x="92" y="349"/>
                    <a:pt x="16" y="592"/>
                    <a:pt x="5" y="859"/>
                  </a:cubicBezTo>
                  <a:cubicBezTo>
                    <a:pt x="0" y="928"/>
                    <a:pt x="67" y="971"/>
                    <a:pt x="132" y="971"/>
                  </a:cubicBezTo>
                  <a:cubicBezTo>
                    <a:pt x="176" y="971"/>
                    <a:pt x="220" y="951"/>
                    <a:pt x="237" y="904"/>
                  </a:cubicBezTo>
                  <a:cubicBezTo>
                    <a:pt x="328" y="657"/>
                    <a:pt x="354" y="402"/>
                    <a:pt x="396" y="141"/>
                  </a:cubicBezTo>
                  <a:cubicBezTo>
                    <a:pt x="410" y="52"/>
                    <a:pt x="34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404;p61"/>
            <p:cNvSpPr/>
            <p:nvPr/>
          </p:nvSpPr>
          <p:spPr>
            <a:xfrm>
              <a:off x="1860081" y="2496570"/>
              <a:ext cx="12546" cy="27629"/>
            </a:xfrm>
            <a:custGeom>
              <a:avLst/>
              <a:gdLst/>
              <a:ahLst/>
              <a:cxnLst/>
              <a:rect l="l" t="t" r="r" b="b"/>
              <a:pathLst>
                <a:path w="544" h="1198" extrusionOk="0">
                  <a:moveTo>
                    <a:pt x="376" y="1"/>
                  </a:moveTo>
                  <a:cubicBezTo>
                    <a:pt x="312" y="1"/>
                    <a:pt x="250" y="38"/>
                    <a:pt x="239" y="118"/>
                  </a:cubicBezTo>
                  <a:cubicBezTo>
                    <a:pt x="216" y="285"/>
                    <a:pt x="179" y="448"/>
                    <a:pt x="137" y="611"/>
                  </a:cubicBezTo>
                  <a:cubicBezTo>
                    <a:pt x="91" y="775"/>
                    <a:pt x="0" y="916"/>
                    <a:pt x="34" y="1083"/>
                  </a:cubicBezTo>
                  <a:cubicBezTo>
                    <a:pt x="49" y="1158"/>
                    <a:pt x="125" y="1198"/>
                    <a:pt x="196" y="1198"/>
                  </a:cubicBezTo>
                  <a:cubicBezTo>
                    <a:pt x="230" y="1198"/>
                    <a:pt x="263" y="1189"/>
                    <a:pt x="288" y="1171"/>
                  </a:cubicBezTo>
                  <a:cubicBezTo>
                    <a:pt x="437" y="1067"/>
                    <a:pt x="464" y="858"/>
                    <a:pt x="498" y="688"/>
                  </a:cubicBezTo>
                  <a:cubicBezTo>
                    <a:pt x="536" y="505"/>
                    <a:pt x="544" y="327"/>
                    <a:pt x="532" y="140"/>
                  </a:cubicBezTo>
                  <a:cubicBezTo>
                    <a:pt x="528" y="50"/>
                    <a:pt x="451" y="1"/>
                    <a:pt x="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405;p61"/>
            <p:cNvSpPr/>
            <p:nvPr/>
          </p:nvSpPr>
          <p:spPr>
            <a:xfrm>
              <a:off x="1863471" y="2565480"/>
              <a:ext cx="12131" cy="22255"/>
            </a:xfrm>
            <a:custGeom>
              <a:avLst/>
              <a:gdLst/>
              <a:ahLst/>
              <a:cxnLst/>
              <a:rect l="l" t="t" r="r" b="b"/>
              <a:pathLst>
                <a:path w="526" h="965" extrusionOk="0">
                  <a:moveTo>
                    <a:pt x="374" y="0"/>
                  </a:moveTo>
                  <a:cubicBezTo>
                    <a:pt x="336" y="0"/>
                    <a:pt x="298" y="18"/>
                    <a:pt x="275" y="60"/>
                  </a:cubicBezTo>
                  <a:cubicBezTo>
                    <a:pt x="199" y="190"/>
                    <a:pt x="141" y="323"/>
                    <a:pt x="96" y="467"/>
                  </a:cubicBezTo>
                  <a:cubicBezTo>
                    <a:pt x="55" y="597"/>
                    <a:pt x="1" y="753"/>
                    <a:pt x="43" y="890"/>
                  </a:cubicBezTo>
                  <a:cubicBezTo>
                    <a:pt x="57" y="940"/>
                    <a:pt x="100" y="964"/>
                    <a:pt x="145" y="964"/>
                  </a:cubicBezTo>
                  <a:cubicBezTo>
                    <a:pt x="185" y="964"/>
                    <a:pt x="227" y="944"/>
                    <a:pt x="248" y="904"/>
                  </a:cubicBezTo>
                  <a:cubicBezTo>
                    <a:pt x="306" y="794"/>
                    <a:pt x="301" y="657"/>
                    <a:pt x="332" y="536"/>
                  </a:cubicBezTo>
                  <a:cubicBezTo>
                    <a:pt x="366" y="406"/>
                    <a:pt x="420" y="281"/>
                    <a:pt x="480" y="164"/>
                  </a:cubicBezTo>
                  <a:cubicBezTo>
                    <a:pt x="526" y="74"/>
                    <a:pt x="450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406;p61"/>
            <p:cNvSpPr/>
            <p:nvPr/>
          </p:nvSpPr>
          <p:spPr>
            <a:xfrm>
              <a:off x="1901339" y="2541057"/>
              <a:ext cx="13215" cy="25784"/>
            </a:xfrm>
            <a:custGeom>
              <a:avLst/>
              <a:gdLst/>
              <a:ahLst/>
              <a:cxnLst/>
              <a:rect l="l" t="t" r="r" b="b"/>
              <a:pathLst>
                <a:path w="573" h="1118" extrusionOk="0">
                  <a:moveTo>
                    <a:pt x="394" y="0"/>
                  </a:moveTo>
                  <a:cubicBezTo>
                    <a:pt x="346" y="0"/>
                    <a:pt x="301" y="25"/>
                    <a:pt x="279" y="82"/>
                  </a:cubicBezTo>
                  <a:cubicBezTo>
                    <a:pt x="226" y="219"/>
                    <a:pt x="173" y="356"/>
                    <a:pt x="119" y="493"/>
                  </a:cubicBezTo>
                  <a:cubicBezTo>
                    <a:pt x="63" y="640"/>
                    <a:pt x="32" y="770"/>
                    <a:pt x="13" y="922"/>
                  </a:cubicBezTo>
                  <a:cubicBezTo>
                    <a:pt x="1" y="1034"/>
                    <a:pt x="93" y="1118"/>
                    <a:pt x="184" y="1118"/>
                  </a:cubicBezTo>
                  <a:cubicBezTo>
                    <a:pt x="235" y="1118"/>
                    <a:pt x="286" y="1091"/>
                    <a:pt x="317" y="1028"/>
                  </a:cubicBezTo>
                  <a:cubicBezTo>
                    <a:pt x="386" y="891"/>
                    <a:pt x="431" y="766"/>
                    <a:pt x="461" y="614"/>
                  </a:cubicBezTo>
                  <a:cubicBezTo>
                    <a:pt x="492" y="470"/>
                    <a:pt x="522" y="321"/>
                    <a:pt x="553" y="177"/>
                  </a:cubicBezTo>
                  <a:cubicBezTo>
                    <a:pt x="572" y="77"/>
                    <a:pt x="480" y="0"/>
                    <a:pt x="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407;p61"/>
            <p:cNvSpPr/>
            <p:nvPr/>
          </p:nvSpPr>
          <p:spPr>
            <a:xfrm>
              <a:off x="1894190" y="2495393"/>
              <a:ext cx="13907" cy="24585"/>
            </a:xfrm>
            <a:custGeom>
              <a:avLst/>
              <a:gdLst/>
              <a:ahLst/>
              <a:cxnLst/>
              <a:rect l="l" t="t" r="r" b="b"/>
              <a:pathLst>
                <a:path w="603" h="1066" extrusionOk="0">
                  <a:moveTo>
                    <a:pt x="443" y="1"/>
                  </a:moveTo>
                  <a:cubicBezTo>
                    <a:pt x="399" y="1"/>
                    <a:pt x="356" y="21"/>
                    <a:pt x="334" y="69"/>
                  </a:cubicBezTo>
                  <a:cubicBezTo>
                    <a:pt x="269" y="214"/>
                    <a:pt x="201" y="351"/>
                    <a:pt x="144" y="495"/>
                  </a:cubicBezTo>
                  <a:cubicBezTo>
                    <a:pt x="87" y="632"/>
                    <a:pt x="0" y="776"/>
                    <a:pt x="18" y="925"/>
                  </a:cubicBezTo>
                  <a:cubicBezTo>
                    <a:pt x="29" y="1013"/>
                    <a:pt x="96" y="1065"/>
                    <a:pt x="169" y="1065"/>
                  </a:cubicBezTo>
                  <a:cubicBezTo>
                    <a:pt x="208" y="1065"/>
                    <a:pt x="250" y="1050"/>
                    <a:pt x="285" y="1016"/>
                  </a:cubicBezTo>
                  <a:cubicBezTo>
                    <a:pt x="392" y="913"/>
                    <a:pt x="415" y="742"/>
                    <a:pt x="456" y="606"/>
                  </a:cubicBezTo>
                  <a:cubicBezTo>
                    <a:pt x="502" y="457"/>
                    <a:pt x="540" y="305"/>
                    <a:pt x="578" y="157"/>
                  </a:cubicBezTo>
                  <a:cubicBezTo>
                    <a:pt x="602" y="65"/>
                    <a:pt x="521" y="1"/>
                    <a:pt x="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408;p61"/>
            <p:cNvSpPr/>
            <p:nvPr/>
          </p:nvSpPr>
          <p:spPr>
            <a:xfrm>
              <a:off x="1919605" y="2497423"/>
              <a:ext cx="11001" cy="28436"/>
            </a:xfrm>
            <a:custGeom>
              <a:avLst/>
              <a:gdLst/>
              <a:ahLst/>
              <a:cxnLst/>
              <a:rect l="l" t="t" r="r" b="b"/>
              <a:pathLst>
                <a:path w="477" h="1233" extrusionOk="0">
                  <a:moveTo>
                    <a:pt x="311" y="0"/>
                  </a:moveTo>
                  <a:cubicBezTo>
                    <a:pt x="254" y="0"/>
                    <a:pt x="201" y="34"/>
                    <a:pt x="187" y="111"/>
                  </a:cubicBezTo>
                  <a:cubicBezTo>
                    <a:pt x="122" y="437"/>
                    <a:pt x="1" y="825"/>
                    <a:pt x="88" y="1156"/>
                  </a:cubicBezTo>
                  <a:cubicBezTo>
                    <a:pt x="100" y="1209"/>
                    <a:pt x="141" y="1232"/>
                    <a:pt x="185" y="1232"/>
                  </a:cubicBezTo>
                  <a:cubicBezTo>
                    <a:pt x="227" y="1232"/>
                    <a:pt x="271" y="1211"/>
                    <a:pt x="293" y="1172"/>
                  </a:cubicBezTo>
                  <a:cubicBezTo>
                    <a:pt x="457" y="890"/>
                    <a:pt x="441" y="491"/>
                    <a:pt x="468" y="172"/>
                  </a:cubicBezTo>
                  <a:cubicBezTo>
                    <a:pt x="477" y="67"/>
                    <a:pt x="391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409;p61"/>
            <p:cNvSpPr/>
            <p:nvPr/>
          </p:nvSpPr>
          <p:spPr>
            <a:xfrm>
              <a:off x="1941952" y="2486814"/>
              <a:ext cx="10378" cy="26337"/>
            </a:xfrm>
            <a:custGeom>
              <a:avLst/>
              <a:gdLst/>
              <a:ahLst/>
              <a:cxnLst/>
              <a:rect l="l" t="t" r="r" b="b"/>
              <a:pathLst>
                <a:path w="450" h="1142" extrusionOk="0">
                  <a:moveTo>
                    <a:pt x="280" y="0"/>
                  </a:moveTo>
                  <a:cubicBezTo>
                    <a:pt x="234" y="0"/>
                    <a:pt x="190" y="22"/>
                    <a:pt x="168" y="72"/>
                  </a:cubicBezTo>
                  <a:cubicBezTo>
                    <a:pt x="100" y="248"/>
                    <a:pt x="51" y="415"/>
                    <a:pt x="35" y="601"/>
                  </a:cubicBezTo>
                  <a:cubicBezTo>
                    <a:pt x="20" y="772"/>
                    <a:pt x="1" y="978"/>
                    <a:pt x="130" y="1103"/>
                  </a:cubicBezTo>
                  <a:cubicBezTo>
                    <a:pt x="157" y="1129"/>
                    <a:pt x="192" y="1141"/>
                    <a:pt x="228" y="1141"/>
                  </a:cubicBezTo>
                  <a:cubicBezTo>
                    <a:pt x="285" y="1141"/>
                    <a:pt x="343" y="1111"/>
                    <a:pt x="366" y="1057"/>
                  </a:cubicBezTo>
                  <a:cubicBezTo>
                    <a:pt x="430" y="920"/>
                    <a:pt x="370" y="772"/>
                    <a:pt x="366" y="628"/>
                  </a:cubicBezTo>
                  <a:cubicBezTo>
                    <a:pt x="362" y="472"/>
                    <a:pt x="381" y="312"/>
                    <a:pt x="423" y="164"/>
                  </a:cubicBezTo>
                  <a:cubicBezTo>
                    <a:pt x="450" y="69"/>
                    <a:pt x="363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410;p61"/>
            <p:cNvSpPr/>
            <p:nvPr/>
          </p:nvSpPr>
          <p:spPr>
            <a:xfrm>
              <a:off x="1922649" y="2443157"/>
              <a:ext cx="8187" cy="17758"/>
            </a:xfrm>
            <a:custGeom>
              <a:avLst/>
              <a:gdLst/>
              <a:ahLst/>
              <a:cxnLst/>
              <a:rect l="l" t="t" r="r" b="b"/>
              <a:pathLst>
                <a:path w="355" h="770" extrusionOk="0">
                  <a:moveTo>
                    <a:pt x="246" y="0"/>
                  </a:moveTo>
                  <a:cubicBezTo>
                    <a:pt x="190" y="0"/>
                    <a:pt x="133" y="39"/>
                    <a:pt x="130" y="110"/>
                  </a:cubicBezTo>
                  <a:cubicBezTo>
                    <a:pt x="127" y="202"/>
                    <a:pt x="112" y="293"/>
                    <a:pt x="89" y="380"/>
                  </a:cubicBezTo>
                  <a:cubicBezTo>
                    <a:pt x="62" y="472"/>
                    <a:pt x="13" y="547"/>
                    <a:pt x="5" y="642"/>
                  </a:cubicBezTo>
                  <a:cubicBezTo>
                    <a:pt x="0" y="716"/>
                    <a:pt x="53" y="770"/>
                    <a:pt x="113" y="770"/>
                  </a:cubicBezTo>
                  <a:cubicBezTo>
                    <a:pt x="140" y="770"/>
                    <a:pt x="169" y="759"/>
                    <a:pt x="195" y="734"/>
                  </a:cubicBezTo>
                  <a:cubicBezTo>
                    <a:pt x="344" y="593"/>
                    <a:pt x="355" y="293"/>
                    <a:pt x="348" y="99"/>
                  </a:cubicBezTo>
                  <a:cubicBezTo>
                    <a:pt x="344" y="32"/>
                    <a:pt x="29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411;p61"/>
            <p:cNvSpPr/>
            <p:nvPr/>
          </p:nvSpPr>
          <p:spPr>
            <a:xfrm>
              <a:off x="1890708" y="2459693"/>
              <a:ext cx="10770" cy="19396"/>
            </a:xfrm>
            <a:custGeom>
              <a:avLst/>
              <a:gdLst/>
              <a:ahLst/>
              <a:cxnLst/>
              <a:rect l="l" t="t" r="r" b="b"/>
              <a:pathLst>
                <a:path w="467" h="841" extrusionOk="0">
                  <a:moveTo>
                    <a:pt x="300" y="1"/>
                  </a:moveTo>
                  <a:cubicBezTo>
                    <a:pt x="256" y="1"/>
                    <a:pt x="215" y="21"/>
                    <a:pt x="197" y="70"/>
                  </a:cubicBezTo>
                  <a:cubicBezTo>
                    <a:pt x="155" y="180"/>
                    <a:pt x="113" y="290"/>
                    <a:pt x="75" y="401"/>
                  </a:cubicBezTo>
                  <a:cubicBezTo>
                    <a:pt x="33" y="515"/>
                    <a:pt x="6" y="610"/>
                    <a:pt x="3" y="732"/>
                  </a:cubicBezTo>
                  <a:cubicBezTo>
                    <a:pt x="0" y="795"/>
                    <a:pt x="64" y="841"/>
                    <a:pt x="123" y="841"/>
                  </a:cubicBezTo>
                  <a:cubicBezTo>
                    <a:pt x="153" y="841"/>
                    <a:pt x="182" y="829"/>
                    <a:pt x="201" y="800"/>
                  </a:cubicBezTo>
                  <a:cubicBezTo>
                    <a:pt x="231" y="755"/>
                    <a:pt x="265" y="713"/>
                    <a:pt x="288" y="664"/>
                  </a:cubicBezTo>
                  <a:cubicBezTo>
                    <a:pt x="311" y="610"/>
                    <a:pt x="326" y="549"/>
                    <a:pt x="341" y="496"/>
                  </a:cubicBezTo>
                  <a:cubicBezTo>
                    <a:pt x="375" y="382"/>
                    <a:pt x="409" y="271"/>
                    <a:pt x="440" y="157"/>
                  </a:cubicBezTo>
                  <a:cubicBezTo>
                    <a:pt x="466" y="67"/>
                    <a:pt x="379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412;p61"/>
            <p:cNvSpPr/>
            <p:nvPr/>
          </p:nvSpPr>
          <p:spPr>
            <a:xfrm>
              <a:off x="1934434" y="2398254"/>
              <a:ext cx="8072" cy="21886"/>
            </a:xfrm>
            <a:custGeom>
              <a:avLst/>
              <a:gdLst/>
              <a:ahLst/>
              <a:cxnLst/>
              <a:rect l="l" t="t" r="r" b="b"/>
              <a:pathLst>
                <a:path w="350" h="949" extrusionOk="0">
                  <a:moveTo>
                    <a:pt x="120" y="1"/>
                  </a:moveTo>
                  <a:cubicBezTo>
                    <a:pt x="60" y="1"/>
                    <a:pt x="1" y="41"/>
                    <a:pt x="12" y="115"/>
                  </a:cubicBezTo>
                  <a:cubicBezTo>
                    <a:pt x="35" y="240"/>
                    <a:pt x="49" y="366"/>
                    <a:pt x="65" y="494"/>
                  </a:cubicBezTo>
                  <a:cubicBezTo>
                    <a:pt x="80" y="620"/>
                    <a:pt x="53" y="750"/>
                    <a:pt x="76" y="875"/>
                  </a:cubicBezTo>
                  <a:cubicBezTo>
                    <a:pt x="83" y="918"/>
                    <a:pt x="122" y="948"/>
                    <a:pt x="160" y="948"/>
                  </a:cubicBezTo>
                  <a:cubicBezTo>
                    <a:pt x="186" y="948"/>
                    <a:pt x="211" y="935"/>
                    <a:pt x="228" y="905"/>
                  </a:cubicBezTo>
                  <a:cubicBezTo>
                    <a:pt x="349" y="670"/>
                    <a:pt x="308" y="316"/>
                    <a:pt x="228" y="73"/>
                  </a:cubicBezTo>
                  <a:cubicBezTo>
                    <a:pt x="211" y="24"/>
                    <a:pt x="166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413;p61"/>
            <p:cNvSpPr/>
            <p:nvPr/>
          </p:nvSpPr>
          <p:spPr>
            <a:xfrm>
              <a:off x="1948364" y="2422793"/>
              <a:ext cx="9686" cy="32011"/>
            </a:xfrm>
            <a:custGeom>
              <a:avLst/>
              <a:gdLst/>
              <a:ahLst/>
              <a:cxnLst/>
              <a:rect l="l" t="t" r="r" b="b"/>
              <a:pathLst>
                <a:path w="420" h="1388" extrusionOk="0">
                  <a:moveTo>
                    <a:pt x="275" y="0"/>
                  </a:moveTo>
                  <a:cubicBezTo>
                    <a:pt x="214" y="0"/>
                    <a:pt x="154" y="33"/>
                    <a:pt x="145" y="104"/>
                  </a:cubicBezTo>
                  <a:cubicBezTo>
                    <a:pt x="119" y="316"/>
                    <a:pt x="92" y="525"/>
                    <a:pt x="65" y="739"/>
                  </a:cubicBezTo>
                  <a:cubicBezTo>
                    <a:pt x="42" y="921"/>
                    <a:pt x="1" y="1115"/>
                    <a:pt x="50" y="1294"/>
                  </a:cubicBezTo>
                  <a:cubicBezTo>
                    <a:pt x="66" y="1356"/>
                    <a:pt x="123" y="1388"/>
                    <a:pt x="180" y="1388"/>
                  </a:cubicBezTo>
                  <a:cubicBezTo>
                    <a:pt x="230" y="1388"/>
                    <a:pt x="280" y="1363"/>
                    <a:pt x="301" y="1313"/>
                  </a:cubicBezTo>
                  <a:cubicBezTo>
                    <a:pt x="380" y="1146"/>
                    <a:pt x="369" y="944"/>
                    <a:pt x="380" y="765"/>
                  </a:cubicBezTo>
                  <a:cubicBezTo>
                    <a:pt x="392" y="553"/>
                    <a:pt x="403" y="339"/>
                    <a:pt x="415" y="127"/>
                  </a:cubicBezTo>
                  <a:cubicBezTo>
                    <a:pt x="419" y="45"/>
                    <a:pt x="346" y="0"/>
                    <a:pt x="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414;p61"/>
            <p:cNvSpPr/>
            <p:nvPr/>
          </p:nvSpPr>
          <p:spPr>
            <a:xfrm>
              <a:off x="1976246" y="2418572"/>
              <a:ext cx="11324" cy="29428"/>
            </a:xfrm>
            <a:custGeom>
              <a:avLst/>
              <a:gdLst/>
              <a:ahLst/>
              <a:cxnLst/>
              <a:rect l="l" t="t" r="r" b="b"/>
              <a:pathLst>
                <a:path w="491" h="1276" extrusionOk="0">
                  <a:moveTo>
                    <a:pt x="320" y="0"/>
                  </a:moveTo>
                  <a:cubicBezTo>
                    <a:pt x="265" y="0"/>
                    <a:pt x="210" y="31"/>
                    <a:pt x="206" y="89"/>
                  </a:cubicBezTo>
                  <a:cubicBezTo>
                    <a:pt x="187" y="271"/>
                    <a:pt x="152" y="450"/>
                    <a:pt x="110" y="625"/>
                  </a:cubicBezTo>
                  <a:cubicBezTo>
                    <a:pt x="77" y="781"/>
                    <a:pt x="1" y="987"/>
                    <a:pt x="27" y="1142"/>
                  </a:cubicBezTo>
                  <a:cubicBezTo>
                    <a:pt x="40" y="1227"/>
                    <a:pt x="99" y="1275"/>
                    <a:pt x="165" y="1275"/>
                  </a:cubicBezTo>
                  <a:cubicBezTo>
                    <a:pt x="202" y="1275"/>
                    <a:pt x="240" y="1261"/>
                    <a:pt x="275" y="1229"/>
                  </a:cubicBezTo>
                  <a:cubicBezTo>
                    <a:pt x="407" y="1112"/>
                    <a:pt x="464" y="850"/>
                    <a:pt x="475" y="678"/>
                  </a:cubicBezTo>
                  <a:cubicBezTo>
                    <a:pt x="491" y="473"/>
                    <a:pt x="472" y="279"/>
                    <a:pt x="430" y="78"/>
                  </a:cubicBezTo>
                  <a:cubicBezTo>
                    <a:pt x="419" y="25"/>
                    <a:pt x="370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415;p61"/>
            <p:cNvSpPr/>
            <p:nvPr/>
          </p:nvSpPr>
          <p:spPr>
            <a:xfrm>
              <a:off x="1985356" y="2362254"/>
              <a:ext cx="12269" cy="26522"/>
            </a:xfrm>
            <a:custGeom>
              <a:avLst/>
              <a:gdLst/>
              <a:ahLst/>
              <a:cxnLst/>
              <a:rect l="l" t="t" r="r" b="b"/>
              <a:pathLst>
                <a:path w="532" h="1150" extrusionOk="0">
                  <a:moveTo>
                    <a:pt x="397" y="1"/>
                  </a:moveTo>
                  <a:cubicBezTo>
                    <a:pt x="346" y="1"/>
                    <a:pt x="292" y="30"/>
                    <a:pt x="271" y="94"/>
                  </a:cubicBezTo>
                  <a:cubicBezTo>
                    <a:pt x="172" y="390"/>
                    <a:pt x="77" y="676"/>
                    <a:pt x="20" y="988"/>
                  </a:cubicBezTo>
                  <a:cubicBezTo>
                    <a:pt x="0" y="1092"/>
                    <a:pt x="74" y="1150"/>
                    <a:pt x="152" y="1150"/>
                  </a:cubicBezTo>
                  <a:cubicBezTo>
                    <a:pt x="210" y="1150"/>
                    <a:pt x="271" y="1116"/>
                    <a:pt x="294" y="1044"/>
                  </a:cubicBezTo>
                  <a:cubicBezTo>
                    <a:pt x="396" y="748"/>
                    <a:pt x="454" y="451"/>
                    <a:pt x="514" y="144"/>
                  </a:cubicBezTo>
                  <a:cubicBezTo>
                    <a:pt x="531" y="53"/>
                    <a:pt x="466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416;p61"/>
            <p:cNvSpPr/>
            <p:nvPr/>
          </p:nvSpPr>
          <p:spPr>
            <a:xfrm>
              <a:off x="1953876" y="2363084"/>
              <a:ext cx="13469" cy="30419"/>
            </a:xfrm>
            <a:custGeom>
              <a:avLst/>
              <a:gdLst/>
              <a:ahLst/>
              <a:cxnLst/>
              <a:rect l="l" t="t" r="r" b="b"/>
              <a:pathLst>
                <a:path w="584" h="1319" extrusionOk="0">
                  <a:moveTo>
                    <a:pt x="410" y="0"/>
                  </a:moveTo>
                  <a:cubicBezTo>
                    <a:pt x="359" y="0"/>
                    <a:pt x="308" y="29"/>
                    <a:pt x="301" y="89"/>
                  </a:cubicBezTo>
                  <a:cubicBezTo>
                    <a:pt x="282" y="286"/>
                    <a:pt x="218" y="487"/>
                    <a:pt x="153" y="673"/>
                  </a:cubicBezTo>
                  <a:cubicBezTo>
                    <a:pt x="92" y="849"/>
                    <a:pt x="1" y="1008"/>
                    <a:pt x="31" y="1194"/>
                  </a:cubicBezTo>
                  <a:cubicBezTo>
                    <a:pt x="43" y="1265"/>
                    <a:pt x="100" y="1319"/>
                    <a:pt x="166" y="1319"/>
                  </a:cubicBezTo>
                  <a:cubicBezTo>
                    <a:pt x="189" y="1319"/>
                    <a:pt x="213" y="1312"/>
                    <a:pt x="236" y="1298"/>
                  </a:cubicBezTo>
                  <a:cubicBezTo>
                    <a:pt x="583" y="1061"/>
                    <a:pt x="522" y="473"/>
                    <a:pt x="529" y="108"/>
                  </a:cubicBezTo>
                  <a:cubicBezTo>
                    <a:pt x="531" y="38"/>
                    <a:pt x="470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417;p61"/>
            <p:cNvSpPr/>
            <p:nvPr/>
          </p:nvSpPr>
          <p:spPr>
            <a:xfrm>
              <a:off x="1941007" y="2347816"/>
              <a:ext cx="9133" cy="16351"/>
            </a:xfrm>
            <a:custGeom>
              <a:avLst/>
              <a:gdLst/>
              <a:ahLst/>
              <a:cxnLst/>
              <a:rect l="l" t="t" r="r" b="b"/>
              <a:pathLst>
                <a:path w="396" h="709" extrusionOk="0">
                  <a:moveTo>
                    <a:pt x="147" y="1"/>
                  </a:moveTo>
                  <a:cubicBezTo>
                    <a:pt x="75" y="1"/>
                    <a:pt x="6" y="63"/>
                    <a:pt x="27" y="161"/>
                  </a:cubicBezTo>
                  <a:cubicBezTo>
                    <a:pt x="46" y="237"/>
                    <a:pt x="42" y="313"/>
                    <a:pt x="34" y="389"/>
                  </a:cubicBezTo>
                  <a:cubicBezTo>
                    <a:pt x="31" y="473"/>
                    <a:pt x="0" y="545"/>
                    <a:pt x="23" y="625"/>
                  </a:cubicBezTo>
                  <a:cubicBezTo>
                    <a:pt x="42" y="678"/>
                    <a:pt x="93" y="708"/>
                    <a:pt x="144" y="708"/>
                  </a:cubicBezTo>
                  <a:cubicBezTo>
                    <a:pt x="167" y="708"/>
                    <a:pt x="189" y="702"/>
                    <a:pt x="209" y="689"/>
                  </a:cubicBezTo>
                  <a:cubicBezTo>
                    <a:pt x="396" y="568"/>
                    <a:pt x="343" y="249"/>
                    <a:pt x="262" y="81"/>
                  </a:cubicBezTo>
                  <a:cubicBezTo>
                    <a:pt x="237" y="25"/>
                    <a:pt x="192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418;p61"/>
            <p:cNvSpPr/>
            <p:nvPr/>
          </p:nvSpPr>
          <p:spPr>
            <a:xfrm>
              <a:off x="1960126" y="2317997"/>
              <a:ext cx="11139" cy="27214"/>
            </a:xfrm>
            <a:custGeom>
              <a:avLst/>
              <a:gdLst/>
              <a:ahLst/>
              <a:cxnLst/>
              <a:rect l="l" t="t" r="r" b="b"/>
              <a:pathLst>
                <a:path w="483" h="1180" extrusionOk="0">
                  <a:moveTo>
                    <a:pt x="300" y="1"/>
                  </a:moveTo>
                  <a:cubicBezTo>
                    <a:pt x="241" y="1"/>
                    <a:pt x="178" y="45"/>
                    <a:pt x="182" y="115"/>
                  </a:cubicBezTo>
                  <a:cubicBezTo>
                    <a:pt x="190" y="279"/>
                    <a:pt x="163" y="450"/>
                    <a:pt x="121" y="606"/>
                  </a:cubicBezTo>
                  <a:cubicBezTo>
                    <a:pt x="79" y="754"/>
                    <a:pt x="0" y="910"/>
                    <a:pt x="46" y="1063"/>
                  </a:cubicBezTo>
                  <a:cubicBezTo>
                    <a:pt x="69" y="1135"/>
                    <a:pt x="139" y="1180"/>
                    <a:pt x="210" y="1180"/>
                  </a:cubicBezTo>
                  <a:cubicBezTo>
                    <a:pt x="242" y="1180"/>
                    <a:pt x="275" y="1170"/>
                    <a:pt x="304" y="1150"/>
                  </a:cubicBezTo>
                  <a:cubicBezTo>
                    <a:pt x="456" y="1043"/>
                    <a:pt x="479" y="815"/>
                    <a:pt x="479" y="637"/>
                  </a:cubicBezTo>
                  <a:cubicBezTo>
                    <a:pt x="483" y="439"/>
                    <a:pt x="441" y="261"/>
                    <a:pt x="395" y="74"/>
                  </a:cubicBezTo>
                  <a:cubicBezTo>
                    <a:pt x="383" y="23"/>
                    <a:pt x="342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419;p61"/>
            <p:cNvSpPr/>
            <p:nvPr/>
          </p:nvSpPr>
          <p:spPr>
            <a:xfrm>
              <a:off x="2027030" y="2001671"/>
              <a:ext cx="19926" cy="25692"/>
            </a:xfrm>
            <a:custGeom>
              <a:avLst/>
              <a:gdLst/>
              <a:ahLst/>
              <a:cxnLst/>
              <a:rect l="l" t="t" r="r" b="b"/>
              <a:pathLst>
                <a:path w="864" h="1114" extrusionOk="0">
                  <a:moveTo>
                    <a:pt x="693" y="1"/>
                  </a:moveTo>
                  <a:cubicBezTo>
                    <a:pt x="651" y="1"/>
                    <a:pt x="609" y="14"/>
                    <a:pt x="577" y="42"/>
                  </a:cubicBezTo>
                  <a:cubicBezTo>
                    <a:pt x="445" y="164"/>
                    <a:pt x="354" y="335"/>
                    <a:pt x="263" y="487"/>
                  </a:cubicBezTo>
                  <a:cubicBezTo>
                    <a:pt x="171" y="643"/>
                    <a:pt x="75" y="795"/>
                    <a:pt x="26" y="969"/>
                  </a:cubicBezTo>
                  <a:cubicBezTo>
                    <a:pt x="1" y="1063"/>
                    <a:pt x="72" y="1114"/>
                    <a:pt x="148" y="1114"/>
                  </a:cubicBezTo>
                  <a:cubicBezTo>
                    <a:pt x="183" y="1114"/>
                    <a:pt x="219" y="1103"/>
                    <a:pt x="247" y="1080"/>
                  </a:cubicBezTo>
                  <a:cubicBezTo>
                    <a:pt x="380" y="958"/>
                    <a:pt x="479" y="795"/>
                    <a:pt x="577" y="646"/>
                  </a:cubicBezTo>
                  <a:cubicBezTo>
                    <a:pt x="677" y="495"/>
                    <a:pt x="783" y="342"/>
                    <a:pt x="833" y="167"/>
                  </a:cubicBezTo>
                  <a:cubicBezTo>
                    <a:pt x="864" y="61"/>
                    <a:pt x="780" y="1"/>
                    <a:pt x="6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420;p61"/>
            <p:cNvSpPr/>
            <p:nvPr/>
          </p:nvSpPr>
          <p:spPr>
            <a:xfrm>
              <a:off x="2013954" y="1990786"/>
              <a:ext cx="14599" cy="15913"/>
            </a:xfrm>
            <a:custGeom>
              <a:avLst/>
              <a:gdLst/>
              <a:ahLst/>
              <a:cxnLst/>
              <a:rect l="l" t="t" r="r" b="b"/>
              <a:pathLst>
                <a:path w="633" h="690" extrusionOk="0">
                  <a:moveTo>
                    <a:pt x="522" y="0"/>
                  </a:moveTo>
                  <a:cubicBezTo>
                    <a:pt x="506" y="0"/>
                    <a:pt x="489" y="4"/>
                    <a:pt x="472" y="12"/>
                  </a:cubicBezTo>
                  <a:cubicBezTo>
                    <a:pt x="381" y="62"/>
                    <a:pt x="316" y="146"/>
                    <a:pt x="240" y="209"/>
                  </a:cubicBezTo>
                  <a:cubicBezTo>
                    <a:pt x="156" y="274"/>
                    <a:pt x="107" y="385"/>
                    <a:pt x="61" y="476"/>
                  </a:cubicBezTo>
                  <a:cubicBezTo>
                    <a:pt x="0" y="596"/>
                    <a:pt x="96" y="690"/>
                    <a:pt x="197" y="690"/>
                  </a:cubicBezTo>
                  <a:cubicBezTo>
                    <a:pt x="246" y="690"/>
                    <a:pt x="297" y="667"/>
                    <a:pt x="331" y="613"/>
                  </a:cubicBezTo>
                  <a:cubicBezTo>
                    <a:pt x="381" y="533"/>
                    <a:pt x="445" y="460"/>
                    <a:pt x="479" y="369"/>
                  </a:cubicBezTo>
                  <a:cubicBezTo>
                    <a:pt x="510" y="286"/>
                    <a:pt x="574" y="218"/>
                    <a:pt x="605" y="130"/>
                  </a:cubicBezTo>
                  <a:cubicBezTo>
                    <a:pt x="632" y="60"/>
                    <a:pt x="585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421;p61"/>
            <p:cNvSpPr/>
            <p:nvPr/>
          </p:nvSpPr>
          <p:spPr>
            <a:xfrm>
              <a:off x="2017390" y="1949296"/>
              <a:ext cx="24654" cy="27698"/>
            </a:xfrm>
            <a:custGeom>
              <a:avLst/>
              <a:gdLst/>
              <a:ahLst/>
              <a:cxnLst/>
              <a:rect l="l" t="t" r="r" b="b"/>
              <a:pathLst>
                <a:path w="1069" h="1201" extrusionOk="0">
                  <a:moveTo>
                    <a:pt x="960" y="0"/>
                  </a:moveTo>
                  <a:cubicBezTo>
                    <a:pt x="944" y="0"/>
                    <a:pt x="928" y="4"/>
                    <a:pt x="912" y="13"/>
                  </a:cubicBezTo>
                  <a:cubicBezTo>
                    <a:pt x="535" y="215"/>
                    <a:pt x="293" y="644"/>
                    <a:pt x="65" y="994"/>
                  </a:cubicBezTo>
                  <a:cubicBezTo>
                    <a:pt x="1" y="1091"/>
                    <a:pt x="105" y="1201"/>
                    <a:pt x="203" y="1201"/>
                  </a:cubicBezTo>
                  <a:cubicBezTo>
                    <a:pt x="239" y="1201"/>
                    <a:pt x="274" y="1186"/>
                    <a:pt x="300" y="1150"/>
                  </a:cubicBezTo>
                  <a:cubicBezTo>
                    <a:pt x="535" y="811"/>
                    <a:pt x="874" y="507"/>
                    <a:pt x="1041" y="123"/>
                  </a:cubicBezTo>
                  <a:cubicBezTo>
                    <a:pt x="1068" y="57"/>
                    <a:pt x="1019" y="0"/>
                    <a:pt x="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422;p61"/>
            <p:cNvSpPr/>
            <p:nvPr/>
          </p:nvSpPr>
          <p:spPr>
            <a:xfrm>
              <a:off x="2041237" y="1954278"/>
              <a:ext cx="16374" cy="18242"/>
            </a:xfrm>
            <a:custGeom>
              <a:avLst/>
              <a:gdLst/>
              <a:ahLst/>
              <a:cxnLst/>
              <a:rect l="l" t="t" r="r" b="b"/>
              <a:pathLst>
                <a:path w="710" h="791" extrusionOk="0">
                  <a:moveTo>
                    <a:pt x="584" y="1"/>
                  </a:moveTo>
                  <a:cubicBezTo>
                    <a:pt x="571" y="1"/>
                    <a:pt x="558" y="3"/>
                    <a:pt x="543" y="9"/>
                  </a:cubicBezTo>
                  <a:cubicBezTo>
                    <a:pt x="422" y="67"/>
                    <a:pt x="345" y="177"/>
                    <a:pt x="266" y="287"/>
                  </a:cubicBezTo>
                  <a:cubicBezTo>
                    <a:pt x="186" y="394"/>
                    <a:pt x="114" y="511"/>
                    <a:pt x="49" y="629"/>
                  </a:cubicBezTo>
                  <a:cubicBezTo>
                    <a:pt x="1" y="718"/>
                    <a:pt x="75" y="791"/>
                    <a:pt x="153" y="791"/>
                  </a:cubicBezTo>
                  <a:cubicBezTo>
                    <a:pt x="191" y="791"/>
                    <a:pt x="229" y="773"/>
                    <a:pt x="254" y="732"/>
                  </a:cubicBezTo>
                  <a:cubicBezTo>
                    <a:pt x="319" y="629"/>
                    <a:pt x="391" y="531"/>
                    <a:pt x="468" y="436"/>
                  </a:cubicBezTo>
                  <a:cubicBezTo>
                    <a:pt x="540" y="348"/>
                    <a:pt x="638" y="272"/>
                    <a:pt x="680" y="169"/>
                  </a:cubicBezTo>
                  <a:cubicBezTo>
                    <a:pt x="709" y="98"/>
                    <a:pt x="661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423;p61"/>
            <p:cNvSpPr/>
            <p:nvPr/>
          </p:nvSpPr>
          <p:spPr>
            <a:xfrm>
              <a:off x="2055743" y="1959167"/>
              <a:ext cx="30281" cy="23731"/>
            </a:xfrm>
            <a:custGeom>
              <a:avLst/>
              <a:gdLst/>
              <a:ahLst/>
              <a:cxnLst/>
              <a:rect l="l" t="t" r="r" b="b"/>
              <a:pathLst>
                <a:path w="1313" h="1029" extrusionOk="0">
                  <a:moveTo>
                    <a:pt x="1174" y="0"/>
                  </a:moveTo>
                  <a:cubicBezTo>
                    <a:pt x="1159" y="0"/>
                    <a:pt x="1144" y="4"/>
                    <a:pt x="1127" y="11"/>
                  </a:cubicBezTo>
                  <a:cubicBezTo>
                    <a:pt x="736" y="178"/>
                    <a:pt x="390" y="539"/>
                    <a:pt x="85" y="828"/>
                  </a:cubicBezTo>
                  <a:cubicBezTo>
                    <a:pt x="1" y="907"/>
                    <a:pt x="86" y="1029"/>
                    <a:pt x="183" y="1029"/>
                  </a:cubicBezTo>
                  <a:cubicBezTo>
                    <a:pt x="203" y="1029"/>
                    <a:pt x="225" y="1023"/>
                    <a:pt x="245" y="1010"/>
                  </a:cubicBezTo>
                  <a:cubicBezTo>
                    <a:pt x="436" y="885"/>
                    <a:pt x="618" y="764"/>
                    <a:pt x="792" y="619"/>
                  </a:cubicBezTo>
                  <a:cubicBezTo>
                    <a:pt x="948" y="490"/>
                    <a:pt x="1134" y="368"/>
                    <a:pt x="1257" y="204"/>
                  </a:cubicBezTo>
                  <a:cubicBezTo>
                    <a:pt x="1313" y="129"/>
                    <a:pt x="1263" y="0"/>
                    <a:pt x="1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424;p61"/>
            <p:cNvSpPr/>
            <p:nvPr/>
          </p:nvSpPr>
          <p:spPr>
            <a:xfrm>
              <a:off x="2105788" y="1921529"/>
              <a:ext cx="21540" cy="16167"/>
            </a:xfrm>
            <a:custGeom>
              <a:avLst/>
              <a:gdLst/>
              <a:ahLst/>
              <a:cxnLst/>
              <a:rect l="l" t="t" r="r" b="b"/>
              <a:pathLst>
                <a:path w="934" h="701" extrusionOk="0">
                  <a:moveTo>
                    <a:pt x="827" y="0"/>
                  </a:moveTo>
                  <a:cubicBezTo>
                    <a:pt x="823" y="0"/>
                    <a:pt x="820" y="0"/>
                    <a:pt x="817" y="1"/>
                  </a:cubicBezTo>
                  <a:cubicBezTo>
                    <a:pt x="672" y="15"/>
                    <a:pt x="573" y="115"/>
                    <a:pt x="463" y="201"/>
                  </a:cubicBezTo>
                  <a:cubicBezTo>
                    <a:pt x="338" y="297"/>
                    <a:pt x="215" y="396"/>
                    <a:pt x="94" y="494"/>
                  </a:cubicBezTo>
                  <a:cubicBezTo>
                    <a:pt x="0" y="566"/>
                    <a:pt x="61" y="701"/>
                    <a:pt x="155" y="701"/>
                  </a:cubicBezTo>
                  <a:cubicBezTo>
                    <a:pt x="175" y="701"/>
                    <a:pt x="197" y="694"/>
                    <a:pt x="219" y="680"/>
                  </a:cubicBezTo>
                  <a:cubicBezTo>
                    <a:pt x="349" y="594"/>
                    <a:pt x="478" y="506"/>
                    <a:pt x="607" y="418"/>
                  </a:cubicBezTo>
                  <a:cubicBezTo>
                    <a:pt x="721" y="343"/>
                    <a:pt x="854" y="274"/>
                    <a:pt x="908" y="145"/>
                  </a:cubicBezTo>
                  <a:cubicBezTo>
                    <a:pt x="933" y="83"/>
                    <a:pt x="896" y="0"/>
                    <a:pt x="8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425;p61"/>
            <p:cNvSpPr/>
            <p:nvPr/>
          </p:nvSpPr>
          <p:spPr>
            <a:xfrm>
              <a:off x="2072371" y="1923005"/>
              <a:ext cx="21056" cy="18819"/>
            </a:xfrm>
            <a:custGeom>
              <a:avLst/>
              <a:gdLst/>
              <a:ahLst/>
              <a:cxnLst/>
              <a:rect l="l" t="t" r="r" b="b"/>
              <a:pathLst>
                <a:path w="913" h="816" extrusionOk="0">
                  <a:moveTo>
                    <a:pt x="800" y="0"/>
                  </a:moveTo>
                  <a:cubicBezTo>
                    <a:pt x="784" y="0"/>
                    <a:pt x="766" y="5"/>
                    <a:pt x="748" y="16"/>
                  </a:cubicBezTo>
                  <a:cubicBezTo>
                    <a:pt x="464" y="179"/>
                    <a:pt x="254" y="404"/>
                    <a:pt x="53" y="658"/>
                  </a:cubicBezTo>
                  <a:cubicBezTo>
                    <a:pt x="1" y="723"/>
                    <a:pt x="53" y="815"/>
                    <a:pt x="123" y="815"/>
                  </a:cubicBezTo>
                  <a:cubicBezTo>
                    <a:pt x="140" y="815"/>
                    <a:pt x="157" y="810"/>
                    <a:pt x="174" y="799"/>
                  </a:cubicBezTo>
                  <a:cubicBezTo>
                    <a:pt x="444" y="613"/>
                    <a:pt x="684" y="423"/>
                    <a:pt x="866" y="153"/>
                  </a:cubicBezTo>
                  <a:cubicBezTo>
                    <a:pt x="913" y="85"/>
                    <a:pt x="86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426;p61"/>
            <p:cNvSpPr/>
            <p:nvPr/>
          </p:nvSpPr>
          <p:spPr>
            <a:xfrm>
              <a:off x="2053667" y="1907715"/>
              <a:ext cx="24677" cy="21679"/>
            </a:xfrm>
            <a:custGeom>
              <a:avLst/>
              <a:gdLst/>
              <a:ahLst/>
              <a:cxnLst/>
              <a:rect l="l" t="t" r="r" b="b"/>
              <a:pathLst>
                <a:path w="1070" h="940" extrusionOk="0">
                  <a:moveTo>
                    <a:pt x="917" y="0"/>
                  </a:moveTo>
                  <a:cubicBezTo>
                    <a:pt x="899" y="0"/>
                    <a:pt x="881" y="4"/>
                    <a:pt x="864" y="14"/>
                  </a:cubicBezTo>
                  <a:cubicBezTo>
                    <a:pt x="536" y="184"/>
                    <a:pt x="217" y="432"/>
                    <a:pt x="43" y="767"/>
                  </a:cubicBezTo>
                  <a:cubicBezTo>
                    <a:pt x="0" y="851"/>
                    <a:pt x="72" y="940"/>
                    <a:pt x="153" y="940"/>
                  </a:cubicBezTo>
                  <a:cubicBezTo>
                    <a:pt x="174" y="940"/>
                    <a:pt x="196" y="933"/>
                    <a:pt x="217" y="919"/>
                  </a:cubicBezTo>
                  <a:cubicBezTo>
                    <a:pt x="514" y="717"/>
                    <a:pt x="761" y="432"/>
                    <a:pt x="1001" y="166"/>
                  </a:cubicBezTo>
                  <a:cubicBezTo>
                    <a:pt x="1069" y="91"/>
                    <a:pt x="999" y="0"/>
                    <a:pt x="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427;p61"/>
            <p:cNvSpPr/>
            <p:nvPr/>
          </p:nvSpPr>
          <p:spPr>
            <a:xfrm>
              <a:off x="2101591" y="1856147"/>
              <a:ext cx="24585" cy="19534"/>
            </a:xfrm>
            <a:custGeom>
              <a:avLst/>
              <a:gdLst/>
              <a:ahLst/>
              <a:cxnLst/>
              <a:rect l="l" t="t" r="r" b="b"/>
              <a:pathLst>
                <a:path w="1066" h="847" extrusionOk="0">
                  <a:moveTo>
                    <a:pt x="994" y="0"/>
                  </a:moveTo>
                  <a:cubicBezTo>
                    <a:pt x="986" y="0"/>
                    <a:pt x="977" y="2"/>
                    <a:pt x="968" y="7"/>
                  </a:cubicBezTo>
                  <a:cubicBezTo>
                    <a:pt x="606" y="167"/>
                    <a:pt x="345" y="428"/>
                    <a:pt x="63" y="699"/>
                  </a:cubicBezTo>
                  <a:cubicBezTo>
                    <a:pt x="1" y="757"/>
                    <a:pt x="63" y="847"/>
                    <a:pt x="132" y="847"/>
                  </a:cubicBezTo>
                  <a:cubicBezTo>
                    <a:pt x="147" y="847"/>
                    <a:pt x="163" y="842"/>
                    <a:pt x="178" y="832"/>
                  </a:cubicBezTo>
                  <a:cubicBezTo>
                    <a:pt x="501" y="618"/>
                    <a:pt x="808" y="425"/>
                    <a:pt x="1036" y="109"/>
                  </a:cubicBezTo>
                  <a:cubicBezTo>
                    <a:pt x="1066" y="70"/>
                    <a:pt x="1042" y="0"/>
                    <a:pt x="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428;p61"/>
            <p:cNvSpPr/>
            <p:nvPr/>
          </p:nvSpPr>
          <p:spPr>
            <a:xfrm>
              <a:off x="2095157" y="1883983"/>
              <a:ext cx="29843" cy="21425"/>
            </a:xfrm>
            <a:custGeom>
              <a:avLst/>
              <a:gdLst/>
              <a:ahLst/>
              <a:cxnLst/>
              <a:rect l="l" t="t" r="r" b="b"/>
              <a:pathLst>
                <a:path w="1294" h="929" extrusionOk="0">
                  <a:moveTo>
                    <a:pt x="1061" y="1"/>
                  </a:moveTo>
                  <a:cubicBezTo>
                    <a:pt x="1050" y="1"/>
                    <a:pt x="1038" y="2"/>
                    <a:pt x="1027" y="4"/>
                  </a:cubicBezTo>
                  <a:cubicBezTo>
                    <a:pt x="840" y="50"/>
                    <a:pt x="685" y="214"/>
                    <a:pt x="536" y="332"/>
                  </a:cubicBezTo>
                  <a:cubicBezTo>
                    <a:pt x="384" y="453"/>
                    <a:pt x="236" y="575"/>
                    <a:pt x="95" y="712"/>
                  </a:cubicBezTo>
                  <a:cubicBezTo>
                    <a:pt x="0" y="810"/>
                    <a:pt x="100" y="929"/>
                    <a:pt x="208" y="929"/>
                  </a:cubicBezTo>
                  <a:cubicBezTo>
                    <a:pt x="230" y="929"/>
                    <a:pt x="253" y="924"/>
                    <a:pt x="274" y="913"/>
                  </a:cubicBezTo>
                  <a:cubicBezTo>
                    <a:pt x="460" y="818"/>
                    <a:pt x="631" y="704"/>
                    <a:pt x="802" y="587"/>
                  </a:cubicBezTo>
                  <a:cubicBezTo>
                    <a:pt x="954" y="483"/>
                    <a:pt x="1122" y="392"/>
                    <a:pt x="1220" y="232"/>
                  </a:cubicBezTo>
                  <a:cubicBezTo>
                    <a:pt x="1293" y="112"/>
                    <a:pt x="1175" y="1"/>
                    <a:pt x="10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429;p61"/>
            <p:cNvSpPr/>
            <p:nvPr/>
          </p:nvSpPr>
          <p:spPr>
            <a:xfrm>
              <a:off x="2128666" y="1894085"/>
              <a:ext cx="22878" cy="13791"/>
            </a:xfrm>
            <a:custGeom>
              <a:avLst/>
              <a:gdLst/>
              <a:ahLst/>
              <a:cxnLst/>
              <a:rect l="l" t="t" r="r" b="b"/>
              <a:pathLst>
                <a:path w="992" h="598" extrusionOk="0">
                  <a:moveTo>
                    <a:pt x="755" y="0"/>
                  </a:moveTo>
                  <a:cubicBezTo>
                    <a:pt x="487" y="0"/>
                    <a:pt x="226" y="239"/>
                    <a:pt x="60" y="419"/>
                  </a:cubicBezTo>
                  <a:cubicBezTo>
                    <a:pt x="1" y="485"/>
                    <a:pt x="57" y="597"/>
                    <a:pt x="137" y="597"/>
                  </a:cubicBezTo>
                  <a:cubicBezTo>
                    <a:pt x="149" y="597"/>
                    <a:pt x="162" y="595"/>
                    <a:pt x="174" y="589"/>
                  </a:cubicBezTo>
                  <a:cubicBezTo>
                    <a:pt x="413" y="491"/>
                    <a:pt x="767" y="430"/>
                    <a:pt x="934" y="213"/>
                  </a:cubicBezTo>
                  <a:cubicBezTo>
                    <a:pt x="992" y="137"/>
                    <a:pt x="957" y="42"/>
                    <a:pt x="870" y="15"/>
                  </a:cubicBezTo>
                  <a:cubicBezTo>
                    <a:pt x="831" y="5"/>
                    <a:pt x="793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430;p61"/>
            <p:cNvSpPr/>
            <p:nvPr/>
          </p:nvSpPr>
          <p:spPr>
            <a:xfrm>
              <a:off x="2160101" y="1896460"/>
              <a:ext cx="27675" cy="16421"/>
            </a:xfrm>
            <a:custGeom>
              <a:avLst/>
              <a:gdLst/>
              <a:ahLst/>
              <a:cxnLst/>
              <a:rect l="l" t="t" r="r" b="b"/>
              <a:pathLst>
                <a:path w="1200" h="712" extrusionOk="0">
                  <a:moveTo>
                    <a:pt x="1024" y="1"/>
                  </a:moveTo>
                  <a:cubicBezTo>
                    <a:pt x="852" y="1"/>
                    <a:pt x="717" y="72"/>
                    <a:pt x="564" y="163"/>
                  </a:cubicBezTo>
                  <a:cubicBezTo>
                    <a:pt x="385" y="266"/>
                    <a:pt x="203" y="380"/>
                    <a:pt x="59" y="528"/>
                  </a:cubicBezTo>
                  <a:cubicBezTo>
                    <a:pt x="1" y="589"/>
                    <a:pt x="45" y="712"/>
                    <a:pt x="130" y="712"/>
                  </a:cubicBezTo>
                  <a:cubicBezTo>
                    <a:pt x="135" y="712"/>
                    <a:pt x="140" y="712"/>
                    <a:pt x="145" y="711"/>
                  </a:cubicBezTo>
                  <a:cubicBezTo>
                    <a:pt x="351" y="672"/>
                    <a:pt x="541" y="593"/>
                    <a:pt x="731" y="505"/>
                  </a:cubicBezTo>
                  <a:cubicBezTo>
                    <a:pt x="910" y="421"/>
                    <a:pt x="1066" y="346"/>
                    <a:pt x="1164" y="167"/>
                  </a:cubicBezTo>
                  <a:cubicBezTo>
                    <a:pt x="1199" y="110"/>
                    <a:pt x="1157" y="11"/>
                    <a:pt x="1085" y="4"/>
                  </a:cubicBezTo>
                  <a:cubicBezTo>
                    <a:pt x="1064" y="2"/>
                    <a:pt x="1044" y="1"/>
                    <a:pt x="1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431;p61"/>
            <p:cNvSpPr/>
            <p:nvPr/>
          </p:nvSpPr>
          <p:spPr>
            <a:xfrm>
              <a:off x="2172324" y="1868854"/>
              <a:ext cx="33579" cy="16697"/>
            </a:xfrm>
            <a:custGeom>
              <a:avLst/>
              <a:gdLst/>
              <a:ahLst/>
              <a:cxnLst/>
              <a:rect l="l" t="t" r="r" b="b"/>
              <a:pathLst>
                <a:path w="1456" h="724" extrusionOk="0">
                  <a:moveTo>
                    <a:pt x="1159" y="1"/>
                  </a:moveTo>
                  <a:cubicBezTo>
                    <a:pt x="810" y="1"/>
                    <a:pt x="405" y="242"/>
                    <a:pt x="140" y="418"/>
                  </a:cubicBezTo>
                  <a:cubicBezTo>
                    <a:pt x="1" y="509"/>
                    <a:pt x="84" y="723"/>
                    <a:pt x="232" y="723"/>
                  </a:cubicBezTo>
                  <a:cubicBezTo>
                    <a:pt x="249" y="723"/>
                    <a:pt x="266" y="720"/>
                    <a:pt x="285" y="714"/>
                  </a:cubicBezTo>
                  <a:cubicBezTo>
                    <a:pt x="487" y="642"/>
                    <a:pt x="687" y="555"/>
                    <a:pt x="893" y="486"/>
                  </a:cubicBezTo>
                  <a:cubicBezTo>
                    <a:pt x="1075" y="425"/>
                    <a:pt x="1243" y="376"/>
                    <a:pt x="1384" y="235"/>
                  </a:cubicBezTo>
                  <a:cubicBezTo>
                    <a:pt x="1456" y="158"/>
                    <a:pt x="1403" y="41"/>
                    <a:pt x="1312" y="18"/>
                  </a:cubicBezTo>
                  <a:cubicBezTo>
                    <a:pt x="1262" y="6"/>
                    <a:pt x="1211" y="1"/>
                    <a:pt x="1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432;p61"/>
            <p:cNvSpPr/>
            <p:nvPr/>
          </p:nvSpPr>
          <p:spPr>
            <a:xfrm>
              <a:off x="2140567" y="1854440"/>
              <a:ext cx="24861" cy="14645"/>
            </a:xfrm>
            <a:custGeom>
              <a:avLst/>
              <a:gdLst/>
              <a:ahLst/>
              <a:cxnLst/>
              <a:rect l="l" t="t" r="r" b="b"/>
              <a:pathLst>
                <a:path w="1078" h="635" extrusionOk="0">
                  <a:moveTo>
                    <a:pt x="903" y="0"/>
                  </a:moveTo>
                  <a:cubicBezTo>
                    <a:pt x="900" y="0"/>
                    <a:pt x="897" y="0"/>
                    <a:pt x="894" y="1"/>
                  </a:cubicBezTo>
                  <a:cubicBezTo>
                    <a:pt x="753" y="8"/>
                    <a:pt x="632" y="92"/>
                    <a:pt x="513" y="160"/>
                  </a:cubicBezTo>
                  <a:cubicBezTo>
                    <a:pt x="381" y="232"/>
                    <a:pt x="248" y="313"/>
                    <a:pt x="114" y="385"/>
                  </a:cubicBezTo>
                  <a:cubicBezTo>
                    <a:pt x="0" y="452"/>
                    <a:pt x="70" y="634"/>
                    <a:pt x="182" y="634"/>
                  </a:cubicBezTo>
                  <a:cubicBezTo>
                    <a:pt x="197" y="634"/>
                    <a:pt x="212" y="631"/>
                    <a:pt x="229" y="624"/>
                  </a:cubicBezTo>
                  <a:cubicBezTo>
                    <a:pt x="369" y="564"/>
                    <a:pt x="510" y="502"/>
                    <a:pt x="650" y="438"/>
                  </a:cubicBezTo>
                  <a:cubicBezTo>
                    <a:pt x="772" y="381"/>
                    <a:pt x="917" y="335"/>
                    <a:pt x="1004" y="229"/>
                  </a:cubicBezTo>
                  <a:cubicBezTo>
                    <a:pt x="1078" y="140"/>
                    <a:pt x="1018" y="0"/>
                    <a:pt x="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433;p61"/>
            <p:cNvSpPr/>
            <p:nvPr/>
          </p:nvSpPr>
          <p:spPr>
            <a:xfrm>
              <a:off x="2165267" y="1824528"/>
              <a:ext cx="34086" cy="14991"/>
            </a:xfrm>
            <a:custGeom>
              <a:avLst/>
              <a:gdLst/>
              <a:ahLst/>
              <a:cxnLst/>
              <a:rect l="l" t="t" r="r" b="b"/>
              <a:pathLst>
                <a:path w="1478" h="650" extrusionOk="0">
                  <a:moveTo>
                    <a:pt x="1256" y="1"/>
                  </a:moveTo>
                  <a:cubicBezTo>
                    <a:pt x="1074" y="5"/>
                    <a:pt x="891" y="96"/>
                    <a:pt x="716" y="157"/>
                  </a:cubicBezTo>
                  <a:cubicBezTo>
                    <a:pt x="526" y="225"/>
                    <a:pt x="340" y="306"/>
                    <a:pt x="149" y="381"/>
                  </a:cubicBezTo>
                  <a:cubicBezTo>
                    <a:pt x="0" y="444"/>
                    <a:pt x="54" y="649"/>
                    <a:pt x="195" y="649"/>
                  </a:cubicBezTo>
                  <a:cubicBezTo>
                    <a:pt x="208" y="649"/>
                    <a:pt x="222" y="647"/>
                    <a:pt x="237" y="643"/>
                  </a:cubicBezTo>
                  <a:cubicBezTo>
                    <a:pt x="435" y="594"/>
                    <a:pt x="633" y="545"/>
                    <a:pt x="826" y="484"/>
                  </a:cubicBezTo>
                  <a:cubicBezTo>
                    <a:pt x="1002" y="431"/>
                    <a:pt x="1199" y="397"/>
                    <a:pt x="1351" y="287"/>
                  </a:cubicBezTo>
                  <a:cubicBezTo>
                    <a:pt x="1477" y="195"/>
                    <a:pt x="1412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434;p61"/>
            <p:cNvSpPr/>
            <p:nvPr/>
          </p:nvSpPr>
          <p:spPr>
            <a:xfrm>
              <a:off x="2228343" y="1810345"/>
              <a:ext cx="32449" cy="11347"/>
            </a:xfrm>
            <a:custGeom>
              <a:avLst/>
              <a:gdLst/>
              <a:ahLst/>
              <a:cxnLst/>
              <a:rect l="l" t="t" r="r" b="b"/>
              <a:pathLst>
                <a:path w="1407" h="492" extrusionOk="0">
                  <a:moveTo>
                    <a:pt x="1186" y="1"/>
                  </a:moveTo>
                  <a:cubicBezTo>
                    <a:pt x="1015" y="1"/>
                    <a:pt x="849" y="59"/>
                    <a:pt x="681" y="103"/>
                  </a:cubicBezTo>
                  <a:cubicBezTo>
                    <a:pt x="483" y="152"/>
                    <a:pt x="285" y="202"/>
                    <a:pt x="103" y="297"/>
                  </a:cubicBezTo>
                  <a:cubicBezTo>
                    <a:pt x="0" y="346"/>
                    <a:pt x="76" y="487"/>
                    <a:pt x="167" y="491"/>
                  </a:cubicBezTo>
                  <a:cubicBezTo>
                    <a:pt x="176" y="491"/>
                    <a:pt x="185" y="491"/>
                    <a:pt x="193" y="491"/>
                  </a:cubicBezTo>
                  <a:cubicBezTo>
                    <a:pt x="379" y="491"/>
                    <a:pt x="560" y="455"/>
                    <a:pt x="741" y="419"/>
                  </a:cubicBezTo>
                  <a:cubicBezTo>
                    <a:pt x="932" y="381"/>
                    <a:pt x="1137" y="369"/>
                    <a:pt x="1304" y="270"/>
                  </a:cubicBezTo>
                  <a:cubicBezTo>
                    <a:pt x="1406" y="209"/>
                    <a:pt x="1380" y="16"/>
                    <a:pt x="1251" y="4"/>
                  </a:cubicBezTo>
                  <a:cubicBezTo>
                    <a:pt x="1229" y="2"/>
                    <a:pt x="1207" y="1"/>
                    <a:pt x="1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435;p61"/>
            <p:cNvSpPr/>
            <p:nvPr/>
          </p:nvSpPr>
          <p:spPr>
            <a:xfrm>
              <a:off x="2221977" y="1830594"/>
              <a:ext cx="31457" cy="13930"/>
            </a:xfrm>
            <a:custGeom>
              <a:avLst/>
              <a:gdLst/>
              <a:ahLst/>
              <a:cxnLst/>
              <a:rect l="l" t="t" r="r" b="b"/>
              <a:pathLst>
                <a:path w="1364" h="604" extrusionOk="0">
                  <a:moveTo>
                    <a:pt x="1162" y="1"/>
                  </a:moveTo>
                  <a:cubicBezTo>
                    <a:pt x="991" y="1"/>
                    <a:pt x="824" y="80"/>
                    <a:pt x="664" y="141"/>
                  </a:cubicBezTo>
                  <a:cubicBezTo>
                    <a:pt x="493" y="206"/>
                    <a:pt x="318" y="275"/>
                    <a:pt x="147" y="343"/>
                  </a:cubicBezTo>
                  <a:cubicBezTo>
                    <a:pt x="1" y="398"/>
                    <a:pt x="52" y="603"/>
                    <a:pt x="190" y="603"/>
                  </a:cubicBezTo>
                  <a:cubicBezTo>
                    <a:pt x="203" y="603"/>
                    <a:pt x="216" y="601"/>
                    <a:pt x="231" y="598"/>
                  </a:cubicBezTo>
                  <a:cubicBezTo>
                    <a:pt x="410" y="548"/>
                    <a:pt x="587" y="499"/>
                    <a:pt x="766" y="449"/>
                  </a:cubicBezTo>
                  <a:cubicBezTo>
                    <a:pt x="930" y="400"/>
                    <a:pt x="1112" y="366"/>
                    <a:pt x="1249" y="263"/>
                  </a:cubicBezTo>
                  <a:cubicBezTo>
                    <a:pt x="1363" y="180"/>
                    <a:pt x="1306" y="1"/>
                    <a:pt x="1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436;p61"/>
            <p:cNvSpPr/>
            <p:nvPr/>
          </p:nvSpPr>
          <p:spPr>
            <a:xfrm>
              <a:off x="2238259" y="1860137"/>
              <a:ext cx="28667" cy="11139"/>
            </a:xfrm>
            <a:custGeom>
              <a:avLst/>
              <a:gdLst/>
              <a:ahLst/>
              <a:cxnLst/>
              <a:rect l="l" t="t" r="r" b="b"/>
              <a:pathLst>
                <a:path w="1243" h="483" extrusionOk="0">
                  <a:moveTo>
                    <a:pt x="957" y="0"/>
                  </a:moveTo>
                  <a:cubicBezTo>
                    <a:pt x="836" y="0"/>
                    <a:pt x="719" y="42"/>
                    <a:pt x="597" y="77"/>
                  </a:cubicBezTo>
                  <a:cubicBezTo>
                    <a:pt x="418" y="126"/>
                    <a:pt x="220" y="161"/>
                    <a:pt x="72" y="271"/>
                  </a:cubicBezTo>
                  <a:cubicBezTo>
                    <a:pt x="0" y="324"/>
                    <a:pt x="11" y="453"/>
                    <a:pt x="110" y="473"/>
                  </a:cubicBezTo>
                  <a:cubicBezTo>
                    <a:pt x="148" y="479"/>
                    <a:pt x="186" y="482"/>
                    <a:pt x="225" y="482"/>
                  </a:cubicBezTo>
                  <a:cubicBezTo>
                    <a:pt x="383" y="482"/>
                    <a:pt x="543" y="435"/>
                    <a:pt x="695" y="408"/>
                  </a:cubicBezTo>
                  <a:cubicBezTo>
                    <a:pt x="882" y="373"/>
                    <a:pt x="1041" y="354"/>
                    <a:pt x="1178" y="213"/>
                  </a:cubicBezTo>
                  <a:cubicBezTo>
                    <a:pt x="1243" y="145"/>
                    <a:pt x="1190" y="54"/>
                    <a:pt x="1118" y="27"/>
                  </a:cubicBezTo>
                  <a:cubicBezTo>
                    <a:pt x="1063" y="8"/>
                    <a:pt x="1010" y="0"/>
                    <a:pt x="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437;p61"/>
            <p:cNvSpPr/>
            <p:nvPr/>
          </p:nvSpPr>
          <p:spPr>
            <a:xfrm>
              <a:off x="2256502" y="1887374"/>
              <a:ext cx="40267" cy="11324"/>
            </a:xfrm>
            <a:custGeom>
              <a:avLst/>
              <a:gdLst/>
              <a:ahLst/>
              <a:cxnLst/>
              <a:rect l="l" t="t" r="r" b="b"/>
              <a:pathLst>
                <a:path w="1746" h="491" extrusionOk="0">
                  <a:moveTo>
                    <a:pt x="1224" y="1"/>
                  </a:moveTo>
                  <a:cubicBezTo>
                    <a:pt x="843" y="1"/>
                    <a:pt x="432" y="90"/>
                    <a:pt x="110" y="245"/>
                  </a:cubicBezTo>
                  <a:cubicBezTo>
                    <a:pt x="1" y="297"/>
                    <a:pt x="3" y="490"/>
                    <a:pt x="136" y="490"/>
                  </a:cubicBezTo>
                  <a:cubicBezTo>
                    <a:pt x="142" y="490"/>
                    <a:pt x="149" y="490"/>
                    <a:pt x="155" y="489"/>
                  </a:cubicBezTo>
                  <a:cubicBezTo>
                    <a:pt x="503" y="441"/>
                    <a:pt x="832" y="396"/>
                    <a:pt x="1181" y="396"/>
                  </a:cubicBezTo>
                  <a:cubicBezTo>
                    <a:pt x="1218" y="396"/>
                    <a:pt x="1255" y="396"/>
                    <a:pt x="1292" y="398"/>
                  </a:cubicBezTo>
                  <a:cubicBezTo>
                    <a:pt x="1305" y="398"/>
                    <a:pt x="1318" y="398"/>
                    <a:pt x="1333" y="398"/>
                  </a:cubicBezTo>
                  <a:cubicBezTo>
                    <a:pt x="1497" y="398"/>
                    <a:pt x="1745" y="371"/>
                    <a:pt x="1668" y="150"/>
                  </a:cubicBezTo>
                  <a:cubicBezTo>
                    <a:pt x="1650" y="90"/>
                    <a:pt x="1592" y="33"/>
                    <a:pt x="1528" y="22"/>
                  </a:cubicBezTo>
                  <a:cubicBezTo>
                    <a:pt x="1430" y="8"/>
                    <a:pt x="1328" y="1"/>
                    <a:pt x="1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438;p61"/>
            <p:cNvSpPr/>
            <p:nvPr/>
          </p:nvSpPr>
          <p:spPr>
            <a:xfrm>
              <a:off x="2209823" y="1884445"/>
              <a:ext cx="30027" cy="9317"/>
            </a:xfrm>
            <a:custGeom>
              <a:avLst/>
              <a:gdLst/>
              <a:ahLst/>
              <a:cxnLst/>
              <a:rect l="l" t="t" r="r" b="b"/>
              <a:pathLst>
                <a:path w="1302" h="404" extrusionOk="0">
                  <a:moveTo>
                    <a:pt x="1000" y="1"/>
                  </a:moveTo>
                  <a:cubicBezTo>
                    <a:pt x="709" y="1"/>
                    <a:pt x="416" y="73"/>
                    <a:pt x="142" y="144"/>
                  </a:cubicBezTo>
                  <a:cubicBezTo>
                    <a:pt x="0" y="181"/>
                    <a:pt x="40" y="404"/>
                    <a:pt x="181" y="404"/>
                  </a:cubicBezTo>
                  <a:cubicBezTo>
                    <a:pt x="184" y="404"/>
                    <a:pt x="188" y="403"/>
                    <a:pt x="191" y="403"/>
                  </a:cubicBezTo>
                  <a:cubicBezTo>
                    <a:pt x="526" y="384"/>
                    <a:pt x="895" y="358"/>
                    <a:pt x="1198" y="212"/>
                  </a:cubicBezTo>
                  <a:cubicBezTo>
                    <a:pt x="1279" y="175"/>
                    <a:pt x="1302" y="26"/>
                    <a:pt x="1187" y="12"/>
                  </a:cubicBezTo>
                  <a:cubicBezTo>
                    <a:pt x="1125" y="4"/>
                    <a:pt x="1062" y="1"/>
                    <a:pt x="10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439;p61"/>
            <p:cNvSpPr/>
            <p:nvPr/>
          </p:nvSpPr>
          <p:spPr>
            <a:xfrm>
              <a:off x="2303457" y="1849505"/>
              <a:ext cx="23616" cy="8210"/>
            </a:xfrm>
            <a:custGeom>
              <a:avLst/>
              <a:gdLst/>
              <a:ahLst/>
              <a:cxnLst/>
              <a:rect l="l" t="t" r="r" b="b"/>
              <a:pathLst>
                <a:path w="1024" h="356" extrusionOk="0">
                  <a:moveTo>
                    <a:pt x="786" y="0"/>
                  </a:moveTo>
                  <a:cubicBezTo>
                    <a:pt x="563" y="0"/>
                    <a:pt x="343" y="75"/>
                    <a:pt x="127" y="127"/>
                  </a:cubicBezTo>
                  <a:cubicBezTo>
                    <a:pt x="1" y="157"/>
                    <a:pt x="37" y="356"/>
                    <a:pt x="162" y="356"/>
                  </a:cubicBezTo>
                  <a:cubicBezTo>
                    <a:pt x="165" y="356"/>
                    <a:pt x="169" y="355"/>
                    <a:pt x="172" y="355"/>
                  </a:cubicBezTo>
                  <a:cubicBezTo>
                    <a:pt x="412" y="332"/>
                    <a:pt x="667" y="336"/>
                    <a:pt x="891" y="241"/>
                  </a:cubicBezTo>
                  <a:cubicBezTo>
                    <a:pt x="1024" y="188"/>
                    <a:pt x="983" y="9"/>
                    <a:pt x="846" y="2"/>
                  </a:cubicBezTo>
                  <a:cubicBezTo>
                    <a:pt x="826" y="1"/>
                    <a:pt x="806" y="0"/>
                    <a:pt x="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440;p61"/>
            <p:cNvSpPr/>
            <p:nvPr/>
          </p:nvSpPr>
          <p:spPr>
            <a:xfrm>
              <a:off x="2291764" y="1816295"/>
              <a:ext cx="35309" cy="11969"/>
            </a:xfrm>
            <a:custGeom>
              <a:avLst/>
              <a:gdLst/>
              <a:ahLst/>
              <a:cxnLst/>
              <a:rect l="l" t="t" r="r" b="b"/>
              <a:pathLst>
                <a:path w="1531" h="519" extrusionOk="0">
                  <a:moveTo>
                    <a:pt x="1164" y="1"/>
                  </a:moveTo>
                  <a:cubicBezTo>
                    <a:pt x="820" y="1"/>
                    <a:pt x="467" y="156"/>
                    <a:pt x="144" y="244"/>
                  </a:cubicBezTo>
                  <a:cubicBezTo>
                    <a:pt x="0" y="284"/>
                    <a:pt x="34" y="519"/>
                    <a:pt x="180" y="519"/>
                  </a:cubicBezTo>
                  <a:cubicBezTo>
                    <a:pt x="185" y="519"/>
                    <a:pt x="191" y="518"/>
                    <a:pt x="197" y="518"/>
                  </a:cubicBezTo>
                  <a:cubicBezTo>
                    <a:pt x="611" y="465"/>
                    <a:pt x="1113" y="491"/>
                    <a:pt x="1459" y="221"/>
                  </a:cubicBezTo>
                  <a:cubicBezTo>
                    <a:pt x="1531" y="165"/>
                    <a:pt x="1512" y="58"/>
                    <a:pt x="1425" y="35"/>
                  </a:cubicBezTo>
                  <a:cubicBezTo>
                    <a:pt x="1339" y="11"/>
                    <a:pt x="1252" y="1"/>
                    <a:pt x="1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441;p61"/>
            <p:cNvSpPr/>
            <p:nvPr/>
          </p:nvSpPr>
          <p:spPr>
            <a:xfrm>
              <a:off x="2274329" y="1843901"/>
              <a:ext cx="18957" cy="6458"/>
            </a:xfrm>
            <a:custGeom>
              <a:avLst/>
              <a:gdLst/>
              <a:ahLst/>
              <a:cxnLst/>
              <a:rect l="l" t="t" r="r" b="b"/>
              <a:pathLst>
                <a:path w="822" h="280" extrusionOk="0">
                  <a:moveTo>
                    <a:pt x="696" y="0"/>
                  </a:moveTo>
                  <a:cubicBezTo>
                    <a:pt x="690" y="0"/>
                    <a:pt x="685" y="1"/>
                    <a:pt x="679" y="1"/>
                  </a:cubicBezTo>
                  <a:cubicBezTo>
                    <a:pt x="485" y="24"/>
                    <a:pt x="298" y="47"/>
                    <a:pt x="109" y="85"/>
                  </a:cubicBezTo>
                  <a:cubicBezTo>
                    <a:pt x="1" y="108"/>
                    <a:pt x="35" y="279"/>
                    <a:pt x="135" y="279"/>
                  </a:cubicBezTo>
                  <a:cubicBezTo>
                    <a:pt x="138" y="279"/>
                    <a:pt x="140" y="279"/>
                    <a:pt x="142" y="279"/>
                  </a:cubicBezTo>
                  <a:cubicBezTo>
                    <a:pt x="329" y="268"/>
                    <a:pt x="507" y="245"/>
                    <a:pt x="690" y="222"/>
                  </a:cubicBezTo>
                  <a:cubicBezTo>
                    <a:pt x="821" y="204"/>
                    <a:pt x="820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442;p61"/>
            <p:cNvSpPr/>
            <p:nvPr/>
          </p:nvSpPr>
          <p:spPr>
            <a:xfrm>
              <a:off x="2332562" y="1879140"/>
              <a:ext cx="22232" cy="8303"/>
            </a:xfrm>
            <a:custGeom>
              <a:avLst/>
              <a:gdLst/>
              <a:ahLst/>
              <a:cxnLst/>
              <a:rect l="l" t="t" r="r" b="b"/>
              <a:pathLst>
                <a:path w="964" h="360" extrusionOk="0">
                  <a:moveTo>
                    <a:pt x="616" y="1"/>
                  </a:moveTo>
                  <a:cubicBezTo>
                    <a:pt x="580" y="1"/>
                    <a:pt x="544" y="4"/>
                    <a:pt x="504" y="14"/>
                  </a:cubicBezTo>
                  <a:cubicBezTo>
                    <a:pt x="374" y="44"/>
                    <a:pt x="249" y="89"/>
                    <a:pt x="127" y="139"/>
                  </a:cubicBezTo>
                  <a:cubicBezTo>
                    <a:pt x="1" y="192"/>
                    <a:pt x="46" y="360"/>
                    <a:pt x="163" y="360"/>
                  </a:cubicBezTo>
                  <a:cubicBezTo>
                    <a:pt x="173" y="360"/>
                    <a:pt x="184" y="358"/>
                    <a:pt x="195" y="356"/>
                  </a:cubicBezTo>
                  <a:cubicBezTo>
                    <a:pt x="314" y="325"/>
                    <a:pt x="435" y="306"/>
                    <a:pt x="553" y="295"/>
                  </a:cubicBezTo>
                  <a:cubicBezTo>
                    <a:pt x="671" y="283"/>
                    <a:pt x="762" y="237"/>
                    <a:pt x="872" y="211"/>
                  </a:cubicBezTo>
                  <a:cubicBezTo>
                    <a:pt x="963" y="192"/>
                    <a:pt x="952" y="47"/>
                    <a:pt x="865" y="36"/>
                  </a:cubicBezTo>
                  <a:cubicBezTo>
                    <a:pt x="772" y="20"/>
                    <a:pt x="697" y="1"/>
                    <a:pt x="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443;p61"/>
            <p:cNvSpPr/>
            <p:nvPr/>
          </p:nvSpPr>
          <p:spPr>
            <a:xfrm>
              <a:off x="2379517" y="1856170"/>
              <a:ext cx="27098" cy="12246"/>
            </a:xfrm>
            <a:custGeom>
              <a:avLst/>
              <a:gdLst/>
              <a:ahLst/>
              <a:cxnLst/>
              <a:rect l="l" t="t" r="r" b="b"/>
              <a:pathLst>
                <a:path w="1175" h="531" extrusionOk="0">
                  <a:moveTo>
                    <a:pt x="959" y="0"/>
                  </a:moveTo>
                  <a:cubicBezTo>
                    <a:pt x="681" y="0"/>
                    <a:pt x="379" y="180"/>
                    <a:pt x="136" y="287"/>
                  </a:cubicBezTo>
                  <a:cubicBezTo>
                    <a:pt x="1" y="350"/>
                    <a:pt x="47" y="531"/>
                    <a:pt x="179" y="531"/>
                  </a:cubicBezTo>
                  <a:cubicBezTo>
                    <a:pt x="191" y="531"/>
                    <a:pt x="204" y="529"/>
                    <a:pt x="217" y="526"/>
                  </a:cubicBezTo>
                  <a:cubicBezTo>
                    <a:pt x="501" y="466"/>
                    <a:pt x="897" y="424"/>
                    <a:pt x="1110" y="211"/>
                  </a:cubicBezTo>
                  <a:cubicBezTo>
                    <a:pt x="1175" y="146"/>
                    <a:pt x="1133" y="17"/>
                    <a:pt x="1042" y="6"/>
                  </a:cubicBezTo>
                  <a:cubicBezTo>
                    <a:pt x="1014" y="2"/>
                    <a:pt x="987" y="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444;p61"/>
            <p:cNvSpPr/>
            <p:nvPr/>
          </p:nvSpPr>
          <p:spPr>
            <a:xfrm>
              <a:off x="2357931" y="1846645"/>
              <a:ext cx="23962" cy="9940"/>
            </a:xfrm>
            <a:custGeom>
              <a:avLst/>
              <a:gdLst/>
              <a:ahLst/>
              <a:cxnLst/>
              <a:rect l="l" t="t" r="r" b="b"/>
              <a:pathLst>
                <a:path w="1039" h="431" extrusionOk="0">
                  <a:moveTo>
                    <a:pt x="796" y="1"/>
                  </a:moveTo>
                  <a:cubicBezTo>
                    <a:pt x="566" y="1"/>
                    <a:pt x="327" y="95"/>
                    <a:pt x="122" y="179"/>
                  </a:cubicBezTo>
                  <a:cubicBezTo>
                    <a:pt x="1" y="226"/>
                    <a:pt x="15" y="431"/>
                    <a:pt x="156" y="431"/>
                  </a:cubicBezTo>
                  <a:cubicBezTo>
                    <a:pt x="161" y="431"/>
                    <a:pt x="166" y="430"/>
                    <a:pt x="172" y="430"/>
                  </a:cubicBezTo>
                  <a:cubicBezTo>
                    <a:pt x="437" y="403"/>
                    <a:pt x="769" y="365"/>
                    <a:pt x="981" y="186"/>
                  </a:cubicBezTo>
                  <a:cubicBezTo>
                    <a:pt x="1039" y="137"/>
                    <a:pt x="1030" y="35"/>
                    <a:pt x="947" y="16"/>
                  </a:cubicBezTo>
                  <a:cubicBezTo>
                    <a:pt x="898" y="5"/>
                    <a:pt x="847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445;p61"/>
            <p:cNvSpPr/>
            <p:nvPr/>
          </p:nvSpPr>
          <p:spPr>
            <a:xfrm>
              <a:off x="2342525" y="1828149"/>
              <a:ext cx="20526" cy="9732"/>
            </a:xfrm>
            <a:custGeom>
              <a:avLst/>
              <a:gdLst/>
              <a:ahLst/>
              <a:cxnLst/>
              <a:rect l="l" t="t" r="r" b="b"/>
              <a:pathLst>
                <a:path w="890" h="422" extrusionOk="0">
                  <a:moveTo>
                    <a:pt x="649" y="0"/>
                  </a:moveTo>
                  <a:cubicBezTo>
                    <a:pt x="579" y="0"/>
                    <a:pt x="506" y="19"/>
                    <a:pt x="444" y="35"/>
                  </a:cubicBezTo>
                  <a:cubicBezTo>
                    <a:pt x="330" y="65"/>
                    <a:pt x="224" y="118"/>
                    <a:pt x="121" y="172"/>
                  </a:cubicBezTo>
                  <a:cubicBezTo>
                    <a:pt x="1" y="240"/>
                    <a:pt x="78" y="421"/>
                    <a:pt x="197" y="421"/>
                  </a:cubicBezTo>
                  <a:cubicBezTo>
                    <a:pt x="211" y="421"/>
                    <a:pt x="224" y="419"/>
                    <a:pt x="239" y="414"/>
                  </a:cubicBezTo>
                  <a:cubicBezTo>
                    <a:pt x="333" y="384"/>
                    <a:pt x="425" y="361"/>
                    <a:pt x="520" y="346"/>
                  </a:cubicBezTo>
                  <a:cubicBezTo>
                    <a:pt x="615" y="331"/>
                    <a:pt x="726" y="335"/>
                    <a:pt x="802" y="274"/>
                  </a:cubicBezTo>
                  <a:cubicBezTo>
                    <a:pt x="889" y="205"/>
                    <a:pt x="877" y="91"/>
                    <a:pt x="786" y="35"/>
                  </a:cubicBezTo>
                  <a:cubicBezTo>
                    <a:pt x="745" y="9"/>
                    <a:pt x="698" y="0"/>
                    <a:pt x="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446;p61"/>
            <p:cNvSpPr/>
            <p:nvPr/>
          </p:nvSpPr>
          <p:spPr>
            <a:xfrm>
              <a:off x="2297599" y="1914818"/>
              <a:ext cx="29151" cy="15498"/>
            </a:xfrm>
            <a:custGeom>
              <a:avLst/>
              <a:gdLst/>
              <a:ahLst/>
              <a:cxnLst/>
              <a:rect l="l" t="t" r="r" b="b"/>
              <a:pathLst>
                <a:path w="1264" h="672" extrusionOk="0">
                  <a:moveTo>
                    <a:pt x="1088" y="1"/>
                  </a:moveTo>
                  <a:cubicBezTo>
                    <a:pt x="1082" y="1"/>
                    <a:pt x="1075" y="1"/>
                    <a:pt x="1069" y="2"/>
                  </a:cubicBezTo>
                  <a:cubicBezTo>
                    <a:pt x="902" y="32"/>
                    <a:pt x="780" y="139"/>
                    <a:pt x="632" y="215"/>
                  </a:cubicBezTo>
                  <a:cubicBezTo>
                    <a:pt x="468" y="295"/>
                    <a:pt x="297" y="352"/>
                    <a:pt x="130" y="424"/>
                  </a:cubicBezTo>
                  <a:cubicBezTo>
                    <a:pt x="0" y="478"/>
                    <a:pt x="28" y="671"/>
                    <a:pt x="175" y="671"/>
                  </a:cubicBezTo>
                  <a:cubicBezTo>
                    <a:pt x="377" y="667"/>
                    <a:pt x="579" y="611"/>
                    <a:pt x="761" y="531"/>
                  </a:cubicBezTo>
                  <a:cubicBezTo>
                    <a:pt x="932" y="459"/>
                    <a:pt x="1114" y="383"/>
                    <a:pt x="1214" y="223"/>
                  </a:cubicBezTo>
                  <a:cubicBezTo>
                    <a:pt x="1264" y="137"/>
                    <a:pt x="1189" y="1"/>
                    <a:pt x="10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447;p61"/>
            <p:cNvSpPr/>
            <p:nvPr/>
          </p:nvSpPr>
          <p:spPr>
            <a:xfrm>
              <a:off x="2130465" y="2102316"/>
              <a:ext cx="37015" cy="16213"/>
            </a:xfrm>
            <a:custGeom>
              <a:avLst/>
              <a:gdLst/>
              <a:ahLst/>
              <a:cxnLst/>
              <a:rect l="l" t="t" r="r" b="b"/>
              <a:pathLst>
                <a:path w="1605" h="703" extrusionOk="0">
                  <a:moveTo>
                    <a:pt x="1476" y="1"/>
                  </a:moveTo>
                  <a:cubicBezTo>
                    <a:pt x="1475" y="1"/>
                    <a:pt x="1474" y="1"/>
                    <a:pt x="1472" y="1"/>
                  </a:cubicBezTo>
                  <a:cubicBezTo>
                    <a:pt x="990" y="12"/>
                    <a:pt x="537" y="252"/>
                    <a:pt x="115" y="465"/>
                  </a:cubicBezTo>
                  <a:cubicBezTo>
                    <a:pt x="0" y="522"/>
                    <a:pt x="72" y="702"/>
                    <a:pt x="185" y="702"/>
                  </a:cubicBezTo>
                  <a:cubicBezTo>
                    <a:pt x="199" y="702"/>
                    <a:pt x="214" y="699"/>
                    <a:pt x="229" y="693"/>
                  </a:cubicBezTo>
                  <a:cubicBezTo>
                    <a:pt x="655" y="514"/>
                    <a:pt x="1126" y="404"/>
                    <a:pt x="1526" y="164"/>
                  </a:cubicBezTo>
                  <a:cubicBezTo>
                    <a:pt x="1604" y="115"/>
                    <a:pt x="1558" y="1"/>
                    <a:pt x="1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448;p61"/>
            <p:cNvSpPr/>
            <p:nvPr/>
          </p:nvSpPr>
          <p:spPr>
            <a:xfrm>
              <a:off x="2116605" y="2126347"/>
              <a:ext cx="23616" cy="11001"/>
            </a:xfrm>
            <a:custGeom>
              <a:avLst/>
              <a:gdLst/>
              <a:ahLst/>
              <a:cxnLst/>
              <a:rect l="l" t="t" r="r" b="b"/>
              <a:pathLst>
                <a:path w="1024" h="477" extrusionOk="0">
                  <a:moveTo>
                    <a:pt x="834" y="0"/>
                  </a:moveTo>
                  <a:cubicBezTo>
                    <a:pt x="600" y="0"/>
                    <a:pt x="342" y="131"/>
                    <a:pt x="138" y="225"/>
                  </a:cubicBezTo>
                  <a:cubicBezTo>
                    <a:pt x="1" y="292"/>
                    <a:pt x="50" y="476"/>
                    <a:pt x="187" y="476"/>
                  </a:cubicBezTo>
                  <a:cubicBezTo>
                    <a:pt x="198" y="476"/>
                    <a:pt x="210" y="475"/>
                    <a:pt x="222" y="472"/>
                  </a:cubicBezTo>
                  <a:cubicBezTo>
                    <a:pt x="462" y="419"/>
                    <a:pt x="781" y="366"/>
                    <a:pt x="964" y="190"/>
                  </a:cubicBezTo>
                  <a:cubicBezTo>
                    <a:pt x="1024" y="134"/>
                    <a:pt x="982" y="16"/>
                    <a:pt x="903" y="4"/>
                  </a:cubicBezTo>
                  <a:cubicBezTo>
                    <a:pt x="880" y="2"/>
                    <a:pt x="857" y="0"/>
                    <a:pt x="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449;p61"/>
            <p:cNvSpPr/>
            <p:nvPr/>
          </p:nvSpPr>
          <p:spPr>
            <a:xfrm>
              <a:off x="2178159" y="2116961"/>
              <a:ext cx="30742" cy="10240"/>
            </a:xfrm>
            <a:custGeom>
              <a:avLst/>
              <a:gdLst/>
              <a:ahLst/>
              <a:cxnLst/>
              <a:rect l="l" t="t" r="r" b="b"/>
              <a:pathLst>
                <a:path w="1333" h="444" extrusionOk="0">
                  <a:moveTo>
                    <a:pt x="1173" y="1"/>
                  </a:moveTo>
                  <a:cubicBezTo>
                    <a:pt x="819" y="8"/>
                    <a:pt x="434" y="187"/>
                    <a:pt x="97" y="286"/>
                  </a:cubicBezTo>
                  <a:cubicBezTo>
                    <a:pt x="0" y="315"/>
                    <a:pt x="41" y="443"/>
                    <a:pt x="131" y="443"/>
                  </a:cubicBezTo>
                  <a:cubicBezTo>
                    <a:pt x="137" y="443"/>
                    <a:pt x="143" y="443"/>
                    <a:pt x="150" y="441"/>
                  </a:cubicBezTo>
                  <a:cubicBezTo>
                    <a:pt x="499" y="373"/>
                    <a:pt x="913" y="350"/>
                    <a:pt x="1233" y="190"/>
                  </a:cubicBezTo>
                  <a:cubicBezTo>
                    <a:pt x="1332" y="145"/>
                    <a:pt x="1264" y="1"/>
                    <a:pt x="1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450;p61"/>
            <p:cNvSpPr/>
            <p:nvPr/>
          </p:nvSpPr>
          <p:spPr>
            <a:xfrm>
              <a:off x="2193149" y="2089447"/>
              <a:ext cx="30396" cy="13999"/>
            </a:xfrm>
            <a:custGeom>
              <a:avLst/>
              <a:gdLst/>
              <a:ahLst/>
              <a:cxnLst/>
              <a:rect l="l" t="t" r="r" b="b"/>
              <a:pathLst>
                <a:path w="1318" h="607" extrusionOk="0">
                  <a:moveTo>
                    <a:pt x="1074" y="1"/>
                  </a:moveTo>
                  <a:cubicBezTo>
                    <a:pt x="956" y="1"/>
                    <a:pt x="841" y="61"/>
                    <a:pt x="716" y="114"/>
                  </a:cubicBezTo>
                  <a:cubicBezTo>
                    <a:pt x="503" y="197"/>
                    <a:pt x="298" y="293"/>
                    <a:pt x="93" y="395"/>
                  </a:cubicBezTo>
                  <a:cubicBezTo>
                    <a:pt x="0" y="442"/>
                    <a:pt x="45" y="606"/>
                    <a:pt x="143" y="606"/>
                  </a:cubicBezTo>
                  <a:cubicBezTo>
                    <a:pt x="149" y="606"/>
                    <a:pt x="155" y="606"/>
                    <a:pt x="161" y="604"/>
                  </a:cubicBezTo>
                  <a:cubicBezTo>
                    <a:pt x="389" y="567"/>
                    <a:pt x="610" y="517"/>
                    <a:pt x="830" y="460"/>
                  </a:cubicBezTo>
                  <a:cubicBezTo>
                    <a:pt x="1028" y="407"/>
                    <a:pt x="1226" y="384"/>
                    <a:pt x="1302" y="171"/>
                  </a:cubicBezTo>
                  <a:cubicBezTo>
                    <a:pt x="1317" y="125"/>
                    <a:pt x="1305" y="88"/>
                    <a:pt x="1264" y="60"/>
                  </a:cubicBezTo>
                  <a:cubicBezTo>
                    <a:pt x="1198" y="17"/>
                    <a:pt x="1136" y="1"/>
                    <a:pt x="1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451;p61"/>
            <p:cNvSpPr/>
            <p:nvPr/>
          </p:nvSpPr>
          <p:spPr>
            <a:xfrm>
              <a:off x="2194902" y="2071897"/>
              <a:ext cx="22417" cy="11992"/>
            </a:xfrm>
            <a:custGeom>
              <a:avLst/>
              <a:gdLst/>
              <a:ahLst/>
              <a:cxnLst/>
              <a:rect l="l" t="t" r="r" b="b"/>
              <a:pathLst>
                <a:path w="972" h="520" extrusionOk="0">
                  <a:moveTo>
                    <a:pt x="789" y="0"/>
                  </a:moveTo>
                  <a:cubicBezTo>
                    <a:pt x="671" y="0"/>
                    <a:pt x="572" y="80"/>
                    <a:pt x="469" y="133"/>
                  </a:cubicBezTo>
                  <a:cubicBezTo>
                    <a:pt x="355" y="195"/>
                    <a:pt x="241" y="240"/>
                    <a:pt x="119" y="282"/>
                  </a:cubicBezTo>
                  <a:cubicBezTo>
                    <a:pt x="0" y="318"/>
                    <a:pt x="22" y="519"/>
                    <a:pt x="145" y="519"/>
                  </a:cubicBezTo>
                  <a:cubicBezTo>
                    <a:pt x="151" y="519"/>
                    <a:pt x="158" y="519"/>
                    <a:pt x="165" y="518"/>
                  </a:cubicBezTo>
                  <a:cubicBezTo>
                    <a:pt x="397" y="479"/>
                    <a:pt x="792" y="423"/>
                    <a:pt x="917" y="198"/>
                  </a:cubicBezTo>
                  <a:cubicBezTo>
                    <a:pt x="971" y="103"/>
                    <a:pt x="887" y="0"/>
                    <a:pt x="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452;p61"/>
            <p:cNvSpPr/>
            <p:nvPr/>
          </p:nvSpPr>
          <p:spPr>
            <a:xfrm>
              <a:off x="2243287" y="2098372"/>
              <a:ext cx="30419" cy="14852"/>
            </a:xfrm>
            <a:custGeom>
              <a:avLst/>
              <a:gdLst/>
              <a:ahLst/>
              <a:cxnLst/>
              <a:rect l="l" t="t" r="r" b="b"/>
              <a:pathLst>
                <a:path w="1319" h="644" extrusionOk="0">
                  <a:moveTo>
                    <a:pt x="1156" y="0"/>
                  </a:moveTo>
                  <a:cubicBezTo>
                    <a:pt x="1152" y="0"/>
                    <a:pt x="1147" y="1"/>
                    <a:pt x="1143" y="1"/>
                  </a:cubicBezTo>
                  <a:cubicBezTo>
                    <a:pt x="964" y="12"/>
                    <a:pt x="800" y="107"/>
                    <a:pt x="641" y="183"/>
                  </a:cubicBezTo>
                  <a:cubicBezTo>
                    <a:pt x="462" y="263"/>
                    <a:pt x="288" y="350"/>
                    <a:pt x="109" y="431"/>
                  </a:cubicBezTo>
                  <a:cubicBezTo>
                    <a:pt x="1" y="481"/>
                    <a:pt x="34" y="644"/>
                    <a:pt x="136" y="644"/>
                  </a:cubicBezTo>
                  <a:cubicBezTo>
                    <a:pt x="149" y="644"/>
                    <a:pt x="163" y="641"/>
                    <a:pt x="177" y="636"/>
                  </a:cubicBezTo>
                  <a:cubicBezTo>
                    <a:pt x="360" y="575"/>
                    <a:pt x="546" y="517"/>
                    <a:pt x="732" y="457"/>
                  </a:cubicBezTo>
                  <a:cubicBezTo>
                    <a:pt x="900" y="400"/>
                    <a:pt x="1086" y="362"/>
                    <a:pt x="1227" y="248"/>
                  </a:cubicBezTo>
                  <a:cubicBezTo>
                    <a:pt x="1318" y="171"/>
                    <a:pt x="1290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453;p61"/>
            <p:cNvSpPr/>
            <p:nvPr/>
          </p:nvSpPr>
          <p:spPr>
            <a:xfrm>
              <a:off x="2244210" y="2117653"/>
              <a:ext cx="38560" cy="12984"/>
            </a:xfrm>
            <a:custGeom>
              <a:avLst/>
              <a:gdLst/>
              <a:ahLst/>
              <a:cxnLst/>
              <a:rect l="l" t="t" r="r" b="b"/>
              <a:pathLst>
                <a:path w="1672" h="563" extrusionOk="0">
                  <a:moveTo>
                    <a:pt x="1445" y="1"/>
                  </a:moveTo>
                  <a:cubicBezTo>
                    <a:pt x="1444" y="1"/>
                    <a:pt x="1443" y="1"/>
                    <a:pt x="1441" y="1"/>
                  </a:cubicBezTo>
                  <a:cubicBezTo>
                    <a:pt x="1239" y="5"/>
                    <a:pt x="1057" y="100"/>
                    <a:pt x="860" y="142"/>
                  </a:cubicBezTo>
                  <a:cubicBezTo>
                    <a:pt x="693" y="180"/>
                    <a:pt x="521" y="195"/>
                    <a:pt x="351" y="195"/>
                  </a:cubicBezTo>
                  <a:cubicBezTo>
                    <a:pt x="300" y="195"/>
                    <a:pt x="249" y="194"/>
                    <a:pt x="198" y="191"/>
                  </a:cubicBezTo>
                  <a:cubicBezTo>
                    <a:pt x="195" y="191"/>
                    <a:pt x="191" y="191"/>
                    <a:pt x="188" y="191"/>
                  </a:cubicBezTo>
                  <a:cubicBezTo>
                    <a:pt x="11" y="191"/>
                    <a:pt x="0" y="477"/>
                    <a:pt x="171" y="511"/>
                  </a:cubicBezTo>
                  <a:cubicBezTo>
                    <a:pt x="328" y="540"/>
                    <a:pt x="514" y="562"/>
                    <a:pt x="702" y="562"/>
                  </a:cubicBezTo>
                  <a:cubicBezTo>
                    <a:pt x="1029" y="562"/>
                    <a:pt x="1364" y="495"/>
                    <a:pt x="1574" y="275"/>
                  </a:cubicBezTo>
                  <a:cubicBezTo>
                    <a:pt x="1672" y="170"/>
                    <a:pt x="1580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454;p61"/>
            <p:cNvSpPr/>
            <p:nvPr/>
          </p:nvSpPr>
          <p:spPr>
            <a:xfrm>
              <a:off x="2245386" y="2069498"/>
              <a:ext cx="26568" cy="10378"/>
            </a:xfrm>
            <a:custGeom>
              <a:avLst/>
              <a:gdLst/>
              <a:ahLst/>
              <a:cxnLst/>
              <a:rect l="l" t="t" r="r" b="b"/>
              <a:pathLst>
                <a:path w="1152" h="450" extrusionOk="0">
                  <a:moveTo>
                    <a:pt x="867" y="0"/>
                  </a:moveTo>
                  <a:cubicBezTo>
                    <a:pt x="769" y="0"/>
                    <a:pt x="666" y="27"/>
                    <a:pt x="573" y="51"/>
                  </a:cubicBezTo>
                  <a:cubicBezTo>
                    <a:pt x="413" y="90"/>
                    <a:pt x="269" y="158"/>
                    <a:pt x="120" y="230"/>
                  </a:cubicBezTo>
                  <a:cubicBezTo>
                    <a:pt x="0" y="294"/>
                    <a:pt x="90" y="449"/>
                    <a:pt x="201" y="449"/>
                  </a:cubicBezTo>
                  <a:cubicBezTo>
                    <a:pt x="209" y="449"/>
                    <a:pt x="218" y="448"/>
                    <a:pt x="227" y="446"/>
                  </a:cubicBezTo>
                  <a:cubicBezTo>
                    <a:pt x="371" y="416"/>
                    <a:pt x="520" y="397"/>
                    <a:pt x="664" y="382"/>
                  </a:cubicBezTo>
                  <a:cubicBezTo>
                    <a:pt x="801" y="367"/>
                    <a:pt x="938" y="382"/>
                    <a:pt x="1052" y="302"/>
                  </a:cubicBezTo>
                  <a:cubicBezTo>
                    <a:pt x="1151" y="237"/>
                    <a:pt x="1139" y="90"/>
                    <a:pt x="1037" y="36"/>
                  </a:cubicBezTo>
                  <a:cubicBezTo>
                    <a:pt x="984" y="10"/>
                    <a:pt x="926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455;p61"/>
            <p:cNvSpPr/>
            <p:nvPr/>
          </p:nvSpPr>
          <p:spPr>
            <a:xfrm>
              <a:off x="2250736" y="2050379"/>
              <a:ext cx="23847" cy="11554"/>
            </a:xfrm>
            <a:custGeom>
              <a:avLst/>
              <a:gdLst/>
              <a:ahLst/>
              <a:cxnLst/>
              <a:rect l="l" t="t" r="r" b="b"/>
              <a:pathLst>
                <a:path w="1034" h="501" extrusionOk="0">
                  <a:moveTo>
                    <a:pt x="830" y="1"/>
                  </a:moveTo>
                  <a:cubicBezTo>
                    <a:pt x="728" y="1"/>
                    <a:pt x="634" y="47"/>
                    <a:pt x="535" y="82"/>
                  </a:cubicBezTo>
                  <a:cubicBezTo>
                    <a:pt x="409" y="127"/>
                    <a:pt x="288" y="169"/>
                    <a:pt x="162" y="215"/>
                  </a:cubicBezTo>
                  <a:cubicBezTo>
                    <a:pt x="1" y="274"/>
                    <a:pt x="56" y="500"/>
                    <a:pt x="204" y="500"/>
                  </a:cubicBezTo>
                  <a:cubicBezTo>
                    <a:pt x="219" y="500"/>
                    <a:pt x="236" y="498"/>
                    <a:pt x="253" y="492"/>
                  </a:cubicBezTo>
                  <a:cubicBezTo>
                    <a:pt x="379" y="454"/>
                    <a:pt x="508" y="417"/>
                    <a:pt x="633" y="378"/>
                  </a:cubicBezTo>
                  <a:cubicBezTo>
                    <a:pt x="755" y="340"/>
                    <a:pt x="873" y="322"/>
                    <a:pt x="960" y="226"/>
                  </a:cubicBezTo>
                  <a:cubicBezTo>
                    <a:pt x="1033" y="154"/>
                    <a:pt x="987" y="21"/>
                    <a:pt x="888" y="6"/>
                  </a:cubicBezTo>
                  <a:cubicBezTo>
                    <a:pt x="868" y="2"/>
                    <a:pt x="849" y="1"/>
                    <a:pt x="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456;p61"/>
            <p:cNvSpPr/>
            <p:nvPr/>
          </p:nvSpPr>
          <p:spPr>
            <a:xfrm>
              <a:off x="2287867" y="2003194"/>
              <a:ext cx="26799" cy="17366"/>
            </a:xfrm>
            <a:custGeom>
              <a:avLst/>
              <a:gdLst/>
              <a:ahLst/>
              <a:cxnLst/>
              <a:rect l="l" t="t" r="r" b="b"/>
              <a:pathLst>
                <a:path w="1162" h="753" extrusionOk="0">
                  <a:moveTo>
                    <a:pt x="956" y="1"/>
                  </a:moveTo>
                  <a:cubicBezTo>
                    <a:pt x="941" y="1"/>
                    <a:pt x="925" y="3"/>
                    <a:pt x="910" y="6"/>
                  </a:cubicBezTo>
                  <a:cubicBezTo>
                    <a:pt x="750" y="45"/>
                    <a:pt x="636" y="189"/>
                    <a:pt x="506" y="284"/>
                  </a:cubicBezTo>
                  <a:cubicBezTo>
                    <a:pt x="369" y="383"/>
                    <a:pt x="225" y="474"/>
                    <a:pt x="80" y="566"/>
                  </a:cubicBezTo>
                  <a:cubicBezTo>
                    <a:pt x="1" y="613"/>
                    <a:pt x="39" y="753"/>
                    <a:pt x="131" y="753"/>
                  </a:cubicBezTo>
                  <a:cubicBezTo>
                    <a:pt x="136" y="753"/>
                    <a:pt x="140" y="752"/>
                    <a:pt x="145" y="752"/>
                  </a:cubicBezTo>
                  <a:cubicBezTo>
                    <a:pt x="336" y="729"/>
                    <a:pt x="499" y="680"/>
                    <a:pt x="673" y="596"/>
                  </a:cubicBezTo>
                  <a:cubicBezTo>
                    <a:pt x="837" y="515"/>
                    <a:pt x="1043" y="417"/>
                    <a:pt x="1111" y="242"/>
                  </a:cubicBezTo>
                  <a:cubicBezTo>
                    <a:pt x="1162" y="117"/>
                    <a:pt x="1077" y="1"/>
                    <a:pt x="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457;p61"/>
            <p:cNvSpPr/>
            <p:nvPr/>
          </p:nvSpPr>
          <p:spPr>
            <a:xfrm>
              <a:off x="2295616" y="2044983"/>
              <a:ext cx="29359" cy="16951"/>
            </a:xfrm>
            <a:custGeom>
              <a:avLst/>
              <a:gdLst/>
              <a:ahLst/>
              <a:cxnLst/>
              <a:rect l="l" t="t" r="r" b="b"/>
              <a:pathLst>
                <a:path w="1273" h="735" extrusionOk="0">
                  <a:moveTo>
                    <a:pt x="1099" y="0"/>
                  </a:moveTo>
                  <a:cubicBezTo>
                    <a:pt x="1090" y="0"/>
                    <a:pt x="1081" y="1"/>
                    <a:pt x="1072" y="4"/>
                  </a:cubicBezTo>
                  <a:cubicBezTo>
                    <a:pt x="900" y="49"/>
                    <a:pt x="744" y="163"/>
                    <a:pt x="593" y="255"/>
                  </a:cubicBezTo>
                  <a:cubicBezTo>
                    <a:pt x="425" y="354"/>
                    <a:pt x="258" y="460"/>
                    <a:pt x="91" y="563"/>
                  </a:cubicBezTo>
                  <a:cubicBezTo>
                    <a:pt x="0" y="621"/>
                    <a:pt x="64" y="734"/>
                    <a:pt x="152" y="734"/>
                  </a:cubicBezTo>
                  <a:cubicBezTo>
                    <a:pt x="168" y="734"/>
                    <a:pt x="184" y="731"/>
                    <a:pt x="200" y="723"/>
                  </a:cubicBezTo>
                  <a:cubicBezTo>
                    <a:pt x="520" y="567"/>
                    <a:pt x="930" y="430"/>
                    <a:pt x="1189" y="186"/>
                  </a:cubicBezTo>
                  <a:cubicBezTo>
                    <a:pt x="1272" y="111"/>
                    <a:pt x="1189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458;p61"/>
            <p:cNvSpPr/>
            <p:nvPr/>
          </p:nvSpPr>
          <p:spPr>
            <a:xfrm>
              <a:off x="2293725" y="2086472"/>
              <a:ext cx="16951" cy="10171"/>
            </a:xfrm>
            <a:custGeom>
              <a:avLst/>
              <a:gdLst/>
              <a:ahLst/>
              <a:cxnLst/>
              <a:rect l="l" t="t" r="r" b="b"/>
              <a:pathLst>
                <a:path w="735" h="441" extrusionOk="0">
                  <a:moveTo>
                    <a:pt x="554" y="0"/>
                  </a:moveTo>
                  <a:cubicBezTo>
                    <a:pt x="487" y="0"/>
                    <a:pt x="430" y="11"/>
                    <a:pt x="359" y="45"/>
                  </a:cubicBezTo>
                  <a:cubicBezTo>
                    <a:pt x="275" y="87"/>
                    <a:pt x="196" y="133"/>
                    <a:pt x="119" y="189"/>
                  </a:cubicBezTo>
                  <a:cubicBezTo>
                    <a:pt x="0" y="281"/>
                    <a:pt x="75" y="440"/>
                    <a:pt x="203" y="440"/>
                  </a:cubicBezTo>
                  <a:cubicBezTo>
                    <a:pt x="214" y="440"/>
                    <a:pt x="225" y="439"/>
                    <a:pt x="237" y="437"/>
                  </a:cubicBezTo>
                  <a:cubicBezTo>
                    <a:pt x="324" y="418"/>
                    <a:pt x="405" y="391"/>
                    <a:pt x="484" y="357"/>
                  </a:cubicBezTo>
                  <a:cubicBezTo>
                    <a:pt x="572" y="319"/>
                    <a:pt x="633" y="277"/>
                    <a:pt x="689" y="198"/>
                  </a:cubicBezTo>
                  <a:cubicBezTo>
                    <a:pt x="735" y="136"/>
                    <a:pt x="724" y="11"/>
                    <a:pt x="624" y="3"/>
                  </a:cubicBezTo>
                  <a:cubicBezTo>
                    <a:pt x="599" y="1"/>
                    <a:pt x="576" y="0"/>
                    <a:pt x="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459;p61"/>
            <p:cNvSpPr/>
            <p:nvPr/>
          </p:nvSpPr>
          <p:spPr>
            <a:xfrm>
              <a:off x="2306409" y="2118091"/>
              <a:ext cx="27329" cy="10862"/>
            </a:xfrm>
            <a:custGeom>
              <a:avLst/>
              <a:gdLst/>
              <a:ahLst/>
              <a:cxnLst/>
              <a:rect l="l" t="t" r="r" b="b"/>
              <a:pathLst>
                <a:path w="1185" h="471" extrusionOk="0">
                  <a:moveTo>
                    <a:pt x="1007" y="1"/>
                  </a:moveTo>
                  <a:cubicBezTo>
                    <a:pt x="866" y="1"/>
                    <a:pt x="722" y="70"/>
                    <a:pt x="588" y="111"/>
                  </a:cubicBezTo>
                  <a:cubicBezTo>
                    <a:pt x="436" y="157"/>
                    <a:pt x="284" y="199"/>
                    <a:pt x="128" y="233"/>
                  </a:cubicBezTo>
                  <a:cubicBezTo>
                    <a:pt x="0" y="259"/>
                    <a:pt x="34" y="470"/>
                    <a:pt x="158" y="470"/>
                  </a:cubicBezTo>
                  <a:cubicBezTo>
                    <a:pt x="163" y="470"/>
                    <a:pt x="168" y="470"/>
                    <a:pt x="174" y="469"/>
                  </a:cubicBezTo>
                  <a:cubicBezTo>
                    <a:pt x="444" y="434"/>
                    <a:pt x="881" y="412"/>
                    <a:pt x="1094" y="229"/>
                  </a:cubicBezTo>
                  <a:cubicBezTo>
                    <a:pt x="1185" y="150"/>
                    <a:pt x="1147" y="5"/>
                    <a:pt x="1018" y="1"/>
                  </a:cubicBezTo>
                  <a:cubicBezTo>
                    <a:pt x="1014" y="1"/>
                    <a:pt x="1011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460;p61"/>
            <p:cNvSpPr/>
            <p:nvPr/>
          </p:nvSpPr>
          <p:spPr>
            <a:xfrm>
              <a:off x="2359130" y="2079946"/>
              <a:ext cx="32403" cy="21886"/>
            </a:xfrm>
            <a:custGeom>
              <a:avLst/>
              <a:gdLst/>
              <a:ahLst/>
              <a:cxnLst/>
              <a:rect l="l" t="t" r="r" b="b"/>
              <a:pathLst>
                <a:path w="1405" h="949" extrusionOk="0">
                  <a:moveTo>
                    <a:pt x="1242" y="0"/>
                  </a:moveTo>
                  <a:cubicBezTo>
                    <a:pt x="1034" y="0"/>
                    <a:pt x="875" y="136"/>
                    <a:pt x="705" y="252"/>
                  </a:cubicBezTo>
                  <a:cubicBezTo>
                    <a:pt x="496" y="397"/>
                    <a:pt x="298" y="556"/>
                    <a:pt x="101" y="712"/>
                  </a:cubicBezTo>
                  <a:cubicBezTo>
                    <a:pt x="0" y="797"/>
                    <a:pt x="68" y="948"/>
                    <a:pt x="173" y="948"/>
                  </a:cubicBezTo>
                  <a:cubicBezTo>
                    <a:pt x="196" y="948"/>
                    <a:pt x="220" y="941"/>
                    <a:pt x="245" y="925"/>
                  </a:cubicBezTo>
                  <a:cubicBezTo>
                    <a:pt x="454" y="788"/>
                    <a:pt x="671" y="655"/>
                    <a:pt x="887" y="530"/>
                  </a:cubicBezTo>
                  <a:cubicBezTo>
                    <a:pt x="1073" y="419"/>
                    <a:pt x="1271" y="340"/>
                    <a:pt x="1366" y="138"/>
                  </a:cubicBezTo>
                  <a:cubicBezTo>
                    <a:pt x="1405" y="70"/>
                    <a:pt x="1347" y="5"/>
                    <a:pt x="1275" y="2"/>
                  </a:cubicBezTo>
                  <a:cubicBezTo>
                    <a:pt x="1264" y="1"/>
                    <a:pt x="1253" y="0"/>
                    <a:pt x="1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461;p61"/>
            <p:cNvSpPr/>
            <p:nvPr/>
          </p:nvSpPr>
          <p:spPr>
            <a:xfrm>
              <a:off x="2340818" y="2073280"/>
              <a:ext cx="24193" cy="17182"/>
            </a:xfrm>
            <a:custGeom>
              <a:avLst/>
              <a:gdLst/>
              <a:ahLst/>
              <a:cxnLst/>
              <a:rect l="l" t="t" r="r" b="b"/>
              <a:pathLst>
                <a:path w="1049" h="745" extrusionOk="0">
                  <a:moveTo>
                    <a:pt x="911" y="1"/>
                  </a:moveTo>
                  <a:cubicBezTo>
                    <a:pt x="907" y="1"/>
                    <a:pt x="903" y="1"/>
                    <a:pt x="898" y="1"/>
                  </a:cubicBezTo>
                  <a:cubicBezTo>
                    <a:pt x="602" y="40"/>
                    <a:pt x="324" y="291"/>
                    <a:pt x="115" y="492"/>
                  </a:cubicBezTo>
                  <a:cubicBezTo>
                    <a:pt x="1" y="607"/>
                    <a:pt x="120" y="745"/>
                    <a:pt x="247" y="745"/>
                  </a:cubicBezTo>
                  <a:cubicBezTo>
                    <a:pt x="272" y="745"/>
                    <a:pt x="297" y="739"/>
                    <a:pt x="321" y="728"/>
                  </a:cubicBezTo>
                  <a:cubicBezTo>
                    <a:pt x="461" y="659"/>
                    <a:pt x="602" y="579"/>
                    <a:pt x="727" y="484"/>
                  </a:cubicBezTo>
                  <a:cubicBezTo>
                    <a:pt x="830" y="405"/>
                    <a:pt x="955" y="291"/>
                    <a:pt x="1012" y="173"/>
                  </a:cubicBezTo>
                  <a:cubicBezTo>
                    <a:pt x="1049" y="100"/>
                    <a:pt x="995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462;p61"/>
            <p:cNvSpPr/>
            <p:nvPr/>
          </p:nvSpPr>
          <p:spPr>
            <a:xfrm>
              <a:off x="2342202" y="2044545"/>
              <a:ext cx="26591" cy="16813"/>
            </a:xfrm>
            <a:custGeom>
              <a:avLst/>
              <a:gdLst/>
              <a:ahLst/>
              <a:cxnLst/>
              <a:rect l="l" t="t" r="r" b="b"/>
              <a:pathLst>
                <a:path w="1153" h="729" extrusionOk="0">
                  <a:moveTo>
                    <a:pt x="990" y="1"/>
                  </a:moveTo>
                  <a:cubicBezTo>
                    <a:pt x="980" y="1"/>
                    <a:pt x="970" y="2"/>
                    <a:pt x="960" y="5"/>
                  </a:cubicBezTo>
                  <a:cubicBezTo>
                    <a:pt x="823" y="35"/>
                    <a:pt x="659" y="119"/>
                    <a:pt x="542" y="191"/>
                  </a:cubicBezTo>
                  <a:cubicBezTo>
                    <a:pt x="401" y="274"/>
                    <a:pt x="268" y="365"/>
                    <a:pt x="135" y="453"/>
                  </a:cubicBezTo>
                  <a:cubicBezTo>
                    <a:pt x="1" y="543"/>
                    <a:pt x="85" y="729"/>
                    <a:pt x="224" y="729"/>
                  </a:cubicBezTo>
                  <a:cubicBezTo>
                    <a:pt x="238" y="729"/>
                    <a:pt x="253" y="727"/>
                    <a:pt x="268" y="723"/>
                  </a:cubicBezTo>
                  <a:cubicBezTo>
                    <a:pt x="576" y="639"/>
                    <a:pt x="941" y="464"/>
                    <a:pt x="1105" y="171"/>
                  </a:cubicBezTo>
                  <a:cubicBezTo>
                    <a:pt x="1152" y="83"/>
                    <a:pt x="1075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463;p61"/>
            <p:cNvSpPr/>
            <p:nvPr/>
          </p:nvSpPr>
          <p:spPr>
            <a:xfrm>
              <a:off x="2327650" y="2007737"/>
              <a:ext cx="30788" cy="17458"/>
            </a:xfrm>
            <a:custGeom>
              <a:avLst/>
              <a:gdLst/>
              <a:ahLst/>
              <a:cxnLst/>
              <a:rect l="l" t="t" r="r" b="b"/>
              <a:pathLst>
                <a:path w="1335" h="757" extrusionOk="0">
                  <a:moveTo>
                    <a:pt x="1248" y="1"/>
                  </a:moveTo>
                  <a:cubicBezTo>
                    <a:pt x="1239" y="1"/>
                    <a:pt x="1229" y="3"/>
                    <a:pt x="1218" y="7"/>
                  </a:cubicBezTo>
                  <a:cubicBezTo>
                    <a:pt x="846" y="186"/>
                    <a:pt x="485" y="391"/>
                    <a:pt x="101" y="551"/>
                  </a:cubicBezTo>
                  <a:cubicBezTo>
                    <a:pt x="1" y="591"/>
                    <a:pt x="16" y="757"/>
                    <a:pt x="131" y="757"/>
                  </a:cubicBezTo>
                  <a:cubicBezTo>
                    <a:pt x="135" y="757"/>
                    <a:pt x="139" y="757"/>
                    <a:pt x="143" y="756"/>
                  </a:cubicBezTo>
                  <a:cubicBezTo>
                    <a:pt x="595" y="718"/>
                    <a:pt x="1040" y="520"/>
                    <a:pt x="1302" y="136"/>
                  </a:cubicBezTo>
                  <a:cubicBezTo>
                    <a:pt x="1335" y="87"/>
                    <a:pt x="1308" y="1"/>
                    <a:pt x="1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464;p61"/>
            <p:cNvSpPr/>
            <p:nvPr/>
          </p:nvSpPr>
          <p:spPr>
            <a:xfrm>
              <a:off x="2318955" y="1964587"/>
              <a:ext cx="31365" cy="19349"/>
            </a:xfrm>
            <a:custGeom>
              <a:avLst/>
              <a:gdLst/>
              <a:ahLst/>
              <a:cxnLst/>
              <a:rect l="l" t="t" r="r" b="b"/>
              <a:pathLst>
                <a:path w="1360" h="839" extrusionOk="0">
                  <a:moveTo>
                    <a:pt x="1263" y="1"/>
                  </a:moveTo>
                  <a:cubicBezTo>
                    <a:pt x="1256" y="1"/>
                    <a:pt x="1249" y="2"/>
                    <a:pt x="1241" y="4"/>
                  </a:cubicBezTo>
                  <a:cubicBezTo>
                    <a:pt x="843" y="141"/>
                    <a:pt x="462" y="392"/>
                    <a:pt x="97" y="605"/>
                  </a:cubicBezTo>
                  <a:cubicBezTo>
                    <a:pt x="1" y="662"/>
                    <a:pt x="46" y="838"/>
                    <a:pt x="157" y="838"/>
                  </a:cubicBezTo>
                  <a:cubicBezTo>
                    <a:pt x="164" y="838"/>
                    <a:pt x="170" y="838"/>
                    <a:pt x="177" y="836"/>
                  </a:cubicBezTo>
                  <a:cubicBezTo>
                    <a:pt x="630" y="761"/>
                    <a:pt x="1104" y="521"/>
                    <a:pt x="1333" y="110"/>
                  </a:cubicBezTo>
                  <a:cubicBezTo>
                    <a:pt x="1360" y="60"/>
                    <a:pt x="1316" y="1"/>
                    <a:pt x="1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465;p61"/>
            <p:cNvSpPr/>
            <p:nvPr/>
          </p:nvSpPr>
          <p:spPr>
            <a:xfrm>
              <a:off x="2321630" y="1947636"/>
              <a:ext cx="20756" cy="11577"/>
            </a:xfrm>
            <a:custGeom>
              <a:avLst/>
              <a:gdLst/>
              <a:ahLst/>
              <a:cxnLst/>
              <a:rect l="l" t="t" r="r" b="b"/>
              <a:pathLst>
                <a:path w="900" h="502" extrusionOk="0">
                  <a:moveTo>
                    <a:pt x="708" y="1"/>
                  </a:moveTo>
                  <a:cubicBezTo>
                    <a:pt x="706" y="1"/>
                    <a:pt x="703" y="1"/>
                    <a:pt x="700" y="1"/>
                  </a:cubicBezTo>
                  <a:cubicBezTo>
                    <a:pt x="476" y="13"/>
                    <a:pt x="290" y="183"/>
                    <a:pt x="103" y="290"/>
                  </a:cubicBezTo>
                  <a:cubicBezTo>
                    <a:pt x="1" y="348"/>
                    <a:pt x="67" y="502"/>
                    <a:pt x="167" y="502"/>
                  </a:cubicBezTo>
                  <a:cubicBezTo>
                    <a:pt x="178" y="502"/>
                    <a:pt x="190" y="500"/>
                    <a:pt x="202" y="495"/>
                  </a:cubicBezTo>
                  <a:cubicBezTo>
                    <a:pt x="407" y="423"/>
                    <a:pt x="655" y="397"/>
                    <a:pt x="814" y="237"/>
                  </a:cubicBezTo>
                  <a:cubicBezTo>
                    <a:pt x="900" y="148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466;p61"/>
            <p:cNvSpPr/>
            <p:nvPr/>
          </p:nvSpPr>
          <p:spPr>
            <a:xfrm>
              <a:off x="2367663" y="1968185"/>
              <a:ext cx="19811" cy="16328"/>
            </a:xfrm>
            <a:custGeom>
              <a:avLst/>
              <a:gdLst/>
              <a:ahLst/>
              <a:cxnLst/>
              <a:rect l="l" t="t" r="r" b="b"/>
              <a:pathLst>
                <a:path w="859" h="708" extrusionOk="0">
                  <a:moveTo>
                    <a:pt x="752" y="1"/>
                  </a:moveTo>
                  <a:cubicBezTo>
                    <a:pt x="744" y="1"/>
                    <a:pt x="735" y="2"/>
                    <a:pt x="726" y="3"/>
                  </a:cubicBezTo>
                  <a:cubicBezTo>
                    <a:pt x="461" y="64"/>
                    <a:pt x="259" y="357"/>
                    <a:pt x="69" y="536"/>
                  </a:cubicBezTo>
                  <a:cubicBezTo>
                    <a:pt x="1" y="601"/>
                    <a:pt x="70" y="708"/>
                    <a:pt x="150" y="708"/>
                  </a:cubicBezTo>
                  <a:cubicBezTo>
                    <a:pt x="160" y="708"/>
                    <a:pt x="169" y="706"/>
                    <a:pt x="179" y="703"/>
                  </a:cubicBezTo>
                  <a:cubicBezTo>
                    <a:pt x="441" y="612"/>
                    <a:pt x="814" y="429"/>
                    <a:pt x="852" y="114"/>
                  </a:cubicBezTo>
                  <a:cubicBezTo>
                    <a:pt x="859" y="47"/>
                    <a:pt x="815" y="1"/>
                    <a:pt x="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467;p61"/>
            <p:cNvSpPr/>
            <p:nvPr/>
          </p:nvSpPr>
          <p:spPr>
            <a:xfrm>
              <a:off x="2371399" y="2002963"/>
              <a:ext cx="20872" cy="16905"/>
            </a:xfrm>
            <a:custGeom>
              <a:avLst/>
              <a:gdLst/>
              <a:ahLst/>
              <a:cxnLst/>
              <a:rect l="l" t="t" r="r" b="b"/>
              <a:pathLst>
                <a:path w="905" h="733" extrusionOk="0">
                  <a:moveTo>
                    <a:pt x="735" y="0"/>
                  </a:moveTo>
                  <a:cubicBezTo>
                    <a:pt x="722" y="0"/>
                    <a:pt x="710" y="2"/>
                    <a:pt x="697" y="5"/>
                  </a:cubicBezTo>
                  <a:cubicBezTo>
                    <a:pt x="569" y="43"/>
                    <a:pt x="466" y="160"/>
                    <a:pt x="371" y="252"/>
                  </a:cubicBezTo>
                  <a:cubicBezTo>
                    <a:pt x="264" y="359"/>
                    <a:pt x="165" y="469"/>
                    <a:pt x="59" y="576"/>
                  </a:cubicBezTo>
                  <a:cubicBezTo>
                    <a:pt x="0" y="640"/>
                    <a:pt x="62" y="732"/>
                    <a:pt x="134" y="732"/>
                  </a:cubicBezTo>
                  <a:cubicBezTo>
                    <a:pt x="151" y="732"/>
                    <a:pt x="168" y="727"/>
                    <a:pt x="185" y="716"/>
                  </a:cubicBezTo>
                  <a:cubicBezTo>
                    <a:pt x="310" y="636"/>
                    <a:pt x="436" y="553"/>
                    <a:pt x="557" y="469"/>
                  </a:cubicBezTo>
                  <a:cubicBezTo>
                    <a:pt x="667" y="389"/>
                    <a:pt x="797" y="313"/>
                    <a:pt x="857" y="188"/>
                  </a:cubicBezTo>
                  <a:cubicBezTo>
                    <a:pt x="905" y="97"/>
                    <a:pt x="82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468;p61"/>
            <p:cNvSpPr/>
            <p:nvPr/>
          </p:nvSpPr>
          <p:spPr>
            <a:xfrm>
              <a:off x="2382354" y="2039955"/>
              <a:ext cx="18727" cy="16720"/>
            </a:xfrm>
            <a:custGeom>
              <a:avLst/>
              <a:gdLst/>
              <a:ahLst/>
              <a:cxnLst/>
              <a:rect l="l" t="t" r="r" b="b"/>
              <a:pathLst>
                <a:path w="812" h="725" extrusionOk="0">
                  <a:moveTo>
                    <a:pt x="657" y="1"/>
                  </a:moveTo>
                  <a:cubicBezTo>
                    <a:pt x="652" y="1"/>
                    <a:pt x="647" y="1"/>
                    <a:pt x="641" y="2"/>
                  </a:cubicBezTo>
                  <a:cubicBezTo>
                    <a:pt x="500" y="25"/>
                    <a:pt x="447" y="123"/>
                    <a:pt x="352" y="214"/>
                  </a:cubicBezTo>
                  <a:cubicBezTo>
                    <a:pt x="268" y="298"/>
                    <a:pt x="180" y="386"/>
                    <a:pt x="94" y="462"/>
                  </a:cubicBezTo>
                  <a:cubicBezTo>
                    <a:pt x="0" y="545"/>
                    <a:pt x="41" y="724"/>
                    <a:pt x="160" y="724"/>
                  </a:cubicBezTo>
                  <a:cubicBezTo>
                    <a:pt x="177" y="724"/>
                    <a:pt x="195" y="721"/>
                    <a:pt x="215" y="713"/>
                  </a:cubicBezTo>
                  <a:cubicBezTo>
                    <a:pt x="348" y="655"/>
                    <a:pt x="466" y="591"/>
                    <a:pt x="576" y="496"/>
                  </a:cubicBezTo>
                  <a:cubicBezTo>
                    <a:pt x="682" y="401"/>
                    <a:pt x="812" y="302"/>
                    <a:pt x="805" y="150"/>
                  </a:cubicBezTo>
                  <a:cubicBezTo>
                    <a:pt x="801" y="79"/>
                    <a:pt x="734" y="1"/>
                    <a:pt x="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469;p61"/>
            <p:cNvSpPr/>
            <p:nvPr/>
          </p:nvSpPr>
          <p:spPr>
            <a:xfrm>
              <a:off x="2418308" y="2053839"/>
              <a:ext cx="15152" cy="14068"/>
            </a:xfrm>
            <a:custGeom>
              <a:avLst/>
              <a:gdLst/>
              <a:ahLst/>
              <a:cxnLst/>
              <a:rect l="l" t="t" r="r" b="b"/>
              <a:pathLst>
                <a:path w="657" h="610" extrusionOk="0">
                  <a:moveTo>
                    <a:pt x="511" y="0"/>
                  </a:moveTo>
                  <a:cubicBezTo>
                    <a:pt x="401" y="0"/>
                    <a:pt x="306" y="103"/>
                    <a:pt x="234" y="179"/>
                  </a:cubicBezTo>
                  <a:cubicBezTo>
                    <a:pt x="154" y="263"/>
                    <a:pt x="93" y="358"/>
                    <a:pt x="44" y="460"/>
                  </a:cubicBezTo>
                  <a:cubicBezTo>
                    <a:pt x="1" y="544"/>
                    <a:pt x="68" y="609"/>
                    <a:pt x="137" y="609"/>
                  </a:cubicBezTo>
                  <a:cubicBezTo>
                    <a:pt x="172" y="609"/>
                    <a:pt x="207" y="593"/>
                    <a:pt x="230" y="555"/>
                  </a:cubicBezTo>
                  <a:cubicBezTo>
                    <a:pt x="283" y="476"/>
                    <a:pt x="344" y="400"/>
                    <a:pt x="416" y="339"/>
                  </a:cubicBezTo>
                  <a:cubicBezTo>
                    <a:pt x="485" y="281"/>
                    <a:pt x="576" y="248"/>
                    <a:pt x="618" y="160"/>
                  </a:cubicBezTo>
                  <a:cubicBezTo>
                    <a:pt x="656" y="84"/>
                    <a:pt x="595" y="0"/>
                    <a:pt x="5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470;p61"/>
            <p:cNvSpPr/>
            <p:nvPr/>
          </p:nvSpPr>
          <p:spPr>
            <a:xfrm>
              <a:off x="2434614" y="2005777"/>
              <a:ext cx="18934" cy="18219"/>
            </a:xfrm>
            <a:custGeom>
              <a:avLst/>
              <a:gdLst/>
              <a:ahLst/>
              <a:cxnLst/>
              <a:rect l="l" t="t" r="r" b="b"/>
              <a:pathLst>
                <a:path w="821" h="790" extrusionOk="0">
                  <a:moveTo>
                    <a:pt x="676" y="0"/>
                  </a:moveTo>
                  <a:cubicBezTo>
                    <a:pt x="656" y="0"/>
                    <a:pt x="635" y="5"/>
                    <a:pt x="614" y="16"/>
                  </a:cubicBezTo>
                  <a:cubicBezTo>
                    <a:pt x="500" y="77"/>
                    <a:pt x="413" y="198"/>
                    <a:pt x="332" y="298"/>
                  </a:cubicBezTo>
                  <a:cubicBezTo>
                    <a:pt x="241" y="408"/>
                    <a:pt x="155" y="518"/>
                    <a:pt x="63" y="624"/>
                  </a:cubicBezTo>
                  <a:cubicBezTo>
                    <a:pt x="0" y="702"/>
                    <a:pt x="66" y="790"/>
                    <a:pt x="141" y="790"/>
                  </a:cubicBezTo>
                  <a:cubicBezTo>
                    <a:pt x="166" y="790"/>
                    <a:pt x="192" y="780"/>
                    <a:pt x="215" y="758"/>
                  </a:cubicBezTo>
                  <a:cubicBezTo>
                    <a:pt x="318" y="663"/>
                    <a:pt x="420" y="563"/>
                    <a:pt x="523" y="468"/>
                  </a:cubicBezTo>
                  <a:cubicBezTo>
                    <a:pt x="618" y="377"/>
                    <a:pt x="728" y="286"/>
                    <a:pt x="781" y="164"/>
                  </a:cubicBezTo>
                  <a:cubicBezTo>
                    <a:pt x="821" y="76"/>
                    <a:pt x="756" y="0"/>
                    <a:pt x="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471;p61"/>
            <p:cNvSpPr/>
            <p:nvPr/>
          </p:nvSpPr>
          <p:spPr>
            <a:xfrm>
              <a:off x="2411736" y="1992285"/>
              <a:ext cx="20503" cy="19488"/>
            </a:xfrm>
            <a:custGeom>
              <a:avLst/>
              <a:gdLst/>
              <a:ahLst/>
              <a:cxnLst/>
              <a:rect l="l" t="t" r="r" b="b"/>
              <a:pathLst>
                <a:path w="889" h="845" extrusionOk="0">
                  <a:moveTo>
                    <a:pt x="704" y="1"/>
                  </a:moveTo>
                  <a:cubicBezTo>
                    <a:pt x="680" y="1"/>
                    <a:pt x="655" y="8"/>
                    <a:pt x="633" y="23"/>
                  </a:cubicBezTo>
                  <a:cubicBezTo>
                    <a:pt x="584" y="58"/>
                    <a:pt x="534" y="61"/>
                    <a:pt x="480" y="103"/>
                  </a:cubicBezTo>
                  <a:cubicBezTo>
                    <a:pt x="428" y="149"/>
                    <a:pt x="382" y="217"/>
                    <a:pt x="336" y="274"/>
                  </a:cubicBezTo>
                  <a:cubicBezTo>
                    <a:pt x="241" y="388"/>
                    <a:pt x="146" y="498"/>
                    <a:pt x="66" y="620"/>
                  </a:cubicBezTo>
                  <a:cubicBezTo>
                    <a:pt x="0" y="723"/>
                    <a:pt x="106" y="845"/>
                    <a:pt x="212" y="845"/>
                  </a:cubicBezTo>
                  <a:cubicBezTo>
                    <a:pt x="239" y="845"/>
                    <a:pt x="266" y="837"/>
                    <a:pt x="291" y="818"/>
                  </a:cubicBezTo>
                  <a:cubicBezTo>
                    <a:pt x="405" y="727"/>
                    <a:pt x="508" y="623"/>
                    <a:pt x="614" y="518"/>
                  </a:cubicBezTo>
                  <a:cubicBezTo>
                    <a:pt x="659" y="472"/>
                    <a:pt x="717" y="426"/>
                    <a:pt x="754" y="377"/>
                  </a:cubicBezTo>
                  <a:cubicBezTo>
                    <a:pt x="782" y="339"/>
                    <a:pt x="785" y="304"/>
                    <a:pt x="800" y="263"/>
                  </a:cubicBezTo>
                  <a:cubicBezTo>
                    <a:pt x="804" y="251"/>
                    <a:pt x="804" y="248"/>
                    <a:pt x="808" y="244"/>
                  </a:cubicBezTo>
                  <a:cubicBezTo>
                    <a:pt x="808" y="240"/>
                    <a:pt x="815" y="232"/>
                    <a:pt x="834" y="198"/>
                  </a:cubicBezTo>
                  <a:cubicBezTo>
                    <a:pt x="889" y="105"/>
                    <a:pt x="799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472;p61"/>
            <p:cNvSpPr/>
            <p:nvPr/>
          </p:nvSpPr>
          <p:spPr>
            <a:xfrm>
              <a:off x="2401196" y="1940579"/>
              <a:ext cx="30235" cy="18773"/>
            </a:xfrm>
            <a:custGeom>
              <a:avLst/>
              <a:gdLst/>
              <a:ahLst/>
              <a:cxnLst/>
              <a:rect l="l" t="t" r="r" b="b"/>
              <a:pathLst>
                <a:path w="1311" h="814" extrusionOk="0">
                  <a:moveTo>
                    <a:pt x="1095" y="0"/>
                  </a:moveTo>
                  <a:cubicBezTo>
                    <a:pt x="1080" y="0"/>
                    <a:pt x="1064" y="2"/>
                    <a:pt x="1048" y="7"/>
                  </a:cubicBezTo>
                  <a:cubicBezTo>
                    <a:pt x="877" y="56"/>
                    <a:pt x="744" y="205"/>
                    <a:pt x="595" y="300"/>
                  </a:cubicBezTo>
                  <a:cubicBezTo>
                    <a:pt x="440" y="395"/>
                    <a:pt x="272" y="482"/>
                    <a:pt x="109" y="570"/>
                  </a:cubicBezTo>
                  <a:cubicBezTo>
                    <a:pt x="0" y="632"/>
                    <a:pt x="54" y="814"/>
                    <a:pt x="172" y="814"/>
                  </a:cubicBezTo>
                  <a:cubicBezTo>
                    <a:pt x="177" y="814"/>
                    <a:pt x="183" y="813"/>
                    <a:pt x="189" y="812"/>
                  </a:cubicBezTo>
                  <a:cubicBezTo>
                    <a:pt x="402" y="786"/>
                    <a:pt x="581" y="726"/>
                    <a:pt x="770" y="626"/>
                  </a:cubicBezTo>
                  <a:cubicBezTo>
                    <a:pt x="949" y="535"/>
                    <a:pt x="1166" y="433"/>
                    <a:pt x="1253" y="247"/>
                  </a:cubicBezTo>
                  <a:cubicBezTo>
                    <a:pt x="1311" y="125"/>
                    <a:pt x="1215" y="0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473;p61"/>
            <p:cNvSpPr/>
            <p:nvPr/>
          </p:nvSpPr>
          <p:spPr>
            <a:xfrm>
              <a:off x="2384683" y="1926142"/>
              <a:ext cx="26845" cy="12984"/>
            </a:xfrm>
            <a:custGeom>
              <a:avLst/>
              <a:gdLst/>
              <a:ahLst/>
              <a:cxnLst/>
              <a:rect l="l" t="t" r="r" b="b"/>
              <a:pathLst>
                <a:path w="1164" h="563" extrusionOk="0">
                  <a:moveTo>
                    <a:pt x="990" y="1"/>
                  </a:moveTo>
                  <a:cubicBezTo>
                    <a:pt x="973" y="1"/>
                    <a:pt x="955" y="4"/>
                    <a:pt x="935" y="13"/>
                  </a:cubicBezTo>
                  <a:cubicBezTo>
                    <a:pt x="791" y="74"/>
                    <a:pt x="642" y="138"/>
                    <a:pt x="495" y="196"/>
                  </a:cubicBezTo>
                  <a:cubicBezTo>
                    <a:pt x="358" y="249"/>
                    <a:pt x="205" y="275"/>
                    <a:pt x="79" y="352"/>
                  </a:cubicBezTo>
                  <a:cubicBezTo>
                    <a:pt x="0" y="401"/>
                    <a:pt x="34" y="522"/>
                    <a:pt x="118" y="541"/>
                  </a:cubicBezTo>
                  <a:cubicBezTo>
                    <a:pt x="170" y="556"/>
                    <a:pt x="225" y="562"/>
                    <a:pt x="281" y="562"/>
                  </a:cubicBezTo>
                  <a:cubicBezTo>
                    <a:pt x="555" y="562"/>
                    <a:pt x="858" y="409"/>
                    <a:pt x="1057" y="260"/>
                  </a:cubicBezTo>
                  <a:cubicBezTo>
                    <a:pt x="1163" y="184"/>
                    <a:pt x="1107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474;p61"/>
            <p:cNvSpPr/>
            <p:nvPr/>
          </p:nvSpPr>
          <p:spPr>
            <a:xfrm>
              <a:off x="2351335" y="1919315"/>
              <a:ext cx="26799" cy="12408"/>
            </a:xfrm>
            <a:custGeom>
              <a:avLst/>
              <a:gdLst/>
              <a:ahLst/>
              <a:cxnLst/>
              <a:rect l="l" t="t" r="r" b="b"/>
              <a:pathLst>
                <a:path w="1162" h="538" extrusionOk="0">
                  <a:moveTo>
                    <a:pt x="981" y="0"/>
                  </a:moveTo>
                  <a:cubicBezTo>
                    <a:pt x="978" y="0"/>
                    <a:pt x="974" y="0"/>
                    <a:pt x="971" y="1"/>
                  </a:cubicBezTo>
                  <a:cubicBezTo>
                    <a:pt x="891" y="13"/>
                    <a:pt x="811" y="1"/>
                    <a:pt x="735" y="16"/>
                  </a:cubicBezTo>
                  <a:cubicBezTo>
                    <a:pt x="663" y="32"/>
                    <a:pt x="586" y="66"/>
                    <a:pt x="522" y="88"/>
                  </a:cubicBezTo>
                  <a:cubicBezTo>
                    <a:pt x="378" y="142"/>
                    <a:pt x="241" y="206"/>
                    <a:pt x="107" y="290"/>
                  </a:cubicBezTo>
                  <a:cubicBezTo>
                    <a:pt x="0" y="357"/>
                    <a:pt x="55" y="538"/>
                    <a:pt x="180" y="538"/>
                  </a:cubicBezTo>
                  <a:cubicBezTo>
                    <a:pt x="184" y="538"/>
                    <a:pt x="188" y="538"/>
                    <a:pt x="191" y="537"/>
                  </a:cubicBezTo>
                  <a:cubicBezTo>
                    <a:pt x="344" y="525"/>
                    <a:pt x="492" y="495"/>
                    <a:pt x="640" y="450"/>
                  </a:cubicBezTo>
                  <a:cubicBezTo>
                    <a:pt x="709" y="431"/>
                    <a:pt x="788" y="411"/>
                    <a:pt x="853" y="381"/>
                  </a:cubicBezTo>
                  <a:cubicBezTo>
                    <a:pt x="925" y="347"/>
                    <a:pt x="986" y="294"/>
                    <a:pt x="1055" y="252"/>
                  </a:cubicBezTo>
                  <a:cubicBezTo>
                    <a:pt x="1162" y="185"/>
                    <a:pt x="1104" y="0"/>
                    <a:pt x="9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475;p61"/>
            <p:cNvSpPr/>
            <p:nvPr/>
          </p:nvSpPr>
          <p:spPr>
            <a:xfrm>
              <a:off x="2412912" y="1879971"/>
              <a:ext cx="28690" cy="12385"/>
            </a:xfrm>
            <a:custGeom>
              <a:avLst/>
              <a:gdLst/>
              <a:ahLst/>
              <a:cxnLst/>
              <a:rect l="l" t="t" r="r" b="b"/>
              <a:pathLst>
                <a:path w="1244" h="537" extrusionOk="0">
                  <a:moveTo>
                    <a:pt x="1079" y="0"/>
                  </a:moveTo>
                  <a:cubicBezTo>
                    <a:pt x="921" y="0"/>
                    <a:pt x="799" y="85"/>
                    <a:pt x="658" y="148"/>
                  </a:cubicBezTo>
                  <a:cubicBezTo>
                    <a:pt x="498" y="220"/>
                    <a:pt x="327" y="281"/>
                    <a:pt x="152" y="304"/>
                  </a:cubicBezTo>
                  <a:cubicBezTo>
                    <a:pt x="34" y="320"/>
                    <a:pt x="1" y="510"/>
                    <a:pt x="133" y="521"/>
                  </a:cubicBezTo>
                  <a:cubicBezTo>
                    <a:pt x="216" y="529"/>
                    <a:pt x="315" y="536"/>
                    <a:pt x="420" y="536"/>
                  </a:cubicBezTo>
                  <a:cubicBezTo>
                    <a:pt x="735" y="536"/>
                    <a:pt x="1097" y="471"/>
                    <a:pt x="1205" y="183"/>
                  </a:cubicBezTo>
                  <a:cubicBezTo>
                    <a:pt x="1243" y="92"/>
                    <a:pt x="1187" y="4"/>
                    <a:pt x="1091" y="0"/>
                  </a:cubicBezTo>
                  <a:cubicBezTo>
                    <a:pt x="1087" y="0"/>
                    <a:pt x="1083" y="0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476;p61"/>
            <p:cNvSpPr/>
            <p:nvPr/>
          </p:nvSpPr>
          <p:spPr>
            <a:xfrm>
              <a:off x="2436966" y="1916432"/>
              <a:ext cx="20641" cy="14714"/>
            </a:xfrm>
            <a:custGeom>
              <a:avLst/>
              <a:gdLst/>
              <a:ahLst/>
              <a:cxnLst/>
              <a:rect l="l" t="t" r="r" b="b"/>
              <a:pathLst>
                <a:path w="895" h="638" extrusionOk="0">
                  <a:moveTo>
                    <a:pt x="706" y="0"/>
                  </a:moveTo>
                  <a:cubicBezTo>
                    <a:pt x="701" y="0"/>
                    <a:pt x="696" y="0"/>
                    <a:pt x="691" y="1"/>
                  </a:cubicBezTo>
                  <a:cubicBezTo>
                    <a:pt x="562" y="8"/>
                    <a:pt x="463" y="85"/>
                    <a:pt x="360" y="157"/>
                  </a:cubicBezTo>
                  <a:cubicBezTo>
                    <a:pt x="261" y="229"/>
                    <a:pt x="158" y="305"/>
                    <a:pt x="83" y="399"/>
                  </a:cubicBezTo>
                  <a:cubicBezTo>
                    <a:pt x="1" y="502"/>
                    <a:pt x="78" y="638"/>
                    <a:pt x="196" y="638"/>
                  </a:cubicBezTo>
                  <a:cubicBezTo>
                    <a:pt x="210" y="638"/>
                    <a:pt x="224" y="636"/>
                    <a:pt x="239" y="632"/>
                  </a:cubicBezTo>
                  <a:cubicBezTo>
                    <a:pt x="356" y="601"/>
                    <a:pt x="467" y="536"/>
                    <a:pt x="569" y="472"/>
                  </a:cubicBezTo>
                  <a:cubicBezTo>
                    <a:pt x="679" y="408"/>
                    <a:pt x="783" y="347"/>
                    <a:pt x="843" y="233"/>
                  </a:cubicBezTo>
                  <a:cubicBezTo>
                    <a:pt x="894" y="130"/>
                    <a:pt x="819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477;p61"/>
            <p:cNvSpPr/>
            <p:nvPr/>
          </p:nvSpPr>
          <p:spPr>
            <a:xfrm>
              <a:off x="2451265" y="1957045"/>
              <a:ext cx="19880" cy="20295"/>
            </a:xfrm>
            <a:custGeom>
              <a:avLst/>
              <a:gdLst/>
              <a:ahLst/>
              <a:cxnLst/>
              <a:rect l="l" t="t" r="r" b="b"/>
              <a:pathLst>
                <a:path w="862" h="880" extrusionOk="0">
                  <a:moveTo>
                    <a:pt x="699" y="0"/>
                  </a:moveTo>
                  <a:cubicBezTo>
                    <a:pt x="685" y="0"/>
                    <a:pt x="671" y="2"/>
                    <a:pt x="656" y="7"/>
                  </a:cubicBezTo>
                  <a:cubicBezTo>
                    <a:pt x="512" y="57"/>
                    <a:pt x="413" y="209"/>
                    <a:pt x="318" y="323"/>
                  </a:cubicBezTo>
                  <a:cubicBezTo>
                    <a:pt x="219" y="441"/>
                    <a:pt x="94" y="570"/>
                    <a:pt x="37" y="711"/>
                  </a:cubicBezTo>
                  <a:cubicBezTo>
                    <a:pt x="0" y="801"/>
                    <a:pt x="63" y="880"/>
                    <a:pt x="143" y="880"/>
                  </a:cubicBezTo>
                  <a:cubicBezTo>
                    <a:pt x="164" y="880"/>
                    <a:pt x="186" y="875"/>
                    <a:pt x="208" y="863"/>
                  </a:cubicBezTo>
                  <a:cubicBezTo>
                    <a:pt x="340" y="791"/>
                    <a:pt x="459" y="650"/>
                    <a:pt x="565" y="544"/>
                  </a:cubicBezTo>
                  <a:cubicBezTo>
                    <a:pt x="672" y="433"/>
                    <a:pt x="809" y="323"/>
                    <a:pt x="842" y="175"/>
                  </a:cubicBezTo>
                  <a:cubicBezTo>
                    <a:pt x="862" y="83"/>
                    <a:pt x="786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478;p61"/>
            <p:cNvSpPr/>
            <p:nvPr/>
          </p:nvSpPr>
          <p:spPr>
            <a:xfrm>
              <a:off x="2490725" y="1899182"/>
              <a:ext cx="27237" cy="19234"/>
            </a:xfrm>
            <a:custGeom>
              <a:avLst/>
              <a:gdLst/>
              <a:ahLst/>
              <a:cxnLst/>
              <a:rect l="l" t="t" r="r" b="b"/>
              <a:pathLst>
                <a:path w="1181" h="834" extrusionOk="0">
                  <a:moveTo>
                    <a:pt x="937" y="1"/>
                  </a:moveTo>
                  <a:cubicBezTo>
                    <a:pt x="844" y="1"/>
                    <a:pt x="738" y="70"/>
                    <a:pt x="668" y="126"/>
                  </a:cubicBezTo>
                  <a:cubicBezTo>
                    <a:pt x="505" y="258"/>
                    <a:pt x="307" y="361"/>
                    <a:pt x="147" y="498"/>
                  </a:cubicBezTo>
                  <a:cubicBezTo>
                    <a:pt x="0" y="627"/>
                    <a:pt x="85" y="833"/>
                    <a:pt x="259" y="833"/>
                  </a:cubicBezTo>
                  <a:cubicBezTo>
                    <a:pt x="274" y="833"/>
                    <a:pt x="290" y="832"/>
                    <a:pt x="307" y="828"/>
                  </a:cubicBezTo>
                  <a:cubicBezTo>
                    <a:pt x="500" y="787"/>
                    <a:pt x="714" y="646"/>
                    <a:pt x="865" y="524"/>
                  </a:cubicBezTo>
                  <a:cubicBezTo>
                    <a:pt x="987" y="426"/>
                    <a:pt x="1181" y="262"/>
                    <a:pt x="1078" y="87"/>
                  </a:cubicBezTo>
                  <a:cubicBezTo>
                    <a:pt x="1042" y="24"/>
                    <a:pt x="992" y="1"/>
                    <a:pt x="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479;p61"/>
            <p:cNvSpPr/>
            <p:nvPr/>
          </p:nvSpPr>
          <p:spPr>
            <a:xfrm>
              <a:off x="2469461" y="1876857"/>
              <a:ext cx="26983" cy="16790"/>
            </a:xfrm>
            <a:custGeom>
              <a:avLst/>
              <a:gdLst/>
              <a:ahLst/>
              <a:cxnLst/>
              <a:rect l="l" t="t" r="r" b="b"/>
              <a:pathLst>
                <a:path w="1170" h="728" extrusionOk="0">
                  <a:moveTo>
                    <a:pt x="1051" y="1"/>
                  </a:moveTo>
                  <a:cubicBezTo>
                    <a:pt x="1045" y="1"/>
                    <a:pt x="1040" y="1"/>
                    <a:pt x="1034" y="2"/>
                  </a:cubicBezTo>
                  <a:cubicBezTo>
                    <a:pt x="711" y="59"/>
                    <a:pt x="449" y="306"/>
                    <a:pt x="156" y="439"/>
                  </a:cubicBezTo>
                  <a:cubicBezTo>
                    <a:pt x="1" y="508"/>
                    <a:pt x="49" y="728"/>
                    <a:pt x="201" y="728"/>
                  </a:cubicBezTo>
                  <a:cubicBezTo>
                    <a:pt x="217" y="728"/>
                    <a:pt x="234" y="725"/>
                    <a:pt x="251" y="720"/>
                  </a:cubicBezTo>
                  <a:cubicBezTo>
                    <a:pt x="574" y="633"/>
                    <a:pt x="993" y="500"/>
                    <a:pt x="1141" y="166"/>
                  </a:cubicBezTo>
                  <a:cubicBezTo>
                    <a:pt x="1169" y="102"/>
                    <a:pt x="1128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480;p61"/>
            <p:cNvSpPr/>
            <p:nvPr/>
          </p:nvSpPr>
          <p:spPr>
            <a:xfrm>
              <a:off x="2444830" y="1850497"/>
              <a:ext cx="28136" cy="11877"/>
            </a:xfrm>
            <a:custGeom>
              <a:avLst/>
              <a:gdLst/>
              <a:ahLst/>
              <a:cxnLst/>
              <a:rect l="l" t="t" r="r" b="b"/>
              <a:pathLst>
                <a:path w="1220" h="515" extrusionOk="0">
                  <a:moveTo>
                    <a:pt x="943" y="1"/>
                  </a:moveTo>
                  <a:cubicBezTo>
                    <a:pt x="942" y="1"/>
                    <a:pt x="940" y="1"/>
                    <a:pt x="939" y="1"/>
                  </a:cubicBezTo>
                  <a:cubicBezTo>
                    <a:pt x="658" y="5"/>
                    <a:pt x="369" y="164"/>
                    <a:pt x="118" y="270"/>
                  </a:cubicBezTo>
                  <a:cubicBezTo>
                    <a:pt x="1" y="322"/>
                    <a:pt x="14" y="515"/>
                    <a:pt x="148" y="515"/>
                  </a:cubicBezTo>
                  <a:cubicBezTo>
                    <a:pt x="153" y="515"/>
                    <a:pt x="158" y="514"/>
                    <a:pt x="163" y="514"/>
                  </a:cubicBezTo>
                  <a:cubicBezTo>
                    <a:pt x="452" y="484"/>
                    <a:pt x="791" y="475"/>
                    <a:pt x="1049" y="339"/>
                  </a:cubicBezTo>
                  <a:cubicBezTo>
                    <a:pt x="1219" y="248"/>
                    <a:pt x="1109" y="1"/>
                    <a:pt x="9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481;p61"/>
            <p:cNvSpPr/>
            <p:nvPr/>
          </p:nvSpPr>
          <p:spPr>
            <a:xfrm>
              <a:off x="2418262" y="1829879"/>
              <a:ext cx="30004" cy="9064"/>
            </a:xfrm>
            <a:custGeom>
              <a:avLst/>
              <a:gdLst/>
              <a:ahLst/>
              <a:cxnLst/>
              <a:rect l="l" t="t" r="r" b="b"/>
              <a:pathLst>
                <a:path w="1301" h="393" extrusionOk="0">
                  <a:moveTo>
                    <a:pt x="963" y="1"/>
                  </a:moveTo>
                  <a:cubicBezTo>
                    <a:pt x="845" y="1"/>
                    <a:pt x="720" y="30"/>
                    <a:pt x="608" y="43"/>
                  </a:cubicBezTo>
                  <a:cubicBezTo>
                    <a:pt x="437" y="66"/>
                    <a:pt x="270" y="97"/>
                    <a:pt x="106" y="149"/>
                  </a:cubicBezTo>
                  <a:cubicBezTo>
                    <a:pt x="0" y="180"/>
                    <a:pt x="0" y="362"/>
                    <a:pt x="118" y="374"/>
                  </a:cubicBezTo>
                  <a:cubicBezTo>
                    <a:pt x="224" y="387"/>
                    <a:pt x="329" y="393"/>
                    <a:pt x="434" y="393"/>
                  </a:cubicBezTo>
                  <a:cubicBezTo>
                    <a:pt x="510" y="393"/>
                    <a:pt x="585" y="390"/>
                    <a:pt x="662" y="385"/>
                  </a:cubicBezTo>
                  <a:cubicBezTo>
                    <a:pt x="841" y="370"/>
                    <a:pt x="1019" y="381"/>
                    <a:pt x="1175" y="294"/>
                  </a:cubicBezTo>
                  <a:cubicBezTo>
                    <a:pt x="1301" y="225"/>
                    <a:pt x="1232" y="58"/>
                    <a:pt x="1122" y="24"/>
                  </a:cubicBezTo>
                  <a:cubicBezTo>
                    <a:pt x="1071" y="7"/>
                    <a:pt x="1018" y="1"/>
                    <a:pt x="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482;p61"/>
            <p:cNvSpPr/>
            <p:nvPr/>
          </p:nvSpPr>
          <p:spPr>
            <a:xfrm>
              <a:off x="2502971" y="1836106"/>
              <a:ext cx="24285" cy="10632"/>
            </a:xfrm>
            <a:custGeom>
              <a:avLst/>
              <a:gdLst/>
              <a:ahLst/>
              <a:cxnLst/>
              <a:rect l="l" t="t" r="r" b="b"/>
              <a:pathLst>
                <a:path w="1053" h="461" extrusionOk="0">
                  <a:moveTo>
                    <a:pt x="814" y="0"/>
                  </a:moveTo>
                  <a:cubicBezTo>
                    <a:pt x="779" y="0"/>
                    <a:pt x="745" y="5"/>
                    <a:pt x="714" y="13"/>
                  </a:cubicBezTo>
                  <a:cubicBezTo>
                    <a:pt x="616" y="39"/>
                    <a:pt x="525" y="81"/>
                    <a:pt x="425" y="111"/>
                  </a:cubicBezTo>
                  <a:cubicBezTo>
                    <a:pt x="323" y="141"/>
                    <a:pt x="213" y="164"/>
                    <a:pt x="114" y="210"/>
                  </a:cubicBezTo>
                  <a:cubicBezTo>
                    <a:pt x="11" y="260"/>
                    <a:pt x="0" y="420"/>
                    <a:pt x="125" y="446"/>
                  </a:cubicBezTo>
                  <a:cubicBezTo>
                    <a:pt x="164" y="455"/>
                    <a:pt x="228" y="460"/>
                    <a:pt x="303" y="460"/>
                  </a:cubicBezTo>
                  <a:cubicBezTo>
                    <a:pt x="591" y="460"/>
                    <a:pt x="1052" y="383"/>
                    <a:pt x="1007" y="127"/>
                  </a:cubicBezTo>
                  <a:cubicBezTo>
                    <a:pt x="991" y="31"/>
                    <a:pt x="902" y="0"/>
                    <a:pt x="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483;p61"/>
            <p:cNvSpPr/>
            <p:nvPr/>
          </p:nvSpPr>
          <p:spPr>
            <a:xfrm>
              <a:off x="2511988" y="1859791"/>
              <a:ext cx="22993" cy="12661"/>
            </a:xfrm>
            <a:custGeom>
              <a:avLst/>
              <a:gdLst/>
              <a:ahLst/>
              <a:cxnLst/>
              <a:rect l="l" t="t" r="r" b="b"/>
              <a:pathLst>
                <a:path w="997" h="549" extrusionOk="0">
                  <a:moveTo>
                    <a:pt x="764" y="0"/>
                  </a:moveTo>
                  <a:cubicBezTo>
                    <a:pt x="518" y="0"/>
                    <a:pt x="259" y="195"/>
                    <a:pt x="73" y="339"/>
                  </a:cubicBezTo>
                  <a:cubicBezTo>
                    <a:pt x="0" y="401"/>
                    <a:pt x="21" y="549"/>
                    <a:pt x="125" y="549"/>
                  </a:cubicBezTo>
                  <a:cubicBezTo>
                    <a:pt x="130" y="549"/>
                    <a:pt x="136" y="549"/>
                    <a:pt x="141" y="548"/>
                  </a:cubicBezTo>
                  <a:cubicBezTo>
                    <a:pt x="396" y="514"/>
                    <a:pt x="711" y="465"/>
                    <a:pt x="894" y="270"/>
                  </a:cubicBezTo>
                  <a:cubicBezTo>
                    <a:pt x="997" y="164"/>
                    <a:pt x="897" y="0"/>
                    <a:pt x="7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484;p61"/>
            <p:cNvSpPr/>
            <p:nvPr/>
          </p:nvSpPr>
          <p:spPr>
            <a:xfrm>
              <a:off x="1782314" y="2004024"/>
              <a:ext cx="28505" cy="33002"/>
            </a:xfrm>
            <a:custGeom>
              <a:avLst/>
              <a:gdLst/>
              <a:ahLst/>
              <a:cxnLst/>
              <a:rect l="l" t="t" r="r" b="b"/>
              <a:pathLst>
                <a:path w="1236" h="1431" extrusionOk="0">
                  <a:moveTo>
                    <a:pt x="115" y="0"/>
                  </a:moveTo>
                  <a:cubicBezTo>
                    <a:pt x="56" y="0"/>
                    <a:pt x="1" y="55"/>
                    <a:pt x="19" y="130"/>
                  </a:cubicBezTo>
                  <a:cubicBezTo>
                    <a:pt x="125" y="598"/>
                    <a:pt x="540" y="1263"/>
                    <a:pt x="1007" y="1423"/>
                  </a:cubicBezTo>
                  <a:cubicBezTo>
                    <a:pt x="1023" y="1428"/>
                    <a:pt x="1038" y="1431"/>
                    <a:pt x="1053" y="1431"/>
                  </a:cubicBezTo>
                  <a:cubicBezTo>
                    <a:pt x="1170" y="1431"/>
                    <a:pt x="1235" y="1270"/>
                    <a:pt x="1179" y="1172"/>
                  </a:cubicBezTo>
                  <a:cubicBezTo>
                    <a:pt x="1056" y="978"/>
                    <a:pt x="844" y="841"/>
                    <a:pt x="688" y="670"/>
                  </a:cubicBezTo>
                  <a:cubicBezTo>
                    <a:pt x="509" y="472"/>
                    <a:pt x="365" y="251"/>
                    <a:pt x="198" y="42"/>
                  </a:cubicBezTo>
                  <a:cubicBezTo>
                    <a:pt x="174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485;p61"/>
            <p:cNvSpPr/>
            <p:nvPr/>
          </p:nvSpPr>
          <p:spPr>
            <a:xfrm>
              <a:off x="1808928" y="1991593"/>
              <a:ext cx="14737" cy="25207"/>
            </a:xfrm>
            <a:custGeom>
              <a:avLst/>
              <a:gdLst/>
              <a:ahLst/>
              <a:cxnLst/>
              <a:rect l="l" t="t" r="r" b="b"/>
              <a:pathLst>
                <a:path w="639" h="1093" extrusionOk="0">
                  <a:moveTo>
                    <a:pt x="94" y="0"/>
                  </a:moveTo>
                  <a:cubicBezTo>
                    <a:pt x="48" y="0"/>
                    <a:pt x="1" y="33"/>
                    <a:pt x="5" y="88"/>
                  </a:cubicBezTo>
                  <a:cubicBezTo>
                    <a:pt x="36" y="411"/>
                    <a:pt x="127" y="893"/>
                    <a:pt x="427" y="1076"/>
                  </a:cubicBezTo>
                  <a:cubicBezTo>
                    <a:pt x="446" y="1087"/>
                    <a:pt x="466" y="1092"/>
                    <a:pt x="485" y="1092"/>
                  </a:cubicBezTo>
                  <a:cubicBezTo>
                    <a:pt x="567" y="1092"/>
                    <a:pt x="638" y="996"/>
                    <a:pt x="613" y="913"/>
                  </a:cubicBezTo>
                  <a:cubicBezTo>
                    <a:pt x="572" y="772"/>
                    <a:pt x="453" y="658"/>
                    <a:pt x="381" y="528"/>
                  </a:cubicBezTo>
                  <a:cubicBezTo>
                    <a:pt x="290" y="380"/>
                    <a:pt x="222" y="225"/>
                    <a:pt x="172" y="57"/>
                  </a:cubicBezTo>
                  <a:cubicBezTo>
                    <a:pt x="161" y="18"/>
                    <a:pt x="128" y="0"/>
                    <a:pt x="9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486;p61"/>
            <p:cNvSpPr/>
            <p:nvPr/>
          </p:nvSpPr>
          <p:spPr>
            <a:xfrm>
              <a:off x="1789579" y="1941132"/>
              <a:ext cx="9294" cy="24631"/>
            </a:xfrm>
            <a:custGeom>
              <a:avLst/>
              <a:gdLst/>
              <a:ahLst/>
              <a:cxnLst/>
              <a:rect l="l" t="t" r="r" b="b"/>
              <a:pathLst>
                <a:path w="403" h="1068" extrusionOk="0">
                  <a:moveTo>
                    <a:pt x="140" y="1"/>
                  </a:moveTo>
                  <a:cubicBezTo>
                    <a:pt x="88" y="1"/>
                    <a:pt x="38" y="30"/>
                    <a:pt x="30" y="93"/>
                  </a:cubicBezTo>
                  <a:cubicBezTo>
                    <a:pt x="0" y="405"/>
                    <a:pt x="8" y="839"/>
                    <a:pt x="285" y="1051"/>
                  </a:cubicBezTo>
                  <a:cubicBezTo>
                    <a:pt x="299" y="1062"/>
                    <a:pt x="315" y="1067"/>
                    <a:pt x="329" y="1067"/>
                  </a:cubicBezTo>
                  <a:cubicBezTo>
                    <a:pt x="363" y="1067"/>
                    <a:pt x="393" y="1038"/>
                    <a:pt x="395" y="998"/>
                  </a:cubicBezTo>
                  <a:cubicBezTo>
                    <a:pt x="403" y="865"/>
                    <a:pt x="365" y="716"/>
                    <a:pt x="343" y="588"/>
                  </a:cubicBezTo>
                  <a:cubicBezTo>
                    <a:pt x="316" y="428"/>
                    <a:pt x="278" y="276"/>
                    <a:pt x="270" y="112"/>
                  </a:cubicBezTo>
                  <a:cubicBezTo>
                    <a:pt x="266" y="41"/>
                    <a:pt x="201" y="1"/>
                    <a:pt x="14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487;p61"/>
            <p:cNvSpPr/>
            <p:nvPr/>
          </p:nvSpPr>
          <p:spPr>
            <a:xfrm>
              <a:off x="1748873" y="1956008"/>
              <a:ext cx="13953" cy="24562"/>
            </a:xfrm>
            <a:custGeom>
              <a:avLst/>
              <a:gdLst/>
              <a:ahLst/>
              <a:cxnLst/>
              <a:rect l="l" t="t" r="r" b="b"/>
              <a:pathLst>
                <a:path w="605" h="1065" extrusionOk="0">
                  <a:moveTo>
                    <a:pt x="144" y="0"/>
                  </a:moveTo>
                  <a:cubicBezTo>
                    <a:pt x="80" y="0"/>
                    <a:pt x="14" y="58"/>
                    <a:pt x="9" y="132"/>
                  </a:cubicBezTo>
                  <a:cubicBezTo>
                    <a:pt x="1" y="311"/>
                    <a:pt x="54" y="475"/>
                    <a:pt x="119" y="642"/>
                  </a:cubicBezTo>
                  <a:cubicBezTo>
                    <a:pt x="179" y="798"/>
                    <a:pt x="233" y="950"/>
                    <a:pt x="378" y="1045"/>
                  </a:cubicBezTo>
                  <a:cubicBezTo>
                    <a:pt x="399" y="1059"/>
                    <a:pt x="422" y="1065"/>
                    <a:pt x="444" y="1065"/>
                  </a:cubicBezTo>
                  <a:cubicBezTo>
                    <a:pt x="527" y="1065"/>
                    <a:pt x="605" y="980"/>
                    <a:pt x="602" y="896"/>
                  </a:cubicBezTo>
                  <a:cubicBezTo>
                    <a:pt x="594" y="737"/>
                    <a:pt x="488" y="612"/>
                    <a:pt x="427" y="471"/>
                  </a:cubicBezTo>
                  <a:cubicBezTo>
                    <a:pt x="362" y="330"/>
                    <a:pt x="316" y="189"/>
                    <a:pt x="237" y="57"/>
                  </a:cubicBezTo>
                  <a:cubicBezTo>
                    <a:pt x="213" y="17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488;p61"/>
            <p:cNvSpPr/>
            <p:nvPr/>
          </p:nvSpPr>
          <p:spPr>
            <a:xfrm>
              <a:off x="1753001" y="1923328"/>
              <a:ext cx="10609" cy="18473"/>
            </a:xfrm>
            <a:custGeom>
              <a:avLst/>
              <a:gdLst/>
              <a:ahLst/>
              <a:cxnLst/>
              <a:rect l="l" t="t" r="r" b="b"/>
              <a:pathLst>
                <a:path w="460" h="801" extrusionOk="0">
                  <a:moveTo>
                    <a:pt x="100" y="0"/>
                  </a:moveTo>
                  <a:cubicBezTo>
                    <a:pt x="49" y="0"/>
                    <a:pt x="0" y="43"/>
                    <a:pt x="23" y="109"/>
                  </a:cubicBezTo>
                  <a:cubicBezTo>
                    <a:pt x="65" y="230"/>
                    <a:pt x="111" y="351"/>
                    <a:pt x="153" y="470"/>
                  </a:cubicBezTo>
                  <a:cubicBezTo>
                    <a:pt x="191" y="580"/>
                    <a:pt x="218" y="690"/>
                    <a:pt x="297" y="774"/>
                  </a:cubicBezTo>
                  <a:cubicBezTo>
                    <a:pt x="315" y="792"/>
                    <a:pt x="335" y="800"/>
                    <a:pt x="356" y="800"/>
                  </a:cubicBezTo>
                  <a:cubicBezTo>
                    <a:pt x="408" y="800"/>
                    <a:pt x="459" y="751"/>
                    <a:pt x="457" y="694"/>
                  </a:cubicBezTo>
                  <a:cubicBezTo>
                    <a:pt x="453" y="584"/>
                    <a:pt x="388" y="481"/>
                    <a:pt x="339" y="382"/>
                  </a:cubicBezTo>
                  <a:cubicBezTo>
                    <a:pt x="290" y="272"/>
                    <a:pt x="237" y="162"/>
                    <a:pt x="183" y="55"/>
                  </a:cubicBezTo>
                  <a:cubicBezTo>
                    <a:pt x="165" y="17"/>
                    <a:pt x="132" y="0"/>
                    <a:pt x="10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489;p61"/>
            <p:cNvSpPr/>
            <p:nvPr/>
          </p:nvSpPr>
          <p:spPr>
            <a:xfrm>
              <a:off x="1769007" y="1894200"/>
              <a:ext cx="11393" cy="22163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28" y="0"/>
                  </a:moveTo>
                  <a:cubicBezTo>
                    <a:pt x="64" y="0"/>
                    <a:pt x="1" y="56"/>
                    <a:pt x="22" y="140"/>
                  </a:cubicBezTo>
                  <a:cubicBezTo>
                    <a:pt x="90" y="391"/>
                    <a:pt x="131" y="687"/>
                    <a:pt x="276" y="912"/>
                  </a:cubicBezTo>
                  <a:cubicBezTo>
                    <a:pt x="298" y="946"/>
                    <a:pt x="332" y="961"/>
                    <a:pt x="367" y="961"/>
                  </a:cubicBezTo>
                  <a:cubicBezTo>
                    <a:pt x="429" y="961"/>
                    <a:pt x="494" y="912"/>
                    <a:pt x="489" y="839"/>
                  </a:cubicBezTo>
                  <a:cubicBezTo>
                    <a:pt x="470" y="577"/>
                    <a:pt x="326" y="310"/>
                    <a:pt x="227" y="71"/>
                  </a:cubicBezTo>
                  <a:cubicBezTo>
                    <a:pt x="208" y="22"/>
                    <a:pt x="168" y="0"/>
                    <a:pt x="12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490;p61"/>
            <p:cNvSpPr/>
            <p:nvPr/>
          </p:nvSpPr>
          <p:spPr>
            <a:xfrm>
              <a:off x="1787088" y="1863043"/>
              <a:ext cx="12223" cy="30535"/>
            </a:xfrm>
            <a:custGeom>
              <a:avLst/>
              <a:gdLst/>
              <a:ahLst/>
              <a:cxnLst/>
              <a:rect l="l" t="t" r="r" b="b"/>
              <a:pathLst>
                <a:path w="530" h="1324" extrusionOk="0">
                  <a:moveTo>
                    <a:pt x="48" y="1"/>
                  </a:moveTo>
                  <a:cubicBezTo>
                    <a:pt x="24" y="1"/>
                    <a:pt x="1" y="17"/>
                    <a:pt x="5" y="46"/>
                  </a:cubicBezTo>
                  <a:cubicBezTo>
                    <a:pt x="36" y="247"/>
                    <a:pt x="63" y="452"/>
                    <a:pt x="97" y="654"/>
                  </a:cubicBezTo>
                  <a:cubicBezTo>
                    <a:pt x="128" y="844"/>
                    <a:pt x="112" y="1054"/>
                    <a:pt x="184" y="1232"/>
                  </a:cubicBezTo>
                  <a:cubicBezTo>
                    <a:pt x="206" y="1293"/>
                    <a:pt x="262" y="1323"/>
                    <a:pt x="316" y="1323"/>
                  </a:cubicBezTo>
                  <a:cubicBezTo>
                    <a:pt x="374" y="1323"/>
                    <a:pt x="431" y="1289"/>
                    <a:pt x="447" y="1221"/>
                  </a:cubicBezTo>
                  <a:cubicBezTo>
                    <a:pt x="530" y="826"/>
                    <a:pt x="298" y="338"/>
                    <a:pt x="86" y="19"/>
                  </a:cubicBezTo>
                  <a:cubicBezTo>
                    <a:pt x="77" y="6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491;p61"/>
            <p:cNvSpPr/>
            <p:nvPr/>
          </p:nvSpPr>
          <p:spPr>
            <a:xfrm>
              <a:off x="1714925" y="1882323"/>
              <a:ext cx="13284" cy="31319"/>
            </a:xfrm>
            <a:custGeom>
              <a:avLst/>
              <a:gdLst/>
              <a:ahLst/>
              <a:cxnLst/>
              <a:rect l="l" t="t" r="r" b="b"/>
              <a:pathLst>
                <a:path w="576" h="1358" extrusionOk="0">
                  <a:moveTo>
                    <a:pt x="120" y="0"/>
                  </a:moveTo>
                  <a:cubicBezTo>
                    <a:pt x="61" y="0"/>
                    <a:pt x="1" y="41"/>
                    <a:pt x="9" y="111"/>
                  </a:cubicBezTo>
                  <a:cubicBezTo>
                    <a:pt x="47" y="514"/>
                    <a:pt x="116" y="959"/>
                    <a:pt x="340" y="1301"/>
                  </a:cubicBezTo>
                  <a:cubicBezTo>
                    <a:pt x="367" y="1341"/>
                    <a:pt x="401" y="1357"/>
                    <a:pt x="434" y="1357"/>
                  </a:cubicBezTo>
                  <a:cubicBezTo>
                    <a:pt x="506" y="1357"/>
                    <a:pt x="576" y="1280"/>
                    <a:pt x="560" y="1194"/>
                  </a:cubicBezTo>
                  <a:cubicBezTo>
                    <a:pt x="484" y="815"/>
                    <a:pt x="317" y="450"/>
                    <a:pt x="218" y="73"/>
                  </a:cubicBezTo>
                  <a:cubicBezTo>
                    <a:pt x="205" y="23"/>
                    <a:pt x="163" y="0"/>
                    <a:pt x="12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492;p61"/>
            <p:cNvSpPr/>
            <p:nvPr/>
          </p:nvSpPr>
          <p:spPr>
            <a:xfrm>
              <a:off x="1737734" y="1874182"/>
              <a:ext cx="11739" cy="26637"/>
            </a:xfrm>
            <a:custGeom>
              <a:avLst/>
              <a:gdLst/>
              <a:ahLst/>
              <a:cxnLst/>
              <a:rect l="l" t="t" r="r" b="b"/>
              <a:pathLst>
                <a:path w="509" h="1155" extrusionOk="0">
                  <a:moveTo>
                    <a:pt x="139" y="1"/>
                  </a:moveTo>
                  <a:cubicBezTo>
                    <a:pt x="72" y="1"/>
                    <a:pt x="0" y="50"/>
                    <a:pt x="5" y="129"/>
                  </a:cubicBezTo>
                  <a:cubicBezTo>
                    <a:pt x="27" y="471"/>
                    <a:pt x="73" y="863"/>
                    <a:pt x="317" y="1126"/>
                  </a:cubicBezTo>
                  <a:cubicBezTo>
                    <a:pt x="336" y="1146"/>
                    <a:pt x="360" y="1155"/>
                    <a:pt x="385" y="1155"/>
                  </a:cubicBezTo>
                  <a:cubicBezTo>
                    <a:pt x="446" y="1155"/>
                    <a:pt x="509" y="1100"/>
                    <a:pt x="503" y="1034"/>
                  </a:cubicBezTo>
                  <a:cubicBezTo>
                    <a:pt x="484" y="711"/>
                    <a:pt x="324" y="396"/>
                    <a:pt x="248" y="84"/>
                  </a:cubicBezTo>
                  <a:cubicBezTo>
                    <a:pt x="234" y="26"/>
                    <a:pt x="188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493;p61"/>
            <p:cNvSpPr/>
            <p:nvPr/>
          </p:nvSpPr>
          <p:spPr>
            <a:xfrm>
              <a:off x="1758675" y="1838596"/>
              <a:ext cx="10055" cy="20825"/>
            </a:xfrm>
            <a:custGeom>
              <a:avLst/>
              <a:gdLst/>
              <a:ahLst/>
              <a:cxnLst/>
              <a:rect l="l" t="t" r="r" b="b"/>
              <a:pathLst>
                <a:path w="436" h="903" extrusionOk="0">
                  <a:moveTo>
                    <a:pt x="145" y="1"/>
                  </a:moveTo>
                  <a:cubicBezTo>
                    <a:pt x="73" y="1"/>
                    <a:pt x="0" y="51"/>
                    <a:pt x="14" y="136"/>
                  </a:cubicBezTo>
                  <a:cubicBezTo>
                    <a:pt x="32" y="261"/>
                    <a:pt x="44" y="387"/>
                    <a:pt x="63" y="517"/>
                  </a:cubicBezTo>
                  <a:cubicBezTo>
                    <a:pt x="70" y="570"/>
                    <a:pt x="70" y="638"/>
                    <a:pt x="89" y="688"/>
                  </a:cubicBezTo>
                  <a:cubicBezTo>
                    <a:pt x="109" y="741"/>
                    <a:pt x="151" y="772"/>
                    <a:pt x="173" y="824"/>
                  </a:cubicBezTo>
                  <a:cubicBezTo>
                    <a:pt x="198" y="877"/>
                    <a:pt x="247" y="903"/>
                    <a:pt x="295" y="903"/>
                  </a:cubicBezTo>
                  <a:cubicBezTo>
                    <a:pt x="357" y="903"/>
                    <a:pt x="416" y="860"/>
                    <a:pt x="416" y="779"/>
                  </a:cubicBezTo>
                  <a:cubicBezTo>
                    <a:pt x="412" y="722"/>
                    <a:pt x="435" y="680"/>
                    <a:pt x="435" y="623"/>
                  </a:cubicBezTo>
                  <a:cubicBezTo>
                    <a:pt x="432" y="570"/>
                    <a:pt x="401" y="505"/>
                    <a:pt x="386" y="456"/>
                  </a:cubicBezTo>
                  <a:cubicBezTo>
                    <a:pt x="348" y="330"/>
                    <a:pt x="306" y="209"/>
                    <a:pt x="268" y="87"/>
                  </a:cubicBezTo>
                  <a:cubicBezTo>
                    <a:pt x="250" y="28"/>
                    <a:pt x="198" y="1"/>
                    <a:pt x="14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494;p61"/>
            <p:cNvSpPr/>
            <p:nvPr/>
          </p:nvSpPr>
          <p:spPr>
            <a:xfrm>
              <a:off x="1716609" y="1797084"/>
              <a:ext cx="15014" cy="33787"/>
            </a:xfrm>
            <a:custGeom>
              <a:avLst/>
              <a:gdLst/>
              <a:ahLst/>
              <a:cxnLst/>
              <a:rect l="l" t="t" r="r" b="b"/>
              <a:pathLst>
                <a:path w="651" h="1465" extrusionOk="0">
                  <a:moveTo>
                    <a:pt x="475" y="1"/>
                  </a:moveTo>
                  <a:cubicBezTo>
                    <a:pt x="433" y="1"/>
                    <a:pt x="390" y="21"/>
                    <a:pt x="362" y="70"/>
                  </a:cubicBezTo>
                  <a:cubicBezTo>
                    <a:pt x="255" y="268"/>
                    <a:pt x="168" y="473"/>
                    <a:pt x="99" y="689"/>
                  </a:cubicBezTo>
                  <a:cubicBezTo>
                    <a:pt x="69" y="789"/>
                    <a:pt x="43" y="891"/>
                    <a:pt x="27" y="998"/>
                  </a:cubicBezTo>
                  <a:cubicBezTo>
                    <a:pt x="1" y="1131"/>
                    <a:pt x="24" y="1214"/>
                    <a:pt x="39" y="1351"/>
                  </a:cubicBezTo>
                  <a:cubicBezTo>
                    <a:pt x="47" y="1424"/>
                    <a:pt x="107" y="1465"/>
                    <a:pt x="166" y="1465"/>
                  </a:cubicBezTo>
                  <a:cubicBezTo>
                    <a:pt x="216" y="1465"/>
                    <a:pt x="266" y="1435"/>
                    <a:pt x="282" y="1370"/>
                  </a:cubicBezTo>
                  <a:cubicBezTo>
                    <a:pt x="301" y="1279"/>
                    <a:pt x="339" y="1195"/>
                    <a:pt x="355" y="1100"/>
                  </a:cubicBezTo>
                  <a:cubicBezTo>
                    <a:pt x="369" y="998"/>
                    <a:pt x="381" y="891"/>
                    <a:pt x="404" y="789"/>
                  </a:cubicBezTo>
                  <a:cubicBezTo>
                    <a:pt x="446" y="583"/>
                    <a:pt x="515" y="382"/>
                    <a:pt x="601" y="191"/>
                  </a:cubicBezTo>
                  <a:cubicBezTo>
                    <a:pt x="650" y="87"/>
                    <a:pt x="563" y="1"/>
                    <a:pt x="47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95;p61"/>
            <p:cNvSpPr/>
            <p:nvPr/>
          </p:nvSpPr>
          <p:spPr>
            <a:xfrm>
              <a:off x="1761604" y="1791964"/>
              <a:ext cx="10632" cy="33394"/>
            </a:xfrm>
            <a:custGeom>
              <a:avLst/>
              <a:gdLst/>
              <a:ahLst/>
              <a:cxnLst/>
              <a:rect l="l" t="t" r="r" b="b"/>
              <a:pathLst>
                <a:path w="461" h="1448" extrusionOk="0">
                  <a:moveTo>
                    <a:pt x="204" y="0"/>
                  </a:moveTo>
                  <a:cubicBezTo>
                    <a:pt x="145" y="0"/>
                    <a:pt x="87" y="35"/>
                    <a:pt x="69" y="109"/>
                  </a:cubicBezTo>
                  <a:cubicBezTo>
                    <a:pt x="15" y="326"/>
                    <a:pt x="1" y="554"/>
                    <a:pt x="4" y="774"/>
                  </a:cubicBezTo>
                  <a:cubicBezTo>
                    <a:pt x="8" y="885"/>
                    <a:pt x="15" y="999"/>
                    <a:pt x="31" y="1105"/>
                  </a:cubicBezTo>
                  <a:cubicBezTo>
                    <a:pt x="46" y="1220"/>
                    <a:pt x="99" y="1284"/>
                    <a:pt x="149" y="1383"/>
                  </a:cubicBezTo>
                  <a:cubicBezTo>
                    <a:pt x="170" y="1427"/>
                    <a:pt x="214" y="1447"/>
                    <a:pt x="261" y="1447"/>
                  </a:cubicBezTo>
                  <a:cubicBezTo>
                    <a:pt x="329" y="1447"/>
                    <a:pt x="402" y="1404"/>
                    <a:pt x="411" y="1334"/>
                  </a:cubicBezTo>
                  <a:cubicBezTo>
                    <a:pt x="461" y="946"/>
                    <a:pt x="388" y="523"/>
                    <a:pt x="350" y="132"/>
                  </a:cubicBezTo>
                  <a:cubicBezTo>
                    <a:pt x="342" y="46"/>
                    <a:pt x="273" y="0"/>
                    <a:pt x="20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96;p61"/>
            <p:cNvSpPr/>
            <p:nvPr/>
          </p:nvSpPr>
          <p:spPr>
            <a:xfrm>
              <a:off x="1789048" y="1762675"/>
              <a:ext cx="12408" cy="31619"/>
            </a:xfrm>
            <a:custGeom>
              <a:avLst/>
              <a:gdLst/>
              <a:ahLst/>
              <a:cxnLst/>
              <a:rect l="l" t="t" r="r" b="b"/>
              <a:pathLst>
                <a:path w="538" h="1371" extrusionOk="0">
                  <a:moveTo>
                    <a:pt x="378" y="1"/>
                  </a:moveTo>
                  <a:cubicBezTo>
                    <a:pt x="321" y="1"/>
                    <a:pt x="267" y="35"/>
                    <a:pt x="251" y="113"/>
                  </a:cubicBezTo>
                  <a:cubicBezTo>
                    <a:pt x="171" y="474"/>
                    <a:pt x="1" y="923"/>
                    <a:pt x="103" y="1291"/>
                  </a:cubicBezTo>
                  <a:cubicBezTo>
                    <a:pt x="118" y="1347"/>
                    <a:pt x="161" y="1370"/>
                    <a:pt x="207" y="1370"/>
                  </a:cubicBezTo>
                  <a:cubicBezTo>
                    <a:pt x="252" y="1370"/>
                    <a:pt x="301" y="1347"/>
                    <a:pt x="327" y="1307"/>
                  </a:cubicBezTo>
                  <a:cubicBezTo>
                    <a:pt x="525" y="1003"/>
                    <a:pt x="494" y="524"/>
                    <a:pt x="529" y="170"/>
                  </a:cubicBezTo>
                  <a:cubicBezTo>
                    <a:pt x="538" y="66"/>
                    <a:pt x="456" y="1"/>
                    <a:pt x="37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97;p61"/>
            <p:cNvSpPr/>
            <p:nvPr/>
          </p:nvSpPr>
          <p:spPr>
            <a:xfrm>
              <a:off x="1762826" y="1743971"/>
              <a:ext cx="10332" cy="23777"/>
            </a:xfrm>
            <a:custGeom>
              <a:avLst/>
              <a:gdLst/>
              <a:ahLst/>
              <a:cxnLst/>
              <a:rect l="l" t="t" r="r" b="b"/>
              <a:pathLst>
                <a:path w="448" h="1031" extrusionOk="0">
                  <a:moveTo>
                    <a:pt x="310" y="1"/>
                  </a:moveTo>
                  <a:cubicBezTo>
                    <a:pt x="258" y="1"/>
                    <a:pt x="204" y="30"/>
                    <a:pt x="183" y="95"/>
                  </a:cubicBezTo>
                  <a:cubicBezTo>
                    <a:pt x="137" y="240"/>
                    <a:pt x="76" y="384"/>
                    <a:pt x="39" y="528"/>
                  </a:cubicBezTo>
                  <a:cubicBezTo>
                    <a:pt x="1" y="662"/>
                    <a:pt x="4" y="814"/>
                    <a:pt x="12" y="955"/>
                  </a:cubicBezTo>
                  <a:cubicBezTo>
                    <a:pt x="14" y="1004"/>
                    <a:pt x="52" y="1031"/>
                    <a:pt x="92" y="1031"/>
                  </a:cubicBezTo>
                  <a:cubicBezTo>
                    <a:pt x="122" y="1031"/>
                    <a:pt x="154" y="1016"/>
                    <a:pt x="171" y="985"/>
                  </a:cubicBezTo>
                  <a:cubicBezTo>
                    <a:pt x="244" y="867"/>
                    <a:pt x="320" y="730"/>
                    <a:pt x="350" y="597"/>
                  </a:cubicBezTo>
                  <a:cubicBezTo>
                    <a:pt x="385" y="449"/>
                    <a:pt x="404" y="297"/>
                    <a:pt x="430" y="149"/>
                  </a:cubicBezTo>
                  <a:cubicBezTo>
                    <a:pt x="448" y="55"/>
                    <a:pt x="380" y="1"/>
                    <a:pt x="31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98;p61"/>
            <p:cNvSpPr/>
            <p:nvPr/>
          </p:nvSpPr>
          <p:spPr>
            <a:xfrm>
              <a:off x="1731161" y="1727804"/>
              <a:ext cx="15014" cy="33164"/>
            </a:xfrm>
            <a:custGeom>
              <a:avLst/>
              <a:gdLst/>
              <a:ahLst/>
              <a:cxnLst/>
              <a:rect l="l" t="t" r="r" b="b"/>
              <a:pathLst>
                <a:path w="651" h="1438" extrusionOk="0">
                  <a:moveTo>
                    <a:pt x="557" y="1"/>
                  </a:moveTo>
                  <a:cubicBezTo>
                    <a:pt x="524" y="1"/>
                    <a:pt x="491" y="20"/>
                    <a:pt x="480" y="62"/>
                  </a:cubicBezTo>
                  <a:cubicBezTo>
                    <a:pt x="431" y="291"/>
                    <a:pt x="332" y="511"/>
                    <a:pt x="240" y="720"/>
                  </a:cubicBezTo>
                  <a:cubicBezTo>
                    <a:pt x="157" y="914"/>
                    <a:pt x="47" y="1093"/>
                    <a:pt x="9" y="1302"/>
                  </a:cubicBezTo>
                  <a:cubicBezTo>
                    <a:pt x="0" y="1366"/>
                    <a:pt x="59" y="1437"/>
                    <a:pt x="123" y="1437"/>
                  </a:cubicBezTo>
                  <a:cubicBezTo>
                    <a:pt x="142" y="1437"/>
                    <a:pt x="162" y="1431"/>
                    <a:pt x="180" y="1416"/>
                  </a:cubicBezTo>
                  <a:cubicBezTo>
                    <a:pt x="549" y="1104"/>
                    <a:pt x="594" y="545"/>
                    <a:pt x="644" y="97"/>
                  </a:cubicBezTo>
                  <a:cubicBezTo>
                    <a:pt x="650" y="37"/>
                    <a:pt x="603" y="1"/>
                    <a:pt x="55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99;p61"/>
            <p:cNvSpPr/>
            <p:nvPr/>
          </p:nvSpPr>
          <p:spPr>
            <a:xfrm>
              <a:off x="1767646" y="1679488"/>
              <a:ext cx="13353" cy="32726"/>
            </a:xfrm>
            <a:custGeom>
              <a:avLst/>
              <a:gdLst/>
              <a:ahLst/>
              <a:cxnLst/>
              <a:rect l="l" t="t" r="r" b="b"/>
              <a:pathLst>
                <a:path w="579" h="1419" extrusionOk="0">
                  <a:moveTo>
                    <a:pt x="463" y="0"/>
                  </a:moveTo>
                  <a:cubicBezTo>
                    <a:pt x="424" y="0"/>
                    <a:pt x="386" y="23"/>
                    <a:pt x="373" y="71"/>
                  </a:cubicBezTo>
                  <a:cubicBezTo>
                    <a:pt x="324" y="294"/>
                    <a:pt x="255" y="511"/>
                    <a:pt x="183" y="728"/>
                  </a:cubicBezTo>
                  <a:cubicBezTo>
                    <a:pt x="115" y="926"/>
                    <a:pt x="1" y="1097"/>
                    <a:pt x="23" y="1313"/>
                  </a:cubicBezTo>
                  <a:cubicBezTo>
                    <a:pt x="32" y="1377"/>
                    <a:pt x="81" y="1419"/>
                    <a:pt x="136" y="1419"/>
                  </a:cubicBezTo>
                  <a:cubicBezTo>
                    <a:pt x="157" y="1419"/>
                    <a:pt x="178" y="1413"/>
                    <a:pt x="199" y="1401"/>
                  </a:cubicBezTo>
                  <a:cubicBezTo>
                    <a:pt x="408" y="1280"/>
                    <a:pt x="457" y="1040"/>
                    <a:pt x="514" y="819"/>
                  </a:cubicBezTo>
                  <a:cubicBezTo>
                    <a:pt x="575" y="580"/>
                    <a:pt x="578" y="332"/>
                    <a:pt x="555" y="85"/>
                  </a:cubicBezTo>
                  <a:cubicBezTo>
                    <a:pt x="551" y="30"/>
                    <a:pt x="507" y="0"/>
                    <a:pt x="463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500;p61"/>
            <p:cNvSpPr/>
            <p:nvPr/>
          </p:nvSpPr>
          <p:spPr>
            <a:xfrm>
              <a:off x="1792992" y="1707186"/>
              <a:ext cx="6596" cy="23478"/>
            </a:xfrm>
            <a:custGeom>
              <a:avLst/>
              <a:gdLst/>
              <a:ahLst/>
              <a:cxnLst/>
              <a:rect l="l" t="t" r="r" b="b"/>
              <a:pathLst>
                <a:path w="286" h="1018" extrusionOk="0">
                  <a:moveTo>
                    <a:pt x="172" y="1"/>
                  </a:moveTo>
                  <a:cubicBezTo>
                    <a:pt x="132" y="1"/>
                    <a:pt x="93" y="23"/>
                    <a:pt x="88" y="70"/>
                  </a:cubicBezTo>
                  <a:cubicBezTo>
                    <a:pt x="69" y="219"/>
                    <a:pt x="42" y="363"/>
                    <a:pt x="35" y="512"/>
                  </a:cubicBezTo>
                  <a:cubicBezTo>
                    <a:pt x="23" y="653"/>
                    <a:pt x="0" y="816"/>
                    <a:pt x="42" y="953"/>
                  </a:cubicBezTo>
                  <a:cubicBezTo>
                    <a:pt x="57" y="994"/>
                    <a:pt x="99" y="1017"/>
                    <a:pt x="140" y="1017"/>
                  </a:cubicBezTo>
                  <a:cubicBezTo>
                    <a:pt x="175" y="1017"/>
                    <a:pt x="209" y="1000"/>
                    <a:pt x="225" y="964"/>
                  </a:cubicBezTo>
                  <a:cubicBezTo>
                    <a:pt x="278" y="839"/>
                    <a:pt x="270" y="695"/>
                    <a:pt x="278" y="558"/>
                  </a:cubicBezTo>
                  <a:cubicBezTo>
                    <a:pt x="286" y="402"/>
                    <a:pt x="274" y="246"/>
                    <a:pt x="267" y="86"/>
                  </a:cubicBezTo>
                  <a:cubicBezTo>
                    <a:pt x="267" y="31"/>
                    <a:pt x="219" y="1"/>
                    <a:pt x="17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501;p61"/>
            <p:cNvSpPr/>
            <p:nvPr/>
          </p:nvSpPr>
          <p:spPr>
            <a:xfrm>
              <a:off x="1812895" y="1711568"/>
              <a:ext cx="9663" cy="24400"/>
            </a:xfrm>
            <a:custGeom>
              <a:avLst/>
              <a:gdLst/>
              <a:ahLst/>
              <a:cxnLst/>
              <a:rect l="l" t="t" r="r" b="b"/>
              <a:pathLst>
                <a:path w="419" h="1058" extrusionOk="0">
                  <a:moveTo>
                    <a:pt x="178" y="0"/>
                  </a:moveTo>
                  <a:cubicBezTo>
                    <a:pt x="136" y="0"/>
                    <a:pt x="90" y="33"/>
                    <a:pt x="88" y="82"/>
                  </a:cubicBezTo>
                  <a:cubicBezTo>
                    <a:pt x="84" y="375"/>
                    <a:pt x="0" y="710"/>
                    <a:pt x="99" y="991"/>
                  </a:cubicBezTo>
                  <a:cubicBezTo>
                    <a:pt x="114" y="1034"/>
                    <a:pt x="154" y="1057"/>
                    <a:pt x="194" y="1057"/>
                  </a:cubicBezTo>
                  <a:cubicBezTo>
                    <a:pt x="228" y="1057"/>
                    <a:pt x="261" y="1041"/>
                    <a:pt x="278" y="1006"/>
                  </a:cubicBezTo>
                  <a:cubicBezTo>
                    <a:pt x="418" y="710"/>
                    <a:pt x="316" y="352"/>
                    <a:pt x="244" y="52"/>
                  </a:cubicBezTo>
                  <a:cubicBezTo>
                    <a:pt x="235" y="16"/>
                    <a:pt x="207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502;p61"/>
            <p:cNvSpPr/>
            <p:nvPr/>
          </p:nvSpPr>
          <p:spPr>
            <a:xfrm>
              <a:off x="1818983" y="1657441"/>
              <a:ext cx="10678" cy="27929"/>
            </a:xfrm>
            <a:custGeom>
              <a:avLst/>
              <a:gdLst/>
              <a:ahLst/>
              <a:cxnLst/>
              <a:rect l="l" t="t" r="r" b="b"/>
              <a:pathLst>
                <a:path w="463" h="1211" extrusionOk="0">
                  <a:moveTo>
                    <a:pt x="151" y="1"/>
                  </a:moveTo>
                  <a:cubicBezTo>
                    <a:pt x="86" y="1"/>
                    <a:pt x="23" y="57"/>
                    <a:pt x="45" y="144"/>
                  </a:cubicBezTo>
                  <a:cubicBezTo>
                    <a:pt x="117" y="475"/>
                    <a:pt x="14" y="790"/>
                    <a:pt x="3" y="1118"/>
                  </a:cubicBezTo>
                  <a:cubicBezTo>
                    <a:pt x="0" y="1178"/>
                    <a:pt x="50" y="1211"/>
                    <a:pt x="102" y="1211"/>
                  </a:cubicBezTo>
                  <a:cubicBezTo>
                    <a:pt x="131" y="1211"/>
                    <a:pt x="161" y="1200"/>
                    <a:pt x="182" y="1178"/>
                  </a:cubicBezTo>
                  <a:cubicBezTo>
                    <a:pt x="463" y="881"/>
                    <a:pt x="398" y="414"/>
                    <a:pt x="254" y="72"/>
                  </a:cubicBezTo>
                  <a:cubicBezTo>
                    <a:pt x="232" y="23"/>
                    <a:pt x="191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503;p61"/>
            <p:cNvSpPr/>
            <p:nvPr/>
          </p:nvSpPr>
          <p:spPr>
            <a:xfrm>
              <a:off x="1792369" y="1654788"/>
              <a:ext cx="9294" cy="21656"/>
            </a:xfrm>
            <a:custGeom>
              <a:avLst/>
              <a:gdLst/>
              <a:ahLst/>
              <a:cxnLst/>
              <a:rect l="l" t="t" r="r" b="b"/>
              <a:pathLst>
                <a:path w="403" h="939" extrusionOk="0">
                  <a:moveTo>
                    <a:pt x="298" y="0"/>
                  </a:moveTo>
                  <a:cubicBezTo>
                    <a:pt x="271" y="0"/>
                    <a:pt x="245" y="14"/>
                    <a:pt x="232" y="47"/>
                  </a:cubicBezTo>
                  <a:cubicBezTo>
                    <a:pt x="145" y="278"/>
                    <a:pt x="1" y="612"/>
                    <a:pt x="81" y="863"/>
                  </a:cubicBezTo>
                  <a:cubicBezTo>
                    <a:pt x="98" y="911"/>
                    <a:pt x="148" y="939"/>
                    <a:pt x="197" y="939"/>
                  </a:cubicBezTo>
                  <a:cubicBezTo>
                    <a:pt x="237" y="939"/>
                    <a:pt x="276" y="920"/>
                    <a:pt x="294" y="879"/>
                  </a:cubicBezTo>
                  <a:cubicBezTo>
                    <a:pt x="339" y="761"/>
                    <a:pt x="336" y="631"/>
                    <a:pt x="343" y="506"/>
                  </a:cubicBezTo>
                  <a:cubicBezTo>
                    <a:pt x="350" y="370"/>
                    <a:pt x="366" y="236"/>
                    <a:pt x="392" y="103"/>
                  </a:cubicBezTo>
                  <a:cubicBezTo>
                    <a:pt x="402" y="45"/>
                    <a:pt x="348" y="0"/>
                    <a:pt x="2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504;p61"/>
            <p:cNvSpPr/>
            <p:nvPr/>
          </p:nvSpPr>
          <p:spPr>
            <a:xfrm>
              <a:off x="1851202" y="1656103"/>
              <a:ext cx="14599" cy="30189"/>
            </a:xfrm>
            <a:custGeom>
              <a:avLst/>
              <a:gdLst/>
              <a:ahLst/>
              <a:cxnLst/>
              <a:rect l="l" t="t" r="r" b="b"/>
              <a:pathLst>
                <a:path w="633" h="1309" extrusionOk="0">
                  <a:moveTo>
                    <a:pt x="139" y="1"/>
                  </a:moveTo>
                  <a:cubicBezTo>
                    <a:pt x="69" y="1"/>
                    <a:pt x="0" y="63"/>
                    <a:pt x="24" y="157"/>
                  </a:cubicBezTo>
                  <a:cubicBezTo>
                    <a:pt x="103" y="499"/>
                    <a:pt x="157" y="971"/>
                    <a:pt x="381" y="1252"/>
                  </a:cubicBezTo>
                  <a:cubicBezTo>
                    <a:pt x="411" y="1291"/>
                    <a:pt x="450" y="1308"/>
                    <a:pt x="489" y="1308"/>
                  </a:cubicBezTo>
                  <a:cubicBezTo>
                    <a:pt x="557" y="1308"/>
                    <a:pt x="622" y="1256"/>
                    <a:pt x="624" y="1171"/>
                  </a:cubicBezTo>
                  <a:cubicBezTo>
                    <a:pt x="632" y="811"/>
                    <a:pt x="396" y="400"/>
                    <a:pt x="252" y="81"/>
                  </a:cubicBezTo>
                  <a:cubicBezTo>
                    <a:pt x="228" y="25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5;p61"/>
            <p:cNvSpPr/>
            <p:nvPr/>
          </p:nvSpPr>
          <p:spPr>
            <a:xfrm>
              <a:off x="1868452" y="1645540"/>
              <a:ext cx="12085" cy="22763"/>
            </a:xfrm>
            <a:custGeom>
              <a:avLst/>
              <a:gdLst/>
              <a:ahLst/>
              <a:cxnLst/>
              <a:rect l="l" t="t" r="r" b="b"/>
              <a:pathLst>
                <a:path w="524" h="987" extrusionOk="0">
                  <a:moveTo>
                    <a:pt x="117" y="0"/>
                  </a:moveTo>
                  <a:cubicBezTo>
                    <a:pt x="58" y="0"/>
                    <a:pt x="0" y="52"/>
                    <a:pt x="17" y="132"/>
                  </a:cubicBezTo>
                  <a:cubicBezTo>
                    <a:pt x="48" y="280"/>
                    <a:pt x="78" y="428"/>
                    <a:pt x="113" y="576"/>
                  </a:cubicBezTo>
                  <a:cubicBezTo>
                    <a:pt x="143" y="717"/>
                    <a:pt x="162" y="846"/>
                    <a:pt x="264" y="949"/>
                  </a:cubicBezTo>
                  <a:cubicBezTo>
                    <a:pt x="290" y="975"/>
                    <a:pt x="323" y="986"/>
                    <a:pt x="357" y="986"/>
                  </a:cubicBezTo>
                  <a:cubicBezTo>
                    <a:pt x="425" y="986"/>
                    <a:pt x="494" y="941"/>
                    <a:pt x="504" y="873"/>
                  </a:cubicBezTo>
                  <a:cubicBezTo>
                    <a:pt x="523" y="725"/>
                    <a:pt x="462" y="611"/>
                    <a:pt x="401" y="478"/>
                  </a:cubicBezTo>
                  <a:cubicBezTo>
                    <a:pt x="341" y="341"/>
                    <a:pt x="276" y="204"/>
                    <a:pt x="211" y="67"/>
                  </a:cubicBezTo>
                  <a:cubicBezTo>
                    <a:pt x="191" y="20"/>
                    <a:pt x="153" y="0"/>
                    <a:pt x="11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06;p61"/>
            <p:cNvSpPr/>
            <p:nvPr/>
          </p:nvSpPr>
          <p:spPr>
            <a:xfrm>
              <a:off x="1846981" y="1596348"/>
              <a:ext cx="15475" cy="27260"/>
            </a:xfrm>
            <a:custGeom>
              <a:avLst/>
              <a:gdLst/>
              <a:ahLst/>
              <a:cxnLst/>
              <a:rect l="l" t="t" r="r" b="b"/>
              <a:pathLst>
                <a:path w="671" h="1182" extrusionOk="0">
                  <a:moveTo>
                    <a:pt x="161" y="1"/>
                  </a:moveTo>
                  <a:cubicBezTo>
                    <a:pt x="84" y="1"/>
                    <a:pt x="1" y="71"/>
                    <a:pt x="40" y="154"/>
                  </a:cubicBezTo>
                  <a:cubicBezTo>
                    <a:pt x="112" y="299"/>
                    <a:pt x="146" y="463"/>
                    <a:pt x="172" y="619"/>
                  </a:cubicBezTo>
                  <a:cubicBezTo>
                    <a:pt x="203" y="778"/>
                    <a:pt x="184" y="949"/>
                    <a:pt x="252" y="1093"/>
                  </a:cubicBezTo>
                  <a:cubicBezTo>
                    <a:pt x="278" y="1148"/>
                    <a:pt x="333" y="1182"/>
                    <a:pt x="387" y="1182"/>
                  </a:cubicBezTo>
                  <a:cubicBezTo>
                    <a:pt x="431" y="1182"/>
                    <a:pt x="474" y="1160"/>
                    <a:pt x="500" y="1109"/>
                  </a:cubicBezTo>
                  <a:cubicBezTo>
                    <a:pt x="670" y="774"/>
                    <a:pt x="423" y="337"/>
                    <a:pt x="252" y="52"/>
                  </a:cubicBezTo>
                  <a:cubicBezTo>
                    <a:pt x="232" y="16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07;p61"/>
            <p:cNvSpPr/>
            <p:nvPr/>
          </p:nvSpPr>
          <p:spPr>
            <a:xfrm>
              <a:off x="1821543" y="1612192"/>
              <a:ext cx="9963" cy="25738"/>
            </a:xfrm>
            <a:custGeom>
              <a:avLst/>
              <a:gdLst/>
              <a:ahLst/>
              <a:cxnLst/>
              <a:rect l="l" t="t" r="r" b="b"/>
              <a:pathLst>
                <a:path w="432" h="1116" extrusionOk="0">
                  <a:moveTo>
                    <a:pt x="138" y="0"/>
                  </a:moveTo>
                  <a:cubicBezTo>
                    <a:pt x="80" y="0"/>
                    <a:pt x="25" y="49"/>
                    <a:pt x="43" y="125"/>
                  </a:cubicBezTo>
                  <a:cubicBezTo>
                    <a:pt x="78" y="262"/>
                    <a:pt x="93" y="411"/>
                    <a:pt x="82" y="551"/>
                  </a:cubicBezTo>
                  <a:cubicBezTo>
                    <a:pt x="71" y="688"/>
                    <a:pt x="20" y="817"/>
                    <a:pt x="6" y="950"/>
                  </a:cubicBezTo>
                  <a:cubicBezTo>
                    <a:pt x="0" y="1031"/>
                    <a:pt x="74" y="1115"/>
                    <a:pt x="148" y="1115"/>
                  </a:cubicBezTo>
                  <a:cubicBezTo>
                    <a:pt x="179" y="1115"/>
                    <a:pt x="209" y="1100"/>
                    <a:pt x="234" y="1064"/>
                  </a:cubicBezTo>
                  <a:cubicBezTo>
                    <a:pt x="431" y="779"/>
                    <a:pt x="375" y="365"/>
                    <a:pt x="234" y="64"/>
                  </a:cubicBezTo>
                  <a:cubicBezTo>
                    <a:pt x="213" y="20"/>
                    <a:pt x="175" y="0"/>
                    <a:pt x="13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08;p61"/>
            <p:cNvSpPr/>
            <p:nvPr/>
          </p:nvSpPr>
          <p:spPr>
            <a:xfrm>
              <a:off x="1796405" y="1608064"/>
              <a:ext cx="9502" cy="22025"/>
            </a:xfrm>
            <a:custGeom>
              <a:avLst/>
              <a:gdLst/>
              <a:ahLst/>
              <a:cxnLst/>
              <a:rect l="l" t="t" r="r" b="b"/>
              <a:pathLst>
                <a:path w="412" h="955" extrusionOk="0">
                  <a:moveTo>
                    <a:pt x="167" y="1"/>
                  </a:moveTo>
                  <a:cubicBezTo>
                    <a:pt x="102" y="1"/>
                    <a:pt x="35" y="57"/>
                    <a:pt x="66" y="129"/>
                  </a:cubicBezTo>
                  <a:cubicBezTo>
                    <a:pt x="115" y="243"/>
                    <a:pt x="130" y="380"/>
                    <a:pt x="107" y="502"/>
                  </a:cubicBezTo>
                  <a:cubicBezTo>
                    <a:pt x="80" y="631"/>
                    <a:pt x="1" y="718"/>
                    <a:pt x="35" y="852"/>
                  </a:cubicBezTo>
                  <a:cubicBezTo>
                    <a:pt x="47" y="913"/>
                    <a:pt x="114" y="954"/>
                    <a:pt x="175" y="954"/>
                  </a:cubicBezTo>
                  <a:cubicBezTo>
                    <a:pt x="189" y="954"/>
                    <a:pt x="204" y="952"/>
                    <a:pt x="217" y="947"/>
                  </a:cubicBezTo>
                  <a:cubicBezTo>
                    <a:pt x="392" y="878"/>
                    <a:pt x="412" y="673"/>
                    <a:pt x="408" y="506"/>
                  </a:cubicBezTo>
                  <a:cubicBezTo>
                    <a:pt x="403" y="331"/>
                    <a:pt x="343" y="187"/>
                    <a:pt x="248" y="42"/>
                  </a:cubicBezTo>
                  <a:cubicBezTo>
                    <a:pt x="229" y="13"/>
                    <a:pt x="198" y="1"/>
                    <a:pt x="16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09;p61"/>
            <p:cNvSpPr/>
            <p:nvPr/>
          </p:nvSpPr>
          <p:spPr>
            <a:xfrm>
              <a:off x="1817438" y="1560716"/>
              <a:ext cx="10909" cy="23824"/>
            </a:xfrm>
            <a:custGeom>
              <a:avLst/>
              <a:gdLst/>
              <a:ahLst/>
              <a:cxnLst/>
              <a:rect l="l" t="t" r="r" b="b"/>
              <a:pathLst>
                <a:path w="473" h="1033" extrusionOk="0">
                  <a:moveTo>
                    <a:pt x="112" y="0"/>
                  </a:moveTo>
                  <a:cubicBezTo>
                    <a:pt x="57" y="0"/>
                    <a:pt x="0" y="43"/>
                    <a:pt x="5" y="106"/>
                  </a:cubicBezTo>
                  <a:cubicBezTo>
                    <a:pt x="21" y="248"/>
                    <a:pt x="39" y="388"/>
                    <a:pt x="39" y="529"/>
                  </a:cubicBezTo>
                  <a:cubicBezTo>
                    <a:pt x="39" y="666"/>
                    <a:pt x="5" y="806"/>
                    <a:pt x="62" y="939"/>
                  </a:cubicBezTo>
                  <a:cubicBezTo>
                    <a:pt x="83" y="992"/>
                    <a:pt x="143" y="1033"/>
                    <a:pt x="200" y="1033"/>
                  </a:cubicBezTo>
                  <a:cubicBezTo>
                    <a:pt x="233" y="1033"/>
                    <a:pt x="266" y="1019"/>
                    <a:pt x="290" y="985"/>
                  </a:cubicBezTo>
                  <a:cubicBezTo>
                    <a:pt x="472" y="727"/>
                    <a:pt x="340" y="297"/>
                    <a:pt x="191" y="46"/>
                  </a:cubicBezTo>
                  <a:cubicBezTo>
                    <a:pt x="173" y="14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10;p61"/>
            <p:cNvSpPr/>
            <p:nvPr/>
          </p:nvSpPr>
          <p:spPr>
            <a:xfrm>
              <a:off x="1877262" y="1566528"/>
              <a:ext cx="24792" cy="25392"/>
            </a:xfrm>
            <a:custGeom>
              <a:avLst/>
              <a:gdLst/>
              <a:ahLst/>
              <a:cxnLst/>
              <a:rect l="l" t="t" r="r" b="b"/>
              <a:pathLst>
                <a:path w="1075" h="1101" extrusionOk="0">
                  <a:moveTo>
                    <a:pt x="124" y="1"/>
                  </a:moveTo>
                  <a:cubicBezTo>
                    <a:pt x="59" y="1"/>
                    <a:pt x="0" y="57"/>
                    <a:pt x="23" y="136"/>
                  </a:cubicBezTo>
                  <a:cubicBezTo>
                    <a:pt x="87" y="341"/>
                    <a:pt x="213" y="531"/>
                    <a:pt x="354" y="695"/>
                  </a:cubicBezTo>
                  <a:cubicBezTo>
                    <a:pt x="487" y="854"/>
                    <a:pt x="620" y="1033"/>
                    <a:pt x="821" y="1094"/>
                  </a:cubicBezTo>
                  <a:cubicBezTo>
                    <a:pt x="834" y="1098"/>
                    <a:pt x="847" y="1100"/>
                    <a:pt x="861" y="1100"/>
                  </a:cubicBezTo>
                  <a:cubicBezTo>
                    <a:pt x="970" y="1100"/>
                    <a:pt x="1074" y="971"/>
                    <a:pt x="1026" y="866"/>
                  </a:cubicBezTo>
                  <a:cubicBezTo>
                    <a:pt x="947" y="687"/>
                    <a:pt x="784" y="577"/>
                    <a:pt x="643" y="440"/>
                  </a:cubicBezTo>
                  <a:cubicBezTo>
                    <a:pt x="498" y="299"/>
                    <a:pt x="354" y="143"/>
                    <a:pt x="190" y="22"/>
                  </a:cubicBezTo>
                  <a:cubicBezTo>
                    <a:pt x="170" y="7"/>
                    <a:pt x="147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11;p61"/>
            <p:cNvSpPr/>
            <p:nvPr/>
          </p:nvSpPr>
          <p:spPr>
            <a:xfrm>
              <a:off x="1870920" y="1609563"/>
              <a:ext cx="20134" cy="26176"/>
            </a:xfrm>
            <a:custGeom>
              <a:avLst/>
              <a:gdLst/>
              <a:ahLst/>
              <a:cxnLst/>
              <a:rect l="l" t="t" r="r" b="b"/>
              <a:pathLst>
                <a:path w="873" h="1135" extrusionOk="0">
                  <a:moveTo>
                    <a:pt x="129" y="1"/>
                  </a:moveTo>
                  <a:cubicBezTo>
                    <a:pt x="62" y="1"/>
                    <a:pt x="0" y="78"/>
                    <a:pt x="47" y="148"/>
                  </a:cubicBezTo>
                  <a:cubicBezTo>
                    <a:pt x="153" y="311"/>
                    <a:pt x="256" y="479"/>
                    <a:pt x="355" y="650"/>
                  </a:cubicBezTo>
                  <a:cubicBezTo>
                    <a:pt x="443" y="806"/>
                    <a:pt x="511" y="981"/>
                    <a:pt x="648" y="1102"/>
                  </a:cubicBezTo>
                  <a:cubicBezTo>
                    <a:pt x="671" y="1125"/>
                    <a:pt x="700" y="1134"/>
                    <a:pt x="730" y="1134"/>
                  </a:cubicBezTo>
                  <a:cubicBezTo>
                    <a:pt x="801" y="1134"/>
                    <a:pt x="873" y="1077"/>
                    <a:pt x="864" y="999"/>
                  </a:cubicBezTo>
                  <a:cubicBezTo>
                    <a:pt x="827" y="616"/>
                    <a:pt x="462" y="266"/>
                    <a:pt x="188" y="23"/>
                  </a:cubicBezTo>
                  <a:cubicBezTo>
                    <a:pt x="170" y="7"/>
                    <a:pt x="149" y="1"/>
                    <a:pt x="12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12;p61"/>
            <p:cNvSpPr/>
            <p:nvPr/>
          </p:nvSpPr>
          <p:spPr>
            <a:xfrm>
              <a:off x="1914462" y="1657348"/>
              <a:ext cx="22371" cy="17458"/>
            </a:xfrm>
            <a:custGeom>
              <a:avLst/>
              <a:gdLst/>
              <a:ahLst/>
              <a:cxnLst/>
              <a:rect l="l" t="t" r="r" b="b"/>
              <a:pathLst>
                <a:path w="970" h="757" extrusionOk="0">
                  <a:moveTo>
                    <a:pt x="115" y="0"/>
                  </a:moveTo>
                  <a:cubicBezTo>
                    <a:pt x="47" y="0"/>
                    <a:pt x="0" y="107"/>
                    <a:pt x="60" y="164"/>
                  </a:cubicBezTo>
                  <a:cubicBezTo>
                    <a:pt x="174" y="270"/>
                    <a:pt x="288" y="380"/>
                    <a:pt x="406" y="483"/>
                  </a:cubicBezTo>
                  <a:cubicBezTo>
                    <a:pt x="513" y="578"/>
                    <a:pt x="627" y="696"/>
                    <a:pt x="759" y="749"/>
                  </a:cubicBezTo>
                  <a:cubicBezTo>
                    <a:pt x="774" y="754"/>
                    <a:pt x="789" y="757"/>
                    <a:pt x="804" y="757"/>
                  </a:cubicBezTo>
                  <a:cubicBezTo>
                    <a:pt x="892" y="757"/>
                    <a:pt x="970" y="666"/>
                    <a:pt x="908" y="578"/>
                  </a:cubicBezTo>
                  <a:cubicBezTo>
                    <a:pt x="820" y="448"/>
                    <a:pt x="672" y="361"/>
                    <a:pt x="550" y="273"/>
                  </a:cubicBezTo>
                  <a:cubicBezTo>
                    <a:pt x="422" y="187"/>
                    <a:pt x="288" y="103"/>
                    <a:pt x="159" y="15"/>
                  </a:cubicBezTo>
                  <a:cubicBezTo>
                    <a:pt x="144" y="5"/>
                    <a:pt x="129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13;p61"/>
            <p:cNvSpPr/>
            <p:nvPr/>
          </p:nvSpPr>
          <p:spPr>
            <a:xfrm>
              <a:off x="1934642" y="1635554"/>
              <a:ext cx="20549" cy="16213"/>
            </a:xfrm>
            <a:custGeom>
              <a:avLst/>
              <a:gdLst/>
              <a:ahLst/>
              <a:cxnLst/>
              <a:rect l="l" t="t" r="r" b="b"/>
              <a:pathLst>
                <a:path w="891" h="703" extrusionOk="0">
                  <a:moveTo>
                    <a:pt x="155" y="1"/>
                  </a:moveTo>
                  <a:cubicBezTo>
                    <a:pt x="71" y="1"/>
                    <a:pt x="0" y="114"/>
                    <a:pt x="82" y="181"/>
                  </a:cubicBezTo>
                  <a:cubicBezTo>
                    <a:pt x="189" y="265"/>
                    <a:pt x="276" y="379"/>
                    <a:pt x="375" y="474"/>
                  </a:cubicBezTo>
                  <a:cubicBezTo>
                    <a:pt x="463" y="565"/>
                    <a:pt x="554" y="690"/>
                    <a:pt x="691" y="702"/>
                  </a:cubicBezTo>
                  <a:cubicBezTo>
                    <a:pt x="695" y="702"/>
                    <a:pt x="699" y="702"/>
                    <a:pt x="704" y="702"/>
                  </a:cubicBezTo>
                  <a:cubicBezTo>
                    <a:pt x="804" y="702"/>
                    <a:pt x="891" y="620"/>
                    <a:pt x="858" y="511"/>
                  </a:cubicBezTo>
                  <a:cubicBezTo>
                    <a:pt x="816" y="382"/>
                    <a:pt x="691" y="321"/>
                    <a:pt x="580" y="253"/>
                  </a:cubicBezTo>
                  <a:cubicBezTo>
                    <a:pt x="463" y="177"/>
                    <a:pt x="329" y="112"/>
                    <a:pt x="219" y="25"/>
                  </a:cubicBezTo>
                  <a:cubicBezTo>
                    <a:pt x="198" y="8"/>
                    <a:pt x="17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14;p61"/>
            <p:cNvSpPr/>
            <p:nvPr/>
          </p:nvSpPr>
          <p:spPr>
            <a:xfrm>
              <a:off x="1970804" y="1655988"/>
              <a:ext cx="15890" cy="17643"/>
            </a:xfrm>
            <a:custGeom>
              <a:avLst/>
              <a:gdLst/>
              <a:ahLst/>
              <a:cxnLst/>
              <a:rect l="l" t="t" r="r" b="b"/>
              <a:pathLst>
                <a:path w="689" h="765" extrusionOk="0">
                  <a:moveTo>
                    <a:pt x="135" y="0"/>
                  </a:moveTo>
                  <a:cubicBezTo>
                    <a:pt x="70" y="0"/>
                    <a:pt x="1" y="60"/>
                    <a:pt x="20" y="142"/>
                  </a:cubicBezTo>
                  <a:cubicBezTo>
                    <a:pt x="54" y="295"/>
                    <a:pt x="104" y="428"/>
                    <a:pt x="199" y="549"/>
                  </a:cubicBezTo>
                  <a:cubicBezTo>
                    <a:pt x="277" y="647"/>
                    <a:pt x="384" y="765"/>
                    <a:pt x="513" y="765"/>
                  </a:cubicBezTo>
                  <a:cubicBezTo>
                    <a:pt x="535" y="765"/>
                    <a:pt x="557" y="762"/>
                    <a:pt x="579" y="755"/>
                  </a:cubicBezTo>
                  <a:cubicBezTo>
                    <a:pt x="651" y="728"/>
                    <a:pt x="689" y="648"/>
                    <a:pt x="666" y="576"/>
                  </a:cubicBezTo>
                  <a:cubicBezTo>
                    <a:pt x="632" y="454"/>
                    <a:pt x="511" y="428"/>
                    <a:pt x="423" y="351"/>
                  </a:cubicBezTo>
                  <a:cubicBezTo>
                    <a:pt x="339" y="279"/>
                    <a:pt x="263" y="181"/>
                    <a:pt x="229" y="74"/>
                  </a:cubicBezTo>
                  <a:cubicBezTo>
                    <a:pt x="213" y="22"/>
                    <a:pt x="175" y="0"/>
                    <a:pt x="13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515;p61"/>
            <p:cNvSpPr/>
            <p:nvPr/>
          </p:nvSpPr>
          <p:spPr>
            <a:xfrm>
              <a:off x="1916215" y="1608179"/>
              <a:ext cx="17827" cy="20710"/>
            </a:xfrm>
            <a:custGeom>
              <a:avLst/>
              <a:gdLst/>
              <a:ahLst/>
              <a:cxnLst/>
              <a:rect l="l" t="t" r="r" b="b"/>
              <a:pathLst>
                <a:path w="773" h="898" extrusionOk="0">
                  <a:moveTo>
                    <a:pt x="161" y="1"/>
                  </a:moveTo>
                  <a:cubicBezTo>
                    <a:pt x="79" y="1"/>
                    <a:pt x="0" y="79"/>
                    <a:pt x="26" y="178"/>
                  </a:cubicBezTo>
                  <a:cubicBezTo>
                    <a:pt x="64" y="329"/>
                    <a:pt x="140" y="478"/>
                    <a:pt x="231" y="608"/>
                  </a:cubicBezTo>
                  <a:cubicBezTo>
                    <a:pt x="311" y="722"/>
                    <a:pt x="425" y="881"/>
                    <a:pt x="574" y="896"/>
                  </a:cubicBezTo>
                  <a:cubicBezTo>
                    <a:pt x="582" y="897"/>
                    <a:pt x="591" y="898"/>
                    <a:pt x="599" y="898"/>
                  </a:cubicBezTo>
                  <a:cubicBezTo>
                    <a:pt x="703" y="898"/>
                    <a:pt x="772" y="811"/>
                    <a:pt x="748" y="703"/>
                  </a:cubicBezTo>
                  <a:cubicBezTo>
                    <a:pt x="718" y="577"/>
                    <a:pt x="592" y="494"/>
                    <a:pt x="509" y="394"/>
                  </a:cubicBezTo>
                  <a:cubicBezTo>
                    <a:pt x="418" y="292"/>
                    <a:pt x="346" y="174"/>
                    <a:pt x="269" y="60"/>
                  </a:cubicBezTo>
                  <a:cubicBezTo>
                    <a:pt x="240" y="18"/>
                    <a:pt x="200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516;p61"/>
            <p:cNvSpPr/>
            <p:nvPr/>
          </p:nvSpPr>
          <p:spPr>
            <a:xfrm>
              <a:off x="1912340" y="1698215"/>
              <a:ext cx="16236" cy="29566"/>
            </a:xfrm>
            <a:custGeom>
              <a:avLst/>
              <a:gdLst/>
              <a:ahLst/>
              <a:cxnLst/>
              <a:rect l="l" t="t" r="r" b="b"/>
              <a:pathLst>
                <a:path w="704" h="1282" extrusionOk="0">
                  <a:moveTo>
                    <a:pt x="151" y="0"/>
                  </a:moveTo>
                  <a:cubicBezTo>
                    <a:pt x="77" y="0"/>
                    <a:pt x="0" y="70"/>
                    <a:pt x="34" y="156"/>
                  </a:cubicBezTo>
                  <a:cubicBezTo>
                    <a:pt x="163" y="494"/>
                    <a:pt x="224" y="935"/>
                    <a:pt x="452" y="1228"/>
                  </a:cubicBezTo>
                  <a:cubicBezTo>
                    <a:pt x="481" y="1265"/>
                    <a:pt x="520" y="1281"/>
                    <a:pt x="557" y="1281"/>
                  </a:cubicBezTo>
                  <a:cubicBezTo>
                    <a:pt x="623" y="1281"/>
                    <a:pt x="685" y="1230"/>
                    <a:pt x="688" y="1147"/>
                  </a:cubicBezTo>
                  <a:cubicBezTo>
                    <a:pt x="703" y="768"/>
                    <a:pt x="426" y="368"/>
                    <a:pt x="240" y="52"/>
                  </a:cubicBezTo>
                  <a:cubicBezTo>
                    <a:pt x="219" y="16"/>
                    <a:pt x="185" y="0"/>
                    <a:pt x="15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517;p61"/>
            <p:cNvSpPr/>
            <p:nvPr/>
          </p:nvSpPr>
          <p:spPr>
            <a:xfrm>
              <a:off x="1886026" y="1696278"/>
              <a:ext cx="11762" cy="24423"/>
            </a:xfrm>
            <a:custGeom>
              <a:avLst/>
              <a:gdLst/>
              <a:ahLst/>
              <a:cxnLst/>
              <a:rect l="l" t="t" r="r" b="b"/>
              <a:pathLst>
                <a:path w="510" h="1059" extrusionOk="0">
                  <a:moveTo>
                    <a:pt x="77" y="1"/>
                  </a:moveTo>
                  <a:cubicBezTo>
                    <a:pt x="38" y="1"/>
                    <a:pt x="0" y="30"/>
                    <a:pt x="0" y="76"/>
                  </a:cubicBezTo>
                  <a:cubicBezTo>
                    <a:pt x="0" y="232"/>
                    <a:pt x="46" y="392"/>
                    <a:pt x="81" y="540"/>
                  </a:cubicBezTo>
                  <a:cubicBezTo>
                    <a:pt x="118" y="692"/>
                    <a:pt x="133" y="878"/>
                    <a:pt x="240" y="1000"/>
                  </a:cubicBezTo>
                  <a:cubicBezTo>
                    <a:pt x="274" y="1040"/>
                    <a:pt x="316" y="1059"/>
                    <a:pt x="356" y="1059"/>
                  </a:cubicBezTo>
                  <a:cubicBezTo>
                    <a:pt x="426" y="1059"/>
                    <a:pt x="491" y="1004"/>
                    <a:pt x="498" y="912"/>
                  </a:cubicBezTo>
                  <a:cubicBezTo>
                    <a:pt x="509" y="752"/>
                    <a:pt x="411" y="597"/>
                    <a:pt x="350" y="452"/>
                  </a:cubicBezTo>
                  <a:cubicBezTo>
                    <a:pt x="289" y="308"/>
                    <a:pt x="228" y="156"/>
                    <a:pt x="137" y="31"/>
                  </a:cubicBezTo>
                  <a:cubicBezTo>
                    <a:pt x="121" y="10"/>
                    <a:pt x="98" y="1"/>
                    <a:pt x="7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518;p61"/>
            <p:cNvSpPr/>
            <p:nvPr/>
          </p:nvSpPr>
          <p:spPr>
            <a:xfrm>
              <a:off x="1858051" y="1707509"/>
              <a:ext cx="10978" cy="21217"/>
            </a:xfrm>
            <a:custGeom>
              <a:avLst/>
              <a:gdLst/>
              <a:ahLst/>
              <a:cxnLst/>
              <a:rect l="l" t="t" r="r" b="b"/>
              <a:pathLst>
                <a:path w="476" h="920" extrusionOk="0">
                  <a:moveTo>
                    <a:pt x="109" y="0"/>
                  </a:moveTo>
                  <a:cubicBezTo>
                    <a:pt x="56" y="0"/>
                    <a:pt x="1" y="41"/>
                    <a:pt x="8" y="102"/>
                  </a:cubicBezTo>
                  <a:cubicBezTo>
                    <a:pt x="23" y="232"/>
                    <a:pt x="53" y="357"/>
                    <a:pt x="84" y="486"/>
                  </a:cubicBezTo>
                  <a:cubicBezTo>
                    <a:pt x="115" y="616"/>
                    <a:pt x="134" y="753"/>
                    <a:pt x="217" y="863"/>
                  </a:cubicBezTo>
                  <a:cubicBezTo>
                    <a:pt x="249" y="902"/>
                    <a:pt x="291" y="919"/>
                    <a:pt x="331" y="919"/>
                  </a:cubicBezTo>
                  <a:cubicBezTo>
                    <a:pt x="402" y="919"/>
                    <a:pt x="469" y="866"/>
                    <a:pt x="472" y="779"/>
                  </a:cubicBezTo>
                  <a:cubicBezTo>
                    <a:pt x="476" y="639"/>
                    <a:pt x="407" y="521"/>
                    <a:pt x="354" y="395"/>
                  </a:cubicBezTo>
                  <a:cubicBezTo>
                    <a:pt x="301" y="274"/>
                    <a:pt x="251" y="156"/>
                    <a:pt x="183" y="42"/>
                  </a:cubicBezTo>
                  <a:cubicBezTo>
                    <a:pt x="167" y="13"/>
                    <a:pt x="138" y="0"/>
                    <a:pt x="1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519;p61"/>
            <p:cNvSpPr/>
            <p:nvPr/>
          </p:nvSpPr>
          <p:spPr>
            <a:xfrm>
              <a:off x="1842461" y="1734792"/>
              <a:ext cx="7726" cy="15636"/>
            </a:xfrm>
            <a:custGeom>
              <a:avLst/>
              <a:gdLst/>
              <a:ahLst/>
              <a:cxnLst/>
              <a:rect l="l" t="t" r="r" b="b"/>
              <a:pathLst>
                <a:path w="335" h="678" extrusionOk="0">
                  <a:moveTo>
                    <a:pt x="108" y="1"/>
                  </a:moveTo>
                  <a:cubicBezTo>
                    <a:pt x="56" y="1"/>
                    <a:pt x="1" y="49"/>
                    <a:pt x="26" y="105"/>
                  </a:cubicBezTo>
                  <a:cubicBezTo>
                    <a:pt x="94" y="242"/>
                    <a:pt x="114" y="428"/>
                    <a:pt x="114" y="577"/>
                  </a:cubicBezTo>
                  <a:cubicBezTo>
                    <a:pt x="115" y="646"/>
                    <a:pt x="163" y="677"/>
                    <a:pt x="213" y="677"/>
                  </a:cubicBezTo>
                  <a:cubicBezTo>
                    <a:pt x="268" y="677"/>
                    <a:pt x="326" y="639"/>
                    <a:pt x="331" y="570"/>
                  </a:cubicBezTo>
                  <a:cubicBezTo>
                    <a:pt x="334" y="470"/>
                    <a:pt x="327" y="375"/>
                    <a:pt x="300" y="284"/>
                  </a:cubicBezTo>
                  <a:cubicBezTo>
                    <a:pt x="273" y="193"/>
                    <a:pt x="217" y="117"/>
                    <a:pt x="171" y="37"/>
                  </a:cubicBezTo>
                  <a:cubicBezTo>
                    <a:pt x="156" y="11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520;p61"/>
            <p:cNvSpPr/>
            <p:nvPr/>
          </p:nvSpPr>
          <p:spPr>
            <a:xfrm>
              <a:off x="1953461" y="1744617"/>
              <a:ext cx="18081" cy="24193"/>
            </a:xfrm>
            <a:custGeom>
              <a:avLst/>
              <a:gdLst/>
              <a:ahLst/>
              <a:cxnLst/>
              <a:rect l="l" t="t" r="r" b="b"/>
              <a:pathLst>
                <a:path w="784" h="1049" extrusionOk="0">
                  <a:moveTo>
                    <a:pt x="151" y="1"/>
                  </a:moveTo>
                  <a:cubicBezTo>
                    <a:pt x="72" y="1"/>
                    <a:pt x="0" y="80"/>
                    <a:pt x="54" y="166"/>
                  </a:cubicBezTo>
                  <a:cubicBezTo>
                    <a:pt x="148" y="307"/>
                    <a:pt x="243" y="440"/>
                    <a:pt x="312" y="600"/>
                  </a:cubicBezTo>
                  <a:cubicBezTo>
                    <a:pt x="373" y="744"/>
                    <a:pt x="384" y="892"/>
                    <a:pt x="491" y="1006"/>
                  </a:cubicBezTo>
                  <a:cubicBezTo>
                    <a:pt x="518" y="1036"/>
                    <a:pt x="552" y="1049"/>
                    <a:pt x="586" y="1049"/>
                  </a:cubicBezTo>
                  <a:cubicBezTo>
                    <a:pt x="657" y="1049"/>
                    <a:pt x="730" y="994"/>
                    <a:pt x="745" y="923"/>
                  </a:cubicBezTo>
                  <a:cubicBezTo>
                    <a:pt x="784" y="751"/>
                    <a:pt x="673" y="581"/>
                    <a:pt x="582" y="432"/>
                  </a:cubicBezTo>
                  <a:cubicBezTo>
                    <a:pt x="491" y="281"/>
                    <a:pt x="365" y="128"/>
                    <a:pt x="217" y="21"/>
                  </a:cubicBezTo>
                  <a:cubicBezTo>
                    <a:pt x="196" y="7"/>
                    <a:pt x="173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521;p61"/>
            <p:cNvSpPr/>
            <p:nvPr/>
          </p:nvSpPr>
          <p:spPr>
            <a:xfrm>
              <a:off x="1959549" y="1711453"/>
              <a:ext cx="19165" cy="21748"/>
            </a:xfrm>
            <a:custGeom>
              <a:avLst/>
              <a:gdLst/>
              <a:ahLst/>
              <a:cxnLst/>
              <a:rect l="l" t="t" r="r" b="b"/>
              <a:pathLst>
                <a:path w="831" h="943" extrusionOk="0">
                  <a:moveTo>
                    <a:pt x="158" y="0"/>
                  </a:moveTo>
                  <a:cubicBezTo>
                    <a:pt x="70" y="0"/>
                    <a:pt x="0" y="114"/>
                    <a:pt x="82" y="190"/>
                  </a:cubicBezTo>
                  <a:cubicBezTo>
                    <a:pt x="314" y="399"/>
                    <a:pt x="420" y="726"/>
                    <a:pt x="660" y="920"/>
                  </a:cubicBezTo>
                  <a:cubicBezTo>
                    <a:pt x="680" y="936"/>
                    <a:pt x="703" y="943"/>
                    <a:pt x="725" y="943"/>
                  </a:cubicBezTo>
                  <a:cubicBezTo>
                    <a:pt x="779" y="943"/>
                    <a:pt x="831" y="901"/>
                    <a:pt x="831" y="836"/>
                  </a:cubicBezTo>
                  <a:cubicBezTo>
                    <a:pt x="820" y="482"/>
                    <a:pt x="478" y="228"/>
                    <a:pt x="227" y="26"/>
                  </a:cubicBezTo>
                  <a:cubicBezTo>
                    <a:pt x="204" y="8"/>
                    <a:pt x="180" y="0"/>
                    <a:pt x="1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522;p61"/>
            <p:cNvSpPr/>
            <p:nvPr/>
          </p:nvSpPr>
          <p:spPr>
            <a:xfrm>
              <a:off x="1965545" y="1680895"/>
              <a:ext cx="15221" cy="19165"/>
            </a:xfrm>
            <a:custGeom>
              <a:avLst/>
              <a:gdLst/>
              <a:ahLst/>
              <a:cxnLst/>
              <a:rect l="l" t="t" r="r" b="b"/>
              <a:pathLst>
                <a:path w="660" h="831" extrusionOk="0">
                  <a:moveTo>
                    <a:pt x="124" y="1"/>
                  </a:moveTo>
                  <a:cubicBezTo>
                    <a:pt x="61" y="1"/>
                    <a:pt x="0" y="64"/>
                    <a:pt x="16" y="142"/>
                  </a:cubicBezTo>
                  <a:cubicBezTo>
                    <a:pt x="62" y="366"/>
                    <a:pt x="198" y="728"/>
                    <a:pt x="427" y="819"/>
                  </a:cubicBezTo>
                  <a:cubicBezTo>
                    <a:pt x="447" y="827"/>
                    <a:pt x="468" y="831"/>
                    <a:pt x="488" y="831"/>
                  </a:cubicBezTo>
                  <a:cubicBezTo>
                    <a:pt x="582" y="831"/>
                    <a:pt x="660" y="748"/>
                    <a:pt x="632" y="644"/>
                  </a:cubicBezTo>
                  <a:cubicBezTo>
                    <a:pt x="594" y="522"/>
                    <a:pt x="499" y="443"/>
                    <a:pt x="423" y="347"/>
                  </a:cubicBezTo>
                  <a:cubicBezTo>
                    <a:pt x="346" y="252"/>
                    <a:pt x="278" y="150"/>
                    <a:pt x="206" y="47"/>
                  </a:cubicBezTo>
                  <a:cubicBezTo>
                    <a:pt x="183" y="14"/>
                    <a:pt x="153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523;p61"/>
            <p:cNvSpPr/>
            <p:nvPr/>
          </p:nvSpPr>
          <p:spPr>
            <a:xfrm>
              <a:off x="2011693" y="1716642"/>
              <a:ext cx="18658" cy="23293"/>
            </a:xfrm>
            <a:custGeom>
              <a:avLst/>
              <a:gdLst/>
              <a:ahLst/>
              <a:cxnLst/>
              <a:rect l="l" t="t" r="r" b="b"/>
              <a:pathLst>
                <a:path w="809" h="1010" extrusionOk="0">
                  <a:moveTo>
                    <a:pt x="103" y="1"/>
                  </a:moveTo>
                  <a:cubicBezTo>
                    <a:pt x="52" y="1"/>
                    <a:pt x="0" y="45"/>
                    <a:pt x="22" y="102"/>
                  </a:cubicBezTo>
                  <a:cubicBezTo>
                    <a:pt x="83" y="250"/>
                    <a:pt x="186" y="387"/>
                    <a:pt x="266" y="527"/>
                  </a:cubicBezTo>
                  <a:cubicBezTo>
                    <a:pt x="345" y="668"/>
                    <a:pt x="387" y="869"/>
                    <a:pt x="521" y="969"/>
                  </a:cubicBezTo>
                  <a:cubicBezTo>
                    <a:pt x="556" y="997"/>
                    <a:pt x="594" y="1009"/>
                    <a:pt x="630" y="1009"/>
                  </a:cubicBezTo>
                  <a:cubicBezTo>
                    <a:pt x="717" y="1009"/>
                    <a:pt x="793" y="937"/>
                    <a:pt x="798" y="836"/>
                  </a:cubicBezTo>
                  <a:cubicBezTo>
                    <a:pt x="809" y="653"/>
                    <a:pt x="646" y="478"/>
                    <a:pt x="535" y="345"/>
                  </a:cubicBezTo>
                  <a:cubicBezTo>
                    <a:pt x="433" y="220"/>
                    <a:pt x="289" y="71"/>
                    <a:pt x="133" y="6"/>
                  </a:cubicBezTo>
                  <a:cubicBezTo>
                    <a:pt x="123" y="2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524;p61"/>
            <p:cNvSpPr/>
            <p:nvPr/>
          </p:nvSpPr>
          <p:spPr>
            <a:xfrm>
              <a:off x="2033095" y="1700798"/>
              <a:ext cx="21817" cy="25761"/>
            </a:xfrm>
            <a:custGeom>
              <a:avLst/>
              <a:gdLst/>
              <a:ahLst/>
              <a:cxnLst/>
              <a:rect l="l" t="t" r="r" b="b"/>
              <a:pathLst>
                <a:path w="946" h="1117" extrusionOk="0">
                  <a:moveTo>
                    <a:pt x="123" y="1"/>
                  </a:moveTo>
                  <a:cubicBezTo>
                    <a:pt x="55" y="1"/>
                    <a:pt x="1" y="87"/>
                    <a:pt x="45" y="150"/>
                  </a:cubicBezTo>
                  <a:cubicBezTo>
                    <a:pt x="155" y="302"/>
                    <a:pt x="261" y="450"/>
                    <a:pt x="356" y="614"/>
                  </a:cubicBezTo>
                  <a:cubicBezTo>
                    <a:pt x="444" y="766"/>
                    <a:pt x="497" y="975"/>
                    <a:pt x="642" y="1077"/>
                  </a:cubicBezTo>
                  <a:cubicBezTo>
                    <a:pt x="680" y="1104"/>
                    <a:pt x="720" y="1117"/>
                    <a:pt x="759" y="1117"/>
                  </a:cubicBezTo>
                  <a:cubicBezTo>
                    <a:pt x="852" y="1117"/>
                    <a:pt x="933" y="1046"/>
                    <a:pt x="938" y="933"/>
                  </a:cubicBezTo>
                  <a:cubicBezTo>
                    <a:pt x="946" y="735"/>
                    <a:pt x="767" y="538"/>
                    <a:pt x="638" y="397"/>
                  </a:cubicBezTo>
                  <a:cubicBezTo>
                    <a:pt x="497" y="249"/>
                    <a:pt x="345" y="112"/>
                    <a:pt x="167" y="13"/>
                  </a:cubicBezTo>
                  <a:cubicBezTo>
                    <a:pt x="152" y="5"/>
                    <a:pt x="137" y="1"/>
                    <a:pt x="123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525;p61"/>
            <p:cNvSpPr/>
            <p:nvPr/>
          </p:nvSpPr>
          <p:spPr>
            <a:xfrm>
              <a:off x="1985218" y="1738897"/>
              <a:ext cx="19626" cy="25415"/>
            </a:xfrm>
            <a:custGeom>
              <a:avLst/>
              <a:gdLst/>
              <a:ahLst/>
              <a:cxnLst/>
              <a:rect l="l" t="t" r="r" b="b"/>
              <a:pathLst>
                <a:path w="851" h="1102" extrusionOk="0">
                  <a:moveTo>
                    <a:pt x="178" y="0"/>
                  </a:moveTo>
                  <a:cubicBezTo>
                    <a:pt x="89" y="0"/>
                    <a:pt x="1" y="99"/>
                    <a:pt x="72" y="182"/>
                  </a:cubicBezTo>
                  <a:cubicBezTo>
                    <a:pt x="182" y="319"/>
                    <a:pt x="258" y="460"/>
                    <a:pt x="323" y="620"/>
                  </a:cubicBezTo>
                  <a:cubicBezTo>
                    <a:pt x="379" y="757"/>
                    <a:pt x="421" y="924"/>
                    <a:pt x="509" y="1041"/>
                  </a:cubicBezTo>
                  <a:cubicBezTo>
                    <a:pt x="539" y="1083"/>
                    <a:pt x="582" y="1102"/>
                    <a:pt x="625" y="1102"/>
                  </a:cubicBezTo>
                  <a:cubicBezTo>
                    <a:pt x="684" y="1102"/>
                    <a:pt x="742" y="1064"/>
                    <a:pt x="760" y="996"/>
                  </a:cubicBezTo>
                  <a:cubicBezTo>
                    <a:pt x="851" y="623"/>
                    <a:pt x="509" y="247"/>
                    <a:pt x="251" y="27"/>
                  </a:cubicBezTo>
                  <a:cubicBezTo>
                    <a:pt x="229" y="8"/>
                    <a:pt x="203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526;p61"/>
            <p:cNvSpPr/>
            <p:nvPr/>
          </p:nvSpPr>
          <p:spPr>
            <a:xfrm>
              <a:off x="1993220" y="1791849"/>
              <a:ext cx="12246" cy="24054"/>
            </a:xfrm>
            <a:custGeom>
              <a:avLst/>
              <a:gdLst/>
              <a:ahLst/>
              <a:cxnLst/>
              <a:rect l="l" t="t" r="r" b="b"/>
              <a:pathLst>
                <a:path w="531" h="1043" extrusionOk="0">
                  <a:moveTo>
                    <a:pt x="107" y="0"/>
                  </a:moveTo>
                  <a:cubicBezTo>
                    <a:pt x="55" y="0"/>
                    <a:pt x="0" y="51"/>
                    <a:pt x="21" y="110"/>
                  </a:cubicBezTo>
                  <a:cubicBezTo>
                    <a:pt x="82" y="274"/>
                    <a:pt x="123" y="441"/>
                    <a:pt x="155" y="612"/>
                  </a:cubicBezTo>
                  <a:cubicBezTo>
                    <a:pt x="177" y="753"/>
                    <a:pt x="181" y="882"/>
                    <a:pt x="260" y="1000"/>
                  </a:cubicBezTo>
                  <a:cubicBezTo>
                    <a:pt x="280" y="1030"/>
                    <a:pt x="307" y="1043"/>
                    <a:pt x="335" y="1043"/>
                  </a:cubicBezTo>
                  <a:cubicBezTo>
                    <a:pt x="378" y="1043"/>
                    <a:pt x="422" y="1012"/>
                    <a:pt x="436" y="965"/>
                  </a:cubicBezTo>
                  <a:cubicBezTo>
                    <a:pt x="530" y="673"/>
                    <a:pt x="299" y="293"/>
                    <a:pt x="169" y="38"/>
                  </a:cubicBezTo>
                  <a:cubicBezTo>
                    <a:pt x="155" y="11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527;p61"/>
            <p:cNvSpPr/>
            <p:nvPr/>
          </p:nvSpPr>
          <p:spPr>
            <a:xfrm>
              <a:off x="2015799" y="1789981"/>
              <a:ext cx="11600" cy="26084"/>
            </a:xfrm>
            <a:custGeom>
              <a:avLst/>
              <a:gdLst/>
              <a:ahLst/>
              <a:cxnLst/>
              <a:rect l="l" t="t" r="r" b="b"/>
              <a:pathLst>
                <a:path w="503" h="1131" extrusionOk="0">
                  <a:moveTo>
                    <a:pt x="140" y="1"/>
                  </a:moveTo>
                  <a:cubicBezTo>
                    <a:pt x="73" y="1"/>
                    <a:pt x="2" y="52"/>
                    <a:pt x="4" y="134"/>
                  </a:cubicBezTo>
                  <a:cubicBezTo>
                    <a:pt x="8" y="305"/>
                    <a:pt x="0" y="476"/>
                    <a:pt x="15" y="651"/>
                  </a:cubicBezTo>
                  <a:cubicBezTo>
                    <a:pt x="27" y="815"/>
                    <a:pt x="8" y="974"/>
                    <a:pt x="145" y="1088"/>
                  </a:cubicBezTo>
                  <a:cubicBezTo>
                    <a:pt x="179" y="1117"/>
                    <a:pt x="217" y="1130"/>
                    <a:pt x="253" y="1130"/>
                  </a:cubicBezTo>
                  <a:cubicBezTo>
                    <a:pt x="314" y="1130"/>
                    <a:pt x="373" y="1095"/>
                    <a:pt x="411" y="1035"/>
                  </a:cubicBezTo>
                  <a:cubicBezTo>
                    <a:pt x="502" y="895"/>
                    <a:pt x="430" y="732"/>
                    <a:pt x="392" y="579"/>
                  </a:cubicBezTo>
                  <a:cubicBezTo>
                    <a:pt x="354" y="412"/>
                    <a:pt x="297" y="253"/>
                    <a:pt x="251" y="85"/>
                  </a:cubicBezTo>
                  <a:cubicBezTo>
                    <a:pt x="234" y="26"/>
                    <a:pt x="188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528;p61"/>
            <p:cNvSpPr/>
            <p:nvPr/>
          </p:nvSpPr>
          <p:spPr>
            <a:xfrm>
              <a:off x="2038238" y="1749391"/>
              <a:ext cx="10447" cy="20110"/>
            </a:xfrm>
            <a:custGeom>
              <a:avLst/>
              <a:gdLst/>
              <a:ahLst/>
              <a:cxnLst/>
              <a:rect l="l" t="t" r="r" b="b"/>
              <a:pathLst>
                <a:path w="453" h="872" extrusionOk="0">
                  <a:moveTo>
                    <a:pt x="158" y="1"/>
                  </a:moveTo>
                  <a:cubicBezTo>
                    <a:pt x="80" y="1"/>
                    <a:pt x="0" y="54"/>
                    <a:pt x="16" y="146"/>
                  </a:cubicBezTo>
                  <a:cubicBezTo>
                    <a:pt x="54" y="370"/>
                    <a:pt x="69" y="616"/>
                    <a:pt x="191" y="814"/>
                  </a:cubicBezTo>
                  <a:cubicBezTo>
                    <a:pt x="215" y="853"/>
                    <a:pt x="260" y="872"/>
                    <a:pt x="305" y="872"/>
                  </a:cubicBezTo>
                  <a:cubicBezTo>
                    <a:pt x="367" y="872"/>
                    <a:pt x="429" y="836"/>
                    <a:pt x="434" y="765"/>
                  </a:cubicBezTo>
                  <a:cubicBezTo>
                    <a:pt x="453" y="533"/>
                    <a:pt x="361" y="313"/>
                    <a:pt x="293" y="92"/>
                  </a:cubicBezTo>
                  <a:cubicBezTo>
                    <a:pt x="274" y="29"/>
                    <a:pt x="216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529;p61"/>
            <p:cNvSpPr/>
            <p:nvPr/>
          </p:nvSpPr>
          <p:spPr>
            <a:xfrm>
              <a:off x="2065406" y="1805709"/>
              <a:ext cx="9778" cy="29681"/>
            </a:xfrm>
            <a:custGeom>
              <a:avLst/>
              <a:gdLst/>
              <a:ahLst/>
              <a:cxnLst/>
              <a:rect l="l" t="t" r="r" b="b"/>
              <a:pathLst>
                <a:path w="424" h="1287" extrusionOk="0">
                  <a:moveTo>
                    <a:pt x="244" y="0"/>
                  </a:moveTo>
                  <a:cubicBezTo>
                    <a:pt x="199" y="0"/>
                    <a:pt x="156" y="26"/>
                    <a:pt x="150" y="80"/>
                  </a:cubicBezTo>
                  <a:cubicBezTo>
                    <a:pt x="100" y="441"/>
                    <a:pt x="1" y="855"/>
                    <a:pt x="92" y="1213"/>
                  </a:cubicBezTo>
                  <a:cubicBezTo>
                    <a:pt x="105" y="1260"/>
                    <a:pt x="153" y="1286"/>
                    <a:pt x="200" y="1286"/>
                  </a:cubicBezTo>
                  <a:cubicBezTo>
                    <a:pt x="239" y="1286"/>
                    <a:pt x="278" y="1268"/>
                    <a:pt x="294" y="1228"/>
                  </a:cubicBezTo>
                  <a:cubicBezTo>
                    <a:pt x="423" y="878"/>
                    <a:pt x="366" y="464"/>
                    <a:pt x="355" y="99"/>
                  </a:cubicBezTo>
                  <a:cubicBezTo>
                    <a:pt x="353" y="35"/>
                    <a:pt x="297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530;p61"/>
            <p:cNvSpPr/>
            <p:nvPr/>
          </p:nvSpPr>
          <p:spPr>
            <a:xfrm>
              <a:off x="2082219" y="1773099"/>
              <a:ext cx="15406" cy="24285"/>
            </a:xfrm>
            <a:custGeom>
              <a:avLst/>
              <a:gdLst/>
              <a:ahLst/>
              <a:cxnLst/>
              <a:rect l="l" t="t" r="r" b="b"/>
              <a:pathLst>
                <a:path w="668" h="1053" extrusionOk="0">
                  <a:moveTo>
                    <a:pt x="162" y="0"/>
                  </a:moveTo>
                  <a:cubicBezTo>
                    <a:pt x="81" y="0"/>
                    <a:pt x="0" y="72"/>
                    <a:pt x="37" y="167"/>
                  </a:cubicBezTo>
                  <a:cubicBezTo>
                    <a:pt x="90" y="300"/>
                    <a:pt x="112" y="448"/>
                    <a:pt x="123" y="589"/>
                  </a:cubicBezTo>
                  <a:cubicBezTo>
                    <a:pt x="132" y="725"/>
                    <a:pt x="116" y="866"/>
                    <a:pt x="188" y="985"/>
                  </a:cubicBezTo>
                  <a:cubicBezTo>
                    <a:pt x="217" y="1030"/>
                    <a:pt x="266" y="1052"/>
                    <a:pt x="315" y="1052"/>
                  </a:cubicBezTo>
                  <a:cubicBezTo>
                    <a:pt x="359" y="1052"/>
                    <a:pt x="403" y="1035"/>
                    <a:pt x="432" y="1003"/>
                  </a:cubicBezTo>
                  <a:cubicBezTo>
                    <a:pt x="667" y="741"/>
                    <a:pt x="428" y="288"/>
                    <a:pt x="265" y="53"/>
                  </a:cubicBezTo>
                  <a:cubicBezTo>
                    <a:pt x="239" y="16"/>
                    <a:pt x="201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531;p61"/>
            <p:cNvSpPr/>
            <p:nvPr/>
          </p:nvSpPr>
          <p:spPr>
            <a:xfrm>
              <a:off x="2038677" y="1792840"/>
              <a:ext cx="8118" cy="16674"/>
            </a:xfrm>
            <a:custGeom>
              <a:avLst/>
              <a:gdLst/>
              <a:ahLst/>
              <a:cxnLst/>
              <a:rect l="l" t="t" r="r" b="b"/>
              <a:pathLst>
                <a:path w="352" h="723" extrusionOk="0">
                  <a:moveTo>
                    <a:pt x="220" y="0"/>
                  </a:moveTo>
                  <a:cubicBezTo>
                    <a:pt x="173" y="0"/>
                    <a:pt x="127" y="28"/>
                    <a:pt x="114" y="90"/>
                  </a:cubicBezTo>
                  <a:cubicBezTo>
                    <a:pt x="95" y="185"/>
                    <a:pt x="77" y="276"/>
                    <a:pt x="54" y="371"/>
                  </a:cubicBezTo>
                  <a:cubicBezTo>
                    <a:pt x="31" y="462"/>
                    <a:pt x="0" y="546"/>
                    <a:pt x="31" y="641"/>
                  </a:cubicBezTo>
                  <a:cubicBezTo>
                    <a:pt x="48" y="691"/>
                    <a:pt x="99" y="723"/>
                    <a:pt x="149" y="723"/>
                  </a:cubicBezTo>
                  <a:cubicBezTo>
                    <a:pt x="180" y="723"/>
                    <a:pt x="210" y="711"/>
                    <a:pt x="232" y="683"/>
                  </a:cubicBezTo>
                  <a:cubicBezTo>
                    <a:pt x="293" y="603"/>
                    <a:pt x="293" y="520"/>
                    <a:pt x="305" y="425"/>
                  </a:cubicBezTo>
                  <a:cubicBezTo>
                    <a:pt x="312" y="329"/>
                    <a:pt x="328" y="234"/>
                    <a:pt x="339" y="136"/>
                  </a:cubicBezTo>
                  <a:cubicBezTo>
                    <a:pt x="352" y="52"/>
                    <a:pt x="285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532;p61"/>
            <p:cNvSpPr/>
            <p:nvPr/>
          </p:nvSpPr>
          <p:spPr>
            <a:xfrm>
              <a:off x="2052814" y="1865741"/>
              <a:ext cx="10263" cy="21425"/>
            </a:xfrm>
            <a:custGeom>
              <a:avLst/>
              <a:gdLst/>
              <a:ahLst/>
              <a:cxnLst/>
              <a:rect l="l" t="t" r="r" b="b"/>
              <a:pathLst>
                <a:path w="445" h="929" extrusionOk="0">
                  <a:moveTo>
                    <a:pt x="295" y="0"/>
                  </a:moveTo>
                  <a:cubicBezTo>
                    <a:pt x="242" y="0"/>
                    <a:pt x="190" y="32"/>
                    <a:pt x="175" y="104"/>
                  </a:cubicBezTo>
                  <a:cubicBezTo>
                    <a:pt x="121" y="358"/>
                    <a:pt x="22" y="598"/>
                    <a:pt x="3" y="860"/>
                  </a:cubicBezTo>
                  <a:cubicBezTo>
                    <a:pt x="1" y="906"/>
                    <a:pt x="38" y="929"/>
                    <a:pt x="76" y="929"/>
                  </a:cubicBezTo>
                  <a:cubicBezTo>
                    <a:pt x="99" y="929"/>
                    <a:pt x="121" y="921"/>
                    <a:pt x="136" y="906"/>
                  </a:cubicBezTo>
                  <a:cubicBezTo>
                    <a:pt x="338" y="709"/>
                    <a:pt x="399" y="427"/>
                    <a:pt x="433" y="157"/>
                  </a:cubicBezTo>
                  <a:cubicBezTo>
                    <a:pt x="444" y="60"/>
                    <a:pt x="36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533;p61"/>
            <p:cNvSpPr/>
            <p:nvPr/>
          </p:nvSpPr>
          <p:spPr>
            <a:xfrm>
              <a:off x="2029382" y="1849182"/>
              <a:ext cx="12292" cy="27421"/>
            </a:xfrm>
            <a:custGeom>
              <a:avLst/>
              <a:gdLst/>
              <a:ahLst/>
              <a:cxnLst/>
              <a:rect l="l" t="t" r="r" b="b"/>
              <a:pathLst>
                <a:path w="533" h="1189" extrusionOk="0">
                  <a:moveTo>
                    <a:pt x="332" y="1"/>
                  </a:moveTo>
                  <a:cubicBezTo>
                    <a:pt x="275" y="1"/>
                    <a:pt x="213" y="40"/>
                    <a:pt x="202" y="95"/>
                  </a:cubicBezTo>
                  <a:cubicBezTo>
                    <a:pt x="164" y="274"/>
                    <a:pt x="161" y="453"/>
                    <a:pt x="122" y="632"/>
                  </a:cubicBezTo>
                  <a:cubicBezTo>
                    <a:pt x="80" y="806"/>
                    <a:pt x="1" y="951"/>
                    <a:pt x="92" y="1122"/>
                  </a:cubicBezTo>
                  <a:cubicBezTo>
                    <a:pt x="114" y="1165"/>
                    <a:pt x="166" y="1188"/>
                    <a:pt x="213" y="1188"/>
                  </a:cubicBezTo>
                  <a:cubicBezTo>
                    <a:pt x="230" y="1188"/>
                    <a:pt x="245" y="1185"/>
                    <a:pt x="259" y="1179"/>
                  </a:cubicBezTo>
                  <a:cubicBezTo>
                    <a:pt x="475" y="1103"/>
                    <a:pt x="498" y="860"/>
                    <a:pt x="514" y="658"/>
                  </a:cubicBezTo>
                  <a:cubicBezTo>
                    <a:pt x="533" y="457"/>
                    <a:pt x="514" y="236"/>
                    <a:pt x="422" y="53"/>
                  </a:cubicBezTo>
                  <a:cubicBezTo>
                    <a:pt x="403" y="17"/>
                    <a:pt x="369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534;p61"/>
            <p:cNvSpPr/>
            <p:nvPr/>
          </p:nvSpPr>
          <p:spPr>
            <a:xfrm>
              <a:off x="2004775" y="1842494"/>
              <a:ext cx="10240" cy="30812"/>
            </a:xfrm>
            <a:custGeom>
              <a:avLst/>
              <a:gdLst/>
              <a:ahLst/>
              <a:cxnLst/>
              <a:rect l="l" t="t" r="r" b="b"/>
              <a:pathLst>
                <a:path w="444" h="1336" extrusionOk="0">
                  <a:moveTo>
                    <a:pt x="311" y="0"/>
                  </a:moveTo>
                  <a:cubicBezTo>
                    <a:pt x="244" y="0"/>
                    <a:pt x="173" y="48"/>
                    <a:pt x="166" y="134"/>
                  </a:cubicBezTo>
                  <a:cubicBezTo>
                    <a:pt x="151" y="352"/>
                    <a:pt x="64" y="557"/>
                    <a:pt x="41" y="770"/>
                  </a:cubicBezTo>
                  <a:cubicBezTo>
                    <a:pt x="33" y="838"/>
                    <a:pt x="49" y="903"/>
                    <a:pt x="37" y="975"/>
                  </a:cubicBezTo>
                  <a:cubicBezTo>
                    <a:pt x="26" y="1073"/>
                    <a:pt x="7" y="1165"/>
                    <a:pt x="3" y="1264"/>
                  </a:cubicBezTo>
                  <a:cubicBezTo>
                    <a:pt x="1" y="1308"/>
                    <a:pt x="40" y="1335"/>
                    <a:pt x="79" y="1335"/>
                  </a:cubicBezTo>
                  <a:cubicBezTo>
                    <a:pt x="100" y="1335"/>
                    <a:pt x="121" y="1327"/>
                    <a:pt x="136" y="1310"/>
                  </a:cubicBezTo>
                  <a:cubicBezTo>
                    <a:pt x="250" y="1169"/>
                    <a:pt x="379" y="956"/>
                    <a:pt x="410" y="777"/>
                  </a:cubicBezTo>
                  <a:cubicBezTo>
                    <a:pt x="444" y="561"/>
                    <a:pt x="440" y="340"/>
                    <a:pt x="433" y="123"/>
                  </a:cubicBezTo>
                  <a:cubicBezTo>
                    <a:pt x="429" y="39"/>
                    <a:pt x="372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535;p61"/>
            <p:cNvSpPr/>
            <p:nvPr/>
          </p:nvSpPr>
          <p:spPr>
            <a:xfrm>
              <a:off x="2002123" y="1905063"/>
              <a:ext cx="12039" cy="30212"/>
            </a:xfrm>
            <a:custGeom>
              <a:avLst/>
              <a:gdLst/>
              <a:ahLst/>
              <a:cxnLst/>
              <a:rect l="l" t="t" r="r" b="b"/>
              <a:pathLst>
                <a:path w="522" h="1310" extrusionOk="0">
                  <a:moveTo>
                    <a:pt x="192" y="1"/>
                  </a:moveTo>
                  <a:cubicBezTo>
                    <a:pt x="119" y="1"/>
                    <a:pt x="49" y="51"/>
                    <a:pt x="53" y="140"/>
                  </a:cubicBezTo>
                  <a:cubicBezTo>
                    <a:pt x="69" y="319"/>
                    <a:pt x="102" y="497"/>
                    <a:pt x="88" y="673"/>
                  </a:cubicBezTo>
                  <a:cubicBezTo>
                    <a:pt x="76" y="851"/>
                    <a:pt x="0" y="1007"/>
                    <a:pt x="46" y="1185"/>
                  </a:cubicBezTo>
                  <a:cubicBezTo>
                    <a:pt x="67" y="1272"/>
                    <a:pt x="137" y="1309"/>
                    <a:pt x="210" y="1309"/>
                  </a:cubicBezTo>
                  <a:cubicBezTo>
                    <a:pt x="266" y="1309"/>
                    <a:pt x="324" y="1288"/>
                    <a:pt x="365" y="1250"/>
                  </a:cubicBezTo>
                  <a:cubicBezTo>
                    <a:pt x="521" y="1110"/>
                    <a:pt x="513" y="840"/>
                    <a:pt x="502" y="650"/>
                  </a:cubicBezTo>
                  <a:cubicBezTo>
                    <a:pt x="483" y="436"/>
                    <a:pt x="434" y="231"/>
                    <a:pt x="308" y="57"/>
                  </a:cubicBezTo>
                  <a:cubicBezTo>
                    <a:pt x="278" y="18"/>
                    <a:pt x="23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536;p61"/>
            <p:cNvSpPr/>
            <p:nvPr/>
          </p:nvSpPr>
          <p:spPr>
            <a:xfrm>
              <a:off x="2020688" y="1893324"/>
              <a:ext cx="12569" cy="25276"/>
            </a:xfrm>
            <a:custGeom>
              <a:avLst/>
              <a:gdLst/>
              <a:ahLst/>
              <a:cxnLst/>
              <a:rect l="l" t="t" r="r" b="b"/>
              <a:pathLst>
                <a:path w="545" h="1096" extrusionOk="0">
                  <a:moveTo>
                    <a:pt x="386" y="1"/>
                  </a:moveTo>
                  <a:cubicBezTo>
                    <a:pt x="328" y="1"/>
                    <a:pt x="268" y="35"/>
                    <a:pt x="252" y="106"/>
                  </a:cubicBezTo>
                  <a:cubicBezTo>
                    <a:pt x="183" y="371"/>
                    <a:pt x="1" y="763"/>
                    <a:pt x="164" y="1022"/>
                  </a:cubicBezTo>
                  <a:cubicBezTo>
                    <a:pt x="197" y="1072"/>
                    <a:pt x="249" y="1096"/>
                    <a:pt x="302" y="1096"/>
                  </a:cubicBezTo>
                  <a:cubicBezTo>
                    <a:pt x="349" y="1096"/>
                    <a:pt x="397" y="1077"/>
                    <a:pt x="431" y="1041"/>
                  </a:cubicBezTo>
                  <a:cubicBezTo>
                    <a:pt x="541" y="927"/>
                    <a:pt x="541" y="755"/>
                    <a:pt x="541" y="603"/>
                  </a:cubicBezTo>
                  <a:cubicBezTo>
                    <a:pt x="545" y="443"/>
                    <a:pt x="526" y="288"/>
                    <a:pt x="518" y="124"/>
                  </a:cubicBezTo>
                  <a:cubicBezTo>
                    <a:pt x="514" y="43"/>
                    <a:pt x="45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537;p61"/>
            <p:cNvSpPr/>
            <p:nvPr/>
          </p:nvSpPr>
          <p:spPr>
            <a:xfrm>
              <a:off x="2009549" y="2285617"/>
              <a:ext cx="23293" cy="25138"/>
            </a:xfrm>
            <a:custGeom>
              <a:avLst/>
              <a:gdLst/>
              <a:ahLst/>
              <a:cxnLst/>
              <a:rect l="l" t="t" r="r" b="b"/>
              <a:pathLst>
                <a:path w="1010" h="1090" extrusionOk="0">
                  <a:moveTo>
                    <a:pt x="129" y="0"/>
                  </a:moveTo>
                  <a:cubicBezTo>
                    <a:pt x="61" y="0"/>
                    <a:pt x="0" y="82"/>
                    <a:pt x="47" y="154"/>
                  </a:cubicBezTo>
                  <a:cubicBezTo>
                    <a:pt x="237" y="466"/>
                    <a:pt x="473" y="889"/>
                    <a:pt x="800" y="1075"/>
                  </a:cubicBezTo>
                  <a:cubicBezTo>
                    <a:pt x="817" y="1085"/>
                    <a:pt x="835" y="1089"/>
                    <a:pt x="853" y="1089"/>
                  </a:cubicBezTo>
                  <a:cubicBezTo>
                    <a:pt x="934" y="1089"/>
                    <a:pt x="1009" y="1003"/>
                    <a:pt x="979" y="923"/>
                  </a:cubicBezTo>
                  <a:cubicBezTo>
                    <a:pt x="849" y="570"/>
                    <a:pt x="468" y="265"/>
                    <a:pt x="191" y="26"/>
                  </a:cubicBezTo>
                  <a:cubicBezTo>
                    <a:pt x="172" y="8"/>
                    <a:pt x="150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538;p61"/>
            <p:cNvSpPr/>
            <p:nvPr/>
          </p:nvSpPr>
          <p:spPr>
            <a:xfrm>
              <a:off x="2009134" y="2316936"/>
              <a:ext cx="14414" cy="23547"/>
            </a:xfrm>
            <a:custGeom>
              <a:avLst/>
              <a:gdLst/>
              <a:ahLst/>
              <a:cxnLst/>
              <a:rect l="l" t="t" r="r" b="b"/>
              <a:pathLst>
                <a:path w="625" h="1021" extrusionOk="0">
                  <a:moveTo>
                    <a:pt x="101" y="1"/>
                  </a:moveTo>
                  <a:cubicBezTo>
                    <a:pt x="50" y="1"/>
                    <a:pt x="0" y="43"/>
                    <a:pt x="0" y="101"/>
                  </a:cubicBezTo>
                  <a:cubicBezTo>
                    <a:pt x="0" y="405"/>
                    <a:pt x="167" y="854"/>
                    <a:pt x="445" y="1006"/>
                  </a:cubicBezTo>
                  <a:cubicBezTo>
                    <a:pt x="464" y="1016"/>
                    <a:pt x="483" y="1020"/>
                    <a:pt x="500" y="1020"/>
                  </a:cubicBezTo>
                  <a:cubicBezTo>
                    <a:pt x="572" y="1020"/>
                    <a:pt x="624" y="939"/>
                    <a:pt x="609" y="865"/>
                  </a:cubicBezTo>
                  <a:cubicBezTo>
                    <a:pt x="578" y="717"/>
                    <a:pt x="479" y="588"/>
                    <a:pt x="407" y="458"/>
                  </a:cubicBezTo>
                  <a:cubicBezTo>
                    <a:pt x="327" y="321"/>
                    <a:pt x="267" y="173"/>
                    <a:pt x="179" y="44"/>
                  </a:cubicBezTo>
                  <a:cubicBezTo>
                    <a:pt x="158" y="14"/>
                    <a:pt x="130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539;p61"/>
            <p:cNvSpPr/>
            <p:nvPr/>
          </p:nvSpPr>
          <p:spPr>
            <a:xfrm>
              <a:off x="2037016" y="2328421"/>
              <a:ext cx="24492" cy="18242"/>
            </a:xfrm>
            <a:custGeom>
              <a:avLst/>
              <a:gdLst/>
              <a:ahLst/>
              <a:cxnLst/>
              <a:rect l="l" t="t" r="r" b="b"/>
              <a:pathLst>
                <a:path w="1062" h="791" extrusionOk="0">
                  <a:moveTo>
                    <a:pt x="132" y="0"/>
                  </a:moveTo>
                  <a:cubicBezTo>
                    <a:pt x="55" y="0"/>
                    <a:pt x="1" y="81"/>
                    <a:pt x="19" y="162"/>
                  </a:cubicBezTo>
                  <a:cubicBezTo>
                    <a:pt x="61" y="360"/>
                    <a:pt x="258" y="530"/>
                    <a:pt x="414" y="644"/>
                  </a:cubicBezTo>
                  <a:cubicBezTo>
                    <a:pt x="495" y="702"/>
                    <a:pt x="659" y="791"/>
                    <a:pt x="793" y="791"/>
                  </a:cubicBezTo>
                  <a:cubicBezTo>
                    <a:pt x="856" y="791"/>
                    <a:pt x="912" y="772"/>
                    <a:pt x="951" y="721"/>
                  </a:cubicBezTo>
                  <a:cubicBezTo>
                    <a:pt x="1061" y="576"/>
                    <a:pt x="825" y="420"/>
                    <a:pt x="715" y="363"/>
                  </a:cubicBezTo>
                  <a:cubicBezTo>
                    <a:pt x="620" y="310"/>
                    <a:pt x="528" y="257"/>
                    <a:pt x="441" y="196"/>
                  </a:cubicBezTo>
                  <a:cubicBezTo>
                    <a:pt x="358" y="135"/>
                    <a:pt x="278" y="59"/>
                    <a:pt x="186" y="14"/>
                  </a:cubicBezTo>
                  <a:cubicBezTo>
                    <a:pt x="167" y="5"/>
                    <a:pt x="149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540;p61"/>
            <p:cNvSpPr/>
            <p:nvPr/>
          </p:nvSpPr>
          <p:spPr>
            <a:xfrm>
              <a:off x="2038538" y="2359186"/>
              <a:ext cx="19972" cy="20710"/>
            </a:xfrm>
            <a:custGeom>
              <a:avLst/>
              <a:gdLst/>
              <a:ahLst/>
              <a:cxnLst/>
              <a:rect l="l" t="t" r="r" b="b"/>
              <a:pathLst>
                <a:path w="866" h="898" extrusionOk="0">
                  <a:moveTo>
                    <a:pt x="117" y="1"/>
                  </a:moveTo>
                  <a:cubicBezTo>
                    <a:pt x="58" y="1"/>
                    <a:pt x="0" y="72"/>
                    <a:pt x="45" y="128"/>
                  </a:cubicBezTo>
                  <a:cubicBezTo>
                    <a:pt x="166" y="277"/>
                    <a:pt x="269" y="451"/>
                    <a:pt x="387" y="603"/>
                  </a:cubicBezTo>
                  <a:cubicBezTo>
                    <a:pt x="485" y="737"/>
                    <a:pt x="580" y="865"/>
                    <a:pt x="748" y="896"/>
                  </a:cubicBezTo>
                  <a:cubicBezTo>
                    <a:pt x="754" y="897"/>
                    <a:pt x="760" y="898"/>
                    <a:pt x="765" y="898"/>
                  </a:cubicBezTo>
                  <a:cubicBezTo>
                    <a:pt x="816" y="898"/>
                    <a:pt x="865" y="856"/>
                    <a:pt x="862" y="801"/>
                  </a:cubicBezTo>
                  <a:cubicBezTo>
                    <a:pt x="847" y="626"/>
                    <a:pt x="733" y="523"/>
                    <a:pt x="611" y="409"/>
                  </a:cubicBezTo>
                  <a:cubicBezTo>
                    <a:pt x="466" y="277"/>
                    <a:pt x="303" y="158"/>
                    <a:pt x="166" y="21"/>
                  </a:cubicBezTo>
                  <a:cubicBezTo>
                    <a:pt x="151" y="7"/>
                    <a:pt x="13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541;p61"/>
            <p:cNvSpPr/>
            <p:nvPr/>
          </p:nvSpPr>
          <p:spPr>
            <a:xfrm>
              <a:off x="2026799" y="2389329"/>
              <a:ext cx="21333" cy="19834"/>
            </a:xfrm>
            <a:custGeom>
              <a:avLst/>
              <a:gdLst/>
              <a:ahLst/>
              <a:cxnLst/>
              <a:rect l="l" t="t" r="r" b="b"/>
              <a:pathLst>
                <a:path w="925" h="860" extrusionOk="0">
                  <a:moveTo>
                    <a:pt x="135" y="1"/>
                  </a:moveTo>
                  <a:cubicBezTo>
                    <a:pt x="61" y="1"/>
                    <a:pt x="0" y="102"/>
                    <a:pt x="48" y="171"/>
                  </a:cubicBezTo>
                  <a:cubicBezTo>
                    <a:pt x="143" y="307"/>
                    <a:pt x="238" y="448"/>
                    <a:pt x="348" y="574"/>
                  </a:cubicBezTo>
                  <a:cubicBezTo>
                    <a:pt x="459" y="692"/>
                    <a:pt x="565" y="836"/>
                    <a:pt x="736" y="859"/>
                  </a:cubicBezTo>
                  <a:cubicBezTo>
                    <a:pt x="743" y="859"/>
                    <a:pt x="749" y="860"/>
                    <a:pt x="756" y="860"/>
                  </a:cubicBezTo>
                  <a:cubicBezTo>
                    <a:pt x="833" y="860"/>
                    <a:pt x="925" y="801"/>
                    <a:pt x="911" y="707"/>
                  </a:cubicBezTo>
                  <a:cubicBezTo>
                    <a:pt x="850" y="379"/>
                    <a:pt x="440" y="179"/>
                    <a:pt x="181" y="14"/>
                  </a:cubicBezTo>
                  <a:cubicBezTo>
                    <a:pt x="166" y="5"/>
                    <a:pt x="150" y="1"/>
                    <a:pt x="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542;p61"/>
            <p:cNvSpPr/>
            <p:nvPr/>
          </p:nvSpPr>
          <p:spPr>
            <a:xfrm>
              <a:off x="2050208" y="2434232"/>
              <a:ext cx="31019" cy="15844"/>
            </a:xfrm>
            <a:custGeom>
              <a:avLst/>
              <a:gdLst/>
              <a:ahLst/>
              <a:cxnLst/>
              <a:rect l="l" t="t" r="r" b="b"/>
              <a:pathLst>
                <a:path w="1345" h="687" extrusionOk="0">
                  <a:moveTo>
                    <a:pt x="138" y="1"/>
                  </a:moveTo>
                  <a:cubicBezTo>
                    <a:pt x="48" y="1"/>
                    <a:pt x="0" y="115"/>
                    <a:pt x="71" y="182"/>
                  </a:cubicBezTo>
                  <a:cubicBezTo>
                    <a:pt x="227" y="338"/>
                    <a:pt x="439" y="448"/>
                    <a:pt x="637" y="539"/>
                  </a:cubicBezTo>
                  <a:cubicBezTo>
                    <a:pt x="784" y="610"/>
                    <a:pt x="935" y="687"/>
                    <a:pt x="1094" y="687"/>
                  </a:cubicBezTo>
                  <a:cubicBezTo>
                    <a:pt x="1141" y="687"/>
                    <a:pt x="1189" y="680"/>
                    <a:pt x="1238" y="664"/>
                  </a:cubicBezTo>
                  <a:cubicBezTo>
                    <a:pt x="1311" y="642"/>
                    <a:pt x="1344" y="547"/>
                    <a:pt x="1299" y="486"/>
                  </a:cubicBezTo>
                  <a:cubicBezTo>
                    <a:pt x="1174" y="308"/>
                    <a:pt x="972" y="269"/>
                    <a:pt x="781" y="201"/>
                  </a:cubicBezTo>
                  <a:cubicBezTo>
                    <a:pt x="581" y="132"/>
                    <a:pt x="371" y="41"/>
                    <a:pt x="158" y="3"/>
                  </a:cubicBezTo>
                  <a:cubicBezTo>
                    <a:pt x="151" y="2"/>
                    <a:pt x="144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543;p61"/>
            <p:cNvSpPr/>
            <p:nvPr/>
          </p:nvSpPr>
          <p:spPr>
            <a:xfrm>
              <a:off x="2058234" y="2409785"/>
              <a:ext cx="32103" cy="12892"/>
            </a:xfrm>
            <a:custGeom>
              <a:avLst/>
              <a:gdLst/>
              <a:ahLst/>
              <a:cxnLst/>
              <a:rect l="l" t="t" r="r" b="b"/>
              <a:pathLst>
                <a:path w="1392" h="559" extrusionOk="0">
                  <a:moveTo>
                    <a:pt x="186" y="0"/>
                  </a:moveTo>
                  <a:cubicBezTo>
                    <a:pt x="64" y="0"/>
                    <a:pt x="1" y="185"/>
                    <a:pt x="129" y="238"/>
                  </a:cubicBezTo>
                  <a:cubicBezTo>
                    <a:pt x="350" y="333"/>
                    <a:pt x="567" y="432"/>
                    <a:pt x="798" y="496"/>
                  </a:cubicBezTo>
                  <a:cubicBezTo>
                    <a:pt x="872" y="517"/>
                    <a:pt x="1002" y="558"/>
                    <a:pt x="1117" y="558"/>
                  </a:cubicBezTo>
                  <a:cubicBezTo>
                    <a:pt x="1215" y="558"/>
                    <a:pt x="1301" y="528"/>
                    <a:pt x="1331" y="428"/>
                  </a:cubicBezTo>
                  <a:cubicBezTo>
                    <a:pt x="1391" y="238"/>
                    <a:pt x="1107" y="159"/>
                    <a:pt x="977" y="131"/>
                  </a:cubicBezTo>
                  <a:cubicBezTo>
                    <a:pt x="723" y="82"/>
                    <a:pt x="468" y="48"/>
                    <a:pt x="210" y="3"/>
                  </a:cubicBezTo>
                  <a:cubicBezTo>
                    <a:pt x="202" y="1"/>
                    <a:pt x="194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544;p61"/>
            <p:cNvSpPr/>
            <p:nvPr/>
          </p:nvSpPr>
          <p:spPr>
            <a:xfrm>
              <a:off x="2080074" y="2380173"/>
              <a:ext cx="24562" cy="14968"/>
            </a:xfrm>
            <a:custGeom>
              <a:avLst/>
              <a:gdLst/>
              <a:ahLst/>
              <a:cxnLst/>
              <a:rect l="l" t="t" r="r" b="b"/>
              <a:pathLst>
                <a:path w="1065" h="649" extrusionOk="0">
                  <a:moveTo>
                    <a:pt x="128" y="0"/>
                  </a:moveTo>
                  <a:cubicBezTo>
                    <a:pt x="121" y="0"/>
                    <a:pt x="114" y="1"/>
                    <a:pt x="107" y="1"/>
                  </a:cubicBezTo>
                  <a:cubicBezTo>
                    <a:pt x="34" y="5"/>
                    <a:pt x="0" y="85"/>
                    <a:pt x="34" y="146"/>
                  </a:cubicBezTo>
                  <a:cubicBezTo>
                    <a:pt x="114" y="275"/>
                    <a:pt x="251" y="359"/>
                    <a:pt x="381" y="434"/>
                  </a:cubicBezTo>
                  <a:cubicBezTo>
                    <a:pt x="513" y="518"/>
                    <a:pt x="650" y="632"/>
                    <a:pt x="809" y="648"/>
                  </a:cubicBezTo>
                  <a:cubicBezTo>
                    <a:pt x="814" y="648"/>
                    <a:pt x="819" y="648"/>
                    <a:pt x="824" y="648"/>
                  </a:cubicBezTo>
                  <a:cubicBezTo>
                    <a:pt x="942" y="648"/>
                    <a:pt x="1065" y="521"/>
                    <a:pt x="974" y="404"/>
                  </a:cubicBezTo>
                  <a:cubicBezTo>
                    <a:pt x="867" y="267"/>
                    <a:pt x="707" y="211"/>
                    <a:pt x="555" y="134"/>
                  </a:cubicBezTo>
                  <a:cubicBezTo>
                    <a:pt x="424" y="72"/>
                    <a:pt x="276" y="0"/>
                    <a:pt x="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545;p61"/>
            <p:cNvSpPr/>
            <p:nvPr/>
          </p:nvSpPr>
          <p:spPr>
            <a:xfrm>
              <a:off x="2218357" y="2399038"/>
              <a:ext cx="23408" cy="10240"/>
            </a:xfrm>
            <a:custGeom>
              <a:avLst/>
              <a:gdLst/>
              <a:ahLst/>
              <a:cxnLst/>
              <a:rect l="l" t="t" r="r" b="b"/>
              <a:pathLst>
                <a:path w="1015" h="444" extrusionOk="0">
                  <a:moveTo>
                    <a:pt x="147" y="1"/>
                  </a:moveTo>
                  <a:cubicBezTo>
                    <a:pt x="51" y="1"/>
                    <a:pt x="0" y="163"/>
                    <a:pt x="106" y="198"/>
                  </a:cubicBezTo>
                  <a:cubicBezTo>
                    <a:pt x="239" y="244"/>
                    <a:pt x="372" y="293"/>
                    <a:pt x="505" y="343"/>
                  </a:cubicBezTo>
                  <a:cubicBezTo>
                    <a:pt x="615" y="382"/>
                    <a:pt x="734" y="443"/>
                    <a:pt x="850" y="443"/>
                  </a:cubicBezTo>
                  <a:cubicBezTo>
                    <a:pt x="860" y="443"/>
                    <a:pt x="869" y="443"/>
                    <a:pt x="878" y="442"/>
                  </a:cubicBezTo>
                  <a:cubicBezTo>
                    <a:pt x="969" y="434"/>
                    <a:pt x="1015" y="320"/>
                    <a:pt x="942" y="260"/>
                  </a:cubicBezTo>
                  <a:cubicBezTo>
                    <a:pt x="848" y="176"/>
                    <a:pt x="703" y="156"/>
                    <a:pt x="581" y="123"/>
                  </a:cubicBezTo>
                  <a:cubicBezTo>
                    <a:pt x="444" y="81"/>
                    <a:pt x="307" y="42"/>
                    <a:pt x="171" y="4"/>
                  </a:cubicBezTo>
                  <a:cubicBezTo>
                    <a:pt x="162" y="2"/>
                    <a:pt x="154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546;p61"/>
            <p:cNvSpPr/>
            <p:nvPr/>
          </p:nvSpPr>
          <p:spPr>
            <a:xfrm>
              <a:off x="2202835" y="2417073"/>
              <a:ext cx="23501" cy="10171"/>
            </a:xfrm>
            <a:custGeom>
              <a:avLst/>
              <a:gdLst/>
              <a:ahLst/>
              <a:cxnLst/>
              <a:rect l="l" t="t" r="r" b="b"/>
              <a:pathLst>
                <a:path w="1019" h="441" extrusionOk="0">
                  <a:moveTo>
                    <a:pt x="147" y="1"/>
                  </a:moveTo>
                  <a:cubicBezTo>
                    <a:pt x="25" y="1"/>
                    <a:pt x="0" y="199"/>
                    <a:pt x="133" y="241"/>
                  </a:cubicBezTo>
                  <a:cubicBezTo>
                    <a:pt x="259" y="280"/>
                    <a:pt x="387" y="322"/>
                    <a:pt x="517" y="363"/>
                  </a:cubicBezTo>
                  <a:cubicBezTo>
                    <a:pt x="617" y="392"/>
                    <a:pt x="725" y="441"/>
                    <a:pt x="832" y="441"/>
                  </a:cubicBezTo>
                  <a:cubicBezTo>
                    <a:pt x="851" y="441"/>
                    <a:pt x="870" y="439"/>
                    <a:pt x="889" y="436"/>
                  </a:cubicBezTo>
                  <a:cubicBezTo>
                    <a:pt x="973" y="420"/>
                    <a:pt x="1019" y="329"/>
                    <a:pt x="950" y="264"/>
                  </a:cubicBezTo>
                  <a:cubicBezTo>
                    <a:pt x="855" y="173"/>
                    <a:pt x="715" y="154"/>
                    <a:pt x="593" y="120"/>
                  </a:cubicBezTo>
                  <a:cubicBezTo>
                    <a:pt x="456" y="82"/>
                    <a:pt x="319" y="43"/>
                    <a:pt x="182" y="6"/>
                  </a:cubicBezTo>
                  <a:cubicBezTo>
                    <a:pt x="170" y="2"/>
                    <a:pt x="158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547;p61"/>
            <p:cNvSpPr/>
            <p:nvPr/>
          </p:nvSpPr>
          <p:spPr>
            <a:xfrm>
              <a:off x="2156826" y="2394057"/>
              <a:ext cx="22763" cy="13561"/>
            </a:xfrm>
            <a:custGeom>
              <a:avLst/>
              <a:gdLst/>
              <a:ahLst/>
              <a:cxnLst/>
              <a:rect l="l" t="t" r="r" b="b"/>
              <a:pathLst>
                <a:path w="987" h="588" extrusionOk="0">
                  <a:moveTo>
                    <a:pt x="195" y="0"/>
                  </a:moveTo>
                  <a:cubicBezTo>
                    <a:pt x="95" y="0"/>
                    <a:pt x="1" y="128"/>
                    <a:pt x="105" y="202"/>
                  </a:cubicBezTo>
                  <a:cubicBezTo>
                    <a:pt x="223" y="281"/>
                    <a:pt x="337" y="365"/>
                    <a:pt x="452" y="445"/>
                  </a:cubicBezTo>
                  <a:cubicBezTo>
                    <a:pt x="549" y="514"/>
                    <a:pt x="639" y="588"/>
                    <a:pt x="742" y="588"/>
                  </a:cubicBezTo>
                  <a:cubicBezTo>
                    <a:pt x="759" y="588"/>
                    <a:pt x="776" y="586"/>
                    <a:pt x="794" y="581"/>
                  </a:cubicBezTo>
                  <a:lnTo>
                    <a:pt x="820" y="581"/>
                  </a:lnTo>
                  <a:cubicBezTo>
                    <a:pt x="821" y="581"/>
                    <a:pt x="823" y="582"/>
                    <a:pt x="824" y="582"/>
                  </a:cubicBezTo>
                  <a:cubicBezTo>
                    <a:pt x="924" y="582"/>
                    <a:pt x="986" y="447"/>
                    <a:pt x="926" y="369"/>
                  </a:cubicBezTo>
                  <a:cubicBezTo>
                    <a:pt x="922" y="365"/>
                    <a:pt x="922" y="362"/>
                    <a:pt x="919" y="362"/>
                  </a:cubicBezTo>
                  <a:cubicBezTo>
                    <a:pt x="880" y="236"/>
                    <a:pt x="748" y="197"/>
                    <a:pt x="626" y="152"/>
                  </a:cubicBezTo>
                  <a:cubicBezTo>
                    <a:pt x="497" y="102"/>
                    <a:pt x="368" y="57"/>
                    <a:pt x="234" y="7"/>
                  </a:cubicBezTo>
                  <a:cubicBezTo>
                    <a:pt x="221" y="3"/>
                    <a:pt x="208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548;p61"/>
            <p:cNvSpPr/>
            <p:nvPr/>
          </p:nvSpPr>
          <p:spPr>
            <a:xfrm>
              <a:off x="2133233" y="2410270"/>
              <a:ext cx="23639" cy="13538"/>
            </a:xfrm>
            <a:custGeom>
              <a:avLst/>
              <a:gdLst/>
              <a:ahLst/>
              <a:cxnLst/>
              <a:rect l="l" t="t" r="r" b="b"/>
              <a:pathLst>
                <a:path w="1025" h="587" extrusionOk="0">
                  <a:moveTo>
                    <a:pt x="178" y="0"/>
                  </a:moveTo>
                  <a:cubicBezTo>
                    <a:pt x="75" y="0"/>
                    <a:pt x="1" y="159"/>
                    <a:pt x="98" y="229"/>
                  </a:cubicBezTo>
                  <a:cubicBezTo>
                    <a:pt x="204" y="305"/>
                    <a:pt x="315" y="369"/>
                    <a:pt x="429" y="434"/>
                  </a:cubicBezTo>
                  <a:cubicBezTo>
                    <a:pt x="543" y="498"/>
                    <a:pt x="657" y="575"/>
                    <a:pt x="794" y="586"/>
                  </a:cubicBezTo>
                  <a:cubicBezTo>
                    <a:pt x="801" y="586"/>
                    <a:pt x="807" y="587"/>
                    <a:pt x="814" y="587"/>
                  </a:cubicBezTo>
                  <a:cubicBezTo>
                    <a:pt x="949" y="587"/>
                    <a:pt x="1024" y="436"/>
                    <a:pt x="922" y="327"/>
                  </a:cubicBezTo>
                  <a:cubicBezTo>
                    <a:pt x="828" y="229"/>
                    <a:pt x="699" y="187"/>
                    <a:pt x="577" y="138"/>
                  </a:cubicBezTo>
                  <a:cubicBezTo>
                    <a:pt x="455" y="87"/>
                    <a:pt x="334" y="38"/>
                    <a:pt x="208" y="4"/>
                  </a:cubicBezTo>
                  <a:cubicBezTo>
                    <a:pt x="198" y="1"/>
                    <a:pt x="188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549;p61"/>
            <p:cNvSpPr/>
            <p:nvPr/>
          </p:nvSpPr>
          <p:spPr>
            <a:xfrm>
              <a:off x="2103321" y="2440297"/>
              <a:ext cx="25484" cy="18658"/>
            </a:xfrm>
            <a:custGeom>
              <a:avLst/>
              <a:gdLst/>
              <a:ahLst/>
              <a:cxnLst/>
              <a:rect l="l" t="t" r="r" b="b"/>
              <a:pathLst>
                <a:path w="1105" h="809" extrusionOk="0">
                  <a:moveTo>
                    <a:pt x="168" y="1"/>
                  </a:moveTo>
                  <a:cubicBezTo>
                    <a:pt x="73" y="1"/>
                    <a:pt x="1" y="142"/>
                    <a:pt x="91" y="215"/>
                  </a:cubicBezTo>
                  <a:cubicBezTo>
                    <a:pt x="220" y="326"/>
                    <a:pt x="349" y="436"/>
                    <a:pt x="482" y="546"/>
                  </a:cubicBezTo>
                  <a:cubicBezTo>
                    <a:pt x="608" y="645"/>
                    <a:pt x="726" y="766"/>
                    <a:pt x="885" y="805"/>
                  </a:cubicBezTo>
                  <a:cubicBezTo>
                    <a:pt x="897" y="807"/>
                    <a:pt x="907" y="808"/>
                    <a:pt x="918" y="808"/>
                  </a:cubicBezTo>
                  <a:cubicBezTo>
                    <a:pt x="1030" y="808"/>
                    <a:pt x="1104" y="670"/>
                    <a:pt x="1041" y="573"/>
                  </a:cubicBezTo>
                  <a:cubicBezTo>
                    <a:pt x="958" y="436"/>
                    <a:pt x="794" y="364"/>
                    <a:pt x="661" y="280"/>
                  </a:cubicBezTo>
                  <a:cubicBezTo>
                    <a:pt x="517" y="189"/>
                    <a:pt x="372" y="105"/>
                    <a:pt x="224" y="17"/>
                  </a:cubicBezTo>
                  <a:cubicBezTo>
                    <a:pt x="205" y="6"/>
                    <a:pt x="186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550;p61"/>
            <p:cNvSpPr/>
            <p:nvPr/>
          </p:nvSpPr>
          <p:spPr>
            <a:xfrm>
              <a:off x="2156710" y="2448046"/>
              <a:ext cx="22278" cy="13330"/>
            </a:xfrm>
            <a:custGeom>
              <a:avLst/>
              <a:gdLst/>
              <a:ahLst/>
              <a:cxnLst/>
              <a:rect l="l" t="t" r="r" b="b"/>
              <a:pathLst>
                <a:path w="966" h="578" extrusionOk="0">
                  <a:moveTo>
                    <a:pt x="122" y="1"/>
                  </a:moveTo>
                  <a:cubicBezTo>
                    <a:pt x="46" y="1"/>
                    <a:pt x="0" y="96"/>
                    <a:pt x="46" y="153"/>
                  </a:cubicBezTo>
                  <a:cubicBezTo>
                    <a:pt x="141" y="283"/>
                    <a:pt x="285" y="362"/>
                    <a:pt x="422" y="442"/>
                  </a:cubicBezTo>
                  <a:cubicBezTo>
                    <a:pt x="535" y="511"/>
                    <a:pt x="652" y="577"/>
                    <a:pt x="782" y="577"/>
                  </a:cubicBezTo>
                  <a:cubicBezTo>
                    <a:pt x="810" y="577"/>
                    <a:pt x="838" y="574"/>
                    <a:pt x="867" y="567"/>
                  </a:cubicBezTo>
                  <a:cubicBezTo>
                    <a:pt x="924" y="556"/>
                    <a:pt x="966" y="476"/>
                    <a:pt x="943" y="419"/>
                  </a:cubicBezTo>
                  <a:cubicBezTo>
                    <a:pt x="874" y="263"/>
                    <a:pt x="722" y="199"/>
                    <a:pt x="574" y="134"/>
                  </a:cubicBezTo>
                  <a:cubicBezTo>
                    <a:pt x="429" y="74"/>
                    <a:pt x="281" y="5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551;p61"/>
            <p:cNvSpPr/>
            <p:nvPr/>
          </p:nvSpPr>
          <p:spPr>
            <a:xfrm>
              <a:off x="2163975" y="2484162"/>
              <a:ext cx="31573" cy="11716"/>
            </a:xfrm>
            <a:custGeom>
              <a:avLst/>
              <a:gdLst/>
              <a:ahLst/>
              <a:cxnLst/>
              <a:rect l="l" t="t" r="r" b="b"/>
              <a:pathLst>
                <a:path w="1369" h="508" extrusionOk="0">
                  <a:moveTo>
                    <a:pt x="198" y="0"/>
                  </a:moveTo>
                  <a:cubicBezTo>
                    <a:pt x="68" y="0"/>
                    <a:pt x="1" y="215"/>
                    <a:pt x="137" y="268"/>
                  </a:cubicBezTo>
                  <a:cubicBezTo>
                    <a:pt x="404" y="375"/>
                    <a:pt x="731" y="507"/>
                    <a:pt x="1038" y="507"/>
                  </a:cubicBezTo>
                  <a:cubicBezTo>
                    <a:pt x="1124" y="507"/>
                    <a:pt x="1208" y="497"/>
                    <a:pt x="1289" y="473"/>
                  </a:cubicBezTo>
                  <a:cubicBezTo>
                    <a:pt x="1369" y="450"/>
                    <a:pt x="1365" y="343"/>
                    <a:pt x="1300" y="302"/>
                  </a:cubicBezTo>
                  <a:cubicBezTo>
                    <a:pt x="1145" y="210"/>
                    <a:pt x="958" y="180"/>
                    <a:pt x="788" y="145"/>
                  </a:cubicBezTo>
                  <a:cubicBezTo>
                    <a:pt x="601" y="108"/>
                    <a:pt x="415" y="59"/>
                    <a:pt x="233" y="5"/>
                  </a:cubicBezTo>
                  <a:cubicBezTo>
                    <a:pt x="221" y="2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552;p61"/>
            <p:cNvSpPr/>
            <p:nvPr/>
          </p:nvSpPr>
          <p:spPr>
            <a:xfrm>
              <a:off x="2215405" y="2455449"/>
              <a:ext cx="32403" cy="12454"/>
            </a:xfrm>
            <a:custGeom>
              <a:avLst/>
              <a:gdLst/>
              <a:ahLst/>
              <a:cxnLst/>
              <a:rect l="l" t="t" r="r" b="b"/>
              <a:pathLst>
                <a:path w="1405" h="540" extrusionOk="0">
                  <a:moveTo>
                    <a:pt x="148" y="0"/>
                  </a:moveTo>
                  <a:cubicBezTo>
                    <a:pt x="21" y="0"/>
                    <a:pt x="0" y="189"/>
                    <a:pt x="128" y="235"/>
                  </a:cubicBezTo>
                  <a:cubicBezTo>
                    <a:pt x="504" y="364"/>
                    <a:pt x="872" y="520"/>
                    <a:pt x="1276" y="539"/>
                  </a:cubicBezTo>
                  <a:cubicBezTo>
                    <a:pt x="1277" y="539"/>
                    <a:pt x="1278" y="539"/>
                    <a:pt x="1280" y="539"/>
                  </a:cubicBezTo>
                  <a:cubicBezTo>
                    <a:pt x="1390" y="539"/>
                    <a:pt x="1404" y="383"/>
                    <a:pt x="1318" y="337"/>
                  </a:cubicBezTo>
                  <a:cubicBezTo>
                    <a:pt x="964" y="148"/>
                    <a:pt x="565" y="90"/>
                    <a:pt x="177" y="4"/>
                  </a:cubicBezTo>
                  <a:cubicBezTo>
                    <a:pt x="167" y="1"/>
                    <a:pt x="157" y="0"/>
                    <a:pt x="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553;p61"/>
            <p:cNvSpPr/>
            <p:nvPr/>
          </p:nvSpPr>
          <p:spPr>
            <a:xfrm>
              <a:off x="2222877" y="2481717"/>
              <a:ext cx="37523" cy="15959"/>
            </a:xfrm>
            <a:custGeom>
              <a:avLst/>
              <a:gdLst/>
              <a:ahLst/>
              <a:cxnLst/>
              <a:rect l="l" t="t" r="r" b="b"/>
              <a:pathLst>
                <a:path w="1627" h="692" extrusionOk="0">
                  <a:moveTo>
                    <a:pt x="264" y="0"/>
                  </a:moveTo>
                  <a:cubicBezTo>
                    <a:pt x="223" y="0"/>
                    <a:pt x="183" y="2"/>
                    <a:pt x="142" y="5"/>
                  </a:cubicBezTo>
                  <a:cubicBezTo>
                    <a:pt x="1" y="16"/>
                    <a:pt x="1" y="199"/>
                    <a:pt x="123" y="237"/>
                  </a:cubicBezTo>
                  <a:cubicBezTo>
                    <a:pt x="336" y="305"/>
                    <a:pt x="557" y="347"/>
                    <a:pt x="769" y="423"/>
                  </a:cubicBezTo>
                  <a:cubicBezTo>
                    <a:pt x="971" y="499"/>
                    <a:pt x="1169" y="583"/>
                    <a:pt x="1362" y="674"/>
                  </a:cubicBezTo>
                  <a:cubicBezTo>
                    <a:pt x="1387" y="686"/>
                    <a:pt x="1411" y="691"/>
                    <a:pt x="1433" y="691"/>
                  </a:cubicBezTo>
                  <a:cubicBezTo>
                    <a:pt x="1564" y="691"/>
                    <a:pt x="1626" y="500"/>
                    <a:pt x="1496" y="411"/>
                  </a:cubicBezTo>
                  <a:cubicBezTo>
                    <a:pt x="1145" y="179"/>
                    <a:pt x="693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554;p61"/>
            <p:cNvSpPr/>
            <p:nvPr/>
          </p:nvSpPr>
          <p:spPr>
            <a:xfrm>
              <a:off x="2107541" y="2377775"/>
              <a:ext cx="27606" cy="13515"/>
            </a:xfrm>
            <a:custGeom>
              <a:avLst/>
              <a:gdLst/>
              <a:ahLst/>
              <a:cxnLst/>
              <a:rect l="l" t="t" r="r" b="b"/>
              <a:pathLst>
                <a:path w="1197" h="586" extrusionOk="0">
                  <a:moveTo>
                    <a:pt x="197" y="1"/>
                  </a:moveTo>
                  <a:cubicBezTo>
                    <a:pt x="91" y="1"/>
                    <a:pt x="1" y="152"/>
                    <a:pt x="109" y="227"/>
                  </a:cubicBezTo>
                  <a:cubicBezTo>
                    <a:pt x="254" y="329"/>
                    <a:pt x="413" y="447"/>
                    <a:pt x="585" y="501"/>
                  </a:cubicBezTo>
                  <a:cubicBezTo>
                    <a:pt x="710" y="541"/>
                    <a:pt x="868" y="585"/>
                    <a:pt x="1008" y="585"/>
                  </a:cubicBezTo>
                  <a:cubicBezTo>
                    <a:pt x="1042" y="585"/>
                    <a:pt x="1075" y="582"/>
                    <a:pt x="1106" y="577"/>
                  </a:cubicBezTo>
                  <a:cubicBezTo>
                    <a:pt x="1178" y="561"/>
                    <a:pt x="1197" y="447"/>
                    <a:pt x="1140" y="410"/>
                  </a:cubicBezTo>
                  <a:cubicBezTo>
                    <a:pt x="1018" y="318"/>
                    <a:pt x="850" y="280"/>
                    <a:pt x="710" y="212"/>
                  </a:cubicBezTo>
                  <a:cubicBezTo>
                    <a:pt x="562" y="140"/>
                    <a:pt x="399" y="90"/>
                    <a:pt x="250" y="14"/>
                  </a:cubicBezTo>
                  <a:cubicBezTo>
                    <a:pt x="232" y="5"/>
                    <a:pt x="215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555;p61"/>
            <p:cNvSpPr/>
            <p:nvPr/>
          </p:nvSpPr>
          <p:spPr>
            <a:xfrm>
              <a:off x="2225368" y="2375745"/>
              <a:ext cx="29312" cy="15729"/>
            </a:xfrm>
            <a:custGeom>
              <a:avLst/>
              <a:gdLst/>
              <a:ahLst/>
              <a:cxnLst/>
              <a:rect l="l" t="t" r="r" b="b"/>
              <a:pathLst>
                <a:path w="1271" h="682" extrusionOk="0">
                  <a:moveTo>
                    <a:pt x="121" y="0"/>
                  </a:moveTo>
                  <a:cubicBezTo>
                    <a:pt x="22" y="0"/>
                    <a:pt x="0" y="154"/>
                    <a:pt x="107" y="186"/>
                  </a:cubicBezTo>
                  <a:cubicBezTo>
                    <a:pt x="289" y="243"/>
                    <a:pt x="468" y="345"/>
                    <a:pt x="635" y="440"/>
                  </a:cubicBezTo>
                  <a:cubicBezTo>
                    <a:pt x="779" y="520"/>
                    <a:pt x="942" y="661"/>
                    <a:pt x="1110" y="680"/>
                  </a:cubicBezTo>
                  <a:cubicBezTo>
                    <a:pt x="1117" y="681"/>
                    <a:pt x="1124" y="682"/>
                    <a:pt x="1131" y="682"/>
                  </a:cubicBezTo>
                  <a:cubicBezTo>
                    <a:pt x="1223" y="682"/>
                    <a:pt x="1270" y="590"/>
                    <a:pt x="1228" y="505"/>
                  </a:cubicBezTo>
                  <a:cubicBezTo>
                    <a:pt x="1144" y="338"/>
                    <a:pt x="905" y="231"/>
                    <a:pt x="742" y="163"/>
                  </a:cubicBezTo>
                  <a:cubicBezTo>
                    <a:pt x="547" y="83"/>
                    <a:pt x="349" y="49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556;p61"/>
            <p:cNvSpPr/>
            <p:nvPr/>
          </p:nvSpPr>
          <p:spPr>
            <a:xfrm>
              <a:off x="2250137" y="2345902"/>
              <a:ext cx="24169" cy="17366"/>
            </a:xfrm>
            <a:custGeom>
              <a:avLst/>
              <a:gdLst/>
              <a:ahLst/>
              <a:cxnLst/>
              <a:rect l="l" t="t" r="r" b="b"/>
              <a:pathLst>
                <a:path w="1048" h="753" extrusionOk="0">
                  <a:moveTo>
                    <a:pt x="222" y="1"/>
                  </a:moveTo>
                  <a:cubicBezTo>
                    <a:pt x="111" y="1"/>
                    <a:pt x="0" y="134"/>
                    <a:pt x="85" y="237"/>
                  </a:cubicBezTo>
                  <a:cubicBezTo>
                    <a:pt x="196" y="365"/>
                    <a:pt x="310" y="491"/>
                    <a:pt x="450" y="590"/>
                  </a:cubicBezTo>
                  <a:cubicBezTo>
                    <a:pt x="551" y="663"/>
                    <a:pt x="729" y="752"/>
                    <a:pt x="866" y="752"/>
                  </a:cubicBezTo>
                  <a:cubicBezTo>
                    <a:pt x="879" y="752"/>
                    <a:pt x="891" y="751"/>
                    <a:pt x="903" y="750"/>
                  </a:cubicBezTo>
                  <a:cubicBezTo>
                    <a:pt x="986" y="739"/>
                    <a:pt x="1047" y="647"/>
                    <a:pt x="994" y="571"/>
                  </a:cubicBezTo>
                  <a:cubicBezTo>
                    <a:pt x="918" y="465"/>
                    <a:pt x="770" y="385"/>
                    <a:pt x="663" y="313"/>
                  </a:cubicBezTo>
                  <a:cubicBezTo>
                    <a:pt x="538" y="229"/>
                    <a:pt x="420" y="146"/>
                    <a:pt x="314" y="39"/>
                  </a:cubicBezTo>
                  <a:cubicBezTo>
                    <a:pt x="286" y="12"/>
                    <a:pt x="254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557;p61"/>
            <p:cNvSpPr/>
            <p:nvPr/>
          </p:nvSpPr>
          <p:spPr>
            <a:xfrm>
              <a:off x="2260399" y="2305151"/>
              <a:ext cx="24769" cy="23985"/>
            </a:xfrm>
            <a:custGeom>
              <a:avLst/>
              <a:gdLst/>
              <a:ahLst/>
              <a:cxnLst/>
              <a:rect l="l" t="t" r="r" b="b"/>
              <a:pathLst>
                <a:path w="1074" h="1040" extrusionOk="0">
                  <a:moveTo>
                    <a:pt x="208" y="0"/>
                  </a:moveTo>
                  <a:cubicBezTo>
                    <a:pt x="100" y="0"/>
                    <a:pt x="0" y="108"/>
                    <a:pt x="85" y="220"/>
                  </a:cubicBezTo>
                  <a:cubicBezTo>
                    <a:pt x="222" y="399"/>
                    <a:pt x="340" y="585"/>
                    <a:pt x="492" y="753"/>
                  </a:cubicBezTo>
                  <a:cubicBezTo>
                    <a:pt x="614" y="889"/>
                    <a:pt x="743" y="1039"/>
                    <a:pt x="936" y="1039"/>
                  </a:cubicBezTo>
                  <a:cubicBezTo>
                    <a:pt x="948" y="1039"/>
                    <a:pt x="959" y="1039"/>
                    <a:pt x="971" y="1037"/>
                  </a:cubicBezTo>
                  <a:cubicBezTo>
                    <a:pt x="1032" y="1034"/>
                    <a:pt x="1074" y="988"/>
                    <a:pt x="1074" y="927"/>
                  </a:cubicBezTo>
                  <a:cubicBezTo>
                    <a:pt x="1066" y="741"/>
                    <a:pt x="933" y="623"/>
                    <a:pt x="804" y="506"/>
                  </a:cubicBezTo>
                  <a:cubicBezTo>
                    <a:pt x="644" y="361"/>
                    <a:pt x="469" y="220"/>
                    <a:pt x="328" y="57"/>
                  </a:cubicBezTo>
                  <a:cubicBezTo>
                    <a:pt x="294" y="17"/>
                    <a:pt x="251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558;p61"/>
            <p:cNvSpPr/>
            <p:nvPr/>
          </p:nvSpPr>
          <p:spPr>
            <a:xfrm>
              <a:off x="2297692" y="2377544"/>
              <a:ext cx="22348" cy="23593"/>
            </a:xfrm>
            <a:custGeom>
              <a:avLst/>
              <a:gdLst/>
              <a:ahLst/>
              <a:cxnLst/>
              <a:rect l="l" t="t" r="r" b="b"/>
              <a:pathLst>
                <a:path w="969" h="1023" extrusionOk="0">
                  <a:moveTo>
                    <a:pt x="171" y="1"/>
                  </a:moveTo>
                  <a:cubicBezTo>
                    <a:pt x="85" y="1"/>
                    <a:pt x="1" y="106"/>
                    <a:pt x="65" y="188"/>
                  </a:cubicBezTo>
                  <a:cubicBezTo>
                    <a:pt x="289" y="488"/>
                    <a:pt x="514" y="804"/>
                    <a:pt x="829" y="1013"/>
                  </a:cubicBezTo>
                  <a:cubicBezTo>
                    <a:pt x="840" y="1020"/>
                    <a:pt x="851" y="1023"/>
                    <a:pt x="863" y="1023"/>
                  </a:cubicBezTo>
                  <a:cubicBezTo>
                    <a:pt x="914" y="1023"/>
                    <a:pt x="969" y="963"/>
                    <a:pt x="947" y="913"/>
                  </a:cubicBezTo>
                  <a:cubicBezTo>
                    <a:pt x="784" y="567"/>
                    <a:pt x="506" y="297"/>
                    <a:pt x="244" y="32"/>
                  </a:cubicBezTo>
                  <a:cubicBezTo>
                    <a:pt x="222" y="10"/>
                    <a:pt x="196" y="1"/>
                    <a:pt x="1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559;p61"/>
            <p:cNvSpPr/>
            <p:nvPr/>
          </p:nvSpPr>
          <p:spPr>
            <a:xfrm>
              <a:off x="2275782" y="2397539"/>
              <a:ext cx="23478" cy="20503"/>
            </a:xfrm>
            <a:custGeom>
              <a:avLst/>
              <a:gdLst/>
              <a:ahLst/>
              <a:cxnLst/>
              <a:rect l="l" t="t" r="r" b="b"/>
              <a:pathLst>
                <a:path w="1018" h="889" extrusionOk="0">
                  <a:moveTo>
                    <a:pt x="191" y="1"/>
                  </a:moveTo>
                  <a:cubicBezTo>
                    <a:pt x="86" y="1"/>
                    <a:pt x="0" y="164"/>
                    <a:pt x="102" y="244"/>
                  </a:cubicBezTo>
                  <a:cubicBezTo>
                    <a:pt x="228" y="339"/>
                    <a:pt x="349" y="446"/>
                    <a:pt x="464" y="560"/>
                  </a:cubicBezTo>
                  <a:cubicBezTo>
                    <a:pt x="570" y="667"/>
                    <a:pt x="658" y="788"/>
                    <a:pt x="791" y="872"/>
                  </a:cubicBezTo>
                  <a:cubicBezTo>
                    <a:pt x="810" y="883"/>
                    <a:pt x="830" y="888"/>
                    <a:pt x="849" y="888"/>
                  </a:cubicBezTo>
                  <a:cubicBezTo>
                    <a:pt x="935" y="888"/>
                    <a:pt x="1018" y="795"/>
                    <a:pt x="981" y="708"/>
                  </a:cubicBezTo>
                  <a:cubicBezTo>
                    <a:pt x="860" y="411"/>
                    <a:pt x="509" y="195"/>
                    <a:pt x="251" y="20"/>
                  </a:cubicBezTo>
                  <a:cubicBezTo>
                    <a:pt x="231" y="7"/>
                    <a:pt x="21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560;p61"/>
            <p:cNvSpPr/>
            <p:nvPr/>
          </p:nvSpPr>
          <p:spPr>
            <a:xfrm>
              <a:off x="2260469" y="2420509"/>
              <a:ext cx="20849" cy="15406"/>
            </a:xfrm>
            <a:custGeom>
              <a:avLst/>
              <a:gdLst/>
              <a:ahLst/>
              <a:cxnLst/>
              <a:rect l="l" t="t" r="r" b="b"/>
              <a:pathLst>
                <a:path w="904" h="668" extrusionOk="0">
                  <a:moveTo>
                    <a:pt x="156" y="1"/>
                  </a:moveTo>
                  <a:cubicBezTo>
                    <a:pt x="78" y="1"/>
                    <a:pt x="1" y="77"/>
                    <a:pt x="64" y="157"/>
                  </a:cubicBezTo>
                  <a:cubicBezTo>
                    <a:pt x="166" y="278"/>
                    <a:pt x="276" y="401"/>
                    <a:pt x="401" y="496"/>
                  </a:cubicBezTo>
                  <a:cubicBezTo>
                    <a:pt x="502" y="574"/>
                    <a:pt x="647" y="667"/>
                    <a:pt x="778" y="667"/>
                  </a:cubicBezTo>
                  <a:cubicBezTo>
                    <a:pt x="786" y="667"/>
                    <a:pt x="793" y="667"/>
                    <a:pt x="801" y="666"/>
                  </a:cubicBezTo>
                  <a:cubicBezTo>
                    <a:pt x="850" y="663"/>
                    <a:pt x="903" y="606"/>
                    <a:pt x="877" y="556"/>
                  </a:cubicBezTo>
                  <a:cubicBezTo>
                    <a:pt x="824" y="438"/>
                    <a:pt x="702" y="351"/>
                    <a:pt x="599" y="278"/>
                  </a:cubicBezTo>
                  <a:cubicBezTo>
                    <a:pt x="474" y="191"/>
                    <a:pt x="345" y="108"/>
                    <a:pt x="219" y="20"/>
                  </a:cubicBezTo>
                  <a:cubicBezTo>
                    <a:pt x="200" y="7"/>
                    <a:pt x="178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561;p61"/>
            <p:cNvSpPr/>
            <p:nvPr/>
          </p:nvSpPr>
          <p:spPr>
            <a:xfrm>
              <a:off x="2268956" y="2457755"/>
              <a:ext cx="19788" cy="23016"/>
            </a:xfrm>
            <a:custGeom>
              <a:avLst/>
              <a:gdLst/>
              <a:ahLst/>
              <a:cxnLst/>
              <a:rect l="l" t="t" r="r" b="b"/>
              <a:pathLst>
                <a:path w="858" h="998" extrusionOk="0">
                  <a:moveTo>
                    <a:pt x="162" y="1"/>
                  </a:moveTo>
                  <a:cubicBezTo>
                    <a:pt x="78" y="1"/>
                    <a:pt x="1" y="86"/>
                    <a:pt x="61" y="181"/>
                  </a:cubicBezTo>
                  <a:cubicBezTo>
                    <a:pt x="159" y="329"/>
                    <a:pt x="254" y="477"/>
                    <a:pt x="357" y="625"/>
                  </a:cubicBezTo>
                  <a:cubicBezTo>
                    <a:pt x="448" y="755"/>
                    <a:pt x="524" y="895"/>
                    <a:pt x="661" y="979"/>
                  </a:cubicBezTo>
                  <a:cubicBezTo>
                    <a:pt x="680" y="992"/>
                    <a:pt x="700" y="997"/>
                    <a:pt x="718" y="997"/>
                  </a:cubicBezTo>
                  <a:cubicBezTo>
                    <a:pt x="795" y="997"/>
                    <a:pt x="857" y="903"/>
                    <a:pt x="836" y="827"/>
                  </a:cubicBezTo>
                  <a:cubicBezTo>
                    <a:pt x="798" y="679"/>
                    <a:pt x="672" y="557"/>
                    <a:pt x="577" y="439"/>
                  </a:cubicBezTo>
                  <a:cubicBezTo>
                    <a:pt x="475" y="306"/>
                    <a:pt x="368" y="177"/>
                    <a:pt x="258" y="48"/>
                  </a:cubicBezTo>
                  <a:cubicBezTo>
                    <a:pt x="230" y="15"/>
                    <a:pt x="195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62;p61"/>
            <p:cNvSpPr/>
            <p:nvPr/>
          </p:nvSpPr>
          <p:spPr>
            <a:xfrm>
              <a:off x="2301197" y="2450744"/>
              <a:ext cx="19672" cy="21033"/>
            </a:xfrm>
            <a:custGeom>
              <a:avLst/>
              <a:gdLst/>
              <a:ahLst/>
              <a:cxnLst/>
              <a:rect l="l" t="t" r="r" b="b"/>
              <a:pathLst>
                <a:path w="853" h="912" extrusionOk="0">
                  <a:moveTo>
                    <a:pt x="187" y="0"/>
                  </a:moveTo>
                  <a:cubicBezTo>
                    <a:pt x="84" y="0"/>
                    <a:pt x="0" y="137"/>
                    <a:pt x="100" y="230"/>
                  </a:cubicBezTo>
                  <a:cubicBezTo>
                    <a:pt x="323" y="439"/>
                    <a:pt x="415" y="747"/>
                    <a:pt x="696" y="899"/>
                  </a:cubicBezTo>
                  <a:cubicBezTo>
                    <a:pt x="711" y="907"/>
                    <a:pt x="726" y="911"/>
                    <a:pt x="740" y="911"/>
                  </a:cubicBezTo>
                  <a:cubicBezTo>
                    <a:pt x="790" y="911"/>
                    <a:pt x="830" y="862"/>
                    <a:pt x="833" y="812"/>
                  </a:cubicBezTo>
                  <a:cubicBezTo>
                    <a:pt x="853" y="439"/>
                    <a:pt x="525" y="238"/>
                    <a:pt x="270" y="32"/>
                  </a:cubicBezTo>
                  <a:cubicBezTo>
                    <a:pt x="243" y="10"/>
                    <a:pt x="215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563;p61"/>
            <p:cNvSpPr/>
            <p:nvPr/>
          </p:nvSpPr>
          <p:spPr>
            <a:xfrm>
              <a:off x="2328434" y="2427889"/>
              <a:ext cx="15752" cy="26130"/>
            </a:xfrm>
            <a:custGeom>
              <a:avLst/>
              <a:gdLst/>
              <a:ahLst/>
              <a:cxnLst/>
              <a:rect l="l" t="t" r="r" b="b"/>
              <a:pathLst>
                <a:path w="683" h="1133" extrusionOk="0">
                  <a:moveTo>
                    <a:pt x="174" y="0"/>
                  </a:moveTo>
                  <a:cubicBezTo>
                    <a:pt x="91" y="0"/>
                    <a:pt x="1" y="84"/>
                    <a:pt x="32" y="183"/>
                  </a:cubicBezTo>
                  <a:cubicBezTo>
                    <a:pt x="82" y="346"/>
                    <a:pt x="120" y="510"/>
                    <a:pt x="181" y="674"/>
                  </a:cubicBezTo>
                  <a:cubicBezTo>
                    <a:pt x="237" y="822"/>
                    <a:pt x="272" y="985"/>
                    <a:pt x="393" y="1092"/>
                  </a:cubicBezTo>
                  <a:cubicBezTo>
                    <a:pt x="428" y="1120"/>
                    <a:pt x="465" y="1132"/>
                    <a:pt x="501" y="1132"/>
                  </a:cubicBezTo>
                  <a:cubicBezTo>
                    <a:pt x="589" y="1132"/>
                    <a:pt x="667" y="1055"/>
                    <a:pt x="675" y="955"/>
                  </a:cubicBezTo>
                  <a:cubicBezTo>
                    <a:pt x="683" y="792"/>
                    <a:pt x="576" y="636"/>
                    <a:pt x="507" y="491"/>
                  </a:cubicBezTo>
                  <a:cubicBezTo>
                    <a:pt x="439" y="343"/>
                    <a:pt x="348" y="209"/>
                    <a:pt x="272" y="62"/>
                  </a:cubicBezTo>
                  <a:cubicBezTo>
                    <a:pt x="249" y="18"/>
                    <a:pt x="212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564;p61"/>
            <p:cNvSpPr/>
            <p:nvPr/>
          </p:nvSpPr>
          <p:spPr>
            <a:xfrm>
              <a:off x="2347299" y="2370879"/>
              <a:ext cx="18681" cy="26314"/>
            </a:xfrm>
            <a:custGeom>
              <a:avLst/>
              <a:gdLst/>
              <a:ahLst/>
              <a:cxnLst/>
              <a:rect l="l" t="t" r="r" b="b"/>
              <a:pathLst>
                <a:path w="810" h="1141" extrusionOk="0">
                  <a:moveTo>
                    <a:pt x="85" y="1"/>
                  </a:moveTo>
                  <a:cubicBezTo>
                    <a:pt x="43" y="1"/>
                    <a:pt x="0" y="48"/>
                    <a:pt x="17" y="93"/>
                  </a:cubicBezTo>
                  <a:cubicBezTo>
                    <a:pt x="85" y="267"/>
                    <a:pt x="165" y="442"/>
                    <a:pt x="249" y="614"/>
                  </a:cubicBezTo>
                  <a:cubicBezTo>
                    <a:pt x="332" y="781"/>
                    <a:pt x="405" y="982"/>
                    <a:pt x="553" y="1104"/>
                  </a:cubicBezTo>
                  <a:cubicBezTo>
                    <a:pt x="582" y="1129"/>
                    <a:pt x="614" y="1140"/>
                    <a:pt x="645" y="1140"/>
                  </a:cubicBezTo>
                  <a:cubicBezTo>
                    <a:pt x="733" y="1140"/>
                    <a:pt x="810" y="1050"/>
                    <a:pt x="784" y="951"/>
                  </a:cubicBezTo>
                  <a:cubicBezTo>
                    <a:pt x="742" y="769"/>
                    <a:pt x="595" y="606"/>
                    <a:pt x="480" y="458"/>
                  </a:cubicBezTo>
                  <a:cubicBezTo>
                    <a:pt x="370" y="305"/>
                    <a:pt x="252" y="161"/>
                    <a:pt x="126" y="21"/>
                  </a:cubicBezTo>
                  <a:cubicBezTo>
                    <a:pt x="114" y="7"/>
                    <a:pt x="100" y="1"/>
                    <a:pt x="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565;p61"/>
            <p:cNvSpPr/>
            <p:nvPr/>
          </p:nvSpPr>
          <p:spPr>
            <a:xfrm>
              <a:off x="2311229" y="2339491"/>
              <a:ext cx="15844" cy="23870"/>
            </a:xfrm>
            <a:custGeom>
              <a:avLst/>
              <a:gdLst/>
              <a:ahLst/>
              <a:cxnLst/>
              <a:rect l="l" t="t" r="r" b="b"/>
              <a:pathLst>
                <a:path w="687" h="1035" extrusionOk="0">
                  <a:moveTo>
                    <a:pt x="142" y="1"/>
                  </a:moveTo>
                  <a:cubicBezTo>
                    <a:pt x="70" y="1"/>
                    <a:pt x="0" y="61"/>
                    <a:pt x="33" y="145"/>
                  </a:cubicBezTo>
                  <a:cubicBezTo>
                    <a:pt x="158" y="473"/>
                    <a:pt x="272" y="819"/>
                    <a:pt x="573" y="1024"/>
                  </a:cubicBezTo>
                  <a:cubicBezTo>
                    <a:pt x="584" y="1031"/>
                    <a:pt x="596" y="1034"/>
                    <a:pt x="607" y="1034"/>
                  </a:cubicBezTo>
                  <a:cubicBezTo>
                    <a:pt x="649" y="1034"/>
                    <a:pt x="687" y="990"/>
                    <a:pt x="687" y="948"/>
                  </a:cubicBezTo>
                  <a:cubicBezTo>
                    <a:pt x="676" y="598"/>
                    <a:pt x="436" y="317"/>
                    <a:pt x="235" y="47"/>
                  </a:cubicBezTo>
                  <a:cubicBezTo>
                    <a:pt x="211" y="15"/>
                    <a:pt x="176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566;p61"/>
            <p:cNvSpPr/>
            <p:nvPr/>
          </p:nvSpPr>
          <p:spPr>
            <a:xfrm>
              <a:off x="2352511" y="2307549"/>
              <a:ext cx="14206" cy="29889"/>
            </a:xfrm>
            <a:custGeom>
              <a:avLst/>
              <a:gdLst/>
              <a:ahLst/>
              <a:cxnLst/>
              <a:rect l="l" t="t" r="r" b="b"/>
              <a:pathLst>
                <a:path w="616" h="1296" extrusionOk="0">
                  <a:moveTo>
                    <a:pt x="155" y="1"/>
                  </a:moveTo>
                  <a:cubicBezTo>
                    <a:pt x="77" y="1"/>
                    <a:pt x="0" y="69"/>
                    <a:pt x="26" y="170"/>
                  </a:cubicBezTo>
                  <a:cubicBezTo>
                    <a:pt x="118" y="538"/>
                    <a:pt x="179" y="937"/>
                    <a:pt x="410" y="1249"/>
                  </a:cubicBezTo>
                  <a:cubicBezTo>
                    <a:pt x="435" y="1281"/>
                    <a:pt x="469" y="1295"/>
                    <a:pt x="501" y="1295"/>
                  </a:cubicBezTo>
                  <a:cubicBezTo>
                    <a:pt x="558" y="1295"/>
                    <a:pt x="613" y="1251"/>
                    <a:pt x="616" y="1181"/>
                  </a:cubicBezTo>
                  <a:cubicBezTo>
                    <a:pt x="616" y="793"/>
                    <a:pt x="421" y="435"/>
                    <a:pt x="277" y="86"/>
                  </a:cubicBezTo>
                  <a:cubicBezTo>
                    <a:pt x="251" y="26"/>
                    <a:pt x="203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567;p61"/>
            <p:cNvSpPr/>
            <p:nvPr/>
          </p:nvSpPr>
          <p:spPr>
            <a:xfrm>
              <a:off x="2386505" y="2406441"/>
              <a:ext cx="13607" cy="27767"/>
            </a:xfrm>
            <a:custGeom>
              <a:avLst/>
              <a:gdLst/>
              <a:ahLst/>
              <a:cxnLst/>
              <a:rect l="l" t="t" r="r" b="b"/>
              <a:pathLst>
                <a:path w="590" h="1204" extrusionOk="0">
                  <a:moveTo>
                    <a:pt x="87" y="1"/>
                  </a:moveTo>
                  <a:cubicBezTo>
                    <a:pt x="46" y="1"/>
                    <a:pt x="8" y="37"/>
                    <a:pt x="5" y="83"/>
                  </a:cubicBezTo>
                  <a:cubicBezTo>
                    <a:pt x="0" y="273"/>
                    <a:pt x="39" y="455"/>
                    <a:pt x="62" y="646"/>
                  </a:cubicBezTo>
                  <a:cubicBezTo>
                    <a:pt x="81" y="813"/>
                    <a:pt x="104" y="992"/>
                    <a:pt x="187" y="1143"/>
                  </a:cubicBezTo>
                  <a:cubicBezTo>
                    <a:pt x="210" y="1185"/>
                    <a:pt x="251" y="1203"/>
                    <a:pt x="293" y="1203"/>
                  </a:cubicBezTo>
                  <a:cubicBezTo>
                    <a:pt x="344" y="1203"/>
                    <a:pt x="396" y="1176"/>
                    <a:pt x="419" y="1128"/>
                  </a:cubicBezTo>
                  <a:cubicBezTo>
                    <a:pt x="590" y="786"/>
                    <a:pt x="407" y="265"/>
                    <a:pt x="137" y="22"/>
                  </a:cubicBezTo>
                  <a:cubicBezTo>
                    <a:pt x="122" y="7"/>
                    <a:pt x="104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568;p61"/>
            <p:cNvSpPr/>
            <p:nvPr/>
          </p:nvSpPr>
          <p:spPr>
            <a:xfrm>
              <a:off x="2373821" y="2363314"/>
              <a:ext cx="11923" cy="27952"/>
            </a:xfrm>
            <a:custGeom>
              <a:avLst/>
              <a:gdLst/>
              <a:ahLst/>
              <a:cxnLst/>
              <a:rect l="l" t="t" r="r" b="b"/>
              <a:pathLst>
                <a:path w="517" h="1212" extrusionOk="0">
                  <a:moveTo>
                    <a:pt x="149" y="1"/>
                  </a:moveTo>
                  <a:cubicBezTo>
                    <a:pt x="78" y="1"/>
                    <a:pt x="0" y="70"/>
                    <a:pt x="34" y="151"/>
                  </a:cubicBezTo>
                  <a:cubicBezTo>
                    <a:pt x="99" y="314"/>
                    <a:pt x="140" y="500"/>
                    <a:pt x="167" y="675"/>
                  </a:cubicBezTo>
                  <a:cubicBezTo>
                    <a:pt x="190" y="835"/>
                    <a:pt x="220" y="979"/>
                    <a:pt x="258" y="1135"/>
                  </a:cubicBezTo>
                  <a:cubicBezTo>
                    <a:pt x="269" y="1188"/>
                    <a:pt x="311" y="1211"/>
                    <a:pt x="355" y="1211"/>
                  </a:cubicBezTo>
                  <a:cubicBezTo>
                    <a:pt x="407" y="1211"/>
                    <a:pt x="462" y="1179"/>
                    <a:pt x="475" y="1124"/>
                  </a:cubicBezTo>
                  <a:cubicBezTo>
                    <a:pt x="513" y="926"/>
                    <a:pt x="517" y="777"/>
                    <a:pt x="464" y="580"/>
                  </a:cubicBezTo>
                  <a:cubicBezTo>
                    <a:pt x="410" y="386"/>
                    <a:pt x="327" y="226"/>
                    <a:pt x="231" y="52"/>
                  </a:cubicBezTo>
                  <a:cubicBezTo>
                    <a:pt x="213" y="16"/>
                    <a:pt x="182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569;p61"/>
            <p:cNvSpPr/>
            <p:nvPr/>
          </p:nvSpPr>
          <p:spPr>
            <a:xfrm>
              <a:off x="2358946" y="2437138"/>
              <a:ext cx="13538" cy="30004"/>
            </a:xfrm>
            <a:custGeom>
              <a:avLst/>
              <a:gdLst/>
              <a:ahLst/>
              <a:cxnLst/>
              <a:rect l="l" t="t" r="r" b="b"/>
              <a:pathLst>
                <a:path w="587" h="1301" extrusionOk="0">
                  <a:moveTo>
                    <a:pt x="155" y="0"/>
                  </a:moveTo>
                  <a:cubicBezTo>
                    <a:pt x="77" y="0"/>
                    <a:pt x="0" y="67"/>
                    <a:pt x="28" y="166"/>
                  </a:cubicBezTo>
                  <a:cubicBezTo>
                    <a:pt x="135" y="550"/>
                    <a:pt x="237" y="938"/>
                    <a:pt x="465" y="1272"/>
                  </a:cubicBezTo>
                  <a:cubicBezTo>
                    <a:pt x="480" y="1292"/>
                    <a:pt x="500" y="1301"/>
                    <a:pt x="520" y="1301"/>
                  </a:cubicBezTo>
                  <a:cubicBezTo>
                    <a:pt x="554" y="1301"/>
                    <a:pt x="586" y="1275"/>
                    <a:pt x="584" y="1235"/>
                  </a:cubicBezTo>
                  <a:cubicBezTo>
                    <a:pt x="565" y="828"/>
                    <a:pt x="416" y="455"/>
                    <a:pt x="272" y="82"/>
                  </a:cubicBezTo>
                  <a:cubicBezTo>
                    <a:pt x="249" y="25"/>
                    <a:pt x="202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570;p61"/>
            <p:cNvSpPr/>
            <p:nvPr/>
          </p:nvSpPr>
          <p:spPr>
            <a:xfrm>
              <a:off x="2381362" y="2490274"/>
              <a:ext cx="13053" cy="26845"/>
            </a:xfrm>
            <a:custGeom>
              <a:avLst/>
              <a:gdLst/>
              <a:ahLst/>
              <a:cxnLst/>
              <a:rect l="l" t="t" r="r" b="b"/>
              <a:pathLst>
                <a:path w="566" h="1164" extrusionOk="0">
                  <a:moveTo>
                    <a:pt x="107" y="1"/>
                  </a:moveTo>
                  <a:cubicBezTo>
                    <a:pt x="53" y="1"/>
                    <a:pt x="1" y="44"/>
                    <a:pt x="4" y="109"/>
                  </a:cubicBezTo>
                  <a:cubicBezTo>
                    <a:pt x="11" y="276"/>
                    <a:pt x="60" y="436"/>
                    <a:pt x="76" y="603"/>
                  </a:cubicBezTo>
                  <a:cubicBezTo>
                    <a:pt x="87" y="770"/>
                    <a:pt x="60" y="934"/>
                    <a:pt x="148" y="1082"/>
                  </a:cubicBezTo>
                  <a:cubicBezTo>
                    <a:pt x="180" y="1140"/>
                    <a:pt x="230" y="1163"/>
                    <a:pt x="282" y="1163"/>
                  </a:cubicBezTo>
                  <a:cubicBezTo>
                    <a:pt x="350" y="1163"/>
                    <a:pt x="422" y="1122"/>
                    <a:pt x="463" y="1063"/>
                  </a:cubicBezTo>
                  <a:cubicBezTo>
                    <a:pt x="566" y="907"/>
                    <a:pt x="509" y="672"/>
                    <a:pt x="456" y="501"/>
                  </a:cubicBezTo>
                  <a:cubicBezTo>
                    <a:pt x="402" y="326"/>
                    <a:pt x="319" y="140"/>
                    <a:pt x="174" y="26"/>
                  </a:cubicBezTo>
                  <a:cubicBezTo>
                    <a:pt x="154" y="9"/>
                    <a:pt x="13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571;p61"/>
            <p:cNvSpPr/>
            <p:nvPr/>
          </p:nvSpPr>
          <p:spPr>
            <a:xfrm>
              <a:off x="2340034" y="2481648"/>
              <a:ext cx="14391" cy="24169"/>
            </a:xfrm>
            <a:custGeom>
              <a:avLst/>
              <a:gdLst/>
              <a:ahLst/>
              <a:cxnLst/>
              <a:rect l="l" t="t" r="r" b="b"/>
              <a:pathLst>
                <a:path w="624" h="1048" extrusionOk="0">
                  <a:moveTo>
                    <a:pt x="145" y="0"/>
                  </a:moveTo>
                  <a:cubicBezTo>
                    <a:pt x="74" y="0"/>
                    <a:pt x="0" y="73"/>
                    <a:pt x="24" y="156"/>
                  </a:cubicBezTo>
                  <a:cubicBezTo>
                    <a:pt x="69" y="312"/>
                    <a:pt x="107" y="468"/>
                    <a:pt x="164" y="619"/>
                  </a:cubicBezTo>
                  <a:cubicBezTo>
                    <a:pt x="213" y="756"/>
                    <a:pt x="244" y="909"/>
                    <a:pt x="362" y="1007"/>
                  </a:cubicBezTo>
                  <a:cubicBezTo>
                    <a:pt x="394" y="1035"/>
                    <a:pt x="428" y="1047"/>
                    <a:pt x="461" y="1047"/>
                  </a:cubicBezTo>
                  <a:cubicBezTo>
                    <a:pt x="541" y="1047"/>
                    <a:pt x="611" y="975"/>
                    <a:pt x="617" y="886"/>
                  </a:cubicBezTo>
                  <a:cubicBezTo>
                    <a:pt x="624" y="734"/>
                    <a:pt x="525" y="593"/>
                    <a:pt x="461" y="464"/>
                  </a:cubicBezTo>
                  <a:cubicBezTo>
                    <a:pt x="392" y="323"/>
                    <a:pt x="309" y="191"/>
                    <a:pt x="232" y="54"/>
                  </a:cubicBezTo>
                  <a:cubicBezTo>
                    <a:pt x="211" y="16"/>
                    <a:pt x="178" y="0"/>
                    <a:pt x="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572;p61"/>
            <p:cNvSpPr/>
            <p:nvPr/>
          </p:nvSpPr>
          <p:spPr>
            <a:xfrm>
              <a:off x="2307631" y="2499245"/>
              <a:ext cx="15221" cy="16582"/>
            </a:xfrm>
            <a:custGeom>
              <a:avLst/>
              <a:gdLst/>
              <a:ahLst/>
              <a:cxnLst/>
              <a:rect l="l" t="t" r="r" b="b"/>
              <a:pathLst>
                <a:path w="660" h="719" extrusionOk="0">
                  <a:moveTo>
                    <a:pt x="158" y="0"/>
                  </a:moveTo>
                  <a:cubicBezTo>
                    <a:pt x="76" y="0"/>
                    <a:pt x="1" y="82"/>
                    <a:pt x="63" y="169"/>
                  </a:cubicBezTo>
                  <a:cubicBezTo>
                    <a:pt x="132" y="272"/>
                    <a:pt x="200" y="367"/>
                    <a:pt x="265" y="472"/>
                  </a:cubicBezTo>
                  <a:cubicBezTo>
                    <a:pt x="326" y="583"/>
                    <a:pt x="372" y="670"/>
                    <a:pt x="493" y="712"/>
                  </a:cubicBezTo>
                  <a:cubicBezTo>
                    <a:pt x="505" y="717"/>
                    <a:pt x="516" y="718"/>
                    <a:pt x="528" y="718"/>
                  </a:cubicBezTo>
                  <a:cubicBezTo>
                    <a:pt x="598" y="718"/>
                    <a:pt x="660" y="644"/>
                    <a:pt x="657" y="575"/>
                  </a:cubicBezTo>
                  <a:cubicBezTo>
                    <a:pt x="649" y="458"/>
                    <a:pt x="565" y="389"/>
                    <a:pt x="486" y="305"/>
                  </a:cubicBezTo>
                  <a:cubicBezTo>
                    <a:pt x="402" y="221"/>
                    <a:pt x="326" y="135"/>
                    <a:pt x="250" y="44"/>
                  </a:cubicBezTo>
                  <a:cubicBezTo>
                    <a:pt x="224" y="13"/>
                    <a:pt x="190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573;p61"/>
            <p:cNvSpPr/>
            <p:nvPr/>
          </p:nvSpPr>
          <p:spPr>
            <a:xfrm>
              <a:off x="2275944" y="2513152"/>
              <a:ext cx="31919" cy="12177"/>
            </a:xfrm>
            <a:custGeom>
              <a:avLst/>
              <a:gdLst/>
              <a:ahLst/>
              <a:cxnLst/>
              <a:rect l="l" t="t" r="r" b="b"/>
              <a:pathLst>
                <a:path w="1384" h="528" extrusionOk="0">
                  <a:moveTo>
                    <a:pt x="169" y="1"/>
                  </a:moveTo>
                  <a:cubicBezTo>
                    <a:pt x="54" y="1"/>
                    <a:pt x="0" y="162"/>
                    <a:pt x="111" y="220"/>
                  </a:cubicBezTo>
                  <a:cubicBezTo>
                    <a:pt x="449" y="399"/>
                    <a:pt x="871" y="508"/>
                    <a:pt x="1248" y="527"/>
                  </a:cubicBezTo>
                  <a:cubicBezTo>
                    <a:pt x="1249" y="527"/>
                    <a:pt x="1250" y="527"/>
                    <a:pt x="1251" y="527"/>
                  </a:cubicBezTo>
                  <a:cubicBezTo>
                    <a:pt x="1355" y="527"/>
                    <a:pt x="1384" y="363"/>
                    <a:pt x="1290" y="322"/>
                  </a:cubicBezTo>
                  <a:cubicBezTo>
                    <a:pt x="1111" y="243"/>
                    <a:pt x="951" y="197"/>
                    <a:pt x="765" y="148"/>
                  </a:cubicBezTo>
                  <a:cubicBezTo>
                    <a:pt x="571" y="97"/>
                    <a:pt x="384" y="34"/>
                    <a:pt x="191" y="3"/>
                  </a:cubicBezTo>
                  <a:cubicBezTo>
                    <a:pt x="183" y="1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574;p61"/>
            <p:cNvSpPr/>
            <p:nvPr/>
          </p:nvSpPr>
          <p:spPr>
            <a:xfrm>
              <a:off x="2344578" y="2523161"/>
              <a:ext cx="20087" cy="16997"/>
            </a:xfrm>
            <a:custGeom>
              <a:avLst/>
              <a:gdLst/>
              <a:ahLst/>
              <a:cxnLst/>
              <a:rect l="l" t="t" r="r" b="b"/>
              <a:pathLst>
                <a:path w="871" h="737" extrusionOk="0">
                  <a:moveTo>
                    <a:pt x="178" y="1"/>
                  </a:moveTo>
                  <a:cubicBezTo>
                    <a:pt x="86" y="1"/>
                    <a:pt x="0" y="125"/>
                    <a:pt x="70" y="204"/>
                  </a:cubicBezTo>
                  <a:cubicBezTo>
                    <a:pt x="158" y="307"/>
                    <a:pt x="244" y="413"/>
                    <a:pt x="344" y="508"/>
                  </a:cubicBezTo>
                  <a:cubicBezTo>
                    <a:pt x="431" y="599"/>
                    <a:pt x="541" y="725"/>
                    <a:pt x="674" y="736"/>
                  </a:cubicBezTo>
                  <a:cubicBezTo>
                    <a:pt x="682" y="736"/>
                    <a:pt x="689" y="737"/>
                    <a:pt x="696" y="737"/>
                  </a:cubicBezTo>
                  <a:cubicBezTo>
                    <a:pt x="802" y="737"/>
                    <a:pt x="871" y="656"/>
                    <a:pt x="846" y="546"/>
                  </a:cubicBezTo>
                  <a:cubicBezTo>
                    <a:pt x="815" y="413"/>
                    <a:pt x="674" y="325"/>
                    <a:pt x="572" y="246"/>
                  </a:cubicBezTo>
                  <a:cubicBezTo>
                    <a:pt x="465" y="162"/>
                    <a:pt x="348" y="93"/>
                    <a:pt x="233" y="18"/>
                  </a:cubicBezTo>
                  <a:cubicBezTo>
                    <a:pt x="216" y="6"/>
                    <a:pt x="197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575;p61"/>
            <p:cNvSpPr/>
            <p:nvPr/>
          </p:nvSpPr>
          <p:spPr>
            <a:xfrm>
              <a:off x="2233370" y="2263800"/>
              <a:ext cx="19811" cy="15129"/>
            </a:xfrm>
            <a:custGeom>
              <a:avLst/>
              <a:gdLst/>
              <a:ahLst/>
              <a:cxnLst/>
              <a:rect l="l" t="t" r="r" b="b"/>
              <a:pathLst>
                <a:path w="859" h="656" extrusionOk="0">
                  <a:moveTo>
                    <a:pt x="217" y="1"/>
                  </a:moveTo>
                  <a:cubicBezTo>
                    <a:pt x="98" y="1"/>
                    <a:pt x="0" y="144"/>
                    <a:pt x="116" y="245"/>
                  </a:cubicBezTo>
                  <a:cubicBezTo>
                    <a:pt x="281" y="390"/>
                    <a:pt x="444" y="580"/>
                    <a:pt x="656" y="649"/>
                  </a:cubicBezTo>
                  <a:cubicBezTo>
                    <a:pt x="670" y="653"/>
                    <a:pt x="683" y="655"/>
                    <a:pt x="696" y="655"/>
                  </a:cubicBezTo>
                  <a:cubicBezTo>
                    <a:pt x="799" y="655"/>
                    <a:pt x="859" y="516"/>
                    <a:pt x="805" y="428"/>
                  </a:cubicBezTo>
                  <a:cubicBezTo>
                    <a:pt x="695" y="253"/>
                    <a:pt x="474" y="147"/>
                    <a:pt x="303" y="28"/>
                  </a:cubicBezTo>
                  <a:cubicBezTo>
                    <a:pt x="275" y="9"/>
                    <a:pt x="246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576;p61"/>
            <p:cNvSpPr/>
            <p:nvPr/>
          </p:nvSpPr>
          <p:spPr>
            <a:xfrm>
              <a:off x="2267779" y="2255128"/>
              <a:ext cx="23524" cy="24077"/>
            </a:xfrm>
            <a:custGeom>
              <a:avLst/>
              <a:gdLst/>
              <a:ahLst/>
              <a:cxnLst/>
              <a:rect l="l" t="t" r="r" b="b"/>
              <a:pathLst>
                <a:path w="1020" h="1044" extrusionOk="0">
                  <a:moveTo>
                    <a:pt x="124" y="1"/>
                  </a:moveTo>
                  <a:cubicBezTo>
                    <a:pt x="63" y="1"/>
                    <a:pt x="1" y="70"/>
                    <a:pt x="24" y="135"/>
                  </a:cubicBezTo>
                  <a:cubicBezTo>
                    <a:pt x="107" y="371"/>
                    <a:pt x="221" y="564"/>
                    <a:pt x="389" y="751"/>
                  </a:cubicBezTo>
                  <a:cubicBezTo>
                    <a:pt x="504" y="876"/>
                    <a:pt x="660" y="1044"/>
                    <a:pt x="838" y="1044"/>
                  </a:cubicBezTo>
                  <a:cubicBezTo>
                    <a:pt x="871" y="1044"/>
                    <a:pt x="905" y="1038"/>
                    <a:pt x="940" y="1025"/>
                  </a:cubicBezTo>
                  <a:cubicBezTo>
                    <a:pt x="986" y="1006"/>
                    <a:pt x="1020" y="960"/>
                    <a:pt x="1020" y="906"/>
                  </a:cubicBezTo>
                  <a:cubicBezTo>
                    <a:pt x="1009" y="701"/>
                    <a:pt x="803" y="602"/>
                    <a:pt x="659" y="485"/>
                  </a:cubicBezTo>
                  <a:cubicBezTo>
                    <a:pt x="491" y="348"/>
                    <a:pt x="328" y="188"/>
                    <a:pt x="184" y="28"/>
                  </a:cubicBezTo>
                  <a:cubicBezTo>
                    <a:pt x="166" y="9"/>
                    <a:pt x="145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577;p61"/>
            <p:cNvSpPr/>
            <p:nvPr/>
          </p:nvSpPr>
          <p:spPr>
            <a:xfrm>
              <a:off x="2304541" y="2287600"/>
              <a:ext cx="19534" cy="19027"/>
            </a:xfrm>
            <a:custGeom>
              <a:avLst/>
              <a:gdLst/>
              <a:ahLst/>
              <a:cxnLst/>
              <a:rect l="l" t="t" r="r" b="b"/>
              <a:pathLst>
                <a:path w="847" h="825" extrusionOk="0">
                  <a:moveTo>
                    <a:pt x="197" y="0"/>
                  </a:moveTo>
                  <a:cubicBezTo>
                    <a:pt x="98" y="0"/>
                    <a:pt x="1" y="118"/>
                    <a:pt x="80" y="210"/>
                  </a:cubicBezTo>
                  <a:cubicBezTo>
                    <a:pt x="183" y="335"/>
                    <a:pt x="285" y="456"/>
                    <a:pt x="388" y="579"/>
                  </a:cubicBezTo>
                  <a:cubicBezTo>
                    <a:pt x="479" y="684"/>
                    <a:pt x="578" y="784"/>
                    <a:pt x="715" y="821"/>
                  </a:cubicBezTo>
                  <a:cubicBezTo>
                    <a:pt x="724" y="824"/>
                    <a:pt x="733" y="825"/>
                    <a:pt x="742" y="825"/>
                  </a:cubicBezTo>
                  <a:cubicBezTo>
                    <a:pt x="809" y="825"/>
                    <a:pt x="846" y="750"/>
                    <a:pt x="833" y="689"/>
                  </a:cubicBezTo>
                  <a:cubicBezTo>
                    <a:pt x="806" y="552"/>
                    <a:pt x="703" y="449"/>
                    <a:pt x="608" y="350"/>
                  </a:cubicBezTo>
                  <a:cubicBezTo>
                    <a:pt x="498" y="244"/>
                    <a:pt x="388" y="141"/>
                    <a:pt x="281" y="35"/>
                  </a:cubicBezTo>
                  <a:cubicBezTo>
                    <a:pt x="256" y="10"/>
                    <a:pt x="22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578;p61"/>
            <p:cNvSpPr/>
            <p:nvPr/>
          </p:nvSpPr>
          <p:spPr>
            <a:xfrm>
              <a:off x="2313835" y="2236932"/>
              <a:ext cx="19211" cy="21425"/>
            </a:xfrm>
            <a:custGeom>
              <a:avLst/>
              <a:gdLst/>
              <a:ahLst/>
              <a:cxnLst/>
              <a:rect l="l" t="t" r="r" b="b"/>
              <a:pathLst>
                <a:path w="833" h="929" extrusionOk="0">
                  <a:moveTo>
                    <a:pt x="137" y="1"/>
                  </a:moveTo>
                  <a:cubicBezTo>
                    <a:pt x="67" y="1"/>
                    <a:pt x="0" y="56"/>
                    <a:pt x="38" y="137"/>
                  </a:cubicBezTo>
                  <a:cubicBezTo>
                    <a:pt x="122" y="319"/>
                    <a:pt x="182" y="498"/>
                    <a:pt x="300" y="665"/>
                  </a:cubicBezTo>
                  <a:cubicBezTo>
                    <a:pt x="384" y="780"/>
                    <a:pt x="495" y="929"/>
                    <a:pt x="641" y="929"/>
                  </a:cubicBezTo>
                  <a:cubicBezTo>
                    <a:pt x="668" y="929"/>
                    <a:pt x="696" y="923"/>
                    <a:pt x="726" y="912"/>
                  </a:cubicBezTo>
                  <a:cubicBezTo>
                    <a:pt x="768" y="897"/>
                    <a:pt x="802" y="863"/>
                    <a:pt x="810" y="821"/>
                  </a:cubicBezTo>
                  <a:cubicBezTo>
                    <a:pt x="833" y="650"/>
                    <a:pt x="719" y="570"/>
                    <a:pt x="605" y="472"/>
                  </a:cubicBezTo>
                  <a:cubicBezTo>
                    <a:pt x="475" y="361"/>
                    <a:pt x="319" y="221"/>
                    <a:pt x="247" y="68"/>
                  </a:cubicBezTo>
                  <a:cubicBezTo>
                    <a:pt x="224" y="21"/>
                    <a:pt x="180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579;p61"/>
            <p:cNvSpPr/>
            <p:nvPr/>
          </p:nvSpPr>
          <p:spPr>
            <a:xfrm>
              <a:off x="2279980" y="2201208"/>
              <a:ext cx="20802" cy="14068"/>
            </a:xfrm>
            <a:custGeom>
              <a:avLst/>
              <a:gdLst/>
              <a:ahLst/>
              <a:cxnLst/>
              <a:rect l="l" t="t" r="r" b="b"/>
              <a:pathLst>
                <a:path w="902" h="610" extrusionOk="0">
                  <a:moveTo>
                    <a:pt x="162" y="0"/>
                  </a:moveTo>
                  <a:cubicBezTo>
                    <a:pt x="22" y="0"/>
                    <a:pt x="1" y="214"/>
                    <a:pt x="145" y="264"/>
                  </a:cubicBezTo>
                  <a:cubicBezTo>
                    <a:pt x="262" y="306"/>
                    <a:pt x="376" y="366"/>
                    <a:pt x="476" y="443"/>
                  </a:cubicBezTo>
                  <a:cubicBezTo>
                    <a:pt x="567" y="511"/>
                    <a:pt x="673" y="610"/>
                    <a:pt x="795" y="610"/>
                  </a:cubicBezTo>
                  <a:cubicBezTo>
                    <a:pt x="855" y="606"/>
                    <a:pt x="897" y="552"/>
                    <a:pt x="897" y="496"/>
                  </a:cubicBezTo>
                  <a:cubicBezTo>
                    <a:pt x="901" y="343"/>
                    <a:pt x="734" y="233"/>
                    <a:pt x="616" y="169"/>
                  </a:cubicBezTo>
                  <a:cubicBezTo>
                    <a:pt x="487" y="92"/>
                    <a:pt x="346" y="40"/>
                    <a:pt x="199" y="5"/>
                  </a:cubicBezTo>
                  <a:cubicBezTo>
                    <a:pt x="185" y="2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580;p61"/>
            <p:cNvSpPr/>
            <p:nvPr/>
          </p:nvSpPr>
          <p:spPr>
            <a:xfrm>
              <a:off x="2237775" y="2202038"/>
              <a:ext cx="25346" cy="18127"/>
            </a:xfrm>
            <a:custGeom>
              <a:avLst/>
              <a:gdLst/>
              <a:ahLst/>
              <a:cxnLst/>
              <a:rect l="l" t="t" r="r" b="b"/>
              <a:pathLst>
                <a:path w="1099" h="786" extrusionOk="0">
                  <a:moveTo>
                    <a:pt x="115" y="0"/>
                  </a:moveTo>
                  <a:cubicBezTo>
                    <a:pt x="44" y="0"/>
                    <a:pt x="1" y="107"/>
                    <a:pt x="78" y="144"/>
                  </a:cubicBezTo>
                  <a:cubicBezTo>
                    <a:pt x="241" y="216"/>
                    <a:pt x="404" y="330"/>
                    <a:pt x="538" y="444"/>
                  </a:cubicBezTo>
                  <a:cubicBezTo>
                    <a:pt x="655" y="547"/>
                    <a:pt x="766" y="714"/>
                    <a:pt x="911" y="775"/>
                  </a:cubicBezTo>
                  <a:cubicBezTo>
                    <a:pt x="926" y="782"/>
                    <a:pt x="942" y="785"/>
                    <a:pt x="958" y="785"/>
                  </a:cubicBezTo>
                  <a:cubicBezTo>
                    <a:pt x="1031" y="785"/>
                    <a:pt x="1098" y="719"/>
                    <a:pt x="1070" y="635"/>
                  </a:cubicBezTo>
                  <a:cubicBezTo>
                    <a:pt x="1013" y="471"/>
                    <a:pt x="830" y="365"/>
                    <a:pt x="690" y="274"/>
                  </a:cubicBezTo>
                  <a:cubicBezTo>
                    <a:pt x="515" y="163"/>
                    <a:pt x="336" y="83"/>
                    <a:pt x="146" y="7"/>
                  </a:cubicBezTo>
                  <a:cubicBezTo>
                    <a:pt x="135" y="2"/>
                    <a:pt x="125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581;p61"/>
            <p:cNvSpPr/>
            <p:nvPr/>
          </p:nvSpPr>
          <p:spPr>
            <a:xfrm>
              <a:off x="2219533" y="2222103"/>
              <a:ext cx="17989" cy="14160"/>
            </a:xfrm>
            <a:custGeom>
              <a:avLst/>
              <a:gdLst/>
              <a:ahLst/>
              <a:cxnLst/>
              <a:rect l="l" t="t" r="r" b="b"/>
              <a:pathLst>
                <a:path w="780" h="614" extrusionOk="0">
                  <a:moveTo>
                    <a:pt x="136" y="1"/>
                  </a:moveTo>
                  <a:cubicBezTo>
                    <a:pt x="52" y="1"/>
                    <a:pt x="0" y="121"/>
                    <a:pt x="70" y="190"/>
                  </a:cubicBezTo>
                  <a:cubicBezTo>
                    <a:pt x="219" y="335"/>
                    <a:pt x="382" y="563"/>
                    <a:pt x="591" y="609"/>
                  </a:cubicBezTo>
                  <a:cubicBezTo>
                    <a:pt x="603" y="612"/>
                    <a:pt x="615" y="613"/>
                    <a:pt x="626" y="613"/>
                  </a:cubicBezTo>
                  <a:cubicBezTo>
                    <a:pt x="728" y="613"/>
                    <a:pt x="780" y="493"/>
                    <a:pt x="732" y="404"/>
                  </a:cubicBezTo>
                  <a:cubicBezTo>
                    <a:pt x="675" y="297"/>
                    <a:pt x="572" y="244"/>
                    <a:pt x="474" y="183"/>
                  </a:cubicBezTo>
                  <a:cubicBezTo>
                    <a:pt x="382" y="125"/>
                    <a:pt x="283" y="72"/>
                    <a:pt x="188" y="16"/>
                  </a:cubicBezTo>
                  <a:cubicBezTo>
                    <a:pt x="170" y="5"/>
                    <a:pt x="152" y="1"/>
                    <a:pt x="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582;p61"/>
            <p:cNvSpPr/>
            <p:nvPr/>
          </p:nvSpPr>
          <p:spPr>
            <a:xfrm>
              <a:off x="2166650" y="2204322"/>
              <a:ext cx="26453" cy="13007"/>
            </a:xfrm>
            <a:custGeom>
              <a:avLst/>
              <a:gdLst/>
              <a:ahLst/>
              <a:cxnLst/>
              <a:rect l="l" t="t" r="r" b="b"/>
              <a:pathLst>
                <a:path w="1147" h="564" extrusionOk="0">
                  <a:moveTo>
                    <a:pt x="95" y="0"/>
                  </a:moveTo>
                  <a:cubicBezTo>
                    <a:pt x="21" y="0"/>
                    <a:pt x="0" y="106"/>
                    <a:pt x="63" y="148"/>
                  </a:cubicBezTo>
                  <a:cubicBezTo>
                    <a:pt x="223" y="247"/>
                    <a:pt x="382" y="326"/>
                    <a:pt x="550" y="410"/>
                  </a:cubicBezTo>
                  <a:cubicBezTo>
                    <a:pt x="686" y="478"/>
                    <a:pt x="833" y="563"/>
                    <a:pt x="987" y="563"/>
                  </a:cubicBezTo>
                  <a:cubicBezTo>
                    <a:pt x="996" y="563"/>
                    <a:pt x="1005" y="563"/>
                    <a:pt x="1014" y="562"/>
                  </a:cubicBezTo>
                  <a:cubicBezTo>
                    <a:pt x="1086" y="559"/>
                    <a:pt x="1147" y="468"/>
                    <a:pt x="1093" y="406"/>
                  </a:cubicBezTo>
                  <a:cubicBezTo>
                    <a:pt x="975" y="270"/>
                    <a:pt x="805" y="224"/>
                    <a:pt x="641" y="163"/>
                  </a:cubicBezTo>
                  <a:cubicBezTo>
                    <a:pt x="466" y="103"/>
                    <a:pt x="295" y="45"/>
                    <a:pt x="117" y="3"/>
                  </a:cubicBezTo>
                  <a:cubicBezTo>
                    <a:pt x="109" y="1"/>
                    <a:pt x="102" y="0"/>
                    <a:pt x="9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583;p61"/>
            <p:cNvSpPr/>
            <p:nvPr/>
          </p:nvSpPr>
          <p:spPr>
            <a:xfrm>
              <a:off x="2174768" y="2184349"/>
              <a:ext cx="33049" cy="14276"/>
            </a:xfrm>
            <a:custGeom>
              <a:avLst/>
              <a:gdLst/>
              <a:ahLst/>
              <a:cxnLst/>
              <a:rect l="l" t="t" r="r" b="b"/>
              <a:pathLst>
                <a:path w="1433" h="619" extrusionOk="0">
                  <a:moveTo>
                    <a:pt x="347" y="1"/>
                  </a:moveTo>
                  <a:cubicBezTo>
                    <a:pt x="279" y="1"/>
                    <a:pt x="210" y="6"/>
                    <a:pt x="141" y="18"/>
                  </a:cubicBezTo>
                  <a:cubicBezTo>
                    <a:pt x="16" y="41"/>
                    <a:pt x="0" y="197"/>
                    <a:pt x="125" y="239"/>
                  </a:cubicBezTo>
                  <a:cubicBezTo>
                    <a:pt x="320" y="299"/>
                    <a:pt x="521" y="341"/>
                    <a:pt x="707" y="421"/>
                  </a:cubicBezTo>
                  <a:cubicBezTo>
                    <a:pt x="883" y="493"/>
                    <a:pt x="1046" y="615"/>
                    <a:pt x="1236" y="618"/>
                  </a:cubicBezTo>
                  <a:cubicBezTo>
                    <a:pt x="1237" y="618"/>
                    <a:pt x="1239" y="618"/>
                    <a:pt x="1240" y="618"/>
                  </a:cubicBezTo>
                  <a:cubicBezTo>
                    <a:pt x="1370" y="618"/>
                    <a:pt x="1433" y="457"/>
                    <a:pt x="1369" y="356"/>
                  </a:cubicBezTo>
                  <a:cubicBezTo>
                    <a:pt x="1255" y="177"/>
                    <a:pt x="997" y="113"/>
                    <a:pt x="802" y="63"/>
                  </a:cubicBezTo>
                  <a:cubicBezTo>
                    <a:pt x="650" y="27"/>
                    <a:pt x="499" y="1"/>
                    <a:pt x="34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584;p61"/>
            <p:cNvSpPr/>
            <p:nvPr/>
          </p:nvSpPr>
          <p:spPr>
            <a:xfrm>
              <a:off x="2204657" y="2164470"/>
              <a:ext cx="30881" cy="9940"/>
            </a:xfrm>
            <a:custGeom>
              <a:avLst/>
              <a:gdLst/>
              <a:ahLst/>
              <a:cxnLst/>
              <a:rect l="l" t="t" r="r" b="b"/>
              <a:pathLst>
                <a:path w="1339" h="431" extrusionOk="0">
                  <a:moveTo>
                    <a:pt x="123" y="0"/>
                  </a:moveTo>
                  <a:cubicBezTo>
                    <a:pt x="25" y="0"/>
                    <a:pt x="1" y="135"/>
                    <a:pt x="99" y="165"/>
                  </a:cubicBezTo>
                  <a:cubicBezTo>
                    <a:pt x="282" y="218"/>
                    <a:pt x="457" y="275"/>
                    <a:pt x="640" y="329"/>
                  </a:cubicBezTo>
                  <a:cubicBezTo>
                    <a:pt x="788" y="369"/>
                    <a:pt x="942" y="430"/>
                    <a:pt x="1097" y="430"/>
                  </a:cubicBezTo>
                  <a:cubicBezTo>
                    <a:pt x="1116" y="430"/>
                    <a:pt x="1136" y="429"/>
                    <a:pt x="1156" y="427"/>
                  </a:cubicBezTo>
                  <a:cubicBezTo>
                    <a:pt x="1297" y="408"/>
                    <a:pt x="1338" y="229"/>
                    <a:pt x="1213" y="161"/>
                  </a:cubicBezTo>
                  <a:cubicBezTo>
                    <a:pt x="1057" y="74"/>
                    <a:pt x="868" y="74"/>
                    <a:pt x="696" y="55"/>
                  </a:cubicBezTo>
                  <a:cubicBezTo>
                    <a:pt x="510" y="32"/>
                    <a:pt x="320" y="20"/>
                    <a:pt x="134" y="1"/>
                  </a:cubicBezTo>
                  <a:cubicBezTo>
                    <a:pt x="130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585;p61"/>
            <p:cNvSpPr/>
            <p:nvPr/>
          </p:nvSpPr>
          <p:spPr>
            <a:xfrm>
              <a:off x="2124861" y="2170397"/>
              <a:ext cx="21079" cy="13999"/>
            </a:xfrm>
            <a:custGeom>
              <a:avLst/>
              <a:gdLst/>
              <a:ahLst/>
              <a:cxnLst/>
              <a:rect l="l" t="t" r="r" b="b"/>
              <a:pathLst>
                <a:path w="914" h="607" extrusionOk="0">
                  <a:moveTo>
                    <a:pt x="152" y="1"/>
                  </a:moveTo>
                  <a:cubicBezTo>
                    <a:pt x="75" y="1"/>
                    <a:pt x="1" y="80"/>
                    <a:pt x="35" y="159"/>
                  </a:cubicBezTo>
                  <a:cubicBezTo>
                    <a:pt x="96" y="296"/>
                    <a:pt x="244" y="391"/>
                    <a:pt x="369" y="470"/>
                  </a:cubicBezTo>
                  <a:cubicBezTo>
                    <a:pt x="467" y="534"/>
                    <a:pt x="582" y="607"/>
                    <a:pt x="698" y="607"/>
                  </a:cubicBezTo>
                  <a:cubicBezTo>
                    <a:pt x="741" y="607"/>
                    <a:pt x="784" y="597"/>
                    <a:pt x="826" y="573"/>
                  </a:cubicBezTo>
                  <a:cubicBezTo>
                    <a:pt x="879" y="547"/>
                    <a:pt x="913" y="456"/>
                    <a:pt x="887" y="398"/>
                  </a:cubicBezTo>
                  <a:cubicBezTo>
                    <a:pt x="822" y="254"/>
                    <a:pt x="670" y="231"/>
                    <a:pt x="533" y="174"/>
                  </a:cubicBezTo>
                  <a:cubicBezTo>
                    <a:pt x="415" y="125"/>
                    <a:pt x="301" y="30"/>
                    <a:pt x="176" y="3"/>
                  </a:cubicBezTo>
                  <a:cubicBezTo>
                    <a:pt x="168" y="1"/>
                    <a:pt x="160" y="1"/>
                    <a:pt x="15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586;p61"/>
            <p:cNvSpPr/>
            <p:nvPr/>
          </p:nvSpPr>
          <p:spPr>
            <a:xfrm>
              <a:off x="2146817" y="2155291"/>
              <a:ext cx="28667" cy="14368"/>
            </a:xfrm>
            <a:custGeom>
              <a:avLst/>
              <a:gdLst/>
              <a:ahLst/>
              <a:cxnLst/>
              <a:rect l="l" t="t" r="r" b="b"/>
              <a:pathLst>
                <a:path w="1243" h="623" extrusionOk="0">
                  <a:moveTo>
                    <a:pt x="163" y="0"/>
                  </a:moveTo>
                  <a:cubicBezTo>
                    <a:pt x="41" y="0"/>
                    <a:pt x="1" y="174"/>
                    <a:pt x="83" y="259"/>
                  </a:cubicBezTo>
                  <a:cubicBezTo>
                    <a:pt x="212" y="399"/>
                    <a:pt x="398" y="490"/>
                    <a:pt x="581" y="551"/>
                  </a:cubicBezTo>
                  <a:cubicBezTo>
                    <a:pt x="682" y="587"/>
                    <a:pt x="801" y="622"/>
                    <a:pt x="914" y="622"/>
                  </a:cubicBezTo>
                  <a:cubicBezTo>
                    <a:pt x="1007" y="622"/>
                    <a:pt x="1096" y="598"/>
                    <a:pt x="1167" y="529"/>
                  </a:cubicBezTo>
                  <a:cubicBezTo>
                    <a:pt x="1242" y="449"/>
                    <a:pt x="1212" y="331"/>
                    <a:pt x="1147" y="262"/>
                  </a:cubicBezTo>
                  <a:cubicBezTo>
                    <a:pt x="1041" y="144"/>
                    <a:pt x="817" y="171"/>
                    <a:pt x="672" y="144"/>
                  </a:cubicBezTo>
                  <a:cubicBezTo>
                    <a:pt x="509" y="114"/>
                    <a:pt x="361" y="57"/>
                    <a:pt x="208" y="8"/>
                  </a:cubicBezTo>
                  <a:cubicBezTo>
                    <a:pt x="192" y="2"/>
                    <a:pt x="177" y="0"/>
                    <a:pt x="1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587;p61"/>
            <p:cNvSpPr/>
            <p:nvPr/>
          </p:nvSpPr>
          <p:spPr>
            <a:xfrm>
              <a:off x="1767831" y="2069614"/>
              <a:ext cx="38284" cy="8810"/>
            </a:xfrm>
            <a:custGeom>
              <a:avLst/>
              <a:gdLst/>
              <a:ahLst/>
              <a:cxnLst/>
              <a:rect l="l" t="t" r="r" b="b"/>
              <a:pathLst>
                <a:path w="1660" h="382" extrusionOk="0">
                  <a:moveTo>
                    <a:pt x="179" y="1"/>
                  </a:moveTo>
                  <a:cubicBezTo>
                    <a:pt x="22" y="1"/>
                    <a:pt x="1" y="259"/>
                    <a:pt x="160" y="278"/>
                  </a:cubicBezTo>
                  <a:cubicBezTo>
                    <a:pt x="598" y="332"/>
                    <a:pt x="1026" y="369"/>
                    <a:pt x="1468" y="381"/>
                  </a:cubicBezTo>
                  <a:cubicBezTo>
                    <a:pt x="1470" y="381"/>
                    <a:pt x="1472" y="381"/>
                    <a:pt x="1474" y="381"/>
                  </a:cubicBezTo>
                  <a:cubicBezTo>
                    <a:pt x="1636" y="381"/>
                    <a:pt x="1659" y="107"/>
                    <a:pt x="1491" y="88"/>
                  </a:cubicBezTo>
                  <a:cubicBezTo>
                    <a:pt x="1054" y="35"/>
                    <a:pt x="624" y="12"/>
                    <a:pt x="182" y="1"/>
                  </a:cubicBezTo>
                  <a:cubicBezTo>
                    <a:pt x="181" y="1"/>
                    <a:pt x="180" y="1"/>
                    <a:pt x="1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588;p61"/>
            <p:cNvSpPr/>
            <p:nvPr/>
          </p:nvSpPr>
          <p:spPr>
            <a:xfrm>
              <a:off x="1254067" y="2084097"/>
              <a:ext cx="31526" cy="7957"/>
            </a:xfrm>
            <a:custGeom>
              <a:avLst/>
              <a:gdLst/>
              <a:ahLst/>
              <a:cxnLst/>
              <a:rect l="l" t="t" r="r" b="b"/>
              <a:pathLst>
                <a:path w="1367" h="345" extrusionOk="0">
                  <a:moveTo>
                    <a:pt x="164" y="1"/>
                  </a:moveTo>
                  <a:cubicBezTo>
                    <a:pt x="30" y="1"/>
                    <a:pt x="0" y="209"/>
                    <a:pt x="142" y="251"/>
                  </a:cubicBezTo>
                  <a:cubicBezTo>
                    <a:pt x="318" y="303"/>
                    <a:pt x="522" y="345"/>
                    <a:pt x="722" y="345"/>
                  </a:cubicBezTo>
                  <a:cubicBezTo>
                    <a:pt x="928" y="345"/>
                    <a:pt x="1130" y="300"/>
                    <a:pt x="1290" y="178"/>
                  </a:cubicBezTo>
                  <a:cubicBezTo>
                    <a:pt x="1367" y="118"/>
                    <a:pt x="1325" y="8"/>
                    <a:pt x="1234" y="4"/>
                  </a:cubicBezTo>
                  <a:cubicBezTo>
                    <a:pt x="1211" y="3"/>
                    <a:pt x="1189" y="3"/>
                    <a:pt x="1167" y="3"/>
                  </a:cubicBezTo>
                  <a:cubicBezTo>
                    <a:pt x="945" y="3"/>
                    <a:pt x="735" y="37"/>
                    <a:pt x="519" y="37"/>
                  </a:cubicBezTo>
                  <a:cubicBezTo>
                    <a:pt x="413" y="37"/>
                    <a:pt x="306" y="29"/>
                    <a:pt x="195" y="4"/>
                  </a:cubicBezTo>
                  <a:cubicBezTo>
                    <a:pt x="184" y="2"/>
                    <a:pt x="174" y="1"/>
                    <a:pt x="16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589;p61"/>
            <p:cNvSpPr/>
            <p:nvPr/>
          </p:nvSpPr>
          <p:spPr>
            <a:xfrm>
              <a:off x="1282365" y="2060458"/>
              <a:ext cx="35401" cy="11301"/>
            </a:xfrm>
            <a:custGeom>
              <a:avLst/>
              <a:gdLst/>
              <a:ahLst/>
              <a:cxnLst/>
              <a:rect l="l" t="t" r="r" b="b"/>
              <a:pathLst>
                <a:path w="1535" h="490" extrusionOk="0">
                  <a:moveTo>
                    <a:pt x="1276" y="0"/>
                  </a:moveTo>
                  <a:cubicBezTo>
                    <a:pt x="884" y="0"/>
                    <a:pt x="503" y="116"/>
                    <a:pt x="128" y="238"/>
                  </a:cubicBezTo>
                  <a:cubicBezTo>
                    <a:pt x="0" y="278"/>
                    <a:pt x="27" y="490"/>
                    <a:pt x="157" y="490"/>
                  </a:cubicBezTo>
                  <a:cubicBezTo>
                    <a:pt x="162" y="490"/>
                    <a:pt x="168" y="490"/>
                    <a:pt x="174" y="489"/>
                  </a:cubicBezTo>
                  <a:cubicBezTo>
                    <a:pt x="622" y="428"/>
                    <a:pt x="1071" y="359"/>
                    <a:pt x="1467" y="139"/>
                  </a:cubicBezTo>
                  <a:cubicBezTo>
                    <a:pt x="1535" y="97"/>
                    <a:pt x="1486" y="10"/>
                    <a:pt x="1425" y="6"/>
                  </a:cubicBezTo>
                  <a:cubicBezTo>
                    <a:pt x="1375" y="2"/>
                    <a:pt x="1326" y="0"/>
                    <a:pt x="127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590;p61"/>
            <p:cNvSpPr/>
            <p:nvPr/>
          </p:nvSpPr>
          <p:spPr>
            <a:xfrm>
              <a:off x="1318619" y="2078101"/>
              <a:ext cx="37730" cy="12823"/>
            </a:xfrm>
            <a:custGeom>
              <a:avLst/>
              <a:gdLst/>
              <a:ahLst/>
              <a:cxnLst/>
              <a:rect l="l" t="t" r="r" b="b"/>
              <a:pathLst>
                <a:path w="1636" h="556" extrusionOk="0">
                  <a:moveTo>
                    <a:pt x="1299" y="0"/>
                  </a:moveTo>
                  <a:cubicBezTo>
                    <a:pt x="888" y="0"/>
                    <a:pt x="521" y="136"/>
                    <a:pt x="130" y="313"/>
                  </a:cubicBezTo>
                  <a:cubicBezTo>
                    <a:pt x="0" y="372"/>
                    <a:pt x="43" y="556"/>
                    <a:pt x="166" y="556"/>
                  </a:cubicBezTo>
                  <a:cubicBezTo>
                    <a:pt x="180" y="556"/>
                    <a:pt x="195" y="554"/>
                    <a:pt x="210" y="549"/>
                  </a:cubicBezTo>
                  <a:cubicBezTo>
                    <a:pt x="658" y="412"/>
                    <a:pt x="1114" y="347"/>
                    <a:pt x="1556" y="180"/>
                  </a:cubicBezTo>
                  <a:cubicBezTo>
                    <a:pt x="1628" y="154"/>
                    <a:pt x="1635" y="28"/>
                    <a:pt x="1548" y="17"/>
                  </a:cubicBezTo>
                  <a:cubicBezTo>
                    <a:pt x="1463" y="5"/>
                    <a:pt x="1380" y="0"/>
                    <a:pt x="12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591;p61"/>
            <p:cNvSpPr/>
            <p:nvPr/>
          </p:nvSpPr>
          <p:spPr>
            <a:xfrm>
              <a:off x="1351253" y="2042492"/>
              <a:ext cx="42204" cy="14622"/>
            </a:xfrm>
            <a:custGeom>
              <a:avLst/>
              <a:gdLst/>
              <a:ahLst/>
              <a:cxnLst/>
              <a:rect l="l" t="t" r="r" b="b"/>
              <a:pathLst>
                <a:path w="1830" h="634" extrusionOk="0">
                  <a:moveTo>
                    <a:pt x="1555" y="1"/>
                  </a:moveTo>
                  <a:cubicBezTo>
                    <a:pt x="1327" y="1"/>
                    <a:pt x="1123" y="64"/>
                    <a:pt x="901" y="124"/>
                  </a:cubicBezTo>
                  <a:cubicBezTo>
                    <a:pt x="654" y="185"/>
                    <a:pt x="384" y="222"/>
                    <a:pt x="152" y="333"/>
                  </a:cubicBezTo>
                  <a:cubicBezTo>
                    <a:pt x="34" y="386"/>
                    <a:pt x="1" y="603"/>
                    <a:pt x="171" y="625"/>
                  </a:cubicBezTo>
                  <a:cubicBezTo>
                    <a:pt x="221" y="631"/>
                    <a:pt x="270" y="634"/>
                    <a:pt x="319" y="634"/>
                  </a:cubicBezTo>
                  <a:cubicBezTo>
                    <a:pt x="523" y="634"/>
                    <a:pt x="725" y="589"/>
                    <a:pt x="928" y="550"/>
                  </a:cubicBezTo>
                  <a:cubicBezTo>
                    <a:pt x="1205" y="496"/>
                    <a:pt x="1468" y="439"/>
                    <a:pt x="1703" y="271"/>
                  </a:cubicBezTo>
                  <a:cubicBezTo>
                    <a:pt x="1829" y="185"/>
                    <a:pt x="1757" y="6"/>
                    <a:pt x="1612" y="2"/>
                  </a:cubicBezTo>
                  <a:cubicBezTo>
                    <a:pt x="1593" y="1"/>
                    <a:pt x="1574" y="1"/>
                    <a:pt x="15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592;p61"/>
            <p:cNvSpPr/>
            <p:nvPr/>
          </p:nvSpPr>
          <p:spPr>
            <a:xfrm>
              <a:off x="1378697" y="2077386"/>
              <a:ext cx="33602" cy="8948"/>
            </a:xfrm>
            <a:custGeom>
              <a:avLst/>
              <a:gdLst/>
              <a:ahLst/>
              <a:cxnLst/>
              <a:rect l="l" t="t" r="r" b="b"/>
              <a:pathLst>
                <a:path w="1457" h="388" extrusionOk="0">
                  <a:moveTo>
                    <a:pt x="941" y="1"/>
                  </a:moveTo>
                  <a:cubicBezTo>
                    <a:pt x="661" y="1"/>
                    <a:pt x="370" y="87"/>
                    <a:pt x="114" y="169"/>
                  </a:cubicBezTo>
                  <a:cubicBezTo>
                    <a:pt x="0" y="204"/>
                    <a:pt x="38" y="363"/>
                    <a:pt x="148" y="363"/>
                  </a:cubicBezTo>
                  <a:cubicBezTo>
                    <a:pt x="344" y="367"/>
                    <a:pt x="555" y="387"/>
                    <a:pt x="763" y="387"/>
                  </a:cubicBezTo>
                  <a:cubicBezTo>
                    <a:pt x="966" y="387"/>
                    <a:pt x="1166" y="368"/>
                    <a:pt x="1346" y="295"/>
                  </a:cubicBezTo>
                  <a:cubicBezTo>
                    <a:pt x="1429" y="260"/>
                    <a:pt x="1457" y="123"/>
                    <a:pt x="1361" y="82"/>
                  </a:cubicBezTo>
                  <a:cubicBezTo>
                    <a:pt x="1228" y="23"/>
                    <a:pt x="1086" y="1"/>
                    <a:pt x="94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593;p61"/>
            <p:cNvSpPr/>
            <p:nvPr/>
          </p:nvSpPr>
          <p:spPr>
            <a:xfrm>
              <a:off x="1348393" y="2112510"/>
              <a:ext cx="31942" cy="20641"/>
            </a:xfrm>
            <a:custGeom>
              <a:avLst/>
              <a:gdLst/>
              <a:ahLst/>
              <a:cxnLst/>
              <a:rect l="l" t="t" r="r" b="b"/>
              <a:pathLst>
                <a:path w="1385" h="895" extrusionOk="0">
                  <a:moveTo>
                    <a:pt x="142" y="1"/>
                  </a:moveTo>
                  <a:cubicBezTo>
                    <a:pt x="24" y="1"/>
                    <a:pt x="1" y="177"/>
                    <a:pt x="125" y="216"/>
                  </a:cubicBezTo>
                  <a:cubicBezTo>
                    <a:pt x="348" y="292"/>
                    <a:pt x="569" y="411"/>
                    <a:pt x="759" y="555"/>
                  </a:cubicBezTo>
                  <a:cubicBezTo>
                    <a:pt x="915" y="676"/>
                    <a:pt x="1055" y="825"/>
                    <a:pt x="1250" y="890"/>
                  </a:cubicBezTo>
                  <a:cubicBezTo>
                    <a:pt x="1259" y="893"/>
                    <a:pt x="1268" y="894"/>
                    <a:pt x="1277" y="894"/>
                  </a:cubicBezTo>
                  <a:cubicBezTo>
                    <a:pt x="1341" y="894"/>
                    <a:pt x="1384" y="813"/>
                    <a:pt x="1367" y="753"/>
                  </a:cubicBezTo>
                  <a:cubicBezTo>
                    <a:pt x="1257" y="292"/>
                    <a:pt x="569" y="87"/>
                    <a:pt x="170" y="4"/>
                  </a:cubicBezTo>
                  <a:cubicBezTo>
                    <a:pt x="160" y="2"/>
                    <a:pt x="151" y="1"/>
                    <a:pt x="1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594;p61"/>
            <p:cNvSpPr/>
            <p:nvPr/>
          </p:nvSpPr>
          <p:spPr>
            <a:xfrm>
              <a:off x="1306212" y="2115646"/>
              <a:ext cx="28344" cy="17343"/>
            </a:xfrm>
            <a:custGeom>
              <a:avLst/>
              <a:gdLst/>
              <a:ahLst/>
              <a:cxnLst/>
              <a:rect l="l" t="t" r="r" b="b"/>
              <a:pathLst>
                <a:path w="1229" h="752" extrusionOk="0">
                  <a:moveTo>
                    <a:pt x="106" y="1"/>
                  </a:moveTo>
                  <a:cubicBezTo>
                    <a:pt x="18" y="1"/>
                    <a:pt x="0" y="144"/>
                    <a:pt x="94" y="175"/>
                  </a:cubicBezTo>
                  <a:cubicBezTo>
                    <a:pt x="284" y="240"/>
                    <a:pt x="478" y="373"/>
                    <a:pt x="641" y="487"/>
                  </a:cubicBezTo>
                  <a:cubicBezTo>
                    <a:pt x="786" y="590"/>
                    <a:pt x="919" y="700"/>
                    <a:pt x="1094" y="749"/>
                  </a:cubicBezTo>
                  <a:cubicBezTo>
                    <a:pt x="1100" y="751"/>
                    <a:pt x="1106" y="751"/>
                    <a:pt x="1112" y="751"/>
                  </a:cubicBezTo>
                  <a:cubicBezTo>
                    <a:pt x="1174" y="751"/>
                    <a:pt x="1229" y="683"/>
                    <a:pt x="1204" y="624"/>
                  </a:cubicBezTo>
                  <a:cubicBezTo>
                    <a:pt x="1037" y="210"/>
                    <a:pt x="508" y="111"/>
                    <a:pt x="132" y="5"/>
                  </a:cubicBezTo>
                  <a:cubicBezTo>
                    <a:pt x="123" y="2"/>
                    <a:pt x="114" y="1"/>
                    <a:pt x="10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595;p61"/>
            <p:cNvSpPr/>
            <p:nvPr/>
          </p:nvSpPr>
          <p:spPr>
            <a:xfrm>
              <a:off x="1305174" y="2141038"/>
              <a:ext cx="32311" cy="27790"/>
            </a:xfrm>
            <a:custGeom>
              <a:avLst/>
              <a:gdLst/>
              <a:ahLst/>
              <a:cxnLst/>
              <a:rect l="l" t="t" r="r" b="b"/>
              <a:pathLst>
                <a:path w="1401" h="1205" extrusionOk="0">
                  <a:moveTo>
                    <a:pt x="99" y="0"/>
                  </a:moveTo>
                  <a:cubicBezTo>
                    <a:pt x="48" y="0"/>
                    <a:pt x="1" y="57"/>
                    <a:pt x="21" y="105"/>
                  </a:cubicBezTo>
                  <a:cubicBezTo>
                    <a:pt x="120" y="333"/>
                    <a:pt x="311" y="501"/>
                    <a:pt x="478" y="679"/>
                  </a:cubicBezTo>
                  <a:cubicBezTo>
                    <a:pt x="656" y="873"/>
                    <a:pt x="865" y="1101"/>
                    <a:pt x="1116" y="1192"/>
                  </a:cubicBezTo>
                  <a:cubicBezTo>
                    <a:pt x="1141" y="1201"/>
                    <a:pt x="1165" y="1205"/>
                    <a:pt x="1187" y="1205"/>
                  </a:cubicBezTo>
                  <a:cubicBezTo>
                    <a:pt x="1315" y="1205"/>
                    <a:pt x="1401" y="1078"/>
                    <a:pt x="1332" y="945"/>
                  </a:cubicBezTo>
                  <a:cubicBezTo>
                    <a:pt x="1211" y="710"/>
                    <a:pt x="957" y="527"/>
                    <a:pt x="744" y="375"/>
                  </a:cubicBezTo>
                  <a:cubicBezTo>
                    <a:pt x="546" y="238"/>
                    <a:pt x="352" y="67"/>
                    <a:pt x="116" y="2"/>
                  </a:cubicBezTo>
                  <a:cubicBezTo>
                    <a:pt x="110" y="1"/>
                    <a:pt x="105" y="0"/>
                    <a:pt x="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596;p61"/>
            <p:cNvSpPr/>
            <p:nvPr/>
          </p:nvSpPr>
          <p:spPr>
            <a:xfrm>
              <a:off x="1351368" y="2180198"/>
              <a:ext cx="29889" cy="26453"/>
            </a:xfrm>
            <a:custGeom>
              <a:avLst/>
              <a:gdLst/>
              <a:ahLst/>
              <a:cxnLst/>
              <a:rect l="l" t="t" r="r" b="b"/>
              <a:pathLst>
                <a:path w="1296" h="1147" extrusionOk="0">
                  <a:moveTo>
                    <a:pt x="166" y="0"/>
                  </a:moveTo>
                  <a:cubicBezTo>
                    <a:pt x="81" y="0"/>
                    <a:pt x="0" y="65"/>
                    <a:pt x="41" y="168"/>
                  </a:cubicBezTo>
                  <a:cubicBezTo>
                    <a:pt x="181" y="523"/>
                    <a:pt x="593" y="1147"/>
                    <a:pt x="1039" y="1147"/>
                  </a:cubicBezTo>
                  <a:cubicBezTo>
                    <a:pt x="1065" y="1147"/>
                    <a:pt x="1091" y="1145"/>
                    <a:pt x="1117" y="1140"/>
                  </a:cubicBezTo>
                  <a:cubicBezTo>
                    <a:pt x="1235" y="1121"/>
                    <a:pt x="1296" y="1012"/>
                    <a:pt x="1235" y="905"/>
                  </a:cubicBezTo>
                  <a:cubicBezTo>
                    <a:pt x="1132" y="719"/>
                    <a:pt x="931" y="638"/>
                    <a:pt x="763" y="521"/>
                  </a:cubicBezTo>
                  <a:cubicBezTo>
                    <a:pt x="577" y="388"/>
                    <a:pt x="424" y="224"/>
                    <a:pt x="277" y="49"/>
                  </a:cubicBezTo>
                  <a:cubicBezTo>
                    <a:pt x="248" y="16"/>
                    <a:pt x="206" y="0"/>
                    <a:pt x="16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597;p61"/>
            <p:cNvSpPr/>
            <p:nvPr/>
          </p:nvSpPr>
          <p:spPr>
            <a:xfrm>
              <a:off x="1374454" y="2162947"/>
              <a:ext cx="35032" cy="18450"/>
            </a:xfrm>
            <a:custGeom>
              <a:avLst/>
              <a:gdLst/>
              <a:ahLst/>
              <a:cxnLst/>
              <a:rect l="l" t="t" r="r" b="b"/>
              <a:pathLst>
                <a:path w="1519" h="800" extrusionOk="0">
                  <a:moveTo>
                    <a:pt x="237" y="0"/>
                  </a:moveTo>
                  <a:cubicBezTo>
                    <a:pt x="112" y="0"/>
                    <a:pt x="1" y="153"/>
                    <a:pt x="90" y="265"/>
                  </a:cubicBezTo>
                  <a:cubicBezTo>
                    <a:pt x="237" y="451"/>
                    <a:pt x="477" y="573"/>
                    <a:pt x="697" y="665"/>
                  </a:cubicBezTo>
                  <a:cubicBezTo>
                    <a:pt x="842" y="723"/>
                    <a:pt x="1019" y="800"/>
                    <a:pt x="1185" y="800"/>
                  </a:cubicBezTo>
                  <a:cubicBezTo>
                    <a:pt x="1265" y="800"/>
                    <a:pt x="1342" y="782"/>
                    <a:pt x="1413" y="737"/>
                  </a:cubicBezTo>
                  <a:cubicBezTo>
                    <a:pt x="1492" y="683"/>
                    <a:pt x="1518" y="562"/>
                    <a:pt x="1462" y="482"/>
                  </a:cubicBezTo>
                  <a:cubicBezTo>
                    <a:pt x="1332" y="303"/>
                    <a:pt x="1081" y="284"/>
                    <a:pt x="883" y="219"/>
                  </a:cubicBezTo>
                  <a:cubicBezTo>
                    <a:pt x="674" y="158"/>
                    <a:pt x="477" y="44"/>
                    <a:pt x="267" y="3"/>
                  </a:cubicBezTo>
                  <a:cubicBezTo>
                    <a:pt x="257" y="1"/>
                    <a:pt x="247" y="0"/>
                    <a:pt x="23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598;p61"/>
            <p:cNvSpPr/>
            <p:nvPr/>
          </p:nvSpPr>
          <p:spPr>
            <a:xfrm>
              <a:off x="1403974" y="2147473"/>
              <a:ext cx="25069" cy="14737"/>
            </a:xfrm>
            <a:custGeom>
              <a:avLst/>
              <a:gdLst/>
              <a:ahLst/>
              <a:cxnLst/>
              <a:rect l="l" t="t" r="r" b="b"/>
              <a:pathLst>
                <a:path w="1087" h="639" extrusionOk="0">
                  <a:moveTo>
                    <a:pt x="200" y="1"/>
                  </a:moveTo>
                  <a:cubicBezTo>
                    <a:pt x="36" y="1"/>
                    <a:pt x="0" y="207"/>
                    <a:pt x="98" y="305"/>
                  </a:cubicBezTo>
                  <a:cubicBezTo>
                    <a:pt x="189" y="400"/>
                    <a:pt x="322" y="457"/>
                    <a:pt x="440" y="518"/>
                  </a:cubicBezTo>
                  <a:cubicBezTo>
                    <a:pt x="552" y="576"/>
                    <a:pt x="663" y="639"/>
                    <a:pt x="791" y="639"/>
                  </a:cubicBezTo>
                  <a:cubicBezTo>
                    <a:pt x="807" y="639"/>
                    <a:pt x="823" y="638"/>
                    <a:pt x="840" y="636"/>
                  </a:cubicBezTo>
                  <a:cubicBezTo>
                    <a:pt x="980" y="620"/>
                    <a:pt x="1086" y="461"/>
                    <a:pt x="991" y="332"/>
                  </a:cubicBezTo>
                  <a:cubicBezTo>
                    <a:pt x="893" y="199"/>
                    <a:pt x="759" y="157"/>
                    <a:pt x="603" y="104"/>
                  </a:cubicBezTo>
                  <a:cubicBezTo>
                    <a:pt x="475" y="58"/>
                    <a:pt x="345" y="1"/>
                    <a:pt x="205" y="1"/>
                  </a:cubicBezTo>
                  <a:cubicBezTo>
                    <a:pt x="203" y="1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599;p61"/>
            <p:cNvSpPr/>
            <p:nvPr/>
          </p:nvSpPr>
          <p:spPr>
            <a:xfrm>
              <a:off x="1420371" y="2117122"/>
              <a:ext cx="32864" cy="12131"/>
            </a:xfrm>
            <a:custGeom>
              <a:avLst/>
              <a:gdLst/>
              <a:ahLst/>
              <a:cxnLst/>
              <a:rect l="l" t="t" r="r" b="b"/>
              <a:pathLst>
                <a:path w="1425" h="526" extrusionOk="0">
                  <a:moveTo>
                    <a:pt x="197" y="1"/>
                  </a:moveTo>
                  <a:cubicBezTo>
                    <a:pt x="50" y="1"/>
                    <a:pt x="1" y="204"/>
                    <a:pt x="101" y="290"/>
                  </a:cubicBezTo>
                  <a:cubicBezTo>
                    <a:pt x="271" y="436"/>
                    <a:pt x="547" y="525"/>
                    <a:pt x="811" y="525"/>
                  </a:cubicBezTo>
                  <a:cubicBezTo>
                    <a:pt x="1010" y="525"/>
                    <a:pt x="1202" y="475"/>
                    <a:pt x="1338" y="359"/>
                  </a:cubicBezTo>
                  <a:cubicBezTo>
                    <a:pt x="1424" y="287"/>
                    <a:pt x="1410" y="150"/>
                    <a:pt x="1292" y="120"/>
                  </a:cubicBezTo>
                  <a:cubicBezTo>
                    <a:pt x="1117" y="74"/>
                    <a:pt x="923" y="85"/>
                    <a:pt x="745" y="74"/>
                  </a:cubicBezTo>
                  <a:cubicBezTo>
                    <a:pt x="562" y="62"/>
                    <a:pt x="387" y="13"/>
                    <a:pt x="205" y="1"/>
                  </a:cubicBezTo>
                  <a:cubicBezTo>
                    <a:pt x="202" y="1"/>
                    <a:pt x="199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600;p61"/>
            <p:cNvSpPr/>
            <p:nvPr/>
          </p:nvSpPr>
          <p:spPr>
            <a:xfrm>
              <a:off x="1438452" y="2089309"/>
              <a:ext cx="29958" cy="9963"/>
            </a:xfrm>
            <a:custGeom>
              <a:avLst/>
              <a:gdLst/>
              <a:ahLst/>
              <a:cxnLst/>
              <a:rect l="l" t="t" r="r" b="b"/>
              <a:pathLst>
                <a:path w="1299" h="432" extrusionOk="0">
                  <a:moveTo>
                    <a:pt x="614" y="1"/>
                  </a:moveTo>
                  <a:cubicBezTo>
                    <a:pt x="474" y="1"/>
                    <a:pt x="328" y="44"/>
                    <a:pt x="196" y="82"/>
                  </a:cubicBezTo>
                  <a:cubicBezTo>
                    <a:pt x="1" y="134"/>
                    <a:pt x="61" y="432"/>
                    <a:pt x="257" y="432"/>
                  </a:cubicBezTo>
                  <a:cubicBezTo>
                    <a:pt x="259" y="432"/>
                    <a:pt x="262" y="431"/>
                    <a:pt x="265" y="431"/>
                  </a:cubicBezTo>
                  <a:cubicBezTo>
                    <a:pt x="299" y="430"/>
                    <a:pt x="334" y="429"/>
                    <a:pt x="369" y="429"/>
                  </a:cubicBezTo>
                  <a:cubicBezTo>
                    <a:pt x="424" y="429"/>
                    <a:pt x="479" y="430"/>
                    <a:pt x="533" y="430"/>
                  </a:cubicBezTo>
                  <a:cubicBezTo>
                    <a:pt x="600" y="430"/>
                    <a:pt x="667" y="429"/>
                    <a:pt x="732" y="420"/>
                  </a:cubicBezTo>
                  <a:cubicBezTo>
                    <a:pt x="877" y="398"/>
                    <a:pt x="1040" y="413"/>
                    <a:pt x="1177" y="363"/>
                  </a:cubicBezTo>
                  <a:cubicBezTo>
                    <a:pt x="1256" y="333"/>
                    <a:pt x="1298" y="211"/>
                    <a:pt x="1219" y="154"/>
                  </a:cubicBezTo>
                  <a:cubicBezTo>
                    <a:pt x="1078" y="52"/>
                    <a:pt x="900" y="44"/>
                    <a:pt x="736" y="13"/>
                  </a:cubicBezTo>
                  <a:cubicBezTo>
                    <a:pt x="696" y="5"/>
                    <a:pt x="655" y="1"/>
                    <a:pt x="61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601;p61"/>
            <p:cNvSpPr/>
            <p:nvPr/>
          </p:nvSpPr>
          <p:spPr>
            <a:xfrm>
              <a:off x="1460131" y="2150009"/>
              <a:ext cx="27306" cy="13376"/>
            </a:xfrm>
            <a:custGeom>
              <a:avLst/>
              <a:gdLst/>
              <a:ahLst/>
              <a:cxnLst/>
              <a:rect l="l" t="t" r="r" b="b"/>
              <a:pathLst>
                <a:path w="1184" h="580" extrusionOk="0">
                  <a:moveTo>
                    <a:pt x="218" y="0"/>
                  </a:moveTo>
                  <a:cubicBezTo>
                    <a:pt x="113" y="0"/>
                    <a:pt x="0" y="92"/>
                    <a:pt x="51" y="206"/>
                  </a:cubicBezTo>
                  <a:cubicBezTo>
                    <a:pt x="134" y="389"/>
                    <a:pt x="370" y="488"/>
                    <a:pt x="553" y="537"/>
                  </a:cubicBezTo>
                  <a:cubicBezTo>
                    <a:pt x="629" y="560"/>
                    <a:pt x="730" y="580"/>
                    <a:pt x="828" y="580"/>
                  </a:cubicBezTo>
                  <a:cubicBezTo>
                    <a:pt x="962" y="580"/>
                    <a:pt x="1091" y="543"/>
                    <a:pt x="1146" y="427"/>
                  </a:cubicBezTo>
                  <a:cubicBezTo>
                    <a:pt x="1183" y="351"/>
                    <a:pt x="1160" y="275"/>
                    <a:pt x="1104" y="217"/>
                  </a:cubicBezTo>
                  <a:cubicBezTo>
                    <a:pt x="1047" y="155"/>
                    <a:pt x="966" y="144"/>
                    <a:pt x="880" y="144"/>
                  </a:cubicBezTo>
                  <a:cubicBezTo>
                    <a:pt x="834" y="144"/>
                    <a:pt x="787" y="147"/>
                    <a:pt x="741" y="147"/>
                  </a:cubicBezTo>
                  <a:cubicBezTo>
                    <a:pt x="712" y="147"/>
                    <a:pt x="685" y="146"/>
                    <a:pt x="659" y="142"/>
                  </a:cubicBezTo>
                  <a:cubicBezTo>
                    <a:pt x="590" y="131"/>
                    <a:pt x="526" y="119"/>
                    <a:pt x="465" y="96"/>
                  </a:cubicBezTo>
                  <a:cubicBezTo>
                    <a:pt x="385" y="66"/>
                    <a:pt x="321" y="8"/>
                    <a:pt x="237" y="1"/>
                  </a:cubicBezTo>
                  <a:cubicBezTo>
                    <a:pt x="231" y="0"/>
                    <a:pt x="225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602;p61"/>
            <p:cNvSpPr/>
            <p:nvPr/>
          </p:nvSpPr>
          <p:spPr>
            <a:xfrm>
              <a:off x="1438314" y="2176416"/>
              <a:ext cx="27375" cy="9778"/>
            </a:xfrm>
            <a:custGeom>
              <a:avLst/>
              <a:gdLst/>
              <a:ahLst/>
              <a:cxnLst/>
              <a:rect l="l" t="t" r="r" b="b"/>
              <a:pathLst>
                <a:path w="1187" h="424" extrusionOk="0">
                  <a:moveTo>
                    <a:pt x="179" y="0"/>
                  </a:moveTo>
                  <a:cubicBezTo>
                    <a:pt x="8" y="0"/>
                    <a:pt x="0" y="248"/>
                    <a:pt x="156" y="286"/>
                  </a:cubicBezTo>
                  <a:cubicBezTo>
                    <a:pt x="304" y="323"/>
                    <a:pt x="449" y="358"/>
                    <a:pt x="601" y="381"/>
                  </a:cubicBezTo>
                  <a:cubicBezTo>
                    <a:pt x="692" y="394"/>
                    <a:pt x="794" y="423"/>
                    <a:pt x="890" y="423"/>
                  </a:cubicBezTo>
                  <a:cubicBezTo>
                    <a:pt x="937" y="423"/>
                    <a:pt x="984" y="416"/>
                    <a:pt x="1027" y="396"/>
                  </a:cubicBezTo>
                  <a:cubicBezTo>
                    <a:pt x="1130" y="350"/>
                    <a:pt x="1187" y="209"/>
                    <a:pt x="1084" y="126"/>
                  </a:cubicBezTo>
                  <a:cubicBezTo>
                    <a:pt x="959" y="27"/>
                    <a:pt x="799" y="39"/>
                    <a:pt x="646" y="23"/>
                  </a:cubicBezTo>
                  <a:cubicBezTo>
                    <a:pt x="491" y="8"/>
                    <a:pt x="335" y="0"/>
                    <a:pt x="17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603;p61"/>
            <p:cNvSpPr/>
            <p:nvPr/>
          </p:nvSpPr>
          <p:spPr>
            <a:xfrm>
              <a:off x="1468156" y="2057252"/>
              <a:ext cx="30074" cy="9663"/>
            </a:xfrm>
            <a:custGeom>
              <a:avLst/>
              <a:gdLst/>
              <a:ahLst/>
              <a:cxnLst/>
              <a:rect l="l" t="t" r="r" b="b"/>
              <a:pathLst>
                <a:path w="1304" h="419" extrusionOk="0">
                  <a:moveTo>
                    <a:pt x="155" y="1"/>
                  </a:moveTo>
                  <a:cubicBezTo>
                    <a:pt x="36" y="1"/>
                    <a:pt x="1" y="188"/>
                    <a:pt x="110" y="236"/>
                  </a:cubicBezTo>
                  <a:cubicBezTo>
                    <a:pt x="273" y="305"/>
                    <a:pt x="440" y="350"/>
                    <a:pt x="615" y="381"/>
                  </a:cubicBezTo>
                  <a:cubicBezTo>
                    <a:pt x="719" y="397"/>
                    <a:pt x="831" y="419"/>
                    <a:pt x="939" y="419"/>
                  </a:cubicBezTo>
                  <a:cubicBezTo>
                    <a:pt x="1008" y="419"/>
                    <a:pt x="1076" y="410"/>
                    <a:pt x="1140" y="384"/>
                  </a:cubicBezTo>
                  <a:cubicBezTo>
                    <a:pt x="1265" y="335"/>
                    <a:pt x="1303" y="138"/>
                    <a:pt x="1163" y="77"/>
                  </a:cubicBezTo>
                  <a:cubicBezTo>
                    <a:pt x="1051" y="28"/>
                    <a:pt x="936" y="26"/>
                    <a:pt x="818" y="26"/>
                  </a:cubicBezTo>
                  <a:cubicBezTo>
                    <a:pt x="806" y="26"/>
                    <a:pt x="793" y="26"/>
                    <a:pt x="781" y="26"/>
                  </a:cubicBezTo>
                  <a:cubicBezTo>
                    <a:pt x="746" y="26"/>
                    <a:pt x="711" y="25"/>
                    <a:pt x="676" y="24"/>
                  </a:cubicBezTo>
                  <a:cubicBezTo>
                    <a:pt x="505" y="12"/>
                    <a:pt x="333" y="1"/>
                    <a:pt x="159" y="1"/>
                  </a:cubicBezTo>
                  <a:cubicBezTo>
                    <a:pt x="158" y="1"/>
                    <a:pt x="15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604;p61"/>
            <p:cNvSpPr/>
            <p:nvPr/>
          </p:nvSpPr>
          <p:spPr>
            <a:xfrm>
              <a:off x="1421040" y="2051210"/>
              <a:ext cx="25023" cy="8326"/>
            </a:xfrm>
            <a:custGeom>
              <a:avLst/>
              <a:gdLst/>
              <a:ahLst/>
              <a:cxnLst/>
              <a:rect l="l" t="t" r="r" b="b"/>
              <a:pathLst>
                <a:path w="1085" h="361" extrusionOk="0">
                  <a:moveTo>
                    <a:pt x="936" y="0"/>
                  </a:moveTo>
                  <a:cubicBezTo>
                    <a:pt x="807" y="0"/>
                    <a:pt x="677" y="61"/>
                    <a:pt x="551" y="88"/>
                  </a:cubicBezTo>
                  <a:cubicBezTo>
                    <a:pt x="436" y="108"/>
                    <a:pt x="322" y="119"/>
                    <a:pt x="207" y="119"/>
                  </a:cubicBezTo>
                  <a:cubicBezTo>
                    <a:pt x="190" y="119"/>
                    <a:pt x="173" y="118"/>
                    <a:pt x="156" y="118"/>
                  </a:cubicBezTo>
                  <a:cubicBezTo>
                    <a:pt x="0" y="118"/>
                    <a:pt x="16" y="350"/>
                    <a:pt x="168" y="358"/>
                  </a:cubicBezTo>
                  <a:cubicBezTo>
                    <a:pt x="210" y="360"/>
                    <a:pt x="255" y="361"/>
                    <a:pt x="301" y="361"/>
                  </a:cubicBezTo>
                  <a:cubicBezTo>
                    <a:pt x="548" y="361"/>
                    <a:pt x="846" y="328"/>
                    <a:pt x="1016" y="167"/>
                  </a:cubicBezTo>
                  <a:cubicBezTo>
                    <a:pt x="1084" y="103"/>
                    <a:pt x="1016" y="0"/>
                    <a:pt x="93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605;p61"/>
            <p:cNvSpPr/>
            <p:nvPr/>
          </p:nvSpPr>
          <p:spPr>
            <a:xfrm>
              <a:off x="1422516" y="2019360"/>
              <a:ext cx="26960" cy="9433"/>
            </a:xfrm>
            <a:custGeom>
              <a:avLst/>
              <a:gdLst/>
              <a:ahLst/>
              <a:cxnLst/>
              <a:rect l="l" t="t" r="r" b="b"/>
              <a:pathLst>
                <a:path w="1169" h="409" extrusionOk="0">
                  <a:moveTo>
                    <a:pt x="886" y="1"/>
                  </a:moveTo>
                  <a:cubicBezTo>
                    <a:pt x="780" y="1"/>
                    <a:pt x="669" y="35"/>
                    <a:pt x="568" y="54"/>
                  </a:cubicBezTo>
                  <a:cubicBezTo>
                    <a:pt x="424" y="81"/>
                    <a:pt x="287" y="123"/>
                    <a:pt x="142" y="153"/>
                  </a:cubicBezTo>
                  <a:cubicBezTo>
                    <a:pt x="1" y="183"/>
                    <a:pt x="44" y="408"/>
                    <a:pt x="180" y="408"/>
                  </a:cubicBezTo>
                  <a:cubicBezTo>
                    <a:pt x="184" y="408"/>
                    <a:pt x="187" y="408"/>
                    <a:pt x="191" y="408"/>
                  </a:cubicBezTo>
                  <a:cubicBezTo>
                    <a:pt x="343" y="397"/>
                    <a:pt x="492" y="397"/>
                    <a:pt x="643" y="381"/>
                  </a:cubicBezTo>
                  <a:cubicBezTo>
                    <a:pt x="784" y="367"/>
                    <a:pt x="929" y="374"/>
                    <a:pt x="1050" y="290"/>
                  </a:cubicBezTo>
                  <a:cubicBezTo>
                    <a:pt x="1168" y="214"/>
                    <a:pt x="1115" y="54"/>
                    <a:pt x="998" y="16"/>
                  </a:cubicBezTo>
                  <a:cubicBezTo>
                    <a:pt x="961" y="5"/>
                    <a:pt x="924" y="1"/>
                    <a:pt x="88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606;p61"/>
            <p:cNvSpPr/>
            <p:nvPr/>
          </p:nvSpPr>
          <p:spPr>
            <a:xfrm>
              <a:off x="1476367" y="2022312"/>
              <a:ext cx="29382" cy="10932"/>
            </a:xfrm>
            <a:custGeom>
              <a:avLst/>
              <a:gdLst/>
              <a:ahLst/>
              <a:cxnLst/>
              <a:rect l="l" t="t" r="r" b="b"/>
              <a:pathLst>
                <a:path w="1274" h="474" extrusionOk="0">
                  <a:moveTo>
                    <a:pt x="998" y="0"/>
                  </a:moveTo>
                  <a:cubicBezTo>
                    <a:pt x="833" y="0"/>
                    <a:pt x="679" y="30"/>
                    <a:pt x="514" y="67"/>
                  </a:cubicBezTo>
                  <a:cubicBezTo>
                    <a:pt x="354" y="97"/>
                    <a:pt x="153" y="93"/>
                    <a:pt x="42" y="227"/>
                  </a:cubicBezTo>
                  <a:cubicBezTo>
                    <a:pt x="0" y="272"/>
                    <a:pt x="0" y="353"/>
                    <a:pt x="54" y="394"/>
                  </a:cubicBezTo>
                  <a:cubicBezTo>
                    <a:pt x="126" y="455"/>
                    <a:pt x="215" y="473"/>
                    <a:pt x="308" y="473"/>
                  </a:cubicBezTo>
                  <a:cubicBezTo>
                    <a:pt x="400" y="473"/>
                    <a:pt x="497" y="455"/>
                    <a:pt x="586" y="444"/>
                  </a:cubicBezTo>
                  <a:cubicBezTo>
                    <a:pt x="795" y="416"/>
                    <a:pt x="977" y="367"/>
                    <a:pt x="1156" y="249"/>
                  </a:cubicBezTo>
                  <a:cubicBezTo>
                    <a:pt x="1274" y="170"/>
                    <a:pt x="1198" y="10"/>
                    <a:pt x="1072" y="2"/>
                  </a:cubicBezTo>
                  <a:cubicBezTo>
                    <a:pt x="1047" y="1"/>
                    <a:pt x="1023" y="0"/>
                    <a:pt x="9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5607;p61"/>
            <p:cNvSpPr/>
            <p:nvPr/>
          </p:nvSpPr>
          <p:spPr>
            <a:xfrm>
              <a:off x="1493594" y="1982968"/>
              <a:ext cx="39921" cy="14299"/>
            </a:xfrm>
            <a:custGeom>
              <a:avLst/>
              <a:gdLst/>
              <a:ahLst/>
              <a:cxnLst/>
              <a:rect l="l" t="t" r="r" b="b"/>
              <a:pathLst>
                <a:path w="1731" h="620" extrusionOk="0">
                  <a:moveTo>
                    <a:pt x="1579" y="1"/>
                  </a:moveTo>
                  <a:cubicBezTo>
                    <a:pt x="1577" y="1"/>
                    <a:pt x="1575" y="1"/>
                    <a:pt x="1573" y="1"/>
                  </a:cubicBezTo>
                  <a:cubicBezTo>
                    <a:pt x="1078" y="43"/>
                    <a:pt x="604" y="211"/>
                    <a:pt x="139" y="385"/>
                  </a:cubicBezTo>
                  <a:cubicBezTo>
                    <a:pt x="1" y="439"/>
                    <a:pt x="58" y="619"/>
                    <a:pt x="192" y="619"/>
                  </a:cubicBezTo>
                  <a:cubicBezTo>
                    <a:pt x="201" y="619"/>
                    <a:pt x="210" y="619"/>
                    <a:pt x="220" y="617"/>
                  </a:cubicBezTo>
                  <a:cubicBezTo>
                    <a:pt x="706" y="522"/>
                    <a:pt x="1192" y="420"/>
                    <a:pt x="1637" y="195"/>
                  </a:cubicBezTo>
                  <a:cubicBezTo>
                    <a:pt x="1730" y="151"/>
                    <a:pt x="1674" y="1"/>
                    <a:pt x="15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5608;p61"/>
            <p:cNvSpPr/>
            <p:nvPr/>
          </p:nvSpPr>
          <p:spPr>
            <a:xfrm>
              <a:off x="1528327" y="2032206"/>
              <a:ext cx="39068" cy="10816"/>
            </a:xfrm>
            <a:custGeom>
              <a:avLst/>
              <a:gdLst/>
              <a:ahLst/>
              <a:cxnLst/>
              <a:rect l="l" t="t" r="r" b="b"/>
              <a:pathLst>
                <a:path w="1694" h="469" extrusionOk="0">
                  <a:moveTo>
                    <a:pt x="1288" y="0"/>
                  </a:moveTo>
                  <a:cubicBezTo>
                    <a:pt x="903" y="0"/>
                    <a:pt x="460" y="146"/>
                    <a:pt x="120" y="238"/>
                  </a:cubicBezTo>
                  <a:cubicBezTo>
                    <a:pt x="1" y="271"/>
                    <a:pt x="25" y="468"/>
                    <a:pt x="142" y="468"/>
                  </a:cubicBezTo>
                  <a:cubicBezTo>
                    <a:pt x="149" y="468"/>
                    <a:pt x="155" y="468"/>
                    <a:pt x="162" y="467"/>
                  </a:cubicBezTo>
                  <a:cubicBezTo>
                    <a:pt x="402" y="425"/>
                    <a:pt x="644" y="394"/>
                    <a:pt x="888" y="375"/>
                  </a:cubicBezTo>
                  <a:cubicBezTo>
                    <a:pt x="1109" y="357"/>
                    <a:pt x="1348" y="372"/>
                    <a:pt x="1557" y="300"/>
                  </a:cubicBezTo>
                  <a:cubicBezTo>
                    <a:pt x="1694" y="254"/>
                    <a:pt x="1683" y="56"/>
                    <a:pt x="1542" y="26"/>
                  </a:cubicBezTo>
                  <a:cubicBezTo>
                    <a:pt x="1462" y="8"/>
                    <a:pt x="1377" y="0"/>
                    <a:pt x="128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5609;p61"/>
            <p:cNvSpPr/>
            <p:nvPr/>
          </p:nvSpPr>
          <p:spPr>
            <a:xfrm>
              <a:off x="1552335" y="2002294"/>
              <a:ext cx="31365" cy="9778"/>
            </a:xfrm>
            <a:custGeom>
              <a:avLst/>
              <a:gdLst/>
              <a:ahLst/>
              <a:cxnLst/>
              <a:rect l="l" t="t" r="r" b="b"/>
              <a:pathLst>
                <a:path w="1360" h="424" extrusionOk="0">
                  <a:moveTo>
                    <a:pt x="982" y="1"/>
                  </a:moveTo>
                  <a:cubicBezTo>
                    <a:pt x="887" y="1"/>
                    <a:pt x="789" y="14"/>
                    <a:pt x="698" y="23"/>
                  </a:cubicBezTo>
                  <a:cubicBezTo>
                    <a:pt x="508" y="42"/>
                    <a:pt x="330" y="84"/>
                    <a:pt x="147" y="140"/>
                  </a:cubicBezTo>
                  <a:cubicBezTo>
                    <a:pt x="1" y="188"/>
                    <a:pt x="34" y="423"/>
                    <a:pt x="180" y="423"/>
                  </a:cubicBezTo>
                  <a:cubicBezTo>
                    <a:pt x="185" y="423"/>
                    <a:pt x="191" y="423"/>
                    <a:pt x="196" y="422"/>
                  </a:cubicBezTo>
                  <a:cubicBezTo>
                    <a:pt x="372" y="399"/>
                    <a:pt x="547" y="384"/>
                    <a:pt x="717" y="377"/>
                  </a:cubicBezTo>
                  <a:cubicBezTo>
                    <a:pt x="735" y="376"/>
                    <a:pt x="752" y="375"/>
                    <a:pt x="770" y="375"/>
                  </a:cubicBezTo>
                  <a:cubicBezTo>
                    <a:pt x="841" y="375"/>
                    <a:pt x="914" y="381"/>
                    <a:pt x="987" y="381"/>
                  </a:cubicBezTo>
                  <a:cubicBezTo>
                    <a:pt x="1066" y="381"/>
                    <a:pt x="1144" y="374"/>
                    <a:pt x="1216" y="346"/>
                  </a:cubicBezTo>
                  <a:cubicBezTo>
                    <a:pt x="1342" y="296"/>
                    <a:pt x="1360" y="121"/>
                    <a:pt x="1235" y="53"/>
                  </a:cubicBezTo>
                  <a:cubicBezTo>
                    <a:pt x="1158" y="13"/>
                    <a:pt x="1071" y="1"/>
                    <a:pt x="98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5610;p61"/>
            <p:cNvSpPr/>
            <p:nvPr/>
          </p:nvSpPr>
          <p:spPr>
            <a:xfrm>
              <a:off x="1575143" y="1969246"/>
              <a:ext cx="35908" cy="11093"/>
            </a:xfrm>
            <a:custGeom>
              <a:avLst/>
              <a:gdLst/>
              <a:ahLst/>
              <a:cxnLst/>
              <a:rect l="l" t="t" r="r" b="b"/>
              <a:pathLst>
                <a:path w="1557" h="481" extrusionOk="0">
                  <a:moveTo>
                    <a:pt x="942" y="1"/>
                  </a:moveTo>
                  <a:cubicBezTo>
                    <a:pt x="658" y="1"/>
                    <a:pt x="363" y="94"/>
                    <a:pt x="139" y="227"/>
                  </a:cubicBezTo>
                  <a:cubicBezTo>
                    <a:pt x="1" y="309"/>
                    <a:pt x="101" y="481"/>
                    <a:pt x="234" y="481"/>
                  </a:cubicBezTo>
                  <a:cubicBezTo>
                    <a:pt x="243" y="481"/>
                    <a:pt x="252" y="480"/>
                    <a:pt x="261" y="478"/>
                  </a:cubicBezTo>
                  <a:cubicBezTo>
                    <a:pt x="458" y="436"/>
                    <a:pt x="649" y="395"/>
                    <a:pt x="854" y="383"/>
                  </a:cubicBezTo>
                  <a:cubicBezTo>
                    <a:pt x="1041" y="376"/>
                    <a:pt x="1234" y="376"/>
                    <a:pt x="1413" y="341"/>
                  </a:cubicBezTo>
                  <a:cubicBezTo>
                    <a:pt x="1523" y="322"/>
                    <a:pt x="1557" y="194"/>
                    <a:pt x="1458" y="132"/>
                  </a:cubicBezTo>
                  <a:cubicBezTo>
                    <a:pt x="1306" y="40"/>
                    <a:pt x="1126" y="1"/>
                    <a:pt x="9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5611;p61"/>
            <p:cNvSpPr/>
            <p:nvPr/>
          </p:nvSpPr>
          <p:spPr>
            <a:xfrm>
              <a:off x="1589742" y="2028239"/>
              <a:ext cx="32126" cy="9871"/>
            </a:xfrm>
            <a:custGeom>
              <a:avLst/>
              <a:gdLst/>
              <a:ahLst/>
              <a:cxnLst/>
              <a:rect l="l" t="t" r="r" b="b"/>
              <a:pathLst>
                <a:path w="1393" h="428" extrusionOk="0">
                  <a:moveTo>
                    <a:pt x="834" y="0"/>
                  </a:moveTo>
                  <a:cubicBezTo>
                    <a:pt x="627" y="0"/>
                    <a:pt x="414" y="39"/>
                    <a:pt x="221" y="68"/>
                  </a:cubicBezTo>
                  <a:cubicBezTo>
                    <a:pt x="1" y="99"/>
                    <a:pt x="20" y="392"/>
                    <a:pt x="236" y="407"/>
                  </a:cubicBezTo>
                  <a:cubicBezTo>
                    <a:pt x="374" y="416"/>
                    <a:pt x="521" y="428"/>
                    <a:pt x="668" y="428"/>
                  </a:cubicBezTo>
                  <a:cubicBezTo>
                    <a:pt x="900" y="428"/>
                    <a:pt x="1132" y="397"/>
                    <a:pt x="1327" y="274"/>
                  </a:cubicBezTo>
                  <a:cubicBezTo>
                    <a:pt x="1392" y="236"/>
                    <a:pt x="1380" y="137"/>
                    <a:pt x="1316" y="103"/>
                  </a:cubicBezTo>
                  <a:cubicBezTo>
                    <a:pt x="1168" y="26"/>
                    <a:pt x="1003" y="0"/>
                    <a:pt x="83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5612;p61"/>
            <p:cNvSpPr/>
            <p:nvPr/>
          </p:nvSpPr>
          <p:spPr>
            <a:xfrm>
              <a:off x="1616310" y="1992193"/>
              <a:ext cx="34663" cy="10355"/>
            </a:xfrm>
            <a:custGeom>
              <a:avLst/>
              <a:gdLst/>
              <a:ahLst/>
              <a:cxnLst/>
              <a:rect l="l" t="t" r="r" b="b"/>
              <a:pathLst>
                <a:path w="1503" h="449" extrusionOk="0">
                  <a:moveTo>
                    <a:pt x="1205" y="0"/>
                  </a:moveTo>
                  <a:cubicBezTo>
                    <a:pt x="963" y="0"/>
                    <a:pt x="724" y="37"/>
                    <a:pt x="482" y="37"/>
                  </a:cubicBezTo>
                  <a:cubicBezTo>
                    <a:pt x="414" y="37"/>
                    <a:pt x="346" y="34"/>
                    <a:pt x="278" y="27"/>
                  </a:cubicBezTo>
                  <a:cubicBezTo>
                    <a:pt x="270" y="26"/>
                    <a:pt x="263" y="26"/>
                    <a:pt x="255" y="26"/>
                  </a:cubicBezTo>
                  <a:cubicBezTo>
                    <a:pt x="57" y="26"/>
                    <a:pt x="1" y="303"/>
                    <a:pt x="210" y="366"/>
                  </a:cubicBezTo>
                  <a:cubicBezTo>
                    <a:pt x="375" y="415"/>
                    <a:pt x="558" y="448"/>
                    <a:pt x="741" y="448"/>
                  </a:cubicBezTo>
                  <a:cubicBezTo>
                    <a:pt x="982" y="448"/>
                    <a:pt x="1221" y="389"/>
                    <a:pt x="1407" y="229"/>
                  </a:cubicBezTo>
                  <a:cubicBezTo>
                    <a:pt x="1502" y="148"/>
                    <a:pt x="1460" y="12"/>
                    <a:pt x="1335" y="4"/>
                  </a:cubicBezTo>
                  <a:cubicBezTo>
                    <a:pt x="1291" y="1"/>
                    <a:pt x="1248" y="0"/>
                    <a:pt x="120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5613;p61"/>
            <p:cNvSpPr/>
            <p:nvPr/>
          </p:nvSpPr>
          <p:spPr>
            <a:xfrm>
              <a:off x="1644216" y="1965071"/>
              <a:ext cx="24193" cy="8625"/>
            </a:xfrm>
            <a:custGeom>
              <a:avLst/>
              <a:gdLst/>
              <a:ahLst/>
              <a:cxnLst/>
              <a:rect l="l" t="t" r="r" b="b"/>
              <a:pathLst>
                <a:path w="1049" h="374" extrusionOk="0">
                  <a:moveTo>
                    <a:pt x="236" y="1"/>
                  </a:moveTo>
                  <a:cubicBezTo>
                    <a:pt x="61" y="1"/>
                    <a:pt x="0" y="272"/>
                    <a:pt x="190" y="294"/>
                  </a:cubicBezTo>
                  <a:cubicBezTo>
                    <a:pt x="315" y="310"/>
                    <a:pt x="444" y="329"/>
                    <a:pt x="569" y="344"/>
                  </a:cubicBezTo>
                  <a:cubicBezTo>
                    <a:pt x="647" y="354"/>
                    <a:pt x="728" y="373"/>
                    <a:pt x="807" y="373"/>
                  </a:cubicBezTo>
                  <a:cubicBezTo>
                    <a:pt x="849" y="373"/>
                    <a:pt x="891" y="368"/>
                    <a:pt x="931" y="352"/>
                  </a:cubicBezTo>
                  <a:cubicBezTo>
                    <a:pt x="1048" y="302"/>
                    <a:pt x="1048" y="166"/>
                    <a:pt x="950" y="101"/>
                  </a:cubicBezTo>
                  <a:cubicBezTo>
                    <a:pt x="855" y="36"/>
                    <a:pt x="722" y="43"/>
                    <a:pt x="611" y="36"/>
                  </a:cubicBezTo>
                  <a:cubicBezTo>
                    <a:pt x="490" y="24"/>
                    <a:pt x="372" y="13"/>
                    <a:pt x="250" y="1"/>
                  </a:cubicBezTo>
                  <a:cubicBezTo>
                    <a:pt x="245" y="1"/>
                    <a:pt x="241" y="1"/>
                    <a:pt x="23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5614;p61"/>
            <p:cNvSpPr/>
            <p:nvPr/>
          </p:nvSpPr>
          <p:spPr>
            <a:xfrm>
              <a:off x="1648390" y="2032783"/>
              <a:ext cx="27214" cy="9179"/>
            </a:xfrm>
            <a:custGeom>
              <a:avLst/>
              <a:gdLst/>
              <a:ahLst/>
              <a:cxnLst/>
              <a:rect l="l" t="t" r="r" b="b"/>
              <a:pathLst>
                <a:path w="1180" h="398" extrusionOk="0">
                  <a:moveTo>
                    <a:pt x="165" y="1"/>
                  </a:moveTo>
                  <a:cubicBezTo>
                    <a:pt x="58" y="1"/>
                    <a:pt x="1" y="157"/>
                    <a:pt x="88" y="225"/>
                  </a:cubicBezTo>
                  <a:cubicBezTo>
                    <a:pt x="249" y="346"/>
                    <a:pt x="469" y="397"/>
                    <a:pt x="685" y="397"/>
                  </a:cubicBezTo>
                  <a:cubicBezTo>
                    <a:pt x="824" y="397"/>
                    <a:pt x="960" y="376"/>
                    <a:pt x="1077" y="339"/>
                  </a:cubicBezTo>
                  <a:cubicBezTo>
                    <a:pt x="1180" y="305"/>
                    <a:pt x="1180" y="138"/>
                    <a:pt x="1065" y="118"/>
                  </a:cubicBezTo>
                  <a:cubicBezTo>
                    <a:pt x="913" y="99"/>
                    <a:pt x="762" y="81"/>
                    <a:pt x="609" y="66"/>
                  </a:cubicBezTo>
                  <a:cubicBezTo>
                    <a:pt x="461" y="46"/>
                    <a:pt x="313" y="1"/>
                    <a:pt x="16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5615;p61"/>
            <p:cNvSpPr/>
            <p:nvPr/>
          </p:nvSpPr>
          <p:spPr>
            <a:xfrm>
              <a:off x="1676503" y="2009697"/>
              <a:ext cx="22947" cy="9179"/>
            </a:xfrm>
            <a:custGeom>
              <a:avLst/>
              <a:gdLst/>
              <a:ahLst/>
              <a:cxnLst/>
              <a:rect l="l" t="t" r="r" b="b"/>
              <a:pathLst>
                <a:path w="995" h="398" extrusionOk="0">
                  <a:moveTo>
                    <a:pt x="155" y="1"/>
                  </a:moveTo>
                  <a:cubicBezTo>
                    <a:pt x="49" y="1"/>
                    <a:pt x="1" y="174"/>
                    <a:pt x="109" y="223"/>
                  </a:cubicBezTo>
                  <a:cubicBezTo>
                    <a:pt x="238" y="279"/>
                    <a:pt x="375" y="325"/>
                    <a:pt x="512" y="356"/>
                  </a:cubicBezTo>
                  <a:cubicBezTo>
                    <a:pt x="586" y="374"/>
                    <a:pt x="675" y="398"/>
                    <a:pt x="758" y="398"/>
                  </a:cubicBezTo>
                  <a:cubicBezTo>
                    <a:pt x="816" y="398"/>
                    <a:pt x="872" y="386"/>
                    <a:pt x="919" y="352"/>
                  </a:cubicBezTo>
                  <a:cubicBezTo>
                    <a:pt x="980" y="310"/>
                    <a:pt x="994" y="207"/>
                    <a:pt x="930" y="154"/>
                  </a:cubicBezTo>
                  <a:cubicBezTo>
                    <a:pt x="824" y="74"/>
                    <a:pt x="694" y="105"/>
                    <a:pt x="569" y="89"/>
                  </a:cubicBezTo>
                  <a:cubicBezTo>
                    <a:pt x="436" y="74"/>
                    <a:pt x="310" y="47"/>
                    <a:pt x="185" y="5"/>
                  </a:cubicBezTo>
                  <a:cubicBezTo>
                    <a:pt x="174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5616;p61"/>
            <p:cNvSpPr/>
            <p:nvPr/>
          </p:nvSpPr>
          <p:spPr>
            <a:xfrm>
              <a:off x="1681046" y="1983014"/>
              <a:ext cx="33763" cy="13123"/>
            </a:xfrm>
            <a:custGeom>
              <a:avLst/>
              <a:gdLst/>
              <a:ahLst/>
              <a:cxnLst/>
              <a:rect l="l" t="t" r="r" b="b"/>
              <a:pathLst>
                <a:path w="1464" h="569" extrusionOk="0">
                  <a:moveTo>
                    <a:pt x="218" y="0"/>
                  </a:moveTo>
                  <a:cubicBezTo>
                    <a:pt x="39" y="0"/>
                    <a:pt x="0" y="265"/>
                    <a:pt x="190" y="323"/>
                  </a:cubicBezTo>
                  <a:cubicBezTo>
                    <a:pt x="383" y="379"/>
                    <a:pt x="581" y="444"/>
                    <a:pt x="779" y="490"/>
                  </a:cubicBezTo>
                  <a:cubicBezTo>
                    <a:pt x="920" y="522"/>
                    <a:pt x="1058" y="568"/>
                    <a:pt x="1200" y="568"/>
                  </a:cubicBezTo>
                  <a:cubicBezTo>
                    <a:pt x="1242" y="568"/>
                    <a:pt x="1284" y="564"/>
                    <a:pt x="1327" y="555"/>
                  </a:cubicBezTo>
                  <a:cubicBezTo>
                    <a:pt x="1441" y="528"/>
                    <a:pt x="1463" y="360"/>
                    <a:pt x="1380" y="292"/>
                  </a:cubicBezTo>
                  <a:cubicBezTo>
                    <a:pt x="1235" y="174"/>
                    <a:pt x="1037" y="155"/>
                    <a:pt x="858" y="113"/>
                  </a:cubicBezTo>
                  <a:cubicBezTo>
                    <a:pt x="660" y="64"/>
                    <a:pt x="455" y="37"/>
                    <a:pt x="254" y="4"/>
                  </a:cubicBezTo>
                  <a:cubicBezTo>
                    <a:pt x="242" y="1"/>
                    <a:pt x="230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5617;p61"/>
            <p:cNvSpPr/>
            <p:nvPr/>
          </p:nvSpPr>
          <p:spPr>
            <a:xfrm>
              <a:off x="1693108" y="2045859"/>
              <a:ext cx="19603" cy="8256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78" y="0"/>
                  </a:moveTo>
                  <a:cubicBezTo>
                    <a:pt x="19" y="0"/>
                    <a:pt x="0" y="275"/>
                    <a:pt x="165" y="297"/>
                  </a:cubicBezTo>
                  <a:cubicBezTo>
                    <a:pt x="267" y="308"/>
                    <a:pt x="366" y="323"/>
                    <a:pt x="469" y="339"/>
                  </a:cubicBezTo>
                  <a:cubicBezTo>
                    <a:pt x="524" y="346"/>
                    <a:pt x="576" y="357"/>
                    <a:pt x="627" y="357"/>
                  </a:cubicBezTo>
                  <a:cubicBezTo>
                    <a:pt x="676" y="357"/>
                    <a:pt x="723" y="348"/>
                    <a:pt x="769" y="316"/>
                  </a:cubicBezTo>
                  <a:cubicBezTo>
                    <a:pt x="849" y="267"/>
                    <a:pt x="845" y="160"/>
                    <a:pt x="784" y="99"/>
                  </a:cubicBezTo>
                  <a:cubicBezTo>
                    <a:pt x="704" y="20"/>
                    <a:pt x="594" y="31"/>
                    <a:pt x="492" y="23"/>
                  </a:cubicBezTo>
                  <a:lnTo>
                    <a:pt x="188" y="0"/>
                  </a:lnTo>
                  <a:cubicBezTo>
                    <a:pt x="184" y="0"/>
                    <a:pt x="181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5618;p61"/>
            <p:cNvSpPr/>
            <p:nvPr/>
          </p:nvSpPr>
          <p:spPr>
            <a:xfrm>
              <a:off x="1723066" y="2024872"/>
              <a:ext cx="21540" cy="10678"/>
            </a:xfrm>
            <a:custGeom>
              <a:avLst/>
              <a:gdLst/>
              <a:ahLst/>
              <a:cxnLst/>
              <a:rect l="l" t="t" r="r" b="b"/>
              <a:pathLst>
                <a:path w="934" h="463" extrusionOk="0">
                  <a:moveTo>
                    <a:pt x="269" y="0"/>
                  </a:moveTo>
                  <a:cubicBezTo>
                    <a:pt x="65" y="0"/>
                    <a:pt x="0" y="300"/>
                    <a:pt x="223" y="351"/>
                  </a:cubicBezTo>
                  <a:cubicBezTo>
                    <a:pt x="371" y="389"/>
                    <a:pt x="519" y="424"/>
                    <a:pt x="672" y="458"/>
                  </a:cubicBezTo>
                  <a:cubicBezTo>
                    <a:pt x="685" y="461"/>
                    <a:pt x="699" y="463"/>
                    <a:pt x="714" y="463"/>
                  </a:cubicBezTo>
                  <a:cubicBezTo>
                    <a:pt x="772" y="463"/>
                    <a:pt x="836" y="439"/>
                    <a:pt x="869" y="393"/>
                  </a:cubicBezTo>
                  <a:cubicBezTo>
                    <a:pt x="919" y="325"/>
                    <a:pt x="934" y="268"/>
                    <a:pt x="911" y="188"/>
                  </a:cubicBezTo>
                  <a:cubicBezTo>
                    <a:pt x="888" y="128"/>
                    <a:pt x="823" y="59"/>
                    <a:pt x="755" y="51"/>
                  </a:cubicBezTo>
                  <a:cubicBezTo>
                    <a:pt x="603" y="36"/>
                    <a:pt x="447" y="17"/>
                    <a:pt x="295" y="2"/>
                  </a:cubicBezTo>
                  <a:cubicBezTo>
                    <a:pt x="286" y="1"/>
                    <a:pt x="277" y="0"/>
                    <a:pt x="26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5619;p61"/>
            <p:cNvSpPr/>
            <p:nvPr/>
          </p:nvSpPr>
          <p:spPr>
            <a:xfrm>
              <a:off x="1570738" y="2056837"/>
              <a:ext cx="23316" cy="11370"/>
            </a:xfrm>
            <a:custGeom>
              <a:avLst/>
              <a:gdLst/>
              <a:ahLst/>
              <a:cxnLst/>
              <a:rect l="l" t="t" r="r" b="b"/>
              <a:pathLst>
                <a:path w="1011" h="493" extrusionOk="0">
                  <a:moveTo>
                    <a:pt x="197" y="1"/>
                  </a:moveTo>
                  <a:cubicBezTo>
                    <a:pt x="89" y="1"/>
                    <a:pt x="0" y="137"/>
                    <a:pt x="106" y="216"/>
                  </a:cubicBezTo>
                  <a:cubicBezTo>
                    <a:pt x="216" y="304"/>
                    <a:pt x="330" y="372"/>
                    <a:pt x="460" y="425"/>
                  </a:cubicBezTo>
                  <a:cubicBezTo>
                    <a:pt x="572" y="475"/>
                    <a:pt x="671" y="492"/>
                    <a:pt x="785" y="492"/>
                  </a:cubicBezTo>
                  <a:cubicBezTo>
                    <a:pt x="810" y="492"/>
                    <a:pt x="836" y="491"/>
                    <a:pt x="863" y="490"/>
                  </a:cubicBezTo>
                  <a:cubicBezTo>
                    <a:pt x="977" y="486"/>
                    <a:pt x="1011" y="326"/>
                    <a:pt x="909" y="277"/>
                  </a:cubicBezTo>
                  <a:cubicBezTo>
                    <a:pt x="798" y="224"/>
                    <a:pt x="699" y="174"/>
                    <a:pt x="581" y="137"/>
                  </a:cubicBezTo>
                  <a:cubicBezTo>
                    <a:pt x="467" y="102"/>
                    <a:pt x="356" y="56"/>
                    <a:pt x="247" y="11"/>
                  </a:cubicBezTo>
                  <a:cubicBezTo>
                    <a:pt x="230" y="4"/>
                    <a:pt x="214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5620;p61"/>
            <p:cNvSpPr/>
            <p:nvPr/>
          </p:nvSpPr>
          <p:spPr>
            <a:xfrm>
              <a:off x="1526897" y="2074457"/>
              <a:ext cx="24469" cy="10124"/>
            </a:xfrm>
            <a:custGeom>
              <a:avLst/>
              <a:gdLst/>
              <a:ahLst/>
              <a:cxnLst/>
              <a:rect l="l" t="t" r="r" b="b"/>
              <a:pathLst>
                <a:path w="1061" h="439" extrusionOk="0">
                  <a:moveTo>
                    <a:pt x="160" y="1"/>
                  </a:moveTo>
                  <a:cubicBezTo>
                    <a:pt x="23" y="1"/>
                    <a:pt x="0" y="197"/>
                    <a:pt x="136" y="243"/>
                  </a:cubicBezTo>
                  <a:cubicBezTo>
                    <a:pt x="258" y="285"/>
                    <a:pt x="383" y="331"/>
                    <a:pt x="506" y="368"/>
                  </a:cubicBezTo>
                  <a:cubicBezTo>
                    <a:pt x="613" y="399"/>
                    <a:pt x="721" y="439"/>
                    <a:pt x="833" y="439"/>
                  </a:cubicBezTo>
                  <a:cubicBezTo>
                    <a:pt x="846" y="439"/>
                    <a:pt x="860" y="438"/>
                    <a:pt x="874" y="437"/>
                  </a:cubicBezTo>
                  <a:cubicBezTo>
                    <a:pt x="976" y="426"/>
                    <a:pt x="1060" y="273"/>
                    <a:pt x="954" y="201"/>
                  </a:cubicBezTo>
                  <a:cubicBezTo>
                    <a:pt x="745" y="57"/>
                    <a:pt x="437" y="45"/>
                    <a:pt x="186" y="3"/>
                  </a:cubicBezTo>
                  <a:cubicBezTo>
                    <a:pt x="177" y="2"/>
                    <a:pt x="168" y="1"/>
                    <a:pt x="16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5621;p61"/>
            <p:cNvSpPr/>
            <p:nvPr/>
          </p:nvSpPr>
          <p:spPr>
            <a:xfrm>
              <a:off x="1521177" y="2106537"/>
              <a:ext cx="27191" cy="8994"/>
            </a:xfrm>
            <a:custGeom>
              <a:avLst/>
              <a:gdLst/>
              <a:ahLst/>
              <a:cxnLst/>
              <a:rect l="l" t="t" r="r" b="b"/>
              <a:pathLst>
                <a:path w="1179" h="390" extrusionOk="0">
                  <a:moveTo>
                    <a:pt x="658" y="0"/>
                  </a:moveTo>
                  <a:cubicBezTo>
                    <a:pt x="472" y="0"/>
                    <a:pt x="293" y="12"/>
                    <a:pt x="107" y="31"/>
                  </a:cubicBezTo>
                  <a:cubicBezTo>
                    <a:pt x="1" y="42"/>
                    <a:pt x="1" y="175"/>
                    <a:pt x="92" y="205"/>
                  </a:cubicBezTo>
                  <a:cubicBezTo>
                    <a:pt x="270" y="267"/>
                    <a:pt x="445" y="316"/>
                    <a:pt x="631" y="354"/>
                  </a:cubicBezTo>
                  <a:cubicBezTo>
                    <a:pt x="714" y="373"/>
                    <a:pt x="796" y="390"/>
                    <a:pt x="876" y="390"/>
                  </a:cubicBezTo>
                  <a:cubicBezTo>
                    <a:pt x="953" y="390"/>
                    <a:pt x="1028" y="374"/>
                    <a:pt x="1103" y="331"/>
                  </a:cubicBezTo>
                  <a:cubicBezTo>
                    <a:pt x="1179" y="286"/>
                    <a:pt x="1175" y="175"/>
                    <a:pt x="1119" y="118"/>
                  </a:cubicBezTo>
                  <a:cubicBezTo>
                    <a:pt x="989" y="0"/>
                    <a:pt x="822" y="4"/>
                    <a:pt x="6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5622;p61"/>
            <p:cNvSpPr/>
            <p:nvPr/>
          </p:nvSpPr>
          <p:spPr>
            <a:xfrm>
              <a:off x="1474268" y="2105130"/>
              <a:ext cx="25622" cy="11393"/>
            </a:xfrm>
            <a:custGeom>
              <a:avLst/>
              <a:gdLst/>
              <a:ahLst/>
              <a:cxnLst/>
              <a:rect l="l" t="t" r="r" b="b"/>
              <a:pathLst>
                <a:path w="1111" h="494" extrusionOk="0">
                  <a:moveTo>
                    <a:pt x="201" y="0"/>
                  </a:moveTo>
                  <a:cubicBezTo>
                    <a:pt x="96" y="0"/>
                    <a:pt x="0" y="136"/>
                    <a:pt x="110" y="210"/>
                  </a:cubicBezTo>
                  <a:cubicBezTo>
                    <a:pt x="323" y="353"/>
                    <a:pt x="568" y="494"/>
                    <a:pt x="827" y="494"/>
                  </a:cubicBezTo>
                  <a:cubicBezTo>
                    <a:pt x="884" y="494"/>
                    <a:pt x="942" y="487"/>
                    <a:pt x="1000" y="472"/>
                  </a:cubicBezTo>
                  <a:cubicBezTo>
                    <a:pt x="1107" y="442"/>
                    <a:pt x="1110" y="286"/>
                    <a:pt x="1016" y="236"/>
                  </a:cubicBezTo>
                  <a:cubicBezTo>
                    <a:pt x="776" y="115"/>
                    <a:pt x="495" y="107"/>
                    <a:pt x="244" y="8"/>
                  </a:cubicBezTo>
                  <a:cubicBezTo>
                    <a:pt x="230" y="3"/>
                    <a:pt x="215" y="0"/>
                    <a:pt x="20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5623;p61"/>
            <p:cNvSpPr/>
            <p:nvPr/>
          </p:nvSpPr>
          <p:spPr>
            <a:xfrm>
              <a:off x="1526874" y="2149733"/>
              <a:ext cx="30627" cy="10470"/>
            </a:xfrm>
            <a:custGeom>
              <a:avLst/>
              <a:gdLst/>
              <a:ahLst/>
              <a:cxnLst/>
              <a:rect l="l" t="t" r="r" b="b"/>
              <a:pathLst>
                <a:path w="1328" h="454" extrusionOk="0">
                  <a:moveTo>
                    <a:pt x="506" y="0"/>
                  </a:moveTo>
                  <a:cubicBezTo>
                    <a:pt x="401" y="0"/>
                    <a:pt x="296" y="5"/>
                    <a:pt x="187" y="10"/>
                  </a:cubicBezTo>
                  <a:cubicBezTo>
                    <a:pt x="31" y="17"/>
                    <a:pt x="0" y="275"/>
                    <a:pt x="168" y="294"/>
                  </a:cubicBezTo>
                  <a:cubicBezTo>
                    <a:pt x="342" y="310"/>
                    <a:pt x="517" y="348"/>
                    <a:pt x="689" y="385"/>
                  </a:cubicBezTo>
                  <a:cubicBezTo>
                    <a:pt x="806" y="413"/>
                    <a:pt x="928" y="454"/>
                    <a:pt x="1047" y="454"/>
                  </a:cubicBezTo>
                  <a:cubicBezTo>
                    <a:pt x="1094" y="454"/>
                    <a:pt x="1141" y="447"/>
                    <a:pt x="1186" y="431"/>
                  </a:cubicBezTo>
                  <a:cubicBezTo>
                    <a:pt x="1312" y="389"/>
                    <a:pt x="1328" y="245"/>
                    <a:pt x="1244" y="157"/>
                  </a:cubicBezTo>
                  <a:cubicBezTo>
                    <a:pt x="1122" y="32"/>
                    <a:pt x="913" y="20"/>
                    <a:pt x="746" y="10"/>
                  </a:cubicBezTo>
                  <a:cubicBezTo>
                    <a:pt x="664" y="3"/>
                    <a:pt x="585" y="0"/>
                    <a:pt x="50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5624;p61"/>
            <p:cNvSpPr/>
            <p:nvPr/>
          </p:nvSpPr>
          <p:spPr>
            <a:xfrm>
              <a:off x="1497838" y="2166707"/>
              <a:ext cx="24585" cy="14737"/>
            </a:xfrm>
            <a:custGeom>
              <a:avLst/>
              <a:gdLst/>
              <a:ahLst/>
              <a:cxnLst/>
              <a:rect l="l" t="t" r="r" b="b"/>
              <a:pathLst>
                <a:path w="1066" h="639" extrusionOk="0">
                  <a:moveTo>
                    <a:pt x="232" y="0"/>
                  </a:moveTo>
                  <a:cubicBezTo>
                    <a:pt x="103" y="0"/>
                    <a:pt x="1" y="196"/>
                    <a:pt x="123" y="292"/>
                  </a:cubicBezTo>
                  <a:cubicBezTo>
                    <a:pt x="252" y="395"/>
                    <a:pt x="389" y="497"/>
                    <a:pt x="541" y="562"/>
                  </a:cubicBezTo>
                  <a:cubicBezTo>
                    <a:pt x="631" y="602"/>
                    <a:pt x="742" y="639"/>
                    <a:pt x="849" y="639"/>
                  </a:cubicBezTo>
                  <a:cubicBezTo>
                    <a:pt x="904" y="639"/>
                    <a:pt x="959" y="629"/>
                    <a:pt x="1008" y="604"/>
                  </a:cubicBezTo>
                  <a:cubicBezTo>
                    <a:pt x="1062" y="577"/>
                    <a:pt x="1066" y="493"/>
                    <a:pt x="1039" y="448"/>
                  </a:cubicBezTo>
                  <a:cubicBezTo>
                    <a:pt x="971" y="337"/>
                    <a:pt x="803" y="274"/>
                    <a:pt x="689" y="223"/>
                  </a:cubicBezTo>
                  <a:cubicBezTo>
                    <a:pt x="557" y="163"/>
                    <a:pt x="427" y="102"/>
                    <a:pt x="306" y="23"/>
                  </a:cubicBezTo>
                  <a:cubicBezTo>
                    <a:pt x="281" y="7"/>
                    <a:pt x="256" y="0"/>
                    <a:pt x="23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5625;p61"/>
            <p:cNvSpPr/>
            <p:nvPr/>
          </p:nvSpPr>
          <p:spPr>
            <a:xfrm>
              <a:off x="1482363" y="2205382"/>
              <a:ext cx="25323" cy="15452"/>
            </a:xfrm>
            <a:custGeom>
              <a:avLst/>
              <a:gdLst/>
              <a:ahLst/>
              <a:cxnLst/>
              <a:rect l="l" t="t" r="r" b="b"/>
              <a:pathLst>
                <a:path w="1098" h="670" extrusionOk="0">
                  <a:moveTo>
                    <a:pt x="166" y="1"/>
                  </a:moveTo>
                  <a:cubicBezTo>
                    <a:pt x="63" y="1"/>
                    <a:pt x="1" y="158"/>
                    <a:pt x="91" y="224"/>
                  </a:cubicBezTo>
                  <a:cubicBezTo>
                    <a:pt x="219" y="326"/>
                    <a:pt x="352" y="425"/>
                    <a:pt x="493" y="508"/>
                  </a:cubicBezTo>
                  <a:cubicBezTo>
                    <a:pt x="566" y="550"/>
                    <a:pt x="642" y="573"/>
                    <a:pt x="714" y="608"/>
                  </a:cubicBezTo>
                  <a:cubicBezTo>
                    <a:pt x="786" y="638"/>
                    <a:pt x="842" y="669"/>
                    <a:pt x="919" y="669"/>
                  </a:cubicBezTo>
                  <a:cubicBezTo>
                    <a:pt x="927" y="669"/>
                    <a:pt x="936" y="669"/>
                    <a:pt x="946" y="668"/>
                  </a:cubicBezTo>
                  <a:cubicBezTo>
                    <a:pt x="1052" y="661"/>
                    <a:pt x="1098" y="554"/>
                    <a:pt x="1049" y="467"/>
                  </a:cubicBezTo>
                  <a:cubicBezTo>
                    <a:pt x="1010" y="394"/>
                    <a:pt x="949" y="364"/>
                    <a:pt x="885" y="322"/>
                  </a:cubicBezTo>
                  <a:cubicBezTo>
                    <a:pt x="809" y="276"/>
                    <a:pt x="740" y="220"/>
                    <a:pt x="661" y="182"/>
                  </a:cubicBezTo>
                  <a:cubicBezTo>
                    <a:pt x="512" y="109"/>
                    <a:pt x="356" y="57"/>
                    <a:pt x="201" y="6"/>
                  </a:cubicBezTo>
                  <a:cubicBezTo>
                    <a:pt x="189" y="2"/>
                    <a:pt x="177" y="1"/>
                    <a:pt x="16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5626;p61"/>
            <p:cNvSpPr/>
            <p:nvPr/>
          </p:nvSpPr>
          <p:spPr>
            <a:xfrm>
              <a:off x="1443134" y="2218666"/>
              <a:ext cx="22970" cy="14806"/>
            </a:xfrm>
            <a:custGeom>
              <a:avLst/>
              <a:gdLst/>
              <a:ahLst/>
              <a:cxnLst/>
              <a:rect l="l" t="t" r="r" b="b"/>
              <a:pathLst>
                <a:path w="996" h="642" extrusionOk="0">
                  <a:moveTo>
                    <a:pt x="168" y="0"/>
                  </a:moveTo>
                  <a:cubicBezTo>
                    <a:pt x="57" y="0"/>
                    <a:pt x="1" y="169"/>
                    <a:pt x="114" y="244"/>
                  </a:cubicBezTo>
                  <a:cubicBezTo>
                    <a:pt x="328" y="381"/>
                    <a:pt x="548" y="567"/>
                    <a:pt x="795" y="636"/>
                  </a:cubicBezTo>
                  <a:cubicBezTo>
                    <a:pt x="809" y="640"/>
                    <a:pt x="821" y="642"/>
                    <a:pt x="833" y="642"/>
                  </a:cubicBezTo>
                  <a:cubicBezTo>
                    <a:pt x="945" y="642"/>
                    <a:pt x="995" y="479"/>
                    <a:pt x="913" y="400"/>
                  </a:cubicBezTo>
                  <a:cubicBezTo>
                    <a:pt x="727" y="225"/>
                    <a:pt x="453" y="130"/>
                    <a:pt x="229" y="16"/>
                  </a:cubicBezTo>
                  <a:cubicBezTo>
                    <a:pt x="207" y="5"/>
                    <a:pt x="187" y="0"/>
                    <a:pt x="16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5627;p61"/>
            <p:cNvSpPr/>
            <p:nvPr/>
          </p:nvSpPr>
          <p:spPr>
            <a:xfrm>
              <a:off x="1398784" y="2219866"/>
              <a:ext cx="27514" cy="22647"/>
            </a:xfrm>
            <a:custGeom>
              <a:avLst/>
              <a:gdLst/>
              <a:ahLst/>
              <a:cxnLst/>
              <a:rect l="l" t="t" r="r" b="b"/>
              <a:pathLst>
                <a:path w="1193" h="982" extrusionOk="0">
                  <a:moveTo>
                    <a:pt x="156" y="0"/>
                  </a:moveTo>
                  <a:cubicBezTo>
                    <a:pt x="58" y="0"/>
                    <a:pt x="0" y="153"/>
                    <a:pt x="76" y="234"/>
                  </a:cubicBezTo>
                  <a:cubicBezTo>
                    <a:pt x="209" y="378"/>
                    <a:pt x="349" y="515"/>
                    <a:pt x="494" y="652"/>
                  </a:cubicBezTo>
                  <a:cubicBezTo>
                    <a:pt x="563" y="721"/>
                    <a:pt x="631" y="789"/>
                    <a:pt x="707" y="850"/>
                  </a:cubicBezTo>
                  <a:cubicBezTo>
                    <a:pt x="795" y="922"/>
                    <a:pt x="844" y="922"/>
                    <a:pt x="946" y="968"/>
                  </a:cubicBezTo>
                  <a:cubicBezTo>
                    <a:pt x="966" y="977"/>
                    <a:pt x="985" y="981"/>
                    <a:pt x="1005" y="981"/>
                  </a:cubicBezTo>
                  <a:cubicBezTo>
                    <a:pt x="1106" y="981"/>
                    <a:pt x="1193" y="865"/>
                    <a:pt x="1125" y="766"/>
                  </a:cubicBezTo>
                  <a:cubicBezTo>
                    <a:pt x="1068" y="679"/>
                    <a:pt x="1053" y="622"/>
                    <a:pt x="969" y="554"/>
                  </a:cubicBezTo>
                  <a:cubicBezTo>
                    <a:pt x="886" y="482"/>
                    <a:pt x="795" y="420"/>
                    <a:pt x="707" y="352"/>
                  </a:cubicBezTo>
                  <a:cubicBezTo>
                    <a:pt x="547" y="238"/>
                    <a:pt x="388" y="124"/>
                    <a:pt x="221" y="22"/>
                  </a:cubicBezTo>
                  <a:cubicBezTo>
                    <a:pt x="198" y="7"/>
                    <a:pt x="176" y="0"/>
                    <a:pt x="15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5628;p61"/>
            <p:cNvSpPr/>
            <p:nvPr/>
          </p:nvSpPr>
          <p:spPr>
            <a:xfrm>
              <a:off x="1451736" y="2275354"/>
              <a:ext cx="30466" cy="14068"/>
            </a:xfrm>
            <a:custGeom>
              <a:avLst/>
              <a:gdLst/>
              <a:ahLst/>
              <a:cxnLst/>
              <a:rect l="l" t="t" r="r" b="b"/>
              <a:pathLst>
                <a:path w="1321" h="610" extrusionOk="0">
                  <a:moveTo>
                    <a:pt x="188" y="1"/>
                  </a:moveTo>
                  <a:cubicBezTo>
                    <a:pt x="63" y="1"/>
                    <a:pt x="1" y="210"/>
                    <a:pt x="133" y="265"/>
                  </a:cubicBezTo>
                  <a:cubicBezTo>
                    <a:pt x="297" y="334"/>
                    <a:pt x="449" y="413"/>
                    <a:pt x="612" y="482"/>
                  </a:cubicBezTo>
                  <a:cubicBezTo>
                    <a:pt x="685" y="513"/>
                    <a:pt x="761" y="550"/>
                    <a:pt x="836" y="573"/>
                  </a:cubicBezTo>
                  <a:cubicBezTo>
                    <a:pt x="920" y="596"/>
                    <a:pt x="1015" y="596"/>
                    <a:pt x="1107" y="608"/>
                  </a:cubicBezTo>
                  <a:cubicBezTo>
                    <a:pt x="1115" y="609"/>
                    <a:pt x="1123" y="609"/>
                    <a:pt x="1130" y="609"/>
                  </a:cubicBezTo>
                  <a:cubicBezTo>
                    <a:pt x="1266" y="609"/>
                    <a:pt x="1320" y="428"/>
                    <a:pt x="1194" y="353"/>
                  </a:cubicBezTo>
                  <a:cubicBezTo>
                    <a:pt x="1126" y="311"/>
                    <a:pt x="1057" y="254"/>
                    <a:pt x="985" y="220"/>
                  </a:cubicBezTo>
                  <a:cubicBezTo>
                    <a:pt x="909" y="182"/>
                    <a:pt x="814" y="166"/>
                    <a:pt x="731" y="140"/>
                  </a:cubicBezTo>
                  <a:cubicBezTo>
                    <a:pt x="563" y="90"/>
                    <a:pt x="392" y="57"/>
                    <a:pt x="224" y="6"/>
                  </a:cubicBezTo>
                  <a:cubicBezTo>
                    <a:pt x="212" y="2"/>
                    <a:pt x="200" y="1"/>
                    <a:pt x="18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5629;p61"/>
            <p:cNvSpPr/>
            <p:nvPr/>
          </p:nvSpPr>
          <p:spPr>
            <a:xfrm>
              <a:off x="1476344" y="2252130"/>
              <a:ext cx="30996" cy="13146"/>
            </a:xfrm>
            <a:custGeom>
              <a:avLst/>
              <a:gdLst/>
              <a:ahLst/>
              <a:cxnLst/>
              <a:rect l="l" t="t" r="r" b="b"/>
              <a:pathLst>
                <a:path w="1344" h="570" extrusionOk="0">
                  <a:moveTo>
                    <a:pt x="196" y="0"/>
                  </a:moveTo>
                  <a:cubicBezTo>
                    <a:pt x="39" y="0"/>
                    <a:pt x="1" y="257"/>
                    <a:pt x="173" y="303"/>
                  </a:cubicBezTo>
                  <a:cubicBezTo>
                    <a:pt x="359" y="352"/>
                    <a:pt x="538" y="428"/>
                    <a:pt x="717" y="485"/>
                  </a:cubicBezTo>
                  <a:cubicBezTo>
                    <a:pt x="831" y="522"/>
                    <a:pt x="948" y="569"/>
                    <a:pt x="1064" y="569"/>
                  </a:cubicBezTo>
                  <a:cubicBezTo>
                    <a:pt x="1117" y="569"/>
                    <a:pt x="1170" y="559"/>
                    <a:pt x="1222" y="534"/>
                  </a:cubicBezTo>
                  <a:cubicBezTo>
                    <a:pt x="1298" y="501"/>
                    <a:pt x="1343" y="413"/>
                    <a:pt x="1291" y="334"/>
                  </a:cubicBezTo>
                  <a:cubicBezTo>
                    <a:pt x="1180" y="177"/>
                    <a:pt x="1005" y="155"/>
                    <a:pt x="831" y="116"/>
                  </a:cubicBezTo>
                  <a:cubicBezTo>
                    <a:pt x="633" y="74"/>
                    <a:pt x="431" y="55"/>
                    <a:pt x="238" y="6"/>
                  </a:cubicBezTo>
                  <a:cubicBezTo>
                    <a:pt x="223" y="2"/>
                    <a:pt x="209" y="0"/>
                    <a:pt x="19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5630;p61"/>
            <p:cNvSpPr/>
            <p:nvPr/>
          </p:nvSpPr>
          <p:spPr>
            <a:xfrm>
              <a:off x="1516265" y="2223832"/>
              <a:ext cx="33694" cy="10839"/>
            </a:xfrm>
            <a:custGeom>
              <a:avLst/>
              <a:gdLst/>
              <a:ahLst/>
              <a:cxnLst/>
              <a:rect l="l" t="t" r="r" b="b"/>
              <a:pathLst>
                <a:path w="1461" h="470" extrusionOk="0">
                  <a:moveTo>
                    <a:pt x="1102" y="1"/>
                  </a:moveTo>
                  <a:cubicBezTo>
                    <a:pt x="1004" y="1"/>
                    <a:pt x="905" y="16"/>
                    <a:pt x="802" y="20"/>
                  </a:cubicBezTo>
                  <a:cubicBezTo>
                    <a:pt x="704" y="24"/>
                    <a:pt x="605" y="25"/>
                    <a:pt x="506" y="25"/>
                  </a:cubicBezTo>
                  <a:cubicBezTo>
                    <a:pt x="406" y="25"/>
                    <a:pt x="306" y="24"/>
                    <a:pt x="206" y="24"/>
                  </a:cubicBezTo>
                  <a:cubicBezTo>
                    <a:pt x="54" y="24"/>
                    <a:pt x="0" y="264"/>
                    <a:pt x="145" y="320"/>
                  </a:cubicBezTo>
                  <a:cubicBezTo>
                    <a:pt x="337" y="397"/>
                    <a:pt x="608" y="469"/>
                    <a:pt x="862" y="469"/>
                  </a:cubicBezTo>
                  <a:cubicBezTo>
                    <a:pt x="1064" y="469"/>
                    <a:pt x="1256" y="423"/>
                    <a:pt x="1388" y="294"/>
                  </a:cubicBezTo>
                  <a:cubicBezTo>
                    <a:pt x="1460" y="226"/>
                    <a:pt x="1430" y="89"/>
                    <a:pt x="1342" y="47"/>
                  </a:cubicBezTo>
                  <a:cubicBezTo>
                    <a:pt x="1262" y="11"/>
                    <a:pt x="1183" y="1"/>
                    <a:pt x="11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5631;p61"/>
            <p:cNvSpPr/>
            <p:nvPr/>
          </p:nvSpPr>
          <p:spPr>
            <a:xfrm>
              <a:off x="1537206" y="2198694"/>
              <a:ext cx="35447" cy="12684"/>
            </a:xfrm>
            <a:custGeom>
              <a:avLst/>
              <a:gdLst/>
              <a:ahLst/>
              <a:cxnLst/>
              <a:rect l="l" t="t" r="r" b="b"/>
              <a:pathLst>
                <a:path w="1537" h="550" extrusionOk="0">
                  <a:moveTo>
                    <a:pt x="209" y="0"/>
                  </a:moveTo>
                  <a:cubicBezTo>
                    <a:pt x="72" y="0"/>
                    <a:pt x="1" y="242"/>
                    <a:pt x="153" y="301"/>
                  </a:cubicBezTo>
                  <a:cubicBezTo>
                    <a:pt x="392" y="394"/>
                    <a:pt x="759" y="549"/>
                    <a:pt x="1075" y="549"/>
                  </a:cubicBezTo>
                  <a:cubicBezTo>
                    <a:pt x="1222" y="549"/>
                    <a:pt x="1358" y="515"/>
                    <a:pt x="1465" y="426"/>
                  </a:cubicBezTo>
                  <a:cubicBezTo>
                    <a:pt x="1510" y="388"/>
                    <a:pt x="1537" y="301"/>
                    <a:pt x="1477" y="259"/>
                  </a:cubicBezTo>
                  <a:cubicBezTo>
                    <a:pt x="1294" y="137"/>
                    <a:pt x="1122" y="152"/>
                    <a:pt x="914" y="133"/>
                  </a:cubicBezTo>
                  <a:cubicBezTo>
                    <a:pt x="685" y="114"/>
                    <a:pt x="469" y="80"/>
                    <a:pt x="252" y="8"/>
                  </a:cubicBezTo>
                  <a:cubicBezTo>
                    <a:pt x="237" y="3"/>
                    <a:pt x="223" y="0"/>
                    <a:pt x="2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5632;p61"/>
            <p:cNvSpPr/>
            <p:nvPr/>
          </p:nvSpPr>
          <p:spPr>
            <a:xfrm>
              <a:off x="1505126" y="2291152"/>
              <a:ext cx="23086" cy="11992"/>
            </a:xfrm>
            <a:custGeom>
              <a:avLst/>
              <a:gdLst/>
              <a:ahLst/>
              <a:cxnLst/>
              <a:rect l="l" t="t" r="r" b="b"/>
              <a:pathLst>
                <a:path w="1001" h="520" extrusionOk="0">
                  <a:moveTo>
                    <a:pt x="182" y="0"/>
                  </a:moveTo>
                  <a:cubicBezTo>
                    <a:pt x="124" y="0"/>
                    <a:pt x="67" y="34"/>
                    <a:pt x="43" y="86"/>
                  </a:cubicBezTo>
                  <a:cubicBezTo>
                    <a:pt x="1" y="170"/>
                    <a:pt x="43" y="249"/>
                    <a:pt x="111" y="295"/>
                  </a:cubicBezTo>
                  <a:cubicBezTo>
                    <a:pt x="277" y="405"/>
                    <a:pt x="492" y="520"/>
                    <a:pt x="699" y="520"/>
                  </a:cubicBezTo>
                  <a:cubicBezTo>
                    <a:pt x="729" y="520"/>
                    <a:pt x="759" y="517"/>
                    <a:pt x="788" y="512"/>
                  </a:cubicBezTo>
                  <a:cubicBezTo>
                    <a:pt x="920" y="489"/>
                    <a:pt x="1001" y="295"/>
                    <a:pt x="848" y="230"/>
                  </a:cubicBezTo>
                  <a:cubicBezTo>
                    <a:pt x="746" y="185"/>
                    <a:pt x="643" y="165"/>
                    <a:pt x="537" y="139"/>
                  </a:cubicBezTo>
                  <a:cubicBezTo>
                    <a:pt x="434" y="109"/>
                    <a:pt x="339" y="67"/>
                    <a:pt x="248" y="18"/>
                  </a:cubicBezTo>
                  <a:cubicBezTo>
                    <a:pt x="227" y="6"/>
                    <a:pt x="205" y="0"/>
                    <a:pt x="18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5633;p61"/>
            <p:cNvSpPr/>
            <p:nvPr/>
          </p:nvSpPr>
          <p:spPr>
            <a:xfrm>
              <a:off x="1526758" y="2275908"/>
              <a:ext cx="27767" cy="8349"/>
            </a:xfrm>
            <a:custGeom>
              <a:avLst/>
              <a:gdLst/>
              <a:ahLst/>
              <a:cxnLst/>
              <a:rect l="l" t="t" r="r" b="b"/>
              <a:pathLst>
                <a:path w="1204" h="362" extrusionOk="0">
                  <a:moveTo>
                    <a:pt x="207" y="0"/>
                  </a:moveTo>
                  <a:cubicBezTo>
                    <a:pt x="47" y="0"/>
                    <a:pt x="1" y="228"/>
                    <a:pt x="169" y="272"/>
                  </a:cubicBezTo>
                  <a:cubicBezTo>
                    <a:pt x="324" y="314"/>
                    <a:pt x="484" y="344"/>
                    <a:pt x="648" y="356"/>
                  </a:cubicBezTo>
                  <a:cubicBezTo>
                    <a:pt x="698" y="358"/>
                    <a:pt x="752" y="361"/>
                    <a:pt x="806" y="361"/>
                  </a:cubicBezTo>
                  <a:cubicBezTo>
                    <a:pt x="915" y="361"/>
                    <a:pt x="1027" y="348"/>
                    <a:pt x="1108" y="287"/>
                  </a:cubicBezTo>
                  <a:cubicBezTo>
                    <a:pt x="1191" y="226"/>
                    <a:pt x="1203" y="78"/>
                    <a:pt x="1093" y="33"/>
                  </a:cubicBezTo>
                  <a:cubicBezTo>
                    <a:pt x="1036" y="9"/>
                    <a:pt x="979" y="3"/>
                    <a:pt x="921" y="3"/>
                  </a:cubicBezTo>
                  <a:cubicBezTo>
                    <a:pt x="844" y="3"/>
                    <a:pt x="766" y="15"/>
                    <a:pt x="686" y="17"/>
                  </a:cubicBezTo>
                  <a:cubicBezTo>
                    <a:pt x="637" y="19"/>
                    <a:pt x="589" y="20"/>
                    <a:pt x="541" y="20"/>
                  </a:cubicBezTo>
                  <a:cubicBezTo>
                    <a:pt x="435" y="20"/>
                    <a:pt x="331" y="15"/>
                    <a:pt x="226" y="1"/>
                  </a:cubicBezTo>
                  <a:cubicBezTo>
                    <a:pt x="219" y="1"/>
                    <a:pt x="213" y="0"/>
                    <a:pt x="2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5634;p61"/>
            <p:cNvSpPr/>
            <p:nvPr/>
          </p:nvSpPr>
          <p:spPr>
            <a:xfrm>
              <a:off x="1556763" y="2242675"/>
              <a:ext cx="36323" cy="10470"/>
            </a:xfrm>
            <a:custGeom>
              <a:avLst/>
              <a:gdLst/>
              <a:ahLst/>
              <a:cxnLst/>
              <a:rect l="l" t="t" r="r" b="b"/>
              <a:pathLst>
                <a:path w="1575" h="454" extrusionOk="0">
                  <a:moveTo>
                    <a:pt x="1099" y="1"/>
                  </a:moveTo>
                  <a:cubicBezTo>
                    <a:pt x="1003" y="1"/>
                    <a:pt x="907" y="5"/>
                    <a:pt x="818" y="5"/>
                  </a:cubicBezTo>
                  <a:cubicBezTo>
                    <a:pt x="613" y="9"/>
                    <a:pt x="404" y="5"/>
                    <a:pt x="202" y="25"/>
                  </a:cubicBezTo>
                  <a:cubicBezTo>
                    <a:pt x="62" y="40"/>
                    <a:pt x="1" y="245"/>
                    <a:pt x="141" y="310"/>
                  </a:cubicBezTo>
                  <a:cubicBezTo>
                    <a:pt x="339" y="397"/>
                    <a:pt x="598" y="453"/>
                    <a:pt x="851" y="453"/>
                  </a:cubicBezTo>
                  <a:cubicBezTo>
                    <a:pt x="1072" y="453"/>
                    <a:pt x="1289" y="411"/>
                    <a:pt x="1457" y="310"/>
                  </a:cubicBezTo>
                  <a:cubicBezTo>
                    <a:pt x="1575" y="237"/>
                    <a:pt x="1525" y="59"/>
                    <a:pt x="1404" y="28"/>
                  </a:cubicBezTo>
                  <a:cubicBezTo>
                    <a:pt x="1309" y="6"/>
                    <a:pt x="1204" y="1"/>
                    <a:pt x="109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5635;p61"/>
            <p:cNvSpPr/>
            <p:nvPr/>
          </p:nvSpPr>
          <p:spPr>
            <a:xfrm>
              <a:off x="1558631" y="2293966"/>
              <a:ext cx="44372" cy="12039"/>
            </a:xfrm>
            <a:custGeom>
              <a:avLst/>
              <a:gdLst/>
              <a:ahLst/>
              <a:cxnLst/>
              <a:rect l="l" t="t" r="r" b="b"/>
              <a:pathLst>
                <a:path w="1924" h="522" extrusionOk="0">
                  <a:moveTo>
                    <a:pt x="1576" y="1"/>
                  </a:moveTo>
                  <a:cubicBezTo>
                    <a:pt x="1385" y="1"/>
                    <a:pt x="1185" y="53"/>
                    <a:pt x="996" y="71"/>
                  </a:cubicBezTo>
                  <a:cubicBezTo>
                    <a:pt x="769" y="87"/>
                    <a:pt x="539" y="98"/>
                    <a:pt x="311" y="98"/>
                  </a:cubicBezTo>
                  <a:cubicBezTo>
                    <a:pt x="280" y="98"/>
                    <a:pt x="248" y="98"/>
                    <a:pt x="216" y="97"/>
                  </a:cubicBezTo>
                  <a:cubicBezTo>
                    <a:pt x="15" y="97"/>
                    <a:pt x="0" y="397"/>
                    <a:pt x="186" y="439"/>
                  </a:cubicBezTo>
                  <a:cubicBezTo>
                    <a:pt x="421" y="491"/>
                    <a:pt x="659" y="521"/>
                    <a:pt x="899" y="521"/>
                  </a:cubicBezTo>
                  <a:cubicBezTo>
                    <a:pt x="939" y="521"/>
                    <a:pt x="979" y="520"/>
                    <a:pt x="1018" y="519"/>
                  </a:cubicBezTo>
                  <a:cubicBezTo>
                    <a:pt x="1269" y="511"/>
                    <a:pt x="1578" y="500"/>
                    <a:pt x="1790" y="359"/>
                  </a:cubicBezTo>
                  <a:cubicBezTo>
                    <a:pt x="1924" y="268"/>
                    <a:pt x="1890" y="40"/>
                    <a:pt x="1726" y="13"/>
                  </a:cubicBezTo>
                  <a:cubicBezTo>
                    <a:pt x="1676" y="4"/>
                    <a:pt x="1626" y="1"/>
                    <a:pt x="1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5636;p61"/>
            <p:cNvSpPr/>
            <p:nvPr/>
          </p:nvSpPr>
          <p:spPr>
            <a:xfrm>
              <a:off x="1598413" y="2261932"/>
              <a:ext cx="43796" cy="11739"/>
            </a:xfrm>
            <a:custGeom>
              <a:avLst/>
              <a:gdLst/>
              <a:ahLst/>
              <a:cxnLst/>
              <a:rect l="l" t="t" r="r" b="b"/>
              <a:pathLst>
                <a:path w="1899" h="509" extrusionOk="0">
                  <a:moveTo>
                    <a:pt x="1312" y="0"/>
                  </a:moveTo>
                  <a:cubicBezTo>
                    <a:pt x="1197" y="0"/>
                    <a:pt x="1080" y="9"/>
                    <a:pt x="967" y="14"/>
                  </a:cubicBezTo>
                  <a:cubicBezTo>
                    <a:pt x="708" y="23"/>
                    <a:pt x="423" y="14"/>
                    <a:pt x="176" y="106"/>
                  </a:cubicBezTo>
                  <a:cubicBezTo>
                    <a:pt x="1" y="170"/>
                    <a:pt x="32" y="399"/>
                    <a:pt x="195" y="451"/>
                  </a:cubicBezTo>
                  <a:cubicBezTo>
                    <a:pt x="349" y="499"/>
                    <a:pt x="519" y="508"/>
                    <a:pt x="685" y="508"/>
                  </a:cubicBezTo>
                  <a:cubicBezTo>
                    <a:pt x="773" y="508"/>
                    <a:pt x="860" y="505"/>
                    <a:pt x="944" y="505"/>
                  </a:cubicBezTo>
                  <a:cubicBezTo>
                    <a:pt x="1030" y="505"/>
                    <a:pt x="1121" y="509"/>
                    <a:pt x="1214" y="509"/>
                  </a:cubicBezTo>
                  <a:cubicBezTo>
                    <a:pt x="1380" y="509"/>
                    <a:pt x="1549" y="498"/>
                    <a:pt x="1693" y="437"/>
                  </a:cubicBezTo>
                  <a:cubicBezTo>
                    <a:pt x="1834" y="376"/>
                    <a:pt x="1898" y="132"/>
                    <a:pt x="1720" y="64"/>
                  </a:cubicBezTo>
                  <a:cubicBezTo>
                    <a:pt x="1590" y="14"/>
                    <a:pt x="1452" y="0"/>
                    <a:pt x="13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5637;p61"/>
            <p:cNvSpPr/>
            <p:nvPr/>
          </p:nvSpPr>
          <p:spPr>
            <a:xfrm>
              <a:off x="1611928" y="2230082"/>
              <a:ext cx="38953" cy="9502"/>
            </a:xfrm>
            <a:custGeom>
              <a:avLst/>
              <a:gdLst/>
              <a:ahLst/>
              <a:cxnLst/>
              <a:rect l="l" t="t" r="r" b="b"/>
              <a:pathLst>
                <a:path w="1689" h="412" extrusionOk="0">
                  <a:moveTo>
                    <a:pt x="840" y="0"/>
                  </a:moveTo>
                  <a:cubicBezTo>
                    <a:pt x="628" y="0"/>
                    <a:pt x="414" y="16"/>
                    <a:pt x="206" y="23"/>
                  </a:cubicBezTo>
                  <a:cubicBezTo>
                    <a:pt x="35" y="30"/>
                    <a:pt x="0" y="316"/>
                    <a:pt x="183" y="335"/>
                  </a:cubicBezTo>
                  <a:cubicBezTo>
                    <a:pt x="466" y="364"/>
                    <a:pt x="760" y="412"/>
                    <a:pt x="1050" y="412"/>
                  </a:cubicBezTo>
                  <a:cubicBezTo>
                    <a:pt x="1224" y="412"/>
                    <a:pt x="1396" y="394"/>
                    <a:pt x="1563" y="346"/>
                  </a:cubicBezTo>
                  <a:cubicBezTo>
                    <a:pt x="1662" y="320"/>
                    <a:pt x="1688" y="144"/>
                    <a:pt x="1578" y="107"/>
                  </a:cubicBezTo>
                  <a:cubicBezTo>
                    <a:pt x="1341" y="22"/>
                    <a:pt x="1091" y="0"/>
                    <a:pt x="8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638;p61"/>
            <p:cNvSpPr/>
            <p:nvPr/>
          </p:nvSpPr>
          <p:spPr>
            <a:xfrm>
              <a:off x="1643570" y="2217352"/>
              <a:ext cx="22924" cy="9617"/>
            </a:xfrm>
            <a:custGeom>
              <a:avLst/>
              <a:gdLst/>
              <a:ahLst/>
              <a:cxnLst/>
              <a:rect l="l" t="t" r="r" b="b"/>
              <a:pathLst>
                <a:path w="994" h="417" extrusionOk="0">
                  <a:moveTo>
                    <a:pt x="602" y="1"/>
                  </a:moveTo>
                  <a:cubicBezTo>
                    <a:pt x="443" y="1"/>
                    <a:pt x="271" y="44"/>
                    <a:pt x="141" y="73"/>
                  </a:cubicBezTo>
                  <a:cubicBezTo>
                    <a:pt x="1" y="103"/>
                    <a:pt x="39" y="301"/>
                    <a:pt x="157" y="336"/>
                  </a:cubicBezTo>
                  <a:cubicBezTo>
                    <a:pt x="274" y="366"/>
                    <a:pt x="388" y="393"/>
                    <a:pt x="511" y="404"/>
                  </a:cubicBezTo>
                  <a:cubicBezTo>
                    <a:pt x="566" y="409"/>
                    <a:pt x="622" y="416"/>
                    <a:pt x="676" y="416"/>
                  </a:cubicBezTo>
                  <a:cubicBezTo>
                    <a:pt x="748" y="416"/>
                    <a:pt x="818" y="404"/>
                    <a:pt x="883" y="359"/>
                  </a:cubicBezTo>
                  <a:cubicBezTo>
                    <a:pt x="971" y="298"/>
                    <a:pt x="993" y="153"/>
                    <a:pt x="902" y="85"/>
                  </a:cubicBezTo>
                  <a:cubicBezTo>
                    <a:pt x="821" y="22"/>
                    <a:pt x="714" y="1"/>
                    <a:pt x="6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639;p61"/>
            <p:cNvSpPr/>
            <p:nvPr/>
          </p:nvSpPr>
          <p:spPr>
            <a:xfrm>
              <a:off x="1662781" y="2249639"/>
              <a:ext cx="32126" cy="9156"/>
            </a:xfrm>
            <a:custGeom>
              <a:avLst/>
              <a:gdLst/>
              <a:ahLst/>
              <a:cxnLst/>
              <a:rect l="l" t="t" r="r" b="b"/>
              <a:pathLst>
                <a:path w="1393" h="397" extrusionOk="0">
                  <a:moveTo>
                    <a:pt x="737" y="0"/>
                  </a:moveTo>
                  <a:cubicBezTo>
                    <a:pt x="533" y="0"/>
                    <a:pt x="327" y="29"/>
                    <a:pt x="138" y="68"/>
                  </a:cubicBezTo>
                  <a:cubicBezTo>
                    <a:pt x="1" y="95"/>
                    <a:pt x="35" y="296"/>
                    <a:pt x="152" y="323"/>
                  </a:cubicBezTo>
                  <a:cubicBezTo>
                    <a:pt x="341" y="364"/>
                    <a:pt x="556" y="397"/>
                    <a:pt x="767" y="397"/>
                  </a:cubicBezTo>
                  <a:cubicBezTo>
                    <a:pt x="946" y="397"/>
                    <a:pt x="1123" y="373"/>
                    <a:pt x="1278" y="312"/>
                  </a:cubicBezTo>
                  <a:cubicBezTo>
                    <a:pt x="1366" y="277"/>
                    <a:pt x="1392" y="137"/>
                    <a:pt x="1293" y="95"/>
                  </a:cubicBezTo>
                  <a:cubicBezTo>
                    <a:pt x="1121" y="26"/>
                    <a:pt x="930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640;p61"/>
            <p:cNvSpPr/>
            <p:nvPr/>
          </p:nvSpPr>
          <p:spPr>
            <a:xfrm>
              <a:off x="1692324" y="2221642"/>
              <a:ext cx="35539" cy="11185"/>
            </a:xfrm>
            <a:custGeom>
              <a:avLst/>
              <a:gdLst/>
              <a:ahLst/>
              <a:cxnLst/>
              <a:rect l="l" t="t" r="r" b="b"/>
              <a:pathLst>
                <a:path w="1541" h="485" extrusionOk="0">
                  <a:moveTo>
                    <a:pt x="1080" y="0"/>
                  </a:moveTo>
                  <a:cubicBezTo>
                    <a:pt x="778" y="0"/>
                    <a:pt x="446" y="93"/>
                    <a:pt x="187" y="157"/>
                  </a:cubicBezTo>
                  <a:cubicBezTo>
                    <a:pt x="1" y="207"/>
                    <a:pt x="77" y="473"/>
                    <a:pt x="248" y="477"/>
                  </a:cubicBezTo>
                  <a:cubicBezTo>
                    <a:pt x="350" y="480"/>
                    <a:pt x="467" y="484"/>
                    <a:pt x="589" y="484"/>
                  </a:cubicBezTo>
                  <a:cubicBezTo>
                    <a:pt x="895" y="484"/>
                    <a:pt x="1233" y="456"/>
                    <a:pt x="1454" y="310"/>
                  </a:cubicBezTo>
                  <a:cubicBezTo>
                    <a:pt x="1537" y="252"/>
                    <a:pt x="1540" y="100"/>
                    <a:pt x="1438" y="59"/>
                  </a:cubicBezTo>
                  <a:cubicBezTo>
                    <a:pt x="1329" y="17"/>
                    <a:pt x="1207" y="0"/>
                    <a:pt x="108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641;p61"/>
            <p:cNvSpPr/>
            <p:nvPr/>
          </p:nvSpPr>
          <p:spPr>
            <a:xfrm>
              <a:off x="1928438" y="2142722"/>
              <a:ext cx="532905" cy="437242"/>
            </a:xfrm>
            <a:custGeom>
              <a:avLst/>
              <a:gdLst/>
              <a:ahLst/>
              <a:cxnLst/>
              <a:rect l="l" t="t" r="r" b="b"/>
              <a:pathLst>
                <a:path w="23107" h="18959" extrusionOk="0">
                  <a:moveTo>
                    <a:pt x="10384" y="0"/>
                  </a:moveTo>
                  <a:cubicBezTo>
                    <a:pt x="7156" y="0"/>
                    <a:pt x="4781" y="1078"/>
                    <a:pt x="4685" y="1108"/>
                  </a:cubicBezTo>
                  <a:cubicBezTo>
                    <a:pt x="4685" y="1108"/>
                    <a:pt x="2547" y="206"/>
                    <a:pt x="1310" y="206"/>
                  </a:cubicBezTo>
                  <a:cubicBezTo>
                    <a:pt x="424" y="206"/>
                    <a:pt x="0" y="668"/>
                    <a:pt x="1153" y="2256"/>
                  </a:cubicBezTo>
                  <a:cubicBezTo>
                    <a:pt x="3917" y="6062"/>
                    <a:pt x="3499" y="12966"/>
                    <a:pt x="3499" y="12966"/>
                  </a:cubicBezTo>
                  <a:cubicBezTo>
                    <a:pt x="8407" y="16126"/>
                    <a:pt x="18506" y="16479"/>
                    <a:pt x="20364" y="18958"/>
                  </a:cubicBezTo>
                  <a:cubicBezTo>
                    <a:pt x="20364" y="18958"/>
                    <a:pt x="23106" y="5431"/>
                    <a:pt x="14544" y="644"/>
                  </a:cubicBezTo>
                  <a:cubicBezTo>
                    <a:pt x="13082" y="170"/>
                    <a:pt x="11666" y="0"/>
                    <a:pt x="10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642;p61"/>
            <p:cNvSpPr/>
            <p:nvPr/>
          </p:nvSpPr>
          <p:spPr>
            <a:xfrm>
              <a:off x="1652426" y="1421096"/>
              <a:ext cx="462472" cy="682835"/>
            </a:xfrm>
            <a:custGeom>
              <a:avLst/>
              <a:gdLst/>
              <a:ahLst/>
              <a:cxnLst/>
              <a:rect l="l" t="t" r="r" b="b"/>
              <a:pathLst>
                <a:path w="20053" h="29608" extrusionOk="0">
                  <a:moveTo>
                    <a:pt x="19893" y="18342"/>
                  </a:moveTo>
                  <a:cubicBezTo>
                    <a:pt x="19891" y="18343"/>
                    <a:pt x="19889" y="18345"/>
                    <a:pt x="19887" y="18347"/>
                  </a:cubicBezTo>
                  <a:lnTo>
                    <a:pt x="19887" y="18347"/>
                  </a:lnTo>
                  <a:cubicBezTo>
                    <a:pt x="19889" y="18345"/>
                    <a:pt x="19891" y="18343"/>
                    <a:pt x="19893" y="18342"/>
                  </a:cubicBezTo>
                  <a:close/>
                  <a:moveTo>
                    <a:pt x="6795" y="1"/>
                  </a:moveTo>
                  <a:lnTo>
                    <a:pt x="6795" y="1"/>
                  </a:lnTo>
                  <a:cubicBezTo>
                    <a:pt x="6799" y="78"/>
                    <a:pt x="6818" y="161"/>
                    <a:pt x="6822" y="237"/>
                  </a:cubicBezTo>
                  <a:cubicBezTo>
                    <a:pt x="7262" y="3998"/>
                    <a:pt x="5498" y="7711"/>
                    <a:pt x="3977" y="11027"/>
                  </a:cubicBezTo>
                  <a:cubicBezTo>
                    <a:pt x="2526" y="14194"/>
                    <a:pt x="1" y="18376"/>
                    <a:pt x="1548" y="21905"/>
                  </a:cubicBezTo>
                  <a:cubicBezTo>
                    <a:pt x="1655" y="22137"/>
                    <a:pt x="1826" y="22532"/>
                    <a:pt x="1947" y="22744"/>
                  </a:cubicBezTo>
                  <a:cubicBezTo>
                    <a:pt x="2807" y="23881"/>
                    <a:pt x="6209" y="27854"/>
                    <a:pt x="10597" y="29607"/>
                  </a:cubicBezTo>
                  <a:lnTo>
                    <a:pt x="13912" y="28508"/>
                  </a:lnTo>
                  <a:cubicBezTo>
                    <a:pt x="13912" y="28508"/>
                    <a:pt x="14547" y="25680"/>
                    <a:pt x="16486" y="22296"/>
                  </a:cubicBezTo>
                  <a:cubicBezTo>
                    <a:pt x="17235" y="20986"/>
                    <a:pt x="18013" y="19986"/>
                    <a:pt x="19887" y="18347"/>
                  </a:cubicBezTo>
                  <a:lnTo>
                    <a:pt x="19887" y="18347"/>
                  </a:lnTo>
                  <a:cubicBezTo>
                    <a:pt x="19871" y="18359"/>
                    <a:pt x="19849" y="18366"/>
                    <a:pt x="19836" y="18380"/>
                  </a:cubicBezTo>
                  <a:cubicBezTo>
                    <a:pt x="20052" y="16897"/>
                    <a:pt x="20026" y="15418"/>
                    <a:pt x="19494" y="14114"/>
                  </a:cubicBezTo>
                  <a:cubicBezTo>
                    <a:pt x="18604" y="11966"/>
                    <a:pt x="16543" y="10905"/>
                    <a:pt x="14767" y="9601"/>
                  </a:cubicBezTo>
                  <a:cubicBezTo>
                    <a:pt x="12916" y="8244"/>
                    <a:pt x="11159" y="6758"/>
                    <a:pt x="9803" y="4898"/>
                  </a:cubicBezTo>
                  <a:cubicBezTo>
                    <a:pt x="9019" y="3819"/>
                    <a:pt x="7020" y="685"/>
                    <a:pt x="6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643;p61"/>
            <p:cNvSpPr/>
            <p:nvPr/>
          </p:nvSpPr>
          <p:spPr>
            <a:xfrm>
              <a:off x="1118621" y="1906792"/>
              <a:ext cx="845195" cy="437888"/>
            </a:xfrm>
            <a:custGeom>
              <a:avLst/>
              <a:gdLst/>
              <a:ahLst/>
              <a:cxnLst/>
              <a:rect l="l" t="t" r="r" b="b"/>
              <a:pathLst>
                <a:path w="36648" h="18987" extrusionOk="0">
                  <a:moveTo>
                    <a:pt x="24394" y="1"/>
                  </a:moveTo>
                  <a:cubicBezTo>
                    <a:pt x="24477" y="286"/>
                    <a:pt x="24573" y="571"/>
                    <a:pt x="24694" y="845"/>
                  </a:cubicBezTo>
                  <a:cubicBezTo>
                    <a:pt x="24801" y="1077"/>
                    <a:pt x="24915" y="1305"/>
                    <a:pt x="25037" y="1521"/>
                  </a:cubicBezTo>
                  <a:cubicBezTo>
                    <a:pt x="24922" y="1498"/>
                    <a:pt x="24805" y="1472"/>
                    <a:pt x="24683" y="1461"/>
                  </a:cubicBezTo>
                  <a:cubicBezTo>
                    <a:pt x="24070" y="1355"/>
                    <a:pt x="23417" y="1295"/>
                    <a:pt x="22724" y="1295"/>
                  </a:cubicBezTo>
                  <a:cubicBezTo>
                    <a:pt x="20725" y="1295"/>
                    <a:pt x="18387" y="1792"/>
                    <a:pt x="15714" y="3121"/>
                  </a:cubicBezTo>
                  <a:cubicBezTo>
                    <a:pt x="9801" y="6059"/>
                    <a:pt x="4772" y="6548"/>
                    <a:pt x="2081" y="6548"/>
                  </a:cubicBezTo>
                  <a:cubicBezTo>
                    <a:pt x="870" y="6548"/>
                    <a:pt x="132" y="6449"/>
                    <a:pt x="0" y="6429"/>
                  </a:cubicBezTo>
                  <a:lnTo>
                    <a:pt x="0" y="6429"/>
                  </a:lnTo>
                  <a:cubicBezTo>
                    <a:pt x="2023" y="7148"/>
                    <a:pt x="3992" y="8209"/>
                    <a:pt x="5749" y="9429"/>
                  </a:cubicBezTo>
                  <a:cubicBezTo>
                    <a:pt x="9235" y="11844"/>
                    <a:pt x="11334" y="16235"/>
                    <a:pt x="15330" y="18014"/>
                  </a:cubicBezTo>
                  <a:cubicBezTo>
                    <a:pt x="16835" y="18686"/>
                    <a:pt x="18429" y="18986"/>
                    <a:pt x="20031" y="18986"/>
                  </a:cubicBezTo>
                  <a:cubicBezTo>
                    <a:pt x="20730" y="18986"/>
                    <a:pt x="21432" y="18929"/>
                    <a:pt x="22128" y="18821"/>
                  </a:cubicBezTo>
                  <a:cubicBezTo>
                    <a:pt x="24215" y="16649"/>
                    <a:pt x="28374" y="14053"/>
                    <a:pt x="36648" y="12121"/>
                  </a:cubicBezTo>
                  <a:lnTo>
                    <a:pt x="34291" y="7194"/>
                  </a:lnTo>
                  <a:cubicBezTo>
                    <a:pt x="34291" y="7194"/>
                    <a:pt x="30998" y="2035"/>
                    <a:pt x="24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644;p61"/>
            <p:cNvSpPr/>
            <p:nvPr/>
          </p:nvSpPr>
          <p:spPr>
            <a:xfrm>
              <a:off x="1657523" y="2167583"/>
              <a:ext cx="310813" cy="316118"/>
            </a:xfrm>
            <a:custGeom>
              <a:avLst/>
              <a:gdLst/>
              <a:ahLst/>
              <a:cxnLst/>
              <a:rect l="l" t="t" r="r" b="b"/>
              <a:pathLst>
                <a:path w="13477" h="13707" extrusionOk="0">
                  <a:moveTo>
                    <a:pt x="12734" y="1"/>
                  </a:moveTo>
                  <a:cubicBezTo>
                    <a:pt x="11944" y="1"/>
                    <a:pt x="10741" y="1486"/>
                    <a:pt x="10741" y="1486"/>
                  </a:cubicBezTo>
                  <a:cubicBezTo>
                    <a:pt x="10741" y="1486"/>
                    <a:pt x="1" y="8824"/>
                    <a:pt x="4814" y="12751"/>
                  </a:cubicBezTo>
                  <a:cubicBezTo>
                    <a:pt x="5630" y="13417"/>
                    <a:pt x="6394" y="13707"/>
                    <a:pt x="7103" y="13707"/>
                  </a:cubicBezTo>
                  <a:cubicBezTo>
                    <a:pt x="10966" y="13707"/>
                    <a:pt x="13212" y="5110"/>
                    <a:pt x="13398" y="1821"/>
                  </a:cubicBezTo>
                  <a:cubicBezTo>
                    <a:pt x="13476" y="445"/>
                    <a:pt x="13167" y="1"/>
                    <a:pt x="1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645;p61"/>
            <p:cNvSpPr/>
            <p:nvPr/>
          </p:nvSpPr>
          <p:spPr>
            <a:xfrm>
              <a:off x="1922718" y="2155498"/>
              <a:ext cx="378248" cy="222876"/>
            </a:xfrm>
            <a:custGeom>
              <a:avLst/>
              <a:gdLst/>
              <a:ahLst/>
              <a:cxnLst/>
              <a:rect l="l" t="t" r="r" b="b"/>
              <a:pathLst>
                <a:path w="16401" h="9664" extrusionOk="0">
                  <a:moveTo>
                    <a:pt x="2653" y="0"/>
                  </a:moveTo>
                  <a:cubicBezTo>
                    <a:pt x="0" y="0"/>
                    <a:pt x="1576" y="1953"/>
                    <a:pt x="1576" y="1953"/>
                  </a:cubicBezTo>
                  <a:cubicBezTo>
                    <a:pt x="1576" y="1953"/>
                    <a:pt x="7355" y="9663"/>
                    <a:pt x="10956" y="9663"/>
                  </a:cubicBezTo>
                  <a:cubicBezTo>
                    <a:pt x="11534" y="9663"/>
                    <a:pt x="12055" y="9465"/>
                    <a:pt x="12488" y="9006"/>
                  </a:cubicBezTo>
                  <a:cubicBezTo>
                    <a:pt x="16400" y="4850"/>
                    <a:pt x="7507" y="539"/>
                    <a:pt x="3587" y="63"/>
                  </a:cubicBezTo>
                  <a:cubicBezTo>
                    <a:pt x="3229" y="20"/>
                    <a:pt x="2920" y="0"/>
                    <a:pt x="26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646;p61"/>
            <p:cNvSpPr/>
            <p:nvPr/>
          </p:nvSpPr>
          <p:spPr>
            <a:xfrm>
              <a:off x="1894190" y="1906700"/>
              <a:ext cx="492684" cy="255279"/>
            </a:xfrm>
            <a:custGeom>
              <a:avLst/>
              <a:gdLst/>
              <a:ahLst/>
              <a:cxnLst/>
              <a:rect l="l" t="t" r="r" b="b"/>
              <a:pathLst>
                <a:path w="21363" h="11069" extrusionOk="0">
                  <a:moveTo>
                    <a:pt x="14364" y="0"/>
                  </a:moveTo>
                  <a:cubicBezTo>
                    <a:pt x="9198" y="0"/>
                    <a:pt x="3148" y="9772"/>
                    <a:pt x="3148" y="9772"/>
                  </a:cubicBezTo>
                  <a:cubicBezTo>
                    <a:pt x="3148" y="9772"/>
                    <a:pt x="0" y="11069"/>
                    <a:pt x="1543" y="11069"/>
                  </a:cubicBezTo>
                  <a:cubicBezTo>
                    <a:pt x="1989" y="11069"/>
                    <a:pt x="2827" y="10960"/>
                    <a:pt x="4247" y="10681"/>
                  </a:cubicBezTo>
                  <a:cubicBezTo>
                    <a:pt x="10577" y="9433"/>
                    <a:pt x="21363" y="2833"/>
                    <a:pt x="15946" y="342"/>
                  </a:cubicBezTo>
                  <a:cubicBezTo>
                    <a:pt x="15433" y="107"/>
                    <a:pt x="14903" y="0"/>
                    <a:pt x="14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647;p61"/>
            <p:cNvSpPr/>
            <p:nvPr/>
          </p:nvSpPr>
          <p:spPr>
            <a:xfrm>
              <a:off x="1724519" y="1747892"/>
              <a:ext cx="283553" cy="372598"/>
            </a:xfrm>
            <a:custGeom>
              <a:avLst/>
              <a:gdLst/>
              <a:ahLst/>
              <a:cxnLst/>
              <a:rect l="l" t="t" r="r" b="b"/>
              <a:pathLst>
                <a:path w="12295" h="16156" extrusionOk="0">
                  <a:moveTo>
                    <a:pt x="7110" y="1"/>
                  </a:moveTo>
                  <a:cubicBezTo>
                    <a:pt x="6812" y="1"/>
                    <a:pt x="6497" y="50"/>
                    <a:pt x="6163" y="153"/>
                  </a:cubicBezTo>
                  <a:cubicBezTo>
                    <a:pt x="0" y="2058"/>
                    <a:pt x="6152" y="14217"/>
                    <a:pt x="7813" y="15669"/>
                  </a:cubicBezTo>
                  <a:cubicBezTo>
                    <a:pt x="8216" y="16022"/>
                    <a:pt x="8671" y="16155"/>
                    <a:pt x="9129" y="16155"/>
                  </a:cubicBezTo>
                  <a:cubicBezTo>
                    <a:pt x="10562" y="16155"/>
                    <a:pt x="12029" y="14848"/>
                    <a:pt x="12029" y="14848"/>
                  </a:cubicBezTo>
                  <a:cubicBezTo>
                    <a:pt x="12029" y="14848"/>
                    <a:pt x="12294" y="1"/>
                    <a:pt x="7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648;p61"/>
            <p:cNvSpPr/>
            <p:nvPr/>
          </p:nvSpPr>
          <p:spPr>
            <a:xfrm>
              <a:off x="1533354" y="2070674"/>
              <a:ext cx="508413" cy="142642"/>
            </a:xfrm>
            <a:custGeom>
              <a:avLst/>
              <a:gdLst/>
              <a:ahLst/>
              <a:cxnLst/>
              <a:rect l="l" t="t" r="r" b="b"/>
              <a:pathLst>
                <a:path w="22045" h="6185" extrusionOk="0">
                  <a:moveTo>
                    <a:pt x="5934" y="1"/>
                  </a:moveTo>
                  <a:cubicBezTo>
                    <a:pt x="4004" y="1"/>
                    <a:pt x="2289" y="528"/>
                    <a:pt x="1480" y="2106"/>
                  </a:cubicBezTo>
                  <a:cubicBezTo>
                    <a:pt x="0" y="4997"/>
                    <a:pt x="4041" y="6184"/>
                    <a:pt x="8617" y="6184"/>
                  </a:cubicBezTo>
                  <a:cubicBezTo>
                    <a:pt x="11565" y="6184"/>
                    <a:pt x="14735" y="5691"/>
                    <a:pt x="16794" y="4844"/>
                  </a:cubicBezTo>
                  <a:cubicBezTo>
                    <a:pt x="22044" y="2677"/>
                    <a:pt x="14581" y="2137"/>
                    <a:pt x="14581" y="2137"/>
                  </a:cubicBezTo>
                  <a:cubicBezTo>
                    <a:pt x="14581" y="2137"/>
                    <a:pt x="9821" y="1"/>
                    <a:pt x="5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649;p61"/>
            <p:cNvSpPr/>
            <p:nvPr/>
          </p:nvSpPr>
          <p:spPr>
            <a:xfrm>
              <a:off x="1840685" y="2068599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5"/>
                  </a:cubicBezTo>
                  <a:cubicBezTo>
                    <a:pt x="134" y="109"/>
                    <a:pt x="1" y="376"/>
                    <a:pt x="80" y="627"/>
                  </a:cubicBezTo>
                  <a:cubicBezTo>
                    <a:pt x="147" y="824"/>
                    <a:pt x="334" y="951"/>
                    <a:pt x="535" y="951"/>
                  </a:cubicBezTo>
                  <a:cubicBezTo>
                    <a:pt x="585" y="951"/>
                    <a:pt x="635" y="943"/>
                    <a:pt x="685" y="927"/>
                  </a:cubicBezTo>
                  <a:cubicBezTo>
                    <a:pt x="932" y="843"/>
                    <a:pt x="1069" y="577"/>
                    <a:pt x="985" y="326"/>
                  </a:cubicBezTo>
                  <a:cubicBezTo>
                    <a:pt x="918" y="125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650;p61"/>
            <p:cNvSpPr/>
            <p:nvPr/>
          </p:nvSpPr>
          <p:spPr>
            <a:xfrm>
              <a:off x="1861557" y="20403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1" y="377"/>
                    <a:pt x="84" y="628"/>
                  </a:cubicBezTo>
                  <a:cubicBezTo>
                    <a:pt x="148" y="826"/>
                    <a:pt x="334" y="953"/>
                    <a:pt x="534" y="953"/>
                  </a:cubicBezTo>
                  <a:cubicBezTo>
                    <a:pt x="584" y="953"/>
                    <a:pt x="635" y="945"/>
                    <a:pt x="685" y="928"/>
                  </a:cubicBezTo>
                  <a:cubicBezTo>
                    <a:pt x="932" y="844"/>
                    <a:pt x="1069" y="575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651;p61"/>
            <p:cNvSpPr/>
            <p:nvPr/>
          </p:nvSpPr>
          <p:spPr>
            <a:xfrm>
              <a:off x="1930906" y="201548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5" y="0"/>
                  </a:moveTo>
                  <a:cubicBezTo>
                    <a:pt x="485" y="0"/>
                    <a:pt x="435" y="8"/>
                    <a:pt x="385" y="24"/>
                  </a:cubicBezTo>
                  <a:cubicBezTo>
                    <a:pt x="134" y="108"/>
                    <a:pt x="0" y="378"/>
                    <a:pt x="84" y="626"/>
                  </a:cubicBezTo>
                  <a:cubicBezTo>
                    <a:pt x="149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6" y="325"/>
                  </a:cubicBezTo>
                  <a:cubicBezTo>
                    <a:pt x="919" y="127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652;p61"/>
            <p:cNvSpPr/>
            <p:nvPr/>
          </p:nvSpPr>
          <p:spPr>
            <a:xfrm>
              <a:off x="2003160" y="2037741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6"/>
                  </a:cubicBezTo>
                  <a:cubicBezTo>
                    <a:pt x="134" y="105"/>
                    <a:pt x="1" y="375"/>
                    <a:pt x="80" y="626"/>
                  </a:cubicBezTo>
                  <a:cubicBezTo>
                    <a:pt x="147" y="824"/>
                    <a:pt x="334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3" y="842"/>
                    <a:pt x="1069" y="573"/>
                    <a:pt x="985" y="326"/>
                  </a:cubicBezTo>
                  <a:cubicBezTo>
                    <a:pt x="919" y="126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653;p61"/>
            <p:cNvSpPr/>
            <p:nvPr/>
          </p:nvSpPr>
          <p:spPr>
            <a:xfrm>
              <a:off x="2049908" y="2138663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0"/>
                  </a:moveTo>
                  <a:cubicBezTo>
                    <a:pt x="485" y="0"/>
                    <a:pt x="434" y="8"/>
                    <a:pt x="384" y="25"/>
                  </a:cubicBezTo>
                  <a:cubicBezTo>
                    <a:pt x="133" y="109"/>
                    <a:pt x="1" y="375"/>
                    <a:pt x="84" y="626"/>
                  </a:cubicBezTo>
                  <a:cubicBezTo>
                    <a:pt x="150" y="826"/>
                    <a:pt x="333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6" y="843"/>
                    <a:pt x="1068" y="577"/>
                    <a:pt x="985" y="326"/>
                  </a:cubicBezTo>
                  <a:cubicBezTo>
                    <a:pt x="918" y="126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654;p61"/>
            <p:cNvSpPr/>
            <p:nvPr/>
          </p:nvSpPr>
          <p:spPr>
            <a:xfrm>
              <a:off x="2045872" y="210035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8" y="0"/>
                  </a:moveTo>
                  <a:cubicBezTo>
                    <a:pt x="487" y="0"/>
                    <a:pt x="435" y="8"/>
                    <a:pt x="384" y="25"/>
                  </a:cubicBezTo>
                  <a:cubicBezTo>
                    <a:pt x="137" y="105"/>
                    <a:pt x="0" y="375"/>
                    <a:pt x="84" y="626"/>
                  </a:cubicBezTo>
                  <a:cubicBezTo>
                    <a:pt x="151" y="824"/>
                    <a:pt x="337" y="951"/>
                    <a:pt x="535" y="951"/>
                  </a:cubicBezTo>
                  <a:cubicBezTo>
                    <a:pt x="585" y="951"/>
                    <a:pt x="635" y="943"/>
                    <a:pt x="685" y="926"/>
                  </a:cubicBezTo>
                  <a:cubicBezTo>
                    <a:pt x="936" y="842"/>
                    <a:pt x="1069" y="573"/>
                    <a:pt x="989" y="326"/>
                  </a:cubicBezTo>
                  <a:cubicBezTo>
                    <a:pt x="922" y="126"/>
                    <a:pt x="737" y="0"/>
                    <a:pt x="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655;p61"/>
            <p:cNvSpPr/>
            <p:nvPr/>
          </p:nvSpPr>
          <p:spPr>
            <a:xfrm>
              <a:off x="2040868" y="2169797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6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7" y="109"/>
                    <a:pt x="0" y="379"/>
                    <a:pt x="84" y="626"/>
                  </a:cubicBezTo>
                  <a:cubicBezTo>
                    <a:pt x="151" y="826"/>
                    <a:pt x="336" y="951"/>
                    <a:pt x="534" y="951"/>
                  </a:cubicBezTo>
                  <a:cubicBezTo>
                    <a:pt x="584" y="951"/>
                    <a:pt x="635" y="943"/>
                    <a:pt x="684" y="926"/>
                  </a:cubicBezTo>
                  <a:cubicBezTo>
                    <a:pt x="935" y="847"/>
                    <a:pt x="1069" y="577"/>
                    <a:pt x="989" y="326"/>
                  </a:cubicBezTo>
                  <a:cubicBezTo>
                    <a:pt x="922" y="128"/>
                    <a:pt x="736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656;p61"/>
            <p:cNvSpPr/>
            <p:nvPr/>
          </p:nvSpPr>
          <p:spPr>
            <a:xfrm>
              <a:off x="2018243" y="22004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3" y="1"/>
                  </a:moveTo>
                  <a:cubicBezTo>
                    <a:pt x="484" y="1"/>
                    <a:pt x="434" y="8"/>
                    <a:pt x="384" y="24"/>
                  </a:cubicBezTo>
                  <a:cubicBezTo>
                    <a:pt x="137" y="107"/>
                    <a:pt x="0" y="377"/>
                    <a:pt x="84" y="628"/>
                  </a:cubicBezTo>
                  <a:cubicBezTo>
                    <a:pt x="151" y="826"/>
                    <a:pt x="338" y="953"/>
                    <a:pt x="536" y="953"/>
                  </a:cubicBezTo>
                  <a:cubicBezTo>
                    <a:pt x="585" y="953"/>
                    <a:pt x="635" y="945"/>
                    <a:pt x="685" y="929"/>
                  </a:cubicBezTo>
                  <a:cubicBezTo>
                    <a:pt x="936" y="845"/>
                    <a:pt x="1069" y="575"/>
                    <a:pt x="989" y="328"/>
                  </a:cubicBezTo>
                  <a:cubicBezTo>
                    <a:pt x="922" y="127"/>
                    <a:pt x="734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657;p61"/>
            <p:cNvSpPr/>
            <p:nvPr/>
          </p:nvSpPr>
          <p:spPr>
            <a:xfrm>
              <a:off x="1981412" y="2231443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6" y="0"/>
                  </a:moveTo>
                  <a:cubicBezTo>
                    <a:pt x="486" y="0"/>
                    <a:pt x="435" y="8"/>
                    <a:pt x="385" y="25"/>
                  </a:cubicBezTo>
                  <a:cubicBezTo>
                    <a:pt x="137" y="108"/>
                    <a:pt x="0" y="378"/>
                    <a:pt x="84" y="626"/>
                  </a:cubicBezTo>
                  <a:cubicBezTo>
                    <a:pt x="151" y="826"/>
                    <a:pt x="337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69" y="576"/>
                    <a:pt x="990" y="325"/>
                  </a:cubicBezTo>
                  <a:cubicBezTo>
                    <a:pt x="922" y="128"/>
                    <a:pt x="736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658;p61"/>
            <p:cNvSpPr/>
            <p:nvPr/>
          </p:nvSpPr>
          <p:spPr>
            <a:xfrm>
              <a:off x="1895228" y="2021390"/>
              <a:ext cx="24654" cy="21979"/>
            </a:xfrm>
            <a:custGeom>
              <a:avLst/>
              <a:gdLst/>
              <a:ahLst/>
              <a:cxnLst/>
              <a:rect l="l" t="t" r="r" b="b"/>
              <a:pathLst>
                <a:path w="1069" h="953" extrusionOk="0">
                  <a:moveTo>
                    <a:pt x="532" y="0"/>
                  </a:moveTo>
                  <a:cubicBezTo>
                    <a:pt x="483" y="0"/>
                    <a:pt x="433" y="8"/>
                    <a:pt x="384" y="23"/>
                  </a:cubicBezTo>
                  <a:cubicBezTo>
                    <a:pt x="138" y="107"/>
                    <a:pt x="1" y="377"/>
                    <a:pt x="84" y="628"/>
                  </a:cubicBezTo>
                  <a:cubicBezTo>
                    <a:pt x="151" y="826"/>
                    <a:pt x="337" y="953"/>
                    <a:pt x="536" y="953"/>
                  </a:cubicBezTo>
                  <a:cubicBezTo>
                    <a:pt x="585" y="953"/>
                    <a:pt x="636" y="945"/>
                    <a:pt x="685" y="928"/>
                  </a:cubicBezTo>
                  <a:cubicBezTo>
                    <a:pt x="936" y="844"/>
                    <a:pt x="1068" y="575"/>
                    <a:pt x="989" y="328"/>
                  </a:cubicBezTo>
                  <a:cubicBezTo>
                    <a:pt x="922" y="126"/>
                    <a:pt x="733" y="0"/>
                    <a:pt x="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659;p61"/>
            <p:cNvSpPr/>
            <p:nvPr/>
          </p:nvSpPr>
          <p:spPr>
            <a:xfrm>
              <a:off x="1969743" y="2019752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7" y="1"/>
                  </a:moveTo>
                  <a:cubicBezTo>
                    <a:pt x="487" y="1"/>
                    <a:pt x="436" y="9"/>
                    <a:pt x="385" y="26"/>
                  </a:cubicBezTo>
                  <a:cubicBezTo>
                    <a:pt x="138" y="106"/>
                    <a:pt x="1" y="376"/>
                    <a:pt x="85" y="627"/>
                  </a:cubicBezTo>
                  <a:cubicBezTo>
                    <a:pt x="152" y="825"/>
                    <a:pt x="338" y="952"/>
                    <a:pt x="536" y="952"/>
                  </a:cubicBezTo>
                  <a:cubicBezTo>
                    <a:pt x="585" y="952"/>
                    <a:pt x="636" y="944"/>
                    <a:pt x="685" y="927"/>
                  </a:cubicBezTo>
                  <a:cubicBezTo>
                    <a:pt x="936" y="843"/>
                    <a:pt x="1069" y="578"/>
                    <a:pt x="990" y="327"/>
                  </a:cubicBezTo>
                  <a:cubicBezTo>
                    <a:pt x="923" y="126"/>
                    <a:pt x="737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660;p61"/>
            <p:cNvSpPr/>
            <p:nvPr/>
          </p:nvSpPr>
          <p:spPr>
            <a:xfrm>
              <a:off x="2029036" y="2064471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4" y="106"/>
                    <a:pt x="0" y="376"/>
                    <a:pt x="80" y="627"/>
                  </a:cubicBezTo>
                  <a:cubicBezTo>
                    <a:pt x="147" y="825"/>
                    <a:pt x="333" y="952"/>
                    <a:pt x="533" y="952"/>
                  </a:cubicBezTo>
                  <a:cubicBezTo>
                    <a:pt x="584" y="952"/>
                    <a:pt x="634" y="944"/>
                    <a:pt x="685" y="927"/>
                  </a:cubicBezTo>
                  <a:cubicBezTo>
                    <a:pt x="932" y="843"/>
                    <a:pt x="1069" y="573"/>
                    <a:pt x="985" y="327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661;p61"/>
            <p:cNvSpPr/>
            <p:nvPr/>
          </p:nvSpPr>
          <p:spPr>
            <a:xfrm>
              <a:off x="1823942" y="210630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4" y="1"/>
                  </a:moveTo>
                  <a:cubicBezTo>
                    <a:pt x="484" y="1"/>
                    <a:pt x="434" y="9"/>
                    <a:pt x="385" y="26"/>
                  </a:cubicBezTo>
                  <a:cubicBezTo>
                    <a:pt x="134" y="110"/>
                    <a:pt x="0" y="379"/>
                    <a:pt x="84" y="626"/>
                  </a:cubicBezTo>
                  <a:cubicBezTo>
                    <a:pt x="148" y="828"/>
                    <a:pt x="336" y="954"/>
                    <a:pt x="537" y="954"/>
                  </a:cubicBezTo>
                  <a:cubicBezTo>
                    <a:pt x="586" y="954"/>
                    <a:pt x="636" y="946"/>
                    <a:pt x="685" y="931"/>
                  </a:cubicBezTo>
                  <a:cubicBezTo>
                    <a:pt x="932" y="847"/>
                    <a:pt x="1069" y="577"/>
                    <a:pt x="985" y="326"/>
                  </a:cubicBezTo>
                  <a:cubicBezTo>
                    <a:pt x="919" y="128"/>
                    <a:pt x="732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662;p61"/>
            <p:cNvSpPr/>
            <p:nvPr/>
          </p:nvSpPr>
          <p:spPr>
            <a:xfrm>
              <a:off x="1825348" y="2145512"/>
              <a:ext cx="24746" cy="2195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537" y="0"/>
                  </a:moveTo>
                  <a:cubicBezTo>
                    <a:pt x="487" y="0"/>
                    <a:pt x="437" y="8"/>
                    <a:pt x="388" y="25"/>
                  </a:cubicBezTo>
                  <a:cubicBezTo>
                    <a:pt x="137" y="109"/>
                    <a:pt x="1" y="379"/>
                    <a:pt x="84" y="626"/>
                  </a:cubicBezTo>
                  <a:cubicBezTo>
                    <a:pt x="151" y="826"/>
                    <a:pt x="336" y="951"/>
                    <a:pt x="533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73" y="577"/>
                    <a:pt x="989" y="326"/>
                  </a:cubicBezTo>
                  <a:cubicBezTo>
                    <a:pt x="921" y="128"/>
                    <a:pt x="735" y="0"/>
                    <a:pt x="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663;p61"/>
            <p:cNvSpPr/>
            <p:nvPr/>
          </p:nvSpPr>
          <p:spPr>
            <a:xfrm>
              <a:off x="1837272" y="218123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0" y="377"/>
                    <a:pt x="84" y="628"/>
                  </a:cubicBezTo>
                  <a:cubicBezTo>
                    <a:pt x="148" y="826"/>
                    <a:pt x="333" y="953"/>
                    <a:pt x="533" y="953"/>
                  </a:cubicBezTo>
                  <a:cubicBezTo>
                    <a:pt x="583" y="953"/>
                    <a:pt x="634" y="945"/>
                    <a:pt x="684" y="928"/>
                  </a:cubicBezTo>
                  <a:cubicBezTo>
                    <a:pt x="932" y="844"/>
                    <a:pt x="1069" y="574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664;p61"/>
            <p:cNvSpPr/>
            <p:nvPr/>
          </p:nvSpPr>
          <p:spPr>
            <a:xfrm>
              <a:off x="1862617" y="2212486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3" y="109"/>
                    <a:pt x="1" y="375"/>
                    <a:pt x="80" y="626"/>
                  </a:cubicBezTo>
                  <a:cubicBezTo>
                    <a:pt x="147" y="826"/>
                    <a:pt x="332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1" y="844"/>
                    <a:pt x="1068" y="577"/>
                    <a:pt x="985" y="326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665;p61"/>
            <p:cNvSpPr/>
            <p:nvPr/>
          </p:nvSpPr>
          <p:spPr>
            <a:xfrm>
              <a:off x="1892506" y="2230682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2" y="1"/>
                  </a:moveTo>
                  <a:cubicBezTo>
                    <a:pt x="483" y="1"/>
                    <a:pt x="433" y="8"/>
                    <a:pt x="384" y="23"/>
                  </a:cubicBezTo>
                  <a:cubicBezTo>
                    <a:pt x="133" y="107"/>
                    <a:pt x="0" y="378"/>
                    <a:pt x="84" y="628"/>
                  </a:cubicBezTo>
                  <a:cubicBezTo>
                    <a:pt x="151" y="826"/>
                    <a:pt x="335" y="953"/>
                    <a:pt x="534" y="953"/>
                  </a:cubicBezTo>
                  <a:cubicBezTo>
                    <a:pt x="584" y="953"/>
                    <a:pt x="634" y="945"/>
                    <a:pt x="685" y="929"/>
                  </a:cubicBezTo>
                  <a:cubicBezTo>
                    <a:pt x="936" y="845"/>
                    <a:pt x="1069" y="575"/>
                    <a:pt x="986" y="328"/>
                  </a:cubicBezTo>
                  <a:cubicBezTo>
                    <a:pt x="918" y="126"/>
                    <a:pt x="732" y="1"/>
                    <a:pt x="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666;p61"/>
            <p:cNvSpPr/>
            <p:nvPr/>
          </p:nvSpPr>
          <p:spPr>
            <a:xfrm>
              <a:off x="1936879" y="2239077"/>
              <a:ext cx="24677" cy="21932"/>
            </a:xfrm>
            <a:custGeom>
              <a:avLst/>
              <a:gdLst/>
              <a:ahLst/>
              <a:cxnLst/>
              <a:rect l="l" t="t" r="r" b="b"/>
              <a:pathLst>
                <a:path w="1070" h="951" extrusionOk="0">
                  <a:moveTo>
                    <a:pt x="533" y="0"/>
                  </a:moveTo>
                  <a:cubicBezTo>
                    <a:pt x="484" y="0"/>
                    <a:pt x="434" y="8"/>
                    <a:pt x="385" y="24"/>
                  </a:cubicBezTo>
                  <a:cubicBezTo>
                    <a:pt x="134" y="108"/>
                    <a:pt x="1" y="379"/>
                    <a:pt x="80" y="626"/>
                  </a:cubicBezTo>
                  <a:cubicBezTo>
                    <a:pt x="147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5" y="325"/>
                  </a:cubicBezTo>
                  <a:cubicBezTo>
                    <a:pt x="918" y="127"/>
                    <a:pt x="731" y="0"/>
                    <a:pt x="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667;p61"/>
            <p:cNvSpPr/>
            <p:nvPr/>
          </p:nvSpPr>
          <p:spPr>
            <a:xfrm>
              <a:off x="1846843" y="2048327"/>
              <a:ext cx="202120" cy="180003"/>
            </a:xfrm>
            <a:custGeom>
              <a:avLst/>
              <a:gdLst/>
              <a:ahLst/>
              <a:cxnLst/>
              <a:rect l="l" t="t" r="r" b="b"/>
              <a:pathLst>
                <a:path w="8764" h="7805" extrusionOk="0">
                  <a:moveTo>
                    <a:pt x="4380" y="1"/>
                  </a:moveTo>
                  <a:cubicBezTo>
                    <a:pt x="3972" y="1"/>
                    <a:pt x="3557" y="65"/>
                    <a:pt x="3148" y="201"/>
                  </a:cubicBezTo>
                  <a:cubicBezTo>
                    <a:pt x="1106" y="882"/>
                    <a:pt x="0" y="3091"/>
                    <a:pt x="676" y="5133"/>
                  </a:cubicBezTo>
                  <a:cubicBezTo>
                    <a:pt x="1221" y="6769"/>
                    <a:pt x="2744" y="7805"/>
                    <a:pt x="4379" y="7805"/>
                  </a:cubicBezTo>
                  <a:cubicBezTo>
                    <a:pt x="4787" y="7805"/>
                    <a:pt x="5203" y="7740"/>
                    <a:pt x="5612" y="7604"/>
                  </a:cubicBezTo>
                  <a:cubicBezTo>
                    <a:pt x="7657" y="6927"/>
                    <a:pt x="8764" y="4718"/>
                    <a:pt x="8083" y="2673"/>
                  </a:cubicBezTo>
                  <a:cubicBezTo>
                    <a:pt x="7538" y="1036"/>
                    <a:pt x="6015" y="1"/>
                    <a:pt x="4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668;p61"/>
            <p:cNvSpPr/>
            <p:nvPr/>
          </p:nvSpPr>
          <p:spPr>
            <a:xfrm>
              <a:off x="1891192" y="2082529"/>
              <a:ext cx="113906" cy="110308"/>
            </a:xfrm>
            <a:custGeom>
              <a:avLst/>
              <a:gdLst/>
              <a:ahLst/>
              <a:cxnLst/>
              <a:rect l="l" t="t" r="r" b="b"/>
              <a:pathLst>
                <a:path w="4939" h="4783" extrusionOk="0">
                  <a:moveTo>
                    <a:pt x="2472" y="471"/>
                  </a:moveTo>
                  <a:cubicBezTo>
                    <a:pt x="2765" y="471"/>
                    <a:pt x="3057" y="539"/>
                    <a:pt x="3331" y="676"/>
                  </a:cubicBezTo>
                  <a:cubicBezTo>
                    <a:pt x="3787" y="904"/>
                    <a:pt x="4130" y="1300"/>
                    <a:pt x="4289" y="1787"/>
                  </a:cubicBezTo>
                  <a:cubicBezTo>
                    <a:pt x="4453" y="2273"/>
                    <a:pt x="4414" y="2790"/>
                    <a:pt x="4186" y="3250"/>
                  </a:cubicBezTo>
                  <a:cubicBezTo>
                    <a:pt x="3954" y="3710"/>
                    <a:pt x="3563" y="4049"/>
                    <a:pt x="3077" y="4212"/>
                  </a:cubicBezTo>
                  <a:cubicBezTo>
                    <a:pt x="2876" y="4279"/>
                    <a:pt x="2672" y="4310"/>
                    <a:pt x="2471" y="4310"/>
                  </a:cubicBezTo>
                  <a:cubicBezTo>
                    <a:pt x="1665" y="4310"/>
                    <a:pt x="915" y="3799"/>
                    <a:pt x="647" y="2996"/>
                  </a:cubicBezTo>
                  <a:cubicBezTo>
                    <a:pt x="487" y="2509"/>
                    <a:pt x="525" y="1988"/>
                    <a:pt x="753" y="1532"/>
                  </a:cubicBezTo>
                  <a:cubicBezTo>
                    <a:pt x="982" y="1072"/>
                    <a:pt x="1377" y="730"/>
                    <a:pt x="1864" y="570"/>
                  </a:cubicBezTo>
                  <a:cubicBezTo>
                    <a:pt x="2061" y="502"/>
                    <a:pt x="2266" y="471"/>
                    <a:pt x="2472" y="471"/>
                  </a:cubicBezTo>
                  <a:close/>
                  <a:moveTo>
                    <a:pt x="2469" y="0"/>
                  </a:moveTo>
                  <a:cubicBezTo>
                    <a:pt x="2216" y="0"/>
                    <a:pt x="1962" y="41"/>
                    <a:pt x="1715" y="121"/>
                  </a:cubicBezTo>
                  <a:cubicBezTo>
                    <a:pt x="1111" y="323"/>
                    <a:pt x="620" y="748"/>
                    <a:pt x="331" y="1318"/>
                  </a:cubicBezTo>
                  <a:cubicBezTo>
                    <a:pt x="46" y="1889"/>
                    <a:pt x="1" y="2539"/>
                    <a:pt x="202" y="3143"/>
                  </a:cubicBezTo>
                  <a:cubicBezTo>
                    <a:pt x="533" y="4143"/>
                    <a:pt x="1468" y="4782"/>
                    <a:pt x="2472" y="4782"/>
                  </a:cubicBezTo>
                  <a:cubicBezTo>
                    <a:pt x="2719" y="4782"/>
                    <a:pt x="2973" y="4740"/>
                    <a:pt x="3224" y="4657"/>
                  </a:cubicBezTo>
                  <a:cubicBezTo>
                    <a:pt x="3829" y="4456"/>
                    <a:pt x="4319" y="4033"/>
                    <a:pt x="4605" y="3459"/>
                  </a:cubicBezTo>
                  <a:cubicBezTo>
                    <a:pt x="4893" y="2889"/>
                    <a:pt x="4939" y="2243"/>
                    <a:pt x="4738" y="1638"/>
                  </a:cubicBezTo>
                  <a:cubicBezTo>
                    <a:pt x="4537" y="1030"/>
                    <a:pt x="4110" y="539"/>
                    <a:pt x="3540" y="255"/>
                  </a:cubicBezTo>
                  <a:cubicBezTo>
                    <a:pt x="3202" y="85"/>
                    <a:pt x="2837" y="0"/>
                    <a:pt x="24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47168" y="3488827"/>
            <a:ext cx="157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chicken</a:t>
            </a:r>
          </a:p>
        </p:txBody>
      </p:sp>
      <p:pic>
        <p:nvPicPr>
          <p:cNvPr id="396" name="CD2-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36" end="17837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2984" y="2786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52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5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1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40"/>
          <p:cNvSpPr/>
          <p:nvPr/>
        </p:nvSpPr>
        <p:spPr>
          <a:xfrm>
            <a:off x="1522328" y="1113150"/>
            <a:ext cx="3852600" cy="2255100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0"/>
          <p:cNvSpPr/>
          <p:nvPr/>
        </p:nvSpPr>
        <p:spPr>
          <a:xfrm>
            <a:off x="1625418" y="1231529"/>
            <a:ext cx="3618300" cy="2001300"/>
          </a:xfrm>
          <a:prstGeom prst="roundRect">
            <a:avLst>
              <a:gd name="adj" fmla="val 1666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0"/>
          <p:cNvSpPr/>
          <p:nvPr/>
        </p:nvSpPr>
        <p:spPr>
          <a:xfrm>
            <a:off x="6726476" y="3549741"/>
            <a:ext cx="2047773" cy="130768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>
            <a:off x="6793523" y="3586633"/>
            <a:ext cx="1923235" cy="116051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4" name="Google Shape;2644;p40"/>
          <p:cNvGrpSpPr/>
          <p:nvPr/>
        </p:nvGrpSpPr>
        <p:grpSpPr>
          <a:xfrm>
            <a:off x="6261536" y="-1662"/>
            <a:ext cx="3212887" cy="3087459"/>
            <a:chOff x="5284506" y="-7603"/>
            <a:chExt cx="3212887" cy="3087459"/>
          </a:xfrm>
        </p:grpSpPr>
        <p:sp>
          <p:nvSpPr>
            <p:cNvPr id="2645" name="Google Shape;2645;p40"/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6" name="Google Shape;2676;p40"/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2677" name="Google Shape;2677;p40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0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0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0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0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0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0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0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0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0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0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0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0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0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0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0" name="Google Shape;2700;p40"/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2701" name="Google Shape;2701;p40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0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0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0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0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0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0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0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0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0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0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0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0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0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0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0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0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oogle Shape;5669;p61"/>
          <p:cNvGrpSpPr/>
          <p:nvPr/>
        </p:nvGrpSpPr>
        <p:grpSpPr>
          <a:xfrm>
            <a:off x="6747095" y="3153959"/>
            <a:ext cx="1862770" cy="1868394"/>
            <a:chOff x="6568148" y="1125402"/>
            <a:chExt cx="1862770" cy="1868394"/>
          </a:xfrm>
        </p:grpSpPr>
        <p:sp>
          <p:nvSpPr>
            <p:cNvPr id="81" name="Google Shape;5670;p61"/>
            <p:cNvSpPr/>
            <p:nvPr/>
          </p:nvSpPr>
          <p:spPr>
            <a:xfrm rot="7985726">
              <a:off x="6809674" y="1429563"/>
              <a:ext cx="1379718" cy="1260071"/>
            </a:xfrm>
            <a:custGeom>
              <a:avLst/>
              <a:gdLst/>
              <a:ahLst/>
              <a:cxnLst/>
              <a:rect l="l" t="t" r="r" b="b"/>
              <a:pathLst>
                <a:path w="55190" h="50404" extrusionOk="0">
                  <a:moveTo>
                    <a:pt x="19501" y="0"/>
                  </a:moveTo>
                  <a:lnTo>
                    <a:pt x="19501" y="0"/>
                  </a:lnTo>
                  <a:cubicBezTo>
                    <a:pt x="16558" y="8832"/>
                    <a:pt x="20793" y="17386"/>
                    <a:pt x="20793" y="17386"/>
                  </a:cubicBezTo>
                  <a:cubicBezTo>
                    <a:pt x="20793" y="17386"/>
                    <a:pt x="25557" y="20120"/>
                    <a:pt x="21356" y="21736"/>
                  </a:cubicBezTo>
                  <a:cubicBezTo>
                    <a:pt x="20235" y="22170"/>
                    <a:pt x="18478" y="22519"/>
                    <a:pt x="15825" y="22721"/>
                  </a:cubicBezTo>
                  <a:cubicBezTo>
                    <a:pt x="3210" y="23668"/>
                    <a:pt x="1" y="32469"/>
                    <a:pt x="1" y="32469"/>
                  </a:cubicBezTo>
                  <a:cubicBezTo>
                    <a:pt x="3570" y="33921"/>
                    <a:pt x="7246" y="34398"/>
                    <a:pt x="10535" y="34398"/>
                  </a:cubicBezTo>
                  <a:cubicBezTo>
                    <a:pt x="16831" y="34398"/>
                    <a:pt x="21710" y="32651"/>
                    <a:pt x="21710" y="32651"/>
                  </a:cubicBezTo>
                  <a:lnTo>
                    <a:pt x="26584" y="34769"/>
                  </a:lnTo>
                  <a:cubicBezTo>
                    <a:pt x="26626" y="35404"/>
                    <a:pt x="26706" y="36024"/>
                    <a:pt x="26812" y="36617"/>
                  </a:cubicBezTo>
                  <a:cubicBezTo>
                    <a:pt x="28481" y="46012"/>
                    <a:pt x="37347" y="50403"/>
                    <a:pt x="37347" y="50403"/>
                  </a:cubicBezTo>
                  <a:cubicBezTo>
                    <a:pt x="41483" y="43046"/>
                    <a:pt x="37161" y="33021"/>
                    <a:pt x="37161" y="33021"/>
                  </a:cubicBezTo>
                  <a:cubicBezTo>
                    <a:pt x="37161" y="33021"/>
                    <a:pt x="29097" y="26778"/>
                    <a:pt x="40685" y="26314"/>
                  </a:cubicBezTo>
                  <a:cubicBezTo>
                    <a:pt x="41564" y="26279"/>
                    <a:pt x="42392" y="26195"/>
                    <a:pt x="43171" y="26074"/>
                  </a:cubicBezTo>
                  <a:lnTo>
                    <a:pt x="43176" y="26074"/>
                  </a:lnTo>
                  <a:cubicBezTo>
                    <a:pt x="52171" y="24717"/>
                    <a:pt x="54889" y="18307"/>
                    <a:pt x="55167" y="17595"/>
                  </a:cubicBezTo>
                  <a:cubicBezTo>
                    <a:pt x="55182" y="17550"/>
                    <a:pt x="55190" y="17527"/>
                    <a:pt x="55190" y="17527"/>
                  </a:cubicBezTo>
                  <a:cubicBezTo>
                    <a:pt x="51832" y="15996"/>
                    <a:pt x="48268" y="15542"/>
                    <a:pt x="45217" y="15542"/>
                  </a:cubicBezTo>
                  <a:cubicBezTo>
                    <a:pt x="40752" y="15542"/>
                    <a:pt x="37389" y="16516"/>
                    <a:pt x="37389" y="16516"/>
                  </a:cubicBezTo>
                  <a:cubicBezTo>
                    <a:pt x="37389" y="16516"/>
                    <a:pt x="34208" y="20286"/>
                    <a:pt x="31426" y="20286"/>
                  </a:cubicBezTo>
                  <a:cubicBezTo>
                    <a:pt x="30184" y="20286"/>
                    <a:pt x="29022" y="19535"/>
                    <a:pt x="28257" y="17364"/>
                  </a:cubicBezTo>
                  <a:cubicBezTo>
                    <a:pt x="28024" y="16710"/>
                    <a:pt x="27831" y="15923"/>
                    <a:pt x="27682" y="14991"/>
                  </a:cubicBezTo>
                  <a:cubicBezTo>
                    <a:pt x="25926" y="4045"/>
                    <a:pt x="19501" y="0"/>
                    <a:pt x="19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671;p61"/>
            <p:cNvSpPr/>
            <p:nvPr/>
          </p:nvSpPr>
          <p:spPr>
            <a:xfrm rot="7985726">
              <a:off x="7013702" y="1631798"/>
              <a:ext cx="263419" cy="500014"/>
            </a:xfrm>
            <a:custGeom>
              <a:avLst/>
              <a:gdLst/>
              <a:ahLst/>
              <a:cxnLst/>
              <a:rect l="l" t="t" r="r" b="b"/>
              <a:pathLst>
                <a:path w="10537" h="20001" extrusionOk="0">
                  <a:moveTo>
                    <a:pt x="3673" y="0"/>
                  </a:moveTo>
                  <a:cubicBezTo>
                    <a:pt x="2018" y="0"/>
                    <a:pt x="798" y="3155"/>
                    <a:pt x="1" y="6214"/>
                  </a:cubicBezTo>
                  <a:cubicBezTo>
                    <a:pt x="1670" y="15609"/>
                    <a:pt x="10536" y="20000"/>
                    <a:pt x="10536" y="20000"/>
                  </a:cubicBezTo>
                  <a:cubicBezTo>
                    <a:pt x="10536" y="20000"/>
                    <a:pt x="8867" y="3952"/>
                    <a:pt x="4860" y="519"/>
                  </a:cubicBezTo>
                  <a:cubicBezTo>
                    <a:pt x="4442" y="161"/>
                    <a:pt x="4047" y="0"/>
                    <a:pt x="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672;p61"/>
            <p:cNvSpPr/>
            <p:nvPr/>
          </p:nvSpPr>
          <p:spPr>
            <a:xfrm rot="7985726">
              <a:off x="7013349" y="2337648"/>
              <a:ext cx="484189" cy="211995"/>
            </a:xfrm>
            <a:custGeom>
              <a:avLst/>
              <a:gdLst/>
              <a:ahLst/>
              <a:cxnLst/>
              <a:rect l="l" t="t" r="r" b="b"/>
              <a:pathLst>
                <a:path w="19368" h="8480" extrusionOk="0">
                  <a:moveTo>
                    <a:pt x="19368" y="0"/>
                  </a:moveTo>
                  <a:cubicBezTo>
                    <a:pt x="11076" y="593"/>
                    <a:pt x="1" y="4852"/>
                    <a:pt x="1" y="4852"/>
                  </a:cubicBezTo>
                  <a:lnTo>
                    <a:pt x="7372" y="8479"/>
                  </a:lnTo>
                  <a:lnTo>
                    <a:pt x="7377" y="8479"/>
                  </a:lnTo>
                  <a:cubicBezTo>
                    <a:pt x="16372" y="7122"/>
                    <a:pt x="19090" y="712"/>
                    <a:pt x="19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673;p61"/>
            <p:cNvSpPr/>
            <p:nvPr/>
          </p:nvSpPr>
          <p:spPr>
            <a:xfrm rot="7985726">
              <a:off x="7715197" y="1964927"/>
              <a:ext cx="218920" cy="543363"/>
            </a:xfrm>
            <a:custGeom>
              <a:avLst/>
              <a:gdLst/>
              <a:ahLst/>
              <a:cxnLst/>
              <a:rect l="l" t="t" r="r" b="b"/>
              <a:pathLst>
                <a:path w="8757" h="21735" extrusionOk="0">
                  <a:moveTo>
                    <a:pt x="0" y="0"/>
                  </a:moveTo>
                  <a:cubicBezTo>
                    <a:pt x="0" y="1"/>
                    <a:pt x="5585" y="15809"/>
                    <a:pt x="5703" y="20831"/>
                  </a:cubicBezTo>
                  <a:cubicBezTo>
                    <a:pt x="5716" y="21460"/>
                    <a:pt x="5834" y="21735"/>
                    <a:pt x="6030" y="21735"/>
                  </a:cubicBezTo>
                  <a:cubicBezTo>
                    <a:pt x="6553" y="21735"/>
                    <a:pt x="7628" y="19783"/>
                    <a:pt x="8756" y="17364"/>
                  </a:cubicBezTo>
                  <a:cubicBezTo>
                    <a:pt x="8523" y="16710"/>
                    <a:pt x="8330" y="15923"/>
                    <a:pt x="8181" y="14991"/>
                  </a:cubicBezTo>
                  <a:cubicBezTo>
                    <a:pt x="6425" y="404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674;p61"/>
            <p:cNvSpPr/>
            <p:nvPr/>
          </p:nvSpPr>
          <p:spPr>
            <a:xfrm rot="7985726">
              <a:off x="7131747" y="1738189"/>
              <a:ext cx="955803" cy="268319"/>
            </a:xfrm>
            <a:custGeom>
              <a:avLst/>
              <a:gdLst/>
              <a:ahLst/>
              <a:cxnLst/>
              <a:rect l="l" t="t" r="r" b="b"/>
              <a:pathLst>
                <a:path w="38233" h="10733" extrusionOk="0">
                  <a:moveTo>
                    <a:pt x="21356" y="0"/>
                  </a:moveTo>
                  <a:cubicBezTo>
                    <a:pt x="20235" y="434"/>
                    <a:pt x="18478" y="783"/>
                    <a:pt x="15825" y="985"/>
                  </a:cubicBezTo>
                  <a:cubicBezTo>
                    <a:pt x="3210" y="1932"/>
                    <a:pt x="1" y="10733"/>
                    <a:pt x="1" y="10733"/>
                  </a:cubicBezTo>
                  <a:cubicBezTo>
                    <a:pt x="1" y="10733"/>
                    <a:pt x="15230" y="6003"/>
                    <a:pt x="28561" y="6003"/>
                  </a:cubicBezTo>
                  <a:cubicBezTo>
                    <a:pt x="29468" y="6003"/>
                    <a:pt x="30366" y="6025"/>
                    <a:pt x="31249" y="6072"/>
                  </a:cubicBezTo>
                  <a:cubicBezTo>
                    <a:pt x="31700" y="6096"/>
                    <a:pt x="32097" y="6107"/>
                    <a:pt x="32443" y="6107"/>
                  </a:cubicBezTo>
                  <a:cubicBezTo>
                    <a:pt x="38233" y="6107"/>
                    <a:pt x="29837" y="2856"/>
                    <a:pt x="21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675;p61"/>
            <p:cNvSpPr/>
            <p:nvPr/>
          </p:nvSpPr>
          <p:spPr>
            <a:xfrm flipH="1">
              <a:off x="6955624" y="2163499"/>
              <a:ext cx="25106" cy="12145"/>
            </a:xfrm>
            <a:custGeom>
              <a:avLst/>
              <a:gdLst/>
              <a:ahLst/>
              <a:cxnLst/>
              <a:rect l="l" t="t" r="r" b="b"/>
              <a:pathLst>
                <a:path w="769" h="372" extrusionOk="0">
                  <a:moveTo>
                    <a:pt x="156" y="0"/>
                  </a:moveTo>
                  <a:cubicBezTo>
                    <a:pt x="34" y="0"/>
                    <a:pt x="0" y="198"/>
                    <a:pt x="125" y="217"/>
                  </a:cubicBezTo>
                  <a:cubicBezTo>
                    <a:pt x="216" y="236"/>
                    <a:pt x="308" y="259"/>
                    <a:pt x="392" y="293"/>
                  </a:cubicBezTo>
                  <a:cubicBezTo>
                    <a:pt x="462" y="323"/>
                    <a:pt x="530" y="371"/>
                    <a:pt x="603" y="371"/>
                  </a:cubicBezTo>
                  <a:cubicBezTo>
                    <a:pt x="621" y="371"/>
                    <a:pt x="639" y="368"/>
                    <a:pt x="658" y="362"/>
                  </a:cubicBezTo>
                  <a:cubicBezTo>
                    <a:pt x="723" y="343"/>
                    <a:pt x="768" y="278"/>
                    <a:pt x="746" y="209"/>
                  </a:cubicBezTo>
                  <a:cubicBezTo>
                    <a:pt x="684" y="11"/>
                    <a:pt x="330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676;p61"/>
            <p:cNvSpPr/>
            <p:nvPr/>
          </p:nvSpPr>
          <p:spPr>
            <a:xfrm flipH="1">
              <a:off x="7106815" y="1510418"/>
              <a:ext cx="481387" cy="590691"/>
            </a:xfrm>
            <a:custGeom>
              <a:avLst/>
              <a:gdLst/>
              <a:ahLst/>
              <a:cxnLst/>
              <a:rect l="l" t="t" r="r" b="b"/>
              <a:pathLst>
                <a:path w="14745" h="18093" extrusionOk="0">
                  <a:moveTo>
                    <a:pt x="6241" y="0"/>
                  </a:moveTo>
                  <a:cubicBezTo>
                    <a:pt x="4617" y="0"/>
                    <a:pt x="2764" y="1908"/>
                    <a:pt x="2164" y="3166"/>
                  </a:cubicBezTo>
                  <a:cubicBezTo>
                    <a:pt x="1042" y="5522"/>
                    <a:pt x="840" y="8264"/>
                    <a:pt x="711" y="10834"/>
                  </a:cubicBezTo>
                  <a:cubicBezTo>
                    <a:pt x="632" y="12469"/>
                    <a:pt x="612" y="14119"/>
                    <a:pt x="726" y="15754"/>
                  </a:cubicBezTo>
                  <a:cubicBezTo>
                    <a:pt x="726" y="15754"/>
                    <a:pt x="0" y="17799"/>
                    <a:pt x="1939" y="18043"/>
                  </a:cubicBezTo>
                  <a:cubicBezTo>
                    <a:pt x="2209" y="18077"/>
                    <a:pt x="2478" y="18093"/>
                    <a:pt x="2747" y="18093"/>
                  </a:cubicBezTo>
                  <a:cubicBezTo>
                    <a:pt x="5267" y="18093"/>
                    <a:pt x="7707" y="16668"/>
                    <a:pt x="9638" y="15184"/>
                  </a:cubicBezTo>
                  <a:cubicBezTo>
                    <a:pt x="11779" y="13541"/>
                    <a:pt x="13527" y="11317"/>
                    <a:pt x="14155" y="8655"/>
                  </a:cubicBezTo>
                  <a:cubicBezTo>
                    <a:pt x="14626" y="6663"/>
                    <a:pt x="14745" y="3648"/>
                    <a:pt x="12418" y="2770"/>
                  </a:cubicBezTo>
                  <a:cubicBezTo>
                    <a:pt x="12255" y="2709"/>
                    <a:pt x="11950" y="2642"/>
                    <a:pt x="11542" y="2642"/>
                  </a:cubicBezTo>
                  <a:cubicBezTo>
                    <a:pt x="10793" y="2642"/>
                    <a:pt x="9696" y="2870"/>
                    <a:pt x="8498" y="3792"/>
                  </a:cubicBezTo>
                  <a:cubicBezTo>
                    <a:pt x="8570" y="2854"/>
                    <a:pt x="8433" y="1717"/>
                    <a:pt x="7886" y="930"/>
                  </a:cubicBezTo>
                  <a:cubicBezTo>
                    <a:pt x="7421" y="266"/>
                    <a:pt x="6847" y="0"/>
                    <a:pt x="6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677;p61"/>
            <p:cNvSpPr/>
            <p:nvPr/>
          </p:nvSpPr>
          <p:spPr>
            <a:xfrm flipH="1">
              <a:off x="6888436" y="2043193"/>
              <a:ext cx="617005" cy="449425"/>
            </a:xfrm>
            <a:custGeom>
              <a:avLst/>
              <a:gdLst/>
              <a:ahLst/>
              <a:cxnLst/>
              <a:rect l="l" t="t" r="r" b="b"/>
              <a:pathLst>
                <a:path w="18899" h="13766" extrusionOk="0">
                  <a:moveTo>
                    <a:pt x="4424" y="0"/>
                  </a:moveTo>
                  <a:cubicBezTo>
                    <a:pt x="4372" y="0"/>
                    <a:pt x="4319" y="1"/>
                    <a:pt x="4267" y="1"/>
                  </a:cubicBezTo>
                  <a:cubicBezTo>
                    <a:pt x="2050" y="13"/>
                    <a:pt x="1" y="20"/>
                    <a:pt x="1" y="20"/>
                  </a:cubicBezTo>
                  <a:cubicBezTo>
                    <a:pt x="1" y="20"/>
                    <a:pt x="3624" y="13129"/>
                    <a:pt x="10920" y="13733"/>
                  </a:cubicBezTo>
                  <a:cubicBezTo>
                    <a:pt x="11180" y="13755"/>
                    <a:pt x="11423" y="13765"/>
                    <a:pt x="11651" y="13765"/>
                  </a:cubicBezTo>
                  <a:cubicBezTo>
                    <a:pt x="16959" y="13765"/>
                    <a:pt x="13852" y="8145"/>
                    <a:pt x="13852" y="8145"/>
                  </a:cubicBezTo>
                  <a:lnTo>
                    <a:pt x="13852" y="8145"/>
                  </a:lnTo>
                  <a:cubicBezTo>
                    <a:pt x="13852" y="8145"/>
                    <a:pt x="14347" y="8240"/>
                    <a:pt x="15005" y="8240"/>
                  </a:cubicBezTo>
                  <a:cubicBezTo>
                    <a:pt x="16216" y="8240"/>
                    <a:pt x="17979" y="7918"/>
                    <a:pt x="18236" y="6088"/>
                  </a:cubicBezTo>
                  <a:cubicBezTo>
                    <a:pt x="18899" y="1327"/>
                    <a:pt x="10569" y="0"/>
                    <a:pt x="4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678;p61"/>
            <p:cNvSpPr/>
            <p:nvPr/>
          </p:nvSpPr>
          <p:spPr>
            <a:xfrm flipH="1">
              <a:off x="7393166" y="2107672"/>
              <a:ext cx="527094" cy="501204"/>
            </a:xfrm>
            <a:custGeom>
              <a:avLst/>
              <a:gdLst/>
              <a:ahLst/>
              <a:cxnLst/>
              <a:rect l="l" t="t" r="r" b="b"/>
              <a:pathLst>
                <a:path w="16145" h="15352" extrusionOk="0">
                  <a:moveTo>
                    <a:pt x="12593" y="0"/>
                  </a:moveTo>
                  <a:cubicBezTo>
                    <a:pt x="12287" y="0"/>
                    <a:pt x="12091" y="98"/>
                    <a:pt x="12091" y="98"/>
                  </a:cubicBezTo>
                  <a:cubicBezTo>
                    <a:pt x="10418" y="680"/>
                    <a:pt x="8783" y="1410"/>
                    <a:pt x="7209" y="2216"/>
                  </a:cubicBezTo>
                  <a:cubicBezTo>
                    <a:pt x="7149" y="2246"/>
                    <a:pt x="7084" y="2281"/>
                    <a:pt x="7019" y="2311"/>
                  </a:cubicBezTo>
                  <a:lnTo>
                    <a:pt x="7019" y="2314"/>
                  </a:lnTo>
                  <a:cubicBezTo>
                    <a:pt x="7012" y="2319"/>
                    <a:pt x="7000" y="2323"/>
                    <a:pt x="6986" y="2330"/>
                  </a:cubicBezTo>
                  <a:cubicBezTo>
                    <a:pt x="4659" y="3509"/>
                    <a:pt x="1613" y="4897"/>
                    <a:pt x="716" y="7512"/>
                  </a:cubicBezTo>
                  <a:cubicBezTo>
                    <a:pt x="1" y="9603"/>
                    <a:pt x="853" y="12497"/>
                    <a:pt x="3252" y="13013"/>
                  </a:cubicBezTo>
                  <a:cubicBezTo>
                    <a:pt x="3500" y="13067"/>
                    <a:pt x="3758" y="13092"/>
                    <a:pt x="4020" y="13092"/>
                  </a:cubicBezTo>
                  <a:cubicBezTo>
                    <a:pt x="4787" y="13092"/>
                    <a:pt x="5583" y="12876"/>
                    <a:pt x="6233" y="12516"/>
                  </a:cubicBezTo>
                  <a:cubicBezTo>
                    <a:pt x="6233" y="12516"/>
                    <a:pt x="6653" y="15351"/>
                    <a:pt x="10481" y="15351"/>
                  </a:cubicBezTo>
                  <a:cubicBezTo>
                    <a:pt x="10556" y="15351"/>
                    <a:pt x="10631" y="15350"/>
                    <a:pt x="10708" y="15348"/>
                  </a:cubicBezTo>
                  <a:cubicBezTo>
                    <a:pt x="13924" y="15257"/>
                    <a:pt x="16144" y="10321"/>
                    <a:pt x="15692" y="5554"/>
                  </a:cubicBezTo>
                  <a:cubicBezTo>
                    <a:pt x="15574" y="4345"/>
                    <a:pt x="15285" y="3147"/>
                    <a:pt x="14802" y="2041"/>
                  </a:cubicBezTo>
                  <a:cubicBezTo>
                    <a:pt x="14037" y="311"/>
                    <a:pt x="13139" y="0"/>
                    <a:pt x="12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679;p61"/>
            <p:cNvSpPr/>
            <p:nvPr/>
          </p:nvSpPr>
          <p:spPr>
            <a:xfrm flipH="1">
              <a:off x="7426826" y="1705357"/>
              <a:ext cx="662320" cy="482138"/>
            </a:xfrm>
            <a:custGeom>
              <a:avLst/>
              <a:gdLst/>
              <a:ahLst/>
              <a:cxnLst/>
              <a:rect l="l" t="t" r="r" b="b"/>
              <a:pathLst>
                <a:path w="20287" h="14768" extrusionOk="0">
                  <a:moveTo>
                    <a:pt x="6939" y="1"/>
                  </a:moveTo>
                  <a:cubicBezTo>
                    <a:pt x="6231" y="1"/>
                    <a:pt x="5529" y="120"/>
                    <a:pt x="4847" y="407"/>
                  </a:cubicBezTo>
                  <a:cubicBezTo>
                    <a:pt x="3201" y="1103"/>
                    <a:pt x="2110" y="3346"/>
                    <a:pt x="3185" y="4958"/>
                  </a:cubicBezTo>
                  <a:cubicBezTo>
                    <a:pt x="3185" y="4958"/>
                    <a:pt x="0" y="5068"/>
                    <a:pt x="228" y="8539"/>
                  </a:cubicBezTo>
                  <a:cubicBezTo>
                    <a:pt x="413" y="11354"/>
                    <a:pt x="8241" y="14767"/>
                    <a:pt x="14406" y="14767"/>
                  </a:cubicBezTo>
                  <a:cubicBezTo>
                    <a:pt x="15835" y="14767"/>
                    <a:pt x="17175" y="14584"/>
                    <a:pt x="18310" y="14167"/>
                  </a:cubicBezTo>
                  <a:cubicBezTo>
                    <a:pt x="20287" y="10889"/>
                    <a:pt x="18820" y="10185"/>
                    <a:pt x="18820" y="10185"/>
                  </a:cubicBezTo>
                  <a:cubicBezTo>
                    <a:pt x="18798" y="10175"/>
                    <a:pt x="18779" y="10171"/>
                    <a:pt x="18760" y="10171"/>
                  </a:cubicBezTo>
                  <a:cubicBezTo>
                    <a:pt x="18625" y="10171"/>
                    <a:pt x="18563" y="10408"/>
                    <a:pt x="18492" y="10408"/>
                  </a:cubicBezTo>
                  <a:cubicBezTo>
                    <a:pt x="18474" y="10408"/>
                    <a:pt x="18456" y="10392"/>
                    <a:pt x="18436" y="10353"/>
                  </a:cubicBezTo>
                  <a:cubicBezTo>
                    <a:pt x="17892" y="9285"/>
                    <a:pt x="17036" y="6767"/>
                    <a:pt x="16356" y="5779"/>
                  </a:cubicBezTo>
                  <a:cubicBezTo>
                    <a:pt x="14896" y="3669"/>
                    <a:pt x="12972" y="1699"/>
                    <a:pt x="10520" y="780"/>
                  </a:cubicBezTo>
                  <a:cubicBezTo>
                    <a:pt x="9356" y="342"/>
                    <a:pt x="8139" y="1"/>
                    <a:pt x="6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680;p61"/>
            <p:cNvSpPr/>
            <p:nvPr/>
          </p:nvSpPr>
          <p:spPr>
            <a:xfrm flipH="1">
              <a:off x="7835279" y="2296995"/>
              <a:ext cx="23408" cy="21515"/>
            </a:xfrm>
            <a:custGeom>
              <a:avLst/>
              <a:gdLst/>
              <a:ahLst/>
              <a:cxnLst/>
              <a:rect l="l" t="t" r="r" b="b"/>
              <a:pathLst>
                <a:path w="717" h="659" extrusionOk="0">
                  <a:moveTo>
                    <a:pt x="606" y="0"/>
                  </a:moveTo>
                  <a:cubicBezTo>
                    <a:pt x="600" y="0"/>
                    <a:pt x="593" y="1"/>
                    <a:pt x="587" y="2"/>
                  </a:cubicBezTo>
                  <a:cubicBezTo>
                    <a:pt x="476" y="25"/>
                    <a:pt x="381" y="151"/>
                    <a:pt x="305" y="230"/>
                  </a:cubicBezTo>
                  <a:cubicBezTo>
                    <a:pt x="218" y="325"/>
                    <a:pt x="130" y="421"/>
                    <a:pt x="50" y="523"/>
                  </a:cubicBezTo>
                  <a:cubicBezTo>
                    <a:pt x="1" y="581"/>
                    <a:pt x="49" y="659"/>
                    <a:pt x="107" y="659"/>
                  </a:cubicBezTo>
                  <a:cubicBezTo>
                    <a:pt x="125" y="659"/>
                    <a:pt x="143" y="651"/>
                    <a:pt x="160" y="633"/>
                  </a:cubicBezTo>
                  <a:cubicBezTo>
                    <a:pt x="244" y="546"/>
                    <a:pt x="336" y="458"/>
                    <a:pt x="427" y="379"/>
                  </a:cubicBezTo>
                  <a:cubicBezTo>
                    <a:pt x="506" y="307"/>
                    <a:pt x="643" y="234"/>
                    <a:pt x="685" y="135"/>
                  </a:cubicBezTo>
                  <a:cubicBezTo>
                    <a:pt x="717" y="69"/>
                    <a:pt x="674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681;p61"/>
            <p:cNvSpPr/>
            <p:nvPr/>
          </p:nvSpPr>
          <p:spPr>
            <a:xfrm flipH="1">
              <a:off x="7824178" y="2319423"/>
              <a:ext cx="19327" cy="18348"/>
            </a:xfrm>
            <a:custGeom>
              <a:avLst/>
              <a:gdLst/>
              <a:ahLst/>
              <a:cxnLst/>
              <a:rect l="l" t="t" r="r" b="b"/>
              <a:pathLst>
                <a:path w="592" h="562" extrusionOk="0">
                  <a:moveTo>
                    <a:pt x="490" y="0"/>
                  </a:moveTo>
                  <a:cubicBezTo>
                    <a:pt x="482" y="0"/>
                    <a:pt x="475" y="1"/>
                    <a:pt x="467" y="3"/>
                  </a:cubicBezTo>
                  <a:cubicBezTo>
                    <a:pt x="373" y="26"/>
                    <a:pt x="304" y="136"/>
                    <a:pt x="243" y="205"/>
                  </a:cubicBezTo>
                  <a:cubicBezTo>
                    <a:pt x="175" y="285"/>
                    <a:pt x="110" y="361"/>
                    <a:pt x="41" y="441"/>
                  </a:cubicBezTo>
                  <a:cubicBezTo>
                    <a:pt x="1" y="491"/>
                    <a:pt x="35" y="561"/>
                    <a:pt x="89" y="561"/>
                  </a:cubicBezTo>
                  <a:cubicBezTo>
                    <a:pt x="100" y="561"/>
                    <a:pt x="112" y="558"/>
                    <a:pt x="125" y="550"/>
                  </a:cubicBezTo>
                  <a:cubicBezTo>
                    <a:pt x="220" y="494"/>
                    <a:pt x="311" y="433"/>
                    <a:pt x="395" y="357"/>
                  </a:cubicBezTo>
                  <a:cubicBezTo>
                    <a:pt x="475" y="289"/>
                    <a:pt x="578" y="205"/>
                    <a:pt x="589" y="94"/>
                  </a:cubicBezTo>
                  <a:cubicBezTo>
                    <a:pt x="592" y="39"/>
                    <a:pt x="538" y="0"/>
                    <a:pt x="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682;p61"/>
            <p:cNvSpPr/>
            <p:nvPr/>
          </p:nvSpPr>
          <p:spPr>
            <a:xfrm flipH="1">
              <a:off x="7767045" y="2251125"/>
              <a:ext cx="23474" cy="15312"/>
            </a:xfrm>
            <a:custGeom>
              <a:avLst/>
              <a:gdLst/>
              <a:ahLst/>
              <a:cxnLst/>
              <a:rect l="l" t="t" r="r" b="b"/>
              <a:pathLst>
                <a:path w="719" h="469" extrusionOk="0">
                  <a:moveTo>
                    <a:pt x="635" y="1"/>
                  </a:moveTo>
                  <a:cubicBezTo>
                    <a:pt x="418" y="1"/>
                    <a:pt x="206" y="202"/>
                    <a:pt x="57" y="343"/>
                  </a:cubicBezTo>
                  <a:cubicBezTo>
                    <a:pt x="1" y="396"/>
                    <a:pt x="53" y="468"/>
                    <a:pt x="115" y="468"/>
                  </a:cubicBezTo>
                  <a:cubicBezTo>
                    <a:pt x="133" y="468"/>
                    <a:pt x="151" y="462"/>
                    <a:pt x="167" y="449"/>
                  </a:cubicBezTo>
                  <a:cubicBezTo>
                    <a:pt x="251" y="380"/>
                    <a:pt x="343" y="320"/>
                    <a:pt x="438" y="266"/>
                  </a:cubicBezTo>
                  <a:cubicBezTo>
                    <a:pt x="521" y="221"/>
                    <a:pt x="612" y="187"/>
                    <a:pt x="680" y="115"/>
                  </a:cubicBezTo>
                  <a:cubicBezTo>
                    <a:pt x="719" y="73"/>
                    <a:pt x="692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683;p61"/>
            <p:cNvSpPr/>
            <p:nvPr/>
          </p:nvSpPr>
          <p:spPr>
            <a:xfrm flipH="1">
              <a:off x="7769167" y="2274468"/>
              <a:ext cx="24029" cy="16977"/>
            </a:xfrm>
            <a:custGeom>
              <a:avLst/>
              <a:gdLst/>
              <a:ahLst/>
              <a:cxnLst/>
              <a:rect l="l" t="t" r="r" b="b"/>
              <a:pathLst>
                <a:path w="736" h="520" extrusionOk="0">
                  <a:moveTo>
                    <a:pt x="586" y="1"/>
                  </a:moveTo>
                  <a:cubicBezTo>
                    <a:pt x="380" y="1"/>
                    <a:pt x="202" y="215"/>
                    <a:pt x="67" y="346"/>
                  </a:cubicBezTo>
                  <a:cubicBezTo>
                    <a:pt x="0" y="416"/>
                    <a:pt x="60" y="520"/>
                    <a:pt x="139" y="520"/>
                  </a:cubicBezTo>
                  <a:cubicBezTo>
                    <a:pt x="155" y="520"/>
                    <a:pt x="172" y="515"/>
                    <a:pt x="188" y="506"/>
                  </a:cubicBezTo>
                  <a:cubicBezTo>
                    <a:pt x="276" y="457"/>
                    <a:pt x="371" y="415"/>
                    <a:pt x="462" y="369"/>
                  </a:cubicBezTo>
                  <a:cubicBezTo>
                    <a:pt x="550" y="327"/>
                    <a:pt x="660" y="290"/>
                    <a:pt x="706" y="194"/>
                  </a:cubicBezTo>
                  <a:cubicBezTo>
                    <a:pt x="736" y="130"/>
                    <a:pt x="717" y="16"/>
                    <a:pt x="630" y="4"/>
                  </a:cubicBezTo>
                  <a:cubicBezTo>
                    <a:pt x="615" y="2"/>
                    <a:pt x="601" y="1"/>
                    <a:pt x="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684;p61"/>
            <p:cNvSpPr/>
            <p:nvPr/>
          </p:nvSpPr>
          <p:spPr>
            <a:xfrm flipH="1">
              <a:off x="7777264" y="2317269"/>
              <a:ext cx="23539" cy="18250"/>
            </a:xfrm>
            <a:custGeom>
              <a:avLst/>
              <a:gdLst/>
              <a:ahLst/>
              <a:cxnLst/>
              <a:rect l="l" t="t" r="r" b="b"/>
              <a:pathLst>
                <a:path w="721" h="559" extrusionOk="0">
                  <a:moveTo>
                    <a:pt x="605" y="0"/>
                  </a:moveTo>
                  <a:cubicBezTo>
                    <a:pt x="602" y="0"/>
                    <a:pt x="599" y="0"/>
                    <a:pt x="597" y="1"/>
                  </a:cubicBezTo>
                  <a:cubicBezTo>
                    <a:pt x="482" y="16"/>
                    <a:pt x="410" y="96"/>
                    <a:pt x="326" y="168"/>
                  </a:cubicBezTo>
                  <a:cubicBezTo>
                    <a:pt x="239" y="244"/>
                    <a:pt x="151" y="320"/>
                    <a:pt x="65" y="397"/>
                  </a:cubicBezTo>
                  <a:cubicBezTo>
                    <a:pt x="1" y="456"/>
                    <a:pt x="61" y="558"/>
                    <a:pt x="134" y="558"/>
                  </a:cubicBezTo>
                  <a:cubicBezTo>
                    <a:pt x="148" y="558"/>
                    <a:pt x="164" y="554"/>
                    <a:pt x="179" y="544"/>
                  </a:cubicBezTo>
                  <a:cubicBezTo>
                    <a:pt x="274" y="480"/>
                    <a:pt x="372" y="416"/>
                    <a:pt x="467" y="351"/>
                  </a:cubicBezTo>
                  <a:cubicBezTo>
                    <a:pt x="558" y="290"/>
                    <a:pt x="658" y="240"/>
                    <a:pt x="699" y="134"/>
                  </a:cubicBezTo>
                  <a:cubicBezTo>
                    <a:pt x="721" y="79"/>
                    <a:pt x="666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685;p61"/>
            <p:cNvSpPr/>
            <p:nvPr/>
          </p:nvSpPr>
          <p:spPr>
            <a:xfrm flipH="1">
              <a:off x="7754280" y="2358535"/>
              <a:ext cx="23343" cy="20666"/>
            </a:xfrm>
            <a:custGeom>
              <a:avLst/>
              <a:gdLst/>
              <a:ahLst/>
              <a:cxnLst/>
              <a:rect l="l" t="t" r="r" b="b"/>
              <a:pathLst>
                <a:path w="715" h="633" extrusionOk="0">
                  <a:moveTo>
                    <a:pt x="591" y="1"/>
                  </a:moveTo>
                  <a:cubicBezTo>
                    <a:pt x="580" y="1"/>
                    <a:pt x="568" y="3"/>
                    <a:pt x="555" y="7"/>
                  </a:cubicBezTo>
                  <a:cubicBezTo>
                    <a:pt x="445" y="45"/>
                    <a:pt x="373" y="136"/>
                    <a:pt x="294" y="216"/>
                  </a:cubicBezTo>
                  <a:cubicBezTo>
                    <a:pt x="210" y="300"/>
                    <a:pt x="130" y="387"/>
                    <a:pt x="54" y="478"/>
                  </a:cubicBezTo>
                  <a:cubicBezTo>
                    <a:pt x="1" y="534"/>
                    <a:pt x="47" y="633"/>
                    <a:pt x="113" y="633"/>
                  </a:cubicBezTo>
                  <a:cubicBezTo>
                    <a:pt x="128" y="633"/>
                    <a:pt x="144" y="627"/>
                    <a:pt x="160" y="615"/>
                  </a:cubicBezTo>
                  <a:cubicBezTo>
                    <a:pt x="252" y="547"/>
                    <a:pt x="346" y="482"/>
                    <a:pt x="434" y="410"/>
                  </a:cubicBezTo>
                  <a:cubicBezTo>
                    <a:pt x="522" y="342"/>
                    <a:pt x="636" y="273"/>
                    <a:pt x="681" y="170"/>
                  </a:cubicBezTo>
                  <a:cubicBezTo>
                    <a:pt x="714" y="100"/>
                    <a:pt x="672" y="1"/>
                    <a:pt x="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686;p61"/>
            <p:cNvSpPr/>
            <p:nvPr/>
          </p:nvSpPr>
          <p:spPr>
            <a:xfrm flipH="1">
              <a:off x="7720947" y="2396863"/>
              <a:ext cx="22723" cy="21384"/>
            </a:xfrm>
            <a:custGeom>
              <a:avLst/>
              <a:gdLst/>
              <a:ahLst/>
              <a:cxnLst/>
              <a:rect l="l" t="t" r="r" b="b"/>
              <a:pathLst>
                <a:path w="696" h="655" extrusionOk="0">
                  <a:moveTo>
                    <a:pt x="561" y="0"/>
                  </a:moveTo>
                  <a:cubicBezTo>
                    <a:pt x="552" y="0"/>
                    <a:pt x="543" y="1"/>
                    <a:pt x="535" y="3"/>
                  </a:cubicBezTo>
                  <a:cubicBezTo>
                    <a:pt x="398" y="31"/>
                    <a:pt x="317" y="152"/>
                    <a:pt x="226" y="254"/>
                  </a:cubicBezTo>
                  <a:cubicBezTo>
                    <a:pt x="143" y="350"/>
                    <a:pt x="56" y="452"/>
                    <a:pt x="14" y="574"/>
                  </a:cubicBezTo>
                  <a:cubicBezTo>
                    <a:pt x="0" y="610"/>
                    <a:pt x="35" y="654"/>
                    <a:pt x="74" y="654"/>
                  </a:cubicBezTo>
                  <a:cubicBezTo>
                    <a:pt x="81" y="654"/>
                    <a:pt x="87" y="653"/>
                    <a:pt x="94" y="650"/>
                  </a:cubicBezTo>
                  <a:cubicBezTo>
                    <a:pt x="208" y="601"/>
                    <a:pt x="306" y="513"/>
                    <a:pt x="401" y="429"/>
                  </a:cubicBezTo>
                  <a:cubicBezTo>
                    <a:pt x="454" y="388"/>
                    <a:pt x="505" y="346"/>
                    <a:pt x="557" y="304"/>
                  </a:cubicBezTo>
                  <a:cubicBezTo>
                    <a:pt x="619" y="254"/>
                    <a:pt x="645" y="213"/>
                    <a:pt x="671" y="137"/>
                  </a:cubicBezTo>
                  <a:cubicBezTo>
                    <a:pt x="695" y="63"/>
                    <a:pt x="63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687;p61"/>
            <p:cNvSpPr/>
            <p:nvPr/>
          </p:nvSpPr>
          <p:spPr>
            <a:xfrm flipH="1">
              <a:off x="7707333" y="2360853"/>
              <a:ext cx="22429" cy="20699"/>
            </a:xfrm>
            <a:custGeom>
              <a:avLst/>
              <a:gdLst/>
              <a:ahLst/>
              <a:cxnLst/>
              <a:rect l="l" t="t" r="r" b="b"/>
              <a:pathLst>
                <a:path w="687" h="634" extrusionOk="0">
                  <a:moveTo>
                    <a:pt x="588" y="0"/>
                  </a:moveTo>
                  <a:cubicBezTo>
                    <a:pt x="466" y="8"/>
                    <a:pt x="382" y="95"/>
                    <a:pt x="298" y="179"/>
                  </a:cubicBezTo>
                  <a:cubicBezTo>
                    <a:pt x="211" y="267"/>
                    <a:pt x="135" y="362"/>
                    <a:pt x="56" y="457"/>
                  </a:cubicBezTo>
                  <a:cubicBezTo>
                    <a:pt x="0" y="521"/>
                    <a:pt x="50" y="633"/>
                    <a:pt x="123" y="633"/>
                  </a:cubicBezTo>
                  <a:cubicBezTo>
                    <a:pt x="140" y="633"/>
                    <a:pt x="158" y="627"/>
                    <a:pt x="177" y="613"/>
                  </a:cubicBezTo>
                  <a:cubicBezTo>
                    <a:pt x="279" y="536"/>
                    <a:pt x="382" y="464"/>
                    <a:pt x="477" y="381"/>
                  </a:cubicBezTo>
                  <a:cubicBezTo>
                    <a:pt x="572" y="301"/>
                    <a:pt x="663" y="221"/>
                    <a:pt x="679" y="92"/>
                  </a:cubicBezTo>
                  <a:cubicBezTo>
                    <a:pt x="686" y="46"/>
                    <a:pt x="633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688;p61"/>
            <p:cNvSpPr/>
            <p:nvPr/>
          </p:nvSpPr>
          <p:spPr>
            <a:xfrm flipH="1">
              <a:off x="7722710" y="2223799"/>
              <a:ext cx="20992" cy="12896"/>
            </a:xfrm>
            <a:custGeom>
              <a:avLst/>
              <a:gdLst/>
              <a:ahLst/>
              <a:cxnLst/>
              <a:rect l="l" t="t" r="r" b="b"/>
              <a:pathLst>
                <a:path w="643" h="395" extrusionOk="0">
                  <a:moveTo>
                    <a:pt x="526" y="1"/>
                  </a:moveTo>
                  <a:cubicBezTo>
                    <a:pt x="445" y="1"/>
                    <a:pt x="374" y="42"/>
                    <a:pt x="304" y="85"/>
                  </a:cubicBezTo>
                  <a:cubicBezTo>
                    <a:pt x="220" y="134"/>
                    <a:pt x="132" y="184"/>
                    <a:pt x="60" y="248"/>
                  </a:cubicBezTo>
                  <a:cubicBezTo>
                    <a:pt x="0" y="308"/>
                    <a:pt x="55" y="394"/>
                    <a:pt x="127" y="394"/>
                  </a:cubicBezTo>
                  <a:cubicBezTo>
                    <a:pt x="132" y="394"/>
                    <a:pt x="138" y="394"/>
                    <a:pt x="144" y="393"/>
                  </a:cubicBezTo>
                  <a:cubicBezTo>
                    <a:pt x="235" y="373"/>
                    <a:pt x="323" y="328"/>
                    <a:pt x="406" y="290"/>
                  </a:cubicBezTo>
                  <a:cubicBezTo>
                    <a:pt x="483" y="252"/>
                    <a:pt x="581" y="210"/>
                    <a:pt x="620" y="131"/>
                  </a:cubicBezTo>
                  <a:cubicBezTo>
                    <a:pt x="642" y="85"/>
                    <a:pt x="627" y="12"/>
                    <a:pt x="569" y="5"/>
                  </a:cubicBezTo>
                  <a:cubicBezTo>
                    <a:pt x="554" y="2"/>
                    <a:pt x="540" y="1"/>
                    <a:pt x="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689;p61"/>
            <p:cNvSpPr/>
            <p:nvPr/>
          </p:nvSpPr>
          <p:spPr>
            <a:xfrm flipH="1">
              <a:off x="7809356" y="2414460"/>
              <a:ext cx="20894" cy="22102"/>
            </a:xfrm>
            <a:custGeom>
              <a:avLst/>
              <a:gdLst/>
              <a:ahLst/>
              <a:cxnLst/>
              <a:rect l="l" t="t" r="r" b="b"/>
              <a:pathLst>
                <a:path w="640" h="677" extrusionOk="0">
                  <a:moveTo>
                    <a:pt x="504" y="1"/>
                  </a:moveTo>
                  <a:cubicBezTo>
                    <a:pt x="481" y="1"/>
                    <a:pt x="457" y="9"/>
                    <a:pt x="437" y="27"/>
                  </a:cubicBezTo>
                  <a:cubicBezTo>
                    <a:pt x="354" y="103"/>
                    <a:pt x="267" y="176"/>
                    <a:pt x="191" y="263"/>
                  </a:cubicBezTo>
                  <a:cubicBezTo>
                    <a:pt x="114" y="343"/>
                    <a:pt x="0" y="431"/>
                    <a:pt x="12" y="548"/>
                  </a:cubicBezTo>
                  <a:cubicBezTo>
                    <a:pt x="15" y="631"/>
                    <a:pt x="70" y="676"/>
                    <a:pt x="143" y="676"/>
                  </a:cubicBezTo>
                  <a:cubicBezTo>
                    <a:pt x="153" y="676"/>
                    <a:pt x="164" y="675"/>
                    <a:pt x="175" y="673"/>
                  </a:cubicBezTo>
                  <a:cubicBezTo>
                    <a:pt x="290" y="659"/>
                    <a:pt x="354" y="522"/>
                    <a:pt x="415" y="434"/>
                  </a:cubicBezTo>
                  <a:cubicBezTo>
                    <a:pt x="483" y="343"/>
                    <a:pt x="533" y="245"/>
                    <a:pt x="593" y="149"/>
                  </a:cubicBezTo>
                  <a:cubicBezTo>
                    <a:pt x="639" y="75"/>
                    <a:pt x="573" y="1"/>
                    <a:pt x="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690;p61"/>
            <p:cNvSpPr/>
            <p:nvPr/>
          </p:nvSpPr>
          <p:spPr>
            <a:xfrm flipH="1">
              <a:off x="7826725" y="2400161"/>
              <a:ext cx="16063" cy="14169"/>
            </a:xfrm>
            <a:custGeom>
              <a:avLst/>
              <a:gdLst/>
              <a:ahLst/>
              <a:cxnLst/>
              <a:rect l="l" t="t" r="r" b="b"/>
              <a:pathLst>
                <a:path w="492" h="434" extrusionOk="0">
                  <a:moveTo>
                    <a:pt x="365" y="1"/>
                  </a:moveTo>
                  <a:cubicBezTo>
                    <a:pt x="344" y="1"/>
                    <a:pt x="323" y="8"/>
                    <a:pt x="305" y="25"/>
                  </a:cubicBezTo>
                  <a:cubicBezTo>
                    <a:pt x="256" y="74"/>
                    <a:pt x="198" y="120"/>
                    <a:pt x="145" y="165"/>
                  </a:cubicBezTo>
                  <a:cubicBezTo>
                    <a:pt x="88" y="211"/>
                    <a:pt x="0" y="260"/>
                    <a:pt x="8" y="340"/>
                  </a:cubicBezTo>
                  <a:cubicBezTo>
                    <a:pt x="12" y="386"/>
                    <a:pt x="35" y="412"/>
                    <a:pt x="77" y="427"/>
                  </a:cubicBezTo>
                  <a:cubicBezTo>
                    <a:pt x="89" y="432"/>
                    <a:pt x="101" y="434"/>
                    <a:pt x="112" y="434"/>
                  </a:cubicBezTo>
                  <a:cubicBezTo>
                    <a:pt x="182" y="434"/>
                    <a:pt x="248" y="363"/>
                    <a:pt x="293" y="318"/>
                  </a:cubicBezTo>
                  <a:cubicBezTo>
                    <a:pt x="351" y="256"/>
                    <a:pt x="396" y="195"/>
                    <a:pt x="445" y="130"/>
                  </a:cubicBezTo>
                  <a:cubicBezTo>
                    <a:pt x="492" y="68"/>
                    <a:pt x="429" y="1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691;p61"/>
            <p:cNvSpPr/>
            <p:nvPr/>
          </p:nvSpPr>
          <p:spPr>
            <a:xfrm flipH="1">
              <a:off x="7842428" y="2375642"/>
              <a:ext cx="16258" cy="9990"/>
            </a:xfrm>
            <a:custGeom>
              <a:avLst/>
              <a:gdLst/>
              <a:ahLst/>
              <a:cxnLst/>
              <a:rect l="l" t="t" r="r" b="b"/>
              <a:pathLst>
                <a:path w="498" h="306" extrusionOk="0">
                  <a:moveTo>
                    <a:pt x="408" y="0"/>
                  </a:moveTo>
                  <a:cubicBezTo>
                    <a:pt x="402" y="0"/>
                    <a:pt x="395" y="1"/>
                    <a:pt x="389" y="4"/>
                  </a:cubicBezTo>
                  <a:cubicBezTo>
                    <a:pt x="339" y="19"/>
                    <a:pt x="286" y="37"/>
                    <a:pt x="236" y="57"/>
                  </a:cubicBezTo>
                  <a:cubicBezTo>
                    <a:pt x="187" y="79"/>
                    <a:pt x="138" y="110"/>
                    <a:pt x="88" y="137"/>
                  </a:cubicBezTo>
                  <a:cubicBezTo>
                    <a:pt x="1" y="185"/>
                    <a:pt x="54" y="305"/>
                    <a:pt x="135" y="305"/>
                  </a:cubicBezTo>
                  <a:cubicBezTo>
                    <a:pt x="149" y="305"/>
                    <a:pt x="164" y="301"/>
                    <a:pt x="180" y="293"/>
                  </a:cubicBezTo>
                  <a:cubicBezTo>
                    <a:pt x="229" y="266"/>
                    <a:pt x="278" y="243"/>
                    <a:pt x="324" y="213"/>
                  </a:cubicBezTo>
                  <a:cubicBezTo>
                    <a:pt x="369" y="179"/>
                    <a:pt x="411" y="144"/>
                    <a:pt x="453" y="110"/>
                  </a:cubicBezTo>
                  <a:cubicBezTo>
                    <a:pt x="497" y="76"/>
                    <a:pt x="460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692;p61"/>
            <p:cNvSpPr/>
            <p:nvPr/>
          </p:nvSpPr>
          <p:spPr>
            <a:xfrm flipH="1">
              <a:off x="7762997" y="2417595"/>
              <a:ext cx="28567" cy="22984"/>
            </a:xfrm>
            <a:custGeom>
              <a:avLst/>
              <a:gdLst/>
              <a:ahLst/>
              <a:cxnLst/>
              <a:rect l="l" t="t" r="r" b="b"/>
              <a:pathLst>
                <a:path w="875" h="704" extrusionOk="0">
                  <a:moveTo>
                    <a:pt x="776" y="0"/>
                  </a:moveTo>
                  <a:cubicBezTo>
                    <a:pt x="757" y="0"/>
                    <a:pt x="738" y="8"/>
                    <a:pt x="721" y="26"/>
                  </a:cubicBezTo>
                  <a:cubicBezTo>
                    <a:pt x="621" y="126"/>
                    <a:pt x="503" y="228"/>
                    <a:pt x="386" y="308"/>
                  </a:cubicBezTo>
                  <a:cubicBezTo>
                    <a:pt x="329" y="349"/>
                    <a:pt x="287" y="399"/>
                    <a:pt x="233" y="445"/>
                  </a:cubicBezTo>
                  <a:cubicBezTo>
                    <a:pt x="184" y="491"/>
                    <a:pt x="124" y="528"/>
                    <a:pt x="66" y="574"/>
                  </a:cubicBezTo>
                  <a:cubicBezTo>
                    <a:pt x="1" y="625"/>
                    <a:pt x="72" y="704"/>
                    <a:pt x="134" y="704"/>
                  </a:cubicBezTo>
                  <a:cubicBezTo>
                    <a:pt x="137" y="704"/>
                    <a:pt x="139" y="704"/>
                    <a:pt x="142" y="703"/>
                  </a:cubicBezTo>
                  <a:cubicBezTo>
                    <a:pt x="291" y="681"/>
                    <a:pt x="461" y="616"/>
                    <a:pt x="572" y="517"/>
                  </a:cubicBezTo>
                  <a:cubicBezTo>
                    <a:pt x="698" y="399"/>
                    <a:pt x="781" y="277"/>
                    <a:pt x="849" y="126"/>
                  </a:cubicBezTo>
                  <a:cubicBezTo>
                    <a:pt x="875" y="66"/>
                    <a:pt x="829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693;p61"/>
            <p:cNvSpPr/>
            <p:nvPr/>
          </p:nvSpPr>
          <p:spPr>
            <a:xfrm flipH="1">
              <a:off x="7799105" y="2377471"/>
              <a:ext cx="20960" cy="16846"/>
            </a:xfrm>
            <a:custGeom>
              <a:avLst/>
              <a:gdLst/>
              <a:ahLst/>
              <a:cxnLst/>
              <a:rect l="l" t="t" r="r" b="b"/>
              <a:pathLst>
                <a:path w="642" h="516" extrusionOk="0">
                  <a:moveTo>
                    <a:pt x="511" y="1"/>
                  </a:moveTo>
                  <a:cubicBezTo>
                    <a:pt x="495" y="1"/>
                    <a:pt x="478" y="4"/>
                    <a:pt x="460" y="12"/>
                  </a:cubicBezTo>
                  <a:cubicBezTo>
                    <a:pt x="369" y="54"/>
                    <a:pt x="297" y="118"/>
                    <a:pt x="221" y="183"/>
                  </a:cubicBezTo>
                  <a:cubicBezTo>
                    <a:pt x="148" y="244"/>
                    <a:pt x="46" y="283"/>
                    <a:pt x="20" y="377"/>
                  </a:cubicBezTo>
                  <a:cubicBezTo>
                    <a:pt x="0" y="430"/>
                    <a:pt x="39" y="495"/>
                    <a:pt x="92" y="511"/>
                  </a:cubicBezTo>
                  <a:cubicBezTo>
                    <a:pt x="106" y="514"/>
                    <a:pt x="119" y="516"/>
                    <a:pt x="133" y="516"/>
                  </a:cubicBezTo>
                  <a:cubicBezTo>
                    <a:pt x="225" y="516"/>
                    <a:pt x="311" y="446"/>
                    <a:pt x="384" y="397"/>
                  </a:cubicBezTo>
                  <a:cubicBezTo>
                    <a:pt x="479" y="332"/>
                    <a:pt x="559" y="263"/>
                    <a:pt x="604" y="157"/>
                  </a:cubicBezTo>
                  <a:cubicBezTo>
                    <a:pt x="642" y="79"/>
                    <a:pt x="587" y="1"/>
                    <a:pt x="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694;p61"/>
            <p:cNvSpPr/>
            <p:nvPr/>
          </p:nvSpPr>
          <p:spPr>
            <a:xfrm flipH="1">
              <a:off x="7793849" y="2468884"/>
              <a:ext cx="21711" cy="19915"/>
            </a:xfrm>
            <a:custGeom>
              <a:avLst/>
              <a:gdLst/>
              <a:ahLst/>
              <a:cxnLst/>
              <a:rect l="l" t="t" r="r" b="b"/>
              <a:pathLst>
                <a:path w="665" h="610" extrusionOk="0">
                  <a:moveTo>
                    <a:pt x="548" y="1"/>
                  </a:moveTo>
                  <a:cubicBezTo>
                    <a:pt x="443" y="1"/>
                    <a:pt x="358" y="111"/>
                    <a:pt x="280" y="182"/>
                  </a:cubicBezTo>
                  <a:cubicBezTo>
                    <a:pt x="235" y="224"/>
                    <a:pt x="185" y="266"/>
                    <a:pt x="143" y="311"/>
                  </a:cubicBezTo>
                  <a:cubicBezTo>
                    <a:pt x="98" y="357"/>
                    <a:pt x="68" y="421"/>
                    <a:pt x="33" y="478"/>
                  </a:cubicBezTo>
                  <a:cubicBezTo>
                    <a:pt x="0" y="527"/>
                    <a:pt x="45" y="609"/>
                    <a:pt x="102" y="609"/>
                  </a:cubicBezTo>
                  <a:cubicBezTo>
                    <a:pt x="111" y="609"/>
                    <a:pt x="120" y="607"/>
                    <a:pt x="129" y="603"/>
                  </a:cubicBezTo>
                  <a:cubicBezTo>
                    <a:pt x="189" y="580"/>
                    <a:pt x="257" y="558"/>
                    <a:pt x="311" y="524"/>
                  </a:cubicBezTo>
                  <a:cubicBezTo>
                    <a:pt x="364" y="486"/>
                    <a:pt x="413" y="429"/>
                    <a:pt x="459" y="380"/>
                  </a:cubicBezTo>
                  <a:cubicBezTo>
                    <a:pt x="524" y="299"/>
                    <a:pt x="664" y="166"/>
                    <a:pt x="626" y="52"/>
                  </a:cubicBezTo>
                  <a:cubicBezTo>
                    <a:pt x="619" y="29"/>
                    <a:pt x="600" y="6"/>
                    <a:pt x="573" y="3"/>
                  </a:cubicBezTo>
                  <a:cubicBezTo>
                    <a:pt x="565" y="1"/>
                    <a:pt x="55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95;p61"/>
            <p:cNvSpPr/>
            <p:nvPr/>
          </p:nvSpPr>
          <p:spPr>
            <a:xfrm flipH="1">
              <a:off x="7779549" y="2481486"/>
              <a:ext cx="19164" cy="20078"/>
            </a:xfrm>
            <a:custGeom>
              <a:avLst/>
              <a:gdLst/>
              <a:ahLst/>
              <a:cxnLst/>
              <a:rect l="l" t="t" r="r" b="b"/>
              <a:pathLst>
                <a:path w="587" h="615" extrusionOk="0">
                  <a:moveTo>
                    <a:pt x="482" y="1"/>
                  </a:moveTo>
                  <a:cubicBezTo>
                    <a:pt x="454" y="1"/>
                    <a:pt x="425" y="13"/>
                    <a:pt x="407" y="39"/>
                  </a:cubicBezTo>
                  <a:cubicBezTo>
                    <a:pt x="350" y="126"/>
                    <a:pt x="262" y="214"/>
                    <a:pt x="183" y="282"/>
                  </a:cubicBezTo>
                  <a:cubicBezTo>
                    <a:pt x="164" y="298"/>
                    <a:pt x="141" y="313"/>
                    <a:pt x="126" y="328"/>
                  </a:cubicBezTo>
                  <a:cubicBezTo>
                    <a:pt x="126" y="331"/>
                    <a:pt x="99" y="381"/>
                    <a:pt x="95" y="385"/>
                  </a:cubicBezTo>
                  <a:cubicBezTo>
                    <a:pt x="69" y="431"/>
                    <a:pt x="27" y="457"/>
                    <a:pt x="12" y="510"/>
                  </a:cubicBezTo>
                  <a:cubicBezTo>
                    <a:pt x="1" y="568"/>
                    <a:pt x="38" y="605"/>
                    <a:pt x="87" y="613"/>
                  </a:cubicBezTo>
                  <a:cubicBezTo>
                    <a:pt x="93" y="614"/>
                    <a:pt x="99" y="614"/>
                    <a:pt x="104" y="614"/>
                  </a:cubicBezTo>
                  <a:cubicBezTo>
                    <a:pt x="158" y="614"/>
                    <a:pt x="203" y="585"/>
                    <a:pt x="252" y="564"/>
                  </a:cubicBezTo>
                  <a:cubicBezTo>
                    <a:pt x="320" y="533"/>
                    <a:pt x="354" y="496"/>
                    <a:pt x="399" y="438"/>
                  </a:cubicBezTo>
                  <a:cubicBezTo>
                    <a:pt x="480" y="331"/>
                    <a:pt x="521" y="229"/>
                    <a:pt x="566" y="108"/>
                  </a:cubicBezTo>
                  <a:cubicBezTo>
                    <a:pt x="587" y="43"/>
                    <a:pt x="535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96;p61"/>
            <p:cNvSpPr/>
            <p:nvPr/>
          </p:nvSpPr>
          <p:spPr>
            <a:xfrm flipH="1">
              <a:off x="7715495" y="2444202"/>
              <a:ext cx="19686" cy="18087"/>
            </a:xfrm>
            <a:custGeom>
              <a:avLst/>
              <a:gdLst/>
              <a:ahLst/>
              <a:cxnLst/>
              <a:rect l="l" t="t" r="r" b="b"/>
              <a:pathLst>
                <a:path w="603" h="554" extrusionOk="0">
                  <a:moveTo>
                    <a:pt x="492" y="0"/>
                  </a:moveTo>
                  <a:cubicBezTo>
                    <a:pt x="483" y="0"/>
                    <a:pt x="474" y="2"/>
                    <a:pt x="464" y="6"/>
                  </a:cubicBezTo>
                  <a:cubicBezTo>
                    <a:pt x="354" y="52"/>
                    <a:pt x="259" y="105"/>
                    <a:pt x="168" y="185"/>
                  </a:cubicBezTo>
                  <a:cubicBezTo>
                    <a:pt x="103" y="246"/>
                    <a:pt x="1" y="383"/>
                    <a:pt x="8" y="478"/>
                  </a:cubicBezTo>
                  <a:cubicBezTo>
                    <a:pt x="8" y="517"/>
                    <a:pt x="39" y="553"/>
                    <a:pt x="79" y="553"/>
                  </a:cubicBezTo>
                  <a:cubicBezTo>
                    <a:pt x="85" y="553"/>
                    <a:pt x="92" y="552"/>
                    <a:pt x="99" y="550"/>
                  </a:cubicBezTo>
                  <a:cubicBezTo>
                    <a:pt x="153" y="531"/>
                    <a:pt x="180" y="497"/>
                    <a:pt x="217" y="462"/>
                  </a:cubicBezTo>
                  <a:cubicBezTo>
                    <a:pt x="252" y="429"/>
                    <a:pt x="294" y="401"/>
                    <a:pt x="328" y="364"/>
                  </a:cubicBezTo>
                  <a:cubicBezTo>
                    <a:pt x="396" y="287"/>
                    <a:pt x="473" y="215"/>
                    <a:pt x="548" y="147"/>
                  </a:cubicBezTo>
                  <a:cubicBezTo>
                    <a:pt x="602" y="100"/>
                    <a:pt x="558" y="0"/>
                    <a:pt x="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97;p61"/>
            <p:cNvSpPr/>
            <p:nvPr/>
          </p:nvSpPr>
          <p:spPr>
            <a:xfrm flipH="1">
              <a:off x="7704591" y="2474662"/>
              <a:ext cx="20013" cy="23310"/>
            </a:xfrm>
            <a:custGeom>
              <a:avLst/>
              <a:gdLst/>
              <a:ahLst/>
              <a:cxnLst/>
              <a:rect l="l" t="t" r="r" b="b"/>
              <a:pathLst>
                <a:path w="613" h="714" extrusionOk="0">
                  <a:moveTo>
                    <a:pt x="482" y="1"/>
                  </a:moveTo>
                  <a:cubicBezTo>
                    <a:pt x="459" y="1"/>
                    <a:pt x="436" y="10"/>
                    <a:pt x="418" y="31"/>
                  </a:cubicBezTo>
                  <a:cubicBezTo>
                    <a:pt x="335" y="126"/>
                    <a:pt x="247" y="214"/>
                    <a:pt x="167" y="312"/>
                  </a:cubicBezTo>
                  <a:cubicBezTo>
                    <a:pt x="95" y="403"/>
                    <a:pt x="15" y="495"/>
                    <a:pt x="4" y="613"/>
                  </a:cubicBezTo>
                  <a:cubicBezTo>
                    <a:pt x="0" y="664"/>
                    <a:pt x="52" y="713"/>
                    <a:pt x="102" y="713"/>
                  </a:cubicBezTo>
                  <a:cubicBezTo>
                    <a:pt x="111" y="713"/>
                    <a:pt x="121" y="712"/>
                    <a:pt x="129" y="708"/>
                  </a:cubicBezTo>
                  <a:cubicBezTo>
                    <a:pt x="240" y="666"/>
                    <a:pt x="304" y="563"/>
                    <a:pt x="369" y="468"/>
                  </a:cubicBezTo>
                  <a:cubicBezTo>
                    <a:pt x="441" y="362"/>
                    <a:pt x="502" y="252"/>
                    <a:pt x="570" y="145"/>
                  </a:cubicBezTo>
                  <a:cubicBezTo>
                    <a:pt x="613" y="77"/>
                    <a:pt x="548" y="1"/>
                    <a:pt x="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98;p61"/>
            <p:cNvSpPr/>
            <p:nvPr/>
          </p:nvSpPr>
          <p:spPr>
            <a:xfrm flipH="1">
              <a:off x="7670245" y="2424548"/>
              <a:ext cx="14659" cy="16650"/>
            </a:xfrm>
            <a:custGeom>
              <a:avLst/>
              <a:gdLst/>
              <a:ahLst/>
              <a:cxnLst/>
              <a:rect l="l" t="t" r="r" b="b"/>
              <a:pathLst>
                <a:path w="449" h="510" extrusionOk="0">
                  <a:moveTo>
                    <a:pt x="346" y="1"/>
                  </a:moveTo>
                  <a:cubicBezTo>
                    <a:pt x="309" y="1"/>
                    <a:pt x="270" y="21"/>
                    <a:pt x="251" y="64"/>
                  </a:cubicBezTo>
                  <a:cubicBezTo>
                    <a:pt x="225" y="133"/>
                    <a:pt x="175" y="182"/>
                    <a:pt x="137" y="243"/>
                  </a:cubicBezTo>
                  <a:cubicBezTo>
                    <a:pt x="100" y="301"/>
                    <a:pt x="31" y="346"/>
                    <a:pt x="12" y="415"/>
                  </a:cubicBezTo>
                  <a:cubicBezTo>
                    <a:pt x="0" y="464"/>
                    <a:pt x="39" y="506"/>
                    <a:pt x="88" y="509"/>
                  </a:cubicBezTo>
                  <a:cubicBezTo>
                    <a:pt x="91" y="510"/>
                    <a:pt x="94" y="510"/>
                    <a:pt x="97" y="510"/>
                  </a:cubicBezTo>
                  <a:cubicBezTo>
                    <a:pt x="178" y="510"/>
                    <a:pt x="265" y="420"/>
                    <a:pt x="316" y="364"/>
                  </a:cubicBezTo>
                  <a:cubicBezTo>
                    <a:pt x="373" y="296"/>
                    <a:pt x="407" y="197"/>
                    <a:pt x="430" y="113"/>
                  </a:cubicBezTo>
                  <a:cubicBezTo>
                    <a:pt x="448" y="42"/>
                    <a:pt x="399" y="1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99;p61"/>
            <p:cNvSpPr/>
            <p:nvPr/>
          </p:nvSpPr>
          <p:spPr>
            <a:xfrm flipH="1">
              <a:off x="7669952" y="2388669"/>
              <a:ext cx="14953" cy="15410"/>
            </a:xfrm>
            <a:custGeom>
              <a:avLst/>
              <a:gdLst/>
              <a:ahLst/>
              <a:cxnLst/>
              <a:rect l="l" t="t" r="r" b="b"/>
              <a:pathLst>
                <a:path w="458" h="472" extrusionOk="0">
                  <a:moveTo>
                    <a:pt x="334" y="1"/>
                  </a:moveTo>
                  <a:cubicBezTo>
                    <a:pt x="313" y="1"/>
                    <a:pt x="292" y="8"/>
                    <a:pt x="274" y="26"/>
                  </a:cubicBezTo>
                  <a:cubicBezTo>
                    <a:pt x="221" y="76"/>
                    <a:pt x="168" y="126"/>
                    <a:pt x="119" y="182"/>
                  </a:cubicBezTo>
                  <a:cubicBezTo>
                    <a:pt x="58" y="243"/>
                    <a:pt x="0" y="300"/>
                    <a:pt x="19" y="396"/>
                  </a:cubicBezTo>
                  <a:cubicBezTo>
                    <a:pt x="28" y="437"/>
                    <a:pt x="77" y="472"/>
                    <a:pt x="119" y="472"/>
                  </a:cubicBezTo>
                  <a:cubicBezTo>
                    <a:pt x="210" y="468"/>
                    <a:pt x="256" y="391"/>
                    <a:pt x="301" y="323"/>
                  </a:cubicBezTo>
                  <a:cubicBezTo>
                    <a:pt x="342" y="263"/>
                    <a:pt x="377" y="198"/>
                    <a:pt x="415" y="137"/>
                  </a:cubicBezTo>
                  <a:cubicBezTo>
                    <a:pt x="458" y="71"/>
                    <a:pt x="398" y="1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700;p61"/>
            <p:cNvSpPr/>
            <p:nvPr/>
          </p:nvSpPr>
          <p:spPr>
            <a:xfrm flipH="1">
              <a:off x="7653040" y="2357295"/>
              <a:ext cx="18576" cy="16324"/>
            </a:xfrm>
            <a:custGeom>
              <a:avLst/>
              <a:gdLst/>
              <a:ahLst/>
              <a:cxnLst/>
              <a:rect l="l" t="t" r="r" b="b"/>
              <a:pathLst>
                <a:path w="569" h="500" extrusionOk="0">
                  <a:moveTo>
                    <a:pt x="435" y="1"/>
                  </a:moveTo>
                  <a:cubicBezTo>
                    <a:pt x="417" y="1"/>
                    <a:pt x="399" y="6"/>
                    <a:pt x="381" y="18"/>
                  </a:cubicBezTo>
                  <a:cubicBezTo>
                    <a:pt x="300" y="64"/>
                    <a:pt x="240" y="117"/>
                    <a:pt x="175" y="178"/>
                  </a:cubicBezTo>
                  <a:cubicBezTo>
                    <a:pt x="118" y="234"/>
                    <a:pt x="19" y="292"/>
                    <a:pt x="8" y="376"/>
                  </a:cubicBezTo>
                  <a:cubicBezTo>
                    <a:pt x="0" y="422"/>
                    <a:pt x="19" y="490"/>
                    <a:pt x="77" y="497"/>
                  </a:cubicBezTo>
                  <a:cubicBezTo>
                    <a:pt x="88" y="499"/>
                    <a:pt x="98" y="499"/>
                    <a:pt x="108" y="499"/>
                  </a:cubicBezTo>
                  <a:cubicBezTo>
                    <a:pt x="150" y="499"/>
                    <a:pt x="184" y="487"/>
                    <a:pt x="221" y="459"/>
                  </a:cubicBezTo>
                  <a:cubicBezTo>
                    <a:pt x="259" y="432"/>
                    <a:pt x="297" y="406"/>
                    <a:pt x="331" y="380"/>
                  </a:cubicBezTo>
                  <a:cubicBezTo>
                    <a:pt x="369" y="349"/>
                    <a:pt x="407" y="326"/>
                    <a:pt x="442" y="288"/>
                  </a:cubicBezTo>
                  <a:cubicBezTo>
                    <a:pt x="476" y="250"/>
                    <a:pt x="502" y="208"/>
                    <a:pt x="525" y="162"/>
                  </a:cubicBezTo>
                  <a:cubicBezTo>
                    <a:pt x="568" y="89"/>
                    <a:pt x="508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701;p61"/>
            <p:cNvSpPr/>
            <p:nvPr/>
          </p:nvSpPr>
          <p:spPr>
            <a:xfrm flipH="1">
              <a:off x="7612068" y="2439403"/>
              <a:ext cx="18054" cy="25465"/>
            </a:xfrm>
            <a:custGeom>
              <a:avLst/>
              <a:gdLst/>
              <a:ahLst/>
              <a:cxnLst/>
              <a:rect l="l" t="t" r="r" b="b"/>
              <a:pathLst>
                <a:path w="553" h="780" extrusionOk="0">
                  <a:moveTo>
                    <a:pt x="459" y="0"/>
                  </a:moveTo>
                  <a:cubicBezTo>
                    <a:pt x="439" y="0"/>
                    <a:pt x="420" y="7"/>
                    <a:pt x="406" y="23"/>
                  </a:cubicBezTo>
                  <a:cubicBezTo>
                    <a:pt x="322" y="119"/>
                    <a:pt x="250" y="225"/>
                    <a:pt x="185" y="336"/>
                  </a:cubicBezTo>
                  <a:cubicBezTo>
                    <a:pt x="155" y="393"/>
                    <a:pt x="136" y="453"/>
                    <a:pt x="106" y="507"/>
                  </a:cubicBezTo>
                  <a:cubicBezTo>
                    <a:pt x="71" y="564"/>
                    <a:pt x="38" y="613"/>
                    <a:pt x="18" y="678"/>
                  </a:cubicBezTo>
                  <a:cubicBezTo>
                    <a:pt x="1" y="734"/>
                    <a:pt x="48" y="780"/>
                    <a:pt x="101" y="780"/>
                  </a:cubicBezTo>
                  <a:cubicBezTo>
                    <a:pt x="115" y="780"/>
                    <a:pt x="130" y="776"/>
                    <a:pt x="143" y="769"/>
                  </a:cubicBezTo>
                  <a:cubicBezTo>
                    <a:pt x="201" y="742"/>
                    <a:pt x="243" y="693"/>
                    <a:pt x="284" y="648"/>
                  </a:cubicBezTo>
                  <a:cubicBezTo>
                    <a:pt x="334" y="590"/>
                    <a:pt x="394" y="541"/>
                    <a:pt x="429" y="476"/>
                  </a:cubicBezTo>
                  <a:cubicBezTo>
                    <a:pt x="501" y="358"/>
                    <a:pt x="543" y="221"/>
                    <a:pt x="550" y="85"/>
                  </a:cubicBezTo>
                  <a:cubicBezTo>
                    <a:pt x="553" y="37"/>
                    <a:pt x="504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702;p61"/>
            <p:cNvSpPr/>
            <p:nvPr/>
          </p:nvSpPr>
          <p:spPr>
            <a:xfrm flipH="1">
              <a:off x="7643442" y="2480572"/>
              <a:ext cx="20601" cy="30917"/>
            </a:xfrm>
            <a:custGeom>
              <a:avLst/>
              <a:gdLst/>
              <a:ahLst/>
              <a:cxnLst/>
              <a:rect l="l" t="t" r="r" b="b"/>
              <a:pathLst>
                <a:path w="631" h="947" extrusionOk="0">
                  <a:moveTo>
                    <a:pt x="559" y="1"/>
                  </a:moveTo>
                  <a:cubicBezTo>
                    <a:pt x="541" y="1"/>
                    <a:pt x="523" y="9"/>
                    <a:pt x="510" y="29"/>
                  </a:cubicBezTo>
                  <a:cubicBezTo>
                    <a:pt x="419" y="166"/>
                    <a:pt x="335" y="306"/>
                    <a:pt x="247" y="447"/>
                  </a:cubicBezTo>
                  <a:cubicBezTo>
                    <a:pt x="168" y="576"/>
                    <a:pt x="73" y="694"/>
                    <a:pt x="19" y="838"/>
                  </a:cubicBezTo>
                  <a:cubicBezTo>
                    <a:pt x="1" y="890"/>
                    <a:pt x="53" y="946"/>
                    <a:pt x="104" y="946"/>
                  </a:cubicBezTo>
                  <a:cubicBezTo>
                    <a:pt x="117" y="946"/>
                    <a:pt x="130" y="942"/>
                    <a:pt x="141" y="934"/>
                  </a:cubicBezTo>
                  <a:cubicBezTo>
                    <a:pt x="396" y="743"/>
                    <a:pt x="552" y="378"/>
                    <a:pt x="620" y="78"/>
                  </a:cubicBezTo>
                  <a:cubicBezTo>
                    <a:pt x="630" y="33"/>
                    <a:pt x="595" y="1"/>
                    <a:pt x="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703;p61"/>
            <p:cNvSpPr/>
            <p:nvPr/>
          </p:nvSpPr>
          <p:spPr>
            <a:xfrm flipH="1">
              <a:off x="7643115" y="2523764"/>
              <a:ext cx="22331" cy="30787"/>
            </a:xfrm>
            <a:custGeom>
              <a:avLst/>
              <a:gdLst/>
              <a:ahLst/>
              <a:cxnLst/>
              <a:rect l="l" t="t" r="r" b="b"/>
              <a:pathLst>
                <a:path w="684" h="943" extrusionOk="0">
                  <a:moveTo>
                    <a:pt x="636" y="1"/>
                  </a:moveTo>
                  <a:cubicBezTo>
                    <a:pt x="623" y="1"/>
                    <a:pt x="609" y="7"/>
                    <a:pt x="599" y="22"/>
                  </a:cubicBezTo>
                  <a:cubicBezTo>
                    <a:pt x="496" y="162"/>
                    <a:pt x="397" y="310"/>
                    <a:pt x="290" y="447"/>
                  </a:cubicBezTo>
                  <a:cubicBezTo>
                    <a:pt x="199" y="569"/>
                    <a:pt x="70" y="675"/>
                    <a:pt x="20" y="824"/>
                  </a:cubicBezTo>
                  <a:cubicBezTo>
                    <a:pt x="0" y="880"/>
                    <a:pt x="50" y="942"/>
                    <a:pt x="105" y="942"/>
                  </a:cubicBezTo>
                  <a:cubicBezTo>
                    <a:pt x="114" y="942"/>
                    <a:pt x="122" y="941"/>
                    <a:pt x="131" y="938"/>
                  </a:cubicBezTo>
                  <a:cubicBezTo>
                    <a:pt x="298" y="880"/>
                    <a:pt x="401" y="721"/>
                    <a:pt x="488" y="580"/>
                  </a:cubicBezTo>
                  <a:cubicBezTo>
                    <a:pt x="595" y="410"/>
                    <a:pt x="652" y="254"/>
                    <a:pt x="678" y="56"/>
                  </a:cubicBezTo>
                  <a:cubicBezTo>
                    <a:pt x="683" y="23"/>
                    <a:pt x="661" y="1"/>
                    <a:pt x="6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704;p61"/>
            <p:cNvSpPr/>
            <p:nvPr/>
          </p:nvSpPr>
          <p:spPr>
            <a:xfrm flipH="1">
              <a:off x="7597833" y="2505677"/>
              <a:ext cx="20405" cy="25465"/>
            </a:xfrm>
            <a:custGeom>
              <a:avLst/>
              <a:gdLst/>
              <a:ahLst/>
              <a:cxnLst/>
              <a:rect l="l" t="t" r="r" b="b"/>
              <a:pathLst>
                <a:path w="625" h="780" extrusionOk="0">
                  <a:moveTo>
                    <a:pt x="510" y="1"/>
                  </a:moveTo>
                  <a:cubicBezTo>
                    <a:pt x="488" y="1"/>
                    <a:pt x="466" y="9"/>
                    <a:pt x="449" y="28"/>
                  </a:cubicBezTo>
                  <a:cubicBezTo>
                    <a:pt x="362" y="127"/>
                    <a:pt x="274" y="229"/>
                    <a:pt x="186" y="332"/>
                  </a:cubicBezTo>
                  <a:cubicBezTo>
                    <a:pt x="103" y="431"/>
                    <a:pt x="8" y="534"/>
                    <a:pt x="4" y="667"/>
                  </a:cubicBezTo>
                  <a:cubicBezTo>
                    <a:pt x="1" y="733"/>
                    <a:pt x="58" y="779"/>
                    <a:pt x="121" y="779"/>
                  </a:cubicBezTo>
                  <a:cubicBezTo>
                    <a:pt x="130" y="779"/>
                    <a:pt x="139" y="778"/>
                    <a:pt x="148" y="776"/>
                  </a:cubicBezTo>
                  <a:cubicBezTo>
                    <a:pt x="281" y="743"/>
                    <a:pt x="365" y="610"/>
                    <a:pt x="430" y="495"/>
                  </a:cubicBezTo>
                  <a:cubicBezTo>
                    <a:pt x="506" y="374"/>
                    <a:pt x="555" y="252"/>
                    <a:pt x="604" y="115"/>
                  </a:cubicBezTo>
                  <a:cubicBezTo>
                    <a:pt x="624" y="55"/>
                    <a:pt x="566" y="1"/>
                    <a:pt x="5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5;p61"/>
            <p:cNvSpPr/>
            <p:nvPr/>
          </p:nvSpPr>
          <p:spPr>
            <a:xfrm flipH="1">
              <a:off x="7584285" y="2464835"/>
              <a:ext cx="18315" cy="17075"/>
            </a:xfrm>
            <a:custGeom>
              <a:avLst/>
              <a:gdLst/>
              <a:ahLst/>
              <a:cxnLst/>
              <a:rect l="l" t="t" r="r" b="b"/>
              <a:pathLst>
                <a:path w="561" h="523" extrusionOk="0">
                  <a:moveTo>
                    <a:pt x="409" y="0"/>
                  </a:moveTo>
                  <a:cubicBezTo>
                    <a:pt x="384" y="0"/>
                    <a:pt x="359" y="9"/>
                    <a:pt x="339" y="28"/>
                  </a:cubicBezTo>
                  <a:cubicBezTo>
                    <a:pt x="228" y="130"/>
                    <a:pt x="0" y="276"/>
                    <a:pt x="39" y="450"/>
                  </a:cubicBezTo>
                  <a:cubicBezTo>
                    <a:pt x="50" y="495"/>
                    <a:pt x="92" y="518"/>
                    <a:pt x="134" y="522"/>
                  </a:cubicBezTo>
                  <a:cubicBezTo>
                    <a:pt x="137" y="522"/>
                    <a:pt x="141" y="522"/>
                    <a:pt x="145" y="522"/>
                  </a:cubicBezTo>
                  <a:cubicBezTo>
                    <a:pt x="232" y="522"/>
                    <a:pt x="310" y="433"/>
                    <a:pt x="358" y="370"/>
                  </a:cubicBezTo>
                  <a:cubicBezTo>
                    <a:pt x="407" y="298"/>
                    <a:pt x="457" y="225"/>
                    <a:pt x="506" y="157"/>
                  </a:cubicBezTo>
                  <a:cubicBezTo>
                    <a:pt x="560" y="80"/>
                    <a:pt x="485" y="0"/>
                    <a:pt x="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706;p61"/>
            <p:cNvSpPr/>
            <p:nvPr/>
          </p:nvSpPr>
          <p:spPr>
            <a:xfrm flipH="1">
              <a:off x="7569234" y="2553800"/>
              <a:ext cx="16879" cy="22037"/>
            </a:xfrm>
            <a:custGeom>
              <a:avLst/>
              <a:gdLst/>
              <a:ahLst/>
              <a:cxnLst/>
              <a:rect l="l" t="t" r="r" b="b"/>
              <a:pathLst>
                <a:path w="517" h="675" extrusionOk="0">
                  <a:moveTo>
                    <a:pt x="400" y="0"/>
                  </a:moveTo>
                  <a:cubicBezTo>
                    <a:pt x="371" y="0"/>
                    <a:pt x="343" y="13"/>
                    <a:pt x="328" y="44"/>
                  </a:cubicBezTo>
                  <a:cubicBezTo>
                    <a:pt x="248" y="204"/>
                    <a:pt x="1" y="470"/>
                    <a:pt x="153" y="648"/>
                  </a:cubicBezTo>
                  <a:cubicBezTo>
                    <a:pt x="170" y="665"/>
                    <a:pt x="195" y="674"/>
                    <a:pt x="220" y="674"/>
                  </a:cubicBezTo>
                  <a:cubicBezTo>
                    <a:pt x="228" y="674"/>
                    <a:pt x="237" y="673"/>
                    <a:pt x="244" y="671"/>
                  </a:cubicBezTo>
                  <a:cubicBezTo>
                    <a:pt x="355" y="641"/>
                    <a:pt x="378" y="534"/>
                    <a:pt x="404" y="439"/>
                  </a:cubicBezTo>
                  <a:cubicBezTo>
                    <a:pt x="434" y="334"/>
                    <a:pt x="450" y="215"/>
                    <a:pt x="492" y="113"/>
                  </a:cubicBezTo>
                  <a:cubicBezTo>
                    <a:pt x="517" y="50"/>
                    <a:pt x="457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707;p61"/>
            <p:cNvSpPr/>
            <p:nvPr/>
          </p:nvSpPr>
          <p:spPr>
            <a:xfrm flipH="1">
              <a:off x="7534922" y="2547238"/>
              <a:ext cx="11459" cy="23571"/>
            </a:xfrm>
            <a:custGeom>
              <a:avLst/>
              <a:gdLst/>
              <a:ahLst/>
              <a:cxnLst/>
              <a:rect l="l" t="t" r="r" b="b"/>
              <a:pathLst>
                <a:path w="351" h="722" extrusionOk="0">
                  <a:moveTo>
                    <a:pt x="201" y="0"/>
                  </a:moveTo>
                  <a:cubicBezTo>
                    <a:pt x="154" y="0"/>
                    <a:pt x="107" y="27"/>
                    <a:pt x="88" y="82"/>
                  </a:cubicBezTo>
                  <a:cubicBezTo>
                    <a:pt x="54" y="184"/>
                    <a:pt x="28" y="279"/>
                    <a:pt x="19" y="386"/>
                  </a:cubicBezTo>
                  <a:cubicBezTo>
                    <a:pt x="8" y="489"/>
                    <a:pt x="0" y="607"/>
                    <a:pt x="84" y="682"/>
                  </a:cubicBezTo>
                  <a:cubicBezTo>
                    <a:pt x="110" y="707"/>
                    <a:pt x="148" y="721"/>
                    <a:pt x="185" y="721"/>
                  </a:cubicBezTo>
                  <a:cubicBezTo>
                    <a:pt x="218" y="721"/>
                    <a:pt x="251" y="710"/>
                    <a:pt x="274" y="682"/>
                  </a:cubicBezTo>
                  <a:cubicBezTo>
                    <a:pt x="351" y="595"/>
                    <a:pt x="335" y="512"/>
                    <a:pt x="331" y="405"/>
                  </a:cubicBezTo>
                  <a:cubicBezTo>
                    <a:pt x="328" y="306"/>
                    <a:pt x="316" y="211"/>
                    <a:pt x="316" y="112"/>
                  </a:cubicBezTo>
                  <a:cubicBezTo>
                    <a:pt x="314" y="39"/>
                    <a:pt x="258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08;p61"/>
            <p:cNvSpPr/>
            <p:nvPr/>
          </p:nvSpPr>
          <p:spPr>
            <a:xfrm flipH="1">
              <a:off x="7493492" y="2523666"/>
              <a:ext cx="9696" cy="22657"/>
            </a:xfrm>
            <a:custGeom>
              <a:avLst/>
              <a:gdLst/>
              <a:ahLst/>
              <a:cxnLst/>
              <a:rect l="l" t="t" r="r" b="b"/>
              <a:pathLst>
                <a:path w="297" h="694" extrusionOk="0">
                  <a:moveTo>
                    <a:pt x="151" y="1"/>
                  </a:moveTo>
                  <a:cubicBezTo>
                    <a:pt x="111" y="1"/>
                    <a:pt x="71" y="22"/>
                    <a:pt x="65" y="66"/>
                  </a:cubicBezTo>
                  <a:cubicBezTo>
                    <a:pt x="50" y="173"/>
                    <a:pt x="28" y="279"/>
                    <a:pt x="16" y="390"/>
                  </a:cubicBezTo>
                  <a:cubicBezTo>
                    <a:pt x="5" y="496"/>
                    <a:pt x="0" y="599"/>
                    <a:pt x="92" y="671"/>
                  </a:cubicBezTo>
                  <a:cubicBezTo>
                    <a:pt x="111" y="686"/>
                    <a:pt x="131" y="693"/>
                    <a:pt x="151" y="693"/>
                  </a:cubicBezTo>
                  <a:cubicBezTo>
                    <a:pt x="171" y="693"/>
                    <a:pt x="191" y="686"/>
                    <a:pt x="210" y="671"/>
                  </a:cubicBezTo>
                  <a:cubicBezTo>
                    <a:pt x="297" y="599"/>
                    <a:pt x="293" y="496"/>
                    <a:pt x="282" y="390"/>
                  </a:cubicBezTo>
                  <a:cubicBezTo>
                    <a:pt x="270" y="279"/>
                    <a:pt x="251" y="173"/>
                    <a:pt x="237" y="66"/>
                  </a:cubicBezTo>
                  <a:cubicBezTo>
                    <a:pt x="231" y="22"/>
                    <a:pt x="191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709;p61"/>
            <p:cNvSpPr/>
            <p:nvPr/>
          </p:nvSpPr>
          <p:spPr>
            <a:xfrm flipH="1">
              <a:off x="7468157" y="2492782"/>
              <a:ext cx="14659" cy="24192"/>
            </a:xfrm>
            <a:custGeom>
              <a:avLst/>
              <a:gdLst/>
              <a:ahLst/>
              <a:cxnLst/>
              <a:rect l="l" t="t" r="r" b="b"/>
              <a:pathLst>
                <a:path w="449" h="741" extrusionOk="0">
                  <a:moveTo>
                    <a:pt x="316" y="1"/>
                  </a:moveTo>
                  <a:cubicBezTo>
                    <a:pt x="282" y="1"/>
                    <a:pt x="250" y="18"/>
                    <a:pt x="232" y="58"/>
                  </a:cubicBezTo>
                  <a:cubicBezTo>
                    <a:pt x="175" y="176"/>
                    <a:pt x="118" y="294"/>
                    <a:pt x="57" y="411"/>
                  </a:cubicBezTo>
                  <a:cubicBezTo>
                    <a:pt x="15" y="503"/>
                    <a:pt x="0" y="697"/>
                    <a:pt x="122" y="734"/>
                  </a:cubicBezTo>
                  <a:cubicBezTo>
                    <a:pt x="135" y="738"/>
                    <a:pt x="148" y="740"/>
                    <a:pt x="161" y="740"/>
                  </a:cubicBezTo>
                  <a:cubicBezTo>
                    <a:pt x="271" y="740"/>
                    <a:pt x="368" y="603"/>
                    <a:pt x="392" y="515"/>
                  </a:cubicBezTo>
                  <a:cubicBezTo>
                    <a:pt x="430" y="385"/>
                    <a:pt x="448" y="248"/>
                    <a:pt x="441" y="115"/>
                  </a:cubicBezTo>
                  <a:cubicBezTo>
                    <a:pt x="436" y="50"/>
                    <a:pt x="374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710;p61"/>
            <p:cNvSpPr/>
            <p:nvPr/>
          </p:nvSpPr>
          <p:spPr>
            <a:xfrm flipH="1">
              <a:off x="7509881" y="2457261"/>
              <a:ext cx="11557" cy="23376"/>
            </a:xfrm>
            <a:custGeom>
              <a:avLst/>
              <a:gdLst/>
              <a:ahLst/>
              <a:cxnLst/>
              <a:rect l="l" t="t" r="r" b="b"/>
              <a:pathLst>
                <a:path w="354" h="716" extrusionOk="0">
                  <a:moveTo>
                    <a:pt x="240" y="1"/>
                  </a:moveTo>
                  <a:cubicBezTo>
                    <a:pt x="198" y="1"/>
                    <a:pt x="153" y="30"/>
                    <a:pt x="153" y="81"/>
                  </a:cubicBezTo>
                  <a:cubicBezTo>
                    <a:pt x="149" y="188"/>
                    <a:pt x="115" y="290"/>
                    <a:pt x="77" y="389"/>
                  </a:cubicBezTo>
                  <a:cubicBezTo>
                    <a:pt x="50" y="469"/>
                    <a:pt x="4" y="568"/>
                    <a:pt x="1" y="655"/>
                  </a:cubicBezTo>
                  <a:cubicBezTo>
                    <a:pt x="1" y="691"/>
                    <a:pt x="31" y="715"/>
                    <a:pt x="63" y="715"/>
                  </a:cubicBezTo>
                  <a:cubicBezTo>
                    <a:pt x="69" y="715"/>
                    <a:pt x="74" y="715"/>
                    <a:pt x="80" y="713"/>
                  </a:cubicBezTo>
                  <a:cubicBezTo>
                    <a:pt x="187" y="685"/>
                    <a:pt x="282" y="553"/>
                    <a:pt x="313" y="450"/>
                  </a:cubicBezTo>
                  <a:cubicBezTo>
                    <a:pt x="354" y="320"/>
                    <a:pt x="343" y="192"/>
                    <a:pt x="313" y="59"/>
                  </a:cubicBezTo>
                  <a:cubicBezTo>
                    <a:pt x="304" y="19"/>
                    <a:pt x="27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711;p61"/>
            <p:cNvSpPr/>
            <p:nvPr/>
          </p:nvSpPr>
          <p:spPr>
            <a:xfrm flipH="1">
              <a:off x="7536423" y="2489876"/>
              <a:ext cx="15671" cy="27881"/>
            </a:xfrm>
            <a:custGeom>
              <a:avLst/>
              <a:gdLst/>
              <a:ahLst/>
              <a:cxnLst/>
              <a:rect l="l" t="t" r="r" b="b"/>
              <a:pathLst>
                <a:path w="480" h="854" extrusionOk="0">
                  <a:moveTo>
                    <a:pt x="258" y="1"/>
                  </a:moveTo>
                  <a:cubicBezTo>
                    <a:pt x="216" y="1"/>
                    <a:pt x="172" y="29"/>
                    <a:pt x="172" y="79"/>
                  </a:cubicBezTo>
                  <a:cubicBezTo>
                    <a:pt x="172" y="211"/>
                    <a:pt x="130" y="353"/>
                    <a:pt x="92" y="478"/>
                  </a:cubicBezTo>
                  <a:cubicBezTo>
                    <a:pt x="57" y="592"/>
                    <a:pt x="1" y="695"/>
                    <a:pt x="73" y="804"/>
                  </a:cubicBezTo>
                  <a:cubicBezTo>
                    <a:pt x="92" y="833"/>
                    <a:pt x="126" y="853"/>
                    <a:pt x="162" y="853"/>
                  </a:cubicBezTo>
                  <a:cubicBezTo>
                    <a:pt x="170" y="853"/>
                    <a:pt x="179" y="852"/>
                    <a:pt x="187" y="850"/>
                  </a:cubicBezTo>
                  <a:cubicBezTo>
                    <a:pt x="480" y="759"/>
                    <a:pt x="362" y="272"/>
                    <a:pt x="328" y="56"/>
                  </a:cubicBezTo>
                  <a:cubicBezTo>
                    <a:pt x="321" y="18"/>
                    <a:pt x="290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712;p61"/>
            <p:cNvSpPr/>
            <p:nvPr/>
          </p:nvSpPr>
          <p:spPr>
            <a:xfrm flipH="1">
              <a:off x="7513537" y="2415407"/>
              <a:ext cx="17466" cy="24257"/>
            </a:xfrm>
            <a:custGeom>
              <a:avLst/>
              <a:gdLst/>
              <a:ahLst/>
              <a:cxnLst/>
              <a:rect l="l" t="t" r="r" b="b"/>
              <a:pathLst>
                <a:path w="535" h="743" extrusionOk="0">
                  <a:moveTo>
                    <a:pt x="420" y="0"/>
                  </a:moveTo>
                  <a:cubicBezTo>
                    <a:pt x="391" y="0"/>
                    <a:pt x="363" y="13"/>
                    <a:pt x="347" y="44"/>
                  </a:cubicBezTo>
                  <a:cubicBezTo>
                    <a:pt x="241" y="230"/>
                    <a:pt x="1" y="458"/>
                    <a:pt x="62" y="690"/>
                  </a:cubicBezTo>
                  <a:cubicBezTo>
                    <a:pt x="71" y="722"/>
                    <a:pt x="102" y="743"/>
                    <a:pt x="136" y="743"/>
                  </a:cubicBezTo>
                  <a:cubicBezTo>
                    <a:pt x="143" y="743"/>
                    <a:pt x="150" y="742"/>
                    <a:pt x="157" y="740"/>
                  </a:cubicBezTo>
                  <a:cubicBezTo>
                    <a:pt x="404" y="679"/>
                    <a:pt x="457" y="321"/>
                    <a:pt x="515" y="116"/>
                  </a:cubicBezTo>
                  <a:cubicBezTo>
                    <a:pt x="535" y="51"/>
                    <a:pt x="476" y="0"/>
                    <a:pt x="4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713;p61"/>
            <p:cNvSpPr/>
            <p:nvPr/>
          </p:nvSpPr>
          <p:spPr>
            <a:xfrm flipH="1">
              <a:off x="7542039" y="2414134"/>
              <a:ext cx="14169" cy="21090"/>
            </a:xfrm>
            <a:custGeom>
              <a:avLst/>
              <a:gdLst/>
              <a:ahLst/>
              <a:cxnLst/>
              <a:rect l="l" t="t" r="r" b="b"/>
              <a:pathLst>
                <a:path w="434" h="646" extrusionOk="0">
                  <a:moveTo>
                    <a:pt x="329" y="0"/>
                  </a:moveTo>
                  <a:cubicBezTo>
                    <a:pt x="305" y="0"/>
                    <a:pt x="279" y="12"/>
                    <a:pt x="260" y="41"/>
                  </a:cubicBezTo>
                  <a:cubicBezTo>
                    <a:pt x="203" y="118"/>
                    <a:pt x="146" y="201"/>
                    <a:pt x="104" y="285"/>
                  </a:cubicBezTo>
                  <a:cubicBezTo>
                    <a:pt x="66" y="369"/>
                    <a:pt x="1" y="467"/>
                    <a:pt x="39" y="558"/>
                  </a:cubicBezTo>
                  <a:cubicBezTo>
                    <a:pt x="56" y="603"/>
                    <a:pt x="103" y="646"/>
                    <a:pt x="153" y="646"/>
                  </a:cubicBezTo>
                  <a:cubicBezTo>
                    <a:pt x="171" y="646"/>
                    <a:pt x="189" y="640"/>
                    <a:pt x="206" y="627"/>
                  </a:cubicBezTo>
                  <a:cubicBezTo>
                    <a:pt x="290" y="562"/>
                    <a:pt x="290" y="486"/>
                    <a:pt x="317" y="391"/>
                  </a:cubicBezTo>
                  <a:cubicBezTo>
                    <a:pt x="343" y="300"/>
                    <a:pt x="366" y="213"/>
                    <a:pt x="404" y="125"/>
                  </a:cubicBezTo>
                  <a:cubicBezTo>
                    <a:pt x="433" y="57"/>
                    <a:pt x="383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714;p61"/>
            <p:cNvSpPr/>
            <p:nvPr/>
          </p:nvSpPr>
          <p:spPr>
            <a:xfrm flipH="1">
              <a:off x="7482033" y="2355956"/>
              <a:ext cx="9860" cy="24159"/>
            </a:xfrm>
            <a:custGeom>
              <a:avLst/>
              <a:gdLst/>
              <a:ahLst/>
              <a:cxnLst/>
              <a:rect l="l" t="t" r="r" b="b"/>
              <a:pathLst>
                <a:path w="302" h="740" extrusionOk="0">
                  <a:moveTo>
                    <a:pt x="153" y="0"/>
                  </a:moveTo>
                  <a:cubicBezTo>
                    <a:pt x="105" y="0"/>
                    <a:pt x="58" y="33"/>
                    <a:pt x="54" y="98"/>
                  </a:cubicBezTo>
                  <a:cubicBezTo>
                    <a:pt x="42" y="306"/>
                    <a:pt x="1" y="508"/>
                    <a:pt x="92" y="705"/>
                  </a:cubicBezTo>
                  <a:cubicBezTo>
                    <a:pt x="101" y="728"/>
                    <a:pt x="127" y="739"/>
                    <a:pt x="153" y="739"/>
                  </a:cubicBezTo>
                  <a:cubicBezTo>
                    <a:pt x="178" y="739"/>
                    <a:pt x="204" y="728"/>
                    <a:pt x="214" y="705"/>
                  </a:cubicBezTo>
                  <a:cubicBezTo>
                    <a:pt x="301" y="508"/>
                    <a:pt x="263" y="306"/>
                    <a:pt x="252" y="98"/>
                  </a:cubicBezTo>
                  <a:cubicBezTo>
                    <a:pt x="248" y="33"/>
                    <a:pt x="200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715;p61"/>
            <p:cNvSpPr/>
            <p:nvPr/>
          </p:nvSpPr>
          <p:spPr>
            <a:xfrm flipH="1">
              <a:off x="7465644" y="2415962"/>
              <a:ext cx="10251" cy="24257"/>
            </a:xfrm>
            <a:custGeom>
              <a:avLst/>
              <a:gdLst/>
              <a:ahLst/>
              <a:cxnLst/>
              <a:rect l="l" t="t" r="r" b="b"/>
              <a:pathLst>
                <a:path w="314" h="743" extrusionOk="0">
                  <a:moveTo>
                    <a:pt x="174" y="1"/>
                  </a:moveTo>
                  <a:cubicBezTo>
                    <a:pt x="145" y="1"/>
                    <a:pt x="118" y="16"/>
                    <a:pt x="111" y="53"/>
                  </a:cubicBezTo>
                  <a:cubicBezTo>
                    <a:pt x="92" y="164"/>
                    <a:pt x="58" y="271"/>
                    <a:pt x="43" y="381"/>
                  </a:cubicBezTo>
                  <a:cubicBezTo>
                    <a:pt x="27" y="487"/>
                    <a:pt x="1" y="582"/>
                    <a:pt x="50" y="685"/>
                  </a:cubicBezTo>
                  <a:cubicBezTo>
                    <a:pt x="70" y="725"/>
                    <a:pt x="108" y="742"/>
                    <a:pt x="147" y="742"/>
                  </a:cubicBezTo>
                  <a:cubicBezTo>
                    <a:pt x="190" y="742"/>
                    <a:pt x="235" y="721"/>
                    <a:pt x="259" y="685"/>
                  </a:cubicBezTo>
                  <a:cubicBezTo>
                    <a:pt x="313" y="594"/>
                    <a:pt x="294" y="495"/>
                    <a:pt x="290" y="392"/>
                  </a:cubicBezTo>
                  <a:cubicBezTo>
                    <a:pt x="290" y="285"/>
                    <a:pt x="267" y="183"/>
                    <a:pt x="259" y="76"/>
                  </a:cubicBezTo>
                  <a:cubicBezTo>
                    <a:pt x="257" y="30"/>
                    <a:pt x="21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716;p61"/>
            <p:cNvSpPr/>
            <p:nvPr/>
          </p:nvSpPr>
          <p:spPr>
            <a:xfrm flipH="1">
              <a:off x="7432996" y="2409465"/>
              <a:ext cx="11949" cy="21613"/>
            </a:xfrm>
            <a:custGeom>
              <a:avLst/>
              <a:gdLst/>
              <a:ahLst/>
              <a:cxnLst/>
              <a:rect l="l" t="t" r="r" b="b"/>
              <a:pathLst>
                <a:path w="366" h="662" extrusionOk="0">
                  <a:moveTo>
                    <a:pt x="184" y="1"/>
                  </a:moveTo>
                  <a:cubicBezTo>
                    <a:pt x="154" y="1"/>
                    <a:pt x="123" y="19"/>
                    <a:pt x="110" y="55"/>
                  </a:cubicBezTo>
                  <a:cubicBezTo>
                    <a:pt x="76" y="147"/>
                    <a:pt x="53" y="238"/>
                    <a:pt x="41" y="333"/>
                  </a:cubicBezTo>
                  <a:cubicBezTo>
                    <a:pt x="27" y="443"/>
                    <a:pt x="0" y="534"/>
                    <a:pt x="87" y="621"/>
                  </a:cubicBezTo>
                  <a:cubicBezTo>
                    <a:pt x="112" y="648"/>
                    <a:pt x="147" y="661"/>
                    <a:pt x="183" y="661"/>
                  </a:cubicBezTo>
                  <a:cubicBezTo>
                    <a:pt x="219" y="661"/>
                    <a:pt x="255" y="648"/>
                    <a:pt x="281" y="621"/>
                  </a:cubicBezTo>
                  <a:cubicBezTo>
                    <a:pt x="365" y="534"/>
                    <a:pt x="342" y="443"/>
                    <a:pt x="327" y="333"/>
                  </a:cubicBezTo>
                  <a:cubicBezTo>
                    <a:pt x="315" y="238"/>
                    <a:pt x="292" y="147"/>
                    <a:pt x="258" y="55"/>
                  </a:cubicBezTo>
                  <a:cubicBezTo>
                    <a:pt x="245" y="19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717;p61"/>
            <p:cNvSpPr/>
            <p:nvPr/>
          </p:nvSpPr>
          <p:spPr>
            <a:xfrm flipH="1">
              <a:off x="7415007" y="2344791"/>
              <a:ext cx="14169" cy="24061"/>
            </a:xfrm>
            <a:custGeom>
              <a:avLst/>
              <a:gdLst/>
              <a:ahLst/>
              <a:cxnLst/>
              <a:rect l="l" t="t" r="r" b="b"/>
              <a:pathLst>
                <a:path w="434" h="737" extrusionOk="0">
                  <a:moveTo>
                    <a:pt x="99" y="1"/>
                  </a:moveTo>
                  <a:cubicBezTo>
                    <a:pt x="50" y="1"/>
                    <a:pt x="0" y="33"/>
                    <a:pt x="7" y="89"/>
                  </a:cubicBezTo>
                  <a:cubicBezTo>
                    <a:pt x="23" y="192"/>
                    <a:pt x="19" y="303"/>
                    <a:pt x="19" y="405"/>
                  </a:cubicBezTo>
                  <a:cubicBezTo>
                    <a:pt x="19" y="519"/>
                    <a:pt x="7" y="610"/>
                    <a:pt x="87" y="701"/>
                  </a:cubicBezTo>
                  <a:cubicBezTo>
                    <a:pt x="108" y="726"/>
                    <a:pt x="140" y="737"/>
                    <a:pt x="172" y="737"/>
                  </a:cubicBezTo>
                  <a:cubicBezTo>
                    <a:pt x="206" y="737"/>
                    <a:pt x="240" y="725"/>
                    <a:pt x="262" y="701"/>
                  </a:cubicBezTo>
                  <a:cubicBezTo>
                    <a:pt x="433" y="526"/>
                    <a:pt x="274" y="219"/>
                    <a:pt x="179" y="44"/>
                  </a:cubicBezTo>
                  <a:cubicBezTo>
                    <a:pt x="162" y="14"/>
                    <a:pt x="131" y="1"/>
                    <a:pt x="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718;p61"/>
            <p:cNvSpPr/>
            <p:nvPr/>
          </p:nvSpPr>
          <p:spPr>
            <a:xfrm flipH="1">
              <a:off x="7441093" y="2317661"/>
              <a:ext cx="9239" cy="24486"/>
            </a:xfrm>
            <a:custGeom>
              <a:avLst/>
              <a:gdLst/>
              <a:ahLst/>
              <a:cxnLst/>
              <a:rect l="l" t="t" r="r" b="b"/>
              <a:pathLst>
                <a:path w="283" h="750" extrusionOk="0">
                  <a:moveTo>
                    <a:pt x="187" y="0"/>
                  </a:moveTo>
                  <a:cubicBezTo>
                    <a:pt x="148" y="0"/>
                    <a:pt x="105" y="30"/>
                    <a:pt x="100" y="76"/>
                  </a:cubicBezTo>
                  <a:cubicBezTo>
                    <a:pt x="88" y="183"/>
                    <a:pt x="74" y="293"/>
                    <a:pt x="55" y="399"/>
                  </a:cubicBezTo>
                  <a:cubicBezTo>
                    <a:pt x="36" y="495"/>
                    <a:pt x="1" y="578"/>
                    <a:pt x="28" y="677"/>
                  </a:cubicBezTo>
                  <a:cubicBezTo>
                    <a:pt x="40" y="726"/>
                    <a:pt x="79" y="749"/>
                    <a:pt x="120" y="749"/>
                  </a:cubicBezTo>
                  <a:cubicBezTo>
                    <a:pt x="156" y="749"/>
                    <a:pt x="193" y="732"/>
                    <a:pt x="218" y="700"/>
                  </a:cubicBezTo>
                  <a:cubicBezTo>
                    <a:pt x="283" y="616"/>
                    <a:pt x="271" y="487"/>
                    <a:pt x="275" y="385"/>
                  </a:cubicBezTo>
                  <a:cubicBezTo>
                    <a:pt x="279" y="274"/>
                    <a:pt x="264" y="164"/>
                    <a:pt x="248" y="53"/>
                  </a:cubicBezTo>
                  <a:cubicBezTo>
                    <a:pt x="242" y="16"/>
                    <a:pt x="216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719;p61"/>
            <p:cNvSpPr/>
            <p:nvPr/>
          </p:nvSpPr>
          <p:spPr>
            <a:xfrm flipH="1">
              <a:off x="7426565" y="2273815"/>
              <a:ext cx="11851" cy="18217"/>
            </a:xfrm>
            <a:custGeom>
              <a:avLst/>
              <a:gdLst/>
              <a:ahLst/>
              <a:cxnLst/>
              <a:rect l="l" t="t" r="r" b="b"/>
              <a:pathLst>
                <a:path w="363" h="558" extrusionOk="0">
                  <a:moveTo>
                    <a:pt x="147" y="0"/>
                  </a:moveTo>
                  <a:cubicBezTo>
                    <a:pt x="118" y="0"/>
                    <a:pt x="90" y="16"/>
                    <a:pt x="85" y="54"/>
                  </a:cubicBezTo>
                  <a:cubicBezTo>
                    <a:pt x="62" y="199"/>
                    <a:pt x="1" y="401"/>
                    <a:pt x="108" y="526"/>
                  </a:cubicBezTo>
                  <a:cubicBezTo>
                    <a:pt x="128" y="547"/>
                    <a:pt x="155" y="557"/>
                    <a:pt x="182" y="557"/>
                  </a:cubicBezTo>
                  <a:cubicBezTo>
                    <a:pt x="222" y="557"/>
                    <a:pt x="262" y="537"/>
                    <a:pt x="283" y="503"/>
                  </a:cubicBezTo>
                  <a:cubicBezTo>
                    <a:pt x="362" y="373"/>
                    <a:pt x="271" y="184"/>
                    <a:pt x="225" y="54"/>
                  </a:cubicBezTo>
                  <a:cubicBezTo>
                    <a:pt x="215" y="20"/>
                    <a:pt x="180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720;p61"/>
            <p:cNvSpPr/>
            <p:nvPr/>
          </p:nvSpPr>
          <p:spPr>
            <a:xfrm flipH="1">
              <a:off x="7445076" y="2240906"/>
              <a:ext cx="12178" cy="22723"/>
            </a:xfrm>
            <a:custGeom>
              <a:avLst/>
              <a:gdLst/>
              <a:ahLst/>
              <a:cxnLst/>
              <a:rect l="l" t="t" r="r" b="b"/>
              <a:pathLst>
                <a:path w="373" h="696" extrusionOk="0">
                  <a:moveTo>
                    <a:pt x="188" y="1"/>
                  </a:moveTo>
                  <a:cubicBezTo>
                    <a:pt x="163" y="1"/>
                    <a:pt x="137" y="15"/>
                    <a:pt x="130" y="44"/>
                  </a:cubicBezTo>
                  <a:cubicBezTo>
                    <a:pt x="81" y="249"/>
                    <a:pt x="0" y="496"/>
                    <a:pt x="141" y="679"/>
                  </a:cubicBezTo>
                  <a:cubicBezTo>
                    <a:pt x="150" y="690"/>
                    <a:pt x="168" y="696"/>
                    <a:pt x="186" y="696"/>
                  </a:cubicBezTo>
                  <a:cubicBezTo>
                    <a:pt x="204" y="696"/>
                    <a:pt x="222" y="690"/>
                    <a:pt x="232" y="679"/>
                  </a:cubicBezTo>
                  <a:cubicBezTo>
                    <a:pt x="373" y="496"/>
                    <a:pt x="293" y="249"/>
                    <a:pt x="244" y="44"/>
                  </a:cubicBezTo>
                  <a:cubicBezTo>
                    <a:pt x="238" y="15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721;p61"/>
            <p:cNvSpPr/>
            <p:nvPr/>
          </p:nvSpPr>
          <p:spPr>
            <a:xfrm flipH="1">
              <a:off x="7474230" y="2263923"/>
              <a:ext cx="10708" cy="29024"/>
            </a:xfrm>
            <a:custGeom>
              <a:avLst/>
              <a:gdLst/>
              <a:ahLst/>
              <a:cxnLst/>
              <a:rect l="l" t="t" r="r" b="b"/>
              <a:pathLst>
                <a:path w="328" h="889" extrusionOk="0">
                  <a:moveTo>
                    <a:pt x="164" y="1"/>
                  </a:moveTo>
                  <a:cubicBezTo>
                    <a:pt x="143" y="1"/>
                    <a:pt x="122" y="13"/>
                    <a:pt x="115" y="38"/>
                  </a:cubicBezTo>
                  <a:cubicBezTo>
                    <a:pt x="73" y="160"/>
                    <a:pt x="62" y="289"/>
                    <a:pt x="46" y="415"/>
                  </a:cubicBezTo>
                  <a:cubicBezTo>
                    <a:pt x="31" y="540"/>
                    <a:pt x="1" y="688"/>
                    <a:pt x="50" y="806"/>
                  </a:cubicBezTo>
                  <a:cubicBezTo>
                    <a:pt x="73" y="861"/>
                    <a:pt x="118" y="889"/>
                    <a:pt x="164" y="889"/>
                  </a:cubicBezTo>
                  <a:cubicBezTo>
                    <a:pt x="210" y="889"/>
                    <a:pt x="255" y="861"/>
                    <a:pt x="278" y="806"/>
                  </a:cubicBezTo>
                  <a:cubicBezTo>
                    <a:pt x="327" y="688"/>
                    <a:pt x="297" y="540"/>
                    <a:pt x="282" y="415"/>
                  </a:cubicBezTo>
                  <a:cubicBezTo>
                    <a:pt x="267" y="289"/>
                    <a:pt x="255" y="160"/>
                    <a:pt x="213" y="38"/>
                  </a:cubicBezTo>
                  <a:cubicBezTo>
                    <a:pt x="206" y="13"/>
                    <a:pt x="185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722;p61"/>
            <p:cNvSpPr/>
            <p:nvPr/>
          </p:nvSpPr>
          <p:spPr>
            <a:xfrm flipH="1">
              <a:off x="7490194" y="2325137"/>
              <a:ext cx="10382" cy="20274"/>
            </a:xfrm>
            <a:custGeom>
              <a:avLst/>
              <a:gdLst/>
              <a:ahLst/>
              <a:cxnLst/>
              <a:rect l="l" t="t" r="r" b="b"/>
              <a:pathLst>
                <a:path w="318" h="621" extrusionOk="0">
                  <a:moveTo>
                    <a:pt x="239" y="1"/>
                  </a:moveTo>
                  <a:cubicBezTo>
                    <a:pt x="216" y="1"/>
                    <a:pt x="195" y="11"/>
                    <a:pt x="187" y="33"/>
                  </a:cubicBezTo>
                  <a:cubicBezTo>
                    <a:pt x="148" y="117"/>
                    <a:pt x="111" y="197"/>
                    <a:pt x="80" y="284"/>
                  </a:cubicBezTo>
                  <a:cubicBezTo>
                    <a:pt x="46" y="372"/>
                    <a:pt x="1" y="452"/>
                    <a:pt x="27" y="547"/>
                  </a:cubicBezTo>
                  <a:cubicBezTo>
                    <a:pt x="39" y="593"/>
                    <a:pt x="84" y="620"/>
                    <a:pt x="129" y="620"/>
                  </a:cubicBezTo>
                  <a:cubicBezTo>
                    <a:pt x="154" y="620"/>
                    <a:pt x="179" y="612"/>
                    <a:pt x="199" y="593"/>
                  </a:cubicBezTo>
                  <a:cubicBezTo>
                    <a:pt x="267" y="524"/>
                    <a:pt x="267" y="429"/>
                    <a:pt x="282" y="338"/>
                  </a:cubicBezTo>
                  <a:cubicBezTo>
                    <a:pt x="297" y="250"/>
                    <a:pt x="301" y="159"/>
                    <a:pt x="313" y="68"/>
                  </a:cubicBezTo>
                  <a:cubicBezTo>
                    <a:pt x="317" y="28"/>
                    <a:pt x="276" y="1"/>
                    <a:pt x="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723;p61"/>
            <p:cNvSpPr/>
            <p:nvPr/>
          </p:nvSpPr>
          <p:spPr>
            <a:xfrm flipH="1">
              <a:off x="7744061" y="2143976"/>
              <a:ext cx="37675" cy="12471"/>
            </a:xfrm>
            <a:custGeom>
              <a:avLst/>
              <a:gdLst/>
              <a:ahLst/>
              <a:cxnLst/>
              <a:rect l="l" t="t" r="r" b="b"/>
              <a:pathLst>
                <a:path w="1154" h="382" extrusionOk="0">
                  <a:moveTo>
                    <a:pt x="467" y="0"/>
                  </a:moveTo>
                  <a:cubicBezTo>
                    <a:pt x="337" y="0"/>
                    <a:pt x="207" y="11"/>
                    <a:pt x="92" y="16"/>
                  </a:cubicBezTo>
                  <a:cubicBezTo>
                    <a:pt x="1" y="24"/>
                    <a:pt x="5" y="146"/>
                    <a:pt x="92" y="158"/>
                  </a:cubicBezTo>
                  <a:cubicBezTo>
                    <a:pt x="252" y="180"/>
                    <a:pt x="404" y="230"/>
                    <a:pt x="560" y="275"/>
                  </a:cubicBezTo>
                  <a:cubicBezTo>
                    <a:pt x="689" y="316"/>
                    <a:pt x="814" y="381"/>
                    <a:pt x="950" y="381"/>
                  </a:cubicBezTo>
                  <a:cubicBezTo>
                    <a:pt x="954" y="381"/>
                    <a:pt x="959" y="381"/>
                    <a:pt x="963" y="381"/>
                  </a:cubicBezTo>
                  <a:cubicBezTo>
                    <a:pt x="1066" y="381"/>
                    <a:pt x="1153" y="230"/>
                    <a:pt x="1055" y="153"/>
                  </a:cubicBezTo>
                  <a:cubicBezTo>
                    <a:pt x="896" y="28"/>
                    <a:pt x="681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724;p61"/>
            <p:cNvSpPr/>
            <p:nvPr/>
          </p:nvSpPr>
          <p:spPr>
            <a:xfrm flipH="1">
              <a:off x="7685492" y="2146947"/>
              <a:ext cx="28109" cy="9664"/>
            </a:xfrm>
            <a:custGeom>
              <a:avLst/>
              <a:gdLst/>
              <a:ahLst/>
              <a:cxnLst/>
              <a:rect l="l" t="t" r="r" b="b"/>
              <a:pathLst>
                <a:path w="861" h="296" extrusionOk="0">
                  <a:moveTo>
                    <a:pt x="153" y="0"/>
                  </a:moveTo>
                  <a:cubicBezTo>
                    <a:pt x="42" y="0"/>
                    <a:pt x="1" y="156"/>
                    <a:pt x="119" y="195"/>
                  </a:cubicBezTo>
                  <a:cubicBezTo>
                    <a:pt x="268" y="244"/>
                    <a:pt x="433" y="295"/>
                    <a:pt x="594" y="295"/>
                  </a:cubicBezTo>
                  <a:cubicBezTo>
                    <a:pt x="623" y="295"/>
                    <a:pt x="651" y="294"/>
                    <a:pt x="678" y="290"/>
                  </a:cubicBezTo>
                  <a:cubicBezTo>
                    <a:pt x="853" y="267"/>
                    <a:pt x="861" y="28"/>
                    <a:pt x="678" y="13"/>
                  </a:cubicBezTo>
                  <a:cubicBezTo>
                    <a:pt x="638" y="9"/>
                    <a:pt x="597" y="8"/>
                    <a:pt x="556" y="8"/>
                  </a:cubicBezTo>
                  <a:cubicBezTo>
                    <a:pt x="484" y="8"/>
                    <a:pt x="412" y="12"/>
                    <a:pt x="341" y="12"/>
                  </a:cubicBezTo>
                  <a:cubicBezTo>
                    <a:pt x="284" y="12"/>
                    <a:pt x="228" y="9"/>
                    <a:pt x="172" y="2"/>
                  </a:cubicBezTo>
                  <a:cubicBezTo>
                    <a:pt x="165" y="1"/>
                    <a:pt x="159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725;p61"/>
            <p:cNvSpPr/>
            <p:nvPr/>
          </p:nvSpPr>
          <p:spPr>
            <a:xfrm flipH="1">
              <a:off x="7714418" y="2120894"/>
              <a:ext cx="33300" cy="10610"/>
            </a:xfrm>
            <a:custGeom>
              <a:avLst/>
              <a:gdLst/>
              <a:ahLst/>
              <a:cxnLst/>
              <a:rect l="l" t="t" r="r" b="b"/>
              <a:pathLst>
                <a:path w="1020" h="325" extrusionOk="0">
                  <a:moveTo>
                    <a:pt x="224" y="1"/>
                  </a:moveTo>
                  <a:cubicBezTo>
                    <a:pt x="206" y="1"/>
                    <a:pt x="189" y="1"/>
                    <a:pt x="172" y="1"/>
                  </a:cubicBezTo>
                  <a:cubicBezTo>
                    <a:pt x="35" y="5"/>
                    <a:pt x="1" y="210"/>
                    <a:pt x="138" y="244"/>
                  </a:cubicBezTo>
                  <a:cubicBezTo>
                    <a:pt x="267" y="279"/>
                    <a:pt x="408" y="298"/>
                    <a:pt x="541" y="309"/>
                  </a:cubicBezTo>
                  <a:cubicBezTo>
                    <a:pt x="608" y="315"/>
                    <a:pt x="682" y="324"/>
                    <a:pt x="753" y="324"/>
                  </a:cubicBezTo>
                  <a:cubicBezTo>
                    <a:pt x="810" y="324"/>
                    <a:pt x="866" y="319"/>
                    <a:pt x="917" y="302"/>
                  </a:cubicBezTo>
                  <a:cubicBezTo>
                    <a:pt x="1001" y="279"/>
                    <a:pt x="1020" y="165"/>
                    <a:pt x="943" y="119"/>
                  </a:cubicBezTo>
                  <a:cubicBezTo>
                    <a:pt x="837" y="58"/>
                    <a:pt x="701" y="43"/>
                    <a:pt x="578" y="28"/>
                  </a:cubicBezTo>
                  <a:cubicBezTo>
                    <a:pt x="463" y="11"/>
                    <a:pt x="341" y="1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726;p61"/>
            <p:cNvSpPr/>
            <p:nvPr/>
          </p:nvSpPr>
          <p:spPr>
            <a:xfrm flipH="1">
              <a:off x="7636096" y="2136924"/>
              <a:ext cx="26183" cy="9631"/>
            </a:xfrm>
            <a:custGeom>
              <a:avLst/>
              <a:gdLst/>
              <a:ahLst/>
              <a:cxnLst/>
              <a:rect l="l" t="t" r="r" b="b"/>
              <a:pathLst>
                <a:path w="802" h="295" extrusionOk="0">
                  <a:moveTo>
                    <a:pt x="497" y="1"/>
                  </a:moveTo>
                  <a:cubicBezTo>
                    <a:pt x="375" y="1"/>
                    <a:pt x="245" y="23"/>
                    <a:pt x="133" y="23"/>
                  </a:cubicBezTo>
                  <a:cubicBezTo>
                    <a:pt x="128" y="23"/>
                    <a:pt x="123" y="23"/>
                    <a:pt x="117" y="23"/>
                  </a:cubicBezTo>
                  <a:cubicBezTo>
                    <a:pt x="116" y="23"/>
                    <a:pt x="115" y="23"/>
                    <a:pt x="114" y="23"/>
                  </a:cubicBezTo>
                  <a:cubicBezTo>
                    <a:pt x="26" y="23"/>
                    <a:pt x="1" y="172"/>
                    <a:pt x="95" y="187"/>
                  </a:cubicBezTo>
                  <a:cubicBezTo>
                    <a:pt x="259" y="216"/>
                    <a:pt x="440" y="294"/>
                    <a:pt x="612" y="294"/>
                  </a:cubicBezTo>
                  <a:cubicBezTo>
                    <a:pt x="643" y="294"/>
                    <a:pt x="673" y="292"/>
                    <a:pt x="703" y="286"/>
                  </a:cubicBezTo>
                  <a:cubicBezTo>
                    <a:pt x="749" y="278"/>
                    <a:pt x="783" y="237"/>
                    <a:pt x="795" y="195"/>
                  </a:cubicBezTo>
                  <a:cubicBezTo>
                    <a:pt x="802" y="172"/>
                    <a:pt x="798" y="149"/>
                    <a:pt x="795" y="126"/>
                  </a:cubicBezTo>
                  <a:cubicBezTo>
                    <a:pt x="790" y="77"/>
                    <a:pt x="744" y="50"/>
                    <a:pt x="703" y="35"/>
                  </a:cubicBezTo>
                  <a:cubicBezTo>
                    <a:pt x="641" y="9"/>
                    <a:pt x="570" y="1"/>
                    <a:pt x="4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727;p61"/>
            <p:cNvSpPr/>
            <p:nvPr/>
          </p:nvSpPr>
          <p:spPr>
            <a:xfrm flipH="1">
              <a:off x="7818302" y="2124942"/>
              <a:ext cx="21515" cy="8227"/>
            </a:xfrm>
            <a:custGeom>
              <a:avLst/>
              <a:gdLst/>
              <a:ahLst/>
              <a:cxnLst/>
              <a:rect l="l" t="t" r="r" b="b"/>
              <a:pathLst>
                <a:path w="659" h="252" extrusionOk="0">
                  <a:moveTo>
                    <a:pt x="408" y="0"/>
                  </a:moveTo>
                  <a:cubicBezTo>
                    <a:pt x="315" y="0"/>
                    <a:pt x="218" y="18"/>
                    <a:pt x="130" y="25"/>
                  </a:cubicBezTo>
                  <a:cubicBezTo>
                    <a:pt x="0" y="37"/>
                    <a:pt x="0" y="216"/>
                    <a:pt x="130" y="227"/>
                  </a:cubicBezTo>
                  <a:cubicBezTo>
                    <a:pt x="218" y="235"/>
                    <a:pt x="314" y="252"/>
                    <a:pt x="407" y="252"/>
                  </a:cubicBezTo>
                  <a:cubicBezTo>
                    <a:pt x="455" y="252"/>
                    <a:pt x="503" y="247"/>
                    <a:pt x="548" y="234"/>
                  </a:cubicBezTo>
                  <a:cubicBezTo>
                    <a:pt x="658" y="208"/>
                    <a:pt x="658" y="44"/>
                    <a:pt x="548" y="18"/>
                  </a:cubicBezTo>
                  <a:cubicBezTo>
                    <a:pt x="503" y="5"/>
                    <a:pt x="456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728;p61"/>
            <p:cNvSpPr/>
            <p:nvPr/>
          </p:nvSpPr>
          <p:spPr>
            <a:xfrm flipH="1">
              <a:off x="7821632" y="2099673"/>
              <a:ext cx="326" cy="163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5" y="1"/>
                  </a:moveTo>
                  <a:cubicBezTo>
                    <a:pt x="1" y="1"/>
                    <a:pt x="1" y="4"/>
                    <a:pt x="5" y="4"/>
                  </a:cubicBezTo>
                  <a:cubicBezTo>
                    <a:pt x="9" y="4"/>
                    <a:pt x="9" y="1"/>
                    <a:pt x="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729;p61"/>
            <p:cNvSpPr/>
            <p:nvPr/>
          </p:nvSpPr>
          <p:spPr>
            <a:xfrm flipH="1">
              <a:off x="7869950" y="2091577"/>
              <a:ext cx="27195" cy="9109"/>
            </a:xfrm>
            <a:custGeom>
              <a:avLst/>
              <a:gdLst/>
              <a:ahLst/>
              <a:cxnLst/>
              <a:rect l="l" t="t" r="r" b="b"/>
              <a:pathLst>
                <a:path w="833" h="279" extrusionOk="0">
                  <a:moveTo>
                    <a:pt x="125" y="1"/>
                  </a:moveTo>
                  <a:cubicBezTo>
                    <a:pt x="35" y="1"/>
                    <a:pt x="0" y="125"/>
                    <a:pt x="96" y="154"/>
                  </a:cubicBezTo>
                  <a:cubicBezTo>
                    <a:pt x="232" y="199"/>
                    <a:pt x="430" y="278"/>
                    <a:pt x="598" y="278"/>
                  </a:cubicBezTo>
                  <a:cubicBezTo>
                    <a:pt x="659" y="278"/>
                    <a:pt x="716" y="268"/>
                    <a:pt x="765" y="242"/>
                  </a:cubicBezTo>
                  <a:cubicBezTo>
                    <a:pt x="833" y="203"/>
                    <a:pt x="829" y="105"/>
                    <a:pt x="765" y="66"/>
                  </a:cubicBezTo>
                  <a:cubicBezTo>
                    <a:pt x="700" y="28"/>
                    <a:pt x="624" y="24"/>
                    <a:pt x="549" y="24"/>
                  </a:cubicBezTo>
                  <a:cubicBezTo>
                    <a:pt x="527" y="24"/>
                    <a:pt x="505" y="24"/>
                    <a:pt x="483" y="24"/>
                  </a:cubicBezTo>
                  <a:cubicBezTo>
                    <a:pt x="365" y="21"/>
                    <a:pt x="255" y="21"/>
                    <a:pt x="137" y="2"/>
                  </a:cubicBezTo>
                  <a:cubicBezTo>
                    <a:pt x="133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730;p61"/>
            <p:cNvSpPr/>
            <p:nvPr/>
          </p:nvSpPr>
          <p:spPr>
            <a:xfrm flipH="1">
              <a:off x="7843114" y="2058766"/>
              <a:ext cx="29840" cy="12896"/>
            </a:xfrm>
            <a:custGeom>
              <a:avLst/>
              <a:gdLst/>
              <a:ahLst/>
              <a:cxnLst/>
              <a:rect l="l" t="t" r="r" b="b"/>
              <a:pathLst>
                <a:path w="914" h="395" extrusionOk="0">
                  <a:moveTo>
                    <a:pt x="190" y="1"/>
                  </a:moveTo>
                  <a:cubicBezTo>
                    <a:pt x="160" y="1"/>
                    <a:pt x="130" y="3"/>
                    <a:pt x="99" y="7"/>
                  </a:cubicBezTo>
                  <a:cubicBezTo>
                    <a:pt x="1" y="22"/>
                    <a:pt x="12" y="148"/>
                    <a:pt x="73" y="190"/>
                  </a:cubicBezTo>
                  <a:cubicBezTo>
                    <a:pt x="176" y="266"/>
                    <a:pt x="305" y="292"/>
                    <a:pt x="419" y="327"/>
                  </a:cubicBezTo>
                  <a:cubicBezTo>
                    <a:pt x="507" y="355"/>
                    <a:pt x="598" y="394"/>
                    <a:pt x="691" y="394"/>
                  </a:cubicBezTo>
                  <a:cubicBezTo>
                    <a:pt x="722" y="394"/>
                    <a:pt x="753" y="390"/>
                    <a:pt x="784" y="380"/>
                  </a:cubicBezTo>
                  <a:cubicBezTo>
                    <a:pt x="875" y="353"/>
                    <a:pt x="913" y="236"/>
                    <a:pt x="841" y="163"/>
                  </a:cubicBezTo>
                  <a:cubicBezTo>
                    <a:pt x="746" y="64"/>
                    <a:pt x="605" y="60"/>
                    <a:pt x="476" y="37"/>
                  </a:cubicBezTo>
                  <a:cubicBezTo>
                    <a:pt x="381" y="20"/>
                    <a:pt x="28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731;p61"/>
            <p:cNvSpPr/>
            <p:nvPr/>
          </p:nvSpPr>
          <p:spPr>
            <a:xfrm flipH="1">
              <a:off x="7859895" y="1966373"/>
              <a:ext cx="25987" cy="13451"/>
            </a:xfrm>
            <a:custGeom>
              <a:avLst/>
              <a:gdLst/>
              <a:ahLst/>
              <a:cxnLst/>
              <a:rect l="l" t="t" r="r" b="b"/>
              <a:pathLst>
                <a:path w="796" h="412" extrusionOk="0">
                  <a:moveTo>
                    <a:pt x="124" y="0"/>
                  </a:moveTo>
                  <a:cubicBezTo>
                    <a:pt x="57" y="0"/>
                    <a:pt x="1" y="80"/>
                    <a:pt x="62" y="137"/>
                  </a:cubicBezTo>
                  <a:cubicBezTo>
                    <a:pt x="230" y="293"/>
                    <a:pt x="423" y="392"/>
                    <a:pt x="655" y="411"/>
                  </a:cubicBezTo>
                  <a:cubicBezTo>
                    <a:pt x="657" y="411"/>
                    <a:pt x="660" y="411"/>
                    <a:pt x="662" y="411"/>
                  </a:cubicBezTo>
                  <a:cubicBezTo>
                    <a:pt x="706" y="411"/>
                    <a:pt x="747" y="383"/>
                    <a:pt x="769" y="346"/>
                  </a:cubicBezTo>
                  <a:cubicBezTo>
                    <a:pt x="795" y="301"/>
                    <a:pt x="795" y="255"/>
                    <a:pt x="769" y="209"/>
                  </a:cubicBezTo>
                  <a:cubicBezTo>
                    <a:pt x="727" y="146"/>
                    <a:pt x="667" y="149"/>
                    <a:pt x="595" y="137"/>
                  </a:cubicBezTo>
                  <a:cubicBezTo>
                    <a:pt x="446" y="115"/>
                    <a:pt x="298" y="73"/>
                    <a:pt x="161" y="9"/>
                  </a:cubicBezTo>
                  <a:cubicBezTo>
                    <a:pt x="149" y="3"/>
                    <a:pt x="136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732;p61"/>
            <p:cNvSpPr/>
            <p:nvPr/>
          </p:nvSpPr>
          <p:spPr>
            <a:xfrm flipH="1">
              <a:off x="7870048" y="1992818"/>
              <a:ext cx="29089" cy="13157"/>
            </a:xfrm>
            <a:custGeom>
              <a:avLst/>
              <a:gdLst/>
              <a:ahLst/>
              <a:cxnLst/>
              <a:rect l="l" t="t" r="r" b="b"/>
              <a:pathLst>
                <a:path w="891" h="403" extrusionOk="0">
                  <a:moveTo>
                    <a:pt x="126" y="0"/>
                  </a:moveTo>
                  <a:cubicBezTo>
                    <a:pt x="43" y="0"/>
                    <a:pt x="1" y="123"/>
                    <a:pt x="80" y="171"/>
                  </a:cubicBezTo>
                  <a:cubicBezTo>
                    <a:pt x="210" y="244"/>
                    <a:pt x="339" y="301"/>
                    <a:pt x="476" y="347"/>
                  </a:cubicBezTo>
                  <a:cubicBezTo>
                    <a:pt x="550" y="374"/>
                    <a:pt x="636" y="403"/>
                    <a:pt x="717" y="403"/>
                  </a:cubicBezTo>
                  <a:cubicBezTo>
                    <a:pt x="760" y="403"/>
                    <a:pt x="802" y="394"/>
                    <a:pt x="841" y="373"/>
                  </a:cubicBezTo>
                  <a:cubicBezTo>
                    <a:pt x="890" y="350"/>
                    <a:pt x="887" y="289"/>
                    <a:pt x="856" y="252"/>
                  </a:cubicBezTo>
                  <a:cubicBezTo>
                    <a:pt x="787" y="164"/>
                    <a:pt x="647" y="145"/>
                    <a:pt x="540" y="118"/>
                  </a:cubicBezTo>
                  <a:cubicBezTo>
                    <a:pt x="411" y="84"/>
                    <a:pt x="282" y="43"/>
                    <a:pt x="152" y="4"/>
                  </a:cubicBezTo>
                  <a:cubicBezTo>
                    <a:pt x="143" y="2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733;p61"/>
            <p:cNvSpPr/>
            <p:nvPr/>
          </p:nvSpPr>
          <p:spPr>
            <a:xfrm flipH="1">
              <a:off x="7891400" y="2025759"/>
              <a:ext cx="31635" cy="14006"/>
            </a:xfrm>
            <a:custGeom>
              <a:avLst/>
              <a:gdLst/>
              <a:ahLst/>
              <a:cxnLst/>
              <a:rect l="l" t="t" r="r" b="b"/>
              <a:pathLst>
                <a:path w="969" h="429" extrusionOk="0">
                  <a:moveTo>
                    <a:pt x="134" y="1"/>
                  </a:moveTo>
                  <a:cubicBezTo>
                    <a:pt x="44" y="1"/>
                    <a:pt x="1" y="138"/>
                    <a:pt x="90" y="189"/>
                  </a:cubicBezTo>
                  <a:cubicBezTo>
                    <a:pt x="257" y="284"/>
                    <a:pt x="518" y="429"/>
                    <a:pt x="739" y="429"/>
                  </a:cubicBezTo>
                  <a:cubicBezTo>
                    <a:pt x="783" y="429"/>
                    <a:pt x="826" y="423"/>
                    <a:pt x="866" y="410"/>
                  </a:cubicBezTo>
                  <a:cubicBezTo>
                    <a:pt x="957" y="380"/>
                    <a:pt x="968" y="261"/>
                    <a:pt x="892" y="208"/>
                  </a:cubicBezTo>
                  <a:cubicBezTo>
                    <a:pt x="786" y="136"/>
                    <a:pt x="656" y="140"/>
                    <a:pt x="535" y="113"/>
                  </a:cubicBezTo>
                  <a:cubicBezTo>
                    <a:pt x="410" y="83"/>
                    <a:pt x="287" y="48"/>
                    <a:pt x="166" y="6"/>
                  </a:cubicBezTo>
                  <a:cubicBezTo>
                    <a:pt x="155" y="3"/>
                    <a:pt x="14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734;p61"/>
            <p:cNvSpPr/>
            <p:nvPr/>
          </p:nvSpPr>
          <p:spPr>
            <a:xfrm flipH="1">
              <a:off x="7828749" y="1939668"/>
              <a:ext cx="22494" cy="12537"/>
            </a:xfrm>
            <a:custGeom>
              <a:avLst/>
              <a:gdLst/>
              <a:ahLst/>
              <a:cxnLst/>
              <a:rect l="l" t="t" r="r" b="b"/>
              <a:pathLst>
                <a:path w="689" h="384" extrusionOk="0">
                  <a:moveTo>
                    <a:pt x="85" y="1"/>
                  </a:moveTo>
                  <a:cubicBezTo>
                    <a:pt x="13" y="1"/>
                    <a:pt x="1" y="89"/>
                    <a:pt x="50" y="123"/>
                  </a:cubicBezTo>
                  <a:cubicBezTo>
                    <a:pt x="182" y="223"/>
                    <a:pt x="368" y="383"/>
                    <a:pt x="549" y="383"/>
                  </a:cubicBezTo>
                  <a:cubicBezTo>
                    <a:pt x="560" y="383"/>
                    <a:pt x="572" y="383"/>
                    <a:pt x="583" y="381"/>
                  </a:cubicBezTo>
                  <a:cubicBezTo>
                    <a:pt x="655" y="374"/>
                    <a:pt x="689" y="313"/>
                    <a:pt x="662" y="245"/>
                  </a:cubicBezTo>
                  <a:cubicBezTo>
                    <a:pt x="617" y="146"/>
                    <a:pt x="503" y="89"/>
                    <a:pt x="408" y="55"/>
                  </a:cubicBezTo>
                  <a:cubicBezTo>
                    <a:pt x="297" y="16"/>
                    <a:pt x="195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735;p61"/>
            <p:cNvSpPr/>
            <p:nvPr/>
          </p:nvSpPr>
          <p:spPr>
            <a:xfrm flipH="1">
              <a:off x="7878112" y="1903919"/>
              <a:ext cx="22266" cy="12112"/>
            </a:xfrm>
            <a:custGeom>
              <a:avLst/>
              <a:gdLst/>
              <a:ahLst/>
              <a:cxnLst/>
              <a:rect l="l" t="t" r="r" b="b"/>
              <a:pathLst>
                <a:path w="682" h="371" extrusionOk="0">
                  <a:moveTo>
                    <a:pt x="127" y="0"/>
                  </a:moveTo>
                  <a:cubicBezTo>
                    <a:pt x="56" y="0"/>
                    <a:pt x="1" y="102"/>
                    <a:pt x="81" y="138"/>
                  </a:cubicBezTo>
                  <a:cubicBezTo>
                    <a:pt x="164" y="173"/>
                    <a:pt x="244" y="214"/>
                    <a:pt x="323" y="256"/>
                  </a:cubicBezTo>
                  <a:cubicBezTo>
                    <a:pt x="404" y="302"/>
                    <a:pt x="472" y="371"/>
                    <a:pt x="563" y="371"/>
                  </a:cubicBezTo>
                  <a:cubicBezTo>
                    <a:pt x="643" y="371"/>
                    <a:pt x="681" y="290"/>
                    <a:pt x="651" y="225"/>
                  </a:cubicBezTo>
                  <a:cubicBezTo>
                    <a:pt x="605" y="142"/>
                    <a:pt x="499" y="111"/>
                    <a:pt x="415" y="81"/>
                  </a:cubicBezTo>
                  <a:cubicBezTo>
                    <a:pt x="323" y="43"/>
                    <a:pt x="232" y="20"/>
                    <a:pt x="137" y="1"/>
                  </a:cubicBezTo>
                  <a:cubicBezTo>
                    <a:pt x="134" y="0"/>
                    <a:pt x="130" y="0"/>
                    <a:pt x="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736;p61"/>
            <p:cNvSpPr/>
            <p:nvPr/>
          </p:nvSpPr>
          <p:spPr>
            <a:xfrm flipH="1">
              <a:off x="7912327" y="1911689"/>
              <a:ext cx="28730" cy="14528"/>
            </a:xfrm>
            <a:custGeom>
              <a:avLst/>
              <a:gdLst/>
              <a:ahLst/>
              <a:cxnLst/>
              <a:rect l="l" t="t" r="r" b="b"/>
              <a:pathLst>
                <a:path w="880" h="445" extrusionOk="0">
                  <a:moveTo>
                    <a:pt x="89" y="1"/>
                  </a:moveTo>
                  <a:cubicBezTo>
                    <a:pt x="31" y="1"/>
                    <a:pt x="1" y="90"/>
                    <a:pt x="60" y="121"/>
                  </a:cubicBezTo>
                  <a:cubicBezTo>
                    <a:pt x="281" y="247"/>
                    <a:pt x="532" y="425"/>
                    <a:pt x="794" y="444"/>
                  </a:cubicBezTo>
                  <a:cubicBezTo>
                    <a:pt x="796" y="444"/>
                    <a:pt x="799" y="444"/>
                    <a:pt x="802" y="444"/>
                  </a:cubicBezTo>
                  <a:cubicBezTo>
                    <a:pt x="854" y="444"/>
                    <a:pt x="880" y="366"/>
                    <a:pt x="843" y="330"/>
                  </a:cubicBezTo>
                  <a:cubicBezTo>
                    <a:pt x="653" y="151"/>
                    <a:pt x="349" y="82"/>
                    <a:pt x="106" y="3"/>
                  </a:cubicBezTo>
                  <a:cubicBezTo>
                    <a:pt x="100" y="1"/>
                    <a:pt x="94" y="1"/>
                    <a:pt x="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737;p61"/>
            <p:cNvSpPr/>
            <p:nvPr/>
          </p:nvSpPr>
          <p:spPr>
            <a:xfrm flipH="1">
              <a:off x="7940567" y="1937709"/>
              <a:ext cx="24192" cy="13712"/>
            </a:xfrm>
            <a:custGeom>
              <a:avLst/>
              <a:gdLst/>
              <a:ahLst/>
              <a:cxnLst/>
              <a:rect l="l" t="t" r="r" b="b"/>
              <a:pathLst>
                <a:path w="741" h="420" extrusionOk="0">
                  <a:moveTo>
                    <a:pt x="87" y="1"/>
                  </a:moveTo>
                  <a:cubicBezTo>
                    <a:pt x="25" y="1"/>
                    <a:pt x="0" y="85"/>
                    <a:pt x="41" y="122"/>
                  </a:cubicBezTo>
                  <a:cubicBezTo>
                    <a:pt x="117" y="206"/>
                    <a:pt x="219" y="255"/>
                    <a:pt x="314" y="312"/>
                  </a:cubicBezTo>
                  <a:cubicBezTo>
                    <a:pt x="405" y="359"/>
                    <a:pt x="502" y="419"/>
                    <a:pt x="605" y="419"/>
                  </a:cubicBezTo>
                  <a:cubicBezTo>
                    <a:pt x="611" y="419"/>
                    <a:pt x="617" y="419"/>
                    <a:pt x="623" y="419"/>
                  </a:cubicBezTo>
                  <a:cubicBezTo>
                    <a:pt x="684" y="419"/>
                    <a:pt x="740" y="343"/>
                    <a:pt x="699" y="285"/>
                  </a:cubicBezTo>
                  <a:cubicBezTo>
                    <a:pt x="630" y="194"/>
                    <a:pt x="528" y="152"/>
                    <a:pt x="425" y="107"/>
                  </a:cubicBezTo>
                  <a:cubicBezTo>
                    <a:pt x="314" y="61"/>
                    <a:pt x="209" y="12"/>
                    <a:pt x="91" y="1"/>
                  </a:cubicBezTo>
                  <a:cubicBezTo>
                    <a:pt x="89" y="1"/>
                    <a:pt x="88" y="1"/>
                    <a:pt x="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738;p61"/>
            <p:cNvSpPr/>
            <p:nvPr/>
          </p:nvSpPr>
          <p:spPr>
            <a:xfrm flipH="1">
              <a:off x="7907168" y="1971956"/>
              <a:ext cx="20894" cy="12341"/>
            </a:xfrm>
            <a:custGeom>
              <a:avLst/>
              <a:gdLst/>
              <a:ahLst/>
              <a:cxnLst/>
              <a:rect l="l" t="t" r="r" b="b"/>
              <a:pathLst>
                <a:path w="640" h="378" extrusionOk="0">
                  <a:moveTo>
                    <a:pt x="125" y="1"/>
                  </a:moveTo>
                  <a:cubicBezTo>
                    <a:pt x="121" y="1"/>
                    <a:pt x="118" y="1"/>
                    <a:pt x="115" y="1"/>
                  </a:cubicBezTo>
                  <a:cubicBezTo>
                    <a:pt x="34" y="5"/>
                    <a:pt x="1" y="92"/>
                    <a:pt x="54" y="153"/>
                  </a:cubicBezTo>
                  <a:cubicBezTo>
                    <a:pt x="107" y="217"/>
                    <a:pt x="206" y="256"/>
                    <a:pt x="282" y="294"/>
                  </a:cubicBezTo>
                  <a:cubicBezTo>
                    <a:pt x="347" y="331"/>
                    <a:pt x="417" y="378"/>
                    <a:pt x="490" y="378"/>
                  </a:cubicBezTo>
                  <a:cubicBezTo>
                    <a:pt x="507" y="378"/>
                    <a:pt x="524" y="375"/>
                    <a:pt x="541" y="370"/>
                  </a:cubicBezTo>
                  <a:cubicBezTo>
                    <a:pt x="613" y="347"/>
                    <a:pt x="639" y="275"/>
                    <a:pt x="609" y="210"/>
                  </a:cubicBezTo>
                  <a:cubicBezTo>
                    <a:pt x="567" y="122"/>
                    <a:pt x="457" y="100"/>
                    <a:pt x="373" y="69"/>
                  </a:cubicBezTo>
                  <a:cubicBezTo>
                    <a:pt x="297" y="44"/>
                    <a:pt x="209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739;p61"/>
            <p:cNvSpPr/>
            <p:nvPr/>
          </p:nvSpPr>
          <p:spPr>
            <a:xfrm flipH="1">
              <a:off x="7942787" y="2018740"/>
              <a:ext cx="29579" cy="15214"/>
            </a:xfrm>
            <a:custGeom>
              <a:avLst/>
              <a:gdLst/>
              <a:ahLst/>
              <a:cxnLst/>
              <a:rect l="l" t="t" r="r" b="b"/>
              <a:pathLst>
                <a:path w="906" h="466" extrusionOk="0">
                  <a:moveTo>
                    <a:pt x="108" y="1"/>
                  </a:moveTo>
                  <a:cubicBezTo>
                    <a:pt x="34" y="1"/>
                    <a:pt x="0" y="88"/>
                    <a:pt x="65" y="138"/>
                  </a:cubicBezTo>
                  <a:cubicBezTo>
                    <a:pt x="171" y="221"/>
                    <a:pt x="289" y="283"/>
                    <a:pt x="411" y="339"/>
                  </a:cubicBezTo>
                  <a:cubicBezTo>
                    <a:pt x="513" y="391"/>
                    <a:pt x="618" y="466"/>
                    <a:pt x="737" y="466"/>
                  </a:cubicBezTo>
                  <a:cubicBezTo>
                    <a:pt x="742" y="466"/>
                    <a:pt x="747" y="465"/>
                    <a:pt x="753" y="465"/>
                  </a:cubicBezTo>
                  <a:cubicBezTo>
                    <a:pt x="859" y="458"/>
                    <a:pt x="905" y="339"/>
                    <a:pt x="837" y="260"/>
                  </a:cubicBezTo>
                  <a:cubicBezTo>
                    <a:pt x="757" y="169"/>
                    <a:pt x="620" y="146"/>
                    <a:pt x="510" y="104"/>
                  </a:cubicBezTo>
                  <a:cubicBezTo>
                    <a:pt x="384" y="58"/>
                    <a:pt x="255" y="20"/>
                    <a:pt x="122" y="2"/>
                  </a:cubicBezTo>
                  <a:cubicBezTo>
                    <a:pt x="117" y="1"/>
                    <a:pt x="113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740;p61"/>
            <p:cNvSpPr/>
            <p:nvPr/>
          </p:nvSpPr>
          <p:spPr>
            <a:xfrm flipH="1">
              <a:off x="7927671" y="2053053"/>
              <a:ext cx="28207" cy="15997"/>
            </a:xfrm>
            <a:custGeom>
              <a:avLst/>
              <a:gdLst/>
              <a:ahLst/>
              <a:cxnLst/>
              <a:rect l="l" t="t" r="r" b="b"/>
              <a:pathLst>
                <a:path w="864" h="490" extrusionOk="0">
                  <a:moveTo>
                    <a:pt x="141" y="0"/>
                  </a:moveTo>
                  <a:cubicBezTo>
                    <a:pt x="51" y="0"/>
                    <a:pt x="1" y="154"/>
                    <a:pt x="96" y="205"/>
                  </a:cubicBezTo>
                  <a:cubicBezTo>
                    <a:pt x="207" y="262"/>
                    <a:pt x="312" y="327"/>
                    <a:pt x="427" y="379"/>
                  </a:cubicBezTo>
                  <a:cubicBezTo>
                    <a:pt x="521" y="429"/>
                    <a:pt x="632" y="490"/>
                    <a:pt x="742" y="490"/>
                  </a:cubicBezTo>
                  <a:cubicBezTo>
                    <a:pt x="833" y="490"/>
                    <a:pt x="864" y="388"/>
                    <a:pt x="811" y="323"/>
                  </a:cubicBezTo>
                  <a:cubicBezTo>
                    <a:pt x="742" y="239"/>
                    <a:pt x="621" y="197"/>
                    <a:pt x="521" y="151"/>
                  </a:cubicBezTo>
                  <a:cubicBezTo>
                    <a:pt x="407" y="102"/>
                    <a:pt x="293" y="56"/>
                    <a:pt x="176" y="7"/>
                  </a:cubicBezTo>
                  <a:cubicBezTo>
                    <a:pt x="164" y="2"/>
                    <a:pt x="152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741;p61"/>
            <p:cNvSpPr/>
            <p:nvPr/>
          </p:nvSpPr>
          <p:spPr>
            <a:xfrm flipH="1">
              <a:off x="7919476" y="1850475"/>
              <a:ext cx="24975" cy="16389"/>
            </a:xfrm>
            <a:custGeom>
              <a:avLst/>
              <a:gdLst/>
              <a:ahLst/>
              <a:cxnLst/>
              <a:rect l="l" t="t" r="r" b="b"/>
              <a:pathLst>
                <a:path w="765" h="502" extrusionOk="0">
                  <a:moveTo>
                    <a:pt x="149" y="0"/>
                  </a:moveTo>
                  <a:cubicBezTo>
                    <a:pt x="61" y="0"/>
                    <a:pt x="1" y="123"/>
                    <a:pt x="96" y="178"/>
                  </a:cubicBezTo>
                  <a:cubicBezTo>
                    <a:pt x="202" y="239"/>
                    <a:pt x="305" y="304"/>
                    <a:pt x="408" y="376"/>
                  </a:cubicBezTo>
                  <a:cubicBezTo>
                    <a:pt x="488" y="433"/>
                    <a:pt x="556" y="501"/>
                    <a:pt x="654" y="501"/>
                  </a:cubicBezTo>
                  <a:cubicBezTo>
                    <a:pt x="668" y="501"/>
                    <a:pt x="682" y="500"/>
                    <a:pt x="696" y="497"/>
                  </a:cubicBezTo>
                  <a:cubicBezTo>
                    <a:pt x="746" y="486"/>
                    <a:pt x="765" y="434"/>
                    <a:pt x="757" y="388"/>
                  </a:cubicBezTo>
                  <a:cubicBezTo>
                    <a:pt x="738" y="274"/>
                    <a:pt x="617" y="224"/>
                    <a:pt x="525" y="171"/>
                  </a:cubicBezTo>
                  <a:cubicBezTo>
                    <a:pt x="419" y="114"/>
                    <a:pt x="308" y="60"/>
                    <a:pt x="194" y="11"/>
                  </a:cubicBezTo>
                  <a:cubicBezTo>
                    <a:pt x="179" y="4"/>
                    <a:pt x="164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742;p61"/>
            <p:cNvSpPr/>
            <p:nvPr/>
          </p:nvSpPr>
          <p:spPr>
            <a:xfrm flipH="1">
              <a:off x="7929434" y="1821190"/>
              <a:ext cx="27195" cy="17368"/>
            </a:xfrm>
            <a:custGeom>
              <a:avLst/>
              <a:gdLst/>
              <a:ahLst/>
              <a:cxnLst/>
              <a:rect l="l" t="t" r="r" b="b"/>
              <a:pathLst>
                <a:path w="833" h="532" extrusionOk="0">
                  <a:moveTo>
                    <a:pt x="145" y="0"/>
                  </a:moveTo>
                  <a:cubicBezTo>
                    <a:pt x="46" y="0"/>
                    <a:pt x="0" y="130"/>
                    <a:pt x="93" y="194"/>
                  </a:cubicBezTo>
                  <a:cubicBezTo>
                    <a:pt x="179" y="250"/>
                    <a:pt x="267" y="308"/>
                    <a:pt x="358" y="364"/>
                  </a:cubicBezTo>
                  <a:cubicBezTo>
                    <a:pt x="446" y="422"/>
                    <a:pt x="530" y="486"/>
                    <a:pt x="628" y="524"/>
                  </a:cubicBezTo>
                  <a:cubicBezTo>
                    <a:pt x="644" y="529"/>
                    <a:pt x="658" y="531"/>
                    <a:pt x="671" y="531"/>
                  </a:cubicBezTo>
                  <a:cubicBezTo>
                    <a:pt x="783" y="531"/>
                    <a:pt x="832" y="377"/>
                    <a:pt x="762" y="292"/>
                  </a:cubicBezTo>
                  <a:cubicBezTo>
                    <a:pt x="693" y="208"/>
                    <a:pt x="583" y="159"/>
                    <a:pt x="484" y="110"/>
                  </a:cubicBezTo>
                  <a:cubicBezTo>
                    <a:pt x="381" y="64"/>
                    <a:pt x="279" y="26"/>
                    <a:pt x="168" y="3"/>
                  </a:cubicBezTo>
                  <a:cubicBezTo>
                    <a:pt x="160" y="1"/>
                    <a:pt x="152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743;p61"/>
            <p:cNvSpPr/>
            <p:nvPr/>
          </p:nvSpPr>
          <p:spPr>
            <a:xfrm flipH="1">
              <a:off x="7920293" y="1769999"/>
              <a:ext cx="31146" cy="18185"/>
            </a:xfrm>
            <a:custGeom>
              <a:avLst/>
              <a:gdLst/>
              <a:ahLst/>
              <a:cxnLst/>
              <a:rect l="l" t="t" r="r" b="b"/>
              <a:pathLst>
                <a:path w="954" h="557" extrusionOk="0">
                  <a:moveTo>
                    <a:pt x="170" y="0"/>
                  </a:moveTo>
                  <a:cubicBezTo>
                    <a:pt x="67" y="0"/>
                    <a:pt x="0" y="144"/>
                    <a:pt x="108" y="207"/>
                  </a:cubicBezTo>
                  <a:cubicBezTo>
                    <a:pt x="329" y="332"/>
                    <a:pt x="583" y="533"/>
                    <a:pt x="838" y="556"/>
                  </a:cubicBezTo>
                  <a:cubicBezTo>
                    <a:pt x="842" y="557"/>
                    <a:pt x="846" y="557"/>
                    <a:pt x="850" y="557"/>
                  </a:cubicBezTo>
                  <a:cubicBezTo>
                    <a:pt x="931" y="557"/>
                    <a:pt x="954" y="447"/>
                    <a:pt x="906" y="393"/>
                  </a:cubicBezTo>
                  <a:cubicBezTo>
                    <a:pt x="827" y="293"/>
                    <a:pt x="701" y="240"/>
                    <a:pt x="587" y="188"/>
                  </a:cubicBezTo>
                  <a:cubicBezTo>
                    <a:pt x="466" y="126"/>
                    <a:pt x="344" y="70"/>
                    <a:pt x="222" y="12"/>
                  </a:cubicBezTo>
                  <a:cubicBezTo>
                    <a:pt x="204" y="4"/>
                    <a:pt x="187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744;p61"/>
            <p:cNvSpPr/>
            <p:nvPr/>
          </p:nvSpPr>
          <p:spPr>
            <a:xfrm flipH="1">
              <a:off x="7900378" y="1747015"/>
              <a:ext cx="31635" cy="19980"/>
            </a:xfrm>
            <a:custGeom>
              <a:avLst/>
              <a:gdLst/>
              <a:ahLst/>
              <a:cxnLst/>
              <a:rect l="l" t="t" r="r" b="b"/>
              <a:pathLst>
                <a:path w="969" h="612" extrusionOk="0">
                  <a:moveTo>
                    <a:pt x="165" y="1"/>
                  </a:moveTo>
                  <a:cubicBezTo>
                    <a:pt x="67" y="1"/>
                    <a:pt x="1" y="135"/>
                    <a:pt x="80" y="207"/>
                  </a:cubicBezTo>
                  <a:cubicBezTo>
                    <a:pt x="281" y="393"/>
                    <a:pt x="543" y="569"/>
                    <a:pt x="813" y="610"/>
                  </a:cubicBezTo>
                  <a:cubicBezTo>
                    <a:pt x="820" y="611"/>
                    <a:pt x="827" y="611"/>
                    <a:pt x="834" y="611"/>
                  </a:cubicBezTo>
                  <a:cubicBezTo>
                    <a:pt x="921" y="611"/>
                    <a:pt x="968" y="521"/>
                    <a:pt x="908" y="446"/>
                  </a:cubicBezTo>
                  <a:cubicBezTo>
                    <a:pt x="738" y="234"/>
                    <a:pt x="457" y="89"/>
                    <a:pt x="197" y="6"/>
                  </a:cubicBezTo>
                  <a:cubicBezTo>
                    <a:pt x="186" y="2"/>
                    <a:pt x="175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45;p61"/>
            <p:cNvSpPr/>
            <p:nvPr/>
          </p:nvSpPr>
          <p:spPr>
            <a:xfrm flipH="1">
              <a:off x="7861919" y="1733923"/>
              <a:ext cx="34345" cy="21743"/>
            </a:xfrm>
            <a:custGeom>
              <a:avLst/>
              <a:gdLst/>
              <a:ahLst/>
              <a:cxnLst/>
              <a:rect l="l" t="t" r="r" b="b"/>
              <a:pathLst>
                <a:path w="1052" h="666" extrusionOk="0">
                  <a:moveTo>
                    <a:pt x="172" y="1"/>
                  </a:moveTo>
                  <a:cubicBezTo>
                    <a:pt x="64" y="1"/>
                    <a:pt x="0" y="149"/>
                    <a:pt x="110" y="224"/>
                  </a:cubicBezTo>
                  <a:cubicBezTo>
                    <a:pt x="239" y="308"/>
                    <a:pt x="369" y="395"/>
                    <a:pt x="502" y="479"/>
                  </a:cubicBezTo>
                  <a:cubicBezTo>
                    <a:pt x="623" y="554"/>
                    <a:pt x="738" y="650"/>
                    <a:pt x="882" y="665"/>
                  </a:cubicBezTo>
                  <a:cubicBezTo>
                    <a:pt x="885" y="665"/>
                    <a:pt x="888" y="665"/>
                    <a:pt x="891" y="665"/>
                  </a:cubicBezTo>
                  <a:cubicBezTo>
                    <a:pt x="985" y="665"/>
                    <a:pt x="1051" y="541"/>
                    <a:pt x="996" y="463"/>
                  </a:cubicBezTo>
                  <a:cubicBezTo>
                    <a:pt x="913" y="345"/>
                    <a:pt x="776" y="296"/>
                    <a:pt x="646" y="228"/>
                  </a:cubicBezTo>
                  <a:cubicBezTo>
                    <a:pt x="509" y="156"/>
                    <a:pt x="369" y="87"/>
                    <a:pt x="232" y="15"/>
                  </a:cubicBezTo>
                  <a:cubicBezTo>
                    <a:pt x="211" y="5"/>
                    <a:pt x="191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46;p61"/>
            <p:cNvSpPr/>
            <p:nvPr/>
          </p:nvSpPr>
          <p:spPr>
            <a:xfrm flipH="1">
              <a:off x="7854181" y="1800949"/>
              <a:ext cx="25661" cy="16520"/>
            </a:xfrm>
            <a:custGeom>
              <a:avLst/>
              <a:gdLst/>
              <a:ahLst/>
              <a:cxnLst/>
              <a:rect l="l" t="t" r="r" b="b"/>
              <a:pathLst>
                <a:path w="786" h="506" extrusionOk="0">
                  <a:moveTo>
                    <a:pt x="113" y="0"/>
                  </a:moveTo>
                  <a:cubicBezTo>
                    <a:pt x="45" y="0"/>
                    <a:pt x="0" y="89"/>
                    <a:pt x="56" y="144"/>
                  </a:cubicBezTo>
                  <a:cubicBezTo>
                    <a:pt x="140" y="224"/>
                    <a:pt x="250" y="285"/>
                    <a:pt x="345" y="349"/>
                  </a:cubicBezTo>
                  <a:cubicBezTo>
                    <a:pt x="440" y="410"/>
                    <a:pt x="535" y="502"/>
                    <a:pt x="652" y="505"/>
                  </a:cubicBezTo>
                  <a:cubicBezTo>
                    <a:pt x="733" y="505"/>
                    <a:pt x="786" y="414"/>
                    <a:pt x="744" y="345"/>
                  </a:cubicBezTo>
                  <a:cubicBezTo>
                    <a:pt x="683" y="247"/>
                    <a:pt x="558" y="205"/>
                    <a:pt x="459" y="156"/>
                  </a:cubicBezTo>
                  <a:cubicBezTo>
                    <a:pt x="352" y="103"/>
                    <a:pt x="250" y="38"/>
                    <a:pt x="136" y="3"/>
                  </a:cubicBezTo>
                  <a:cubicBezTo>
                    <a:pt x="128" y="1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47;p61"/>
            <p:cNvSpPr/>
            <p:nvPr/>
          </p:nvSpPr>
          <p:spPr>
            <a:xfrm flipH="1">
              <a:off x="7849741" y="1827752"/>
              <a:ext cx="27097" cy="20372"/>
            </a:xfrm>
            <a:custGeom>
              <a:avLst/>
              <a:gdLst/>
              <a:ahLst/>
              <a:cxnLst/>
              <a:rect l="l" t="t" r="r" b="b"/>
              <a:pathLst>
                <a:path w="830" h="624" extrusionOk="0">
                  <a:moveTo>
                    <a:pt x="141" y="0"/>
                  </a:moveTo>
                  <a:cubicBezTo>
                    <a:pt x="61" y="0"/>
                    <a:pt x="0" y="97"/>
                    <a:pt x="70" y="167"/>
                  </a:cubicBezTo>
                  <a:cubicBezTo>
                    <a:pt x="162" y="266"/>
                    <a:pt x="260" y="354"/>
                    <a:pt x="367" y="437"/>
                  </a:cubicBezTo>
                  <a:cubicBezTo>
                    <a:pt x="466" y="514"/>
                    <a:pt x="569" y="612"/>
                    <a:pt x="694" y="623"/>
                  </a:cubicBezTo>
                  <a:cubicBezTo>
                    <a:pt x="697" y="623"/>
                    <a:pt x="700" y="624"/>
                    <a:pt x="703" y="624"/>
                  </a:cubicBezTo>
                  <a:cubicBezTo>
                    <a:pt x="768" y="624"/>
                    <a:pt x="829" y="541"/>
                    <a:pt x="804" y="479"/>
                  </a:cubicBezTo>
                  <a:cubicBezTo>
                    <a:pt x="755" y="361"/>
                    <a:pt x="641" y="296"/>
                    <a:pt x="538" y="224"/>
                  </a:cubicBezTo>
                  <a:cubicBezTo>
                    <a:pt x="427" y="144"/>
                    <a:pt x="310" y="72"/>
                    <a:pt x="188" y="12"/>
                  </a:cubicBezTo>
                  <a:cubicBezTo>
                    <a:pt x="172" y="4"/>
                    <a:pt x="156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48;p61"/>
            <p:cNvSpPr/>
            <p:nvPr/>
          </p:nvSpPr>
          <p:spPr>
            <a:xfrm flipH="1">
              <a:off x="7816441" y="1772611"/>
              <a:ext cx="27457" cy="17597"/>
            </a:xfrm>
            <a:custGeom>
              <a:avLst/>
              <a:gdLst/>
              <a:ahLst/>
              <a:cxnLst/>
              <a:rect l="l" t="t" r="r" b="b"/>
              <a:pathLst>
                <a:path w="841" h="539" extrusionOk="0">
                  <a:moveTo>
                    <a:pt x="80" y="1"/>
                  </a:moveTo>
                  <a:cubicBezTo>
                    <a:pt x="39" y="1"/>
                    <a:pt x="0" y="54"/>
                    <a:pt x="30" y="92"/>
                  </a:cubicBezTo>
                  <a:cubicBezTo>
                    <a:pt x="103" y="195"/>
                    <a:pt x="206" y="275"/>
                    <a:pt x="308" y="347"/>
                  </a:cubicBezTo>
                  <a:cubicBezTo>
                    <a:pt x="365" y="385"/>
                    <a:pt x="422" y="423"/>
                    <a:pt x="479" y="461"/>
                  </a:cubicBezTo>
                  <a:cubicBezTo>
                    <a:pt x="544" y="503"/>
                    <a:pt x="604" y="510"/>
                    <a:pt x="677" y="533"/>
                  </a:cubicBezTo>
                  <a:cubicBezTo>
                    <a:pt x="689" y="537"/>
                    <a:pt x="701" y="538"/>
                    <a:pt x="711" y="538"/>
                  </a:cubicBezTo>
                  <a:cubicBezTo>
                    <a:pt x="799" y="538"/>
                    <a:pt x="841" y="422"/>
                    <a:pt x="783" y="355"/>
                  </a:cubicBezTo>
                  <a:cubicBezTo>
                    <a:pt x="738" y="301"/>
                    <a:pt x="711" y="252"/>
                    <a:pt x="650" y="213"/>
                  </a:cubicBezTo>
                  <a:cubicBezTo>
                    <a:pt x="586" y="172"/>
                    <a:pt x="518" y="138"/>
                    <a:pt x="449" y="104"/>
                  </a:cubicBezTo>
                  <a:cubicBezTo>
                    <a:pt x="335" y="50"/>
                    <a:pt x="209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49;p61"/>
            <p:cNvSpPr/>
            <p:nvPr/>
          </p:nvSpPr>
          <p:spPr>
            <a:xfrm flipH="1">
              <a:off x="7803904" y="1870847"/>
              <a:ext cx="20796" cy="12537"/>
            </a:xfrm>
            <a:custGeom>
              <a:avLst/>
              <a:gdLst/>
              <a:ahLst/>
              <a:cxnLst/>
              <a:rect l="l" t="t" r="r" b="b"/>
              <a:pathLst>
                <a:path w="637" h="384" extrusionOk="0">
                  <a:moveTo>
                    <a:pt x="144" y="1"/>
                  </a:moveTo>
                  <a:cubicBezTo>
                    <a:pt x="41" y="1"/>
                    <a:pt x="1" y="154"/>
                    <a:pt x="112" y="185"/>
                  </a:cubicBezTo>
                  <a:cubicBezTo>
                    <a:pt x="192" y="205"/>
                    <a:pt x="264" y="235"/>
                    <a:pt x="332" y="277"/>
                  </a:cubicBezTo>
                  <a:cubicBezTo>
                    <a:pt x="394" y="313"/>
                    <a:pt x="452" y="384"/>
                    <a:pt x="527" y="384"/>
                  </a:cubicBezTo>
                  <a:cubicBezTo>
                    <a:pt x="530" y="384"/>
                    <a:pt x="534" y="384"/>
                    <a:pt x="537" y="383"/>
                  </a:cubicBezTo>
                  <a:cubicBezTo>
                    <a:pt x="583" y="380"/>
                    <a:pt x="637" y="345"/>
                    <a:pt x="629" y="292"/>
                  </a:cubicBezTo>
                  <a:cubicBezTo>
                    <a:pt x="618" y="185"/>
                    <a:pt x="526" y="140"/>
                    <a:pt x="439" y="94"/>
                  </a:cubicBezTo>
                  <a:cubicBezTo>
                    <a:pt x="351" y="52"/>
                    <a:pt x="260" y="22"/>
                    <a:pt x="165" y="3"/>
                  </a:cubicBezTo>
                  <a:cubicBezTo>
                    <a:pt x="158" y="2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50;p61"/>
            <p:cNvSpPr/>
            <p:nvPr/>
          </p:nvSpPr>
          <p:spPr>
            <a:xfrm flipH="1">
              <a:off x="7809324" y="1897520"/>
              <a:ext cx="27424" cy="16454"/>
            </a:xfrm>
            <a:custGeom>
              <a:avLst/>
              <a:gdLst/>
              <a:ahLst/>
              <a:cxnLst/>
              <a:rect l="l" t="t" r="r" b="b"/>
              <a:pathLst>
                <a:path w="840" h="504" extrusionOk="0">
                  <a:moveTo>
                    <a:pt x="126" y="0"/>
                  </a:moveTo>
                  <a:cubicBezTo>
                    <a:pt x="46" y="0"/>
                    <a:pt x="1" y="138"/>
                    <a:pt x="85" y="179"/>
                  </a:cubicBezTo>
                  <a:cubicBezTo>
                    <a:pt x="192" y="235"/>
                    <a:pt x="299" y="293"/>
                    <a:pt x="405" y="353"/>
                  </a:cubicBezTo>
                  <a:cubicBezTo>
                    <a:pt x="454" y="384"/>
                    <a:pt x="504" y="425"/>
                    <a:pt x="561" y="448"/>
                  </a:cubicBezTo>
                  <a:cubicBezTo>
                    <a:pt x="610" y="467"/>
                    <a:pt x="659" y="475"/>
                    <a:pt x="709" y="498"/>
                  </a:cubicBezTo>
                  <a:cubicBezTo>
                    <a:pt x="718" y="502"/>
                    <a:pt x="726" y="503"/>
                    <a:pt x="734" y="503"/>
                  </a:cubicBezTo>
                  <a:cubicBezTo>
                    <a:pt x="797" y="503"/>
                    <a:pt x="840" y="409"/>
                    <a:pt x="789" y="365"/>
                  </a:cubicBezTo>
                  <a:cubicBezTo>
                    <a:pt x="747" y="327"/>
                    <a:pt x="717" y="285"/>
                    <a:pt x="671" y="251"/>
                  </a:cubicBezTo>
                  <a:cubicBezTo>
                    <a:pt x="622" y="212"/>
                    <a:pt x="550" y="186"/>
                    <a:pt x="492" y="156"/>
                  </a:cubicBezTo>
                  <a:cubicBezTo>
                    <a:pt x="382" y="102"/>
                    <a:pt x="271" y="53"/>
                    <a:pt x="157" y="7"/>
                  </a:cubicBezTo>
                  <a:cubicBezTo>
                    <a:pt x="147" y="3"/>
                    <a:pt x="136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51;p61"/>
            <p:cNvSpPr/>
            <p:nvPr/>
          </p:nvSpPr>
          <p:spPr>
            <a:xfrm flipH="1">
              <a:off x="7769265" y="1828568"/>
              <a:ext cx="26804" cy="16520"/>
            </a:xfrm>
            <a:custGeom>
              <a:avLst/>
              <a:gdLst/>
              <a:ahLst/>
              <a:cxnLst/>
              <a:rect l="l" t="t" r="r" b="b"/>
              <a:pathLst>
                <a:path w="821" h="506" extrusionOk="0">
                  <a:moveTo>
                    <a:pt x="75" y="1"/>
                  </a:moveTo>
                  <a:cubicBezTo>
                    <a:pt x="6" y="1"/>
                    <a:pt x="1" y="97"/>
                    <a:pt x="48" y="131"/>
                  </a:cubicBezTo>
                  <a:cubicBezTo>
                    <a:pt x="151" y="199"/>
                    <a:pt x="269" y="249"/>
                    <a:pt x="376" y="313"/>
                  </a:cubicBezTo>
                  <a:cubicBezTo>
                    <a:pt x="474" y="375"/>
                    <a:pt x="569" y="477"/>
                    <a:pt x="683" y="503"/>
                  </a:cubicBezTo>
                  <a:cubicBezTo>
                    <a:pt x="691" y="505"/>
                    <a:pt x="698" y="506"/>
                    <a:pt x="705" y="506"/>
                  </a:cubicBezTo>
                  <a:cubicBezTo>
                    <a:pt x="771" y="506"/>
                    <a:pt x="820" y="432"/>
                    <a:pt x="786" y="370"/>
                  </a:cubicBezTo>
                  <a:cubicBezTo>
                    <a:pt x="722" y="256"/>
                    <a:pt x="569" y="192"/>
                    <a:pt x="455" y="135"/>
                  </a:cubicBezTo>
                  <a:cubicBezTo>
                    <a:pt x="341" y="78"/>
                    <a:pt x="212" y="17"/>
                    <a:pt x="83" y="1"/>
                  </a:cubicBezTo>
                  <a:cubicBezTo>
                    <a:pt x="80" y="1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52;p61"/>
            <p:cNvSpPr/>
            <p:nvPr/>
          </p:nvSpPr>
          <p:spPr>
            <a:xfrm flipH="1">
              <a:off x="7761332" y="1792232"/>
              <a:ext cx="30068" cy="19784"/>
            </a:xfrm>
            <a:custGeom>
              <a:avLst/>
              <a:gdLst/>
              <a:ahLst/>
              <a:cxnLst/>
              <a:rect l="l" t="t" r="r" b="b"/>
              <a:pathLst>
                <a:path w="921" h="606" extrusionOk="0">
                  <a:moveTo>
                    <a:pt x="140" y="0"/>
                  </a:moveTo>
                  <a:cubicBezTo>
                    <a:pt x="52" y="0"/>
                    <a:pt x="0" y="114"/>
                    <a:pt x="65" y="179"/>
                  </a:cubicBezTo>
                  <a:cubicBezTo>
                    <a:pt x="168" y="286"/>
                    <a:pt x="293" y="365"/>
                    <a:pt x="415" y="445"/>
                  </a:cubicBezTo>
                  <a:cubicBezTo>
                    <a:pt x="529" y="521"/>
                    <a:pt x="647" y="605"/>
                    <a:pt x="791" y="605"/>
                  </a:cubicBezTo>
                  <a:cubicBezTo>
                    <a:pt x="875" y="605"/>
                    <a:pt x="921" y="518"/>
                    <a:pt x="882" y="445"/>
                  </a:cubicBezTo>
                  <a:cubicBezTo>
                    <a:pt x="818" y="316"/>
                    <a:pt x="684" y="256"/>
                    <a:pt x="563" y="187"/>
                  </a:cubicBezTo>
                  <a:cubicBezTo>
                    <a:pt x="438" y="119"/>
                    <a:pt x="309" y="46"/>
                    <a:pt x="172" y="5"/>
                  </a:cubicBezTo>
                  <a:cubicBezTo>
                    <a:pt x="161" y="2"/>
                    <a:pt x="150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53;p61"/>
            <p:cNvSpPr/>
            <p:nvPr/>
          </p:nvSpPr>
          <p:spPr>
            <a:xfrm flipH="1">
              <a:off x="7798452" y="1742934"/>
              <a:ext cx="21906" cy="16063"/>
            </a:xfrm>
            <a:custGeom>
              <a:avLst/>
              <a:gdLst/>
              <a:ahLst/>
              <a:cxnLst/>
              <a:rect l="l" t="t" r="r" b="b"/>
              <a:pathLst>
                <a:path w="671" h="492" extrusionOk="0">
                  <a:moveTo>
                    <a:pt x="132" y="1"/>
                  </a:moveTo>
                  <a:cubicBezTo>
                    <a:pt x="53" y="1"/>
                    <a:pt x="0" y="107"/>
                    <a:pt x="62" y="164"/>
                  </a:cubicBezTo>
                  <a:cubicBezTo>
                    <a:pt x="150" y="241"/>
                    <a:pt x="237" y="329"/>
                    <a:pt x="332" y="389"/>
                  </a:cubicBezTo>
                  <a:cubicBezTo>
                    <a:pt x="382" y="415"/>
                    <a:pt x="435" y="434"/>
                    <a:pt x="488" y="457"/>
                  </a:cubicBezTo>
                  <a:cubicBezTo>
                    <a:pt x="527" y="478"/>
                    <a:pt x="554" y="492"/>
                    <a:pt x="589" y="492"/>
                  </a:cubicBezTo>
                  <a:cubicBezTo>
                    <a:pt x="599" y="492"/>
                    <a:pt x="610" y="491"/>
                    <a:pt x="622" y="488"/>
                  </a:cubicBezTo>
                  <a:cubicBezTo>
                    <a:pt x="652" y="480"/>
                    <a:pt x="667" y="450"/>
                    <a:pt x="671" y="423"/>
                  </a:cubicBezTo>
                  <a:cubicBezTo>
                    <a:pt x="671" y="370"/>
                    <a:pt x="648" y="336"/>
                    <a:pt x="613" y="298"/>
                  </a:cubicBezTo>
                  <a:cubicBezTo>
                    <a:pt x="572" y="252"/>
                    <a:pt x="534" y="199"/>
                    <a:pt x="488" y="161"/>
                  </a:cubicBezTo>
                  <a:cubicBezTo>
                    <a:pt x="393" y="85"/>
                    <a:pt x="271" y="39"/>
                    <a:pt x="157" y="5"/>
                  </a:cubicBezTo>
                  <a:cubicBezTo>
                    <a:pt x="148" y="2"/>
                    <a:pt x="140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54;p61"/>
            <p:cNvSpPr/>
            <p:nvPr/>
          </p:nvSpPr>
          <p:spPr>
            <a:xfrm flipH="1">
              <a:off x="7721959" y="1755503"/>
              <a:ext cx="29383" cy="22853"/>
            </a:xfrm>
            <a:custGeom>
              <a:avLst/>
              <a:gdLst/>
              <a:ahLst/>
              <a:cxnLst/>
              <a:rect l="l" t="t" r="r" b="b"/>
              <a:pathLst>
                <a:path w="900" h="700" extrusionOk="0">
                  <a:moveTo>
                    <a:pt x="154" y="1"/>
                  </a:moveTo>
                  <a:cubicBezTo>
                    <a:pt x="66" y="1"/>
                    <a:pt x="0" y="134"/>
                    <a:pt x="78" y="198"/>
                  </a:cubicBezTo>
                  <a:cubicBezTo>
                    <a:pt x="196" y="289"/>
                    <a:pt x="310" y="392"/>
                    <a:pt x="420" y="495"/>
                  </a:cubicBezTo>
                  <a:cubicBezTo>
                    <a:pt x="521" y="588"/>
                    <a:pt x="606" y="699"/>
                    <a:pt x="746" y="699"/>
                  </a:cubicBezTo>
                  <a:cubicBezTo>
                    <a:pt x="759" y="699"/>
                    <a:pt x="772" y="698"/>
                    <a:pt x="785" y="696"/>
                  </a:cubicBezTo>
                  <a:cubicBezTo>
                    <a:pt x="819" y="688"/>
                    <a:pt x="857" y="651"/>
                    <a:pt x="861" y="616"/>
                  </a:cubicBezTo>
                  <a:cubicBezTo>
                    <a:pt x="899" y="437"/>
                    <a:pt x="743" y="335"/>
                    <a:pt x="617" y="240"/>
                  </a:cubicBezTo>
                  <a:cubicBezTo>
                    <a:pt x="484" y="137"/>
                    <a:pt x="340" y="69"/>
                    <a:pt x="187" y="7"/>
                  </a:cubicBezTo>
                  <a:cubicBezTo>
                    <a:pt x="176" y="3"/>
                    <a:pt x="165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755;p61"/>
            <p:cNvSpPr/>
            <p:nvPr/>
          </p:nvSpPr>
          <p:spPr>
            <a:xfrm flipH="1">
              <a:off x="7704852" y="1813453"/>
              <a:ext cx="18413" cy="15344"/>
            </a:xfrm>
            <a:custGeom>
              <a:avLst/>
              <a:gdLst/>
              <a:ahLst/>
              <a:cxnLst/>
              <a:rect l="l" t="t" r="r" b="b"/>
              <a:pathLst>
                <a:path w="564" h="470" extrusionOk="0">
                  <a:moveTo>
                    <a:pt x="124" y="1"/>
                  </a:moveTo>
                  <a:cubicBezTo>
                    <a:pt x="113" y="1"/>
                    <a:pt x="101" y="2"/>
                    <a:pt x="88" y="4"/>
                  </a:cubicBezTo>
                  <a:cubicBezTo>
                    <a:pt x="43" y="8"/>
                    <a:pt x="1" y="66"/>
                    <a:pt x="5" y="111"/>
                  </a:cubicBezTo>
                  <a:cubicBezTo>
                    <a:pt x="12" y="191"/>
                    <a:pt x="62" y="240"/>
                    <a:pt x="119" y="294"/>
                  </a:cubicBezTo>
                  <a:cubicBezTo>
                    <a:pt x="168" y="336"/>
                    <a:pt x="217" y="381"/>
                    <a:pt x="267" y="422"/>
                  </a:cubicBezTo>
                  <a:cubicBezTo>
                    <a:pt x="302" y="453"/>
                    <a:pt x="343" y="469"/>
                    <a:pt x="383" y="469"/>
                  </a:cubicBezTo>
                  <a:cubicBezTo>
                    <a:pt x="427" y="469"/>
                    <a:pt x="471" y="449"/>
                    <a:pt x="503" y="408"/>
                  </a:cubicBezTo>
                  <a:cubicBezTo>
                    <a:pt x="564" y="331"/>
                    <a:pt x="536" y="229"/>
                    <a:pt x="457" y="176"/>
                  </a:cubicBezTo>
                  <a:cubicBezTo>
                    <a:pt x="404" y="141"/>
                    <a:pt x="347" y="103"/>
                    <a:pt x="294" y="69"/>
                  </a:cubicBezTo>
                  <a:cubicBezTo>
                    <a:pt x="239" y="34"/>
                    <a:pt x="187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756;p61"/>
            <p:cNvSpPr/>
            <p:nvPr/>
          </p:nvSpPr>
          <p:spPr>
            <a:xfrm flipH="1">
              <a:off x="7714777" y="1855209"/>
              <a:ext cx="22494" cy="14659"/>
            </a:xfrm>
            <a:custGeom>
              <a:avLst/>
              <a:gdLst/>
              <a:ahLst/>
              <a:cxnLst/>
              <a:rect l="l" t="t" r="r" b="b"/>
              <a:pathLst>
                <a:path w="689" h="449" extrusionOk="0">
                  <a:moveTo>
                    <a:pt x="179" y="0"/>
                  </a:moveTo>
                  <a:cubicBezTo>
                    <a:pt x="67" y="0"/>
                    <a:pt x="1" y="150"/>
                    <a:pt x="114" y="227"/>
                  </a:cubicBezTo>
                  <a:cubicBezTo>
                    <a:pt x="186" y="277"/>
                    <a:pt x="263" y="338"/>
                    <a:pt x="342" y="380"/>
                  </a:cubicBezTo>
                  <a:cubicBezTo>
                    <a:pt x="409" y="411"/>
                    <a:pt x="484" y="448"/>
                    <a:pt x="558" y="448"/>
                  </a:cubicBezTo>
                  <a:cubicBezTo>
                    <a:pt x="572" y="448"/>
                    <a:pt x="586" y="447"/>
                    <a:pt x="600" y="444"/>
                  </a:cubicBezTo>
                  <a:cubicBezTo>
                    <a:pt x="654" y="436"/>
                    <a:pt x="688" y="368"/>
                    <a:pt x="673" y="319"/>
                  </a:cubicBezTo>
                  <a:cubicBezTo>
                    <a:pt x="642" y="235"/>
                    <a:pt x="559" y="182"/>
                    <a:pt x="486" y="132"/>
                  </a:cubicBezTo>
                  <a:cubicBezTo>
                    <a:pt x="411" y="83"/>
                    <a:pt x="319" y="52"/>
                    <a:pt x="240" y="15"/>
                  </a:cubicBezTo>
                  <a:cubicBezTo>
                    <a:pt x="219" y="5"/>
                    <a:pt x="198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757;p61"/>
            <p:cNvSpPr/>
            <p:nvPr/>
          </p:nvSpPr>
          <p:spPr>
            <a:xfrm flipH="1">
              <a:off x="7787842" y="1955632"/>
              <a:ext cx="27130" cy="16520"/>
            </a:xfrm>
            <a:custGeom>
              <a:avLst/>
              <a:gdLst/>
              <a:ahLst/>
              <a:cxnLst/>
              <a:rect l="l" t="t" r="r" b="b"/>
              <a:pathLst>
                <a:path w="831" h="506" extrusionOk="0">
                  <a:moveTo>
                    <a:pt x="173" y="0"/>
                  </a:moveTo>
                  <a:cubicBezTo>
                    <a:pt x="71" y="0"/>
                    <a:pt x="1" y="141"/>
                    <a:pt x="111" y="201"/>
                  </a:cubicBezTo>
                  <a:cubicBezTo>
                    <a:pt x="278" y="292"/>
                    <a:pt x="441" y="387"/>
                    <a:pt x="601" y="486"/>
                  </a:cubicBezTo>
                  <a:cubicBezTo>
                    <a:pt x="623" y="499"/>
                    <a:pt x="644" y="505"/>
                    <a:pt x="664" y="505"/>
                  </a:cubicBezTo>
                  <a:cubicBezTo>
                    <a:pt x="766" y="505"/>
                    <a:pt x="830" y="350"/>
                    <a:pt x="722" y="280"/>
                  </a:cubicBezTo>
                  <a:cubicBezTo>
                    <a:pt x="562" y="173"/>
                    <a:pt x="399" y="87"/>
                    <a:pt x="220" y="10"/>
                  </a:cubicBezTo>
                  <a:cubicBezTo>
                    <a:pt x="204" y="3"/>
                    <a:pt x="18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758;p61"/>
            <p:cNvSpPr/>
            <p:nvPr/>
          </p:nvSpPr>
          <p:spPr>
            <a:xfrm flipH="1">
              <a:off x="7654999" y="1847798"/>
              <a:ext cx="21972" cy="15377"/>
            </a:xfrm>
            <a:custGeom>
              <a:avLst/>
              <a:gdLst/>
              <a:ahLst/>
              <a:cxnLst/>
              <a:rect l="l" t="t" r="r" b="b"/>
              <a:pathLst>
                <a:path w="673" h="471" extrusionOk="0">
                  <a:moveTo>
                    <a:pt x="123" y="0"/>
                  </a:moveTo>
                  <a:cubicBezTo>
                    <a:pt x="60" y="0"/>
                    <a:pt x="1" y="86"/>
                    <a:pt x="62" y="135"/>
                  </a:cubicBezTo>
                  <a:cubicBezTo>
                    <a:pt x="141" y="200"/>
                    <a:pt x="222" y="265"/>
                    <a:pt x="305" y="325"/>
                  </a:cubicBezTo>
                  <a:cubicBezTo>
                    <a:pt x="385" y="386"/>
                    <a:pt x="461" y="458"/>
                    <a:pt x="564" y="470"/>
                  </a:cubicBezTo>
                  <a:cubicBezTo>
                    <a:pt x="568" y="470"/>
                    <a:pt x="572" y="471"/>
                    <a:pt x="576" y="471"/>
                  </a:cubicBezTo>
                  <a:cubicBezTo>
                    <a:pt x="640" y="471"/>
                    <a:pt x="673" y="386"/>
                    <a:pt x="643" y="333"/>
                  </a:cubicBezTo>
                  <a:cubicBezTo>
                    <a:pt x="598" y="253"/>
                    <a:pt x="499" y="207"/>
                    <a:pt x="419" y="161"/>
                  </a:cubicBezTo>
                  <a:cubicBezTo>
                    <a:pt x="336" y="109"/>
                    <a:pt x="244" y="59"/>
                    <a:pt x="157" y="9"/>
                  </a:cubicBezTo>
                  <a:cubicBezTo>
                    <a:pt x="146" y="3"/>
                    <a:pt x="134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759;p61"/>
            <p:cNvSpPr/>
            <p:nvPr/>
          </p:nvSpPr>
          <p:spPr>
            <a:xfrm flipH="1">
              <a:off x="7641320" y="1814530"/>
              <a:ext cx="30264" cy="19164"/>
            </a:xfrm>
            <a:custGeom>
              <a:avLst/>
              <a:gdLst/>
              <a:ahLst/>
              <a:cxnLst/>
              <a:rect l="l" t="t" r="r" b="b"/>
              <a:pathLst>
                <a:path w="927" h="587" extrusionOk="0">
                  <a:moveTo>
                    <a:pt x="120" y="1"/>
                  </a:moveTo>
                  <a:cubicBezTo>
                    <a:pt x="42" y="1"/>
                    <a:pt x="1" y="125"/>
                    <a:pt x="79" y="166"/>
                  </a:cubicBezTo>
                  <a:cubicBezTo>
                    <a:pt x="327" y="294"/>
                    <a:pt x="536" y="470"/>
                    <a:pt x="794" y="580"/>
                  </a:cubicBezTo>
                  <a:cubicBezTo>
                    <a:pt x="803" y="585"/>
                    <a:pt x="813" y="587"/>
                    <a:pt x="823" y="587"/>
                  </a:cubicBezTo>
                  <a:cubicBezTo>
                    <a:pt x="873" y="587"/>
                    <a:pt x="927" y="538"/>
                    <a:pt x="889" y="485"/>
                  </a:cubicBezTo>
                  <a:cubicBezTo>
                    <a:pt x="703" y="226"/>
                    <a:pt x="436" y="108"/>
                    <a:pt x="148" y="6"/>
                  </a:cubicBezTo>
                  <a:cubicBezTo>
                    <a:pt x="138" y="3"/>
                    <a:pt x="129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760;p61"/>
            <p:cNvSpPr/>
            <p:nvPr/>
          </p:nvSpPr>
          <p:spPr>
            <a:xfrm flipH="1">
              <a:off x="7622939" y="1889129"/>
              <a:ext cx="18838" cy="15867"/>
            </a:xfrm>
            <a:custGeom>
              <a:avLst/>
              <a:gdLst/>
              <a:ahLst/>
              <a:cxnLst/>
              <a:rect l="l" t="t" r="r" b="b"/>
              <a:pathLst>
                <a:path w="577" h="486" extrusionOk="0">
                  <a:moveTo>
                    <a:pt x="137" y="1"/>
                  </a:moveTo>
                  <a:cubicBezTo>
                    <a:pt x="57" y="1"/>
                    <a:pt x="1" y="112"/>
                    <a:pt x="63" y="180"/>
                  </a:cubicBezTo>
                  <a:cubicBezTo>
                    <a:pt x="162" y="291"/>
                    <a:pt x="269" y="439"/>
                    <a:pt x="421" y="481"/>
                  </a:cubicBezTo>
                  <a:cubicBezTo>
                    <a:pt x="432" y="484"/>
                    <a:pt x="442" y="486"/>
                    <a:pt x="452" y="486"/>
                  </a:cubicBezTo>
                  <a:cubicBezTo>
                    <a:pt x="532" y="486"/>
                    <a:pt x="577" y="396"/>
                    <a:pt x="546" y="322"/>
                  </a:cubicBezTo>
                  <a:cubicBezTo>
                    <a:pt x="481" y="180"/>
                    <a:pt x="311" y="97"/>
                    <a:pt x="189" y="17"/>
                  </a:cubicBezTo>
                  <a:cubicBezTo>
                    <a:pt x="171" y="6"/>
                    <a:pt x="154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761;p61"/>
            <p:cNvSpPr/>
            <p:nvPr/>
          </p:nvSpPr>
          <p:spPr>
            <a:xfrm flipH="1">
              <a:off x="7604330" y="1856710"/>
              <a:ext cx="22364" cy="22429"/>
            </a:xfrm>
            <a:custGeom>
              <a:avLst/>
              <a:gdLst/>
              <a:ahLst/>
              <a:cxnLst/>
              <a:rect l="l" t="t" r="r" b="b"/>
              <a:pathLst>
                <a:path w="685" h="687" extrusionOk="0">
                  <a:moveTo>
                    <a:pt x="118" y="1"/>
                  </a:moveTo>
                  <a:cubicBezTo>
                    <a:pt x="49" y="1"/>
                    <a:pt x="0" y="88"/>
                    <a:pt x="31" y="159"/>
                  </a:cubicBezTo>
                  <a:cubicBezTo>
                    <a:pt x="77" y="257"/>
                    <a:pt x="133" y="341"/>
                    <a:pt x="202" y="429"/>
                  </a:cubicBezTo>
                  <a:cubicBezTo>
                    <a:pt x="270" y="524"/>
                    <a:pt x="354" y="585"/>
                    <a:pt x="442" y="657"/>
                  </a:cubicBezTo>
                  <a:cubicBezTo>
                    <a:pt x="466" y="677"/>
                    <a:pt x="495" y="686"/>
                    <a:pt x="522" y="686"/>
                  </a:cubicBezTo>
                  <a:cubicBezTo>
                    <a:pt x="607" y="686"/>
                    <a:pt x="685" y="604"/>
                    <a:pt x="628" y="512"/>
                  </a:cubicBezTo>
                  <a:cubicBezTo>
                    <a:pt x="567" y="409"/>
                    <a:pt x="514" y="315"/>
                    <a:pt x="430" y="231"/>
                  </a:cubicBezTo>
                  <a:cubicBezTo>
                    <a:pt x="351" y="147"/>
                    <a:pt x="267" y="78"/>
                    <a:pt x="172" y="18"/>
                  </a:cubicBezTo>
                  <a:cubicBezTo>
                    <a:pt x="153" y="6"/>
                    <a:pt x="135" y="1"/>
                    <a:pt x="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762;p61"/>
            <p:cNvSpPr/>
            <p:nvPr/>
          </p:nvSpPr>
          <p:spPr>
            <a:xfrm flipH="1">
              <a:off x="7572368" y="1928470"/>
              <a:ext cx="22788" cy="17793"/>
            </a:xfrm>
            <a:custGeom>
              <a:avLst/>
              <a:gdLst/>
              <a:ahLst/>
              <a:cxnLst/>
              <a:rect l="l" t="t" r="r" b="b"/>
              <a:pathLst>
                <a:path w="698" h="545" extrusionOk="0">
                  <a:moveTo>
                    <a:pt x="119" y="1"/>
                  </a:moveTo>
                  <a:cubicBezTo>
                    <a:pt x="53" y="1"/>
                    <a:pt x="0" y="93"/>
                    <a:pt x="57" y="143"/>
                  </a:cubicBezTo>
                  <a:cubicBezTo>
                    <a:pt x="141" y="219"/>
                    <a:pt x="225" y="295"/>
                    <a:pt x="308" y="367"/>
                  </a:cubicBezTo>
                  <a:cubicBezTo>
                    <a:pt x="381" y="428"/>
                    <a:pt x="464" y="526"/>
                    <a:pt x="563" y="542"/>
                  </a:cubicBezTo>
                  <a:cubicBezTo>
                    <a:pt x="571" y="543"/>
                    <a:pt x="579" y="544"/>
                    <a:pt x="586" y="544"/>
                  </a:cubicBezTo>
                  <a:cubicBezTo>
                    <a:pt x="656" y="544"/>
                    <a:pt x="697" y="478"/>
                    <a:pt x="669" y="409"/>
                  </a:cubicBezTo>
                  <a:cubicBezTo>
                    <a:pt x="632" y="317"/>
                    <a:pt x="513" y="257"/>
                    <a:pt x="434" y="203"/>
                  </a:cubicBezTo>
                  <a:cubicBezTo>
                    <a:pt x="343" y="139"/>
                    <a:pt x="251" y="78"/>
                    <a:pt x="160" y="14"/>
                  </a:cubicBezTo>
                  <a:cubicBezTo>
                    <a:pt x="146" y="5"/>
                    <a:pt x="132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763;p61"/>
            <p:cNvSpPr/>
            <p:nvPr/>
          </p:nvSpPr>
          <p:spPr>
            <a:xfrm flipH="1">
              <a:off x="7560125" y="1896475"/>
              <a:ext cx="20764" cy="21025"/>
            </a:xfrm>
            <a:custGeom>
              <a:avLst/>
              <a:gdLst/>
              <a:ahLst/>
              <a:cxnLst/>
              <a:rect l="l" t="t" r="r" b="b"/>
              <a:pathLst>
                <a:path w="636" h="644" extrusionOk="0">
                  <a:moveTo>
                    <a:pt x="145" y="1"/>
                  </a:moveTo>
                  <a:cubicBezTo>
                    <a:pt x="53" y="1"/>
                    <a:pt x="1" y="100"/>
                    <a:pt x="43" y="180"/>
                  </a:cubicBezTo>
                  <a:cubicBezTo>
                    <a:pt x="84" y="264"/>
                    <a:pt x="168" y="317"/>
                    <a:pt x="225" y="393"/>
                  </a:cubicBezTo>
                  <a:cubicBezTo>
                    <a:pt x="286" y="476"/>
                    <a:pt x="313" y="576"/>
                    <a:pt x="411" y="617"/>
                  </a:cubicBezTo>
                  <a:cubicBezTo>
                    <a:pt x="433" y="636"/>
                    <a:pt x="458" y="644"/>
                    <a:pt x="483" y="644"/>
                  </a:cubicBezTo>
                  <a:cubicBezTo>
                    <a:pt x="538" y="644"/>
                    <a:pt x="591" y="602"/>
                    <a:pt x="601" y="541"/>
                  </a:cubicBezTo>
                  <a:cubicBezTo>
                    <a:pt x="636" y="469"/>
                    <a:pt x="624" y="404"/>
                    <a:pt x="578" y="332"/>
                  </a:cubicBezTo>
                  <a:cubicBezTo>
                    <a:pt x="548" y="279"/>
                    <a:pt x="510" y="225"/>
                    <a:pt x="464" y="180"/>
                  </a:cubicBezTo>
                  <a:cubicBezTo>
                    <a:pt x="385" y="92"/>
                    <a:pt x="2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764;p61"/>
            <p:cNvSpPr/>
            <p:nvPr/>
          </p:nvSpPr>
          <p:spPr>
            <a:xfrm flipH="1">
              <a:off x="7536913" y="1948319"/>
              <a:ext cx="18903" cy="15736"/>
            </a:xfrm>
            <a:custGeom>
              <a:avLst/>
              <a:gdLst/>
              <a:ahLst/>
              <a:cxnLst/>
              <a:rect l="l" t="t" r="r" b="b"/>
              <a:pathLst>
                <a:path w="579" h="482" extrusionOk="0">
                  <a:moveTo>
                    <a:pt x="144" y="1"/>
                  </a:moveTo>
                  <a:cubicBezTo>
                    <a:pt x="63" y="1"/>
                    <a:pt x="0" y="116"/>
                    <a:pt x="69" y="185"/>
                  </a:cubicBezTo>
                  <a:cubicBezTo>
                    <a:pt x="126" y="242"/>
                    <a:pt x="180" y="306"/>
                    <a:pt x="244" y="360"/>
                  </a:cubicBezTo>
                  <a:cubicBezTo>
                    <a:pt x="308" y="413"/>
                    <a:pt x="380" y="481"/>
                    <a:pt x="468" y="481"/>
                  </a:cubicBezTo>
                  <a:cubicBezTo>
                    <a:pt x="470" y="482"/>
                    <a:pt x="472" y="482"/>
                    <a:pt x="473" y="482"/>
                  </a:cubicBezTo>
                  <a:cubicBezTo>
                    <a:pt x="539" y="482"/>
                    <a:pt x="578" y="415"/>
                    <a:pt x="567" y="356"/>
                  </a:cubicBezTo>
                  <a:cubicBezTo>
                    <a:pt x="552" y="276"/>
                    <a:pt x="464" y="211"/>
                    <a:pt x="403" y="162"/>
                  </a:cubicBezTo>
                  <a:cubicBezTo>
                    <a:pt x="339" y="109"/>
                    <a:pt x="266" y="67"/>
                    <a:pt x="198" y="18"/>
                  </a:cubicBezTo>
                  <a:cubicBezTo>
                    <a:pt x="180" y="6"/>
                    <a:pt x="162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765;p61"/>
            <p:cNvSpPr/>
            <p:nvPr/>
          </p:nvSpPr>
          <p:spPr>
            <a:xfrm flipH="1">
              <a:off x="7517912" y="1881131"/>
              <a:ext cx="9109" cy="16552"/>
            </a:xfrm>
            <a:custGeom>
              <a:avLst/>
              <a:gdLst/>
              <a:ahLst/>
              <a:cxnLst/>
              <a:rect l="l" t="t" r="r" b="b"/>
              <a:pathLst>
                <a:path w="279" h="507" extrusionOk="0">
                  <a:moveTo>
                    <a:pt x="188" y="0"/>
                  </a:moveTo>
                  <a:cubicBezTo>
                    <a:pt x="158" y="0"/>
                    <a:pt x="128" y="17"/>
                    <a:pt x="114" y="57"/>
                  </a:cubicBezTo>
                  <a:cubicBezTo>
                    <a:pt x="96" y="121"/>
                    <a:pt x="73" y="186"/>
                    <a:pt x="54" y="255"/>
                  </a:cubicBezTo>
                  <a:cubicBezTo>
                    <a:pt x="35" y="316"/>
                    <a:pt x="0" y="380"/>
                    <a:pt x="28" y="444"/>
                  </a:cubicBezTo>
                  <a:cubicBezTo>
                    <a:pt x="39" y="483"/>
                    <a:pt x="73" y="507"/>
                    <a:pt x="108" y="507"/>
                  </a:cubicBezTo>
                  <a:cubicBezTo>
                    <a:pt x="128" y="507"/>
                    <a:pt x="148" y="499"/>
                    <a:pt x="165" y="483"/>
                  </a:cubicBezTo>
                  <a:cubicBezTo>
                    <a:pt x="217" y="437"/>
                    <a:pt x="221" y="369"/>
                    <a:pt x="233" y="304"/>
                  </a:cubicBezTo>
                  <a:lnTo>
                    <a:pt x="267" y="99"/>
                  </a:lnTo>
                  <a:cubicBezTo>
                    <a:pt x="278" y="39"/>
                    <a:pt x="233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766;p61"/>
            <p:cNvSpPr/>
            <p:nvPr/>
          </p:nvSpPr>
          <p:spPr>
            <a:xfrm flipH="1">
              <a:off x="7528490" y="1849757"/>
              <a:ext cx="12047" cy="19425"/>
            </a:xfrm>
            <a:custGeom>
              <a:avLst/>
              <a:gdLst/>
              <a:ahLst/>
              <a:cxnLst/>
              <a:rect l="l" t="t" r="r" b="b"/>
              <a:pathLst>
                <a:path w="369" h="595" extrusionOk="0">
                  <a:moveTo>
                    <a:pt x="258" y="1"/>
                  </a:moveTo>
                  <a:cubicBezTo>
                    <a:pt x="219" y="1"/>
                    <a:pt x="178" y="21"/>
                    <a:pt x="160" y="68"/>
                  </a:cubicBezTo>
                  <a:cubicBezTo>
                    <a:pt x="126" y="147"/>
                    <a:pt x="91" y="223"/>
                    <a:pt x="61" y="303"/>
                  </a:cubicBezTo>
                  <a:cubicBezTo>
                    <a:pt x="46" y="341"/>
                    <a:pt x="19" y="383"/>
                    <a:pt x="12" y="424"/>
                  </a:cubicBezTo>
                  <a:cubicBezTo>
                    <a:pt x="0" y="463"/>
                    <a:pt x="16" y="497"/>
                    <a:pt x="19" y="535"/>
                  </a:cubicBezTo>
                  <a:cubicBezTo>
                    <a:pt x="26" y="576"/>
                    <a:pt x="61" y="594"/>
                    <a:pt x="97" y="594"/>
                  </a:cubicBezTo>
                  <a:cubicBezTo>
                    <a:pt x="120" y="594"/>
                    <a:pt x="143" y="587"/>
                    <a:pt x="160" y="573"/>
                  </a:cubicBezTo>
                  <a:cubicBezTo>
                    <a:pt x="194" y="542"/>
                    <a:pt x="217" y="528"/>
                    <a:pt x="232" y="486"/>
                  </a:cubicBezTo>
                  <a:cubicBezTo>
                    <a:pt x="251" y="447"/>
                    <a:pt x="259" y="402"/>
                    <a:pt x="270" y="364"/>
                  </a:cubicBezTo>
                  <a:cubicBezTo>
                    <a:pt x="297" y="280"/>
                    <a:pt x="319" y="200"/>
                    <a:pt x="346" y="117"/>
                  </a:cubicBezTo>
                  <a:cubicBezTo>
                    <a:pt x="369" y="44"/>
                    <a:pt x="315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767;p61"/>
            <p:cNvSpPr/>
            <p:nvPr/>
          </p:nvSpPr>
          <p:spPr>
            <a:xfrm flipH="1">
              <a:off x="7484775" y="1790730"/>
              <a:ext cx="11982" cy="13875"/>
            </a:xfrm>
            <a:custGeom>
              <a:avLst/>
              <a:gdLst/>
              <a:ahLst/>
              <a:cxnLst/>
              <a:rect l="l" t="t" r="r" b="b"/>
              <a:pathLst>
                <a:path w="367" h="425" extrusionOk="0">
                  <a:moveTo>
                    <a:pt x="226" y="1"/>
                  </a:moveTo>
                  <a:cubicBezTo>
                    <a:pt x="161" y="5"/>
                    <a:pt x="119" y="43"/>
                    <a:pt x="96" y="104"/>
                  </a:cubicBezTo>
                  <a:cubicBezTo>
                    <a:pt x="98" y="97"/>
                    <a:pt x="99" y="94"/>
                    <a:pt x="99" y="94"/>
                  </a:cubicBezTo>
                  <a:lnTo>
                    <a:pt x="99" y="94"/>
                  </a:lnTo>
                  <a:cubicBezTo>
                    <a:pt x="99" y="94"/>
                    <a:pt x="98" y="96"/>
                    <a:pt x="96" y="100"/>
                  </a:cubicBezTo>
                  <a:cubicBezTo>
                    <a:pt x="89" y="115"/>
                    <a:pt x="82" y="126"/>
                    <a:pt x="77" y="142"/>
                  </a:cubicBezTo>
                  <a:cubicBezTo>
                    <a:pt x="73" y="157"/>
                    <a:pt x="73" y="172"/>
                    <a:pt x="73" y="188"/>
                  </a:cubicBezTo>
                  <a:cubicBezTo>
                    <a:pt x="70" y="206"/>
                    <a:pt x="62" y="218"/>
                    <a:pt x="54" y="233"/>
                  </a:cubicBezTo>
                  <a:cubicBezTo>
                    <a:pt x="0" y="324"/>
                    <a:pt x="82" y="425"/>
                    <a:pt x="168" y="425"/>
                  </a:cubicBezTo>
                  <a:cubicBezTo>
                    <a:pt x="197" y="425"/>
                    <a:pt x="227" y="413"/>
                    <a:pt x="252" y="385"/>
                  </a:cubicBezTo>
                  <a:cubicBezTo>
                    <a:pt x="282" y="355"/>
                    <a:pt x="310" y="316"/>
                    <a:pt x="332" y="279"/>
                  </a:cubicBezTo>
                  <a:lnTo>
                    <a:pt x="332" y="279"/>
                  </a:lnTo>
                  <a:cubicBezTo>
                    <a:pt x="326" y="284"/>
                    <a:pt x="323" y="286"/>
                    <a:pt x="322" y="286"/>
                  </a:cubicBezTo>
                  <a:cubicBezTo>
                    <a:pt x="320" y="286"/>
                    <a:pt x="329" y="276"/>
                    <a:pt x="347" y="256"/>
                  </a:cubicBezTo>
                  <a:cubicBezTo>
                    <a:pt x="359" y="233"/>
                    <a:pt x="366" y="206"/>
                    <a:pt x="366" y="179"/>
                  </a:cubicBezTo>
                  <a:cubicBezTo>
                    <a:pt x="366" y="153"/>
                    <a:pt x="363" y="126"/>
                    <a:pt x="359" y="104"/>
                  </a:cubicBezTo>
                  <a:cubicBezTo>
                    <a:pt x="347" y="46"/>
                    <a:pt x="279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768;p61"/>
            <p:cNvSpPr/>
            <p:nvPr/>
          </p:nvSpPr>
          <p:spPr>
            <a:xfrm flipH="1">
              <a:off x="7517978" y="1767452"/>
              <a:ext cx="15018" cy="23767"/>
            </a:xfrm>
            <a:custGeom>
              <a:avLst/>
              <a:gdLst/>
              <a:ahLst/>
              <a:cxnLst/>
              <a:rect l="l" t="t" r="r" b="b"/>
              <a:pathLst>
                <a:path w="460" h="728" extrusionOk="0">
                  <a:moveTo>
                    <a:pt x="343" y="1"/>
                  </a:moveTo>
                  <a:cubicBezTo>
                    <a:pt x="311" y="1"/>
                    <a:pt x="279" y="15"/>
                    <a:pt x="256" y="48"/>
                  </a:cubicBezTo>
                  <a:cubicBezTo>
                    <a:pt x="191" y="143"/>
                    <a:pt x="134" y="231"/>
                    <a:pt x="85" y="338"/>
                  </a:cubicBezTo>
                  <a:cubicBezTo>
                    <a:pt x="62" y="383"/>
                    <a:pt x="35" y="433"/>
                    <a:pt x="20" y="482"/>
                  </a:cubicBezTo>
                  <a:cubicBezTo>
                    <a:pt x="1" y="547"/>
                    <a:pt x="20" y="589"/>
                    <a:pt x="32" y="650"/>
                  </a:cubicBezTo>
                  <a:cubicBezTo>
                    <a:pt x="44" y="703"/>
                    <a:pt x="89" y="728"/>
                    <a:pt x="136" y="728"/>
                  </a:cubicBezTo>
                  <a:cubicBezTo>
                    <a:pt x="166" y="728"/>
                    <a:pt x="196" y="718"/>
                    <a:pt x="218" y="699"/>
                  </a:cubicBezTo>
                  <a:cubicBezTo>
                    <a:pt x="264" y="657"/>
                    <a:pt x="290" y="641"/>
                    <a:pt x="317" y="585"/>
                  </a:cubicBezTo>
                  <a:cubicBezTo>
                    <a:pt x="336" y="539"/>
                    <a:pt x="348" y="482"/>
                    <a:pt x="362" y="433"/>
                  </a:cubicBezTo>
                  <a:cubicBezTo>
                    <a:pt x="393" y="330"/>
                    <a:pt x="416" y="227"/>
                    <a:pt x="442" y="125"/>
                  </a:cubicBezTo>
                  <a:cubicBezTo>
                    <a:pt x="460" y="51"/>
                    <a:pt x="403" y="1"/>
                    <a:pt x="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769;p61"/>
            <p:cNvSpPr/>
            <p:nvPr/>
          </p:nvSpPr>
          <p:spPr>
            <a:xfrm flipH="1">
              <a:off x="7498193" y="1729320"/>
              <a:ext cx="11949" cy="17891"/>
            </a:xfrm>
            <a:custGeom>
              <a:avLst/>
              <a:gdLst/>
              <a:ahLst/>
              <a:cxnLst/>
              <a:rect l="l" t="t" r="r" b="b"/>
              <a:pathLst>
                <a:path w="366" h="548" extrusionOk="0">
                  <a:moveTo>
                    <a:pt x="214" y="1"/>
                  </a:moveTo>
                  <a:cubicBezTo>
                    <a:pt x="173" y="1"/>
                    <a:pt x="132" y="21"/>
                    <a:pt x="107" y="61"/>
                  </a:cubicBezTo>
                  <a:cubicBezTo>
                    <a:pt x="73" y="118"/>
                    <a:pt x="85" y="190"/>
                    <a:pt x="65" y="255"/>
                  </a:cubicBezTo>
                  <a:cubicBezTo>
                    <a:pt x="43" y="330"/>
                    <a:pt x="1" y="407"/>
                    <a:pt x="54" y="483"/>
                  </a:cubicBezTo>
                  <a:cubicBezTo>
                    <a:pt x="75" y="519"/>
                    <a:pt x="114" y="548"/>
                    <a:pt x="156" y="548"/>
                  </a:cubicBezTo>
                  <a:cubicBezTo>
                    <a:pt x="159" y="548"/>
                    <a:pt x="161" y="548"/>
                    <a:pt x="164" y="548"/>
                  </a:cubicBezTo>
                  <a:cubicBezTo>
                    <a:pt x="297" y="540"/>
                    <a:pt x="343" y="418"/>
                    <a:pt x="355" y="304"/>
                  </a:cubicBezTo>
                  <a:cubicBezTo>
                    <a:pt x="366" y="216"/>
                    <a:pt x="366" y="99"/>
                    <a:pt x="297" y="34"/>
                  </a:cubicBezTo>
                  <a:cubicBezTo>
                    <a:pt x="273" y="12"/>
                    <a:pt x="244" y="1"/>
                    <a:pt x="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770;p61"/>
            <p:cNvSpPr/>
            <p:nvPr/>
          </p:nvSpPr>
          <p:spPr>
            <a:xfrm flipH="1">
              <a:off x="7450756" y="1718644"/>
              <a:ext cx="17923" cy="25955"/>
            </a:xfrm>
            <a:custGeom>
              <a:avLst/>
              <a:gdLst/>
              <a:ahLst/>
              <a:cxnLst/>
              <a:rect l="l" t="t" r="r" b="b"/>
              <a:pathLst>
                <a:path w="549" h="795" extrusionOk="0">
                  <a:moveTo>
                    <a:pt x="427" y="1"/>
                  </a:moveTo>
                  <a:cubicBezTo>
                    <a:pt x="400" y="1"/>
                    <a:pt x="371" y="14"/>
                    <a:pt x="350" y="46"/>
                  </a:cubicBezTo>
                  <a:cubicBezTo>
                    <a:pt x="240" y="217"/>
                    <a:pt x="1" y="487"/>
                    <a:pt x="77" y="703"/>
                  </a:cubicBezTo>
                  <a:cubicBezTo>
                    <a:pt x="93" y="751"/>
                    <a:pt x="145" y="795"/>
                    <a:pt x="199" y="795"/>
                  </a:cubicBezTo>
                  <a:cubicBezTo>
                    <a:pt x="218" y="795"/>
                    <a:pt x="237" y="789"/>
                    <a:pt x="255" y="776"/>
                  </a:cubicBezTo>
                  <a:cubicBezTo>
                    <a:pt x="434" y="639"/>
                    <a:pt x="431" y="343"/>
                    <a:pt x="517" y="145"/>
                  </a:cubicBezTo>
                  <a:cubicBezTo>
                    <a:pt x="549" y="68"/>
                    <a:pt x="490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771;p61"/>
            <p:cNvSpPr/>
            <p:nvPr/>
          </p:nvSpPr>
          <p:spPr>
            <a:xfrm flipH="1">
              <a:off x="7417717" y="1730169"/>
              <a:ext cx="16585" cy="23376"/>
            </a:xfrm>
            <a:custGeom>
              <a:avLst/>
              <a:gdLst/>
              <a:ahLst/>
              <a:cxnLst/>
              <a:rect l="l" t="t" r="r" b="b"/>
              <a:pathLst>
                <a:path w="508" h="716" extrusionOk="0">
                  <a:moveTo>
                    <a:pt x="414" y="1"/>
                  </a:moveTo>
                  <a:cubicBezTo>
                    <a:pt x="388" y="1"/>
                    <a:pt x="363" y="11"/>
                    <a:pt x="347" y="35"/>
                  </a:cubicBezTo>
                  <a:cubicBezTo>
                    <a:pt x="275" y="137"/>
                    <a:pt x="199" y="229"/>
                    <a:pt x="138" y="335"/>
                  </a:cubicBezTo>
                  <a:cubicBezTo>
                    <a:pt x="80" y="430"/>
                    <a:pt x="1" y="529"/>
                    <a:pt x="39" y="643"/>
                  </a:cubicBezTo>
                  <a:cubicBezTo>
                    <a:pt x="51" y="684"/>
                    <a:pt x="91" y="715"/>
                    <a:pt x="132" y="715"/>
                  </a:cubicBezTo>
                  <a:cubicBezTo>
                    <a:pt x="141" y="715"/>
                    <a:pt x="149" y="714"/>
                    <a:pt x="157" y="711"/>
                  </a:cubicBezTo>
                  <a:cubicBezTo>
                    <a:pt x="282" y="669"/>
                    <a:pt x="313" y="552"/>
                    <a:pt x="362" y="441"/>
                  </a:cubicBezTo>
                  <a:cubicBezTo>
                    <a:pt x="411" y="327"/>
                    <a:pt x="442" y="209"/>
                    <a:pt x="487" y="92"/>
                  </a:cubicBezTo>
                  <a:cubicBezTo>
                    <a:pt x="507" y="37"/>
                    <a:pt x="461" y="1"/>
                    <a:pt x="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772;p61"/>
            <p:cNvSpPr/>
            <p:nvPr/>
          </p:nvSpPr>
          <p:spPr>
            <a:xfrm flipH="1">
              <a:off x="7383307" y="1754034"/>
              <a:ext cx="14365" cy="21678"/>
            </a:xfrm>
            <a:custGeom>
              <a:avLst/>
              <a:gdLst/>
              <a:ahLst/>
              <a:cxnLst/>
              <a:rect l="l" t="t" r="r" b="b"/>
              <a:pathLst>
                <a:path w="440" h="664" extrusionOk="0">
                  <a:moveTo>
                    <a:pt x="352" y="0"/>
                  </a:moveTo>
                  <a:cubicBezTo>
                    <a:pt x="329" y="0"/>
                    <a:pt x="307" y="7"/>
                    <a:pt x="289" y="22"/>
                  </a:cubicBezTo>
                  <a:cubicBezTo>
                    <a:pt x="213" y="91"/>
                    <a:pt x="153" y="182"/>
                    <a:pt x="114" y="277"/>
                  </a:cubicBezTo>
                  <a:cubicBezTo>
                    <a:pt x="69" y="380"/>
                    <a:pt x="0" y="490"/>
                    <a:pt x="65" y="600"/>
                  </a:cubicBezTo>
                  <a:cubicBezTo>
                    <a:pt x="90" y="642"/>
                    <a:pt x="133" y="664"/>
                    <a:pt x="177" y="664"/>
                  </a:cubicBezTo>
                  <a:cubicBezTo>
                    <a:pt x="201" y="664"/>
                    <a:pt x="225" y="658"/>
                    <a:pt x="247" y="646"/>
                  </a:cubicBezTo>
                  <a:cubicBezTo>
                    <a:pt x="350" y="593"/>
                    <a:pt x="354" y="475"/>
                    <a:pt x="384" y="372"/>
                  </a:cubicBezTo>
                  <a:cubicBezTo>
                    <a:pt x="411" y="281"/>
                    <a:pt x="434" y="182"/>
                    <a:pt x="437" y="83"/>
                  </a:cubicBezTo>
                  <a:cubicBezTo>
                    <a:pt x="440" y="30"/>
                    <a:pt x="396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773;p61"/>
            <p:cNvSpPr/>
            <p:nvPr/>
          </p:nvSpPr>
          <p:spPr>
            <a:xfrm flipH="1">
              <a:off x="7367342" y="1699415"/>
              <a:ext cx="17042" cy="19099"/>
            </a:xfrm>
            <a:custGeom>
              <a:avLst/>
              <a:gdLst/>
              <a:ahLst/>
              <a:cxnLst/>
              <a:rect l="l" t="t" r="r" b="b"/>
              <a:pathLst>
                <a:path w="522" h="585" extrusionOk="0">
                  <a:moveTo>
                    <a:pt x="348" y="1"/>
                  </a:moveTo>
                  <a:cubicBezTo>
                    <a:pt x="327" y="1"/>
                    <a:pt x="305" y="9"/>
                    <a:pt x="289" y="26"/>
                  </a:cubicBezTo>
                  <a:cubicBezTo>
                    <a:pt x="205" y="118"/>
                    <a:pt x="167" y="228"/>
                    <a:pt x="69" y="307"/>
                  </a:cubicBezTo>
                  <a:cubicBezTo>
                    <a:pt x="0" y="361"/>
                    <a:pt x="11" y="479"/>
                    <a:pt x="69" y="536"/>
                  </a:cubicBezTo>
                  <a:cubicBezTo>
                    <a:pt x="100" y="567"/>
                    <a:pt x="145" y="584"/>
                    <a:pt x="190" y="584"/>
                  </a:cubicBezTo>
                  <a:cubicBezTo>
                    <a:pt x="232" y="584"/>
                    <a:pt x="273" y="569"/>
                    <a:pt x="300" y="536"/>
                  </a:cubicBezTo>
                  <a:cubicBezTo>
                    <a:pt x="411" y="411"/>
                    <a:pt x="521" y="213"/>
                    <a:pt x="426" y="46"/>
                  </a:cubicBezTo>
                  <a:cubicBezTo>
                    <a:pt x="410" y="17"/>
                    <a:pt x="379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774;p61"/>
            <p:cNvSpPr/>
            <p:nvPr/>
          </p:nvSpPr>
          <p:spPr>
            <a:xfrm flipH="1">
              <a:off x="7402340" y="1665657"/>
              <a:ext cx="13451" cy="24714"/>
            </a:xfrm>
            <a:custGeom>
              <a:avLst/>
              <a:gdLst/>
              <a:ahLst/>
              <a:cxnLst/>
              <a:rect l="l" t="t" r="r" b="b"/>
              <a:pathLst>
                <a:path w="412" h="757" extrusionOk="0">
                  <a:moveTo>
                    <a:pt x="280" y="0"/>
                  </a:moveTo>
                  <a:cubicBezTo>
                    <a:pt x="249" y="0"/>
                    <a:pt x="221" y="15"/>
                    <a:pt x="206" y="53"/>
                  </a:cubicBezTo>
                  <a:cubicBezTo>
                    <a:pt x="164" y="152"/>
                    <a:pt x="118" y="246"/>
                    <a:pt x="80" y="350"/>
                  </a:cubicBezTo>
                  <a:cubicBezTo>
                    <a:pt x="65" y="399"/>
                    <a:pt x="38" y="444"/>
                    <a:pt x="23" y="494"/>
                  </a:cubicBezTo>
                  <a:cubicBezTo>
                    <a:pt x="0" y="551"/>
                    <a:pt x="11" y="604"/>
                    <a:pt x="20" y="665"/>
                  </a:cubicBezTo>
                  <a:cubicBezTo>
                    <a:pt x="28" y="730"/>
                    <a:pt x="79" y="756"/>
                    <a:pt x="134" y="756"/>
                  </a:cubicBezTo>
                  <a:cubicBezTo>
                    <a:pt x="172" y="756"/>
                    <a:pt x="211" y="744"/>
                    <a:pt x="240" y="722"/>
                  </a:cubicBezTo>
                  <a:cubicBezTo>
                    <a:pt x="407" y="592"/>
                    <a:pt x="411" y="300"/>
                    <a:pt x="396" y="102"/>
                  </a:cubicBezTo>
                  <a:cubicBezTo>
                    <a:pt x="391" y="47"/>
                    <a:pt x="332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775;p61"/>
            <p:cNvSpPr/>
            <p:nvPr/>
          </p:nvSpPr>
          <p:spPr>
            <a:xfrm flipH="1">
              <a:off x="7445565" y="1669281"/>
              <a:ext cx="15148" cy="23082"/>
            </a:xfrm>
            <a:custGeom>
              <a:avLst/>
              <a:gdLst/>
              <a:ahLst/>
              <a:cxnLst/>
              <a:rect l="l" t="t" r="r" b="b"/>
              <a:pathLst>
                <a:path w="464" h="707" extrusionOk="0">
                  <a:moveTo>
                    <a:pt x="352" y="0"/>
                  </a:moveTo>
                  <a:cubicBezTo>
                    <a:pt x="329" y="0"/>
                    <a:pt x="306" y="11"/>
                    <a:pt x="289" y="33"/>
                  </a:cubicBezTo>
                  <a:cubicBezTo>
                    <a:pt x="228" y="113"/>
                    <a:pt x="194" y="216"/>
                    <a:pt x="152" y="307"/>
                  </a:cubicBezTo>
                  <a:cubicBezTo>
                    <a:pt x="110" y="390"/>
                    <a:pt x="22" y="486"/>
                    <a:pt x="11" y="577"/>
                  </a:cubicBezTo>
                  <a:cubicBezTo>
                    <a:pt x="1" y="640"/>
                    <a:pt x="41" y="706"/>
                    <a:pt x="107" y="706"/>
                  </a:cubicBezTo>
                  <a:cubicBezTo>
                    <a:pt x="116" y="706"/>
                    <a:pt x="126" y="705"/>
                    <a:pt x="136" y="702"/>
                  </a:cubicBezTo>
                  <a:cubicBezTo>
                    <a:pt x="250" y="668"/>
                    <a:pt x="334" y="527"/>
                    <a:pt x="384" y="421"/>
                  </a:cubicBezTo>
                  <a:cubicBezTo>
                    <a:pt x="433" y="307"/>
                    <a:pt x="464" y="166"/>
                    <a:pt x="418" y="48"/>
                  </a:cubicBezTo>
                  <a:cubicBezTo>
                    <a:pt x="406" y="17"/>
                    <a:pt x="379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776;p61"/>
            <p:cNvSpPr/>
            <p:nvPr/>
          </p:nvSpPr>
          <p:spPr>
            <a:xfrm flipH="1">
              <a:off x="7491500" y="1670620"/>
              <a:ext cx="13320" cy="22331"/>
            </a:xfrm>
            <a:custGeom>
              <a:avLst/>
              <a:gdLst/>
              <a:ahLst/>
              <a:cxnLst/>
              <a:rect l="l" t="t" r="r" b="b"/>
              <a:pathLst>
                <a:path w="408" h="684" extrusionOk="0">
                  <a:moveTo>
                    <a:pt x="298" y="0"/>
                  </a:moveTo>
                  <a:cubicBezTo>
                    <a:pt x="257" y="0"/>
                    <a:pt x="218" y="22"/>
                    <a:pt x="206" y="72"/>
                  </a:cubicBezTo>
                  <a:cubicBezTo>
                    <a:pt x="183" y="159"/>
                    <a:pt x="146" y="251"/>
                    <a:pt x="108" y="331"/>
                  </a:cubicBezTo>
                  <a:cubicBezTo>
                    <a:pt x="62" y="429"/>
                    <a:pt x="1" y="505"/>
                    <a:pt x="58" y="615"/>
                  </a:cubicBezTo>
                  <a:cubicBezTo>
                    <a:pt x="83" y="663"/>
                    <a:pt x="131" y="683"/>
                    <a:pt x="181" y="683"/>
                  </a:cubicBezTo>
                  <a:cubicBezTo>
                    <a:pt x="192" y="683"/>
                    <a:pt x="203" y="682"/>
                    <a:pt x="215" y="680"/>
                  </a:cubicBezTo>
                  <a:cubicBezTo>
                    <a:pt x="336" y="654"/>
                    <a:pt x="362" y="521"/>
                    <a:pt x="385" y="414"/>
                  </a:cubicBezTo>
                  <a:cubicBezTo>
                    <a:pt x="408" y="308"/>
                    <a:pt x="408" y="209"/>
                    <a:pt x="408" y="103"/>
                  </a:cubicBezTo>
                  <a:cubicBezTo>
                    <a:pt x="408" y="38"/>
                    <a:pt x="352" y="0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777;p61"/>
            <p:cNvSpPr/>
            <p:nvPr/>
          </p:nvSpPr>
          <p:spPr>
            <a:xfrm flipH="1">
              <a:off x="7513603" y="1649334"/>
              <a:ext cx="11296" cy="27816"/>
            </a:xfrm>
            <a:custGeom>
              <a:avLst/>
              <a:gdLst/>
              <a:ahLst/>
              <a:cxnLst/>
              <a:rect l="l" t="t" r="r" b="b"/>
              <a:pathLst>
                <a:path w="346" h="852" extrusionOk="0">
                  <a:moveTo>
                    <a:pt x="267" y="1"/>
                  </a:moveTo>
                  <a:cubicBezTo>
                    <a:pt x="245" y="1"/>
                    <a:pt x="224" y="13"/>
                    <a:pt x="217" y="39"/>
                  </a:cubicBezTo>
                  <a:cubicBezTo>
                    <a:pt x="183" y="165"/>
                    <a:pt x="130" y="287"/>
                    <a:pt x="88" y="408"/>
                  </a:cubicBezTo>
                  <a:cubicBezTo>
                    <a:pt x="54" y="527"/>
                    <a:pt x="0" y="641"/>
                    <a:pt x="27" y="762"/>
                  </a:cubicBezTo>
                  <a:cubicBezTo>
                    <a:pt x="39" y="817"/>
                    <a:pt x="94" y="851"/>
                    <a:pt x="148" y="851"/>
                  </a:cubicBezTo>
                  <a:cubicBezTo>
                    <a:pt x="179" y="851"/>
                    <a:pt x="210" y="840"/>
                    <a:pt x="232" y="815"/>
                  </a:cubicBezTo>
                  <a:cubicBezTo>
                    <a:pt x="319" y="720"/>
                    <a:pt x="323" y="590"/>
                    <a:pt x="335" y="465"/>
                  </a:cubicBezTo>
                  <a:cubicBezTo>
                    <a:pt x="346" y="329"/>
                    <a:pt x="331" y="195"/>
                    <a:pt x="323" y="55"/>
                  </a:cubicBezTo>
                  <a:cubicBezTo>
                    <a:pt x="323" y="21"/>
                    <a:pt x="294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778;p61"/>
            <p:cNvSpPr/>
            <p:nvPr/>
          </p:nvSpPr>
          <p:spPr>
            <a:xfrm flipH="1">
              <a:off x="7463293" y="1583679"/>
              <a:ext cx="15638" cy="28665"/>
            </a:xfrm>
            <a:custGeom>
              <a:avLst/>
              <a:gdLst/>
              <a:ahLst/>
              <a:cxnLst/>
              <a:rect l="l" t="t" r="r" b="b"/>
              <a:pathLst>
                <a:path w="479" h="878" extrusionOk="0">
                  <a:moveTo>
                    <a:pt x="324" y="0"/>
                  </a:moveTo>
                  <a:cubicBezTo>
                    <a:pt x="292" y="0"/>
                    <a:pt x="261" y="17"/>
                    <a:pt x="254" y="55"/>
                  </a:cubicBezTo>
                  <a:cubicBezTo>
                    <a:pt x="231" y="180"/>
                    <a:pt x="189" y="313"/>
                    <a:pt x="136" y="434"/>
                  </a:cubicBezTo>
                  <a:cubicBezTo>
                    <a:pt x="87" y="545"/>
                    <a:pt x="18" y="648"/>
                    <a:pt x="6" y="773"/>
                  </a:cubicBezTo>
                  <a:cubicBezTo>
                    <a:pt x="0" y="828"/>
                    <a:pt x="54" y="877"/>
                    <a:pt x="107" y="877"/>
                  </a:cubicBezTo>
                  <a:cubicBezTo>
                    <a:pt x="117" y="877"/>
                    <a:pt x="127" y="876"/>
                    <a:pt x="136" y="872"/>
                  </a:cubicBezTo>
                  <a:cubicBezTo>
                    <a:pt x="440" y="754"/>
                    <a:pt x="478" y="325"/>
                    <a:pt x="402" y="55"/>
                  </a:cubicBezTo>
                  <a:cubicBezTo>
                    <a:pt x="393" y="20"/>
                    <a:pt x="35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779;p61"/>
            <p:cNvSpPr/>
            <p:nvPr/>
          </p:nvSpPr>
          <p:spPr>
            <a:xfrm flipH="1">
              <a:off x="7441093" y="1616262"/>
              <a:ext cx="15540" cy="25563"/>
            </a:xfrm>
            <a:custGeom>
              <a:avLst/>
              <a:gdLst/>
              <a:ahLst/>
              <a:cxnLst/>
              <a:rect l="l" t="t" r="r" b="b"/>
              <a:pathLst>
                <a:path w="476" h="783" extrusionOk="0">
                  <a:moveTo>
                    <a:pt x="322" y="0"/>
                  </a:moveTo>
                  <a:cubicBezTo>
                    <a:pt x="277" y="0"/>
                    <a:pt x="232" y="24"/>
                    <a:pt x="225" y="71"/>
                  </a:cubicBezTo>
                  <a:cubicBezTo>
                    <a:pt x="209" y="185"/>
                    <a:pt x="164" y="303"/>
                    <a:pt x="115" y="406"/>
                  </a:cubicBezTo>
                  <a:cubicBezTo>
                    <a:pt x="62" y="508"/>
                    <a:pt x="0" y="612"/>
                    <a:pt x="65" y="726"/>
                  </a:cubicBezTo>
                  <a:cubicBezTo>
                    <a:pt x="84" y="759"/>
                    <a:pt x="122" y="779"/>
                    <a:pt x="164" y="782"/>
                  </a:cubicBezTo>
                  <a:cubicBezTo>
                    <a:pt x="165" y="782"/>
                    <a:pt x="167" y="782"/>
                    <a:pt x="168" y="782"/>
                  </a:cubicBezTo>
                  <a:cubicBezTo>
                    <a:pt x="476" y="782"/>
                    <a:pt x="445" y="269"/>
                    <a:pt x="418" y="71"/>
                  </a:cubicBezTo>
                  <a:cubicBezTo>
                    <a:pt x="411" y="24"/>
                    <a:pt x="366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780;p61"/>
            <p:cNvSpPr/>
            <p:nvPr/>
          </p:nvSpPr>
          <p:spPr>
            <a:xfrm flipH="1">
              <a:off x="7391077" y="1616719"/>
              <a:ext cx="17695" cy="28305"/>
            </a:xfrm>
            <a:custGeom>
              <a:avLst/>
              <a:gdLst/>
              <a:ahLst/>
              <a:cxnLst/>
              <a:rect l="l" t="t" r="r" b="b"/>
              <a:pathLst>
                <a:path w="542" h="867" extrusionOk="0">
                  <a:moveTo>
                    <a:pt x="424" y="0"/>
                  </a:moveTo>
                  <a:cubicBezTo>
                    <a:pt x="379" y="0"/>
                    <a:pt x="333" y="26"/>
                    <a:pt x="317" y="80"/>
                  </a:cubicBezTo>
                  <a:cubicBezTo>
                    <a:pt x="249" y="305"/>
                    <a:pt x="86" y="480"/>
                    <a:pt x="25" y="700"/>
                  </a:cubicBezTo>
                  <a:cubicBezTo>
                    <a:pt x="0" y="795"/>
                    <a:pt x="75" y="867"/>
                    <a:pt x="157" y="867"/>
                  </a:cubicBezTo>
                  <a:cubicBezTo>
                    <a:pt x="178" y="867"/>
                    <a:pt x="199" y="862"/>
                    <a:pt x="219" y="852"/>
                  </a:cubicBezTo>
                  <a:cubicBezTo>
                    <a:pt x="477" y="719"/>
                    <a:pt x="542" y="377"/>
                    <a:pt x="535" y="107"/>
                  </a:cubicBezTo>
                  <a:cubicBezTo>
                    <a:pt x="535" y="38"/>
                    <a:pt x="479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781;p61"/>
            <p:cNvSpPr/>
            <p:nvPr/>
          </p:nvSpPr>
          <p:spPr>
            <a:xfrm flipH="1">
              <a:off x="7394798" y="1563732"/>
              <a:ext cx="15148" cy="23376"/>
            </a:xfrm>
            <a:custGeom>
              <a:avLst/>
              <a:gdLst/>
              <a:ahLst/>
              <a:cxnLst/>
              <a:rect l="l" t="t" r="r" b="b"/>
              <a:pathLst>
                <a:path w="464" h="716" extrusionOk="0">
                  <a:moveTo>
                    <a:pt x="358" y="1"/>
                  </a:moveTo>
                  <a:cubicBezTo>
                    <a:pt x="318" y="1"/>
                    <a:pt x="277" y="22"/>
                    <a:pt x="269" y="64"/>
                  </a:cubicBezTo>
                  <a:cubicBezTo>
                    <a:pt x="251" y="160"/>
                    <a:pt x="217" y="255"/>
                    <a:pt x="160" y="338"/>
                  </a:cubicBezTo>
                  <a:cubicBezTo>
                    <a:pt x="137" y="376"/>
                    <a:pt x="114" y="422"/>
                    <a:pt x="87" y="460"/>
                  </a:cubicBezTo>
                  <a:cubicBezTo>
                    <a:pt x="57" y="502"/>
                    <a:pt x="23" y="533"/>
                    <a:pt x="11" y="585"/>
                  </a:cubicBezTo>
                  <a:cubicBezTo>
                    <a:pt x="1" y="649"/>
                    <a:pt x="36" y="715"/>
                    <a:pt x="104" y="715"/>
                  </a:cubicBezTo>
                  <a:cubicBezTo>
                    <a:pt x="106" y="715"/>
                    <a:pt x="108" y="715"/>
                    <a:pt x="110" y="715"/>
                  </a:cubicBezTo>
                  <a:cubicBezTo>
                    <a:pt x="239" y="711"/>
                    <a:pt x="353" y="566"/>
                    <a:pt x="399" y="457"/>
                  </a:cubicBezTo>
                  <a:cubicBezTo>
                    <a:pt x="457" y="327"/>
                    <a:pt x="464" y="201"/>
                    <a:pt x="441" y="64"/>
                  </a:cubicBezTo>
                  <a:cubicBezTo>
                    <a:pt x="435" y="22"/>
                    <a:pt x="397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782;p61"/>
            <p:cNvSpPr/>
            <p:nvPr/>
          </p:nvSpPr>
          <p:spPr>
            <a:xfrm flipH="1">
              <a:off x="7406911" y="1538038"/>
              <a:ext cx="16944" cy="19784"/>
            </a:xfrm>
            <a:custGeom>
              <a:avLst/>
              <a:gdLst/>
              <a:ahLst/>
              <a:cxnLst/>
              <a:rect l="l" t="t" r="r" b="b"/>
              <a:pathLst>
                <a:path w="519" h="606" extrusionOk="0">
                  <a:moveTo>
                    <a:pt x="402" y="0"/>
                  </a:moveTo>
                  <a:cubicBezTo>
                    <a:pt x="379" y="0"/>
                    <a:pt x="355" y="9"/>
                    <a:pt x="335" y="30"/>
                  </a:cubicBezTo>
                  <a:cubicBezTo>
                    <a:pt x="274" y="95"/>
                    <a:pt x="216" y="160"/>
                    <a:pt x="156" y="225"/>
                  </a:cubicBezTo>
                  <a:cubicBezTo>
                    <a:pt x="95" y="297"/>
                    <a:pt x="0" y="372"/>
                    <a:pt x="7" y="475"/>
                  </a:cubicBezTo>
                  <a:cubicBezTo>
                    <a:pt x="11" y="548"/>
                    <a:pt x="61" y="605"/>
                    <a:pt x="137" y="605"/>
                  </a:cubicBezTo>
                  <a:cubicBezTo>
                    <a:pt x="139" y="605"/>
                    <a:pt x="141" y="605"/>
                    <a:pt x="143" y="605"/>
                  </a:cubicBezTo>
                  <a:cubicBezTo>
                    <a:pt x="257" y="605"/>
                    <a:pt x="331" y="493"/>
                    <a:pt x="388" y="403"/>
                  </a:cubicBezTo>
                  <a:cubicBezTo>
                    <a:pt x="445" y="316"/>
                    <a:pt x="479" y="228"/>
                    <a:pt x="502" y="130"/>
                  </a:cubicBezTo>
                  <a:cubicBezTo>
                    <a:pt x="518" y="61"/>
                    <a:pt x="462" y="0"/>
                    <a:pt x="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783;p61"/>
            <p:cNvSpPr/>
            <p:nvPr/>
          </p:nvSpPr>
          <p:spPr>
            <a:xfrm flipH="1">
              <a:off x="7343052" y="1580186"/>
              <a:ext cx="11329" cy="24159"/>
            </a:xfrm>
            <a:custGeom>
              <a:avLst/>
              <a:gdLst/>
              <a:ahLst/>
              <a:cxnLst/>
              <a:rect l="l" t="t" r="r" b="b"/>
              <a:pathLst>
                <a:path w="347" h="740" extrusionOk="0">
                  <a:moveTo>
                    <a:pt x="253" y="1"/>
                  </a:moveTo>
                  <a:cubicBezTo>
                    <a:pt x="219" y="1"/>
                    <a:pt x="186" y="19"/>
                    <a:pt x="172" y="59"/>
                  </a:cubicBezTo>
                  <a:cubicBezTo>
                    <a:pt x="108" y="249"/>
                    <a:pt x="1" y="473"/>
                    <a:pt x="39" y="678"/>
                  </a:cubicBezTo>
                  <a:cubicBezTo>
                    <a:pt x="49" y="719"/>
                    <a:pt x="86" y="740"/>
                    <a:pt x="123" y="740"/>
                  </a:cubicBezTo>
                  <a:cubicBezTo>
                    <a:pt x="146" y="740"/>
                    <a:pt x="168" y="732"/>
                    <a:pt x="183" y="717"/>
                  </a:cubicBezTo>
                  <a:cubicBezTo>
                    <a:pt x="339" y="564"/>
                    <a:pt x="347" y="287"/>
                    <a:pt x="336" y="81"/>
                  </a:cubicBezTo>
                  <a:cubicBezTo>
                    <a:pt x="334" y="29"/>
                    <a:pt x="293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784;p61"/>
            <p:cNvSpPr/>
            <p:nvPr/>
          </p:nvSpPr>
          <p:spPr>
            <a:xfrm flipH="1">
              <a:off x="7330973" y="1640388"/>
              <a:ext cx="13614" cy="20666"/>
            </a:xfrm>
            <a:custGeom>
              <a:avLst/>
              <a:gdLst/>
              <a:ahLst/>
              <a:cxnLst/>
              <a:rect l="l" t="t" r="r" b="b"/>
              <a:pathLst>
                <a:path w="417" h="633" extrusionOk="0">
                  <a:moveTo>
                    <a:pt x="300" y="1"/>
                  </a:moveTo>
                  <a:cubicBezTo>
                    <a:pt x="258" y="1"/>
                    <a:pt x="214" y="25"/>
                    <a:pt x="196" y="78"/>
                  </a:cubicBezTo>
                  <a:cubicBezTo>
                    <a:pt x="169" y="150"/>
                    <a:pt x="143" y="226"/>
                    <a:pt x="104" y="299"/>
                  </a:cubicBezTo>
                  <a:cubicBezTo>
                    <a:pt x="70" y="359"/>
                    <a:pt x="36" y="408"/>
                    <a:pt x="36" y="469"/>
                  </a:cubicBezTo>
                  <a:cubicBezTo>
                    <a:pt x="32" y="481"/>
                    <a:pt x="29" y="492"/>
                    <a:pt x="24" y="504"/>
                  </a:cubicBezTo>
                  <a:cubicBezTo>
                    <a:pt x="0" y="567"/>
                    <a:pt x="65" y="633"/>
                    <a:pt x="126" y="633"/>
                  </a:cubicBezTo>
                  <a:cubicBezTo>
                    <a:pt x="143" y="633"/>
                    <a:pt x="159" y="628"/>
                    <a:pt x="173" y="618"/>
                  </a:cubicBezTo>
                  <a:cubicBezTo>
                    <a:pt x="184" y="610"/>
                    <a:pt x="192" y="603"/>
                    <a:pt x="199" y="599"/>
                  </a:cubicBezTo>
                  <a:cubicBezTo>
                    <a:pt x="290" y="576"/>
                    <a:pt x="329" y="473"/>
                    <a:pt x="362" y="390"/>
                  </a:cubicBezTo>
                  <a:cubicBezTo>
                    <a:pt x="401" y="299"/>
                    <a:pt x="416" y="203"/>
                    <a:pt x="408" y="104"/>
                  </a:cubicBezTo>
                  <a:cubicBezTo>
                    <a:pt x="404" y="37"/>
                    <a:pt x="353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785;p61"/>
            <p:cNvSpPr/>
            <p:nvPr/>
          </p:nvSpPr>
          <p:spPr>
            <a:xfrm flipH="1">
              <a:off x="7371194" y="1814040"/>
              <a:ext cx="14561" cy="27620"/>
            </a:xfrm>
            <a:custGeom>
              <a:avLst/>
              <a:gdLst/>
              <a:ahLst/>
              <a:cxnLst/>
              <a:rect l="l" t="t" r="r" b="b"/>
              <a:pathLst>
                <a:path w="446" h="846" extrusionOk="0">
                  <a:moveTo>
                    <a:pt x="343" y="0"/>
                  </a:moveTo>
                  <a:cubicBezTo>
                    <a:pt x="306" y="0"/>
                    <a:pt x="269" y="22"/>
                    <a:pt x="251" y="67"/>
                  </a:cubicBezTo>
                  <a:cubicBezTo>
                    <a:pt x="202" y="184"/>
                    <a:pt x="160" y="306"/>
                    <a:pt x="111" y="427"/>
                  </a:cubicBezTo>
                  <a:cubicBezTo>
                    <a:pt x="69" y="541"/>
                    <a:pt x="0" y="637"/>
                    <a:pt x="27" y="766"/>
                  </a:cubicBezTo>
                  <a:cubicBezTo>
                    <a:pt x="40" y="821"/>
                    <a:pt x="89" y="846"/>
                    <a:pt x="138" y="846"/>
                  </a:cubicBezTo>
                  <a:cubicBezTo>
                    <a:pt x="158" y="846"/>
                    <a:pt x="177" y="842"/>
                    <a:pt x="195" y="834"/>
                  </a:cubicBezTo>
                  <a:cubicBezTo>
                    <a:pt x="320" y="774"/>
                    <a:pt x="354" y="625"/>
                    <a:pt x="388" y="504"/>
                  </a:cubicBezTo>
                  <a:cubicBezTo>
                    <a:pt x="430" y="367"/>
                    <a:pt x="445" y="230"/>
                    <a:pt x="434" y="90"/>
                  </a:cubicBezTo>
                  <a:cubicBezTo>
                    <a:pt x="430" y="31"/>
                    <a:pt x="387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786;p61"/>
            <p:cNvSpPr/>
            <p:nvPr/>
          </p:nvSpPr>
          <p:spPr>
            <a:xfrm flipH="1">
              <a:off x="7338645" y="1798533"/>
              <a:ext cx="14398" cy="22821"/>
            </a:xfrm>
            <a:custGeom>
              <a:avLst/>
              <a:gdLst/>
              <a:ahLst/>
              <a:cxnLst/>
              <a:rect l="l" t="t" r="r" b="b"/>
              <a:pathLst>
                <a:path w="441" h="699" extrusionOk="0">
                  <a:moveTo>
                    <a:pt x="328" y="1"/>
                  </a:moveTo>
                  <a:cubicBezTo>
                    <a:pt x="301" y="1"/>
                    <a:pt x="275" y="14"/>
                    <a:pt x="260" y="47"/>
                  </a:cubicBezTo>
                  <a:cubicBezTo>
                    <a:pt x="219" y="138"/>
                    <a:pt x="169" y="226"/>
                    <a:pt x="120" y="314"/>
                  </a:cubicBezTo>
                  <a:cubicBezTo>
                    <a:pt x="67" y="400"/>
                    <a:pt x="48" y="492"/>
                    <a:pt x="17" y="587"/>
                  </a:cubicBezTo>
                  <a:cubicBezTo>
                    <a:pt x="1" y="648"/>
                    <a:pt x="54" y="698"/>
                    <a:pt x="108" y="698"/>
                  </a:cubicBezTo>
                  <a:cubicBezTo>
                    <a:pt x="128" y="698"/>
                    <a:pt x="149" y="691"/>
                    <a:pt x="165" y="674"/>
                  </a:cubicBezTo>
                  <a:cubicBezTo>
                    <a:pt x="242" y="598"/>
                    <a:pt x="306" y="530"/>
                    <a:pt x="344" y="428"/>
                  </a:cubicBezTo>
                  <a:cubicBezTo>
                    <a:pt x="382" y="328"/>
                    <a:pt x="405" y="226"/>
                    <a:pt x="428" y="119"/>
                  </a:cubicBezTo>
                  <a:cubicBezTo>
                    <a:pt x="441" y="56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787;p61"/>
            <p:cNvSpPr/>
            <p:nvPr/>
          </p:nvSpPr>
          <p:spPr>
            <a:xfrm flipH="1">
              <a:off x="7341224" y="1752924"/>
              <a:ext cx="13516" cy="19229"/>
            </a:xfrm>
            <a:custGeom>
              <a:avLst/>
              <a:gdLst/>
              <a:ahLst/>
              <a:cxnLst/>
              <a:rect l="l" t="t" r="r" b="b"/>
              <a:pathLst>
                <a:path w="414" h="589" extrusionOk="0">
                  <a:moveTo>
                    <a:pt x="305" y="1"/>
                  </a:moveTo>
                  <a:cubicBezTo>
                    <a:pt x="276" y="1"/>
                    <a:pt x="246" y="14"/>
                    <a:pt x="225" y="45"/>
                  </a:cubicBezTo>
                  <a:cubicBezTo>
                    <a:pt x="157" y="151"/>
                    <a:pt x="92" y="251"/>
                    <a:pt x="31" y="360"/>
                  </a:cubicBezTo>
                  <a:cubicBezTo>
                    <a:pt x="5" y="406"/>
                    <a:pt x="1" y="471"/>
                    <a:pt x="31" y="513"/>
                  </a:cubicBezTo>
                  <a:cubicBezTo>
                    <a:pt x="35" y="520"/>
                    <a:pt x="38" y="524"/>
                    <a:pt x="43" y="528"/>
                  </a:cubicBezTo>
                  <a:cubicBezTo>
                    <a:pt x="70" y="568"/>
                    <a:pt x="105" y="588"/>
                    <a:pt x="150" y="588"/>
                  </a:cubicBezTo>
                  <a:cubicBezTo>
                    <a:pt x="161" y="588"/>
                    <a:pt x="172" y="587"/>
                    <a:pt x="183" y="585"/>
                  </a:cubicBezTo>
                  <a:lnTo>
                    <a:pt x="203" y="585"/>
                  </a:lnTo>
                  <a:cubicBezTo>
                    <a:pt x="252" y="577"/>
                    <a:pt x="294" y="524"/>
                    <a:pt x="308" y="479"/>
                  </a:cubicBezTo>
                  <a:cubicBezTo>
                    <a:pt x="343" y="357"/>
                    <a:pt x="370" y="239"/>
                    <a:pt x="396" y="117"/>
                  </a:cubicBezTo>
                  <a:cubicBezTo>
                    <a:pt x="413" y="50"/>
                    <a:pt x="360" y="1"/>
                    <a:pt x="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788;p61"/>
            <p:cNvSpPr/>
            <p:nvPr/>
          </p:nvSpPr>
          <p:spPr>
            <a:xfrm flipH="1">
              <a:off x="7300088" y="1791905"/>
              <a:ext cx="12700" cy="18968"/>
            </a:xfrm>
            <a:custGeom>
              <a:avLst/>
              <a:gdLst/>
              <a:ahLst/>
              <a:cxnLst/>
              <a:rect l="l" t="t" r="r" b="b"/>
              <a:pathLst>
                <a:path w="389" h="581" extrusionOk="0">
                  <a:moveTo>
                    <a:pt x="240" y="1"/>
                  </a:moveTo>
                  <a:cubicBezTo>
                    <a:pt x="212" y="1"/>
                    <a:pt x="184" y="12"/>
                    <a:pt x="164" y="38"/>
                  </a:cubicBezTo>
                  <a:cubicBezTo>
                    <a:pt x="111" y="101"/>
                    <a:pt x="62" y="216"/>
                    <a:pt x="46" y="299"/>
                  </a:cubicBezTo>
                  <a:cubicBezTo>
                    <a:pt x="35" y="375"/>
                    <a:pt x="1" y="478"/>
                    <a:pt x="39" y="550"/>
                  </a:cubicBezTo>
                  <a:cubicBezTo>
                    <a:pt x="50" y="570"/>
                    <a:pt x="73" y="580"/>
                    <a:pt x="92" y="580"/>
                  </a:cubicBezTo>
                  <a:cubicBezTo>
                    <a:pt x="183" y="580"/>
                    <a:pt x="264" y="478"/>
                    <a:pt x="305" y="410"/>
                  </a:cubicBezTo>
                  <a:cubicBezTo>
                    <a:pt x="358" y="330"/>
                    <a:pt x="389" y="182"/>
                    <a:pt x="362" y="90"/>
                  </a:cubicBezTo>
                  <a:cubicBezTo>
                    <a:pt x="347" y="38"/>
                    <a:pt x="293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789;p61"/>
            <p:cNvSpPr/>
            <p:nvPr/>
          </p:nvSpPr>
          <p:spPr>
            <a:xfrm flipH="1">
              <a:off x="7256765" y="1751128"/>
              <a:ext cx="15050" cy="22853"/>
            </a:xfrm>
            <a:custGeom>
              <a:avLst/>
              <a:gdLst/>
              <a:ahLst/>
              <a:cxnLst/>
              <a:rect l="l" t="t" r="r" b="b"/>
              <a:pathLst>
                <a:path w="461" h="700" extrusionOk="0">
                  <a:moveTo>
                    <a:pt x="319" y="1"/>
                  </a:moveTo>
                  <a:cubicBezTo>
                    <a:pt x="281" y="1"/>
                    <a:pt x="244" y="19"/>
                    <a:pt x="225" y="62"/>
                  </a:cubicBezTo>
                  <a:cubicBezTo>
                    <a:pt x="172" y="187"/>
                    <a:pt x="104" y="309"/>
                    <a:pt x="39" y="427"/>
                  </a:cubicBezTo>
                  <a:cubicBezTo>
                    <a:pt x="0" y="499"/>
                    <a:pt x="8" y="590"/>
                    <a:pt x="69" y="651"/>
                  </a:cubicBezTo>
                  <a:cubicBezTo>
                    <a:pt x="92" y="671"/>
                    <a:pt x="118" y="693"/>
                    <a:pt x="149" y="697"/>
                  </a:cubicBezTo>
                  <a:cubicBezTo>
                    <a:pt x="161" y="699"/>
                    <a:pt x="174" y="700"/>
                    <a:pt x="188" y="700"/>
                  </a:cubicBezTo>
                  <a:cubicBezTo>
                    <a:pt x="253" y="700"/>
                    <a:pt x="326" y="676"/>
                    <a:pt x="354" y="613"/>
                  </a:cubicBezTo>
                  <a:cubicBezTo>
                    <a:pt x="427" y="453"/>
                    <a:pt x="460" y="301"/>
                    <a:pt x="457" y="123"/>
                  </a:cubicBezTo>
                  <a:cubicBezTo>
                    <a:pt x="454" y="53"/>
                    <a:pt x="384" y="1"/>
                    <a:pt x="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790;p61"/>
            <p:cNvSpPr/>
            <p:nvPr/>
          </p:nvSpPr>
          <p:spPr>
            <a:xfrm flipH="1">
              <a:off x="7282099" y="1721191"/>
              <a:ext cx="15018" cy="26510"/>
            </a:xfrm>
            <a:custGeom>
              <a:avLst/>
              <a:gdLst/>
              <a:ahLst/>
              <a:cxnLst/>
              <a:rect l="l" t="t" r="r" b="b"/>
              <a:pathLst>
                <a:path w="460" h="812" extrusionOk="0">
                  <a:moveTo>
                    <a:pt x="357" y="1"/>
                  </a:moveTo>
                  <a:cubicBezTo>
                    <a:pt x="318" y="1"/>
                    <a:pt x="282" y="22"/>
                    <a:pt x="274" y="70"/>
                  </a:cubicBezTo>
                  <a:cubicBezTo>
                    <a:pt x="251" y="184"/>
                    <a:pt x="205" y="287"/>
                    <a:pt x="149" y="390"/>
                  </a:cubicBezTo>
                  <a:cubicBezTo>
                    <a:pt x="98" y="488"/>
                    <a:pt x="3" y="568"/>
                    <a:pt x="3" y="686"/>
                  </a:cubicBezTo>
                  <a:cubicBezTo>
                    <a:pt x="0" y="759"/>
                    <a:pt x="63" y="811"/>
                    <a:pt x="132" y="811"/>
                  </a:cubicBezTo>
                  <a:cubicBezTo>
                    <a:pt x="142" y="811"/>
                    <a:pt x="153" y="810"/>
                    <a:pt x="163" y="807"/>
                  </a:cubicBezTo>
                  <a:cubicBezTo>
                    <a:pt x="296" y="774"/>
                    <a:pt x="357" y="618"/>
                    <a:pt x="403" y="496"/>
                  </a:cubicBezTo>
                  <a:cubicBezTo>
                    <a:pt x="452" y="370"/>
                    <a:pt x="460" y="230"/>
                    <a:pt x="460" y="97"/>
                  </a:cubicBezTo>
                  <a:cubicBezTo>
                    <a:pt x="460" y="37"/>
                    <a:pt x="406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791;p61"/>
            <p:cNvSpPr/>
            <p:nvPr/>
          </p:nvSpPr>
          <p:spPr>
            <a:xfrm flipH="1">
              <a:off x="7286637" y="1685409"/>
              <a:ext cx="14234" cy="20960"/>
            </a:xfrm>
            <a:custGeom>
              <a:avLst/>
              <a:gdLst/>
              <a:ahLst/>
              <a:cxnLst/>
              <a:rect l="l" t="t" r="r" b="b"/>
              <a:pathLst>
                <a:path w="436" h="642" extrusionOk="0">
                  <a:moveTo>
                    <a:pt x="323" y="1"/>
                  </a:moveTo>
                  <a:cubicBezTo>
                    <a:pt x="293" y="1"/>
                    <a:pt x="262" y="14"/>
                    <a:pt x="241" y="45"/>
                  </a:cubicBezTo>
                  <a:cubicBezTo>
                    <a:pt x="183" y="129"/>
                    <a:pt x="111" y="204"/>
                    <a:pt x="73" y="299"/>
                  </a:cubicBezTo>
                  <a:cubicBezTo>
                    <a:pt x="39" y="383"/>
                    <a:pt x="1" y="482"/>
                    <a:pt x="20" y="573"/>
                  </a:cubicBezTo>
                  <a:cubicBezTo>
                    <a:pt x="28" y="617"/>
                    <a:pt x="70" y="641"/>
                    <a:pt x="111" y="641"/>
                  </a:cubicBezTo>
                  <a:cubicBezTo>
                    <a:pt x="127" y="641"/>
                    <a:pt x="143" y="638"/>
                    <a:pt x="157" y="631"/>
                  </a:cubicBezTo>
                  <a:cubicBezTo>
                    <a:pt x="233" y="589"/>
                    <a:pt x="294" y="482"/>
                    <a:pt x="332" y="406"/>
                  </a:cubicBezTo>
                  <a:cubicBezTo>
                    <a:pt x="373" y="315"/>
                    <a:pt x="389" y="215"/>
                    <a:pt x="415" y="121"/>
                  </a:cubicBezTo>
                  <a:cubicBezTo>
                    <a:pt x="435" y="48"/>
                    <a:pt x="380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792;p61"/>
            <p:cNvSpPr/>
            <p:nvPr/>
          </p:nvSpPr>
          <p:spPr>
            <a:xfrm flipH="1">
              <a:off x="7226207" y="1629288"/>
              <a:ext cx="14463" cy="25955"/>
            </a:xfrm>
            <a:custGeom>
              <a:avLst/>
              <a:gdLst/>
              <a:ahLst/>
              <a:cxnLst/>
              <a:rect l="l" t="t" r="r" b="b"/>
              <a:pathLst>
                <a:path w="443" h="795" extrusionOk="0">
                  <a:moveTo>
                    <a:pt x="323" y="0"/>
                  </a:moveTo>
                  <a:cubicBezTo>
                    <a:pt x="294" y="0"/>
                    <a:pt x="266" y="15"/>
                    <a:pt x="248" y="49"/>
                  </a:cubicBezTo>
                  <a:cubicBezTo>
                    <a:pt x="153" y="246"/>
                    <a:pt x="1" y="494"/>
                    <a:pt x="35" y="722"/>
                  </a:cubicBezTo>
                  <a:cubicBezTo>
                    <a:pt x="44" y="771"/>
                    <a:pt x="87" y="794"/>
                    <a:pt x="129" y="794"/>
                  </a:cubicBezTo>
                  <a:cubicBezTo>
                    <a:pt x="156" y="794"/>
                    <a:pt x="183" y="785"/>
                    <a:pt x="202" y="767"/>
                  </a:cubicBezTo>
                  <a:cubicBezTo>
                    <a:pt x="359" y="620"/>
                    <a:pt x="385" y="327"/>
                    <a:pt x="427" y="125"/>
                  </a:cubicBezTo>
                  <a:cubicBezTo>
                    <a:pt x="442" y="57"/>
                    <a:pt x="381" y="0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793;p61"/>
            <p:cNvSpPr/>
            <p:nvPr/>
          </p:nvSpPr>
          <p:spPr>
            <a:xfrm flipH="1">
              <a:off x="7234173" y="1689686"/>
              <a:ext cx="10088" cy="17466"/>
            </a:xfrm>
            <a:custGeom>
              <a:avLst/>
              <a:gdLst/>
              <a:ahLst/>
              <a:cxnLst/>
              <a:rect l="l" t="t" r="r" b="b"/>
              <a:pathLst>
                <a:path w="309" h="535" extrusionOk="0">
                  <a:moveTo>
                    <a:pt x="211" y="1"/>
                  </a:moveTo>
                  <a:cubicBezTo>
                    <a:pt x="174" y="1"/>
                    <a:pt x="138" y="21"/>
                    <a:pt x="130" y="66"/>
                  </a:cubicBezTo>
                  <a:cubicBezTo>
                    <a:pt x="114" y="135"/>
                    <a:pt x="92" y="207"/>
                    <a:pt x="65" y="271"/>
                  </a:cubicBezTo>
                  <a:cubicBezTo>
                    <a:pt x="39" y="351"/>
                    <a:pt x="0" y="400"/>
                    <a:pt x="39" y="484"/>
                  </a:cubicBezTo>
                  <a:cubicBezTo>
                    <a:pt x="54" y="514"/>
                    <a:pt x="92" y="535"/>
                    <a:pt x="126" y="535"/>
                  </a:cubicBezTo>
                  <a:cubicBezTo>
                    <a:pt x="135" y="535"/>
                    <a:pt x="145" y="533"/>
                    <a:pt x="153" y="530"/>
                  </a:cubicBezTo>
                  <a:cubicBezTo>
                    <a:pt x="248" y="500"/>
                    <a:pt x="263" y="419"/>
                    <a:pt x="281" y="332"/>
                  </a:cubicBezTo>
                  <a:cubicBezTo>
                    <a:pt x="301" y="252"/>
                    <a:pt x="304" y="172"/>
                    <a:pt x="309" y="89"/>
                  </a:cubicBezTo>
                  <a:cubicBezTo>
                    <a:pt x="309" y="33"/>
                    <a:pt x="259" y="1"/>
                    <a:pt x="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794;p61"/>
            <p:cNvSpPr/>
            <p:nvPr/>
          </p:nvSpPr>
          <p:spPr>
            <a:xfrm flipH="1">
              <a:off x="7191339" y="1674537"/>
              <a:ext cx="15573" cy="28469"/>
            </a:xfrm>
            <a:custGeom>
              <a:avLst/>
              <a:gdLst/>
              <a:ahLst/>
              <a:cxnLst/>
              <a:rect l="l" t="t" r="r" b="b"/>
              <a:pathLst>
                <a:path w="477" h="872" extrusionOk="0">
                  <a:moveTo>
                    <a:pt x="360" y="1"/>
                  </a:moveTo>
                  <a:cubicBezTo>
                    <a:pt x="326" y="1"/>
                    <a:pt x="294" y="17"/>
                    <a:pt x="278" y="55"/>
                  </a:cubicBezTo>
                  <a:cubicBezTo>
                    <a:pt x="225" y="169"/>
                    <a:pt x="172" y="283"/>
                    <a:pt x="123" y="404"/>
                  </a:cubicBezTo>
                  <a:cubicBezTo>
                    <a:pt x="73" y="526"/>
                    <a:pt x="1" y="632"/>
                    <a:pt x="27" y="766"/>
                  </a:cubicBezTo>
                  <a:cubicBezTo>
                    <a:pt x="41" y="832"/>
                    <a:pt x="106" y="872"/>
                    <a:pt x="169" y="872"/>
                  </a:cubicBezTo>
                  <a:cubicBezTo>
                    <a:pt x="193" y="872"/>
                    <a:pt x="217" y="866"/>
                    <a:pt x="237" y="853"/>
                  </a:cubicBezTo>
                  <a:cubicBezTo>
                    <a:pt x="355" y="781"/>
                    <a:pt x="385" y="636"/>
                    <a:pt x="423" y="511"/>
                  </a:cubicBezTo>
                  <a:cubicBezTo>
                    <a:pt x="461" y="374"/>
                    <a:pt x="472" y="245"/>
                    <a:pt x="476" y="108"/>
                  </a:cubicBezTo>
                  <a:cubicBezTo>
                    <a:pt x="476" y="44"/>
                    <a:pt x="416" y="1"/>
                    <a:pt x="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795;p61"/>
            <p:cNvSpPr/>
            <p:nvPr/>
          </p:nvSpPr>
          <p:spPr>
            <a:xfrm flipH="1">
              <a:off x="7181447" y="1624717"/>
              <a:ext cx="16030" cy="16618"/>
            </a:xfrm>
            <a:custGeom>
              <a:avLst/>
              <a:gdLst/>
              <a:ahLst/>
              <a:cxnLst/>
              <a:rect l="l" t="t" r="r" b="b"/>
              <a:pathLst>
                <a:path w="491" h="509" extrusionOk="0">
                  <a:moveTo>
                    <a:pt x="343" y="0"/>
                  </a:moveTo>
                  <a:cubicBezTo>
                    <a:pt x="297" y="0"/>
                    <a:pt x="254" y="26"/>
                    <a:pt x="225" y="67"/>
                  </a:cubicBezTo>
                  <a:cubicBezTo>
                    <a:pt x="149" y="170"/>
                    <a:pt x="1" y="395"/>
                    <a:pt x="164" y="493"/>
                  </a:cubicBezTo>
                  <a:cubicBezTo>
                    <a:pt x="182" y="504"/>
                    <a:pt x="203" y="508"/>
                    <a:pt x="225" y="508"/>
                  </a:cubicBezTo>
                  <a:cubicBezTo>
                    <a:pt x="251" y="508"/>
                    <a:pt x="277" y="502"/>
                    <a:pt x="297" y="489"/>
                  </a:cubicBezTo>
                  <a:cubicBezTo>
                    <a:pt x="347" y="459"/>
                    <a:pt x="370" y="409"/>
                    <a:pt x="385" y="356"/>
                  </a:cubicBezTo>
                  <a:cubicBezTo>
                    <a:pt x="400" y="300"/>
                    <a:pt x="422" y="249"/>
                    <a:pt x="453" y="200"/>
                  </a:cubicBezTo>
                  <a:cubicBezTo>
                    <a:pt x="491" y="135"/>
                    <a:pt x="468" y="56"/>
                    <a:pt x="408" y="18"/>
                  </a:cubicBezTo>
                  <a:cubicBezTo>
                    <a:pt x="386" y="6"/>
                    <a:pt x="364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796;p61"/>
            <p:cNvSpPr/>
            <p:nvPr/>
          </p:nvSpPr>
          <p:spPr>
            <a:xfrm flipH="1">
              <a:off x="7146677" y="1743065"/>
              <a:ext cx="12700" cy="19458"/>
            </a:xfrm>
            <a:custGeom>
              <a:avLst/>
              <a:gdLst/>
              <a:ahLst/>
              <a:cxnLst/>
              <a:rect l="l" t="t" r="r" b="b"/>
              <a:pathLst>
                <a:path w="389" h="596" extrusionOk="0">
                  <a:moveTo>
                    <a:pt x="330" y="0"/>
                  </a:moveTo>
                  <a:cubicBezTo>
                    <a:pt x="310" y="0"/>
                    <a:pt x="289" y="9"/>
                    <a:pt x="275" y="28"/>
                  </a:cubicBezTo>
                  <a:cubicBezTo>
                    <a:pt x="222" y="100"/>
                    <a:pt x="180" y="179"/>
                    <a:pt x="127" y="252"/>
                  </a:cubicBezTo>
                  <a:cubicBezTo>
                    <a:pt x="77" y="325"/>
                    <a:pt x="1" y="397"/>
                    <a:pt x="13" y="492"/>
                  </a:cubicBezTo>
                  <a:cubicBezTo>
                    <a:pt x="16" y="546"/>
                    <a:pt x="57" y="595"/>
                    <a:pt x="113" y="595"/>
                  </a:cubicBezTo>
                  <a:cubicBezTo>
                    <a:pt x="123" y="595"/>
                    <a:pt x="134" y="594"/>
                    <a:pt x="145" y="590"/>
                  </a:cubicBezTo>
                  <a:cubicBezTo>
                    <a:pt x="252" y="556"/>
                    <a:pt x="290" y="453"/>
                    <a:pt x="324" y="355"/>
                  </a:cubicBezTo>
                  <a:cubicBezTo>
                    <a:pt x="362" y="256"/>
                    <a:pt x="389" y="160"/>
                    <a:pt x="385" y="58"/>
                  </a:cubicBezTo>
                  <a:cubicBezTo>
                    <a:pt x="385" y="20"/>
                    <a:pt x="358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797;p61"/>
            <p:cNvSpPr/>
            <p:nvPr/>
          </p:nvSpPr>
          <p:spPr>
            <a:xfrm flipH="1">
              <a:off x="7183145" y="1744991"/>
              <a:ext cx="19197" cy="24845"/>
            </a:xfrm>
            <a:custGeom>
              <a:avLst/>
              <a:gdLst/>
              <a:ahLst/>
              <a:cxnLst/>
              <a:rect l="l" t="t" r="r" b="b"/>
              <a:pathLst>
                <a:path w="588" h="761" extrusionOk="0">
                  <a:moveTo>
                    <a:pt x="443" y="1"/>
                  </a:moveTo>
                  <a:cubicBezTo>
                    <a:pt x="416" y="1"/>
                    <a:pt x="390" y="10"/>
                    <a:pt x="371" y="33"/>
                  </a:cubicBezTo>
                  <a:cubicBezTo>
                    <a:pt x="298" y="120"/>
                    <a:pt x="234" y="208"/>
                    <a:pt x="169" y="299"/>
                  </a:cubicBezTo>
                  <a:cubicBezTo>
                    <a:pt x="108" y="394"/>
                    <a:pt x="36" y="485"/>
                    <a:pt x="17" y="600"/>
                  </a:cubicBezTo>
                  <a:cubicBezTo>
                    <a:pt x="0" y="694"/>
                    <a:pt x="65" y="760"/>
                    <a:pt x="142" y="760"/>
                  </a:cubicBezTo>
                  <a:cubicBezTo>
                    <a:pt x="174" y="760"/>
                    <a:pt x="207" y="749"/>
                    <a:pt x="238" y="725"/>
                  </a:cubicBezTo>
                  <a:cubicBezTo>
                    <a:pt x="329" y="657"/>
                    <a:pt x="371" y="550"/>
                    <a:pt x="424" y="448"/>
                  </a:cubicBezTo>
                  <a:cubicBezTo>
                    <a:pt x="473" y="349"/>
                    <a:pt x="519" y="250"/>
                    <a:pt x="557" y="143"/>
                  </a:cubicBezTo>
                  <a:cubicBezTo>
                    <a:pt x="587" y="69"/>
                    <a:pt x="513" y="1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798;p61"/>
            <p:cNvSpPr/>
            <p:nvPr/>
          </p:nvSpPr>
          <p:spPr>
            <a:xfrm flipH="1">
              <a:off x="7211972" y="1814856"/>
              <a:ext cx="19327" cy="25465"/>
            </a:xfrm>
            <a:custGeom>
              <a:avLst/>
              <a:gdLst/>
              <a:ahLst/>
              <a:cxnLst/>
              <a:rect l="l" t="t" r="r" b="b"/>
              <a:pathLst>
                <a:path w="592" h="780" extrusionOk="0">
                  <a:moveTo>
                    <a:pt x="472" y="1"/>
                  </a:moveTo>
                  <a:cubicBezTo>
                    <a:pt x="441" y="1"/>
                    <a:pt x="410" y="14"/>
                    <a:pt x="391" y="45"/>
                  </a:cubicBezTo>
                  <a:cubicBezTo>
                    <a:pt x="337" y="144"/>
                    <a:pt x="272" y="239"/>
                    <a:pt x="208" y="334"/>
                  </a:cubicBezTo>
                  <a:cubicBezTo>
                    <a:pt x="140" y="430"/>
                    <a:pt x="94" y="524"/>
                    <a:pt x="40" y="627"/>
                  </a:cubicBezTo>
                  <a:cubicBezTo>
                    <a:pt x="1" y="704"/>
                    <a:pt x="62" y="779"/>
                    <a:pt x="132" y="779"/>
                  </a:cubicBezTo>
                  <a:cubicBezTo>
                    <a:pt x="155" y="779"/>
                    <a:pt x="179" y="771"/>
                    <a:pt x="200" y="753"/>
                  </a:cubicBezTo>
                  <a:cubicBezTo>
                    <a:pt x="300" y="661"/>
                    <a:pt x="372" y="585"/>
                    <a:pt x="432" y="463"/>
                  </a:cubicBezTo>
                  <a:cubicBezTo>
                    <a:pt x="486" y="349"/>
                    <a:pt x="528" y="239"/>
                    <a:pt x="569" y="121"/>
                  </a:cubicBezTo>
                  <a:cubicBezTo>
                    <a:pt x="592" y="51"/>
                    <a:pt x="532" y="1"/>
                    <a:pt x="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799;p61"/>
            <p:cNvSpPr/>
            <p:nvPr/>
          </p:nvSpPr>
          <p:spPr>
            <a:xfrm flipH="1">
              <a:off x="7161499" y="1808817"/>
              <a:ext cx="21188" cy="25400"/>
            </a:xfrm>
            <a:custGeom>
              <a:avLst/>
              <a:gdLst/>
              <a:ahLst/>
              <a:cxnLst/>
              <a:rect l="l" t="t" r="r" b="b"/>
              <a:pathLst>
                <a:path w="649" h="778" extrusionOk="0">
                  <a:moveTo>
                    <a:pt x="488" y="1"/>
                  </a:moveTo>
                  <a:cubicBezTo>
                    <a:pt x="447" y="1"/>
                    <a:pt x="405" y="18"/>
                    <a:pt x="380" y="59"/>
                  </a:cubicBezTo>
                  <a:cubicBezTo>
                    <a:pt x="320" y="158"/>
                    <a:pt x="248" y="250"/>
                    <a:pt x="179" y="344"/>
                  </a:cubicBezTo>
                  <a:cubicBezTo>
                    <a:pt x="106" y="443"/>
                    <a:pt x="0" y="527"/>
                    <a:pt x="42" y="664"/>
                  </a:cubicBezTo>
                  <a:cubicBezTo>
                    <a:pt x="65" y="729"/>
                    <a:pt x="122" y="778"/>
                    <a:pt x="194" y="778"/>
                  </a:cubicBezTo>
                  <a:cubicBezTo>
                    <a:pt x="350" y="774"/>
                    <a:pt x="403" y="637"/>
                    <a:pt x="468" y="511"/>
                  </a:cubicBezTo>
                  <a:cubicBezTo>
                    <a:pt x="529" y="397"/>
                    <a:pt x="571" y="280"/>
                    <a:pt x="616" y="158"/>
                  </a:cubicBezTo>
                  <a:cubicBezTo>
                    <a:pt x="649" y="65"/>
                    <a:pt x="568" y="1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800;p61"/>
            <p:cNvSpPr/>
            <p:nvPr/>
          </p:nvSpPr>
          <p:spPr>
            <a:xfrm flipH="1">
              <a:off x="7257646" y="1811135"/>
              <a:ext cx="13549" cy="17205"/>
            </a:xfrm>
            <a:custGeom>
              <a:avLst/>
              <a:gdLst/>
              <a:ahLst/>
              <a:cxnLst/>
              <a:rect l="l" t="t" r="r" b="b"/>
              <a:pathLst>
                <a:path w="415" h="527" extrusionOk="0">
                  <a:moveTo>
                    <a:pt x="259" y="0"/>
                  </a:moveTo>
                  <a:cubicBezTo>
                    <a:pt x="226" y="0"/>
                    <a:pt x="194" y="14"/>
                    <a:pt x="171" y="49"/>
                  </a:cubicBezTo>
                  <a:cubicBezTo>
                    <a:pt x="134" y="117"/>
                    <a:pt x="95" y="186"/>
                    <a:pt x="65" y="254"/>
                  </a:cubicBezTo>
                  <a:cubicBezTo>
                    <a:pt x="34" y="326"/>
                    <a:pt x="1" y="395"/>
                    <a:pt x="12" y="471"/>
                  </a:cubicBezTo>
                  <a:cubicBezTo>
                    <a:pt x="19" y="509"/>
                    <a:pt x="50" y="526"/>
                    <a:pt x="82" y="526"/>
                  </a:cubicBezTo>
                  <a:cubicBezTo>
                    <a:pt x="104" y="526"/>
                    <a:pt x="126" y="519"/>
                    <a:pt x="141" y="505"/>
                  </a:cubicBezTo>
                  <a:cubicBezTo>
                    <a:pt x="190" y="463"/>
                    <a:pt x="213" y="388"/>
                    <a:pt x="244" y="330"/>
                  </a:cubicBezTo>
                  <a:cubicBezTo>
                    <a:pt x="278" y="270"/>
                    <a:pt x="316" y="212"/>
                    <a:pt x="358" y="159"/>
                  </a:cubicBezTo>
                  <a:cubicBezTo>
                    <a:pt x="414" y="82"/>
                    <a:pt x="336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801;p61"/>
            <p:cNvSpPr/>
            <p:nvPr/>
          </p:nvSpPr>
          <p:spPr>
            <a:xfrm flipH="1">
              <a:off x="7265580" y="1886909"/>
              <a:ext cx="13940" cy="15214"/>
            </a:xfrm>
            <a:custGeom>
              <a:avLst/>
              <a:gdLst/>
              <a:ahLst/>
              <a:cxnLst/>
              <a:rect l="l" t="t" r="r" b="b"/>
              <a:pathLst>
                <a:path w="427" h="466" extrusionOk="0">
                  <a:moveTo>
                    <a:pt x="291" y="1"/>
                  </a:moveTo>
                  <a:cubicBezTo>
                    <a:pt x="269" y="1"/>
                    <a:pt x="246" y="10"/>
                    <a:pt x="229" y="32"/>
                  </a:cubicBezTo>
                  <a:cubicBezTo>
                    <a:pt x="187" y="81"/>
                    <a:pt x="145" y="134"/>
                    <a:pt x="103" y="188"/>
                  </a:cubicBezTo>
                  <a:cubicBezTo>
                    <a:pt x="54" y="245"/>
                    <a:pt x="5" y="294"/>
                    <a:pt x="1" y="370"/>
                  </a:cubicBezTo>
                  <a:cubicBezTo>
                    <a:pt x="1" y="419"/>
                    <a:pt x="49" y="466"/>
                    <a:pt x="96" y="466"/>
                  </a:cubicBezTo>
                  <a:cubicBezTo>
                    <a:pt x="104" y="466"/>
                    <a:pt x="111" y="464"/>
                    <a:pt x="119" y="462"/>
                  </a:cubicBezTo>
                  <a:cubicBezTo>
                    <a:pt x="194" y="435"/>
                    <a:pt x="225" y="374"/>
                    <a:pt x="267" y="313"/>
                  </a:cubicBezTo>
                  <a:cubicBezTo>
                    <a:pt x="305" y="260"/>
                    <a:pt x="343" y="203"/>
                    <a:pt x="381" y="150"/>
                  </a:cubicBezTo>
                  <a:cubicBezTo>
                    <a:pt x="426" y="81"/>
                    <a:pt x="357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802;p61"/>
            <p:cNvSpPr/>
            <p:nvPr/>
          </p:nvSpPr>
          <p:spPr>
            <a:xfrm flipH="1">
              <a:off x="7216706" y="1870520"/>
              <a:ext cx="17336" cy="29154"/>
            </a:xfrm>
            <a:custGeom>
              <a:avLst/>
              <a:gdLst/>
              <a:ahLst/>
              <a:cxnLst/>
              <a:rect l="l" t="t" r="r" b="b"/>
              <a:pathLst>
                <a:path w="531" h="893" extrusionOk="0">
                  <a:moveTo>
                    <a:pt x="414" y="0"/>
                  </a:moveTo>
                  <a:cubicBezTo>
                    <a:pt x="382" y="0"/>
                    <a:pt x="351" y="16"/>
                    <a:pt x="330" y="51"/>
                  </a:cubicBezTo>
                  <a:cubicBezTo>
                    <a:pt x="261" y="169"/>
                    <a:pt x="182" y="279"/>
                    <a:pt x="121" y="404"/>
                  </a:cubicBezTo>
                  <a:cubicBezTo>
                    <a:pt x="68" y="515"/>
                    <a:pt x="3" y="652"/>
                    <a:pt x="3" y="773"/>
                  </a:cubicBezTo>
                  <a:cubicBezTo>
                    <a:pt x="0" y="834"/>
                    <a:pt x="61" y="892"/>
                    <a:pt x="122" y="892"/>
                  </a:cubicBezTo>
                  <a:cubicBezTo>
                    <a:pt x="141" y="892"/>
                    <a:pt x="161" y="886"/>
                    <a:pt x="178" y="872"/>
                  </a:cubicBezTo>
                  <a:cubicBezTo>
                    <a:pt x="395" y="705"/>
                    <a:pt x="456" y="378"/>
                    <a:pt x="516" y="127"/>
                  </a:cubicBezTo>
                  <a:cubicBezTo>
                    <a:pt x="531" y="55"/>
                    <a:pt x="473" y="0"/>
                    <a:pt x="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803;p61"/>
            <p:cNvSpPr/>
            <p:nvPr/>
          </p:nvSpPr>
          <p:spPr>
            <a:xfrm flipH="1">
              <a:off x="7243477" y="1920112"/>
              <a:ext cx="21711" cy="25889"/>
            </a:xfrm>
            <a:custGeom>
              <a:avLst/>
              <a:gdLst/>
              <a:ahLst/>
              <a:cxnLst/>
              <a:rect l="l" t="t" r="r" b="b"/>
              <a:pathLst>
                <a:path w="665" h="793" extrusionOk="0">
                  <a:moveTo>
                    <a:pt x="539" y="1"/>
                  </a:moveTo>
                  <a:cubicBezTo>
                    <a:pt x="512" y="1"/>
                    <a:pt x="485" y="10"/>
                    <a:pt x="466" y="30"/>
                  </a:cubicBezTo>
                  <a:cubicBezTo>
                    <a:pt x="380" y="129"/>
                    <a:pt x="299" y="228"/>
                    <a:pt x="215" y="326"/>
                  </a:cubicBezTo>
                  <a:cubicBezTo>
                    <a:pt x="140" y="417"/>
                    <a:pt x="48" y="543"/>
                    <a:pt x="18" y="661"/>
                  </a:cubicBezTo>
                  <a:cubicBezTo>
                    <a:pt x="1" y="737"/>
                    <a:pt x="57" y="793"/>
                    <a:pt x="127" y="793"/>
                  </a:cubicBezTo>
                  <a:cubicBezTo>
                    <a:pt x="135" y="793"/>
                    <a:pt x="143" y="792"/>
                    <a:pt x="151" y="791"/>
                  </a:cubicBezTo>
                  <a:cubicBezTo>
                    <a:pt x="292" y="768"/>
                    <a:pt x="425" y="638"/>
                    <a:pt x="501" y="524"/>
                  </a:cubicBezTo>
                  <a:cubicBezTo>
                    <a:pt x="592" y="387"/>
                    <a:pt x="634" y="270"/>
                    <a:pt x="657" y="110"/>
                  </a:cubicBezTo>
                  <a:cubicBezTo>
                    <a:pt x="664" y="45"/>
                    <a:pt x="600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804;p61"/>
            <p:cNvSpPr/>
            <p:nvPr/>
          </p:nvSpPr>
          <p:spPr>
            <a:xfrm flipH="1">
              <a:off x="7288531" y="1963043"/>
              <a:ext cx="25465" cy="27065"/>
            </a:xfrm>
            <a:custGeom>
              <a:avLst/>
              <a:gdLst/>
              <a:ahLst/>
              <a:cxnLst/>
              <a:rect l="l" t="t" r="r" b="b"/>
              <a:pathLst>
                <a:path w="780" h="829" extrusionOk="0">
                  <a:moveTo>
                    <a:pt x="624" y="0"/>
                  </a:moveTo>
                  <a:cubicBezTo>
                    <a:pt x="600" y="0"/>
                    <a:pt x="575" y="9"/>
                    <a:pt x="555" y="30"/>
                  </a:cubicBezTo>
                  <a:cubicBezTo>
                    <a:pt x="350" y="251"/>
                    <a:pt x="136" y="460"/>
                    <a:pt x="19" y="741"/>
                  </a:cubicBezTo>
                  <a:cubicBezTo>
                    <a:pt x="1" y="786"/>
                    <a:pt x="46" y="828"/>
                    <a:pt x="88" y="828"/>
                  </a:cubicBezTo>
                  <a:cubicBezTo>
                    <a:pt x="100" y="828"/>
                    <a:pt x="112" y="825"/>
                    <a:pt x="122" y="818"/>
                  </a:cubicBezTo>
                  <a:cubicBezTo>
                    <a:pt x="380" y="654"/>
                    <a:pt x="547" y="399"/>
                    <a:pt x="722" y="164"/>
                  </a:cubicBezTo>
                  <a:cubicBezTo>
                    <a:pt x="780" y="89"/>
                    <a:pt x="701" y="0"/>
                    <a:pt x="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805;p61"/>
            <p:cNvSpPr/>
            <p:nvPr/>
          </p:nvSpPr>
          <p:spPr>
            <a:xfrm flipH="1">
              <a:off x="7333356" y="2059974"/>
              <a:ext cx="31929" cy="11818"/>
            </a:xfrm>
            <a:custGeom>
              <a:avLst/>
              <a:gdLst/>
              <a:ahLst/>
              <a:cxnLst/>
              <a:rect l="l" t="t" r="r" b="b"/>
              <a:pathLst>
                <a:path w="978" h="362" extrusionOk="0">
                  <a:moveTo>
                    <a:pt x="397" y="0"/>
                  </a:moveTo>
                  <a:cubicBezTo>
                    <a:pt x="299" y="0"/>
                    <a:pt x="200" y="11"/>
                    <a:pt x="107" y="27"/>
                  </a:cubicBezTo>
                  <a:cubicBezTo>
                    <a:pt x="1" y="42"/>
                    <a:pt x="24" y="187"/>
                    <a:pt x="107" y="217"/>
                  </a:cubicBezTo>
                  <a:cubicBezTo>
                    <a:pt x="292" y="284"/>
                    <a:pt x="500" y="361"/>
                    <a:pt x="704" y="361"/>
                  </a:cubicBezTo>
                  <a:cubicBezTo>
                    <a:pt x="764" y="361"/>
                    <a:pt x="824" y="355"/>
                    <a:pt x="882" y="339"/>
                  </a:cubicBezTo>
                  <a:cubicBezTo>
                    <a:pt x="951" y="324"/>
                    <a:pt x="977" y="229"/>
                    <a:pt x="924" y="176"/>
                  </a:cubicBezTo>
                  <a:cubicBezTo>
                    <a:pt x="781" y="42"/>
                    <a:pt x="590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806;p61"/>
            <p:cNvSpPr/>
            <p:nvPr/>
          </p:nvSpPr>
          <p:spPr>
            <a:xfrm flipH="1">
              <a:off x="7274754" y="2053020"/>
              <a:ext cx="26347" cy="10121"/>
            </a:xfrm>
            <a:custGeom>
              <a:avLst/>
              <a:gdLst/>
              <a:ahLst/>
              <a:cxnLst/>
              <a:rect l="l" t="t" r="r" b="b"/>
              <a:pathLst>
                <a:path w="807" h="310" extrusionOk="0">
                  <a:moveTo>
                    <a:pt x="438" y="1"/>
                  </a:moveTo>
                  <a:cubicBezTo>
                    <a:pt x="327" y="1"/>
                    <a:pt x="213" y="19"/>
                    <a:pt x="111" y="47"/>
                  </a:cubicBezTo>
                  <a:cubicBezTo>
                    <a:pt x="0" y="77"/>
                    <a:pt x="23" y="244"/>
                    <a:pt x="134" y="244"/>
                  </a:cubicBezTo>
                  <a:cubicBezTo>
                    <a:pt x="146" y="243"/>
                    <a:pt x="158" y="243"/>
                    <a:pt x="170" y="243"/>
                  </a:cubicBezTo>
                  <a:cubicBezTo>
                    <a:pt x="255" y="243"/>
                    <a:pt x="335" y="254"/>
                    <a:pt x="418" y="266"/>
                  </a:cubicBezTo>
                  <a:cubicBezTo>
                    <a:pt x="489" y="281"/>
                    <a:pt x="555" y="310"/>
                    <a:pt x="622" y="310"/>
                  </a:cubicBezTo>
                  <a:cubicBezTo>
                    <a:pt x="646" y="310"/>
                    <a:pt x="669" y="306"/>
                    <a:pt x="692" y="297"/>
                  </a:cubicBezTo>
                  <a:cubicBezTo>
                    <a:pt x="783" y="259"/>
                    <a:pt x="806" y="168"/>
                    <a:pt x="750" y="92"/>
                  </a:cubicBezTo>
                  <a:cubicBezTo>
                    <a:pt x="681" y="5"/>
                    <a:pt x="540" y="1"/>
                    <a:pt x="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807;p61"/>
            <p:cNvSpPr/>
            <p:nvPr/>
          </p:nvSpPr>
          <p:spPr>
            <a:xfrm flipH="1">
              <a:off x="7319220" y="2007444"/>
              <a:ext cx="20176" cy="16063"/>
            </a:xfrm>
            <a:custGeom>
              <a:avLst/>
              <a:gdLst/>
              <a:ahLst/>
              <a:cxnLst/>
              <a:rect l="l" t="t" r="r" b="b"/>
              <a:pathLst>
                <a:path w="618" h="492" extrusionOk="0">
                  <a:moveTo>
                    <a:pt x="489" y="1"/>
                  </a:moveTo>
                  <a:cubicBezTo>
                    <a:pt x="390" y="5"/>
                    <a:pt x="333" y="69"/>
                    <a:pt x="265" y="127"/>
                  </a:cubicBezTo>
                  <a:cubicBezTo>
                    <a:pt x="203" y="180"/>
                    <a:pt x="143" y="233"/>
                    <a:pt x="82" y="286"/>
                  </a:cubicBezTo>
                  <a:cubicBezTo>
                    <a:pt x="0" y="359"/>
                    <a:pt x="77" y="491"/>
                    <a:pt x="169" y="491"/>
                  </a:cubicBezTo>
                  <a:cubicBezTo>
                    <a:pt x="188" y="491"/>
                    <a:pt x="207" y="486"/>
                    <a:pt x="226" y="473"/>
                  </a:cubicBezTo>
                  <a:cubicBezTo>
                    <a:pt x="291" y="427"/>
                    <a:pt x="356" y="378"/>
                    <a:pt x="424" y="332"/>
                  </a:cubicBezTo>
                  <a:cubicBezTo>
                    <a:pt x="496" y="283"/>
                    <a:pt x="577" y="241"/>
                    <a:pt x="599" y="150"/>
                  </a:cubicBezTo>
                  <a:cubicBezTo>
                    <a:pt x="618" y="77"/>
                    <a:pt x="565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808;p61"/>
            <p:cNvSpPr/>
            <p:nvPr/>
          </p:nvSpPr>
          <p:spPr>
            <a:xfrm flipH="1">
              <a:off x="7247460" y="2081913"/>
              <a:ext cx="28991" cy="13875"/>
            </a:xfrm>
            <a:custGeom>
              <a:avLst/>
              <a:gdLst/>
              <a:ahLst/>
              <a:cxnLst/>
              <a:rect l="l" t="t" r="r" b="b"/>
              <a:pathLst>
                <a:path w="888" h="425" extrusionOk="0">
                  <a:moveTo>
                    <a:pt x="121" y="0"/>
                  </a:moveTo>
                  <a:cubicBezTo>
                    <a:pt x="25" y="0"/>
                    <a:pt x="1" y="150"/>
                    <a:pt x="100" y="192"/>
                  </a:cubicBezTo>
                  <a:cubicBezTo>
                    <a:pt x="211" y="234"/>
                    <a:pt x="321" y="279"/>
                    <a:pt x="432" y="325"/>
                  </a:cubicBezTo>
                  <a:cubicBezTo>
                    <a:pt x="523" y="363"/>
                    <a:pt x="625" y="425"/>
                    <a:pt x="727" y="425"/>
                  </a:cubicBezTo>
                  <a:cubicBezTo>
                    <a:pt x="735" y="425"/>
                    <a:pt x="743" y="424"/>
                    <a:pt x="751" y="423"/>
                  </a:cubicBezTo>
                  <a:cubicBezTo>
                    <a:pt x="834" y="416"/>
                    <a:pt x="888" y="317"/>
                    <a:pt x="819" y="252"/>
                  </a:cubicBezTo>
                  <a:cubicBezTo>
                    <a:pt x="739" y="169"/>
                    <a:pt x="621" y="150"/>
                    <a:pt x="511" y="115"/>
                  </a:cubicBezTo>
                  <a:cubicBezTo>
                    <a:pt x="393" y="81"/>
                    <a:pt x="272" y="43"/>
                    <a:pt x="154" y="6"/>
                  </a:cubicBezTo>
                  <a:cubicBezTo>
                    <a:pt x="143" y="2"/>
                    <a:pt x="132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809;p61"/>
            <p:cNvSpPr/>
            <p:nvPr/>
          </p:nvSpPr>
          <p:spPr>
            <a:xfrm flipH="1">
              <a:off x="7177333" y="2072217"/>
              <a:ext cx="33333" cy="15410"/>
            </a:xfrm>
            <a:custGeom>
              <a:avLst/>
              <a:gdLst/>
              <a:ahLst/>
              <a:cxnLst/>
              <a:rect l="l" t="t" r="r" b="b"/>
              <a:pathLst>
                <a:path w="1021" h="472" extrusionOk="0">
                  <a:moveTo>
                    <a:pt x="192" y="0"/>
                  </a:moveTo>
                  <a:cubicBezTo>
                    <a:pt x="80" y="0"/>
                    <a:pt x="1" y="157"/>
                    <a:pt x="119" y="215"/>
                  </a:cubicBezTo>
                  <a:cubicBezTo>
                    <a:pt x="317" y="312"/>
                    <a:pt x="580" y="471"/>
                    <a:pt x="817" y="471"/>
                  </a:cubicBezTo>
                  <a:cubicBezTo>
                    <a:pt x="849" y="471"/>
                    <a:pt x="880" y="468"/>
                    <a:pt x="910" y="462"/>
                  </a:cubicBezTo>
                  <a:cubicBezTo>
                    <a:pt x="1002" y="439"/>
                    <a:pt x="1021" y="321"/>
                    <a:pt x="963" y="257"/>
                  </a:cubicBezTo>
                  <a:cubicBezTo>
                    <a:pt x="880" y="166"/>
                    <a:pt x="735" y="127"/>
                    <a:pt x="621" y="93"/>
                  </a:cubicBezTo>
                  <a:cubicBezTo>
                    <a:pt x="484" y="52"/>
                    <a:pt x="347" y="29"/>
                    <a:pt x="211" y="1"/>
                  </a:cubicBezTo>
                  <a:cubicBezTo>
                    <a:pt x="204" y="1"/>
                    <a:pt x="198" y="0"/>
                    <a:pt x="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810;p61"/>
            <p:cNvSpPr/>
            <p:nvPr/>
          </p:nvSpPr>
          <p:spPr>
            <a:xfrm flipH="1">
              <a:off x="7186377" y="2105191"/>
              <a:ext cx="23082" cy="11851"/>
            </a:xfrm>
            <a:custGeom>
              <a:avLst/>
              <a:gdLst/>
              <a:ahLst/>
              <a:cxnLst/>
              <a:rect l="l" t="t" r="r" b="b"/>
              <a:pathLst>
                <a:path w="707" h="363" extrusionOk="0">
                  <a:moveTo>
                    <a:pt x="175" y="0"/>
                  </a:moveTo>
                  <a:cubicBezTo>
                    <a:pt x="70" y="0"/>
                    <a:pt x="1" y="148"/>
                    <a:pt x="113" y="200"/>
                  </a:cubicBezTo>
                  <a:cubicBezTo>
                    <a:pt x="193" y="242"/>
                    <a:pt x="273" y="277"/>
                    <a:pt x="356" y="311"/>
                  </a:cubicBezTo>
                  <a:cubicBezTo>
                    <a:pt x="423" y="336"/>
                    <a:pt x="490" y="362"/>
                    <a:pt x="561" y="362"/>
                  </a:cubicBezTo>
                  <a:cubicBezTo>
                    <a:pt x="579" y="362"/>
                    <a:pt x="597" y="360"/>
                    <a:pt x="615" y="356"/>
                  </a:cubicBezTo>
                  <a:cubicBezTo>
                    <a:pt x="684" y="342"/>
                    <a:pt x="706" y="242"/>
                    <a:pt x="657" y="197"/>
                  </a:cubicBezTo>
                  <a:cubicBezTo>
                    <a:pt x="596" y="140"/>
                    <a:pt x="520" y="128"/>
                    <a:pt x="444" y="102"/>
                  </a:cubicBezTo>
                  <a:cubicBezTo>
                    <a:pt x="368" y="75"/>
                    <a:pt x="296" y="45"/>
                    <a:pt x="224" y="11"/>
                  </a:cubicBezTo>
                  <a:cubicBezTo>
                    <a:pt x="207" y="3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811;p61"/>
            <p:cNvSpPr/>
            <p:nvPr/>
          </p:nvSpPr>
          <p:spPr>
            <a:xfrm flipH="1">
              <a:off x="7095160" y="2088900"/>
              <a:ext cx="32256" cy="17923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166" y="0"/>
                  </a:moveTo>
                  <a:cubicBezTo>
                    <a:pt x="59" y="0"/>
                    <a:pt x="0" y="174"/>
                    <a:pt x="110" y="232"/>
                  </a:cubicBezTo>
                  <a:cubicBezTo>
                    <a:pt x="227" y="293"/>
                    <a:pt x="345" y="357"/>
                    <a:pt x="463" y="415"/>
                  </a:cubicBezTo>
                  <a:cubicBezTo>
                    <a:pt x="569" y="469"/>
                    <a:pt x="674" y="548"/>
                    <a:pt x="793" y="548"/>
                  </a:cubicBezTo>
                  <a:cubicBezTo>
                    <a:pt x="798" y="548"/>
                    <a:pt x="803" y="548"/>
                    <a:pt x="809" y="548"/>
                  </a:cubicBezTo>
                  <a:cubicBezTo>
                    <a:pt x="896" y="540"/>
                    <a:pt x="987" y="438"/>
                    <a:pt x="923" y="354"/>
                  </a:cubicBezTo>
                  <a:cubicBezTo>
                    <a:pt x="840" y="243"/>
                    <a:pt x="722" y="213"/>
                    <a:pt x="596" y="164"/>
                  </a:cubicBezTo>
                  <a:cubicBezTo>
                    <a:pt x="466" y="111"/>
                    <a:pt x="334" y="61"/>
                    <a:pt x="205" y="8"/>
                  </a:cubicBezTo>
                  <a:cubicBezTo>
                    <a:pt x="191" y="3"/>
                    <a:pt x="178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812;p61"/>
            <p:cNvSpPr/>
            <p:nvPr/>
          </p:nvSpPr>
          <p:spPr>
            <a:xfrm flipH="1">
              <a:off x="7120951" y="2129187"/>
              <a:ext cx="21874" cy="13810"/>
            </a:xfrm>
            <a:custGeom>
              <a:avLst/>
              <a:gdLst/>
              <a:ahLst/>
              <a:cxnLst/>
              <a:rect l="l" t="t" r="r" b="b"/>
              <a:pathLst>
                <a:path w="670" h="423" extrusionOk="0">
                  <a:moveTo>
                    <a:pt x="97" y="0"/>
                  </a:moveTo>
                  <a:cubicBezTo>
                    <a:pt x="40" y="0"/>
                    <a:pt x="0" y="71"/>
                    <a:pt x="45" y="116"/>
                  </a:cubicBezTo>
                  <a:cubicBezTo>
                    <a:pt x="122" y="188"/>
                    <a:pt x="201" y="249"/>
                    <a:pt x="289" y="309"/>
                  </a:cubicBezTo>
                  <a:cubicBezTo>
                    <a:pt x="370" y="367"/>
                    <a:pt x="442" y="422"/>
                    <a:pt x="538" y="422"/>
                  </a:cubicBezTo>
                  <a:cubicBezTo>
                    <a:pt x="549" y="422"/>
                    <a:pt x="561" y="422"/>
                    <a:pt x="573" y="420"/>
                  </a:cubicBezTo>
                  <a:cubicBezTo>
                    <a:pt x="654" y="409"/>
                    <a:pt x="669" y="314"/>
                    <a:pt x="642" y="253"/>
                  </a:cubicBezTo>
                  <a:cubicBezTo>
                    <a:pt x="601" y="165"/>
                    <a:pt x="482" y="132"/>
                    <a:pt x="395" y="97"/>
                  </a:cubicBezTo>
                  <a:cubicBezTo>
                    <a:pt x="304" y="59"/>
                    <a:pt x="213" y="25"/>
                    <a:pt x="114" y="2"/>
                  </a:cubicBezTo>
                  <a:cubicBezTo>
                    <a:pt x="108" y="1"/>
                    <a:pt x="102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813;p61"/>
            <p:cNvSpPr/>
            <p:nvPr/>
          </p:nvSpPr>
          <p:spPr>
            <a:xfrm flipH="1">
              <a:off x="7140083" y="2153182"/>
              <a:ext cx="19686" cy="14561"/>
            </a:xfrm>
            <a:custGeom>
              <a:avLst/>
              <a:gdLst/>
              <a:ahLst/>
              <a:cxnLst/>
              <a:rect l="l" t="t" r="r" b="b"/>
              <a:pathLst>
                <a:path w="603" h="446" extrusionOk="0">
                  <a:moveTo>
                    <a:pt x="153" y="0"/>
                  </a:moveTo>
                  <a:cubicBezTo>
                    <a:pt x="71" y="0"/>
                    <a:pt x="0" y="79"/>
                    <a:pt x="51" y="176"/>
                  </a:cubicBezTo>
                  <a:cubicBezTo>
                    <a:pt x="112" y="292"/>
                    <a:pt x="275" y="446"/>
                    <a:pt x="423" y="446"/>
                  </a:cubicBezTo>
                  <a:cubicBezTo>
                    <a:pt x="469" y="446"/>
                    <a:pt x="513" y="431"/>
                    <a:pt x="553" y="396"/>
                  </a:cubicBezTo>
                  <a:cubicBezTo>
                    <a:pt x="602" y="355"/>
                    <a:pt x="595" y="290"/>
                    <a:pt x="576" y="241"/>
                  </a:cubicBezTo>
                  <a:cubicBezTo>
                    <a:pt x="541" y="160"/>
                    <a:pt x="458" y="153"/>
                    <a:pt x="390" y="122"/>
                  </a:cubicBezTo>
                  <a:cubicBezTo>
                    <a:pt x="336" y="104"/>
                    <a:pt x="283" y="65"/>
                    <a:pt x="237" y="31"/>
                  </a:cubicBezTo>
                  <a:cubicBezTo>
                    <a:pt x="211" y="9"/>
                    <a:pt x="182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814;p61"/>
            <p:cNvSpPr/>
            <p:nvPr/>
          </p:nvSpPr>
          <p:spPr>
            <a:xfrm flipH="1">
              <a:off x="7142205" y="2097714"/>
              <a:ext cx="17662" cy="9794"/>
            </a:xfrm>
            <a:custGeom>
              <a:avLst/>
              <a:gdLst/>
              <a:ahLst/>
              <a:cxnLst/>
              <a:rect l="l" t="t" r="r" b="b"/>
              <a:pathLst>
                <a:path w="541" h="300" extrusionOk="0">
                  <a:moveTo>
                    <a:pt x="140" y="0"/>
                  </a:moveTo>
                  <a:cubicBezTo>
                    <a:pt x="52" y="0"/>
                    <a:pt x="1" y="117"/>
                    <a:pt x="88" y="179"/>
                  </a:cubicBezTo>
                  <a:cubicBezTo>
                    <a:pt x="175" y="236"/>
                    <a:pt x="305" y="300"/>
                    <a:pt x="418" y="300"/>
                  </a:cubicBezTo>
                  <a:cubicBezTo>
                    <a:pt x="439" y="300"/>
                    <a:pt x="460" y="297"/>
                    <a:pt x="479" y="293"/>
                  </a:cubicBezTo>
                  <a:cubicBezTo>
                    <a:pt x="525" y="282"/>
                    <a:pt x="541" y="221"/>
                    <a:pt x="507" y="190"/>
                  </a:cubicBezTo>
                  <a:cubicBezTo>
                    <a:pt x="465" y="148"/>
                    <a:pt x="407" y="129"/>
                    <a:pt x="354" y="103"/>
                  </a:cubicBezTo>
                  <a:cubicBezTo>
                    <a:pt x="297" y="69"/>
                    <a:pt x="244" y="42"/>
                    <a:pt x="188" y="12"/>
                  </a:cubicBezTo>
                  <a:cubicBezTo>
                    <a:pt x="171" y="4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815;p61"/>
            <p:cNvSpPr/>
            <p:nvPr/>
          </p:nvSpPr>
          <p:spPr>
            <a:xfrm flipH="1">
              <a:off x="7123465" y="2192229"/>
              <a:ext cx="27946" cy="15246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160" y="1"/>
                  </a:moveTo>
                  <a:cubicBezTo>
                    <a:pt x="37" y="1"/>
                    <a:pt x="0" y="169"/>
                    <a:pt x="126" y="219"/>
                  </a:cubicBezTo>
                  <a:cubicBezTo>
                    <a:pt x="232" y="261"/>
                    <a:pt x="327" y="322"/>
                    <a:pt x="430" y="371"/>
                  </a:cubicBezTo>
                  <a:cubicBezTo>
                    <a:pt x="514" y="412"/>
                    <a:pt x="624" y="466"/>
                    <a:pt x="718" y="466"/>
                  </a:cubicBezTo>
                  <a:cubicBezTo>
                    <a:pt x="721" y="466"/>
                    <a:pt x="724" y="466"/>
                    <a:pt x="727" y="466"/>
                  </a:cubicBezTo>
                  <a:cubicBezTo>
                    <a:pt x="810" y="463"/>
                    <a:pt x="856" y="379"/>
                    <a:pt x="818" y="303"/>
                  </a:cubicBezTo>
                  <a:cubicBezTo>
                    <a:pt x="773" y="212"/>
                    <a:pt x="643" y="135"/>
                    <a:pt x="544" y="98"/>
                  </a:cubicBezTo>
                  <a:cubicBezTo>
                    <a:pt x="430" y="52"/>
                    <a:pt x="304" y="26"/>
                    <a:pt x="183" y="3"/>
                  </a:cubicBezTo>
                  <a:cubicBezTo>
                    <a:pt x="175" y="1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816;p61"/>
            <p:cNvSpPr/>
            <p:nvPr/>
          </p:nvSpPr>
          <p:spPr>
            <a:xfrm flipH="1">
              <a:off x="7160944" y="2215017"/>
              <a:ext cx="25465" cy="16977"/>
            </a:xfrm>
            <a:custGeom>
              <a:avLst/>
              <a:gdLst/>
              <a:ahLst/>
              <a:cxnLst/>
              <a:rect l="l" t="t" r="r" b="b"/>
              <a:pathLst>
                <a:path w="780" h="520" extrusionOk="0">
                  <a:moveTo>
                    <a:pt x="180" y="1"/>
                  </a:moveTo>
                  <a:cubicBezTo>
                    <a:pt x="82" y="1"/>
                    <a:pt x="0" y="146"/>
                    <a:pt x="88" y="224"/>
                  </a:cubicBezTo>
                  <a:cubicBezTo>
                    <a:pt x="160" y="289"/>
                    <a:pt x="240" y="369"/>
                    <a:pt x="327" y="407"/>
                  </a:cubicBezTo>
                  <a:cubicBezTo>
                    <a:pt x="415" y="449"/>
                    <a:pt x="506" y="483"/>
                    <a:pt x="597" y="514"/>
                  </a:cubicBezTo>
                  <a:cubicBezTo>
                    <a:pt x="609" y="518"/>
                    <a:pt x="621" y="520"/>
                    <a:pt x="632" y="520"/>
                  </a:cubicBezTo>
                  <a:cubicBezTo>
                    <a:pt x="728" y="520"/>
                    <a:pt x="780" y="371"/>
                    <a:pt x="685" y="316"/>
                  </a:cubicBezTo>
                  <a:cubicBezTo>
                    <a:pt x="604" y="270"/>
                    <a:pt x="536" y="224"/>
                    <a:pt x="468" y="167"/>
                  </a:cubicBezTo>
                  <a:cubicBezTo>
                    <a:pt x="399" y="114"/>
                    <a:pt x="316" y="76"/>
                    <a:pt x="243" y="23"/>
                  </a:cubicBezTo>
                  <a:cubicBezTo>
                    <a:pt x="222" y="7"/>
                    <a:pt x="20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817;p61"/>
            <p:cNvSpPr/>
            <p:nvPr/>
          </p:nvSpPr>
          <p:spPr>
            <a:xfrm flipH="1">
              <a:off x="7203517" y="2239209"/>
              <a:ext cx="20666" cy="12471"/>
            </a:xfrm>
            <a:custGeom>
              <a:avLst/>
              <a:gdLst/>
              <a:ahLst/>
              <a:cxnLst/>
              <a:rect l="l" t="t" r="r" b="b"/>
              <a:pathLst>
                <a:path w="633" h="382" extrusionOk="0">
                  <a:moveTo>
                    <a:pt x="104" y="0"/>
                  </a:moveTo>
                  <a:cubicBezTo>
                    <a:pt x="15" y="0"/>
                    <a:pt x="1" y="131"/>
                    <a:pt x="70" y="175"/>
                  </a:cubicBezTo>
                  <a:cubicBezTo>
                    <a:pt x="142" y="224"/>
                    <a:pt x="222" y="263"/>
                    <a:pt x="298" y="305"/>
                  </a:cubicBezTo>
                  <a:cubicBezTo>
                    <a:pt x="356" y="338"/>
                    <a:pt x="429" y="382"/>
                    <a:pt x="498" y="382"/>
                  </a:cubicBezTo>
                  <a:cubicBezTo>
                    <a:pt x="515" y="382"/>
                    <a:pt x="532" y="379"/>
                    <a:pt x="549" y="373"/>
                  </a:cubicBezTo>
                  <a:cubicBezTo>
                    <a:pt x="602" y="354"/>
                    <a:pt x="633" y="305"/>
                    <a:pt x="617" y="252"/>
                  </a:cubicBezTo>
                  <a:cubicBezTo>
                    <a:pt x="594" y="152"/>
                    <a:pt x="484" y="107"/>
                    <a:pt x="396" y="73"/>
                  </a:cubicBezTo>
                  <a:cubicBezTo>
                    <a:pt x="305" y="35"/>
                    <a:pt x="214" y="12"/>
                    <a:pt x="115" y="1"/>
                  </a:cubicBezTo>
                  <a:cubicBezTo>
                    <a:pt x="111" y="0"/>
                    <a:pt x="108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818;p61"/>
            <p:cNvSpPr/>
            <p:nvPr/>
          </p:nvSpPr>
          <p:spPr>
            <a:xfrm flipH="1">
              <a:off x="7209230" y="2279104"/>
              <a:ext cx="23865" cy="13288"/>
            </a:xfrm>
            <a:custGeom>
              <a:avLst/>
              <a:gdLst/>
              <a:ahLst/>
              <a:cxnLst/>
              <a:rect l="l" t="t" r="r" b="b"/>
              <a:pathLst>
                <a:path w="731" h="407" extrusionOk="0">
                  <a:moveTo>
                    <a:pt x="162" y="1"/>
                  </a:moveTo>
                  <a:cubicBezTo>
                    <a:pt x="59" y="1"/>
                    <a:pt x="1" y="167"/>
                    <a:pt x="107" y="216"/>
                  </a:cubicBezTo>
                  <a:cubicBezTo>
                    <a:pt x="190" y="253"/>
                    <a:pt x="274" y="292"/>
                    <a:pt x="358" y="330"/>
                  </a:cubicBezTo>
                  <a:cubicBezTo>
                    <a:pt x="425" y="363"/>
                    <a:pt x="493" y="407"/>
                    <a:pt x="566" y="407"/>
                  </a:cubicBezTo>
                  <a:cubicBezTo>
                    <a:pt x="584" y="407"/>
                    <a:pt x="602" y="404"/>
                    <a:pt x="620" y="398"/>
                  </a:cubicBezTo>
                  <a:cubicBezTo>
                    <a:pt x="692" y="376"/>
                    <a:pt x="731" y="292"/>
                    <a:pt x="692" y="227"/>
                  </a:cubicBezTo>
                  <a:cubicBezTo>
                    <a:pt x="643" y="139"/>
                    <a:pt x="548" y="125"/>
                    <a:pt x="457" y="94"/>
                  </a:cubicBezTo>
                  <a:cubicBezTo>
                    <a:pt x="369" y="64"/>
                    <a:pt x="282" y="37"/>
                    <a:pt x="195" y="6"/>
                  </a:cubicBezTo>
                  <a:cubicBezTo>
                    <a:pt x="184" y="2"/>
                    <a:pt x="173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819;p61"/>
            <p:cNvSpPr/>
            <p:nvPr/>
          </p:nvSpPr>
          <p:spPr>
            <a:xfrm flipH="1">
              <a:off x="7153729" y="2260299"/>
              <a:ext cx="22233" cy="13777"/>
            </a:xfrm>
            <a:custGeom>
              <a:avLst/>
              <a:gdLst/>
              <a:ahLst/>
              <a:cxnLst/>
              <a:rect l="l" t="t" r="r" b="b"/>
              <a:pathLst>
                <a:path w="681" h="422" extrusionOk="0">
                  <a:moveTo>
                    <a:pt x="161" y="1"/>
                  </a:moveTo>
                  <a:cubicBezTo>
                    <a:pt x="75" y="1"/>
                    <a:pt x="1" y="129"/>
                    <a:pt x="79" y="194"/>
                  </a:cubicBezTo>
                  <a:cubicBezTo>
                    <a:pt x="156" y="259"/>
                    <a:pt x="235" y="313"/>
                    <a:pt x="323" y="354"/>
                  </a:cubicBezTo>
                  <a:cubicBezTo>
                    <a:pt x="385" y="384"/>
                    <a:pt x="459" y="421"/>
                    <a:pt x="529" y="421"/>
                  </a:cubicBezTo>
                  <a:cubicBezTo>
                    <a:pt x="558" y="421"/>
                    <a:pt x="586" y="415"/>
                    <a:pt x="612" y="400"/>
                  </a:cubicBezTo>
                  <a:cubicBezTo>
                    <a:pt x="658" y="370"/>
                    <a:pt x="681" y="305"/>
                    <a:pt x="649" y="259"/>
                  </a:cubicBezTo>
                  <a:cubicBezTo>
                    <a:pt x="597" y="176"/>
                    <a:pt x="509" y="180"/>
                    <a:pt x="425" y="145"/>
                  </a:cubicBezTo>
                  <a:cubicBezTo>
                    <a:pt x="349" y="115"/>
                    <a:pt x="281" y="69"/>
                    <a:pt x="216" y="20"/>
                  </a:cubicBezTo>
                  <a:cubicBezTo>
                    <a:pt x="198" y="7"/>
                    <a:pt x="179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820;p61"/>
            <p:cNvSpPr/>
            <p:nvPr/>
          </p:nvSpPr>
          <p:spPr>
            <a:xfrm flipH="1">
              <a:off x="7092940" y="2247828"/>
              <a:ext cx="31929" cy="16324"/>
            </a:xfrm>
            <a:custGeom>
              <a:avLst/>
              <a:gdLst/>
              <a:ahLst/>
              <a:cxnLst/>
              <a:rect l="l" t="t" r="r" b="b"/>
              <a:pathLst>
                <a:path w="978" h="500" extrusionOk="0">
                  <a:moveTo>
                    <a:pt x="164" y="0"/>
                  </a:moveTo>
                  <a:cubicBezTo>
                    <a:pt x="60" y="0"/>
                    <a:pt x="1" y="164"/>
                    <a:pt x="107" y="220"/>
                  </a:cubicBezTo>
                  <a:cubicBezTo>
                    <a:pt x="310" y="318"/>
                    <a:pt x="551" y="500"/>
                    <a:pt x="786" y="500"/>
                  </a:cubicBezTo>
                  <a:cubicBezTo>
                    <a:pt x="803" y="500"/>
                    <a:pt x="820" y="499"/>
                    <a:pt x="837" y="497"/>
                  </a:cubicBezTo>
                  <a:cubicBezTo>
                    <a:pt x="936" y="485"/>
                    <a:pt x="978" y="390"/>
                    <a:pt x="913" y="314"/>
                  </a:cubicBezTo>
                  <a:cubicBezTo>
                    <a:pt x="753" y="113"/>
                    <a:pt x="430" y="79"/>
                    <a:pt x="199" y="6"/>
                  </a:cubicBezTo>
                  <a:cubicBezTo>
                    <a:pt x="187" y="2"/>
                    <a:pt x="175" y="0"/>
                    <a:pt x="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821;p61"/>
            <p:cNvSpPr/>
            <p:nvPr/>
          </p:nvSpPr>
          <p:spPr>
            <a:xfrm flipH="1">
              <a:off x="7055689" y="2219424"/>
              <a:ext cx="22657" cy="14006"/>
            </a:xfrm>
            <a:custGeom>
              <a:avLst/>
              <a:gdLst/>
              <a:ahLst/>
              <a:cxnLst/>
              <a:rect l="l" t="t" r="r" b="b"/>
              <a:pathLst>
                <a:path w="694" h="429" extrusionOk="0">
                  <a:moveTo>
                    <a:pt x="180" y="1"/>
                  </a:moveTo>
                  <a:cubicBezTo>
                    <a:pt x="64" y="1"/>
                    <a:pt x="1" y="171"/>
                    <a:pt x="116" y="234"/>
                  </a:cubicBezTo>
                  <a:cubicBezTo>
                    <a:pt x="218" y="291"/>
                    <a:pt x="317" y="351"/>
                    <a:pt x="420" y="409"/>
                  </a:cubicBezTo>
                  <a:cubicBezTo>
                    <a:pt x="447" y="422"/>
                    <a:pt x="477" y="429"/>
                    <a:pt x="507" y="429"/>
                  </a:cubicBezTo>
                  <a:cubicBezTo>
                    <a:pt x="565" y="429"/>
                    <a:pt x="621" y="403"/>
                    <a:pt x="651" y="348"/>
                  </a:cubicBezTo>
                  <a:cubicBezTo>
                    <a:pt x="656" y="333"/>
                    <a:pt x="663" y="321"/>
                    <a:pt x="667" y="306"/>
                  </a:cubicBezTo>
                  <a:cubicBezTo>
                    <a:pt x="693" y="219"/>
                    <a:pt x="633" y="128"/>
                    <a:pt x="549" y="100"/>
                  </a:cubicBezTo>
                  <a:cubicBezTo>
                    <a:pt x="439" y="67"/>
                    <a:pt x="325" y="40"/>
                    <a:pt x="214" y="6"/>
                  </a:cubicBezTo>
                  <a:cubicBezTo>
                    <a:pt x="203" y="2"/>
                    <a:pt x="191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822;p61"/>
            <p:cNvSpPr/>
            <p:nvPr/>
          </p:nvSpPr>
          <p:spPr>
            <a:xfrm flipH="1">
              <a:off x="7070707" y="2191511"/>
              <a:ext cx="33627" cy="16063"/>
            </a:xfrm>
            <a:custGeom>
              <a:avLst/>
              <a:gdLst/>
              <a:ahLst/>
              <a:cxnLst/>
              <a:rect l="l" t="t" r="r" b="b"/>
              <a:pathLst>
                <a:path w="1030" h="492" extrusionOk="0">
                  <a:moveTo>
                    <a:pt x="193" y="0"/>
                  </a:moveTo>
                  <a:cubicBezTo>
                    <a:pt x="54" y="0"/>
                    <a:pt x="0" y="198"/>
                    <a:pt x="152" y="248"/>
                  </a:cubicBezTo>
                  <a:cubicBezTo>
                    <a:pt x="277" y="290"/>
                    <a:pt x="406" y="344"/>
                    <a:pt x="531" y="393"/>
                  </a:cubicBezTo>
                  <a:cubicBezTo>
                    <a:pt x="641" y="439"/>
                    <a:pt x="730" y="492"/>
                    <a:pt x="842" y="492"/>
                  </a:cubicBezTo>
                  <a:cubicBezTo>
                    <a:pt x="858" y="492"/>
                    <a:pt x="875" y="491"/>
                    <a:pt x="893" y="488"/>
                  </a:cubicBezTo>
                  <a:cubicBezTo>
                    <a:pt x="984" y="476"/>
                    <a:pt x="1030" y="348"/>
                    <a:pt x="980" y="276"/>
                  </a:cubicBezTo>
                  <a:cubicBezTo>
                    <a:pt x="896" y="162"/>
                    <a:pt x="775" y="131"/>
                    <a:pt x="638" y="93"/>
                  </a:cubicBezTo>
                  <a:cubicBezTo>
                    <a:pt x="501" y="48"/>
                    <a:pt x="361" y="25"/>
                    <a:pt x="216" y="2"/>
                  </a:cubicBezTo>
                  <a:cubicBezTo>
                    <a:pt x="208" y="1"/>
                    <a:pt x="200" y="0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823;p61"/>
            <p:cNvSpPr/>
            <p:nvPr/>
          </p:nvSpPr>
          <p:spPr>
            <a:xfrm flipH="1">
              <a:off x="7086965" y="2157720"/>
              <a:ext cx="31211" cy="16552"/>
            </a:xfrm>
            <a:custGeom>
              <a:avLst/>
              <a:gdLst/>
              <a:ahLst/>
              <a:cxnLst/>
              <a:rect l="l" t="t" r="r" b="b"/>
              <a:pathLst>
                <a:path w="956" h="507" extrusionOk="0">
                  <a:moveTo>
                    <a:pt x="208" y="1"/>
                  </a:moveTo>
                  <a:cubicBezTo>
                    <a:pt x="43" y="1"/>
                    <a:pt x="0" y="240"/>
                    <a:pt x="169" y="311"/>
                  </a:cubicBezTo>
                  <a:cubicBezTo>
                    <a:pt x="283" y="356"/>
                    <a:pt x="393" y="398"/>
                    <a:pt x="507" y="439"/>
                  </a:cubicBezTo>
                  <a:cubicBezTo>
                    <a:pt x="589" y="472"/>
                    <a:pt x="674" y="506"/>
                    <a:pt x="761" y="506"/>
                  </a:cubicBezTo>
                  <a:cubicBezTo>
                    <a:pt x="786" y="506"/>
                    <a:pt x="812" y="503"/>
                    <a:pt x="838" y="497"/>
                  </a:cubicBezTo>
                  <a:cubicBezTo>
                    <a:pt x="918" y="474"/>
                    <a:pt x="955" y="379"/>
                    <a:pt x="913" y="307"/>
                  </a:cubicBezTo>
                  <a:cubicBezTo>
                    <a:pt x="853" y="196"/>
                    <a:pt x="731" y="151"/>
                    <a:pt x="621" y="113"/>
                  </a:cubicBezTo>
                  <a:cubicBezTo>
                    <a:pt x="499" y="67"/>
                    <a:pt x="378" y="33"/>
                    <a:pt x="252" y="6"/>
                  </a:cubicBezTo>
                  <a:cubicBezTo>
                    <a:pt x="237" y="2"/>
                    <a:pt x="222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824;p61"/>
            <p:cNvSpPr/>
            <p:nvPr/>
          </p:nvSpPr>
          <p:spPr>
            <a:xfrm flipH="1">
              <a:off x="7027514" y="2165948"/>
              <a:ext cx="33105" cy="18348"/>
            </a:xfrm>
            <a:custGeom>
              <a:avLst/>
              <a:gdLst/>
              <a:ahLst/>
              <a:cxnLst/>
              <a:rect l="l" t="t" r="r" b="b"/>
              <a:pathLst>
                <a:path w="1014" h="562" extrusionOk="0">
                  <a:moveTo>
                    <a:pt x="157" y="0"/>
                  </a:moveTo>
                  <a:cubicBezTo>
                    <a:pt x="42" y="0"/>
                    <a:pt x="0" y="149"/>
                    <a:pt x="98" y="226"/>
                  </a:cubicBezTo>
                  <a:cubicBezTo>
                    <a:pt x="202" y="305"/>
                    <a:pt x="514" y="561"/>
                    <a:pt x="721" y="561"/>
                  </a:cubicBezTo>
                  <a:cubicBezTo>
                    <a:pt x="792" y="561"/>
                    <a:pt x="850" y="531"/>
                    <a:pt x="884" y="454"/>
                  </a:cubicBezTo>
                  <a:cubicBezTo>
                    <a:pt x="1014" y="153"/>
                    <a:pt x="368" y="39"/>
                    <a:pt x="192" y="5"/>
                  </a:cubicBezTo>
                  <a:cubicBezTo>
                    <a:pt x="180" y="2"/>
                    <a:pt x="168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825;p61"/>
            <p:cNvSpPr/>
            <p:nvPr/>
          </p:nvSpPr>
          <p:spPr>
            <a:xfrm flipH="1">
              <a:off x="7029865" y="2126836"/>
              <a:ext cx="30525" cy="9860"/>
            </a:xfrm>
            <a:custGeom>
              <a:avLst/>
              <a:gdLst/>
              <a:ahLst/>
              <a:cxnLst/>
              <a:rect l="l" t="t" r="r" b="b"/>
              <a:pathLst>
                <a:path w="935" h="302" extrusionOk="0">
                  <a:moveTo>
                    <a:pt x="141" y="1"/>
                  </a:moveTo>
                  <a:cubicBezTo>
                    <a:pt x="44" y="1"/>
                    <a:pt x="1" y="147"/>
                    <a:pt x="110" y="173"/>
                  </a:cubicBezTo>
                  <a:cubicBezTo>
                    <a:pt x="227" y="199"/>
                    <a:pt x="345" y="230"/>
                    <a:pt x="466" y="253"/>
                  </a:cubicBezTo>
                  <a:cubicBezTo>
                    <a:pt x="557" y="272"/>
                    <a:pt x="657" y="302"/>
                    <a:pt x="753" y="302"/>
                  </a:cubicBezTo>
                  <a:cubicBezTo>
                    <a:pt x="770" y="302"/>
                    <a:pt x="788" y="301"/>
                    <a:pt x="805" y="298"/>
                  </a:cubicBezTo>
                  <a:cubicBezTo>
                    <a:pt x="882" y="290"/>
                    <a:pt x="935" y="181"/>
                    <a:pt x="847" y="135"/>
                  </a:cubicBezTo>
                  <a:cubicBezTo>
                    <a:pt x="654" y="32"/>
                    <a:pt x="372" y="32"/>
                    <a:pt x="155" y="2"/>
                  </a:cubicBezTo>
                  <a:cubicBezTo>
                    <a:pt x="150" y="1"/>
                    <a:pt x="146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826;p61"/>
            <p:cNvSpPr/>
            <p:nvPr/>
          </p:nvSpPr>
          <p:spPr>
            <a:xfrm flipH="1">
              <a:off x="7000090" y="2191870"/>
              <a:ext cx="19458" cy="12635"/>
            </a:xfrm>
            <a:custGeom>
              <a:avLst/>
              <a:gdLst/>
              <a:ahLst/>
              <a:cxnLst/>
              <a:rect l="l" t="t" r="r" b="b"/>
              <a:pathLst>
                <a:path w="596" h="387" extrusionOk="0">
                  <a:moveTo>
                    <a:pt x="143" y="1"/>
                  </a:moveTo>
                  <a:cubicBezTo>
                    <a:pt x="53" y="1"/>
                    <a:pt x="1" y="100"/>
                    <a:pt x="41" y="184"/>
                  </a:cubicBezTo>
                  <a:cubicBezTo>
                    <a:pt x="68" y="249"/>
                    <a:pt x="140" y="298"/>
                    <a:pt x="201" y="328"/>
                  </a:cubicBezTo>
                  <a:cubicBezTo>
                    <a:pt x="273" y="367"/>
                    <a:pt x="349" y="386"/>
                    <a:pt x="429" y="386"/>
                  </a:cubicBezTo>
                  <a:cubicBezTo>
                    <a:pt x="431" y="386"/>
                    <a:pt x="433" y="386"/>
                    <a:pt x="435" y="386"/>
                  </a:cubicBezTo>
                  <a:cubicBezTo>
                    <a:pt x="523" y="386"/>
                    <a:pt x="596" y="304"/>
                    <a:pt x="596" y="219"/>
                  </a:cubicBezTo>
                  <a:cubicBezTo>
                    <a:pt x="596" y="138"/>
                    <a:pt x="526" y="51"/>
                    <a:pt x="439" y="51"/>
                  </a:cubicBezTo>
                  <a:cubicBezTo>
                    <a:pt x="436" y="51"/>
                    <a:pt x="432" y="51"/>
                    <a:pt x="429" y="51"/>
                  </a:cubicBezTo>
                  <a:cubicBezTo>
                    <a:pt x="413" y="53"/>
                    <a:pt x="395" y="54"/>
                    <a:pt x="377" y="54"/>
                  </a:cubicBezTo>
                  <a:cubicBezTo>
                    <a:pt x="351" y="54"/>
                    <a:pt x="326" y="52"/>
                    <a:pt x="310" y="47"/>
                  </a:cubicBezTo>
                  <a:cubicBezTo>
                    <a:pt x="261" y="40"/>
                    <a:pt x="224" y="14"/>
                    <a:pt x="178" y="5"/>
                  </a:cubicBezTo>
                  <a:cubicBezTo>
                    <a:pt x="166" y="2"/>
                    <a:pt x="154" y="1"/>
                    <a:pt x="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827;p61"/>
            <p:cNvSpPr/>
            <p:nvPr/>
          </p:nvSpPr>
          <p:spPr>
            <a:xfrm flipH="1">
              <a:off x="6968161" y="2211883"/>
              <a:ext cx="23245" cy="12504"/>
            </a:xfrm>
            <a:custGeom>
              <a:avLst/>
              <a:gdLst/>
              <a:ahLst/>
              <a:cxnLst/>
              <a:rect l="l" t="t" r="r" b="b"/>
              <a:pathLst>
                <a:path w="712" h="383" extrusionOk="0">
                  <a:moveTo>
                    <a:pt x="123" y="0"/>
                  </a:moveTo>
                  <a:cubicBezTo>
                    <a:pt x="66" y="0"/>
                    <a:pt x="15" y="57"/>
                    <a:pt x="8" y="112"/>
                  </a:cubicBezTo>
                  <a:cubicBezTo>
                    <a:pt x="0" y="180"/>
                    <a:pt x="38" y="229"/>
                    <a:pt x="99" y="252"/>
                  </a:cubicBezTo>
                  <a:cubicBezTo>
                    <a:pt x="183" y="282"/>
                    <a:pt x="266" y="320"/>
                    <a:pt x="350" y="347"/>
                  </a:cubicBezTo>
                  <a:cubicBezTo>
                    <a:pt x="404" y="363"/>
                    <a:pt x="461" y="383"/>
                    <a:pt x="516" y="383"/>
                  </a:cubicBezTo>
                  <a:cubicBezTo>
                    <a:pt x="554" y="383"/>
                    <a:pt x="592" y="373"/>
                    <a:pt x="627" y="347"/>
                  </a:cubicBezTo>
                  <a:cubicBezTo>
                    <a:pt x="688" y="305"/>
                    <a:pt x="711" y="233"/>
                    <a:pt x="673" y="161"/>
                  </a:cubicBezTo>
                  <a:cubicBezTo>
                    <a:pt x="624" y="62"/>
                    <a:pt x="517" y="50"/>
                    <a:pt x="418" y="35"/>
                  </a:cubicBezTo>
                  <a:cubicBezTo>
                    <a:pt x="327" y="17"/>
                    <a:pt x="229" y="12"/>
                    <a:pt x="133" y="1"/>
                  </a:cubicBezTo>
                  <a:cubicBezTo>
                    <a:pt x="129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828;p61"/>
            <p:cNvSpPr/>
            <p:nvPr/>
          </p:nvSpPr>
          <p:spPr>
            <a:xfrm flipH="1">
              <a:off x="6988533" y="2249035"/>
              <a:ext cx="22233" cy="11949"/>
            </a:xfrm>
            <a:custGeom>
              <a:avLst/>
              <a:gdLst/>
              <a:ahLst/>
              <a:cxnLst/>
              <a:rect l="l" t="t" r="r" b="b"/>
              <a:pathLst>
                <a:path w="681" h="366" extrusionOk="0">
                  <a:moveTo>
                    <a:pt x="160" y="1"/>
                  </a:moveTo>
                  <a:cubicBezTo>
                    <a:pt x="65" y="1"/>
                    <a:pt x="0" y="148"/>
                    <a:pt x="106" y="193"/>
                  </a:cubicBezTo>
                  <a:cubicBezTo>
                    <a:pt x="186" y="228"/>
                    <a:pt x="262" y="266"/>
                    <a:pt x="343" y="304"/>
                  </a:cubicBezTo>
                  <a:cubicBezTo>
                    <a:pt x="405" y="335"/>
                    <a:pt x="463" y="366"/>
                    <a:pt x="524" y="366"/>
                  </a:cubicBezTo>
                  <a:cubicBezTo>
                    <a:pt x="552" y="366"/>
                    <a:pt x="581" y="359"/>
                    <a:pt x="612" y="342"/>
                  </a:cubicBezTo>
                  <a:cubicBezTo>
                    <a:pt x="673" y="311"/>
                    <a:pt x="680" y="235"/>
                    <a:pt x="654" y="179"/>
                  </a:cubicBezTo>
                  <a:cubicBezTo>
                    <a:pt x="616" y="91"/>
                    <a:pt x="517" y="79"/>
                    <a:pt x="429" y="60"/>
                  </a:cubicBezTo>
                  <a:cubicBezTo>
                    <a:pt x="350" y="42"/>
                    <a:pt x="266" y="26"/>
                    <a:pt x="183" y="4"/>
                  </a:cubicBezTo>
                  <a:cubicBezTo>
                    <a:pt x="175" y="2"/>
                    <a:pt x="167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829;p61"/>
            <p:cNvSpPr/>
            <p:nvPr/>
          </p:nvSpPr>
          <p:spPr>
            <a:xfrm flipH="1">
              <a:off x="7008513" y="2218641"/>
              <a:ext cx="19686" cy="10872"/>
            </a:xfrm>
            <a:custGeom>
              <a:avLst/>
              <a:gdLst/>
              <a:ahLst/>
              <a:cxnLst/>
              <a:rect l="l" t="t" r="r" b="b"/>
              <a:pathLst>
                <a:path w="603" h="333" extrusionOk="0">
                  <a:moveTo>
                    <a:pt x="171" y="0"/>
                  </a:moveTo>
                  <a:cubicBezTo>
                    <a:pt x="44" y="0"/>
                    <a:pt x="0" y="185"/>
                    <a:pt x="135" y="228"/>
                  </a:cubicBezTo>
                  <a:cubicBezTo>
                    <a:pt x="226" y="258"/>
                    <a:pt x="314" y="296"/>
                    <a:pt x="405" y="326"/>
                  </a:cubicBezTo>
                  <a:cubicBezTo>
                    <a:pt x="417" y="331"/>
                    <a:pt x="430" y="333"/>
                    <a:pt x="443" y="333"/>
                  </a:cubicBezTo>
                  <a:cubicBezTo>
                    <a:pt x="504" y="333"/>
                    <a:pt x="565" y="284"/>
                    <a:pt x="584" y="228"/>
                  </a:cubicBezTo>
                  <a:cubicBezTo>
                    <a:pt x="603" y="155"/>
                    <a:pt x="557" y="61"/>
                    <a:pt x="481" y="49"/>
                  </a:cubicBezTo>
                  <a:cubicBezTo>
                    <a:pt x="386" y="33"/>
                    <a:pt x="291" y="22"/>
                    <a:pt x="199" y="3"/>
                  </a:cubicBezTo>
                  <a:cubicBezTo>
                    <a:pt x="190" y="1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830;p61"/>
            <p:cNvSpPr/>
            <p:nvPr/>
          </p:nvSpPr>
          <p:spPr>
            <a:xfrm flipH="1">
              <a:off x="7057060" y="2276753"/>
              <a:ext cx="24584" cy="10741"/>
            </a:xfrm>
            <a:custGeom>
              <a:avLst/>
              <a:gdLst/>
              <a:ahLst/>
              <a:cxnLst/>
              <a:rect l="l" t="t" r="r" b="b"/>
              <a:pathLst>
                <a:path w="753" h="329" extrusionOk="0">
                  <a:moveTo>
                    <a:pt x="85" y="1"/>
                  </a:moveTo>
                  <a:cubicBezTo>
                    <a:pt x="32" y="1"/>
                    <a:pt x="0" y="81"/>
                    <a:pt x="54" y="109"/>
                  </a:cubicBezTo>
                  <a:cubicBezTo>
                    <a:pt x="204" y="193"/>
                    <a:pt x="403" y="328"/>
                    <a:pt x="588" y="328"/>
                  </a:cubicBezTo>
                  <a:cubicBezTo>
                    <a:pt x="604" y="328"/>
                    <a:pt x="619" y="327"/>
                    <a:pt x="635" y="325"/>
                  </a:cubicBezTo>
                  <a:cubicBezTo>
                    <a:pt x="692" y="318"/>
                    <a:pt x="752" y="238"/>
                    <a:pt x="692" y="192"/>
                  </a:cubicBezTo>
                  <a:cubicBezTo>
                    <a:pt x="533" y="67"/>
                    <a:pt x="289" y="55"/>
                    <a:pt x="99" y="2"/>
                  </a:cubicBezTo>
                  <a:cubicBezTo>
                    <a:pt x="94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831;p61"/>
            <p:cNvSpPr/>
            <p:nvPr/>
          </p:nvSpPr>
          <p:spPr>
            <a:xfrm flipH="1">
              <a:off x="7078281" y="2327161"/>
              <a:ext cx="21874" cy="11525"/>
            </a:xfrm>
            <a:custGeom>
              <a:avLst/>
              <a:gdLst/>
              <a:ahLst/>
              <a:cxnLst/>
              <a:rect l="l" t="t" r="r" b="b"/>
              <a:pathLst>
                <a:path w="670" h="353" extrusionOk="0">
                  <a:moveTo>
                    <a:pt x="255" y="1"/>
                  </a:moveTo>
                  <a:cubicBezTo>
                    <a:pt x="214" y="1"/>
                    <a:pt x="172" y="2"/>
                    <a:pt x="130" y="6"/>
                  </a:cubicBezTo>
                  <a:cubicBezTo>
                    <a:pt x="69" y="13"/>
                    <a:pt x="16" y="48"/>
                    <a:pt x="8" y="113"/>
                  </a:cubicBezTo>
                  <a:cubicBezTo>
                    <a:pt x="1" y="169"/>
                    <a:pt x="35" y="241"/>
                    <a:pt x="96" y="250"/>
                  </a:cubicBezTo>
                  <a:cubicBezTo>
                    <a:pt x="217" y="268"/>
                    <a:pt x="335" y="302"/>
                    <a:pt x="449" y="344"/>
                  </a:cubicBezTo>
                  <a:cubicBezTo>
                    <a:pt x="463" y="350"/>
                    <a:pt x="477" y="352"/>
                    <a:pt x="490" y="352"/>
                  </a:cubicBezTo>
                  <a:cubicBezTo>
                    <a:pt x="534" y="352"/>
                    <a:pt x="578" y="328"/>
                    <a:pt x="612" y="302"/>
                  </a:cubicBezTo>
                  <a:cubicBezTo>
                    <a:pt x="617" y="299"/>
                    <a:pt x="621" y="299"/>
                    <a:pt x="624" y="295"/>
                  </a:cubicBezTo>
                  <a:cubicBezTo>
                    <a:pt x="658" y="264"/>
                    <a:pt x="670" y="204"/>
                    <a:pt x="658" y="158"/>
                  </a:cubicBezTo>
                  <a:cubicBezTo>
                    <a:pt x="658" y="154"/>
                    <a:pt x="654" y="146"/>
                    <a:pt x="654" y="143"/>
                  </a:cubicBezTo>
                  <a:cubicBezTo>
                    <a:pt x="640" y="90"/>
                    <a:pt x="594" y="36"/>
                    <a:pt x="537" y="25"/>
                  </a:cubicBezTo>
                  <a:cubicBezTo>
                    <a:pt x="442" y="9"/>
                    <a:pt x="349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832;p61"/>
            <p:cNvSpPr/>
            <p:nvPr/>
          </p:nvSpPr>
          <p:spPr>
            <a:xfrm flipH="1">
              <a:off x="7120723" y="2301696"/>
              <a:ext cx="18544" cy="11525"/>
            </a:xfrm>
            <a:custGeom>
              <a:avLst/>
              <a:gdLst/>
              <a:ahLst/>
              <a:cxnLst/>
              <a:rect l="l" t="t" r="r" b="b"/>
              <a:pathLst>
                <a:path w="568" h="353" extrusionOk="0">
                  <a:moveTo>
                    <a:pt x="129" y="1"/>
                  </a:moveTo>
                  <a:cubicBezTo>
                    <a:pt x="81" y="1"/>
                    <a:pt x="33" y="40"/>
                    <a:pt x="20" y="86"/>
                  </a:cubicBezTo>
                  <a:cubicBezTo>
                    <a:pt x="1" y="151"/>
                    <a:pt x="43" y="208"/>
                    <a:pt x="99" y="231"/>
                  </a:cubicBezTo>
                  <a:cubicBezTo>
                    <a:pt x="164" y="258"/>
                    <a:pt x="229" y="284"/>
                    <a:pt x="297" y="307"/>
                  </a:cubicBezTo>
                  <a:cubicBezTo>
                    <a:pt x="343" y="327"/>
                    <a:pt x="390" y="352"/>
                    <a:pt x="438" y="352"/>
                  </a:cubicBezTo>
                  <a:cubicBezTo>
                    <a:pt x="462" y="352"/>
                    <a:pt x="486" y="346"/>
                    <a:pt x="510" y="330"/>
                  </a:cubicBezTo>
                  <a:cubicBezTo>
                    <a:pt x="548" y="300"/>
                    <a:pt x="568" y="258"/>
                    <a:pt x="556" y="212"/>
                  </a:cubicBezTo>
                  <a:cubicBezTo>
                    <a:pt x="533" y="121"/>
                    <a:pt x="450" y="105"/>
                    <a:pt x="373" y="79"/>
                  </a:cubicBezTo>
                  <a:cubicBezTo>
                    <a:pt x="301" y="52"/>
                    <a:pt x="233" y="29"/>
                    <a:pt x="161" y="7"/>
                  </a:cubicBezTo>
                  <a:cubicBezTo>
                    <a:pt x="150" y="3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833;p61"/>
            <p:cNvSpPr/>
            <p:nvPr/>
          </p:nvSpPr>
          <p:spPr>
            <a:xfrm flipH="1">
              <a:off x="7122943" y="2346456"/>
              <a:ext cx="22755" cy="14887"/>
            </a:xfrm>
            <a:custGeom>
              <a:avLst/>
              <a:gdLst/>
              <a:ahLst/>
              <a:cxnLst/>
              <a:rect l="l" t="t" r="r" b="b"/>
              <a:pathLst>
                <a:path w="697" h="456" extrusionOk="0">
                  <a:moveTo>
                    <a:pt x="126" y="0"/>
                  </a:moveTo>
                  <a:cubicBezTo>
                    <a:pt x="44" y="0"/>
                    <a:pt x="1" y="127"/>
                    <a:pt x="80" y="171"/>
                  </a:cubicBezTo>
                  <a:cubicBezTo>
                    <a:pt x="182" y="233"/>
                    <a:pt x="278" y="297"/>
                    <a:pt x="369" y="366"/>
                  </a:cubicBezTo>
                  <a:cubicBezTo>
                    <a:pt x="436" y="416"/>
                    <a:pt x="493" y="455"/>
                    <a:pt x="563" y="455"/>
                  </a:cubicBezTo>
                  <a:cubicBezTo>
                    <a:pt x="588" y="455"/>
                    <a:pt x="616" y="450"/>
                    <a:pt x="647" y="438"/>
                  </a:cubicBezTo>
                  <a:cubicBezTo>
                    <a:pt x="673" y="430"/>
                    <a:pt x="689" y="411"/>
                    <a:pt x="689" y="384"/>
                  </a:cubicBezTo>
                  <a:cubicBezTo>
                    <a:pt x="696" y="266"/>
                    <a:pt x="624" y="198"/>
                    <a:pt x="517" y="145"/>
                  </a:cubicBezTo>
                  <a:cubicBezTo>
                    <a:pt x="403" y="84"/>
                    <a:pt x="278" y="42"/>
                    <a:pt x="152" y="4"/>
                  </a:cubicBezTo>
                  <a:cubicBezTo>
                    <a:pt x="143" y="1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834;p61"/>
            <p:cNvSpPr/>
            <p:nvPr/>
          </p:nvSpPr>
          <p:spPr>
            <a:xfrm flipH="1">
              <a:off x="7160814" y="2330817"/>
              <a:ext cx="19229" cy="12439"/>
            </a:xfrm>
            <a:custGeom>
              <a:avLst/>
              <a:gdLst/>
              <a:ahLst/>
              <a:cxnLst/>
              <a:rect l="l" t="t" r="r" b="b"/>
              <a:pathLst>
                <a:path w="589" h="381" extrusionOk="0">
                  <a:moveTo>
                    <a:pt x="130" y="0"/>
                  </a:moveTo>
                  <a:cubicBezTo>
                    <a:pt x="48" y="0"/>
                    <a:pt x="0" y="122"/>
                    <a:pt x="83" y="183"/>
                  </a:cubicBezTo>
                  <a:cubicBezTo>
                    <a:pt x="151" y="229"/>
                    <a:pt x="220" y="278"/>
                    <a:pt x="288" y="320"/>
                  </a:cubicBezTo>
                  <a:cubicBezTo>
                    <a:pt x="318" y="338"/>
                    <a:pt x="349" y="366"/>
                    <a:pt x="383" y="373"/>
                  </a:cubicBezTo>
                  <a:cubicBezTo>
                    <a:pt x="400" y="378"/>
                    <a:pt x="424" y="380"/>
                    <a:pt x="448" y="380"/>
                  </a:cubicBezTo>
                  <a:cubicBezTo>
                    <a:pt x="472" y="380"/>
                    <a:pt x="495" y="378"/>
                    <a:pt x="513" y="377"/>
                  </a:cubicBezTo>
                  <a:cubicBezTo>
                    <a:pt x="558" y="369"/>
                    <a:pt x="588" y="327"/>
                    <a:pt x="566" y="282"/>
                  </a:cubicBezTo>
                  <a:cubicBezTo>
                    <a:pt x="527" y="217"/>
                    <a:pt x="490" y="171"/>
                    <a:pt x="413" y="133"/>
                  </a:cubicBezTo>
                  <a:cubicBezTo>
                    <a:pt x="334" y="96"/>
                    <a:pt x="258" y="57"/>
                    <a:pt x="181" y="15"/>
                  </a:cubicBezTo>
                  <a:cubicBezTo>
                    <a:pt x="163" y="5"/>
                    <a:pt x="146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835;p61"/>
            <p:cNvSpPr/>
            <p:nvPr/>
          </p:nvSpPr>
          <p:spPr>
            <a:xfrm flipH="1">
              <a:off x="7274688" y="2366664"/>
              <a:ext cx="25302" cy="19850"/>
            </a:xfrm>
            <a:custGeom>
              <a:avLst/>
              <a:gdLst/>
              <a:ahLst/>
              <a:cxnLst/>
              <a:rect l="l" t="t" r="r" b="b"/>
              <a:pathLst>
                <a:path w="775" h="608" extrusionOk="0">
                  <a:moveTo>
                    <a:pt x="125" y="1"/>
                  </a:moveTo>
                  <a:cubicBezTo>
                    <a:pt x="45" y="1"/>
                    <a:pt x="0" y="110"/>
                    <a:pt x="80" y="168"/>
                  </a:cubicBezTo>
                  <a:cubicBezTo>
                    <a:pt x="175" y="237"/>
                    <a:pt x="267" y="317"/>
                    <a:pt x="354" y="396"/>
                  </a:cubicBezTo>
                  <a:cubicBezTo>
                    <a:pt x="434" y="465"/>
                    <a:pt x="510" y="583"/>
                    <a:pt x="616" y="605"/>
                  </a:cubicBezTo>
                  <a:cubicBezTo>
                    <a:pt x="625" y="607"/>
                    <a:pt x="633" y="608"/>
                    <a:pt x="642" y="608"/>
                  </a:cubicBezTo>
                  <a:cubicBezTo>
                    <a:pt x="720" y="608"/>
                    <a:pt x="774" y="544"/>
                    <a:pt x="761" y="461"/>
                  </a:cubicBezTo>
                  <a:cubicBezTo>
                    <a:pt x="734" y="343"/>
                    <a:pt x="597" y="267"/>
                    <a:pt x="506" y="198"/>
                  </a:cubicBezTo>
                  <a:cubicBezTo>
                    <a:pt x="400" y="123"/>
                    <a:pt x="289" y="70"/>
                    <a:pt x="172" y="12"/>
                  </a:cubicBezTo>
                  <a:cubicBezTo>
                    <a:pt x="155" y="4"/>
                    <a:pt x="140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836;p61"/>
            <p:cNvSpPr/>
            <p:nvPr/>
          </p:nvSpPr>
          <p:spPr>
            <a:xfrm flipH="1">
              <a:off x="7308642" y="2323472"/>
              <a:ext cx="22723" cy="20013"/>
            </a:xfrm>
            <a:custGeom>
              <a:avLst/>
              <a:gdLst/>
              <a:ahLst/>
              <a:cxnLst/>
              <a:rect l="l" t="t" r="r" b="b"/>
              <a:pathLst>
                <a:path w="696" h="613" extrusionOk="0">
                  <a:moveTo>
                    <a:pt x="113" y="0"/>
                  </a:moveTo>
                  <a:cubicBezTo>
                    <a:pt x="44" y="0"/>
                    <a:pt x="0" y="85"/>
                    <a:pt x="34" y="145"/>
                  </a:cubicBezTo>
                  <a:cubicBezTo>
                    <a:pt x="91" y="259"/>
                    <a:pt x="182" y="347"/>
                    <a:pt x="273" y="438"/>
                  </a:cubicBezTo>
                  <a:cubicBezTo>
                    <a:pt x="356" y="521"/>
                    <a:pt x="441" y="612"/>
                    <a:pt x="561" y="612"/>
                  </a:cubicBezTo>
                  <a:cubicBezTo>
                    <a:pt x="573" y="612"/>
                    <a:pt x="586" y="611"/>
                    <a:pt x="600" y="609"/>
                  </a:cubicBezTo>
                  <a:cubicBezTo>
                    <a:pt x="654" y="598"/>
                    <a:pt x="691" y="540"/>
                    <a:pt x="691" y="488"/>
                  </a:cubicBezTo>
                  <a:cubicBezTo>
                    <a:pt x="696" y="351"/>
                    <a:pt x="559" y="267"/>
                    <a:pt x="459" y="195"/>
                  </a:cubicBezTo>
                  <a:cubicBezTo>
                    <a:pt x="357" y="119"/>
                    <a:pt x="258" y="47"/>
                    <a:pt x="140" y="5"/>
                  </a:cubicBezTo>
                  <a:cubicBezTo>
                    <a:pt x="131" y="2"/>
                    <a:pt x="121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837;p61"/>
            <p:cNvSpPr/>
            <p:nvPr/>
          </p:nvSpPr>
          <p:spPr>
            <a:xfrm flipH="1">
              <a:off x="7257744" y="2333495"/>
              <a:ext cx="25922" cy="20927"/>
            </a:xfrm>
            <a:custGeom>
              <a:avLst/>
              <a:gdLst/>
              <a:ahLst/>
              <a:cxnLst/>
              <a:rect l="l" t="t" r="r" b="b"/>
              <a:pathLst>
                <a:path w="794" h="641" extrusionOk="0">
                  <a:moveTo>
                    <a:pt x="116" y="1"/>
                  </a:moveTo>
                  <a:cubicBezTo>
                    <a:pt x="54" y="1"/>
                    <a:pt x="0" y="81"/>
                    <a:pt x="37" y="139"/>
                  </a:cubicBezTo>
                  <a:cubicBezTo>
                    <a:pt x="70" y="192"/>
                    <a:pt x="90" y="249"/>
                    <a:pt x="128" y="298"/>
                  </a:cubicBezTo>
                  <a:cubicBezTo>
                    <a:pt x="170" y="352"/>
                    <a:pt x="211" y="398"/>
                    <a:pt x="257" y="439"/>
                  </a:cubicBezTo>
                  <a:cubicBezTo>
                    <a:pt x="299" y="481"/>
                    <a:pt x="344" y="515"/>
                    <a:pt x="386" y="553"/>
                  </a:cubicBezTo>
                  <a:cubicBezTo>
                    <a:pt x="451" y="603"/>
                    <a:pt x="508" y="621"/>
                    <a:pt x="588" y="637"/>
                  </a:cubicBezTo>
                  <a:cubicBezTo>
                    <a:pt x="600" y="639"/>
                    <a:pt x="612" y="641"/>
                    <a:pt x="623" y="641"/>
                  </a:cubicBezTo>
                  <a:cubicBezTo>
                    <a:pt x="737" y="641"/>
                    <a:pt x="793" y="510"/>
                    <a:pt x="717" y="416"/>
                  </a:cubicBezTo>
                  <a:cubicBezTo>
                    <a:pt x="675" y="363"/>
                    <a:pt x="644" y="325"/>
                    <a:pt x="592" y="291"/>
                  </a:cubicBezTo>
                  <a:cubicBezTo>
                    <a:pt x="542" y="261"/>
                    <a:pt x="493" y="230"/>
                    <a:pt x="447" y="196"/>
                  </a:cubicBezTo>
                  <a:cubicBezTo>
                    <a:pt x="352" y="135"/>
                    <a:pt x="249" y="82"/>
                    <a:pt x="162" y="17"/>
                  </a:cubicBezTo>
                  <a:cubicBezTo>
                    <a:pt x="147" y="6"/>
                    <a:pt x="131" y="1"/>
                    <a:pt x="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838;p61"/>
            <p:cNvSpPr/>
            <p:nvPr/>
          </p:nvSpPr>
          <p:spPr>
            <a:xfrm flipH="1">
              <a:off x="7195322" y="2351287"/>
              <a:ext cx="27914" cy="23931"/>
            </a:xfrm>
            <a:custGeom>
              <a:avLst/>
              <a:gdLst/>
              <a:ahLst/>
              <a:cxnLst/>
              <a:rect l="l" t="t" r="r" b="b"/>
              <a:pathLst>
                <a:path w="855" h="733" extrusionOk="0">
                  <a:moveTo>
                    <a:pt x="15" y="1"/>
                  </a:moveTo>
                  <a:cubicBezTo>
                    <a:pt x="7" y="1"/>
                    <a:pt x="1" y="15"/>
                    <a:pt x="7" y="23"/>
                  </a:cubicBezTo>
                  <a:cubicBezTo>
                    <a:pt x="67" y="95"/>
                    <a:pt x="94" y="195"/>
                    <a:pt x="144" y="271"/>
                  </a:cubicBezTo>
                  <a:cubicBezTo>
                    <a:pt x="193" y="343"/>
                    <a:pt x="246" y="408"/>
                    <a:pt x="304" y="469"/>
                  </a:cubicBezTo>
                  <a:cubicBezTo>
                    <a:pt x="410" y="578"/>
                    <a:pt x="538" y="732"/>
                    <a:pt x="697" y="732"/>
                  </a:cubicBezTo>
                  <a:cubicBezTo>
                    <a:pt x="713" y="732"/>
                    <a:pt x="731" y="731"/>
                    <a:pt x="748" y="727"/>
                  </a:cubicBezTo>
                  <a:cubicBezTo>
                    <a:pt x="805" y="711"/>
                    <a:pt x="855" y="647"/>
                    <a:pt x="851" y="590"/>
                  </a:cubicBezTo>
                  <a:cubicBezTo>
                    <a:pt x="836" y="408"/>
                    <a:pt x="653" y="332"/>
                    <a:pt x="513" y="241"/>
                  </a:cubicBezTo>
                  <a:cubicBezTo>
                    <a:pt x="444" y="195"/>
                    <a:pt x="372" y="157"/>
                    <a:pt x="295" y="118"/>
                  </a:cubicBezTo>
                  <a:cubicBezTo>
                    <a:pt x="212" y="76"/>
                    <a:pt x="102" y="58"/>
                    <a:pt x="22" y="4"/>
                  </a:cubicBezTo>
                  <a:cubicBezTo>
                    <a:pt x="19" y="2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839;p61"/>
            <p:cNvSpPr/>
            <p:nvPr/>
          </p:nvSpPr>
          <p:spPr>
            <a:xfrm flipH="1">
              <a:off x="7357058" y="2296472"/>
              <a:ext cx="13190" cy="13973"/>
            </a:xfrm>
            <a:custGeom>
              <a:avLst/>
              <a:gdLst/>
              <a:ahLst/>
              <a:cxnLst/>
              <a:rect l="l" t="t" r="r" b="b"/>
              <a:pathLst>
                <a:path w="404" h="428" extrusionOk="0">
                  <a:moveTo>
                    <a:pt x="112" y="1"/>
                  </a:moveTo>
                  <a:cubicBezTo>
                    <a:pt x="96" y="1"/>
                    <a:pt x="80" y="5"/>
                    <a:pt x="65" y="14"/>
                  </a:cubicBezTo>
                  <a:cubicBezTo>
                    <a:pt x="27" y="33"/>
                    <a:pt x="1" y="86"/>
                    <a:pt x="20" y="125"/>
                  </a:cubicBezTo>
                  <a:cubicBezTo>
                    <a:pt x="23" y="144"/>
                    <a:pt x="31" y="174"/>
                    <a:pt x="43" y="197"/>
                  </a:cubicBezTo>
                  <a:cubicBezTo>
                    <a:pt x="54" y="216"/>
                    <a:pt x="62" y="235"/>
                    <a:pt x="73" y="258"/>
                  </a:cubicBezTo>
                  <a:cubicBezTo>
                    <a:pt x="95" y="304"/>
                    <a:pt x="118" y="346"/>
                    <a:pt x="148" y="387"/>
                  </a:cubicBezTo>
                  <a:cubicBezTo>
                    <a:pt x="172" y="415"/>
                    <a:pt x="208" y="427"/>
                    <a:pt x="243" y="427"/>
                  </a:cubicBezTo>
                  <a:cubicBezTo>
                    <a:pt x="275" y="427"/>
                    <a:pt x="307" y="417"/>
                    <a:pt x="331" y="398"/>
                  </a:cubicBezTo>
                  <a:cubicBezTo>
                    <a:pt x="385" y="356"/>
                    <a:pt x="404" y="281"/>
                    <a:pt x="366" y="220"/>
                  </a:cubicBezTo>
                  <a:cubicBezTo>
                    <a:pt x="343" y="178"/>
                    <a:pt x="304" y="144"/>
                    <a:pt x="271" y="106"/>
                  </a:cubicBezTo>
                  <a:cubicBezTo>
                    <a:pt x="240" y="79"/>
                    <a:pt x="217" y="49"/>
                    <a:pt x="183" y="30"/>
                  </a:cubicBezTo>
                  <a:cubicBezTo>
                    <a:pt x="162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840;p61"/>
            <p:cNvSpPr/>
            <p:nvPr/>
          </p:nvSpPr>
          <p:spPr>
            <a:xfrm flipH="1">
              <a:off x="7204137" y="2428760"/>
              <a:ext cx="23408" cy="16813"/>
            </a:xfrm>
            <a:custGeom>
              <a:avLst/>
              <a:gdLst/>
              <a:ahLst/>
              <a:cxnLst/>
              <a:rect l="l" t="t" r="r" b="b"/>
              <a:pathLst>
                <a:path w="717" h="515" extrusionOk="0">
                  <a:moveTo>
                    <a:pt x="156" y="1"/>
                  </a:moveTo>
                  <a:cubicBezTo>
                    <a:pt x="72" y="1"/>
                    <a:pt x="1" y="102"/>
                    <a:pt x="78" y="179"/>
                  </a:cubicBezTo>
                  <a:cubicBezTo>
                    <a:pt x="154" y="258"/>
                    <a:pt x="238" y="331"/>
                    <a:pt x="325" y="400"/>
                  </a:cubicBezTo>
                  <a:cubicBezTo>
                    <a:pt x="397" y="453"/>
                    <a:pt x="510" y="514"/>
                    <a:pt x="603" y="514"/>
                  </a:cubicBezTo>
                  <a:cubicBezTo>
                    <a:pt x="608" y="514"/>
                    <a:pt x="613" y="514"/>
                    <a:pt x="618" y="514"/>
                  </a:cubicBezTo>
                  <a:cubicBezTo>
                    <a:pt x="678" y="509"/>
                    <a:pt x="717" y="449"/>
                    <a:pt x="686" y="395"/>
                  </a:cubicBezTo>
                  <a:cubicBezTo>
                    <a:pt x="648" y="319"/>
                    <a:pt x="545" y="247"/>
                    <a:pt x="477" y="205"/>
                  </a:cubicBezTo>
                  <a:cubicBezTo>
                    <a:pt x="390" y="152"/>
                    <a:pt x="306" y="91"/>
                    <a:pt x="226" y="26"/>
                  </a:cubicBezTo>
                  <a:cubicBezTo>
                    <a:pt x="204" y="8"/>
                    <a:pt x="180" y="1"/>
                    <a:pt x="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841;p61"/>
            <p:cNvSpPr/>
            <p:nvPr/>
          </p:nvSpPr>
          <p:spPr>
            <a:xfrm flipH="1">
              <a:off x="7172502" y="2411783"/>
              <a:ext cx="31505" cy="20601"/>
            </a:xfrm>
            <a:custGeom>
              <a:avLst/>
              <a:gdLst/>
              <a:ahLst/>
              <a:cxnLst/>
              <a:rect l="l" t="t" r="r" b="b"/>
              <a:pathLst>
                <a:path w="965" h="631" extrusionOk="0">
                  <a:moveTo>
                    <a:pt x="152" y="1"/>
                  </a:moveTo>
                  <a:cubicBezTo>
                    <a:pt x="55" y="1"/>
                    <a:pt x="1" y="108"/>
                    <a:pt x="68" y="185"/>
                  </a:cubicBezTo>
                  <a:cubicBezTo>
                    <a:pt x="163" y="299"/>
                    <a:pt x="280" y="376"/>
                    <a:pt x="403" y="455"/>
                  </a:cubicBezTo>
                  <a:cubicBezTo>
                    <a:pt x="513" y="529"/>
                    <a:pt x="641" y="631"/>
                    <a:pt x="777" y="631"/>
                  </a:cubicBezTo>
                  <a:cubicBezTo>
                    <a:pt x="781" y="631"/>
                    <a:pt x="786" y="631"/>
                    <a:pt x="790" y="630"/>
                  </a:cubicBezTo>
                  <a:cubicBezTo>
                    <a:pt x="904" y="627"/>
                    <a:pt x="965" y="516"/>
                    <a:pt x="915" y="413"/>
                  </a:cubicBezTo>
                  <a:cubicBezTo>
                    <a:pt x="855" y="292"/>
                    <a:pt x="691" y="227"/>
                    <a:pt x="573" y="167"/>
                  </a:cubicBezTo>
                  <a:cubicBezTo>
                    <a:pt x="445" y="98"/>
                    <a:pt x="319" y="34"/>
                    <a:pt x="174" y="3"/>
                  </a:cubicBezTo>
                  <a:cubicBezTo>
                    <a:pt x="167" y="1"/>
                    <a:pt x="15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842;p61"/>
            <p:cNvSpPr/>
            <p:nvPr/>
          </p:nvSpPr>
          <p:spPr>
            <a:xfrm flipH="1">
              <a:off x="7106684" y="2456739"/>
              <a:ext cx="27848" cy="16389"/>
            </a:xfrm>
            <a:custGeom>
              <a:avLst/>
              <a:gdLst/>
              <a:ahLst/>
              <a:cxnLst/>
              <a:rect l="l" t="t" r="r" b="b"/>
              <a:pathLst>
                <a:path w="853" h="502" extrusionOk="0">
                  <a:moveTo>
                    <a:pt x="190" y="1"/>
                  </a:moveTo>
                  <a:cubicBezTo>
                    <a:pt x="163" y="1"/>
                    <a:pt x="135" y="2"/>
                    <a:pt x="107" y="6"/>
                  </a:cubicBezTo>
                  <a:cubicBezTo>
                    <a:pt x="19" y="17"/>
                    <a:pt x="0" y="143"/>
                    <a:pt x="58" y="200"/>
                  </a:cubicBezTo>
                  <a:cubicBezTo>
                    <a:pt x="133" y="276"/>
                    <a:pt x="228" y="326"/>
                    <a:pt x="328" y="375"/>
                  </a:cubicBezTo>
                  <a:cubicBezTo>
                    <a:pt x="430" y="428"/>
                    <a:pt x="529" y="493"/>
                    <a:pt x="647" y="501"/>
                  </a:cubicBezTo>
                  <a:cubicBezTo>
                    <a:pt x="652" y="501"/>
                    <a:pt x="658" y="501"/>
                    <a:pt x="663" y="501"/>
                  </a:cubicBezTo>
                  <a:cubicBezTo>
                    <a:pt x="810" y="501"/>
                    <a:pt x="853" y="307"/>
                    <a:pt x="768" y="208"/>
                  </a:cubicBezTo>
                  <a:cubicBezTo>
                    <a:pt x="693" y="120"/>
                    <a:pt x="552" y="78"/>
                    <a:pt x="442" y="45"/>
                  </a:cubicBezTo>
                  <a:cubicBezTo>
                    <a:pt x="358" y="18"/>
                    <a:pt x="276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843;p61"/>
            <p:cNvSpPr/>
            <p:nvPr/>
          </p:nvSpPr>
          <p:spPr>
            <a:xfrm flipH="1">
              <a:off x="7128232" y="2403817"/>
              <a:ext cx="26183" cy="16781"/>
            </a:xfrm>
            <a:custGeom>
              <a:avLst/>
              <a:gdLst/>
              <a:ahLst/>
              <a:cxnLst/>
              <a:rect l="l" t="t" r="r" b="b"/>
              <a:pathLst>
                <a:path w="802" h="514" extrusionOk="0">
                  <a:moveTo>
                    <a:pt x="119" y="1"/>
                  </a:moveTo>
                  <a:cubicBezTo>
                    <a:pt x="42" y="1"/>
                    <a:pt x="0" y="118"/>
                    <a:pt x="77" y="160"/>
                  </a:cubicBezTo>
                  <a:cubicBezTo>
                    <a:pt x="180" y="213"/>
                    <a:pt x="279" y="278"/>
                    <a:pt x="370" y="350"/>
                  </a:cubicBezTo>
                  <a:cubicBezTo>
                    <a:pt x="412" y="380"/>
                    <a:pt x="446" y="415"/>
                    <a:pt x="488" y="445"/>
                  </a:cubicBezTo>
                  <a:cubicBezTo>
                    <a:pt x="537" y="479"/>
                    <a:pt x="594" y="490"/>
                    <a:pt x="651" y="509"/>
                  </a:cubicBezTo>
                  <a:cubicBezTo>
                    <a:pt x="660" y="512"/>
                    <a:pt x="669" y="514"/>
                    <a:pt x="677" y="514"/>
                  </a:cubicBezTo>
                  <a:cubicBezTo>
                    <a:pt x="747" y="514"/>
                    <a:pt x="802" y="426"/>
                    <a:pt x="761" y="365"/>
                  </a:cubicBezTo>
                  <a:cubicBezTo>
                    <a:pt x="728" y="315"/>
                    <a:pt x="705" y="262"/>
                    <a:pt x="655" y="224"/>
                  </a:cubicBezTo>
                  <a:cubicBezTo>
                    <a:pt x="605" y="190"/>
                    <a:pt x="541" y="164"/>
                    <a:pt x="484" y="137"/>
                  </a:cubicBezTo>
                  <a:cubicBezTo>
                    <a:pt x="374" y="87"/>
                    <a:pt x="260" y="41"/>
                    <a:pt x="142" y="4"/>
                  </a:cubicBezTo>
                  <a:cubicBezTo>
                    <a:pt x="134" y="2"/>
                    <a:pt x="126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844;p61"/>
            <p:cNvSpPr/>
            <p:nvPr/>
          </p:nvSpPr>
          <p:spPr>
            <a:xfrm flipH="1">
              <a:off x="7069466" y="2439403"/>
              <a:ext cx="19719" cy="11329"/>
            </a:xfrm>
            <a:custGeom>
              <a:avLst/>
              <a:gdLst/>
              <a:ahLst/>
              <a:cxnLst/>
              <a:rect l="l" t="t" r="r" b="b"/>
              <a:pathLst>
                <a:path w="604" h="347" extrusionOk="0">
                  <a:moveTo>
                    <a:pt x="61" y="0"/>
                  </a:moveTo>
                  <a:cubicBezTo>
                    <a:pt x="13" y="0"/>
                    <a:pt x="1" y="75"/>
                    <a:pt x="41" y="96"/>
                  </a:cubicBezTo>
                  <a:cubicBezTo>
                    <a:pt x="159" y="160"/>
                    <a:pt x="273" y="252"/>
                    <a:pt x="383" y="328"/>
                  </a:cubicBezTo>
                  <a:cubicBezTo>
                    <a:pt x="403" y="341"/>
                    <a:pt x="428" y="347"/>
                    <a:pt x="453" y="347"/>
                  </a:cubicBezTo>
                  <a:cubicBezTo>
                    <a:pt x="479" y="347"/>
                    <a:pt x="506" y="340"/>
                    <a:pt x="527" y="328"/>
                  </a:cubicBezTo>
                  <a:cubicBezTo>
                    <a:pt x="532" y="325"/>
                    <a:pt x="535" y="320"/>
                    <a:pt x="543" y="320"/>
                  </a:cubicBezTo>
                  <a:cubicBezTo>
                    <a:pt x="573" y="302"/>
                    <a:pt x="604" y="260"/>
                    <a:pt x="600" y="221"/>
                  </a:cubicBezTo>
                  <a:cubicBezTo>
                    <a:pt x="600" y="214"/>
                    <a:pt x="596" y="211"/>
                    <a:pt x="596" y="206"/>
                  </a:cubicBezTo>
                  <a:cubicBezTo>
                    <a:pt x="588" y="142"/>
                    <a:pt x="558" y="88"/>
                    <a:pt x="493" y="69"/>
                  </a:cubicBezTo>
                  <a:cubicBezTo>
                    <a:pt x="421" y="46"/>
                    <a:pt x="349" y="28"/>
                    <a:pt x="276" y="13"/>
                  </a:cubicBezTo>
                  <a:cubicBezTo>
                    <a:pt x="208" y="1"/>
                    <a:pt x="136" y="9"/>
                    <a:pt x="67" y="1"/>
                  </a:cubicBezTo>
                  <a:cubicBezTo>
                    <a:pt x="65" y="0"/>
                    <a:pt x="63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845;p61"/>
            <p:cNvSpPr/>
            <p:nvPr/>
          </p:nvSpPr>
          <p:spPr>
            <a:xfrm flipH="1">
              <a:off x="7071327" y="2383804"/>
              <a:ext cx="40124" cy="18903"/>
            </a:xfrm>
            <a:custGeom>
              <a:avLst/>
              <a:gdLst/>
              <a:ahLst/>
              <a:cxnLst/>
              <a:rect l="l" t="t" r="r" b="b"/>
              <a:pathLst>
                <a:path w="1229" h="579" extrusionOk="0">
                  <a:moveTo>
                    <a:pt x="287" y="1"/>
                  </a:moveTo>
                  <a:cubicBezTo>
                    <a:pt x="240" y="1"/>
                    <a:pt x="195" y="3"/>
                    <a:pt x="153" y="8"/>
                  </a:cubicBezTo>
                  <a:cubicBezTo>
                    <a:pt x="65" y="16"/>
                    <a:pt x="0" y="149"/>
                    <a:pt x="100" y="194"/>
                  </a:cubicBezTo>
                  <a:cubicBezTo>
                    <a:pt x="270" y="275"/>
                    <a:pt x="445" y="328"/>
                    <a:pt x="616" y="408"/>
                  </a:cubicBezTo>
                  <a:cubicBezTo>
                    <a:pt x="773" y="482"/>
                    <a:pt x="908" y="579"/>
                    <a:pt x="1085" y="579"/>
                  </a:cubicBezTo>
                  <a:cubicBezTo>
                    <a:pt x="1089" y="579"/>
                    <a:pt x="1092" y="579"/>
                    <a:pt x="1095" y="579"/>
                  </a:cubicBezTo>
                  <a:cubicBezTo>
                    <a:pt x="1156" y="575"/>
                    <a:pt x="1228" y="506"/>
                    <a:pt x="1198" y="438"/>
                  </a:cubicBezTo>
                  <a:cubicBezTo>
                    <a:pt x="1072" y="135"/>
                    <a:pt x="626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846;p61"/>
            <p:cNvSpPr/>
            <p:nvPr/>
          </p:nvSpPr>
          <p:spPr>
            <a:xfrm flipH="1">
              <a:off x="7185887" y="1800589"/>
              <a:ext cx="669796" cy="628334"/>
            </a:xfrm>
            <a:custGeom>
              <a:avLst/>
              <a:gdLst/>
              <a:ahLst/>
              <a:cxnLst/>
              <a:rect l="l" t="t" r="r" b="b"/>
              <a:pathLst>
                <a:path w="20516" h="19246" extrusionOk="0">
                  <a:moveTo>
                    <a:pt x="12371" y="0"/>
                  </a:moveTo>
                  <a:cubicBezTo>
                    <a:pt x="10886" y="0"/>
                    <a:pt x="10119" y="5006"/>
                    <a:pt x="10216" y="8067"/>
                  </a:cubicBezTo>
                  <a:cubicBezTo>
                    <a:pt x="9992" y="7779"/>
                    <a:pt x="9756" y="7500"/>
                    <a:pt x="9513" y="7231"/>
                  </a:cubicBezTo>
                  <a:cubicBezTo>
                    <a:pt x="8607" y="6235"/>
                    <a:pt x="7570" y="5322"/>
                    <a:pt x="6414" y="4562"/>
                  </a:cubicBezTo>
                  <a:cubicBezTo>
                    <a:pt x="5650" y="4056"/>
                    <a:pt x="4783" y="3474"/>
                    <a:pt x="3817" y="3341"/>
                  </a:cubicBezTo>
                  <a:cubicBezTo>
                    <a:pt x="3725" y="3328"/>
                    <a:pt x="3633" y="3322"/>
                    <a:pt x="3541" y="3322"/>
                  </a:cubicBezTo>
                  <a:cubicBezTo>
                    <a:pt x="2954" y="3322"/>
                    <a:pt x="2393" y="3588"/>
                    <a:pt x="2300" y="4166"/>
                  </a:cubicBezTo>
                  <a:cubicBezTo>
                    <a:pt x="2209" y="4714"/>
                    <a:pt x="2490" y="5322"/>
                    <a:pt x="2848" y="5752"/>
                  </a:cubicBezTo>
                  <a:cubicBezTo>
                    <a:pt x="3197" y="6166"/>
                    <a:pt x="3715" y="6691"/>
                    <a:pt x="4243" y="6926"/>
                  </a:cubicBezTo>
                  <a:cubicBezTo>
                    <a:pt x="4241" y="6926"/>
                    <a:pt x="2845" y="6306"/>
                    <a:pt x="1707" y="6306"/>
                  </a:cubicBezTo>
                  <a:cubicBezTo>
                    <a:pt x="1016" y="6306"/>
                    <a:pt x="419" y="6535"/>
                    <a:pt x="286" y="7268"/>
                  </a:cubicBezTo>
                  <a:cubicBezTo>
                    <a:pt x="0" y="8835"/>
                    <a:pt x="5426" y="10109"/>
                    <a:pt x="8479" y="10197"/>
                  </a:cubicBezTo>
                  <a:cubicBezTo>
                    <a:pt x="7426" y="10899"/>
                    <a:pt x="6429" y="11729"/>
                    <a:pt x="5551" y="12678"/>
                  </a:cubicBezTo>
                  <a:cubicBezTo>
                    <a:pt x="4927" y="13356"/>
                    <a:pt x="4213" y="14116"/>
                    <a:pt x="3924" y="15044"/>
                  </a:cubicBezTo>
                  <a:cubicBezTo>
                    <a:pt x="3718" y="15698"/>
                    <a:pt x="3852" y="16462"/>
                    <a:pt x="4490" y="16679"/>
                  </a:cubicBezTo>
                  <a:cubicBezTo>
                    <a:pt x="4635" y="16727"/>
                    <a:pt x="4789" y="16748"/>
                    <a:pt x="4947" y="16748"/>
                  </a:cubicBezTo>
                  <a:cubicBezTo>
                    <a:pt x="5360" y="16748"/>
                    <a:pt x="5797" y="16600"/>
                    <a:pt x="6144" y="16393"/>
                  </a:cubicBezTo>
                  <a:cubicBezTo>
                    <a:pt x="6608" y="16116"/>
                    <a:pt x="7212" y="15690"/>
                    <a:pt x="7531" y="15207"/>
                  </a:cubicBezTo>
                  <a:lnTo>
                    <a:pt x="7531" y="15207"/>
                  </a:lnTo>
                  <a:cubicBezTo>
                    <a:pt x="7520" y="15226"/>
                    <a:pt x="5874" y="18543"/>
                    <a:pt x="7730" y="19207"/>
                  </a:cubicBezTo>
                  <a:cubicBezTo>
                    <a:pt x="7802" y="19233"/>
                    <a:pt x="7875" y="19246"/>
                    <a:pt x="7948" y="19246"/>
                  </a:cubicBezTo>
                  <a:cubicBezTo>
                    <a:pt x="9326" y="19246"/>
                    <a:pt x="10744" y="14770"/>
                    <a:pt x="11379" y="11896"/>
                  </a:cubicBezTo>
                  <a:cubicBezTo>
                    <a:pt x="12136" y="12762"/>
                    <a:pt x="12995" y="13564"/>
                    <a:pt x="13942" y="14264"/>
                  </a:cubicBezTo>
                  <a:cubicBezTo>
                    <a:pt x="14680" y="14808"/>
                    <a:pt x="15516" y="15431"/>
                    <a:pt x="16470" y="15618"/>
                  </a:cubicBezTo>
                  <a:cubicBezTo>
                    <a:pt x="16595" y="15642"/>
                    <a:pt x="16723" y="15655"/>
                    <a:pt x="16849" y="15655"/>
                  </a:cubicBezTo>
                  <a:cubicBezTo>
                    <a:pt x="17400" y="15655"/>
                    <a:pt x="17915" y="15412"/>
                    <a:pt x="18033" y="14873"/>
                  </a:cubicBezTo>
                  <a:cubicBezTo>
                    <a:pt x="18147" y="14333"/>
                    <a:pt x="17904" y="13710"/>
                    <a:pt x="17565" y="13261"/>
                  </a:cubicBezTo>
                  <a:cubicBezTo>
                    <a:pt x="17238" y="12831"/>
                    <a:pt x="16751" y="12280"/>
                    <a:pt x="16235" y="12017"/>
                  </a:cubicBezTo>
                  <a:lnTo>
                    <a:pt x="16235" y="12017"/>
                  </a:lnTo>
                  <a:cubicBezTo>
                    <a:pt x="16240" y="12019"/>
                    <a:pt x="17723" y="12772"/>
                    <a:pt x="18886" y="12772"/>
                  </a:cubicBezTo>
                  <a:cubicBezTo>
                    <a:pt x="19513" y="12772"/>
                    <a:pt x="20048" y="12553"/>
                    <a:pt x="20208" y="11880"/>
                  </a:cubicBezTo>
                  <a:cubicBezTo>
                    <a:pt x="20515" y="10565"/>
                    <a:pt x="16714" y="9249"/>
                    <a:pt x="13694" y="8725"/>
                  </a:cubicBezTo>
                  <a:cubicBezTo>
                    <a:pt x="14440" y="7858"/>
                    <a:pt x="15113" y="6903"/>
                    <a:pt x="15668" y="5877"/>
                  </a:cubicBezTo>
                  <a:cubicBezTo>
                    <a:pt x="16105" y="5068"/>
                    <a:pt x="16607" y="4155"/>
                    <a:pt x="16656" y="3181"/>
                  </a:cubicBezTo>
                  <a:cubicBezTo>
                    <a:pt x="16691" y="2497"/>
                    <a:pt x="16375" y="1790"/>
                    <a:pt x="15698" y="1741"/>
                  </a:cubicBezTo>
                  <a:cubicBezTo>
                    <a:pt x="15666" y="1738"/>
                    <a:pt x="15635" y="1737"/>
                    <a:pt x="15603" y="1737"/>
                  </a:cubicBezTo>
                  <a:cubicBezTo>
                    <a:pt x="15081" y="1737"/>
                    <a:pt x="14543" y="2053"/>
                    <a:pt x="14170" y="2425"/>
                  </a:cubicBezTo>
                  <a:cubicBezTo>
                    <a:pt x="13794" y="2806"/>
                    <a:pt x="13320" y="3361"/>
                    <a:pt x="13126" y="3904"/>
                  </a:cubicBezTo>
                  <a:lnTo>
                    <a:pt x="13126" y="3904"/>
                  </a:lnTo>
                  <a:cubicBezTo>
                    <a:pt x="13213" y="3649"/>
                    <a:pt x="14330" y="179"/>
                    <a:pt x="12432" y="3"/>
                  </a:cubicBezTo>
                  <a:cubicBezTo>
                    <a:pt x="12412" y="1"/>
                    <a:pt x="12391" y="0"/>
                    <a:pt x="12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847;p61"/>
            <p:cNvSpPr/>
            <p:nvPr/>
          </p:nvSpPr>
          <p:spPr>
            <a:xfrm flipH="1">
              <a:off x="7382262" y="1933432"/>
              <a:ext cx="121188" cy="180182"/>
            </a:xfrm>
            <a:custGeom>
              <a:avLst/>
              <a:gdLst/>
              <a:ahLst/>
              <a:cxnLst/>
              <a:rect l="l" t="t" r="r" b="b"/>
              <a:pathLst>
                <a:path w="3712" h="5519" extrusionOk="0">
                  <a:moveTo>
                    <a:pt x="1872" y="1515"/>
                  </a:moveTo>
                  <a:lnTo>
                    <a:pt x="1872" y="1515"/>
                  </a:lnTo>
                  <a:cubicBezTo>
                    <a:pt x="1921" y="1873"/>
                    <a:pt x="1887" y="2257"/>
                    <a:pt x="1705" y="2573"/>
                  </a:cubicBezTo>
                  <a:cubicBezTo>
                    <a:pt x="1673" y="2627"/>
                    <a:pt x="1527" y="2873"/>
                    <a:pt x="1398" y="2873"/>
                  </a:cubicBezTo>
                  <a:cubicBezTo>
                    <a:pt x="1356" y="2873"/>
                    <a:pt x="1316" y="2846"/>
                    <a:pt x="1282" y="2778"/>
                  </a:cubicBezTo>
                  <a:cubicBezTo>
                    <a:pt x="1240" y="2690"/>
                    <a:pt x="1354" y="2409"/>
                    <a:pt x="1385" y="2318"/>
                  </a:cubicBezTo>
                  <a:cubicBezTo>
                    <a:pt x="1484" y="2040"/>
                    <a:pt x="1651" y="1755"/>
                    <a:pt x="1872" y="1515"/>
                  </a:cubicBezTo>
                  <a:close/>
                  <a:moveTo>
                    <a:pt x="1073" y="0"/>
                  </a:moveTo>
                  <a:cubicBezTo>
                    <a:pt x="1020" y="0"/>
                    <a:pt x="964" y="10"/>
                    <a:pt x="906" y="32"/>
                  </a:cubicBezTo>
                  <a:cubicBezTo>
                    <a:pt x="624" y="139"/>
                    <a:pt x="506" y="508"/>
                    <a:pt x="423" y="762"/>
                  </a:cubicBezTo>
                  <a:cubicBezTo>
                    <a:pt x="301" y="1116"/>
                    <a:pt x="245" y="1485"/>
                    <a:pt x="199" y="1854"/>
                  </a:cubicBezTo>
                  <a:cubicBezTo>
                    <a:pt x="77" y="2820"/>
                    <a:pt x="1" y="3835"/>
                    <a:pt x="115" y="4804"/>
                  </a:cubicBezTo>
                  <a:cubicBezTo>
                    <a:pt x="117" y="4825"/>
                    <a:pt x="132" y="4835"/>
                    <a:pt x="147" y="4835"/>
                  </a:cubicBezTo>
                  <a:cubicBezTo>
                    <a:pt x="162" y="4835"/>
                    <a:pt x="176" y="4825"/>
                    <a:pt x="176" y="4804"/>
                  </a:cubicBezTo>
                  <a:cubicBezTo>
                    <a:pt x="248" y="3496"/>
                    <a:pt x="138" y="2067"/>
                    <a:pt x="575" y="808"/>
                  </a:cubicBezTo>
                  <a:cubicBezTo>
                    <a:pt x="624" y="671"/>
                    <a:pt x="674" y="527"/>
                    <a:pt x="750" y="405"/>
                  </a:cubicBezTo>
                  <a:cubicBezTo>
                    <a:pt x="830" y="269"/>
                    <a:pt x="937" y="215"/>
                    <a:pt x="1047" y="215"/>
                  </a:cubicBezTo>
                  <a:cubicBezTo>
                    <a:pt x="1220" y="215"/>
                    <a:pt x="1401" y="348"/>
                    <a:pt x="1503" y="508"/>
                  </a:cubicBezTo>
                  <a:cubicBezTo>
                    <a:pt x="1655" y="748"/>
                    <a:pt x="1761" y="1021"/>
                    <a:pt x="1826" y="1299"/>
                  </a:cubicBezTo>
                  <a:cubicBezTo>
                    <a:pt x="1457" y="1648"/>
                    <a:pt x="1069" y="2250"/>
                    <a:pt x="1085" y="2778"/>
                  </a:cubicBezTo>
                  <a:cubicBezTo>
                    <a:pt x="1093" y="3011"/>
                    <a:pt x="1190" y="3097"/>
                    <a:pt x="1314" y="3097"/>
                  </a:cubicBezTo>
                  <a:cubicBezTo>
                    <a:pt x="1485" y="3097"/>
                    <a:pt x="1708" y="2934"/>
                    <a:pt x="1819" y="2766"/>
                  </a:cubicBezTo>
                  <a:cubicBezTo>
                    <a:pt x="2096" y="2344"/>
                    <a:pt x="2130" y="1839"/>
                    <a:pt x="2028" y="1360"/>
                  </a:cubicBezTo>
                  <a:cubicBezTo>
                    <a:pt x="2210" y="1196"/>
                    <a:pt x="2419" y="1071"/>
                    <a:pt x="2640" y="1002"/>
                  </a:cubicBezTo>
                  <a:cubicBezTo>
                    <a:pt x="2727" y="976"/>
                    <a:pt x="2803" y="964"/>
                    <a:pt x="2870" y="964"/>
                  </a:cubicBezTo>
                  <a:cubicBezTo>
                    <a:pt x="3311" y="964"/>
                    <a:pt x="3328" y="1490"/>
                    <a:pt x="3153" y="1850"/>
                  </a:cubicBezTo>
                  <a:cubicBezTo>
                    <a:pt x="3031" y="2097"/>
                    <a:pt x="2872" y="2333"/>
                    <a:pt x="2723" y="2561"/>
                  </a:cubicBezTo>
                  <a:cubicBezTo>
                    <a:pt x="2031" y="3610"/>
                    <a:pt x="1161" y="4534"/>
                    <a:pt x="168" y="5302"/>
                  </a:cubicBezTo>
                  <a:cubicBezTo>
                    <a:pt x="74" y="5374"/>
                    <a:pt x="132" y="5518"/>
                    <a:pt x="221" y="5518"/>
                  </a:cubicBezTo>
                  <a:cubicBezTo>
                    <a:pt x="241" y="5518"/>
                    <a:pt x="261" y="5512"/>
                    <a:pt x="282" y="5496"/>
                  </a:cubicBezTo>
                  <a:cubicBezTo>
                    <a:pt x="1434" y="4614"/>
                    <a:pt x="2431" y="3522"/>
                    <a:pt x="3168" y="2268"/>
                  </a:cubicBezTo>
                  <a:cubicBezTo>
                    <a:pt x="3404" y="1869"/>
                    <a:pt x="3712" y="1211"/>
                    <a:pt x="3221" y="858"/>
                  </a:cubicBezTo>
                  <a:cubicBezTo>
                    <a:pt x="3115" y="782"/>
                    <a:pt x="2999" y="750"/>
                    <a:pt x="2878" y="750"/>
                  </a:cubicBezTo>
                  <a:cubicBezTo>
                    <a:pt x="2565" y="750"/>
                    <a:pt x="2225" y="963"/>
                    <a:pt x="1978" y="1166"/>
                  </a:cubicBezTo>
                  <a:cubicBezTo>
                    <a:pt x="1947" y="1063"/>
                    <a:pt x="1913" y="964"/>
                    <a:pt x="1875" y="869"/>
                  </a:cubicBezTo>
                  <a:cubicBezTo>
                    <a:pt x="1748" y="564"/>
                    <a:pt x="1475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848;p61"/>
            <p:cNvSpPr/>
            <p:nvPr/>
          </p:nvSpPr>
          <p:spPr>
            <a:xfrm flipH="1">
              <a:off x="7513864" y="1996344"/>
              <a:ext cx="233103" cy="121155"/>
            </a:xfrm>
            <a:custGeom>
              <a:avLst/>
              <a:gdLst/>
              <a:ahLst/>
              <a:cxnLst/>
              <a:rect l="l" t="t" r="r" b="b"/>
              <a:pathLst>
                <a:path w="7140" h="3711" extrusionOk="0">
                  <a:moveTo>
                    <a:pt x="2567" y="1509"/>
                  </a:moveTo>
                  <a:lnTo>
                    <a:pt x="2567" y="1509"/>
                  </a:lnTo>
                  <a:cubicBezTo>
                    <a:pt x="2826" y="1550"/>
                    <a:pt x="3080" y="1611"/>
                    <a:pt x="3324" y="1695"/>
                  </a:cubicBezTo>
                  <a:cubicBezTo>
                    <a:pt x="3517" y="1760"/>
                    <a:pt x="3738" y="1801"/>
                    <a:pt x="3772" y="2014"/>
                  </a:cubicBezTo>
                  <a:cubicBezTo>
                    <a:pt x="3790" y="2122"/>
                    <a:pt x="3800" y="2145"/>
                    <a:pt x="3776" y="2145"/>
                  </a:cubicBezTo>
                  <a:cubicBezTo>
                    <a:pt x="3759" y="2145"/>
                    <a:pt x="3728" y="2135"/>
                    <a:pt x="3673" y="2132"/>
                  </a:cubicBezTo>
                  <a:cubicBezTo>
                    <a:pt x="3624" y="2128"/>
                    <a:pt x="3548" y="2086"/>
                    <a:pt x="3510" y="2071"/>
                  </a:cubicBezTo>
                  <a:cubicBezTo>
                    <a:pt x="3243" y="1965"/>
                    <a:pt x="2985" y="1820"/>
                    <a:pt x="2753" y="1649"/>
                  </a:cubicBezTo>
                  <a:cubicBezTo>
                    <a:pt x="2689" y="1607"/>
                    <a:pt x="2628" y="1558"/>
                    <a:pt x="2567" y="1509"/>
                  </a:cubicBezTo>
                  <a:close/>
                  <a:moveTo>
                    <a:pt x="2081" y="1"/>
                  </a:moveTo>
                  <a:cubicBezTo>
                    <a:pt x="1757" y="1"/>
                    <a:pt x="1484" y="105"/>
                    <a:pt x="1525" y="470"/>
                  </a:cubicBezTo>
                  <a:cubicBezTo>
                    <a:pt x="1555" y="763"/>
                    <a:pt x="1780" y="1014"/>
                    <a:pt x="1966" y="1227"/>
                  </a:cubicBezTo>
                  <a:cubicBezTo>
                    <a:pt x="1891" y="1223"/>
                    <a:pt x="1815" y="1221"/>
                    <a:pt x="1739" y="1221"/>
                  </a:cubicBezTo>
                  <a:cubicBezTo>
                    <a:pt x="1686" y="1221"/>
                    <a:pt x="1632" y="1222"/>
                    <a:pt x="1578" y="1223"/>
                  </a:cubicBezTo>
                  <a:cubicBezTo>
                    <a:pt x="1221" y="1230"/>
                    <a:pt x="776" y="1242"/>
                    <a:pt x="483" y="1478"/>
                  </a:cubicBezTo>
                  <a:cubicBezTo>
                    <a:pt x="1" y="1858"/>
                    <a:pt x="251" y="2383"/>
                    <a:pt x="704" y="2637"/>
                  </a:cubicBezTo>
                  <a:cubicBezTo>
                    <a:pt x="1506" y="3083"/>
                    <a:pt x="2480" y="3334"/>
                    <a:pt x="3377" y="3504"/>
                  </a:cubicBezTo>
                  <a:cubicBezTo>
                    <a:pt x="4098" y="3643"/>
                    <a:pt x="4832" y="3711"/>
                    <a:pt x="5568" y="3711"/>
                  </a:cubicBezTo>
                  <a:cubicBezTo>
                    <a:pt x="5840" y="3711"/>
                    <a:pt x="6112" y="3702"/>
                    <a:pt x="6384" y="3683"/>
                  </a:cubicBezTo>
                  <a:cubicBezTo>
                    <a:pt x="6521" y="3672"/>
                    <a:pt x="6525" y="3458"/>
                    <a:pt x="6394" y="3458"/>
                  </a:cubicBezTo>
                  <a:cubicBezTo>
                    <a:pt x="6391" y="3458"/>
                    <a:pt x="6388" y="3458"/>
                    <a:pt x="6384" y="3459"/>
                  </a:cubicBezTo>
                  <a:cubicBezTo>
                    <a:pt x="6111" y="3477"/>
                    <a:pt x="5839" y="3487"/>
                    <a:pt x="5566" y="3487"/>
                  </a:cubicBezTo>
                  <a:cubicBezTo>
                    <a:pt x="4612" y="3487"/>
                    <a:pt x="3664" y="3371"/>
                    <a:pt x="2738" y="3132"/>
                  </a:cubicBezTo>
                  <a:cubicBezTo>
                    <a:pt x="2141" y="2980"/>
                    <a:pt x="1544" y="2786"/>
                    <a:pt x="985" y="2527"/>
                  </a:cubicBezTo>
                  <a:cubicBezTo>
                    <a:pt x="727" y="2409"/>
                    <a:pt x="404" y="2246"/>
                    <a:pt x="469" y="1919"/>
                  </a:cubicBezTo>
                  <a:cubicBezTo>
                    <a:pt x="560" y="1470"/>
                    <a:pt x="1145" y="1459"/>
                    <a:pt x="1518" y="1444"/>
                  </a:cubicBezTo>
                  <a:cubicBezTo>
                    <a:pt x="1588" y="1441"/>
                    <a:pt x="1659" y="1440"/>
                    <a:pt x="1730" y="1440"/>
                  </a:cubicBezTo>
                  <a:cubicBezTo>
                    <a:pt x="1883" y="1440"/>
                    <a:pt x="2037" y="1446"/>
                    <a:pt x="2190" y="1459"/>
                  </a:cubicBezTo>
                  <a:cubicBezTo>
                    <a:pt x="2385" y="1649"/>
                    <a:pt x="2597" y="1816"/>
                    <a:pt x="2826" y="1960"/>
                  </a:cubicBezTo>
                  <a:cubicBezTo>
                    <a:pt x="2990" y="2063"/>
                    <a:pt x="3474" y="2372"/>
                    <a:pt x="3815" y="2372"/>
                  </a:cubicBezTo>
                  <a:cubicBezTo>
                    <a:pt x="3954" y="2372"/>
                    <a:pt x="4070" y="2321"/>
                    <a:pt x="4129" y="2181"/>
                  </a:cubicBezTo>
                  <a:cubicBezTo>
                    <a:pt x="4365" y="1641"/>
                    <a:pt x="3054" y="1379"/>
                    <a:pt x="2764" y="1322"/>
                  </a:cubicBezTo>
                  <a:cubicBezTo>
                    <a:pt x="2605" y="1292"/>
                    <a:pt x="2445" y="1269"/>
                    <a:pt x="2285" y="1250"/>
                  </a:cubicBezTo>
                  <a:cubicBezTo>
                    <a:pt x="2240" y="1208"/>
                    <a:pt x="2198" y="1162"/>
                    <a:pt x="2157" y="1116"/>
                  </a:cubicBezTo>
                  <a:cubicBezTo>
                    <a:pt x="2065" y="1014"/>
                    <a:pt x="1978" y="907"/>
                    <a:pt x="1898" y="793"/>
                  </a:cubicBezTo>
                  <a:cubicBezTo>
                    <a:pt x="1867" y="751"/>
                    <a:pt x="1837" y="710"/>
                    <a:pt x="1815" y="668"/>
                  </a:cubicBezTo>
                  <a:cubicBezTo>
                    <a:pt x="1711" y="478"/>
                    <a:pt x="1845" y="272"/>
                    <a:pt x="2034" y="219"/>
                  </a:cubicBezTo>
                  <a:cubicBezTo>
                    <a:pt x="2085" y="205"/>
                    <a:pt x="2139" y="199"/>
                    <a:pt x="2197" y="199"/>
                  </a:cubicBezTo>
                  <a:cubicBezTo>
                    <a:pt x="2453" y="199"/>
                    <a:pt x="2765" y="323"/>
                    <a:pt x="2973" y="395"/>
                  </a:cubicBezTo>
                  <a:cubicBezTo>
                    <a:pt x="3278" y="505"/>
                    <a:pt x="3575" y="634"/>
                    <a:pt x="3868" y="771"/>
                  </a:cubicBezTo>
                  <a:cubicBezTo>
                    <a:pt x="5023" y="1311"/>
                    <a:pt x="6007" y="2048"/>
                    <a:pt x="7027" y="2801"/>
                  </a:cubicBezTo>
                  <a:cubicBezTo>
                    <a:pt x="7037" y="2808"/>
                    <a:pt x="7047" y="2812"/>
                    <a:pt x="7057" y="2812"/>
                  </a:cubicBezTo>
                  <a:cubicBezTo>
                    <a:pt x="7103" y="2812"/>
                    <a:pt x="7140" y="2743"/>
                    <a:pt x="7102" y="2702"/>
                  </a:cubicBezTo>
                  <a:cubicBezTo>
                    <a:pt x="6544" y="2116"/>
                    <a:pt x="5844" y="1634"/>
                    <a:pt x="5152" y="1220"/>
                  </a:cubicBezTo>
                  <a:cubicBezTo>
                    <a:pt x="4449" y="793"/>
                    <a:pt x="3689" y="402"/>
                    <a:pt x="2905" y="147"/>
                  </a:cubicBezTo>
                  <a:cubicBezTo>
                    <a:pt x="2731" y="92"/>
                    <a:pt x="2384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849;p61"/>
            <p:cNvSpPr/>
            <p:nvPr/>
          </p:nvSpPr>
          <p:spPr>
            <a:xfrm flipH="1">
              <a:off x="7495059" y="2126673"/>
              <a:ext cx="165882" cy="165882"/>
            </a:xfrm>
            <a:custGeom>
              <a:avLst/>
              <a:gdLst/>
              <a:ahLst/>
              <a:cxnLst/>
              <a:rect l="l" t="t" r="r" b="b"/>
              <a:pathLst>
                <a:path w="5081" h="5081" extrusionOk="0">
                  <a:moveTo>
                    <a:pt x="2665" y="2908"/>
                  </a:moveTo>
                  <a:cubicBezTo>
                    <a:pt x="2726" y="2950"/>
                    <a:pt x="2787" y="2992"/>
                    <a:pt x="2848" y="3033"/>
                  </a:cubicBezTo>
                  <a:cubicBezTo>
                    <a:pt x="2821" y="3083"/>
                    <a:pt x="2798" y="3132"/>
                    <a:pt x="2772" y="3181"/>
                  </a:cubicBezTo>
                  <a:cubicBezTo>
                    <a:pt x="2582" y="3543"/>
                    <a:pt x="2316" y="3885"/>
                    <a:pt x="2004" y="4159"/>
                  </a:cubicBezTo>
                  <a:cubicBezTo>
                    <a:pt x="1996" y="4098"/>
                    <a:pt x="1996" y="4036"/>
                    <a:pt x="2000" y="3980"/>
                  </a:cubicBezTo>
                  <a:cubicBezTo>
                    <a:pt x="2019" y="3722"/>
                    <a:pt x="2110" y="3478"/>
                    <a:pt x="2263" y="3269"/>
                  </a:cubicBezTo>
                  <a:cubicBezTo>
                    <a:pt x="2335" y="3170"/>
                    <a:pt x="2419" y="3086"/>
                    <a:pt x="2517" y="3010"/>
                  </a:cubicBezTo>
                  <a:cubicBezTo>
                    <a:pt x="2536" y="2995"/>
                    <a:pt x="2631" y="2908"/>
                    <a:pt x="2665" y="2908"/>
                  </a:cubicBezTo>
                  <a:close/>
                  <a:moveTo>
                    <a:pt x="4253" y="1"/>
                  </a:moveTo>
                  <a:cubicBezTo>
                    <a:pt x="4247" y="1"/>
                    <a:pt x="4242" y="1"/>
                    <a:pt x="4236" y="3"/>
                  </a:cubicBezTo>
                  <a:cubicBezTo>
                    <a:pt x="3506" y="223"/>
                    <a:pt x="2893" y="642"/>
                    <a:pt x="2331" y="1144"/>
                  </a:cubicBezTo>
                  <a:cubicBezTo>
                    <a:pt x="1753" y="1657"/>
                    <a:pt x="1175" y="2234"/>
                    <a:pt x="703" y="2850"/>
                  </a:cubicBezTo>
                  <a:cubicBezTo>
                    <a:pt x="358" y="3303"/>
                    <a:pt x="1" y="4064"/>
                    <a:pt x="338" y="4622"/>
                  </a:cubicBezTo>
                  <a:cubicBezTo>
                    <a:pt x="461" y="4820"/>
                    <a:pt x="652" y="4894"/>
                    <a:pt x="863" y="4894"/>
                  </a:cubicBezTo>
                  <a:cubicBezTo>
                    <a:pt x="1213" y="4894"/>
                    <a:pt x="1619" y="4694"/>
                    <a:pt x="1867" y="4524"/>
                  </a:cubicBezTo>
                  <a:cubicBezTo>
                    <a:pt x="1871" y="4535"/>
                    <a:pt x="1875" y="4546"/>
                    <a:pt x="1879" y="4561"/>
                  </a:cubicBezTo>
                  <a:cubicBezTo>
                    <a:pt x="2014" y="4904"/>
                    <a:pt x="2279" y="5081"/>
                    <a:pt x="2572" y="5081"/>
                  </a:cubicBezTo>
                  <a:cubicBezTo>
                    <a:pt x="2746" y="5081"/>
                    <a:pt x="2930" y="5018"/>
                    <a:pt x="3103" y="4892"/>
                  </a:cubicBezTo>
                  <a:cubicBezTo>
                    <a:pt x="3734" y="4436"/>
                    <a:pt x="4137" y="3626"/>
                    <a:pt x="4411" y="2919"/>
                  </a:cubicBezTo>
                  <a:cubicBezTo>
                    <a:pt x="4726" y="2109"/>
                    <a:pt x="4897" y="1253"/>
                    <a:pt x="5065" y="402"/>
                  </a:cubicBezTo>
                  <a:cubicBezTo>
                    <a:pt x="5081" y="322"/>
                    <a:pt x="5013" y="269"/>
                    <a:pt x="4950" y="269"/>
                  </a:cubicBezTo>
                  <a:cubicBezTo>
                    <a:pt x="4909" y="269"/>
                    <a:pt x="4870" y="292"/>
                    <a:pt x="4860" y="345"/>
                  </a:cubicBezTo>
                  <a:cubicBezTo>
                    <a:pt x="4669" y="1314"/>
                    <a:pt x="4475" y="2295"/>
                    <a:pt x="4065" y="3201"/>
                  </a:cubicBezTo>
                  <a:cubicBezTo>
                    <a:pt x="3856" y="3660"/>
                    <a:pt x="3589" y="4101"/>
                    <a:pt x="3244" y="4474"/>
                  </a:cubicBezTo>
                  <a:cubicBezTo>
                    <a:pt x="3070" y="4665"/>
                    <a:pt x="2836" y="4871"/>
                    <a:pt x="2580" y="4871"/>
                  </a:cubicBezTo>
                  <a:cubicBezTo>
                    <a:pt x="2505" y="4871"/>
                    <a:pt x="2428" y="4853"/>
                    <a:pt x="2350" y="4812"/>
                  </a:cubicBezTo>
                  <a:cubicBezTo>
                    <a:pt x="2191" y="4725"/>
                    <a:pt x="2091" y="4566"/>
                    <a:pt x="2042" y="4387"/>
                  </a:cubicBezTo>
                  <a:cubicBezTo>
                    <a:pt x="2251" y="4212"/>
                    <a:pt x="2442" y="4014"/>
                    <a:pt x="2609" y="3797"/>
                  </a:cubicBezTo>
                  <a:cubicBezTo>
                    <a:pt x="2784" y="3576"/>
                    <a:pt x="3026" y="3273"/>
                    <a:pt x="3065" y="2983"/>
                  </a:cubicBezTo>
                  <a:cubicBezTo>
                    <a:pt x="3095" y="2748"/>
                    <a:pt x="3004" y="2666"/>
                    <a:pt x="2871" y="2666"/>
                  </a:cubicBezTo>
                  <a:cubicBezTo>
                    <a:pt x="2664" y="2666"/>
                    <a:pt x="2356" y="2862"/>
                    <a:pt x="2236" y="2987"/>
                  </a:cubicBezTo>
                  <a:cubicBezTo>
                    <a:pt x="1901" y="3329"/>
                    <a:pt x="1726" y="3843"/>
                    <a:pt x="1810" y="4315"/>
                  </a:cubicBezTo>
                  <a:cubicBezTo>
                    <a:pt x="1753" y="4356"/>
                    <a:pt x="1696" y="4398"/>
                    <a:pt x="1639" y="4432"/>
                  </a:cubicBezTo>
                  <a:cubicBezTo>
                    <a:pt x="1421" y="4569"/>
                    <a:pt x="1167" y="4677"/>
                    <a:pt x="907" y="4677"/>
                  </a:cubicBezTo>
                  <a:cubicBezTo>
                    <a:pt x="886" y="4677"/>
                    <a:pt x="866" y="4677"/>
                    <a:pt x="845" y="4675"/>
                  </a:cubicBezTo>
                  <a:cubicBezTo>
                    <a:pt x="350" y="4649"/>
                    <a:pt x="373" y="4033"/>
                    <a:pt x="475" y="3676"/>
                  </a:cubicBezTo>
                  <a:cubicBezTo>
                    <a:pt x="631" y="3136"/>
                    <a:pt x="1054" y="2722"/>
                    <a:pt x="1426" y="2318"/>
                  </a:cubicBezTo>
                  <a:cubicBezTo>
                    <a:pt x="2247" y="1432"/>
                    <a:pt x="3121" y="562"/>
                    <a:pt x="4262" y="102"/>
                  </a:cubicBezTo>
                  <a:cubicBezTo>
                    <a:pt x="4317" y="78"/>
                    <a:pt x="4304" y="1"/>
                    <a:pt x="4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850;p61"/>
            <p:cNvSpPr/>
            <p:nvPr/>
          </p:nvSpPr>
          <p:spPr>
            <a:xfrm flipH="1">
              <a:off x="7289902" y="2104538"/>
              <a:ext cx="205092" cy="136858"/>
            </a:xfrm>
            <a:custGeom>
              <a:avLst/>
              <a:gdLst/>
              <a:ahLst/>
              <a:cxnLst/>
              <a:rect l="l" t="t" r="r" b="b"/>
              <a:pathLst>
                <a:path w="6282" h="4192" extrusionOk="0">
                  <a:moveTo>
                    <a:pt x="3189" y="1568"/>
                  </a:moveTo>
                  <a:cubicBezTo>
                    <a:pt x="3222" y="1568"/>
                    <a:pt x="3257" y="1582"/>
                    <a:pt x="3297" y="1608"/>
                  </a:cubicBezTo>
                  <a:cubicBezTo>
                    <a:pt x="3434" y="1635"/>
                    <a:pt x="3604" y="1749"/>
                    <a:pt x="3730" y="1822"/>
                  </a:cubicBezTo>
                  <a:cubicBezTo>
                    <a:pt x="3875" y="1905"/>
                    <a:pt x="4027" y="2004"/>
                    <a:pt x="4171" y="2114"/>
                  </a:cubicBezTo>
                  <a:cubicBezTo>
                    <a:pt x="3886" y="2087"/>
                    <a:pt x="3597" y="2038"/>
                    <a:pt x="3327" y="1936"/>
                  </a:cubicBezTo>
                  <a:cubicBezTo>
                    <a:pt x="3213" y="1901"/>
                    <a:pt x="3111" y="1848"/>
                    <a:pt x="3020" y="1772"/>
                  </a:cubicBezTo>
                  <a:cubicBezTo>
                    <a:pt x="3059" y="1637"/>
                    <a:pt x="3115" y="1568"/>
                    <a:pt x="3189" y="1568"/>
                  </a:cubicBezTo>
                  <a:close/>
                  <a:moveTo>
                    <a:pt x="1224" y="0"/>
                  </a:moveTo>
                  <a:cubicBezTo>
                    <a:pt x="1081" y="0"/>
                    <a:pt x="1083" y="225"/>
                    <a:pt x="1232" y="232"/>
                  </a:cubicBezTo>
                  <a:cubicBezTo>
                    <a:pt x="2646" y="308"/>
                    <a:pt x="4042" y="673"/>
                    <a:pt x="5304" y="1331"/>
                  </a:cubicBezTo>
                  <a:cubicBezTo>
                    <a:pt x="5441" y="1399"/>
                    <a:pt x="5666" y="1487"/>
                    <a:pt x="5761" y="1612"/>
                  </a:cubicBezTo>
                  <a:cubicBezTo>
                    <a:pt x="6068" y="2023"/>
                    <a:pt x="5612" y="2103"/>
                    <a:pt x="5392" y="2126"/>
                  </a:cubicBezTo>
                  <a:cubicBezTo>
                    <a:pt x="5235" y="2140"/>
                    <a:pt x="5075" y="2146"/>
                    <a:pt x="4915" y="2146"/>
                  </a:cubicBezTo>
                  <a:cubicBezTo>
                    <a:pt x="4783" y="2146"/>
                    <a:pt x="4652" y="2142"/>
                    <a:pt x="4521" y="2137"/>
                  </a:cubicBezTo>
                  <a:cubicBezTo>
                    <a:pt x="4327" y="1959"/>
                    <a:pt x="4115" y="1799"/>
                    <a:pt x="3890" y="1666"/>
                  </a:cubicBezTo>
                  <a:cubicBezTo>
                    <a:pt x="3690" y="1547"/>
                    <a:pt x="3334" y="1321"/>
                    <a:pt x="3074" y="1321"/>
                  </a:cubicBezTo>
                  <a:cubicBezTo>
                    <a:pt x="3058" y="1321"/>
                    <a:pt x="3042" y="1322"/>
                    <a:pt x="3027" y="1324"/>
                  </a:cubicBezTo>
                  <a:cubicBezTo>
                    <a:pt x="2864" y="1343"/>
                    <a:pt x="2749" y="1464"/>
                    <a:pt x="2746" y="1631"/>
                  </a:cubicBezTo>
                  <a:cubicBezTo>
                    <a:pt x="2742" y="1859"/>
                    <a:pt x="2939" y="1996"/>
                    <a:pt x="3130" y="2084"/>
                  </a:cubicBezTo>
                  <a:cubicBezTo>
                    <a:pt x="3529" y="2263"/>
                    <a:pt x="3997" y="2338"/>
                    <a:pt x="4464" y="2357"/>
                  </a:cubicBezTo>
                  <a:cubicBezTo>
                    <a:pt x="4753" y="2631"/>
                    <a:pt x="4996" y="2958"/>
                    <a:pt x="5106" y="3312"/>
                  </a:cubicBezTo>
                  <a:cubicBezTo>
                    <a:pt x="5201" y="3619"/>
                    <a:pt x="5137" y="3928"/>
                    <a:pt x="4741" y="3958"/>
                  </a:cubicBezTo>
                  <a:cubicBezTo>
                    <a:pt x="4720" y="3960"/>
                    <a:pt x="4698" y="3961"/>
                    <a:pt x="4676" y="3961"/>
                  </a:cubicBezTo>
                  <a:cubicBezTo>
                    <a:pt x="4517" y="3961"/>
                    <a:pt x="4341" y="3917"/>
                    <a:pt x="4190" y="3890"/>
                  </a:cubicBezTo>
                  <a:cubicBezTo>
                    <a:pt x="3871" y="3840"/>
                    <a:pt x="3555" y="3772"/>
                    <a:pt x="3251" y="3658"/>
                  </a:cubicBezTo>
                  <a:cubicBezTo>
                    <a:pt x="2582" y="3400"/>
                    <a:pt x="2092" y="2878"/>
                    <a:pt x="1579" y="2396"/>
                  </a:cubicBezTo>
                  <a:cubicBezTo>
                    <a:pt x="1084" y="1928"/>
                    <a:pt x="605" y="1426"/>
                    <a:pt x="61" y="1015"/>
                  </a:cubicBezTo>
                  <a:cubicBezTo>
                    <a:pt x="55" y="1011"/>
                    <a:pt x="49" y="1009"/>
                    <a:pt x="44" y="1009"/>
                  </a:cubicBezTo>
                  <a:cubicBezTo>
                    <a:pt x="18" y="1009"/>
                    <a:pt x="1" y="1047"/>
                    <a:pt x="19" y="1073"/>
                  </a:cubicBezTo>
                  <a:cubicBezTo>
                    <a:pt x="575" y="1757"/>
                    <a:pt x="1259" y="2369"/>
                    <a:pt x="1898" y="2981"/>
                  </a:cubicBezTo>
                  <a:cubicBezTo>
                    <a:pt x="2430" y="3487"/>
                    <a:pt x="2989" y="3852"/>
                    <a:pt x="3715" y="4019"/>
                  </a:cubicBezTo>
                  <a:cubicBezTo>
                    <a:pt x="3941" y="4071"/>
                    <a:pt x="4356" y="4192"/>
                    <a:pt x="4715" y="4192"/>
                  </a:cubicBezTo>
                  <a:cubicBezTo>
                    <a:pt x="4990" y="4192"/>
                    <a:pt x="5232" y="4121"/>
                    <a:pt x="5331" y="3893"/>
                  </a:cubicBezTo>
                  <a:cubicBezTo>
                    <a:pt x="5555" y="3377"/>
                    <a:pt x="5118" y="2757"/>
                    <a:pt x="4753" y="2365"/>
                  </a:cubicBezTo>
                  <a:cubicBezTo>
                    <a:pt x="4973" y="2365"/>
                    <a:pt x="5187" y="2350"/>
                    <a:pt x="5392" y="2335"/>
                  </a:cubicBezTo>
                  <a:cubicBezTo>
                    <a:pt x="5772" y="2301"/>
                    <a:pt x="6282" y="2061"/>
                    <a:pt x="6019" y="1601"/>
                  </a:cubicBezTo>
                  <a:cubicBezTo>
                    <a:pt x="5845" y="1301"/>
                    <a:pt x="5422" y="1145"/>
                    <a:pt x="5129" y="1001"/>
                  </a:cubicBezTo>
                  <a:cubicBezTo>
                    <a:pt x="4741" y="814"/>
                    <a:pt x="4339" y="650"/>
                    <a:pt x="3932" y="510"/>
                  </a:cubicBezTo>
                  <a:cubicBezTo>
                    <a:pt x="3057" y="217"/>
                    <a:pt x="2153" y="53"/>
                    <a:pt x="1232" y="1"/>
                  </a:cubicBezTo>
                  <a:cubicBezTo>
                    <a:pt x="1229" y="0"/>
                    <a:pt x="122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851;p61"/>
            <p:cNvSpPr/>
            <p:nvPr/>
          </p:nvSpPr>
          <p:spPr>
            <a:xfrm flipH="1">
              <a:off x="7442562" y="2048188"/>
              <a:ext cx="115735" cy="115703"/>
            </a:xfrm>
            <a:custGeom>
              <a:avLst/>
              <a:gdLst/>
              <a:ahLst/>
              <a:cxnLst/>
              <a:rect l="l" t="t" r="r" b="b"/>
              <a:pathLst>
                <a:path w="3545" h="3544" extrusionOk="0">
                  <a:moveTo>
                    <a:pt x="1772" y="0"/>
                  </a:moveTo>
                  <a:cubicBezTo>
                    <a:pt x="795" y="0"/>
                    <a:pt x="0" y="795"/>
                    <a:pt x="0" y="1772"/>
                  </a:cubicBezTo>
                  <a:cubicBezTo>
                    <a:pt x="0" y="2749"/>
                    <a:pt x="795" y="3543"/>
                    <a:pt x="1772" y="3543"/>
                  </a:cubicBezTo>
                  <a:cubicBezTo>
                    <a:pt x="2749" y="3543"/>
                    <a:pt x="3544" y="2749"/>
                    <a:pt x="3544" y="1772"/>
                  </a:cubicBezTo>
                  <a:cubicBezTo>
                    <a:pt x="3544" y="795"/>
                    <a:pt x="2749" y="0"/>
                    <a:pt x="1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852;p61"/>
            <p:cNvSpPr/>
            <p:nvPr/>
          </p:nvSpPr>
          <p:spPr>
            <a:xfrm flipH="1">
              <a:off x="7407955" y="2013418"/>
              <a:ext cx="184981" cy="185111"/>
            </a:xfrm>
            <a:custGeom>
              <a:avLst/>
              <a:gdLst/>
              <a:ahLst/>
              <a:cxnLst/>
              <a:rect l="l" t="t" r="r" b="b"/>
              <a:pathLst>
                <a:path w="5666" h="5670" extrusionOk="0">
                  <a:moveTo>
                    <a:pt x="2826" y="0"/>
                  </a:moveTo>
                  <a:cubicBezTo>
                    <a:pt x="2726" y="5"/>
                    <a:pt x="2647" y="84"/>
                    <a:pt x="2647" y="179"/>
                  </a:cubicBezTo>
                  <a:cubicBezTo>
                    <a:pt x="2647" y="279"/>
                    <a:pt x="2726" y="358"/>
                    <a:pt x="2826" y="358"/>
                  </a:cubicBezTo>
                  <a:cubicBezTo>
                    <a:pt x="2924" y="358"/>
                    <a:pt x="3005" y="279"/>
                    <a:pt x="3005" y="179"/>
                  </a:cubicBezTo>
                  <a:cubicBezTo>
                    <a:pt x="3005" y="81"/>
                    <a:pt x="2924" y="0"/>
                    <a:pt x="2826" y="0"/>
                  </a:cubicBezTo>
                  <a:close/>
                  <a:moveTo>
                    <a:pt x="3647" y="129"/>
                  </a:moveTo>
                  <a:cubicBezTo>
                    <a:pt x="3572" y="129"/>
                    <a:pt x="3501" y="177"/>
                    <a:pt x="3476" y="251"/>
                  </a:cubicBezTo>
                  <a:cubicBezTo>
                    <a:pt x="3445" y="347"/>
                    <a:pt x="3498" y="446"/>
                    <a:pt x="3590" y="476"/>
                  </a:cubicBezTo>
                  <a:cubicBezTo>
                    <a:pt x="3609" y="484"/>
                    <a:pt x="3628" y="488"/>
                    <a:pt x="3647" y="488"/>
                  </a:cubicBezTo>
                  <a:cubicBezTo>
                    <a:pt x="3723" y="488"/>
                    <a:pt x="3791" y="438"/>
                    <a:pt x="3814" y="362"/>
                  </a:cubicBezTo>
                  <a:cubicBezTo>
                    <a:pt x="3844" y="267"/>
                    <a:pt x="3795" y="168"/>
                    <a:pt x="3700" y="137"/>
                  </a:cubicBezTo>
                  <a:cubicBezTo>
                    <a:pt x="3683" y="131"/>
                    <a:pt x="3665" y="129"/>
                    <a:pt x="3647" y="129"/>
                  </a:cubicBezTo>
                  <a:close/>
                  <a:moveTo>
                    <a:pt x="2004" y="133"/>
                  </a:moveTo>
                  <a:cubicBezTo>
                    <a:pt x="1987" y="133"/>
                    <a:pt x="1968" y="136"/>
                    <a:pt x="1951" y="142"/>
                  </a:cubicBezTo>
                  <a:cubicBezTo>
                    <a:pt x="1856" y="172"/>
                    <a:pt x="1807" y="274"/>
                    <a:pt x="1837" y="365"/>
                  </a:cubicBezTo>
                  <a:cubicBezTo>
                    <a:pt x="1860" y="442"/>
                    <a:pt x="1933" y="491"/>
                    <a:pt x="2005" y="491"/>
                  </a:cubicBezTo>
                  <a:cubicBezTo>
                    <a:pt x="2024" y="491"/>
                    <a:pt x="2042" y="488"/>
                    <a:pt x="2061" y="479"/>
                  </a:cubicBezTo>
                  <a:cubicBezTo>
                    <a:pt x="2153" y="449"/>
                    <a:pt x="2206" y="351"/>
                    <a:pt x="2175" y="256"/>
                  </a:cubicBezTo>
                  <a:cubicBezTo>
                    <a:pt x="2151" y="182"/>
                    <a:pt x="2079" y="133"/>
                    <a:pt x="2004" y="133"/>
                  </a:cubicBezTo>
                  <a:close/>
                  <a:moveTo>
                    <a:pt x="4388" y="504"/>
                  </a:moveTo>
                  <a:cubicBezTo>
                    <a:pt x="4333" y="504"/>
                    <a:pt x="4278" y="530"/>
                    <a:pt x="4244" y="579"/>
                  </a:cubicBezTo>
                  <a:cubicBezTo>
                    <a:pt x="4186" y="658"/>
                    <a:pt x="4202" y="769"/>
                    <a:pt x="4282" y="826"/>
                  </a:cubicBezTo>
                  <a:cubicBezTo>
                    <a:pt x="4316" y="849"/>
                    <a:pt x="4351" y="860"/>
                    <a:pt x="4388" y="860"/>
                  </a:cubicBezTo>
                  <a:cubicBezTo>
                    <a:pt x="4442" y="860"/>
                    <a:pt x="4498" y="837"/>
                    <a:pt x="4533" y="788"/>
                  </a:cubicBezTo>
                  <a:cubicBezTo>
                    <a:pt x="4590" y="707"/>
                    <a:pt x="4571" y="598"/>
                    <a:pt x="4491" y="537"/>
                  </a:cubicBezTo>
                  <a:cubicBezTo>
                    <a:pt x="4460" y="514"/>
                    <a:pt x="4424" y="504"/>
                    <a:pt x="4388" y="504"/>
                  </a:cubicBezTo>
                  <a:close/>
                  <a:moveTo>
                    <a:pt x="1267" y="514"/>
                  </a:moveTo>
                  <a:cubicBezTo>
                    <a:pt x="1230" y="514"/>
                    <a:pt x="1193" y="525"/>
                    <a:pt x="1161" y="548"/>
                  </a:cubicBezTo>
                  <a:cubicBezTo>
                    <a:pt x="1080" y="605"/>
                    <a:pt x="1066" y="716"/>
                    <a:pt x="1122" y="795"/>
                  </a:cubicBezTo>
                  <a:cubicBezTo>
                    <a:pt x="1157" y="844"/>
                    <a:pt x="1214" y="872"/>
                    <a:pt x="1266" y="872"/>
                  </a:cubicBezTo>
                  <a:cubicBezTo>
                    <a:pt x="1305" y="872"/>
                    <a:pt x="1339" y="860"/>
                    <a:pt x="1373" y="837"/>
                  </a:cubicBezTo>
                  <a:cubicBezTo>
                    <a:pt x="1454" y="776"/>
                    <a:pt x="1468" y="666"/>
                    <a:pt x="1412" y="586"/>
                  </a:cubicBezTo>
                  <a:cubicBezTo>
                    <a:pt x="1377" y="539"/>
                    <a:pt x="1323" y="514"/>
                    <a:pt x="1267" y="514"/>
                  </a:cubicBezTo>
                  <a:close/>
                  <a:moveTo>
                    <a:pt x="4974" y="1089"/>
                  </a:moveTo>
                  <a:cubicBezTo>
                    <a:pt x="4938" y="1089"/>
                    <a:pt x="4902" y="1100"/>
                    <a:pt x="4871" y="1123"/>
                  </a:cubicBezTo>
                  <a:cubicBezTo>
                    <a:pt x="4791" y="1183"/>
                    <a:pt x="4776" y="1293"/>
                    <a:pt x="4833" y="1374"/>
                  </a:cubicBezTo>
                  <a:cubicBezTo>
                    <a:pt x="4867" y="1419"/>
                    <a:pt x="4921" y="1446"/>
                    <a:pt x="4978" y="1446"/>
                  </a:cubicBezTo>
                  <a:cubicBezTo>
                    <a:pt x="5012" y="1446"/>
                    <a:pt x="5050" y="1434"/>
                    <a:pt x="5081" y="1411"/>
                  </a:cubicBezTo>
                  <a:cubicBezTo>
                    <a:pt x="5160" y="1354"/>
                    <a:pt x="5179" y="1240"/>
                    <a:pt x="5118" y="1164"/>
                  </a:cubicBezTo>
                  <a:lnTo>
                    <a:pt x="5122" y="1164"/>
                  </a:lnTo>
                  <a:cubicBezTo>
                    <a:pt x="5085" y="1115"/>
                    <a:pt x="5030" y="1089"/>
                    <a:pt x="4974" y="1089"/>
                  </a:cubicBezTo>
                  <a:close/>
                  <a:moveTo>
                    <a:pt x="679" y="1102"/>
                  </a:moveTo>
                  <a:cubicBezTo>
                    <a:pt x="624" y="1102"/>
                    <a:pt x="571" y="1127"/>
                    <a:pt x="537" y="1176"/>
                  </a:cubicBezTo>
                  <a:cubicBezTo>
                    <a:pt x="480" y="1255"/>
                    <a:pt x="495" y="1365"/>
                    <a:pt x="575" y="1426"/>
                  </a:cubicBezTo>
                  <a:cubicBezTo>
                    <a:pt x="610" y="1449"/>
                    <a:pt x="643" y="1460"/>
                    <a:pt x="682" y="1460"/>
                  </a:cubicBezTo>
                  <a:cubicBezTo>
                    <a:pt x="735" y="1460"/>
                    <a:pt x="792" y="1434"/>
                    <a:pt x="826" y="1385"/>
                  </a:cubicBezTo>
                  <a:cubicBezTo>
                    <a:pt x="883" y="1305"/>
                    <a:pt x="864" y="1195"/>
                    <a:pt x="784" y="1137"/>
                  </a:cubicBezTo>
                  <a:cubicBezTo>
                    <a:pt x="752" y="1113"/>
                    <a:pt x="715" y="1102"/>
                    <a:pt x="679" y="1102"/>
                  </a:cubicBezTo>
                  <a:close/>
                  <a:moveTo>
                    <a:pt x="5357" y="1828"/>
                  </a:moveTo>
                  <a:cubicBezTo>
                    <a:pt x="5338" y="1828"/>
                    <a:pt x="5319" y="1831"/>
                    <a:pt x="5301" y="1837"/>
                  </a:cubicBezTo>
                  <a:cubicBezTo>
                    <a:pt x="5206" y="1867"/>
                    <a:pt x="5156" y="1970"/>
                    <a:pt x="5186" y="2062"/>
                  </a:cubicBezTo>
                  <a:cubicBezTo>
                    <a:pt x="5213" y="2137"/>
                    <a:pt x="5281" y="2183"/>
                    <a:pt x="5358" y="2183"/>
                  </a:cubicBezTo>
                  <a:cubicBezTo>
                    <a:pt x="5377" y="2183"/>
                    <a:pt x="5395" y="2183"/>
                    <a:pt x="5411" y="2176"/>
                  </a:cubicBezTo>
                  <a:cubicBezTo>
                    <a:pt x="5506" y="2145"/>
                    <a:pt x="5555" y="2042"/>
                    <a:pt x="5525" y="1951"/>
                  </a:cubicBezTo>
                  <a:cubicBezTo>
                    <a:pt x="5501" y="1875"/>
                    <a:pt x="5432" y="1828"/>
                    <a:pt x="5357" y="1828"/>
                  </a:cubicBezTo>
                  <a:close/>
                  <a:moveTo>
                    <a:pt x="303" y="1843"/>
                  </a:moveTo>
                  <a:cubicBezTo>
                    <a:pt x="229" y="1843"/>
                    <a:pt x="158" y="1890"/>
                    <a:pt x="134" y="1967"/>
                  </a:cubicBezTo>
                  <a:cubicBezTo>
                    <a:pt x="108" y="2062"/>
                    <a:pt x="157" y="2160"/>
                    <a:pt x="252" y="2190"/>
                  </a:cubicBezTo>
                  <a:cubicBezTo>
                    <a:pt x="267" y="2198"/>
                    <a:pt x="286" y="2198"/>
                    <a:pt x="305" y="2198"/>
                  </a:cubicBezTo>
                  <a:cubicBezTo>
                    <a:pt x="381" y="2198"/>
                    <a:pt x="450" y="2153"/>
                    <a:pt x="476" y="2076"/>
                  </a:cubicBezTo>
                  <a:cubicBezTo>
                    <a:pt x="503" y="1981"/>
                    <a:pt x="453" y="1883"/>
                    <a:pt x="359" y="1853"/>
                  </a:cubicBezTo>
                  <a:cubicBezTo>
                    <a:pt x="340" y="1846"/>
                    <a:pt x="321" y="1843"/>
                    <a:pt x="303" y="1843"/>
                  </a:cubicBezTo>
                  <a:close/>
                  <a:moveTo>
                    <a:pt x="5487" y="2646"/>
                  </a:moveTo>
                  <a:cubicBezTo>
                    <a:pt x="5388" y="2646"/>
                    <a:pt x="5312" y="2727"/>
                    <a:pt x="5312" y="2825"/>
                  </a:cubicBezTo>
                  <a:lnTo>
                    <a:pt x="5312" y="2834"/>
                  </a:lnTo>
                  <a:lnTo>
                    <a:pt x="5312" y="2837"/>
                  </a:lnTo>
                  <a:cubicBezTo>
                    <a:pt x="5312" y="2936"/>
                    <a:pt x="5392" y="3016"/>
                    <a:pt x="5491" y="3016"/>
                  </a:cubicBezTo>
                  <a:cubicBezTo>
                    <a:pt x="5586" y="3016"/>
                    <a:pt x="5666" y="2936"/>
                    <a:pt x="5666" y="2837"/>
                  </a:cubicBezTo>
                  <a:lnTo>
                    <a:pt x="5666" y="2829"/>
                  </a:lnTo>
                  <a:lnTo>
                    <a:pt x="5666" y="2825"/>
                  </a:lnTo>
                  <a:cubicBezTo>
                    <a:pt x="5666" y="2727"/>
                    <a:pt x="5586" y="2646"/>
                    <a:pt x="5487" y="2646"/>
                  </a:cubicBezTo>
                  <a:close/>
                  <a:moveTo>
                    <a:pt x="176" y="2662"/>
                  </a:moveTo>
                  <a:cubicBezTo>
                    <a:pt x="80" y="2662"/>
                    <a:pt x="1" y="2742"/>
                    <a:pt x="1" y="2841"/>
                  </a:cubicBezTo>
                  <a:cubicBezTo>
                    <a:pt x="1" y="2939"/>
                    <a:pt x="80" y="3020"/>
                    <a:pt x="180" y="3020"/>
                  </a:cubicBezTo>
                  <a:cubicBezTo>
                    <a:pt x="275" y="3020"/>
                    <a:pt x="354" y="2939"/>
                    <a:pt x="354" y="2841"/>
                  </a:cubicBezTo>
                  <a:cubicBezTo>
                    <a:pt x="354" y="2742"/>
                    <a:pt x="275" y="2662"/>
                    <a:pt x="176" y="2662"/>
                  </a:cubicBezTo>
                  <a:close/>
                  <a:moveTo>
                    <a:pt x="5360" y="3478"/>
                  </a:moveTo>
                  <a:cubicBezTo>
                    <a:pt x="5284" y="3478"/>
                    <a:pt x="5215" y="3527"/>
                    <a:pt x="5190" y="3601"/>
                  </a:cubicBezTo>
                  <a:cubicBezTo>
                    <a:pt x="5160" y="3696"/>
                    <a:pt x="5209" y="3795"/>
                    <a:pt x="5304" y="3825"/>
                  </a:cubicBezTo>
                  <a:cubicBezTo>
                    <a:pt x="5323" y="3833"/>
                    <a:pt x="5342" y="3837"/>
                    <a:pt x="5362" y="3837"/>
                  </a:cubicBezTo>
                  <a:cubicBezTo>
                    <a:pt x="5434" y="3837"/>
                    <a:pt x="5506" y="3787"/>
                    <a:pt x="5529" y="3711"/>
                  </a:cubicBezTo>
                  <a:cubicBezTo>
                    <a:pt x="5560" y="3616"/>
                    <a:pt x="5509" y="3518"/>
                    <a:pt x="5415" y="3487"/>
                  </a:cubicBezTo>
                  <a:cubicBezTo>
                    <a:pt x="5396" y="3481"/>
                    <a:pt x="5378" y="3478"/>
                    <a:pt x="5360" y="3478"/>
                  </a:cubicBezTo>
                  <a:close/>
                  <a:moveTo>
                    <a:pt x="306" y="3482"/>
                  </a:moveTo>
                  <a:cubicBezTo>
                    <a:pt x="288" y="3482"/>
                    <a:pt x="270" y="3485"/>
                    <a:pt x="252" y="3491"/>
                  </a:cubicBezTo>
                  <a:cubicBezTo>
                    <a:pt x="161" y="3522"/>
                    <a:pt x="108" y="3624"/>
                    <a:pt x="138" y="3715"/>
                  </a:cubicBezTo>
                  <a:cubicBezTo>
                    <a:pt x="164" y="3792"/>
                    <a:pt x="233" y="3841"/>
                    <a:pt x="308" y="3841"/>
                  </a:cubicBezTo>
                  <a:cubicBezTo>
                    <a:pt x="328" y="3841"/>
                    <a:pt x="343" y="3837"/>
                    <a:pt x="362" y="3829"/>
                  </a:cubicBezTo>
                  <a:cubicBezTo>
                    <a:pt x="457" y="3799"/>
                    <a:pt x="506" y="3700"/>
                    <a:pt x="476" y="3605"/>
                  </a:cubicBezTo>
                  <a:cubicBezTo>
                    <a:pt x="451" y="3531"/>
                    <a:pt x="382" y="3482"/>
                    <a:pt x="306" y="3482"/>
                  </a:cubicBezTo>
                  <a:close/>
                  <a:moveTo>
                    <a:pt x="4985" y="4218"/>
                  </a:moveTo>
                  <a:cubicBezTo>
                    <a:pt x="4929" y="4218"/>
                    <a:pt x="4874" y="4245"/>
                    <a:pt x="4837" y="4293"/>
                  </a:cubicBezTo>
                  <a:cubicBezTo>
                    <a:pt x="4779" y="4373"/>
                    <a:pt x="4799" y="4483"/>
                    <a:pt x="4879" y="4540"/>
                  </a:cubicBezTo>
                  <a:cubicBezTo>
                    <a:pt x="4909" y="4563"/>
                    <a:pt x="4947" y="4575"/>
                    <a:pt x="4981" y="4575"/>
                  </a:cubicBezTo>
                  <a:cubicBezTo>
                    <a:pt x="5039" y="4575"/>
                    <a:pt x="5092" y="4548"/>
                    <a:pt x="5126" y="4502"/>
                  </a:cubicBezTo>
                  <a:cubicBezTo>
                    <a:pt x="5183" y="4422"/>
                    <a:pt x="5167" y="4312"/>
                    <a:pt x="5088" y="4252"/>
                  </a:cubicBezTo>
                  <a:cubicBezTo>
                    <a:pt x="5057" y="4229"/>
                    <a:pt x="5021" y="4218"/>
                    <a:pt x="4985" y="4218"/>
                  </a:cubicBezTo>
                  <a:close/>
                  <a:moveTo>
                    <a:pt x="688" y="4223"/>
                  </a:moveTo>
                  <a:cubicBezTo>
                    <a:pt x="651" y="4223"/>
                    <a:pt x="614" y="4234"/>
                    <a:pt x="582" y="4259"/>
                  </a:cubicBezTo>
                  <a:cubicBezTo>
                    <a:pt x="503" y="4316"/>
                    <a:pt x="484" y="4426"/>
                    <a:pt x="545" y="4506"/>
                  </a:cubicBezTo>
                  <a:cubicBezTo>
                    <a:pt x="578" y="4555"/>
                    <a:pt x="632" y="4578"/>
                    <a:pt x="685" y="4578"/>
                  </a:cubicBezTo>
                  <a:cubicBezTo>
                    <a:pt x="724" y="4578"/>
                    <a:pt x="761" y="4567"/>
                    <a:pt x="792" y="4544"/>
                  </a:cubicBezTo>
                  <a:cubicBezTo>
                    <a:pt x="871" y="4487"/>
                    <a:pt x="887" y="4377"/>
                    <a:pt x="829" y="4297"/>
                  </a:cubicBezTo>
                  <a:cubicBezTo>
                    <a:pt x="795" y="4249"/>
                    <a:pt x="742" y="4223"/>
                    <a:pt x="688" y="4223"/>
                  </a:cubicBezTo>
                  <a:close/>
                  <a:moveTo>
                    <a:pt x="4396" y="4806"/>
                  </a:moveTo>
                  <a:cubicBezTo>
                    <a:pt x="4359" y="4806"/>
                    <a:pt x="4322" y="4818"/>
                    <a:pt x="4290" y="4841"/>
                  </a:cubicBezTo>
                  <a:cubicBezTo>
                    <a:pt x="4209" y="4898"/>
                    <a:pt x="4195" y="5008"/>
                    <a:pt x="4251" y="5087"/>
                  </a:cubicBezTo>
                  <a:cubicBezTo>
                    <a:pt x="4286" y="5138"/>
                    <a:pt x="4342" y="5164"/>
                    <a:pt x="4396" y="5164"/>
                  </a:cubicBezTo>
                  <a:cubicBezTo>
                    <a:pt x="4434" y="5164"/>
                    <a:pt x="4468" y="5152"/>
                    <a:pt x="4502" y="5129"/>
                  </a:cubicBezTo>
                  <a:cubicBezTo>
                    <a:pt x="4579" y="5069"/>
                    <a:pt x="4597" y="4959"/>
                    <a:pt x="4540" y="4878"/>
                  </a:cubicBezTo>
                  <a:cubicBezTo>
                    <a:pt x="4504" y="4831"/>
                    <a:pt x="4450" y="4806"/>
                    <a:pt x="4396" y="4806"/>
                  </a:cubicBezTo>
                  <a:close/>
                  <a:moveTo>
                    <a:pt x="1274" y="4809"/>
                  </a:moveTo>
                  <a:cubicBezTo>
                    <a:pt x="1219" y="4809"/>
                    <a:pt x="1164" y="4834"/>
                    <a:pt x="1130" y="4882"/>
                  </a:cubicBezTo>
                  <a:cubicBezTo>
                    <a:pt x="1073" y="4962"/>
                    <a:pt x="1092" y="5073"/>
                    <a:pt x="1172" y="5133"/>
                  </a:cubicBezTo>
                  <a:cubicBezTo>
                    <a:pt x="1203" y="5152"/>
                    <a:pt x="1240" y="5168"/>
                    <a:pt x="1275" y="5168"/>
                  </a:cubicBezTo>
                  <a:cubicBezTo>
                    <a:pt x="1331" y="5168"/>
                    <a:pt x="1385" y="5141"/>
                    <a:pt x="1419" y="5092"/>
                  </a:cubicBezTo>
                  <a:cubicBezTo>
                    <a:pt x="1476" y="5012"/>
                    <a:pt x="1461" y="4901"/>
                    <a:pt x="1381" y="4845"/>
                  </a:cubicBezTo>
                  <a:cubicBezTo>
                    <a:pt x="1349" y="4820"/>
                    <a:pt x="1311" y="4809"/>
                    <a:pt x="1274" y="4809"/>
                  </a:cubicBezTo>
                  <a:close/>
                  <a:moveTo>
                    <a:pt x="2016" y="5186"/>
                  </a:moveTo>
                  <a:cubicBezTo>
                    <a:pt x="1941" y="5186"/>
                    <a:pt x="1869" y="5234"/>
                    <a:pt x="1845" y="5308"/>
                  </a:cubicBezTo>
                  <a:cubicBezTo>
                    <a:pt x="1814" y="5403"/>
                    <a:pt x="1868" y="5503"/>
                    <a:pt x="1959" y="5533"/>
                  </a:cubicBezTo>
                  <a:cubicBezTo>
                    <a:pt x="1978" y="5540"/>
                    <a:pt x="1996" y="5540"/>
                    <a:pt x="2016" y="5540"/>
                  </a:cubicBezTo>
                  <a:cubicBezTo>
                    <a:pt x="2092" y="5540"/>
                    <a:pt x="2161" y="5494"/>
                    <a:pt x="2184" y="5419"/>
                  </a:cubicBezTo>
                  <a:cubicBezTo>
                    <a:pt x="2214" y="5324"/>
                    <a:pt x="2164" y="5224"/>
                    <a:pt x="2069" y="5194"/>
                  </a:cubicBezTo>
                  <a:cubicBezTo>
                    <a:pt x="2052" y="5188"/>
                    <a:pt x="2034" y="5186"/>
                    <a:pt x="2016" y="5186"/>
                  </a:cubicBezTo>
                  <a:close/>
                  <a:moveTo>
                    <a:pt x="3658" y="5185"/>
                  </a:moveTo>
                  <a:cubicBezTo>
                    <a:pt x="3639" y="5185"/>
                    <a:pt x="3620" y="5188"/>
                    <a:pt x="3602" y="5194"/>
                  </a:cubicBezTo>
                  <a:cubicBezTo>
                    <a:pt x="3507" y="5224"/>
                    <a:pt x="3456" y="5324"/>
                    <a:pt x="3487" y="5419"/>
                  </a:cubicBezTo>
                  <a:cubicBezTo>
                    <a:pt x="3510" y="5494"/>
                    <a:pt x="3582" y="5540"/>
                    <a:pt x="3654" y="5540"/>
                  </a:cubicBezTo>
                  <a:cubicBezTo>
                    <a:pt x="3674" y="5540"/>
                    <a:pt x="3693" y="5536"/>
                    <a:pt x="3712" y="5533"/>
                  </a:cubicBezTo>
                  <a:cubicBezTo>
                    <a:pt x="3807" y="5503"/>
                    <a:pt x="3856" y="5399"/>
                    <a:pt x="3826" y="5308"/>
                  </a:cubicBezTo>
                  <a:cubicBezTo>
                    <a:pt x="3801" y="5232"/>
                    <a:pt x="3733" y="5185"/>
                    <a:pt x="3658" y="5185"/>
                  </a:cubicBezTo>
                  <a:close/>
                  <a:moveTo>
                    <a:pt x="2837" y="5312"/>
                  </a:moveTo>
                  <a:cubicBezTo>
                    <a:pt x="2738" y="5315"/>
                    <a:pt x="2658" y="5392"/>
                    <a:pt x="2658" y="5494"/>
                  </a:cubicBezTo>
                  <a:cubicBezTo>
                    <a:pt x="2658" y="5589"/>
                    <a:pt x="2738" y="5669"/>
                    <a:pt x="2837" y="5669"/>
                  </a:cubicBezTo>
                  <a:cubicBezTo>
                    <a:pt x="2936" y="5669"/>
                    <a:pt x="3016" y="5589"/>
                    <a:pt x="3016" y="5491"/>
                  </a:cubicBezTo>
                  <a:cubicBezTo>
                    <a:pt x="3016" y="5392"/>
                    <a:pt x="2932" y="5312"/>
                    <a:pt x="2837" y="5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71463" y="3374315"/>
            <a:ext cx="186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cereal</a:t>
            </a:r>
          </a:p>
        </p:txBody>
      </p:sp>
      <p:pic>
        <p:nvPicPr>
          <p:cNvPr id="266" name="CD2-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88" end="11928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7208" y="2784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8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5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8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40"/>
          <p:cNvSpPr/>
          <p:nvPr/>
        </p:nvSpPr>
        <p:spPr>
          <a:xfrm>
            <a:off x="1522328" y="1113150"/>
            <a:ext cx="3852600" cy="2255100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0"/>
          <p:cNvSpPr/>
          <p:nvPr/>
        </p:nvSpPr>
        <p:spPr>
          <a:xfrm>
            <a:off x="1625418" y="1231529"/>
            <a:ext cx="3618300" cy="2001300"/>
          </a:xfrm>
          <a:prstGeom prst="roundRect">
            <a:avLst>
              <a:gd name="adj" fmla="val 1666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0"/>
          <p:cNvSpPr/>
          <p:nvPr/>
        </p:nvSpPr>
        <p:spPr>
          <a:xfrm>
            <a:off x="6726476" y="3549741"/>
            <a:ext cx="2047773" cy="130768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>
            <a:off x="6793523" y="3586633"/>
            <a:ext cx="1923235" cy="116051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4" name="Google Shape;2644;p40"/>
          <p:cNvGrpSpPr/>
          <p:nvPr/>
        </p:nvGrpSpPr>
        <p:grpSpPr>
          <a:xfrm>
            <a:off x="6261536" y="-1662"/>
            <a:ext cx="3212887" cy="3087459"/>
            <a:chOff x="5284506" y="-7603"/>
            <a:chExt cx="3212887" cy="3087459"/>
          </a:xfrm>
        </p:grpSpPr>
        <p:sp>
          <p:nvSpPr>
            <p:cNvPr id="2645" name="Google Shape;2645;p40"/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0"/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0"/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0"/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0"/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0"/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0"/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0"/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0"/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0"/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0"/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0"/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0"/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0"/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0"/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0"/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0"/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0"/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0"/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0"/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0"/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6" name="Google Shape;2676;p40"/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2677" name="Google Shape;2677;p40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0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0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0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0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0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0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0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0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0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0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0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0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0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0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0" name="Google Shape;2700;p40"/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2701" name="Google Shape;2701;p40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0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0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0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0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0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0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0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0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0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0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0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0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0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0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0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0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oogle Shape;5355;p61"/>
          <p:cNvGrpSpPr/>
          <p:nvPr/>
        </p:nvGrpSpPr>
        <p:grpSpPr>
          <a:xfrm>
            <a:off x="6896474" y="3509178"/>
            <a:ext cx="1489053" cy="1369290"/>
            <a:chOff x="1118621" y="1421096"/>
            <a:chExt cx="1489053" cy="1369290"/>
          </a:xfrm>
        </p:grpSpPr>
        <p:sp>
          <p:nvSpPr>
            <p:cNvPr id="81" name="Google Shape;5356;p61"/>
            <p:cNvSpPr/>
            <p:nvPr/>
          </p:nvSpPr>
          <p:spPr>
            <a:xfrm>
              <a:off x="1285824" y="1659908"/>
              <a:ext cx="602070" cy="465655"/>
            </a:xfrm>
            <a:custGeom>
              <a:avLst/>
              <a:gdLst/>
              <a:ahLst/>
              <a:cxnLst/>
              <a:rect l="l" t="t" r="r" b="b"/>
              <a:pathLst>
                <a:path w="26106" h="20191" extrusionOk="0">
                  <a:moveTo>
                    <a:pt x="5385" y="0"/>
                  </a:moveTo>
                  <a:cubicBezTo>
                    <a:pt x="2344" y="0"/>
                    <a:pt x="183" y="451"/>
                    <a:pt x="9" y="490"/>
                  </a:cubicBezTo>
                  <a:lnTo>
                    <a:pt x="1" y="493"/>
                  </a:lnTo>
                  <a:cubicBezTo>
                    <a:pt x="575" y="11211"/>
                    <a:pt x="9334" y="18013"/>
                    <a:pt x="9334" y="18013"/>
                  </a:cubicBezTo>
                  <a:lnTo>
                    <a:pt x="18866" y="20191"/>
                  </a:lnTo>
                  <a:cubicBezTo>
                    <a:pt x="18866" y="20191"/>
                    <a:pt x="20999" y="19187"/>
                    <a:pt x="22661" y="17302"/>
                  </a:cubicBezTo>
                  <a:cubicBezTo>
                    <a:pt x="24748" y="14944"/>
                    <a:pt x="26106" y="11196"/>
                    <a:pt x="21607" y="6299"/>
                  </a:cubicBezTo>
                  <a:cubicBezTo>
                    <a:pt x="16796" y="1061"/>
                    <a:pt x="10054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357;p61"/>
            <p:cNvSpPr/>
            <p:nvPr/>
          </p:nvSpPr>
          <p:spPr>
            <a:xfrm>
              <a:off x="1285824" y="1671186"/>
              <a:ext cx="522619" cy="454377"/>
            </a:xfrm>
            <a:custGeom>
              <a:avLst/>
              <a:gdLst/>
              <a:ahLst/>
              <a:cxnLst/>
              <a:rect l="l" t="t" r="r" b="b"/>
              <a:pathLst>
                <a:path w="22661" h="19702" extrusionOk="0">
                  <a:moveTo>
                    <a:pt x="9" y="1"/>
                  </a:moveTo>
                  <a:lnTo>
                    <a:pt x="1" y="4"/>
                  </a:lnTo>
                  <a:cubicBezTo>
                    <a:pt x="575" y="10722"/>
                    <a:pt x="9334" y="17524"/>
                    <a:pt x="9334" y="17524"/>
                  </a:cubicBezTo>
                  <a:lnTo>
                    <a:pt x="18866" y="19702"/>
                  </a:lnTo>
                  <a:cubicBezTo>
                    <a:pt x="18866" y="19702"/>
                    <a:pt x="20999" y="18698"/>
                    <a:pt x="22661" y="16813"/>
                  </a:cubicBezTo>
                  <a:cubicBezTo>
                    <a:pt x="22581" y="15954"/>
                    <a:pt x="22205" y="14992"/>
                    <a:pt x="21452" y="13950"/>
                  </a:cubicBezTo>
                  <a:cubicBezTo>
                    <a:pt x="15361" y="5472"/>
                    <a:pt x="3419" y="1236"/>
                    <a:pt x="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358;p61"/>
            <p:cNvSpPr/>
            <p:nvPr/>
          </p:nvSpPr>
          <p:spPr>
            <a:xfrm>
              <a:off x="1285917" y="1671278"/>
              <a:ext cx="522273" cy="361712"/>
            </a:xfrm>
            <a:custGeom>
              <a:avLst/>
              <a:gdLst/>
              <a:ahLst/>
              <a:cxnLst/>
              <a:rect l="l" t="t" r="r" b="b"/>
              <a:pathLst>
                <a:path w="22646" h="15684" extrusionOk="0">
                  <a:moveTo>
                    <a:pt x="0" y="0"/>
                  </a:moveTo>
                  <a:lnTo>
                    <a:pt x="0" y="0"/>
                  </a:lnTo>
                  <a:cubicBezTo>
                    <a:pt x="1077" y="449"/>
                    <a:pt x="2149" y="901"/>
                    <a:pt x="3194" y="1411"/>
                  </a:cubicBezTo>
                  <a:cubicBezTo>
                    <a:pt x="4252" y="1897"/>
                    <a:pt x="5293" y="2415"/>
                    <a:pt x="6319" y="2954"/>
                  </a:cubicBezTo>
                  <a:cubicBezTo>
                    <a:pt x="8369" y="4034"/>
                    <a:pt x="10388" y="5182"/>
                    <a:pt x="12308" y="6475"/>
                  </a:cubicBezTo>
                  <a:cubicBezTo>
                    <a:pt x="14266" y="7714"/>
                    <a:pt x="16075" y="9159"/>
                    <a:pt x="17832" y="10661"/>
                  </a:cubicBezTo>
                  <a:lnTo>
                    <a:pt x="19117" y="11832"/>
                  </a:lnTo>
                  <a:cubicBezTo>
                    <a:pt x="19550" y="12220"/>
                    <a:pt x="19923" y="12661"/>
                    <a:pt x="20334" y="13072"/>
                  </a:cubicBezTo>
                  <a:cubicBezTo>
                    <a:pt x="21185" y="13866"/>
                    <a:pt x="21859" y="14816"/>
                    <a:pt x="22645" y="15683"/>
                  </a:cubicBezTo>
                  <a:cubicBezTo>
                    <a:pt x="21387" y="13718"/>
                    <a:pt x="19900" y="11885"/>
                    <a:pt x="18197" y="10266"/>
                  </a:cubicBezTo>
                  <a:cubicBezTo>
                    <a:pt x="16490" y="8657"/>
                    <a:pt x="14645" y="7190"/>
                    <a:pt x="12692" y="5893"/>
                  </a:cubicBezTo>
                  <a:cubicBezTo>
                    <a:pt x="10715" y="4631"/>
                    <a:pt x="8681" y="3461"/>
                    <a:pt x="6556" y="2471"/>
                  </a:cubicBezTo>
                  <a:cubicBezTo>
                    <a:pt x="4434" y="1491"/>
                    <a:pt x="2255" y="61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359;p61"/>
            <p:cNvSpPr/>
            <p:nvPr/>
          </p:nvSpPr>
          <p:spPr>
            <a:xfrm>
              <a:off x="1360616" y="1810599"/>
              <a:ext cx="225989" cy="85516"/>
            </a:xfrm>
            <a:custGeom>
              <a:avLst/>
              <a:gdLst/>
              <a:ahLst/>
              <a:cxnLst/>
              <a:rect l="l" t="t" r="r" b="b"/>
              <a:pathLst>
                <a:path w="9799" h="3708" extrusionOk="0">
                  <a:moveTo>
                    <a:pt x="9715" y="1"/>
                  </a:moveTo>
                  <a:cubicBezTo>
                    <a:pt x="7958" y="252"/>
                    <a:pt x="6259" y="731"/>
                    <a:pt x="4643" y="1373"/>
                  </a:cubicBezTo>
                  <a:cubicBezTo>
                    <a:pt x="3024" y="2012"/>
                    <a:pt x="1461" y="2784"/>
                    <a:pt x="1" y="3707"/>
                  </a:cubicBezTo>
                  <a:cubicBezTo>
                    <a:pt x="1537" y="2921"/>
                    <a:pt x="3153" y="2297"/>
                    <a:pt x="4791" y="1814"/>
                  </a:cubicBezTo>
                  <a:cubicBezTo>
                    <a:pt x="6434" y="1331"/>
                    <a:pt x="8122" y="1019"/>
                    <a:pt x="9799" y="933"/>
                  </a:cubicBezTo>
                  <a:lnTo>
                    <a:pt x="97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360;p61"/>
            <p:cNvSpPr/>
            <p:nvPr/>
          </p:nvSpPr>
          <p:spPr>
            <a:xfrm>
              <a:off x="1642071" y="1722223"/>
              <a:ext cx="27052" cy="156433"/>
            </a:xfrm>
            <a:custGeom>
              <a:avLst/>
              <a:gdLst/>
              <a:ahLst/>
              <a:cxnLst/>
              <a:rect l="l" t="t" r="r" b="b"/>
              <a:pathLst>
                <a:path w="1173" h="6783" extrusionOk="0">
                  <a:moveTo>
                    <a:pt x="1089" y="1"/>
                  </a:moveTo>
                  <a:cubicBezTo>
                    <a:pt x="439" y="947"/>
                    <a:pt x="142" y="2114"/>
                    <a:pt x="47" y="3274"/>
                  </a:cubicBezTo>
                  <a:cubicBezTo>
                    <a:pt x="1" y="3856"/>
                    <a:pt x="5" y="4441"/>
                    <a:pt x="43" y="5023"/>
                  </a:cubicBezTo>
                  <a:cubicBezTo>
                    <a:pt x="85" y="5612"/>
                    <a:pt x="150" y="6179"/>
                    <a:pt x="279" y="6783"/>
                  </a:cubicBezTo>
                  <a:lnTo>
                    <a:pt x="1172" y="6513"/>
                  </a:lnTo>
                  <a:cubicBezTo>
                    <a:pt x="994" y="6019"/>
                    <a:pt x="849" y="5467"/>
                    <a:pt x="739" y="4932"/>
                  </a:cubicBezTo>
                  <a:cubicBezTo>
                    <a:pt x="629" y="4388"/>
                    <a:pt x="548" y="3837"/>
                    <a:pt x="515" y="3277"/>
                  </a:cubicBezTo>
                  <a:cubicBezTo>
                    <a:pt x="453" y="2171"/>
                    <a:pt x="576" y="1027"/>
                    <a:pt x="1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361;p61"/>
            <p:cNvSpPr/>
            <p:nvPr/>
          </p:nvSpPr>
          <p:spPr>
            <a:xfrm>
              <a:off x="1118621" y="1421096"/>
              <a:ext cx="1489053" cy="1369290"/>
            </a:xfrm>
            <a:custGeom>
              <a:avLst/>
              <a:gdLst/>
              <a:ahLst/>
              <a:cxnLst/>
              <a:rect l="l" t="t" r="r" b="b"/>
              <a:pathLst>
                <a:path w="64566" h="59373" extrusionOk="0">
                  <a:moveTo>
                    <a:pt x="29941" y="1"/>
                  </a:moveTo>
                  <a:lnTo>
                    <a:pt x="29941" y="1"/>
                  </a:lnTo>
                  <a:cubicBezTo>
                    <a:pt x="29945" y="78"/>
                    <a:pt x="29964" y="161"/>
                    <a:pt x="29968" y="237"/>
                  </a:cubicBezTo>
                  <a:cubicBezTo>
                    <a:pt x="30408" y="3998"/>
                    <a:pt x="28644" y="7711"/>
                    <a:pt x="27123" y="11027"/>
                  </a:cubicBezTo>
                  <a:cubicBezTo>
                    <a:pt x="25786" y="13947"/>
                    <a:pt x="23531" y="17726"/>
                    <a:pt x="24394" y="21061"/>
                  </a:cubicBezTo>
                  <a:cubicBezTo>
                    <a:pt x="24477" y="21346"/>
                    <a:pt x="24573" y="21631"/>
                    <a:pt x="24694" y="21905"/>
                  </a:cubicBezTo>
                  <a:cubicBezTo>
                    <a:pt x="24801" y="22137"/>
                    <a:pt x="24915" y="22365"/>
                    <a:pt x="25037" y="22581"/>
                  </a:cubicBezTo>
                  <a:cubicBezTo>
                    <a:pt x="24922" y="22558"/>
                    <a:pt x="24805" y="22532"/>
                    <a:pt x="24683" y="22521"/>
                  </a:cubicBezTo>
                  <a:cubicBezTo>
                    <a:pt x="24070" y="22415"/>
                    <a:pt x="23417" y="22355"/>
                    <a:pt x="22724" y="22355"/>
                  </a:cubicBezTo>
                  <a:cubicBezTo>
                    <a:pt x="20725" y="22355"/>
                    <a:pt x="18387" y="22852"/>
                    <a:pt x="15714" y="24181"/>
                  </a:cubicBezTo>
                  <a:cubicBezTo>
                    <a:pt x="9801" y="27119"/>
                    <a:pt x="4772" y="27608"/>
                    <a:pt x="2081" y="27608"/>
                  </a:cubicBezTo>
                  <a:cubicBezTo>
                    <a:pt x="870" y="27608"/>
                    <a:pt x="132" y="27509"/>
                    <a:pt x="0" y="27489"/>
                  </a:cubicBezTo>
                  <a:lnTo>
                    <a:pt x="0" y="27489"/>
                  </a:lnTo>
                  <a:cubicBezTo>
                    <a:pt x="2023" y="28208"/>
                    <a:pt x="3992" y="29269"/>
                    <a:pt x="5749" y="30489"/>
                  </a:cubicBezTo>
                  <a:cubicBezTo>
                    <a:pt x="9235" y="32904"/>
                    <a:pt x="11334" y="37295"/>
                    <a:pt x="15330" y="39074"/>
                  </a:cubicBezTo>
                  <a:cubicBezTo>
                    <a:pt x="16835" y="39746"/>
                    <a:pt x="18429" y="40046"/>
                    <a:pt x="20031" y="40046"/>
                  </a:cubicBezTo>
                  <a:cubicBezTo>
                    <a:pt x="20730" y="40046"/>
                    <a:pt x="21432" y="39989"/>
                    <a:pt x="22128" y="39881"/>
                  </a:cubicBezTo>
                  <a:cubicBezTo>
                    <a:pt x="22142" y="39881"/>
                    <a:pt x="22154" y="39881"/>
                    <a:pt x="22166" y="39881"/>
                  </a:cubicBezTo>
                  <a:cubicBezTo>
                    <a:pt x="22178" y="39881"/>
                    <a:pt x="22190" y="39880"/>
                    <a:pt x="22204" y="39876"/>
                  </a:cubicBezTo>
                  <a:lnTo>
                    <a:pt x="22204" y="39876"/>
                  </a:lnTo>
                  <a:cubicBezTo>
                    <a:pt x="21170" y="41158"/>
                    <a:pt x="20462" y="42743"/>
                    <a:pt x="20565" y="44671"/>
                  </a:cubicBezTo>
                  <a:cubicBezTo>
                    <a:pt x="20896" y="51069"/>
                    <a:pt x="24591" y="56373"/>
                    <a:pt x="24109" y="59373"/>
                  </a:cubicBezTo>
                  <a:cubicBezTo>
                    <a:pt x="24265" y="58392"/>
                    <a:pt x="26059" y="56928"/>
                    <a:pt x="26702" y="56282"/>
                  </a:cubicBezTo>
                  <a:cubicBezTo>
                    <a:pt x="28937" y="54050"/>
                    <a:pt x="31899" y="52838"/>
                    <a:pt x="34252" y="50754"/>
                  </a:cubicBezTo>
                  <a:cubicBezTo>
                    <a:pt x="36043" y="49165"/>
                    <a:pt x="37659" y="46811"/>
                    <a:pt x="38613" y="44256"/>
                  </a:cubicBezTo>
                  <a:cubicBezTo>
                    <a:pt x="43521" y="47416"/>
                    <a:pt x="53620" y="47769"/>
                    <a:pt x="55478" y="50248"/>
                  </a:cubicBezTo>
                  <a:cubicBezTo>
                    <a:pt x="55478" y="50248"/>
                    <a:pt x="58220" y="36721"/>
                    <a:pt x="49658" y="31934"/>
                  </a:cubicBezTo>
                  <a:cubicBezTo>
                    <a:pt x="49631" y="31915"/>
                    <a:pt x="49593" y="31896"/>
                    <a:pt x="49559" y="31877"/>
                  </a:cubicBezTo>
                  <a:cubicBezTo>
                    <a:pt x="52890" y="31539"/>
                    <a:pt x="55939" y="30242"/>
                    <a:pt x="58166" y="27083"/>
                  </a:cubicBezTo>
                  <a:cubicBezTo>
                    <a:pt x="59364" y="25383"/>
                    <a:pt x="59912" y="23349"/>
                    <a:pt x="61063" y="21623"/>
                  </a:cubicBezTo>
                  <a:cubicBezTo>
                    <a:pt x="62144" y="20003"/>
                    <a:pt x="63527" y="18536"/>
                    <a:pt x="64566" y="16939"/>
                  </a:cubicBezTo>
                  <a:lnTo>
                    <a:pt x="64566" y="16939"/>
                  </a:lnTo>
                  <a:cubicBezTo>
                    <a:pt x="64428" y="17147"/>
                    <a:pt x="63824" y="17210"/>
                    <a:pt x="63127" y="17210"/>
                  </a:cubicBezTo>
                  <a:cubicBezTo>
                    <a:pt x="62167" y="17210"/>
                    <a:pt x="61031" y="17090"/>
                    <a:pt x="60702" y="17069"/>
                  </a:cubicBezTo>
                  <a:cubicBezTo>
                    <a:pt x="59433" y="16985"/>
                    <a:pt x="58166" y="16795"/>
                    <a:pt x="56908" y="16601"/>
                  </a:cubicBezTo>
                  <a:cubicBezTo>
                    <a:pt x="54865" y="16286"/>
                    <a:pt x="52794" y="15952"/>
                    <a:pt x="50722" y="15952"/>
                  </a:cubicBezTo>
                  <a:cubicBezTo>
                    <a:pt x="50192" y="15952"/>
                    <a:pt x="49662" y="15973"/>
                    <a:pt x="49133" y="16023"/>
                  </a:cubicBezTo>
                  <a:cubicBezTo>
                    <a:pt x="46837" y="16243"/>
                    <a:pt x="44799" y="17076"/>
                    <a:pt x="43039" y="18342"/>
                  </a:cubicBezTo>
                  <a:cubicBezTo>
                    <a:pt x="43023" y="18357"/>
                    <a:pt x="42997" y="18364"/>
                    <a:pt x="42982" y="18380"/>
                  </a:cubicBezTo>
                  <a:cubicBezTo>
                    <a:pt x="43198" y="16897"/>
                    <a:pt x="43172" y="15418"/>
                    <a:pt x="42640" y="14114"/>
                  </a:cubicBezTo>
                  <a:cubicBezTo>
                    <a:pt x="41750" y="11966"/>
                    <a:pt x="39689" y="10905"/>
                    <a:pt x="37913" y="9601"/>
                  </a:cubicBezTo>
                  <a:cubicBezTo>
                    <a:pt x="36062" y="8244"/>
                    <a:pt x="34305" y="6758"/>
                    <a:pt x="32949" y="4898"/>
                  </a:cubicBezTo>
                  <a:cubicBezTo>
                    <a:pt x="32165" y="3819"/>
                    <a:pt x="30166" y="685"/>
                    <a:pt x="29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362;p61"/>
            <p:cNvSpPr/>
            <p:nvPr/>
          </p:nvSpPr>
          <p:spPr>
            <a:xfrm>
              <a:off x="1664211" y="2319242"/>
              <a:ext cx="27490" cy="25184"/>
            </a:xfrm>
            <a:custGeom>
              <a:avLst/>
              <a:gdLst/>
              <a:ahLst/>
              <a:cxnLst/>
              <a:rect l="l" t="t" r="r" b="b"/>
              <a:pathLst>
                <a:path w="1192" h="1092" extrusionOk="0">
                  <a:moveTo>
                    <a:pt x="1056" y="1"/>
                  </a:moveTo>
                  <a:cubicBezTo>
                    <a:pt x="1037" y="1"/>
                    <a:pt x="1017" y="6"/>
                    <a:pt x="995" y="20"/>
                  </a:cubicBezTo>
                  <a:cubicBezTo>
                    <a:pt x="638" y="237"/>
                    <a:pt x="341" y="647"/>
                    <a:pt x="53" y="947"/>
                  </a:cubicBezTo>
                  <a:cubicBezTo>
                    <a:pt x="1" y="1002"/>
                    <a:pt x="56" y="1091"/>
                    <a:pt x="118" y="1091"/>
                  </a:cubicBezTo>
                  <a:cubicBezTo>
                    <a:pt x="133" y="1091"/>
                    <a:pt x="149" y="1086"/>
                    <a:pt x="163" y="1073"/>
                  </a:cubicBezTo>
                  <a:cubicBezTo>
                    <a:pt x="337" y="925"/>
                    <a:pt x="513" y="772"/>
                    <a:pt x="683" y="621"/>
                  </a:cubicBezTo>
                  <a:cubicBezTo>
                    <a:pt x="839" y="488"/>
                    <a:pt x="1022" y="351"/>
                    <a:pt x="1136" y="179"/>
                  </a:cubicBezTo>
                  <a:cubicBezTo>
                    <a:pt x="1191" y="102"/>
                    <a:pt x="1137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363;p61"/>
            <p:cNvSpPr/>
            <p:nvPr/>
          </p:nvSpPr>
          <p:spPr>
            <a:xfrm>
              <a:off x="1679870" y="2336331"/>
              <a:ext cx="23063" cy="18750"/>
            </a:xfrm>
            <a:custGeom>
              <a:avLst/>
              <a:gdLst/>
              <a:ahLst/>
              <a:cxnLst/>
              <a:rect l="l" t="t" r="r" b="b"/>
              <a:pathLst>
                <a:path w="1000" h="813" extrusionOk="0">
                  <a:moveTo>
                    <a:pt x="885" y="0"/>
                  </a:moveTo>
                  <a:cubicBezTo>
                    <a:pt x="872" y="0"/>
                    <a:pt x="860" y="3"/>
                    <a:pt x="848" y="8"/>
                  </a:cubicBezTo>
                  <a:cubicBezTo>
                    <a:pt x="564" y="154"/>
                    <a:pt x="313" y="450"/>
                    <a:pt x="65" y="652"/>
                  </a:cubicBezTo>
                  <a:cubicBezTo>
                    <a:pt x="0" y="708"/>
                    <a:pt x="45" y="813"/>
                    <a:pt x="113" y="813"/>
                  </a:cubicBezTo>
                  <a:cubicBezTo>
                    <a:pt x="128" y="813"/>
                    <a:pt x="144" y="808"/>
                    <a:pt x="160" y="796"/>
                  </a:cubicBezTo>
                  <a:cubicBezTo>
                    <a:pt x="430" y="602"/>
                    <a:pt x="780" y="393"/>
                    <a:pt x="962" y="108"/>
                  </a:cubicBezTo>
                  <a:cubicBezTo>
                    <a:pt x="1000" y="49"/>
                    <a:pt x="941" y="0"/>
                    <a:pt x="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364;p61"/>
            <p:cNvSpPr/>
            <p:nvPr/>
          </p:nvSpPr>
          <p:spPr>
            <a:xfrm>
              <a:off x="1711005" y="2293643"/>
              <a:ext cx="15152" cy="14714"/>
            </a:xfrm>
            <a:custGeom>
              <a:avLst/>
              <a:gdLst/>
              <a:ahLst/>
              <a:cxnLst/>
              <a:rect l="l" t="t" r="r" b="b"/>
              <a:pathLst>
                <a:path w="657" h="638" extrusionOk="0">
                  <a:moveTo>
                    <a:pt x="523" y="1"/>
                  </a:moveTo>
                  <a:cubicBezTo>
                    <a:pt x="513" y="1"/>
                    <a:pt x="502" y="2"/>
                    <a:pt x="491" y="4"/>
                  </a:cubicBezTo>
                  <a:cubicBezTo>
                    <a:pt x="381" y="27"/>
                    <a:pt x="309" y="153"/>
                    <a:pt x="237" y="236"/>
                  </a:cubicBezTo>
                  <a:cubicBezTo>
                    <a:pt x="160" y="327"/>
                    <a:pt x="77" y="411"/>
                    <a:pt x="31" y="522"/>
                  </a:cubicBezTo>
                  <a:cubicBezTo>
                    <a:pt x="0" y="586"/>
                    <a:pt x="49" y="638"/>
                    <a:pt x="106" y="638"/>
                  </a:cubicBezTo>
                  <a:cubicBezTo>
                    <a:pt x="120" y="638"/>
                    <a:pt x="135" y="634"/>
                    <a:pt x="149" y="628"/>
                  </a:cubicBezTo>
                  <a:cubicBezTo>
                    <a:pt x="256" y="571"/>
                    <a:pt x="339" y="483"/>
                    <a:pt x="426" y="404"/>
                  </a:cubicBezTo>
                  <a:cubicBezTo>
                    <a:pt x="507" y="327"/>
                    <a:pt x="621" y="255"/>
                    <a:pt x="644" y="138"/>
                  </a:cubicBezTo>
                  <a:cubicBezTo>
                    <a:pt x="656" y="58"/>
                    <a:pt x="597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365;p61"/>
            <p:cNvSpPr/>
            <p:nvPr/>
          </p:nvSpPr>
          <p:spPr>
            <a:xfrm>
              <a:off x="1716055" y="2317697"/>
              <a:ext cx="14552" cy="12938"/>
            </a:xfrm>
            <a:custGeom>
              <a:avLst/>
              <a:gdLst/>
              <a:ahLst/>
              <a:cxnLst/>
              <a:rect l="l" t="t" r="r" b="b"/>
              <a:pathLst>
                <a:path w="631" h="561" extrusionOk="0">
                  <a:moveTo>
                    <a:pt x="497" y="1"/>
                  </a:moveTo>
                  <a:cubicBezTo>
                    <a:pt x="488" y="1"/>
                    <a:pt x="479" y="2"/>
                    <a:pt x="470" y="3"/>
                  </a:cubicBezTo>
                  <a:cubicBezTo>
                    <a:pt x="371" y="23"/>
                    <a:pt x="310" y="118"/>
                    <a:pt x="246" y="190"/>
                  </a:cubicBezTo>
                  <a:cubicBezTo>
                    <a:pt x="174" y="265"/>
                    <a:pt x="105" y="342"/>
                    <a:pt x="44" y="425"/>
                  </a:cubicBezTo>
                  <a:cubicBezTo>
                    <a:pt x="1" y="484"/>
                    <a:pt x="43" y="561"/>
                    <a:pt x="103" y="561"/>
                  </a:cubicBezTo>
                  <a:cubicBezTo>
                    <a:pt x="117" y="561"/>
                    <a:pt x="131" y="556"/>
                    <a:pt x="146" y="547"/>
                  </a:cubicBezTo>
                  <a:cubicBezTo>
                    <a:pt x="242" y="486"/>
                    <a:pt x="325" y="418"/>
                    <a:pt x="413" y="349"/>
                  </a:cubicBezTo>
                  <a:cubicBezTo>
                    <a:pt x="493" y="285"/>
                    <a:pt x="580" y="232"/>
                    <a:pt x="611" y="125"/>
                  </a:cubicBezTo>
                  <a:cubicBezTo>
                    <a:pt x="631" y="48"/>
                    <a:pt x="563" y="1"/>
                    <a:pt x="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366;p61"/>
            <p:cNvSpPr/>
            <p:nvPr/>
          </p:nvSpPr>
          <p:spPr>
            <a:xfrm>
              <a:off x="1710267" y="2349869"/>
              <a:ext cx="18957" cy="16236"/>
            </a:xfrm>
            <a:custGeom>
              <a:avLst/>
              <a:gdLst/>
              <a:ahLst/>
              <a:cxnLst/>
              <a:rect l="l" t="t" r="r" b="b"/>
              <a:pathLst>
                <a:path w="822" h="704" extrusionOk="0">
                  <a:moveTo>
                    <a:pt x="691" y="1"/>
                  </a:moveTo>
                  <a:cubicBezTo>
                    <a:pt x="681" y="1"/>
                    <a:pt x="670" y="3"/>
                    <a:pt x="660" y="7"/>
                  </a:cubicBezTo>
                  <a:cubicBezTo>
                    <a:pt x="539" y="60"/>
                    <a:pt x="451" y="167"/>
                    <a:pt x="356" y="262"/>
                  </a:cubicBezTo>
                  <a:cubicBezTo>
                    <a:pt x="249" y="365"/>
                    <a:pt x="146" y="475"/>
                    <a:pt x="44" y="585"/>
                  </a:cubicBezTo>
                  <a:cubicBezTo>
                    <a:pt x="1" y="632"/>
                    <a:pt x="46" y="704"/>
                    <a:pt x="101" y="704"/>
                  </a:cubicBezTo>
                  <a:cubicBezTo>
                    <a:pt x="113" y="704"/>
                    <a:pt x="126" y="700"/>
                    <a:pt x="139" y="692"/>
                  </a:cubicBezTo>
                  <a:cubicBezTo>
                    <a:pt x="257" y="600"/>
                    <a:pt x="379" y="513"/>
                    <a:pt x="497" y="422"/>
                  </a:cubicBezTo>
                  <a:cubicBezTo>
                    <a:pt x="599" y="339"/>
                    <a:pt x="717" y="266"/>
                    <a:pt x="785" y="151"/>
                  </a:cubicBezTo>
                  <a:cubicBezTo>
                    <a:pt x="821" y="89"/>
                    <a:pt x="760" y="1"/>
                    <a:pt x="6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367;p61"/>
            <p:cNvSpPr/>
            <p:nvPr/>
          </p:nvSpPr>
          <p:spPr>
            <a:xfrm>
              <a:off x="1744145" y="2287900"/>
              <a:ext cx="17043" cy="14183"/>
            </a:xfrm>
            <a:custGeom>
              <a:avLst/>
              <a:gdLst/>
              <a:ahLst/>
              <a:cxnLst/>
              <a:rect l="l" t="t" r="r" b="b"/>
              <a:pathLst>
                <a:path w="739" h="615" extrusionOk="0">
                  <a:moveTo>
                    <a:pt x="465" y="1"/>
                  </a:moveTo>
                  <a:cubicBezTo>
                    <a:pt x="288" y="1"/>
                    <a:pt x="93" y="421"/>
                    <a:pt x="28" y="520"/>
                  </a:cubicBezTo>
                  <a:cubicBezTo>
                    <a:pt x="0" y="562"/>
                    <a:pt x="45" y="614"/>
                    <a:pt x="90" y="614"/>
                  </a:cubicBezTo>
                  <a:cubicBezTo>
                    <a:pt x="101" y="614"/>
                    <a:pt x="113" y="611"/>
                    <a:pt x="123" y="603"/>
                  </a:cubicBezTo>
                  <a:cubicBezTo>
                    <a:pt x="221" y="520"/>
                    <a:pt x="739" y="204"/>
                    <a:pt x="544" y="33"/>
                  </a:cubicBezTo>
                  <a:cubicBezTo>
                    <a:pt x="519" y="11"/>
                    <a:pt x="492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368;p61"/>
            <p:cNvSpPr/>
            <p:nvPr/>
          </p:nvSpPr>
          <p:spPr>
            <a:xfrm>
              <a:off x="1755746" y="2302245"/>
              <a:ext cx="18381" cy="17850"/>
            </a:xfrm>
            <a:custGeom>
              <a:avLst/>
              <a:gdLst/>
              <a:ahLst/>
              <a:cxnLst/>
              <a:rect l="l" t="t" r="r" b="b"/>
              <a:pathLst>
                <a:path w="797" h="774" extrusionOk="0">
                  <a:moveTo>
                    <a:pt x="680" y="0"/>
                  </a:moveTo>
                  <a:cubicBezTo>
                    <a:pt x="654" y="0"/>
                    <a:pt x="627" y="9"/>
                    <a:pt x="608" y="27"/>
                  </a:cubicBezTo>
                  <a:cubicBezTo>
                    <a:pt x="406" y="214"/>
                    <a:pt x="269" y="453"/>
                    <a:pt x="60" y="635"/>
                  </a:cubicBezTo>
                  <a:cubicBezTo>
                    <a:pt x="1" y="689"/>
                    <a:pt x="37" y="773"/>
                    <a:pt x="101" y="773"/>
                  </a:cubicBezTo>
                  <a:cubicBezTo>
                    <a:pt x="114" y="773"/>
                    <a:pt x="129" y="770"/>
                    <a:pt x="144" y="761"/>
                  </a:cubicBezTo>
                  <a:cubicBezTo>
                    <a:pt x="418" y="612"/>
                    <a:pt x="680" y="419"/>
                    <a:pt x="775" y="110"/>
                  </a:cubicBezTo>
                  <a:cubicBezTo>
                    <a:pt x="796" y="40"/>
                    <a:pt x="738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369;p61"/>
            <p:cNvSpPr/>
            <p:nvPr/>
          </p:nvSpPr>
          <p:spPr>
            <a:xfrm>
              <a:off x="1779200" y="2256212"/>
              <a:ext cx="21610" cy="14483"/>
            </a:xfrm>
            <a:custGeom>
              <a:avLst/>
              <a:gdLst/>
              <a:ahLst/>
              <a:cxnLst/>
              <a:rect l="l" t="t" r="r" b="b"/>
              <a:pathLst>
                <a:path w="937" h="628" extrusionOk="0">
                  <a:moveTo>
                    <a:pt x="763" y="1"/>
                  </a:moveTo>
                  <a:cubicBezTo>
                    <a:pt x="753" y="1"/>
                    <a:pt x="742" y="2"/>
                    <a:pt x="731" y="4"/>
                  </a:cubicBezTo>
                  <a:cubicBezTo>
                    <a:pt x="595" y="38"/>
                    <a:pt x="480" y="134"/>
                    <a:pt x="370" y="213"/>
                  </a:cubicBezTo>
                  <a:cubicBezTo>
                    <a:pt x="264" y="297"/>
                    <a:pt x="142" y="369"/>
                    <a:pt x="59" y="471"/>
                  </a:cubicBezTo>
                  <a:cubicBezTo>
                    <a:pt x="1" y="540"/>
                    <a:pt x="53" y="627"/>
                    <a:pt x="131" y="627"/>
                  </a:cubicBezTo>
                  <a:cubicBezTo>
                    <a:pt x="139" y="627"/>
                    <a:pt x="148" y="626"/>
                    <a:pt x="157" y="624"/>
                  </a:cubicBezTo>
                  <a:cubicBezTo>
                    <a:pt x="287" y="590"/>
                    <a:pt x="408" y="510"/>
                    <a:pt x="526" y="445"/>
                  </a:cubicBezTo>
                  <a:cubicBezTo>
                    <a:pt x="647" y="380"/>
                    <a:pt x="781" y="320"/>
                    <a:pt x="865" y="209"/>
                  </a:cubicBezTo>
                  <a:cubicBezTo>
                    <a:pt x="937" y="116"/>
                    <a:pt x="868" y="1"/>
                    <a:pt x="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370;p61"/>
            <p:cNvSpPr/>
            <p:nvPr/>
          </p:nvSpPr>
          <p:spPr>
            <a:xfrm>
              <a:off x="1790524" y="2274109"/>
              <a:ext cx="17297" cy="10655"/>
            </a:xfrm>
            <a:custGeom>
              <a:avLst/>
              <a:gdLst/>
              <a:ahLst/>
              <a:cxnLst/>
              <a:rect l="l" t="t" r="r" b="b"/>
              <a:pathLst>
                <a:path w="750" h="462" extrusionOk="0">
                  <a:moveTo>
                    <a:pt x="606" y="1"/>
                  </a:moveTo>
                  <a:cubicBezTo>
                    <a:pt x="400" y="1"/>
                    <a:pt x="182" y="199"/>
                    <a:pt x="51" y="334"/>
                  </a:cubicBezTo>
                  <a:cubicBezTo>
                    <a:pt x="1" y="384"/>
                    <a:pt x="52" y="461"/>
                    <a:pt x="110" y="461"/>
                  </a:cubicBezTo>
                  <a:cubicBezTo>
                    <a:pt x="123" y="461"/>
                    <a:pt x="136" y="457"/>
                    <a:pt x="149" y="448"/>
                  </a:cubicBezTo>
                  <a:cubicBezTo>
                    <a:pt x="240" y="380"/>
                    <a:pt x="335" y="323"/>
                    <a:pt x="442" y="281"/>
                  </a:cubicBezTo>
                  <a:cubicBezTo>
                    <a:pt x="533" y="243"/>
                    <a:pt x="625" y="225"/>
                    <a:pt x="697" y="156"/>
                  </a:cubicBezTo>
                  <a:cubicBezTo>
                    <a:pt x="750" y="111"/>
                    <a:pt x="712" y="11"/>
                    <a:pt x="647" y="4"/>
                  </a:cubicBezTo>
                  <a:cubicBezTo>
                    <a:pt x="634" y="2"/>
                    <a:pt x="620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371;p61"/>
            <p:cNvSpPr/>
            <p:nvPr/>
          </p:nvSpPr>
          <p:spPr>
            <a:xfrm>
              <a:off x="1698620" y="2381465"/>
              <a:ext cx="25622" cy="33579"/>
            </a:xfrm>
            <a:custGeom>
              <a:avLst/>
              <a:gdLst/>
              <a:ahLst/>
              <a:cxnLst/>
              <a:rect l="l" t="t" r="r" b="b"/>
              <a:pathLst>
                <a:path w="1111" h="1456" extrusionOk="0">
                  <a:moveTo>
                    <a:pt x="973" y="1"/>
                  </a:moveTo>
                  <a:cubicBezTo>
                    <a:pt x="948" y="1"/>
                    <a:pt x="922" y="12"/>
                    <a:pt x="902" y="41"/>
                  </a:cubicBezTo>
                  <a:cubicBezTo>
                    <a:pt x="628" y="447"/>
                    <a:pt x="351" y="854"/>
                    <a:pt x="66" y="1253"/>
                  </a:cubicBezTo>
                  <a:cubicBezTo>
                    <a:pt x="1" y="1347"/>
                    <a:pt x="75" y="1455"/>
                    <a:pt x="162" y="1455"/>
                  </a:cubicBezTo>
                  <a:cubicBezTo>
                    <a:pt x="191" y="1455"/>
                    <a:pt x="222" y="1443"/>
                    <a:pt x="249" y="1413"/>
                  </a:cubicBezTo>
                  <a:cubicBezTo>
                    <a:pt x="598" y="1044"/>
                    <a:pt x="879" y="626"/>
                    <a:pt x="1077" y="158"/>
                  </a:cubicBezTo>
                  <a:cubicBezTo>
                    <a:pt x="1111" y="83"/>
                    <a:pt x="1042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372;p61"/>
            <p:cNvSpPr/>
            <p:nvPr/>
          </p:nvSpPr>
          <p:spPr>
            <a:xfrm>
              <a:off x="1673874" y="2384232"/>
              <a:ext cx="17020" cy="20503"/>
            </a:xfrm>
            <a:custGeom>
              <a:avLst/>
              <a:gdLst/>
              <a:ahLst/>
              <a:cxnLst/>
              <a:rect l="l" t="t" r="r" b="b"/>
              <a:pathLst>
                <a:path w="738" h="889" extrusionOk="0">
                  <a:moveTo>
                    <a:pt x="586" y="0"/>
                  </a:moveTo>
                  <a:cubicBezTo>
                    <a:pt x="558" y="0"/>
                    <a:pt x="530" y="11"/>
                    <a:pt x="508" y="38"/>
                  </a:cubicBezTo>
                  <a:cubicBezTo>
                    <a:pt x="325" y="258"/>
                    <a:pt x="90" y="498"/>
                    <a:pt x="18" y="783"/>
                  </a:cubicBezTo>
                  <a:cubicBezTo>
                    <a:pt x="1" y="842"/>
                    <a:pt x="52" y="888"/>
                    <a:pt x="106" y="888"/>
                  </a:cubicBezTo>
                  <a:cubicBezTo>
                    <a:pt x="123" y="888"/>
                    <a:pt x="140" y="884"/>
                    <a:pt x="155" y="874"/>
                  </a:cubicBezTo>
                  <a:cubicBezTo>
                    <a:pt x="398" y="711"/>
                    <a:pt x="543" y="403"/>
                    <a:pt x="690" y="160"/>
                  </a:cubicBezTo>
                  <a:cubicBezTo>
                    <a:pt x="738" y="82"/>
                    <a:pt x="662" y="0"/>
                    <a:pt x="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373;p61"/>
            <p:cNvSpPr/>
            <p:nvPr/>
          </p:nvSpPr>
          <p:spPr>
            <a:xfrm>
              <a:off x="1644746" y="2378974"/>
              <a:ext cx="14852" cy="16997"/>
            </a:xfrm>
            <a:custGeom>
              <a:avLst/>
              <a:gdLst/>
              <a:ahLst/>
              <a:cxnLst/>
              <a:rect l="l" t="t" r="r" b="b"/>
              <a:pathLst>
                <a:path w="644" h="737" extrusionOk="0">
                  <a:moveTo>
                    <a:pt x="522" y="0"/>
                  </a:moveTo>
                  <a:cubicBezTo>
                    <a:pt x="504" y="0"/>
                    <a:pt x="486" y="5"/>
                    <a:pt x="471" y="15"/>
                  </a:cubicBezTo>
                  <a:cubicBezTo>
                    <a:pt x="368" y="88"/>
                    <a:pt x="288" y="171"/>
                    <a:pt x="201" y="266"/>
                  </a:cubicBezTo>
                  <a:cubicBezTo>
                    <a:pt x="163" y="308"/>
                    <a:pt x="121" y="354"/>
                    <a:pt x="87" y="400"/>
                  </a:cubicBezTo>
                  <a:cubicBezTo>
                    <a:pt x="56" y="441"/>
                    <a:pt x="49" y="479"/>
                    <a:pt x="49" y="521"/>
                  </a:cubicBezTo>
                  <a:cubicBezTo>
                    <a:pt x="45" y="532"/>
                    <a:pt x="37" y="544"/>
                    <a:pt x="34" y="555"/>
                  </a:cubicBezTo>
                  <a:cubicBezTo>
                    <a:pt x="1" y="635"/>
                    <a:pt x="63" y="737"/>
                    <a:pt x="144" y="737"/>
                  </a:cubicBezTo>
                  <a:cubicBezTo>
                    <a:pt x="166" y="737"/>
                    <a:pt x="189" y="729"/>
                    <a:pt x="212" y="711"/>
                  </a:cubicBezTo>
                  <a:cubicBezTo>
                    <a:pt x="232" y="696"/>
                    <a:pt x="239" y="688"/>
                    <a:pt x="243" y="684"/>
                  </a:cubicBezTo>
                  <a:cubicBezTo>
                    <a:pt x="243" y="684"/>
                    <a:pt x="246" y="684"/>
                    <a:pt x="246" y="681"/>
                  </a:cubicBezTo>
                  <a:cubicBezTo>
                    <a:pt x="281" y="665"/>
                    <a:pt x="315" y="658"/>
                    <a:pt x="346" y="628"/>
                  </a:cubicBezTo>
                  <a:cubicBezTo>
                    <a:pt x="387" y="582"/>
                    <a:pt x="421" y="514"/>
                    <a:pt x="455" y="460"/>
                  </a:cubicBezTo>
                  <a:cubicBezTo>
                    <a:pt x="524" y="349"/>
                    <a:pt x="585" y="244"/>
                    <a:pt x="623" y="118"/>
                  </a:cubicBezTo>
                  <a:cubicBezTo>
                    <a:pt x="643" y="54"/>
                    <a:pt x="582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374;p61"/>
            <p:cNvSpPr/>
            <p:nvPr/>
          </p:nvSpPr>
          <p:spPr>
            <a:xfrm>
              <a:off x="1623667" y="2359601"/>
              <a:ext cx="11900" cy="15936"/>
            </a:xfrm>
            <a:custGeom>
              <a:avLst/>
              <a:gdLst/>
              <a:ahLst/>
              <a:cxnLst/>
              <a:rect l="l" t="t" r="r" b="b"/>
              <a:pathLst>
                <a:path w="516" h="691" extrusionOk="0">
                  <a:moveTo>
                    <a:pt x="388" y="0"/>
                  </a:moveTo>
                  <a:cubicBezTo>
                    <a:pt x="363" y="0"/>
                    <a:pt x="338" y="11"/>
                    <a:pt x="316" y="38"/>
                  </a:cubicBezTo>
                  <a:cubicBezTo>
                    <a:pt x="251" y="122"/>
                    <a:pt x="195" y="205"/>
                    <a:pt x="137" y="292"/>
                  </a:cubicBezTo>
                  <a:cubicBezTo>
                    <a:pt x="84" y="376"/>
                    <a:pt x="0" y="464"/>
                    <a:pt x="16" y="570"/>
                  </a:cubicBezTo>
                  <a:cubicBezTo>
                    <a:pt x="26" y="629"/>
                    <a:pt x="75" y="690"/>
                    <a:pt x="136" y="690"/>
                  </a:cubicBezTo>
                  <a:cubicBezTo>
                    <a:pt x="150" y="690"/>
                    <a:pt x="165" y="687"/>
                    <a:pt x="179" y="680"/>
                  </a:cubicBezTo>
                  <a:cubicBezTo>
                    <a:pt x="286" y="635"/>
                    <a:pt x="313" y="547"/>
                    <a:pt x="362" y="445"/>
                  </a:cubicBezTo>
                  <a:cubicBezTo>
                    <a:pt x="407" y="350"/>
                    <a:pt x="449" y="254"/>
                    <a:pt x="488" y="156"/>
                  </a:cubicBezTo>
                  <a:cubicBezTo>
                    <a:pt x="515" y="81"/>
                    <a:pt x="454" y="0"/>
                    <a:pt x="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375;p61"/>
            <p:cNvSpPr/>
            <p:nvPr/>
          </p:nvSpPr>
          <p:spPr>
            <a:xfrm>
              <a:off x="1647283" y="2352752"/>
              <a:ext cx="16397" cy="19119"/>
            </a:xfrm>
            <a:custGeom>
              <a:avLst/>
              <a:gdLst/>
              <a:ahLst/>
              <a:cxnLst/>
              <a:rect l="l" t="t" r="r" b="b"/>
              <a:pathLst>
                <a:path w="711" h="829" extrusionOk="0">
                  <a:moveTo>
                    <a:pt x="589" y="0"/>
                  </a:moveTo>
                  <a:cubicBezTo>
                    <a:pt x="564" y="0"/>
                    <a:pt x="539" y="6"/>
                    <a:pt x="517" y="19"/>
                  </a:cubicBezTo>
                  <a:cubicBezTo>
                    <a:pt x="403" y="84"/>
                    <a:pt x="334" y="236"/>
                    <a:pt x="273" y="346"/>
                  </a:cubicBezTo>
                  <a:cubicBezTo>
                    <a:pt x="205" y="472"/>
                    <a:pt x="87" y="567"/>
                    <a:pt x="30" y="696"/>
                  </a:cubicBezTo>
                  <a:cubicBezTo>
                    <a:pt x="1" y="751"/>
                    <a:pt x="44" y="829"/>
                    <a:pt x="104" y="829"/>
                  </a:cubicBezTo>
                  <a:cubicBezTo>
                    <a:pt x="114" y="829"/>
                    <a:pt x="125" y="826"/>
                    <a:pt x="136" y="821"/>
                  </a:cubicBezTo>
                  <a:cubicBezTo>
                    <a:pt x="277" y="756"/>
                    <a:pt x="380" y="624"/>
                    <a:pt x="487" y="517"/>
                  </a:cubicBezTo>
                  <a:cubicBezTo>
                    <a:pt x="592" y="407"/>
                    <a:pt x="710" y="277"/>
                    <a:pt x="710" y="114"/>
                  </a:cubicBezTo>
                  <a:cubicBezTo>
                    <a:pt x="710" y="41"/>
                    <a:pt x="651" y="0"/>
                    <a:pt x="5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376;p61"/>
            <p:cNvSpPr/>
            <p:nvPr/>
          </p:nvSpPr>
          <p:spPr>
            <a:xfrm>
              <a:off x="1658883" y="2427267"/>
              <a:ext cx="15844" cy="29889"/>
            </a:xfrm>
            <a:custGeom>
              <a:avLst/>
              <a:gdLst/>
              <a:ahLst/>
              <a:cxnLst/>
              <a:rect l="l" t="t" r="r" b="b"/>
              <a:pathLst>
                <a:path w="687" h="1296" extrusionOk="0">
                  <a:moveTo>
                    <a:pt x="559" y="0"/>
                  </a:moveTo>
                  <a:cubicBezTo>
                    <a:pt x="525" y="0"/>
                    <a:pt x="490" y="21"/>
                    <a:pt x="474" y="66"/>
                  </a:cubicBezTo>
                  <a:cubicBezTo>
                    <a:pt x="412" y="248"/>
                    <a:pt x="367" y="434"/>
                    <a:pt x="287" y="610"/>
                  </a:cubicBezTo>
                  <a:cubicBezTo>
                    <a:pt x="253" y="685"/>
                    <a:pt x="215" y="757"/>
                    <a:pt x="173" y="830"/>
                  </a:cubicBezTo>
                  <a:cubicBezTo>
                    <a:pt x="116" y="924"/>
                    <a:pt x="82" y="1005"/>
                    <a:pt x="37" y="1103"/>
                  </a:cubicBezTo>
                  <a:cubicBezTo>
                    <a:pt x="1" y="1187"/>
                    <a:pt x="72" y="1295"/>
                    <a:pt x="155" y="1295"/>
                  </a:cubicBezTo>
                  <a:cubicBezTo>
                    <a:pt x="179" y="1295"/>
                    <a:pt x="203" y="1287"/>
                    <a:pt x="226" y="1267"/>
                  </a:cubicBezTo>
                  <a:cubicBezTo>
                    <a:pt x="303" y="1198"/>
                    <a:pt x="379" y="1145"/>
                    <a:pt x="432" y="1054"/>
                  </a:cubicBezTo>
                  <a:cubicBezTo>
                    <a:pt x="489" y="955"/>
                    <a:pt x="535" y="845"/>
                    <a:pt x="572" y="738"/>
                  </a:cubicBezTo>
                  <a:cubicBezTo>
                    <a:pt x="641" y="529"/>
                    <a:pt x="686" y="298"/>
                    <a:pt x="645" y="80"/>
                  </a:cubicBezTo>
                  <a:cubicBezTo>
                    <a:pt x="637" y="28"/>
                    <a:pt x="599" y="0"/>
                    <a:pt x="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377;p61"/>
            <p:cNvSpPr/>
            <p:nvPr/>
          </p:nvSpPr>
          <p:spPr>
            <a:xfrm>
              <a:off x="1622329" y="2430380"/>
              <a:ext cx="13538" cy="25323"/>
            </a:xfrm>
            <a:custGeom>
              <a:avLst/>
              <a:gdLst/>
              <a:ahLst/>
              <a:cxnLst/>
              <a:rect l="l" t="t" r="r" b="b"/>
              <a:pathLst>
                <a:path w="587" h="1098" extrusionOk="0">
                  <a:moveTo>
                    <a:pt x="491" y="0"/>
                  </a:moveTo>
                  <a:cubicBezTo>
                    <a:pt x="454" y="0"/>
                    <a:pt x="416" y="22"/>
                    <a:pt x="401" y="68"/>
                  </a:cubicBezTo>
                  <a:cubicBezTo>
                    <a:pt x="344" y="231"/>
                    <a:pt x="276" y="387"/>
                    <a:pt x="204" y="543"/>
                  </a:cubicBezTo>
                  <a:cubicBezTo>
                    <a:pt x="146" y="675"/>
                    <a:pt x="28" y="820"/>
                    <a:pt x="9" y="965"/>
                  </a:cubicBezTo>
                  <a:cubicBezTo>
                    <a:pt x="1" y="1032"/>
                    <a:pt x="55" y="1098"/>
                    <a:pt x="117" y="1098"/>
                  </a:cubicBezTo>
                  <a:cubicBezTo>
                    <a:pt x="135" y="1098"/>
                    <a:pt x="154" y="1092"/>
                    <a:pt x="173" y="1079"/>
                  </a:cubicBezTo>
                  <a:cubicBezTo>
                    <a:pt x="309" y="980"/>
                    <a:pt x="374" y="778"/>
                    <a:pt x="435" y="630"/>
                  </a:cubicBezTo>
                  <a:cubicBezTo>
                    <a:pt x="504" y="463"/>
                    <a:pt x="546" y="284"/>
                    <a:pt x="576" y="105"/>
                  </a:cubicBezTo>
                  <a:cubicBezTo>
                    <a:pt x="587" y="38"/>
                    <a:pt x="540" y="0"/>
                    <a:pt x="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378;p61"/>
            <p:cNvSpPr/>
            <p:nvPr/>
          </p:nvSpPr>
          <p:spPr>
            <a:xfrm>
              <a:off x="1638842" y="2470555"/>
              <a:ext cx="14137" cy="29751"/>
            </a:xfrm>
            <a:custGeom>
              <a:avLst/>
              <a:gdLst/>
              <a:ahLst/>
              <a:cxnLst/>
              <a:rect l="l" t="t" r="r" b="b"/>
              <a:pathLst>
                <a:path w="613" h="1290" extrusionOk="0">
                  <a:moveTo>
                    <a:pt x="482" y="0"/>
                  </a:moveTo>
                  <a:cubicBezTo>
                    <a:pt x="449" y="0"/>
                    <a:pt x="416" y="16"/>
                    <a:pt x="404" y="47"/>
                  </a:cubicBezTo>
                  <a:cubicBezTo>
                    <a:pt x="332" y="234"/>
                    <a:pt x="286" y="428"/>
                    <a:pt x="218" y="614"/>
                  </a:cubicBezTo>
                  <a:cubicBezTo>
                    <a:pt x="153" y="786"/>
                    <a:pt x="0" y="964"/>
                    <a:pt x="12" y="1151"/>
                  </a:cubicBezTo>
                  <a:cubicBezTo>
                    <a:pt x="15" y="1239"/>
                    <a:pt x="85" y="1289"/>
                    <a:pt x="162" y="1289"/>
                  </a:cubicBezTo>
                  <a:cubicBezTo>
                    <a:pt x="191" y="1289"/>
                    <a:pt x="220" y="1283"/>
                    <a:pt x="248" y="1268"/>
                  </a:cubicBezTo>
                  <a:cubicBezTo>
                    <a:pt x="426" y="1173"/>
                    <a:pt x="483" y="877"/>
                    <a:pt x="537" y="694"/>
                  </a:cubicBezTo>
                  <a:cubicBezTo>
                    <a:pt x="593" y="485"/>
                    <a:pt x="613" y="272"/>
                    <a:pt x="571" y="59"/>
                  </a:cubicBezTo>
                  <a:cubicBezTo>
                    <a:pt x="560" y="21"/>
                    <a:pt x="521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379;p61"/>
            <p:cNvSpPr/>
            <p:nvPr/>
          </p:nvSpPr>
          <p:spPr>
            <a:xfrm>
              <a:off x="1686904" y="2445048"/>
              <a:ext cx="15936" cy="23962"/>
            </a:xfrm>
            <a:custGeom>
              <a:avLst/>
              <a:gdLst/>
              <a:ahLst/>
              <a:cxnLst/>
              <a:rect l="l" t="t" r="r" b="b"/>
              <a:pathLst>
                <a:path w="691" h="1039" extrusionOk="0">
                  <a:moveTo>
                    <a:pt x="594" y="0"/>
                  </a:moveTo>
                  <a:cubicBezTo>
                    <a:pt x="570" y="0"/>
                    <a:pt x="546" y="10"/>
                    <a:pt x="529" y="32"/>
                  </a:cubicBezTo>
                  <a:cubicBezTo>
                    <a:pt x="422" y="173"/>
                    <a:pt x="343" y="332"/>
                    <a:pt x="247" y="481"/>
                  </a:cubicBezTo>
                  <a:cubicBezTo>
                    <a:pt x="152" y="621"/>
                    <a:pt x="23" y="762"/>
                    <a:pt x="4" y="937"/>
                  </a:cubicBezTo>
                  <a:cubicBezTo>
                    <a:pt x="1" y="997"/>
                    <a:pt x="38" y="1039"/>
                    <a:pt x="90" y="1039"/>
                  </a:cubicBezTo>
                  <a:cubicBezTo>
                    <a:pt x="98" y="1039"/>
                    <a:pt x="106" y="1038"/>
                    <a:pt x="114" y="1036"/>
                  </a:cubicBezTo>
                  <a:cubicBezTo>
                    <a:pt x="308" y="994"/>
                    <a:pt x="434" y="804"/>
                    <a:pt x="521" y="644"/>
                  </a:cubicBezTo>
                  <a:cubicBezTo>
                    <a:pt x="616" y="469"/>
                    <a:pt x="688" y="290"/>
                    <a:pt x="688" y="90"/>
                  </a:cubicBezTo>
                  <a:cubicBezTo>
                    <a:pt x="691" y="37"/>
                    <a:pt x="642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380;p61"/>
            <p:cNvSpPr/>
            <p:nvPr/>
          </p:nvSpPr>
          <p:spPr>
            <a:xfrm>
              <a:off x="1666932" y="2497169"/>
              <a:ext cx="14921" cy="23847"/>
            </a:xfrm>
            <a:custGeom>
              <a:avLst/>
              <a:gdLst/>
              <a:ahLst/>
              <a:cxnLst/>
              <a:rect l="l" t="t" r="r" b="b"/>
              <a:pathLst>
                <a:path w="647" h="1034" extrusionOk="0">
                  <a:moveTo>
                    <a:pt x="538" y="1"/>
                  </a:moveTo>
                  <a:cubicBezTo>
                    <a:pt x="510" y="1"/>
                    <a:pt x="483" y="16"/>
                    <a:pt x="467" y="53"/>
                  </a:cubicBezTo>
                  <a:cubicBezTo>
                    <a:pt x="356" y="293"/>
                    <a:pt x="231" y="529"/>
                    <a:pt x="91" y="749"/>
                  </a:cubicBezTo>
                  <a:cubicBezTo>
                    <a:pt x="1" y="896"/>
                    <a:pt x="150" y="1033"/>
                    <a:pt x="286" y="1033"/>
                  </a:cubicBezTo>
                  <a:cubicBezTo>
                    <a:pt x="351" y="1033"/>
                    <a:pt x="413" y="1002"/>
                    <a:pt x="444" y="924"/>
                  </a:cubicBezTo>
                  <a:cubicBezTo>
                    <a:pt x="551" y="658"/>
                    <a:pt x="616" y="403"/>
                    <a:pt x="642" y="118"/>
                  </a:cubicBezTo>
                  <a:cubicBezTo>
                    <a:pt x="647" y="54"/>
                    <a:pt x="590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381;p61"/>
            <p:cNvSpPr/>
            <p:nvPr/>
          </p:nvSpPr>
          <p:spPr>
            <a:xfrm>
              <a:off x="1640618" y="2528696"/>
              <a:ext cx="9479" cy="28920"/>
            </a:xfrm>
            <a:custGeom>
              <a:avLst/>
              <a:gdLst/>
              <a:ahLst/>
              <a:cxnLst/>
              <a:rect l="l" t="t" r="r" b="b"/>
              <a:pathLst>
                <a:path w="411" h="1254" extrusionOk="0">
                  <a:moveTo>
                    <a:pt x="236" y="1"/>
                  </a:moveTo>
                  <a:cubicBezTo>
                    <a:pt x="192" y="1"/>
                    <a:pt x="148" y="27"/>
                    <a:pt x="141" y="78"/>
                  </a:cubicBezTo>
                  <a:cubicBezTo>
                    <a:pt x="114" y="272"/>
                    <a:pt x="99" y="469"/>
                    <a:pt x="76" y="664"/>
                  </a:cubicBezTo>
                  <a:cubicBezTo>
                    <a:pt x="57" y="842"/>
                    <a:pt x="0" y="1017"/>
                    <a:pt x="79" y="1185"/>
                  </a:cubicBezTo>
                  <a:cubicBezTo>
                    <a:pt x="100" y="1230"/>
                    <a:pt x="136" y="1254"/>
                    <a:pt x="174" y="1254"/>
                  </a:cubicBezTo>
                  <a:cubicBezTo>
                    <a:pt x="200" y="1254"/>
                    <a:pt x="227" y="1243"/>
                    <a:pt x="251" y="1222"/>
                  </a:cubicBezTo>
                  <a:cubicBezTo>
                    <a:pt x="402" y="1081"/>
                    <a:pt x="399" y="883"/>
                    <a:pt x="402" y="690"/>
                  </a:cubicBezTo>
                  <a:cubicBezTo>
                    <a:pt x="411" y="477"/>
                    <a:pt x="391" y="268"/>
                    <a:pt x="330" y="67"/>
                  </a:cubicBezTo>
                  <a:cubicBezTo>
                    <a:pt x="318" y="23"/>
                    <a:pt x="277" y="1"/>
                    <a:pt x="2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382;p61"/>
            <p:cNvSpPr/>
            <p:nvPr/>
          </p:nvSpPr>
          <p:spPr>
            <a:xfrm>
              <a:off x="1657523" y="2554410"/>
              <a:ext cx="10793" cy="28851"/>
            </a:xfrm>
            <a:custGeom>
              <a:avLst/>
              <a:gdLst/>
              <a:ahLst/>
              <a:cxnLst/>
              <a:rect l="l" t="t" r="r" b="b"/>
              <a:pathLst>
                <a:path w="468" h="1251" extrusionOk="0">
                  <a:moveTo>
                    <a:pt x="203" y="0"/>
                  </a:moveTo>
                  <a:cubicBezTo>
                    <a:pt x="158" y="0"/>
                    <a:pt x="112" y="29"/>
                    <a:pt x="103" y="77"/>
                  </a:cubicBezTo>
                  <a:cubicBezTo>
                    <a:pt x="65" y="275"/>
                    <a:pt x="92" y="480"/>
                    <a:pt x="73" y="677"/>
                  </a:cubicBezTo>
                  <a:cubicBezTo>
                    <a:pt x="57" y="845"/>
                    <a:pt x="1" y="1058"/>
                    <a:pt x="118" y="1195"/>
                  </a:cubicBezTo>
                  <a:cubicBezTo>
                    <a:pt x="148" y="1229"/>
                    <a:pt x="185" y="1250"/>
                    <a:pt x="224" y="1250"/>
                  </a:cubicBezTo>
                  <a:cubicBezTo>
                    <a:pt x="245" y="1250"/>
                    <a:pt x="267" y="1243"/>
                    <a:pt x="289" y="1228"/>
                  </a:cubicBezTo>
                  <a:cubicBezTo>
                    <a:pt x="468" y="1114"/>
                    <a:pt x="449" y="860"/>
                    <a:pt x="434" y="674"/>
                  </a:cubicBezTo>
                  <a:cubicBezTo>
                    <a:pt x="415" y="465"/>
                    <a:pt x="388" y="225"/>
                    <a:pt x="282" y="42"/>
                  </a:cubicBezTo>
                  <a:cubicBezTo>
                    <a:pt x="263" y="13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383;p61"/>
            <p:cNvSpPr/>
            <p:nvPr/>
          </p:nvSpPr>
          <p:spPr>
            <a:xfrm>
              <a:off x="1679962" y="2529987"/>
              <a:ext cx="15313" cy="30189"/>
            </a:xfrm>
            <a:custGeom>
              <a:avLst/>
              <a:gdLst/>
              <a:ahLst/>
              <a:cxnLst/>
              <a:rect l="l" t="t" r="r" b="b"/>
              <a:pathLst>
                <a:path w="664" h="1309" extrusionOk="0">
                  <a:moveTo>
                    <a:pt x="558" y="0"/>
                  </a:moveTo>
                  <a:cubicBezTo>
                    <a:pt x="527" y="0"/>
                    <a:pt x="496" y="15"/>
                    <a:pt x="479" y="48"/>
                  </a:cubicBezTo>
                  <a:cubicBezTo>
                    <a:pt x="384" y="239"/>
                    <a:pt x="282" y="425"/>
                    <a:pt x="198" y="622"/>
                  </a:cubicBezTo>
                  <a:cubicBezTo>
                    <a:pt x="126" y="794"/>
                    <a:pt x="0" y="983"/>
                    <a:pt x="9" y="1174"/>
                  </a:cubicBezTo>
                  <a:cubicBezTo>
                    <a:pt x="13" y="1259"/>
                    <a:pt x="83" y="1309"/>
                    <a:pt x="155" y="1309"/>
                  </a:cubicBezTo>
                  <a:cubicBezTo>
                    <a:pt x="195" y="1309"/>
                    <a:pt x="236" y="1293"/>
                    <a:pt x="267" y="1261"/>
                  </a:cubicBezTo>
                  <a:cubicBezTo>
                    <a:pt x="396" y="1129"/>
                    <a:pt x="426" y="896"/>
                    <a:pt x="484" y="722"/>
                  </a:cubicBezTo>
                  <a:cubicBezTo>
                    <a:pt x="548" y="520"/>
                    <a:pt x="593" y="311"/>
                    <a:pt x="647" y="106"/>
                  </a:cubicBezTo>
                  <a:cubicBezTo>
                    <a:pt x="664" y="43"/>
                    <a:pt x="611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384;p61"/>
            <p:cNvSpPr/>
            <p:nvPr/>
          </p:nvSpPr>
          <p:spPr>
            <a:xfrm>
              <a:off x="1692670" y="2549498"/>
              <a:ext cx="14944" cy="31342"/>
            </a:xfrm>
            <a:custGeom>
              <a:avLst/>
              <a:gdLst/>
              <a:ahLst/>
              <a:cxnLst/>
              <a:rect l="l" t="t" r="r" b="b"/>
              <a:pathLst>
                <a:path w="648" h="1359" extrusionOk="0">
                  <a:moveTo>
                    <a:pt x="546" y="0"/>
                  </a:moveTo>
                  <a:cubicBezTo>
                    <a:pt x="501" y="0"/>
                    <a:pt x="455" y="25"/>
                    <a:pt x="446" y="77"/>
                  </a:cubicBezTo>
                  <a:cubicBezTo>
                    <a:pt x="407" y="286"/>
                    <a:pt x="344" y="495"/>
                    <a:pt x="256" y="689"/>
                  </a:cubicBezTo>
                  <a:cubicBezTo>
                    <a:pt x="179" y="860"/>
                    <a:pt x="39" y="1035"/>
                    <a:pt x="12" y="1222"/>
                  </a:cubicBezTo>
                  <a:cubicBezTo>
                    <a:pt x="0" y="1297"/>
                    <a:pt x="60" y="1359"/>
                    <a:pt x="128" y="1359"/>
                  </a:cubicBezTo>
                  <a:cubicBezTo>
                    <a:pt x="149" y="1359"/>
                    <a:pt x="170" y="1353"/>
                    <a:pt x="191" y="1339"/>
                  </a:cubicBezTo>
                  <a:cubicBezTo>
                    <a:pt x="370" y="1229"/>
                    <a:pt x="458" y="978"/>
                    <a:pt x="521" y="784"/>
                  </a:cubicBezTo>
                  <a:cubicBezTo>
                    <a:pt x="598" y="556"/>
                    <a:pt x="632" y="332"/>
                    <a:pt x="644" y="92"/>
                  </a:cubicBezTo>
                  <a:cubicBezTo>
                    <a:pt x="648" y="32"/>
                    <a:pt x="597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385;p61"/>
            <p:cNvSpPr/>
            <p:nvPr/>
          </p:nvSpPr>
          <p:spPr>
            <a:xfrm>
              <a:off x="1707430" y="2483493"/>
              <a:ext cx="13215" cy="22094"/>
            </a:xfrm>
            <a:custGeom>
              <a:avLst/>
              <a:gdLst/>
              <a:ahLst/>
              <a:cxnLst/>
              <a:rect l="l" t="t" r="r" b="b"/>
              <a:pathLst>
                <a:path w="573" h="958" extrusionOk="0">
                  <a:moveTo>
                    <a:pt x="471" y="0"/>
                  </a:moveTo>
                  <a:cubicBezTo>
                    <a:pt x="440" y="0"/>
                    <a:pt x="408" y="15"/>
                    <a:pt x="388" y="49"/>
                  </a:cubicBezTo>
                  <a:cubicBezTo>
                    <a:pt x="311" y="179"/>
                    <a:pt x="232" y="304"/>
                    <a:pt x="163" y="437"/>
                  </a:cubicBezTo>
                  <a:cubicBezTo>
                    <a:pt x="95" y="567"/>
                    <a:pt x="0" y="707"/>
                    <a:pt x="49" y="855"/>
                  </a:cubicBezTo>
                  <a:cubicBezTo>
                    <a:pt x="70" y="923"/>
                    <a:pt x="130" y="957"/>
                    <a:pt x="194" y="957"/>
                  </a:cubicBezTo>
                  <a:cubicBezTo>
                    <a:pt x="223" y="957"/>
                    <a:pt x="253" y="950"/>
                    <a:pt x="281" y="935"/>
                  </a:cubicBezTo>
                  <a:cubicBezTo>
                    <a:pt x="406" y="859"/>
                    <a:pt x="429" y="676"/>
                    <a:pt x="467" y="544"/>
                  </a:cubicBezTo>
                  <a:cubicBezTo>
                    <a:pt x="506" y="399"/>
                    <a:pt x="528" y="255"/>
                    <a:pt x="559" y="106"/>
                  </a:cubicBezTo>
                  <a:cubicBezTo>
                    <a:pt x="573" y="42"/>
                    <a:pt x="523" y="0"/>
                    <a:pt x="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386;p61"/>
            <p:cNvSpPr/>
            <p:nvPr/>
          </p:nvSpPr>
          <p:spPr>
            <a:xfrm>
              <a:off x="1719699" y="2516934"/>
              <a:ext cx="18704" cy="26153"/>
            </a:xfrm>
            <a:custGeom>
              <a:avLst/>
              <a:gdLst/>
              <a:ahLst/>
              <a:cxnLst/>
              <a:rect l="l" t="t" r="r" b="b"/>
              <a:pathLst>
                <a:path w="811" h="1134" extrusionOk="0">
                  <a:moveTo>
                    <a:pt x="674" y="0"/>
                  </a:moveTo>
                  <a:cubicBezTo>
                    <a:pt x="650" y="0"/>
                    <a:pt x="626" y="11"/>
                    <a:pt x="609" y="37"/>
                  </a:cubicBezTo>
                  <a:cubicBezTo>
                    <a:pt x="498" y="196"/>
                    <a:pt x="369" y="344"/>
                    <a:pt x="255" y="504"/>
                  </a:cubicBezTo>
                  <a:cubicBezTo>
                    <a:pt x="152" y="653"/>
                    <a:pt x="0" y="816"/>
                    <a:pt x="7" y="1002"/>
                  </a:cubicBezTo>
                  <a:cubicBezTo>
                    <a:pt x="10" y="1068"/>
                    <a:pt x="76" y="1134"/>
                    <a:pt x="143" y="1134"/>
                  </a:cubicBezTo>
                  <a:cubicBezTo>
                    <a:pt x="158" y="1134"/>
                    <a:pt x="172" y="1131"/>
                    <a:pt x="186" y="1124"/>
                  </a:cubicBezTo>
                  <a:cubicBezTo>
                    <a:pt x="358" y="1044"/>
                    <a:pt x="426" y="861"/>
                    <a:pt x="509" y="702"/>
                  </a:cubicBezTo>
                  <a:cubicBezTo>
                    <a:pt x="604" y="519"/>
                    <a:pt x="677" y="326"/>
                    <a:pt x="772" y="147"/>
                  </a:cubicBezTo>
                  <a:cubicBezTo>
                    <a:pt x="811" y="78"/>
                    <a:pt x="740" y="0"/>
                    <a:pt x="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387;p61"/>
            <p:cNvSpPr/>
            <p:nvPr/>
          </p:nvSpPr>
          <p:spPr>
            <a:xfrm>
              <a:off x="1740478" y="2469148"/>
              <a:ext cx="17643" cy="25876"/>
            </a:xfrm>
            <a:custGeom>
              <a:avLst/>
              <a:gdLst/>
              <a:ahLst/>
              <a:cxnLst/>
              <a:rect l="l" t="t" r="r" b="b"/>
              <a:pathLst>
                <a:path w="765" h="1122" extrusionOk="0">
                  <a:moveTo>
                    <a:pt x="595" y="0"/>
                  </a:moveTo>
                  <a:cubicBezTo>
                    <a:pt x="563" y="0"/>
                    <a:pt x="531" y="15"/>
                    <a:pt x="506" y="48"/>
                  </a:cubicBezTo>
                  <a:cubicBezTo>
                    <a:pt x="403" y="189"/>
                    <a:pt x="361" y="371"/>
                    <a:pt x="270" y="523"/>
                  </a:cubicBezTo>
                  <a:cubicBezTo>
                    <a:pt x="179" y="668"/>
                    <a:pt x="19" y="796"/>
                    <a:pt x="8" y="975"/>
                  </a:cubicBezTo>
                  <a:cubicBezTo>
                    <a:pt x="0" y="1047"/>
                    <a:pt x="80" y="1121"/>
                    <a:pt x="153" y="1121"/>
                  </a:cubicBezTo>
                  <a:cubicBezTo>
                    <a:pt x="158" y="1121"/>
                    <a:pt x="163" y="1121"/>
                    <a:pt x="168" y="1120"/>
                  </a:cubicBezTo>
                  <a:cubicBezTo>
                    <a:pt x="361" y="1089"/>
                    <a:pt x="487" y="861"/>
                    <a:pt x="570" y="698"/>
                  </a:cubicBezTo>
                  <a:cubicBezTo>
                    <a:pt x="650" y="542"/>
                    <a:pt x="764" y="306"/>
                    <a:pt x="742" y="131"/>
                  </a:cubicBezTo>
                  <a:cubicBezTo>
                    <a:pt x="731" y="60"/>
                    <a:pt x="662" y="0"/>
                    <a:pt x="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388;p61"/>
            <p:cNvSpPr/>
            <p:nvPr/>
          </p:nvSpPr>
          <p:spPr>
            <a:xfrm>
              <a:off x="1719861" y="2443780"/>
              <a:ext cx="14806" cy="17758"/>
            </a:xfrm>
            <a:custGeom>
              <a:avLst/>
              <a:gdLst/>
              <a:ahLst/>
              <a:cxnLst/>
              <a:rect l="l" t="t" r="r" b="b"/>
              <a:pathLst>
                <a:path w="642" h="770" extrusionOk="0">
                  <a:moveTo>
                    <a:pt x="484" y="1"/>
                  </a:moveTo>
                  <a:cubicBezTo>
                    <a:pt x="455" y="1"/>
                    <a:pt x="426" y="10"/>
                    <a:pt x="404" y="30"/>
                  </a:cubicBezTo>
                  <a:cubicBezTo>
                    <a:pt x="305" y="117"/>
                    <a:pt x="214" y="205"/>
                    <a:pt x="141" y="315"/>
                  </a:cubicBezTo>
                  <a:cubicBezTo>
                    <a:pt x="84" y="406"/>
                    <a:pt x="0" y="578"/>
                    <a:pt x="46" y="684"/>
                  </a:cubicBezTo>
                  <a:cubicBezTo>
                    <a:pt x="67" y="727"/>
                    <a:pt x="113" y="769"/>
                    <a:pt x="163" y="769"/>
                  </a:cubicBezTo>
                  <a:cubicBezTo>
                    <a:pt x="176" y="769"/>
                    <a:pt x="189" y="767"/>
                    <a:pt x="202" y="760"/>
                  </a:cubicBezTo>
                  <a:cubicBezTo>
                    <a:pt x="312" y="710"/>
                    <a:pt x="362" y="578"/>
                    <a:pt x="415" y="475"/>
                  </a:cubicBezTo>
                  <a:cubicBezTo>
                    <a:pt x="472" y="364"/>
                    <a:pt x="518" y="254"/>
                    <a:pt x="586" y="152"/>
                  </a:cubicBezTo>
                  <a:cubicBezTo>
                    <a:pt x="642" y="68"/>
                    <a:pt x="563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389;p61"/>
            <p:cNvSpPr/>
            <p:nvPr/>
          </p:nvSpPr>
          <p:spPr>
            <a:xfrm>
              <a:off x="1774380" y="2484370"/>
              <a:ext cx="10493" cy="17251"/>
            </a:xfrm>
            <a:custGeom>
              <a:avLst/>
              <a:gdLst/>
              <a:ahLst/>
              <a:cxnLst/>
              <a:rect l="l" t="t" r="r" b="b"/>
              <a:pathLst>
                <a:path w="455" h="748" extrusionOk="0">
                  <a:moveTo>
                    <a:pt x="331" y="0"/>
                  </a:moveTo>
                  <a:cubicBezTo>
                    <a:pt x="281" y="0"/>
                    <a:pt x="231" y="30"/>
                    <a:pt x="214" y="91"/>
                  </a:cubicBezTo>
                  <a:cubicBezTo>
                    <a:pt x="188" y="178"/>
                    <a:pt x="149" y="262"/>
                    <a:pt x="116" y="350"/>
                  </a:cubicBezTo>
                  <a:cubicBezTo>
                    <a:pt x="108" y="373"/>
                    <a:pt x="100" y="399"/>
                    <a:pt x="100" y="426"/>
                  </a:cubicBezTo>
                  <a:cubicBezTo>
                    <a:pt x="104" y="441"/>
                    <a:pt x="104" y="456"/>
                    <a:pt x="108" y="468"/>
                  </a:cubicBezTo>
                  <a:cubicBezTo>
                    <a:pt x="104" y="464"/>
                    <a:pt x="104" y="456"/>
                    <a:pt x="100" y="449"/>
                  </a:cubicBezTo>
                  <a:cubicBezTo>
                    <a:pt x="81" y="498"/>
                    <a:pt x="66" y="547"/>
                    <a:pt x="40" y="593"/>
                  </a:cubicBezTo>
                  <a:cubicBezTo>
                    <a:pt x="1" y="673"/>
                    <a:pt x="70" y="747"/>
                    <a:pt x="142" y="747"/>
                  </a:cubicBezTo>
                  <a:cubicBezTo>
                    <a:pt x="169" y="747"/>
                    <a:pt x="196" y="736"/>
                    <a:pt x="218" y="711"/>
                  </a:cubicBezTo>
                  <a:cubicBezTo>
                    <a:pt x="256" y="669"/>
                    <a:pt x="294" y="624"/>
                    <a:pt x="324" y="578"/>
                  </a:cubicBezTo>
                  <a:cubicBezTo>
                    <a:pt x="330" y="569"/>
                    <a:pt x="356" y="540"/>
                    <a:pt x="353" y="540"/>
                  </a:cubicBezTo>
                  <a:lnTo>
                    <a:pt x="353" y="540"/>
                  </a:lnTo>
                  <a:cubicBezTo>
                    <a:pt x="352" y="540"/>
                    <a:pt x="349" y="542"/>
                    <a:pt x="344" y="547"/>
                  </a:cubicBezTo>
                  <a:cubicBezTo>
                    <a:pt x="377" y="513"/>
                    <a:pt x="393" y="498"/>
                    <a:pt x="408" y="452"/>
                  </a:cubicBezTo>
                  <a:cubicBezTo>
                    <a:pt x="446" y="338"/>
                    <a:pt x="454" y="224"/>
                    <a:pt x="446" y="106"/>
                  </a:cubicBezTo>
                  <a:cubicBezTo>
                    <a:pt x="440" y="36"/>
                    <a:pt x="386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390;p61"/>
            <p:cNvSpPr/>
            <p:nvPr/>
          </p:nvSpPr>
          <p:spPr>
            <a:xfrm>
              <a:off x="1770713" y="2520601"/>
              <a:ext cx="19465" cy="28782"/>
            </a:xfrm>
            <a:custGeom>
              <a:avLst/>
              <a:gdLst/>
              <a:ahLst/>
              <a:cxnLst/>
              <a:rect l="l" t="t" r="r" b="b"/>
              <a:pathLst>
                <a:path w="844" h="1248" extrusionOk="0">
                  <a:moveTo>
                    <a:pt x="694" y="1"/>
                  </a:moveTo>
                  <a:cubicBezTo>
                    <a:pt x="665" y="1"/>
                    <a:pt x="635" y="15"/>
                    <a:pt x="609" y="48"/>
                  </a:cubicBezTo>
                  <a:cubicBezTo>
                    <a:pt x="487" y="208"/>
                    <a:pt x="369" y="372"/>
                    <a:pt x="263" y="543"/>
                  </a:cubicBezTo>
                  <a:cubicBezTo>
                    <a:pt x="160" y="710"/>
                    <a:pt x="1" y="878"/>
                    <a:pt x="4" y="1083"/>
                  </a:cubicBezTo>
                  <a:cubicBezTo>
                    <a:pt x="7" y="1185"/>
                    <a:pt x="94" y="1247"/>
                    <a:pt x="184" y="1247"/>
                  </a:cubicBezTo>
                  <a:cubicBezTo>
                    <a:pt x="218" y="1247"/>
                    <a:pt x="252" y="1239"/>
                    <a:pt x="282" y="1220"/>
                  </a:cubicBezTo>
                  <a:cubicBezTo>
                    <a:pt x="445" y="1125"/>
                    <a:pt x="503" y="900"/>
                    <a:pt x="578" y="737"/>
                  </a:cubicBezTo>
                  <a:cubicBezTo>
                    <a:pt x="666" y="555"/>
                    <a:pt x="738" y="372"/>
                    <a:pt x="810" y="181"/>
                  </a:cubicBezTo>
                  <a:cubicBezTo>
                    <a:pt x="843" y="96"/>
                    <a:pt x="771" y="1"/>
                    <a:pt x="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391;p61"/>
            <p:cNvSpPr/>
            <p:nvPr/>
          </p:nvSpPr>
          <p:spPr>
            <a:xfrm>
              <a:off x="1727102" y="2543940"/>
              <a:ext cx="19603" cy="31365"/>
            </a:xfrm>
            <a:custGeom>
              <a:avLst/>
              <a:gdLst/>
              <a:ahLst/>
              <a:cxnLst/>
              <a:rect l="l" t="t" r="r" b="b"/>
              <a:pathLst>
                <a:path w="850" h="1360" extrusionOk="0">
                  <a:moveTo>
                    <a:pt x="742" y="0"/>
                  </a:moveTo>
                  <a:cubicBezTo>
                    <a:pt x="708" y="0"/>
                    <a:pt x="674" y="15"/>
                    <a:pt x="653" y="48"/>
                  </a:cubicBezTo>
                  <a:cubicBezTo>
                    <a:pt x="530" y="238"/>
                    <a:pt x="425" y="436"/>
                    <a:pt x="302" y="629"/>
                  </a:cubicBezTo>
                  <a:cubicBezTo>
                    <a:pt x="196" y="801"/>
                    <a:pt x="29" y="994"/>
                    <a:pt x="9" y="1200"/>
                  </a:cubicBezTo>
                  <a:cubicBezTo>
                    <a:pt x="1" y="1293"/>
                    <a:pt x="64" y="1360"/>
                    <a:pt x="141" y="1360"/>
                  </a:cubicBezTo>
                  <a:cubicBezTo>
                    <a:pt x="165" y="1360"/>
                    <a:pt x="190" y="1354"/>
                    <a:pt x="215" y="1340"/>
                  </a:cubicBezTo>
                  <a:cubicBezTo>
                    <a:pt x="413" y="1231"/>
                    <a:pt x="511" y="975"/>
                    <a:pt x="602" y="778"/>
                  </a:cubicBezTo>
                  <a:cubicBezTo>
                    <a:pt x="702" y="561"/>
                    <a:pt x="785" y="348"/>
                    <a:pt x="835" y="113"/>
                  </a:cubicBezTo>
                  <a:cubicBezTo>
                    <a:pt x="849" y="42"/>
                    <a:pt x="797" y="0"/>
                    <a:pt x="7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392;p61"/>
            <p:cNvSpPr/>
            <p:nvPr/>
          </p:nvSpPr>
          <p:spPr>
            <a:xfrm>
              <a:off x="1713126" y="2596153"/>
              <a:ext cx="24031" cy="32126"/>
            </a:xfrm>
            <a:custGeom>
              <a:avLst/>
              <a:gdLst/>
              <a:ahLst/>
              <a:cxnLst/>
              <a:rect l="l" t="t" r="r" b="b"/>
              <a:pathLst>
                <a:path w="1042" h="1393" extrusionOk="0">
                  <a:moveTo>
                    <a:pt x="876" y="0"/>
                  </a:moveTo>
                  <a:cubicBezTo>
                    <a:pt x="845" y="0"/>
                    <a:pt x="813" y="12"/>
                    <a:pt x="787" y="39"/>
                  </a:cubicBezTo>
                  <a:cubicBezTo>
                    <a:pt x="627" y="206"/>
                    <a:pt x="487" y="377"/>
                    <a:pt x="361" y="567"/>
                  </a:cubicBezTo>
                  <a:cubicBezTo>
                    <a:pt x="239" y="750"/>
                    <a:pt x="87" y="947"/>
                    <a:pt x="38" y="1164"/>
                  </a:cubicBezTo>
                  <a:cubicBezTo>
                    <a:pt x="0" y="1283"/>
                    <a:pt x="114" y="1392"/>
                    <a:pt x="228" y="1392"/>
                  </a:cubicBezTo>
                  <a:cubicBezTo>
                    <a:pt x="275" y="1392"/>
                    <a:pt x="321" y="1374"/>
                    <a:pt x="357" y="1331"/>
                  </a:cubicBezTo>
                  <a:cubicBezTo>
                    <a:pt x="494" y="1168"/>
                    <a:pt x="570" y="951"/>
                    <a:pt x="673" y="764"/>
                  </a:cubicBezTo>
                  <a:cubicBezTo>
                    <a:pt x="780" y="567"/>
                    <a:pt x="882" y="373"/>
                    <a:pt x="989" y="176"/>
                  </a:cubicBezTo>
                  <a:cubicBezTo>
                    <a:pt x="1041" y="84"/>
                    <a:pt x="960" y="0"/>
                    <a:pt x="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393;p61"/>
            <p:cNvSpPr/>
            <p:nvPr/>
          </p:nvSpPr>
          <p:spPr>
            <a:xfrm>
              <a:off x="1746682" y="2588566"/>
              <a:ext cx="20849" cy="28344"/>
            </a:xfrm>
            <a:custGeom>
              <a:avLst/>
              <a:gdLst/>
              <a:ahLst/>
              <a:cxnLst/>
              <a:rect l="l" t="t" r="r" b="b"/>
              <a:pathLst>
                <a:path w="904" h="1229" extrusionOk="0">
                  <a:moveTo>
                    <a:pt x="696" y="0"/>
                  </a:moveTo>
                  <a:cubicBezTo>
                    <a:pt x="658" y="0"/>
                    <a:pt x="619" y="16"/>
                    <a:pt x="590" y="56"/>
                  </a:cubicBezTo>
                  <a:cubicBezTo>
                    <a:pt x="473" y="219"/>
                    <a:pt x="355" y="379"/>
                    <a:pt x="248" y="550"/>
                  </a:cubicBezTo>
                  <a:cubicBezTo>
                    <a:pt x="149" y="714"/>
                    <a:pt x="1" y="907"/>
                    <a:pt x="58" y="1105"/>
                  </a:cubicBezTo>
                  <a:cubicBezTo>
                    <a:pt x="83" y="1192"/>
                    <a:pt x="155" y="1229"/>
                    <a:pt x="231" y="1229"/>
                  </a:cubicBezTo>
                  <a:cubicBezTo>
                    <a:pt x="268" y="1229"/>
                    <a:pt x="306" y="1220"/>
                    <a:pt x="339" y="1204"/>
                  </a:cubicBezTo>
                  <a:cubicBezTo>
                    <a:pt x="495" y="1124"/>
                    <a:pt x="545" y="881"/>
                    <a:pt x="609" y="733"/>
                  </a:cubicBezTo>
                  <a:cubicBezTo>
                    <a:pt x="685" y="561"/>
                    <a:pt x="757" y="391"/>
                    <a:pt x="845" y="226"/>
                  </a:cubicBezTo>
                  <a:cubicBezTo>
                    <a:pt x="903" y="116"/>
                    <a:pt x="799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394;p61"/>
            <p:cNvSpPr/>
            <p:nvPr/>
          </p:nvSpPr>
          <p:spPr>
            <a:xfrm>
              <a:off x="1682430" y="2598644"/>
              <a:ext cx="11070" cy="27583"/>
            </a:xfrm>
            <a:custGeom>
              <a:avLst/>
              <a:gdLst/>
              <a:ahLst/>
              <a:cxnLst/>
              <a:rect l="l" t="t" r="r" b="b"/>
              <a:pathLst>
                <a:path w="480" h="1196" extrusionOk="0">
                  <a:moveTo>
                    <a:pt x="337" y="0"/>
                  </a:moveTo>
                  <a:cubicBezTo>
                    <a:pt x="294" y="0"/>
                    <a:pt x="250" y="20"/>
                    <a:pt x="232" y="60"/>
                  </a:cubicBezTo>
                  <a:cubicBezTo>
                    <a:pt x="160" y="235"/>
                    <a:pt x="141" y="428"/>
                    <a:pt x="91" y="611"/>
                  </a:cubicBezTo>
                  <a:cubicBezTo>
                    <a:pt x="46" y="798"/>
                    <a:pt x="0" y="946"/>
                    <a:pt x="46" y="1135"/>
                  </a:cubicBezTo>
                  <a:cubicBezTo>
                    <a:pt x="56" y="1178"/>
                    <a:pt x="90" y="1196"/>
                    <a:pt x="125" y="1196"/>
                  </a:cubicBezTo>
                  <a:cubicBezTo>
                    <a:pt x="153" y="1196"/>
                    <a:pt x="182" y="1185"/>
                    <a:pt x="202" y="1166"/>
                  </a:cubicBezTo>
                  <a:cubicBezTo>
                    <a:pt x="358" y="1030"/>
                    <a:pt x="388" y="847"/>
                    <a:pt x="418" y="649"/>
                  </a:cubicBezTo>
                  <a:cubicBezTo>
                    <a:pt x="449" y="459"/>
                    <a:pt x="479" y="265"/>
                    <a:pt x="441" y="75"/>
                  </a:cubicBezTo>
                  <a:cubicBezTo>
                    <a:pt x="431" y="25"/>
                    <a:pt x="384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395;p61"/>
            <p:cNvSpPr/>
            <p:nvPr/>
          </p:nvSpPr>
          <p:spPr>
            <a:xfrm>
              <a:off x="1657084" y="2607223"/>
              <a:ext cx="12039" cy="31988"/>
            </a:xfrm>
            <a:custGeom>
              <a:avLst/>
              <a:gdLst/>
              <a:ahLst/>
              <a:cxnLst/>
              <a:rect l="l" t="t" r="r" b="b"/>
              <a:pathLst>
                <a:path w="522" h="1387" extrusionOk="0">
                  <a:moveTo>
                    <a:pt x="252" y="0"/>
                  </a:moveTo>
                  <a:cubicBezTo>
                    <a:pt x="211" y="0"/>
                    <a:pt x="167" y="32"/>
                    <a:pt x="167" y="84"/>
                  </a:cubicBezTo>
                  <a:cubicBezTo>
                    <a:pt x="167" y="289"/>
                    <a:pt x="145" y="501"/>
                    <a:pt x="111" y="707"/>
                  </a:cubicBezTo>
                  <a:cubicBezTo>
                    <a:pt x="80" y="889"/>
                    <a:pt x="0" y="1064"/>
                    <a:pt x="4" y="1251"/>
                  </a:cubicBezTo>
                  <a:cubicBezTo>
                    <a:pt x="4" y="1331"/>
                    <a:pt x="81" y="1386"/>
                    <a:pt x="155" y="1386"/>
                  </a:cubicBezTo>
                  <a:cubicBezTo>
                    <a:pt x="194" y="1386"/>
                    <a:pt x="232" y="1372"/>
                    <a:pt x="259" y="1338"/>
                  </a:cubicBezTo>
                  <a:cubicBezTo>
                    <a:pt x="521" y="1000"/>
                    <a:pt x="438" y="433"/>
                    <a:pt x="320" y="53"/>
                  </a:cubicBezTo>
                  <a:cubicBezTo>
                    <a:pt x="309" y="16"/>
                    <a:pt x="281" y="0"/>
                    <a:pt x="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396;p61"/>
            <p:cNvSpPr/>
            <p:nvPr/>
          </p:nvSpPr>
          <p:spPr>
            <a:xfrm>
              <a:off x="1693477" y="2648159"/>
              <a:ext cx="9433" cy="23478"/>
            </a:xfrm>
            <a:custGeom>
              <a:avLst/>
              <a:gdLst/>
              <a:ahLst/>
              <a:cxnLst/>
              <a:rect l="l" t="t" r="r" b="b"/>
              <a:pathLst>
                <a:path w="409" h="1018" extrusionOk="0">
                  <a:moveTo>
                    <a:pt x="291" y="0"/>
                  </a:moveTo>
                  <a:cubicBezTo>
                    <a:pt x="258" y="0"/>
                    <a:pt x="226" y="16"/>
                    <a:pt x="209" y="53"/>
                  </a:cubicBezTo>
                  <a:cubicBezTo>
                    <a:pt x="149" y="197"/>
                    <a:pt x="95" y="346"/>
                    <a:pt x="53" y="498"/>
                  </a:cubicBezTo>
                  <a:cubicBezTo>
                    <a:pt x="7" y="662"/>
                    <a:pt x="0" y="783"/>
                    <a:pt x="38" y="947"/>
                  </a:cubicBezTo>
                  <a:cubicBezTo>
                    <a:pt x="46" y="992"/>
                    <a:pt x="93" y="1018"/>
                    <a:pt x="139" y="1018"/>
                  </a:cubicBezTo>
                  <a:cubicBezTo>
                    <a:pt x="177" y="1018"/>
                    <a:pt x="215" y="1000"/>
                    <a:pt x="228" y="962"/>
                  </a:cubicBezTo>
                  <a:cubicBezTo>
                    <a:pt x="278" y="818"/>
                    <a:pt x="297" y="704"/>
                    <a:pt x="312" y="551"/>
                  </a:cubicBezTo>
                  <a:cubicBezTo>
                    <a:pt x="327" y="407"/>
                    <a:pt x="354" y="259"/>
                    <a:pt x="392" y="114"/>
                  </a:cubicBezTo>
                  <a:cubicBezTo>
                    <a:pt x="408" y="49"/>
                    <a:pt x="348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397;p61"/>
            <p:cNvSpPr/>
            <p:nvPr/>
          </p:nvSpPr>
          <p:spPr>
            <a:xfrm>
              <a:off x="1755907" y="2632454"/>
              <a:ext cx="14368" cy="23316"/>
            </a:xfrm>
            <a:custGeom>
              <a:avLst/>
              <a:gdLst/>
              <a:ahLst/>
              <a:cxnLst/>
              <a:rect l="l" t="t" r="r" b="b"/>
              <a:pathLst>
                <a:path w="623" h="1011" extrusionOk="0">
                  <a:moveTo>
                    <a:pt x="464" y="1"/>
                  </a:moveTo>
                  <a:cubicBezTo>
                    <a:pt x="421" y="1"/>
                    <a:pt x="380" y="21"/>
                    <a:pt x="362" y="69"/>
                  </a:cubicBezTo>
                  <a:cubicBezTo>
                    <a:pt x="304" y="221"/>
                    <a:pt x="229" y="358"/>
                    <a:pt x="152" y="499"/>
                  </a:cubicBezTo>
                  <a:cubicBezTo>
                    <a:pt x="83" y="620"/>
                    <a:pt x="0" y="780"/>
                    <a:pt x="11" y="920"/>
                  </a:cubicBezTo>
                  <a:cubicBezTo>
                    <a:pt x="14" y="979"/>
                    <a:pt x="59" y="1011"/>
                    <a:pt x="109" y="1011"/>
                  </a:cubicBezTo>
                  <a:cubicBezTo>
                    <a:pt x="127" y="1011"/>
                    <a:pt x="146" y="1006"/>
                    <a:pt x="164" y="997"/>
                  </a:cubicBezTo>
                  <a:cubicBezTo>
                    <a:pt x="297" y="932"/>
                    <a:pt x="388" y="750"/>
                    <a:pt x="437" y="616"/>
                  </a:cubicBezTo>
                  <a:cubicBezTo>
                    <a:pt x="499" y="464"/>
                    <a:pt x="540" y="304"/>
                    <a:pt x="594" y="148"/>
                  </a:cubicBezTo>
                  <a:cubicBezTo>
                    <a:pt x="623" y="64"/>
                    <a:pt x="54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398;p61"/>
            <p:cNvSpPr/>
            <p:nvPr/>
          </p:nvSpPr>
          <p:spPr>
            <a:xfrm>
              <a:off x="1788056" y="2642325"/>
              <a:ext cx="13076" cy="24077"/>
            </a:xfrm>
            <a:custGeom>
              <a:avLst/>
              <a:gdLst/>
              <a:ahLst/>
              <a:cxnLst/>
              <a:rect l="l" t="t" r="r" b="b"/>
              <a:pathLst>
                <a:path w="567" h="1044" extrusionOk="0">
                  <a:moveTo>
                    <a:pt x="429" y="0"/>
                  </a:moveTo>
                  <a:cubicBezTo>
                    <a:pt x="395" y="0"/>
                    <a:pt x="363" y="17"/>
                    <a:pt x="344" y="59"/>
                  </a:cubicBezTo>
                  <a:cubicBezTo>
                    <a:pt x="214" y="348"/>
                    <a:pt x="47" y="641"/>
                    <a:pt x="5" y="957"/>
                  </a:cubicBezTo>
                  <a:cubicBezTo>
                    <a:pt x="0" y="1001"/>
                    <a:pt x="39" y="1043"/>
                    <a:pt x="79" y="1043"/>
                  </a:cubicBezTo>
                  <a:cubicBezTo>
                    <a:pt x="96" y="1043"/>
                    <a:pt x="113" y="1035"/>
                    <a:pt x="127" y="1017"/>
                  </a:cubicBezTo>
                  <a:cubicBezTo>
                    <a:pt x="321" y="766"/>
                    <a:pt x="419" y="447"/>
                    <a:pt x="534" y="154"/>
                  </a:cubicBezTo>
                  <a:cubicBezTo>
                    <a:pt x="566" y="70"/>
                    <a:pt x="496" y="0"/>
                    <a:pt x="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399;p61"/>
            <p:cNvSpPr/>
            <p:nvPr/>
          </p:nvSpPr>
          <p:spPr>
            <a:xfrm>
              <a:off x="1822120" y="2614004"/>
              <a:ext cx="13630" cy="22578"/>
            </a:xfrm>
            <a:custGeom>
              <a:avLst/>
              <a:gdLst/>
              <a:ahLst/>
              <a:cxnLst/>
              <a:rect l="l" t="t" r="r" b="b"/>
              <a:pathLst>
                <a:path w="591" h="979" extrusionOk="0">
                  <a:moveTo>
                    <a:pt x="427" y="0"/>
                  </a:moveTo>
                  <a:cubicBezTo>
                    <a:pt x="385" y="0"/>
                    <a:pt x="342" y="20"/>
                    <a:pt x="311" y="67"/>
                  </a:cubicBezTo>
                  <a:cubicBezTo>
                    <a:pt x="171" y="291"/>
                    <a:pt x="0" y="606"/>
                    <a:pt x="79" y="880"/>
                  </a:cubicBezTo>
                  <a:cubicBezTo>
                    <a:pt x="98" y="946"/>
                    <a:pt x="155" y="978"/>
                    <a:pt x="214" y="978"/>
                  </a:cubicBezTo>
                  <a:cubicBezTo>
                    <a:pt x="268" y="978"/>
                    <a:pt x="322" y="952"/>
                    <a:pt x="350" y="899"/>
                  </a:cubicBezTo>
                  <a:cubicBezTo>
                    <a:pt x="411" y="785"/>
                    <a:pt x="414" y="667"/>
                    <a:pt x="441" y="542"/>
                  </a:cubicBezTo>
                  <a:cubicBezTo>
                    <a:pt x="467" y="424"/>
                    <a:pt x="502" y="299"/>
                    <a:pt x="548" y="185"/>
                  </a:cubicBezTo>
                  <a:cubicBezTo>
                    <a:pt x="590" y="81"/>
                    <a:pt x="511" y="0"/>
                    <a:pt x="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400;p61"/>
            <p:cNvSpPr/>
            <p:nvPr/>
          </p:nvSpPr>
          <p:spPr>
            <a:xfrm>
              <a:off x="1798596" y="2585545"/>
              <a:ext cx="13953" cy="23293"/>
            </a:xfrm>
            <a:custGeom>
              <a:avLst/>
              <a:gdLst/>
              <a:ahLst/>
              <a:cxnLst/>
              <a:rect l="l" t="t" r="r" b="b"/>
              <a:pathLst>
                <a:path w="605" h="1010" extrusionOk="0">
                  <a:moveTo>
                    <a:pt x="516" y="1"/>
                  </a:moveTo>
                  <a:cubicBezTo>
                    <a:pt x="497" y="1"/>
                    <a:pt x="477" y="9"/>
                    <a:pt x="461" y="27"/>
                  </a:cubicBezTo>
                  <a:cubicBezTo>
                    <a:pt x="347" y="157"/>
                    <a:pt x="263" y="312"/>
                    <a:pt x="176" y="461"/>
                  </a:cubicBezTo>
                  <a:cubicBezTo>
                    <a:pt x="88" y="613"/>
                    <a:pt x="1" y="750"/>
                    <a:pt x="31" y="932"/>
                  </a:cubicBezTo>
                  <a:cubicBezTo>
                    <a:pt x="40" y="979"/>
                    <a:pt x="74" y="1010"/>
                    <a:pt x="116" y="1010"/>
                  </a:cubicBezTo>
                  <a:cubicBezTo>
                    <a:pt x="131" y="1010"/>
                    <a:pt x="148" y="1006"/>
                    <a:pt x="164" y="996"/>
                  </a:cubicBezTo>
                  <a:cubicBezTo>
                    <a:pt x="324" y="905"/>
                    <a:pt x="373" y="757"/>
                    <a:pt x="438" y="594"/>
                  </a:cubicBezTo>
                  <a:cubicBezTo>
                    <a:pt x="499" y="430"/>
                    <a:pt x="567" y="266"/>
                    <a:pt x="594" y="96"/>
                  </a:cubicBezTo>
                  <a:cubicBezTo>
                    <a:pt x="605" y="43"/>
                    <a:pt x="561" y="1"/>
                    <a:pt x="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401;p61"/>
            <p:cNvSpPr/>
            <p:nvPr/>
          </p:nvSpPr>
          <p:spPr>
            <a:xfrm>
              <a:off x="1782037" y="2557547"/>
              <a:ext cx="13791" cy="23086"/>
            </a:xfrm>
            <a:custGeom>
              <a:avLst/>
              <a:gdLst/>
              <a:ahLst/>
              <a:cxnLst/>
              <a:rect l="l" t="t" r="r" b="b"/>
              <a:pathLst>
                <a:path w="598" h="1001" extrusionOk="0">
                  <a:moveTo>
                    <a:pt x="423" y="0"/>
                  </a:moveTo>
                  <a:cubicBezTo>
                    <a:pt x="359" y="0"/>
                    <a:pt x="294" y="37"/>
                    <a:pt x="270" y="120"/>
                  </a:cubicBezTo>
                  <a:cubicBezTo>
                    <a:pt x="232" y="257"/>
                    <a:pt x="164" y="378"/>
                    <a:pt x="114" y="511"/>
                  </a:cubicBezTo>
                  <a:cubicBezTo>
                    <a:pt x="91" y="572"/>
                    <a:pt x="84" y="636"/>
                    <a:pt x="57" y="701"/>
                  </a:cubicBezTo>
                  <a:cubicBezTo>
                    <a:pt x="31" y="769"/>
                    <a:pt x="4" y="819"/>
                    <a:pt x="4" y="892"/>
                  </a:cubicBezTo>
                  <a:cubicBezTo>
                    <a:pt x="1" y="951"/>
                    <a:pt x="60" y="1000"/>
                    <a:pt x="117" y="1000"/>
                  </a:cubicBezTo>
                  <a:cubicBezTo>
                    <a:pt x="129" y="1000"/>
                    <a:pt x="141" y="998"/>
                    <a:pt x="152" y="994"/>
                  </a:cubicBezTo>
                  <a:cubicBezTo>
                    <a:pt x="224" y="960"/>
                    <a:pt x="266" y="914"/>
                    <a:pt x="316" y="850"/>
                  </a:cubicBezTo>
                  <a:cubicBezTo>
                    <a:pt x="361" y="789"/>
                    <a:pt x="422" y="727"/>
                    <a:pt x="461" y="655"/>
                  </a:cubicBezTo>
                  <a:cubicBezTo>
                    <a:pt x="533" y="518"/>
                    <a:pt x="559" y="336"/>
                    <a:pt x="582" y="184"/>
                  </a:cubicBezTo>
                  <a:cubicBezTo>
                    <a:pt x="597" y="68"/>
                    <a:pt x="511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402;p61"/>
            <p:cNvSpPr/>
            <p:nvPr/>
          </p:nvSpPr>
          <p:spPr>
            <a:xfrm>
              <a:off x="1825787" y="2539996"/>
              <a:ext cx="9963" cy="26107"/>
            </a:xfrm>
            <a:custGeom>
              <a:avLst/>
              <a:gdLst/>
              <a:ahLst/>
              <a:cxnLst/>
              <a:rect l="l" t="t" r="r" b="b"/>
              <a:pathLst>
                <a:path w="432" h="1132" extrusionOk="0">
                  <a:moveTo>
                    <a:pt x="283" y="0"/>
                  </a:moveTo>
                  <a:cubicBezTo>
                    <a:pt x="232" y="0"/>
                    <a:pt x="182" y="31"/>
                    <a:pt x="168" y="101"/>
                  </a:cubicBezTo>
                  <a:cubicBezTo>
                    <a:pt x="138" y="265"/>
                    <a:pt x="107" y="428"/>
                    <a:pt x="76" y="591"/>
                  </a:cubicBezTo>
                  <a:cubicBezTo>
                    <a:pt x="50" y="744"/>
                    <a:pt x="1" y="888"/>
                    <a:pt x="38" y="1040"/>
                  </a:cubicBezTo>
                  <a:cubicBezTo>
                    <a:pt x="56" y="1104"/>
                    <a:pt x="106" y="1131"/>
                    <a:pt x="159" y="1131"/>
                  </a:cubicBezTo>
                  <a:cubicBezTo>
                    <a:pt x="211" y="1131"/>
                    <a:pt x="265" y="1105"/>
                    <a:pt x="293" y="1060"/>
                  </a:cubicBezTo>
                  <a:cubicBezTo>
                    <a:pt x="369" y="934"/>
                    <a:pt x="357" y="767"/>
                    <a:pt x="373" y="622"/>
                  </a:cubicBezTo>
                  <a:cubicBezTo>
                    <a:pt x="389" y="466"/>
                    <a:pt x="407" y="310"/>
                    <a:pt x="422" y="154"/>
                  </a:cubicBezTo>
                  <a:cubicBezTo>
                    <a:pt x="431" y="59"/>
                    <a:pt x="35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403;p61"/>
            <p:cNvSpPr/>
            <p:nvPr/>
          </p:nvSpPr>
          <p:spPr>
            <a:xfrm>
              <a:off x="1819375" y="2505426"/>
              <a:ext cx="9456" cy="22417"/>
            </a:xfrm>
            <a:custGeom>
              <a:avLst/>
              <a:gdLst/>
              <a:ahLst/>
              <a:cxnLst/>
              <a:rect l="l" t="t" r="r" b="b"/>
              <a:pathLst>
                <a:path w="410" h="972" extrusionOk="0">
                  <a:moveTo>
                    <a:pt x="274" y="0"/>
                  </a:moveTo>
                  <a:cubicBezTo>
                    <a:pt x="225" y="0"/>
                    <a:pt x="176" y="28"/>
                    <a:pt x="160" y="90"/>
                  </a:cubicBezTo>
                  <a:cubicBezTo>
                    <a:pt x="92" y="349"/>
                    <a:pt x="16" y="592"/>
                    <a:pt x="5" y="859"/>
                  </a:cubicBezTo>
                  <a:cubicBezTo>
                    <a:pt x="0" y="928"/>
                    <a:pt x="67" y="971"/>
                    <a:pt x="132" y="971"/>
                  </a:cubicBezTo>
                  <a:cubicBezTo>
                    <a:pt x="176" y="971"/>
                    <a:pt x="220" y="951"/>
                    <a:pt x="237" y="904"/>
                  </a:cubicBezTo>
                  <a:cubicBezTo>
                    <a:pt x="328" y="657"/>
                    <a:pt x="354" y="402"/>
                    <a:pt x="396" y="141"/>
                  </a:cubicBezTo>
                  <a:cubicBezTo>
                    <a:pt x="410" y="52"/>
                    <a:pt x="34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404;p61"/>
            <p:cNvSpPr/>
            <p:nvPr/>
          </p:nvSpPr>
          <p:spPr>
            <a:xfrm>
              <a:off x="1860081" y="2496570"/>
              <a:ext cx="12546" cy="27629"/>
            </a:xfrm>
            <a:custGeom>
              <a:avLst/>
              <a:gdLst/>
              <a:ahLst/>
              <a:cxnLst/>
              <a:rect l="l" t="t" r="r" b="b"/>
              <a:pathLst>
                <a:path w="544" h="1198" extrusionOk="0">
                  <a:moveTo>
                    <a:pt x="376" y="1"/>
                  </a:moveTo>
                  <a:cubicBezTo>
                    <a:pt x="312" y="1"/>
                    <a:pt x="250" y="38"/>
                    <a:pt x="239" y="118"/>
                  </a:cubicBezTo>
                  <a:cubicBezTo>
                    <a:pt x="216" y="285"/>
                    <a:pt x="179" y="448"/>
                    <a:pt x="137" y="611"/>
                  </a:cubicBezTo>
                  <a:cubicBezTo>
                    <a:pt x="91" y="775"/>
                    <a:pt x="0" y="916"/>
                    <a:pt x="34" y="1083"/>
                  </a:cubicBezTo>
                  <a:cubicBezTo>
                    <a:pt x="49" y="1158"/>
                    <a:pt x="125" y="1198"/>
                    <a:pt x="196" y="1198"/>
                  </a:cubicBezTo>
                  <a:cubicBezTo>
                    <a:pt x="230" y="1198"/>
                    <a:pt x="263" y="1189"/>
                    <a:pt x="288" y="1171"/>
                  </a:cubicBezTo>
                  <a:cubicBezTo>
                    <a:pt x="437" y="1067"/>
                    <a:pt x="464" y="858"/>
                    <a:pt x="498" y="688"/>
                  </a:cubicBezTo>
                  <a:cubicBezTo>
                    <a:pt x="536" y="505"/>
                    <a:pt x="544" y="327"/>
                    <a:pt x="532" y="140"/>
                  </a:cubicBezTo>
                  <a:cubicBezTo>
                    <a:pt x="528" y="50"/>
                    <a:pt x="451" y="1"/>
                    <a:pt x="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405;p61"/>
            <p:cNvSpPr/>
            <p:nvPr/>
          </p:nvSpPr>
          <p:spPr>
            <a:xfrm>
              <a:off x="1863471" y="2565480"/>
              <a:ext cx="12131" cy="22255"/>
            </a:xfrm>
            <a:custGeom>
              <a:avLst/>
              <a:gdLst/>
              <a:ahLst/>
              <a:cxnLst/>
              <a:rect l="l" t="t" r="r" b="b"/>
              <a:pathLst>
                <a:path w="526" h="965" extrusionOk="0">
                  <a:moveTo>
                    <a:pt x="374" y="0"/>
                  </a:moveTo>
                  <a:cubicBezTo>
                    <a:pt x="336" y="0"/>
                    <a:pt x="298" y="18"/>
                    <a:pt x="275" y="60"/>
                  </a:cubicBezTo>
                  <a:cubicBezTo>
                    <a:pt x="199" y="190"/>
                    <a:pt x="141" y="323"/>
                    <a:pt x="96" y="467"/>
                  </a:cubicBezTo>
                  <a:cubicBezTo>
                    <a:pt x="55" y="597"/>
                    <a:pt x="1" y="753"/>
                    <a:pt x="43" y="890"/>
                  </a:cubicBezTo>
                  <a:cubicBezTo>
                    <a:pt x="57" y="940"/>
                    <a:pt x="100" y="964"/>
                    <a:pt x="145" y="964"/>
                  </a:cubicBezTo>
                  <a:cubicBezTo>
                    <a:pt x="185" y="964"/>
                    <a:pt x="227" y="944"/>
                    <a:pt x="248" y="904"/>
                  </a:cubicBezTo>
                  <a:cubicBezTo>
                    <a:pt x="306" y="794"/>
                    <a:pt x="301" y="657"/>
                    <a:pt x="332" y="536"/>
                  </a:cubicBezTo>
                  <a:cubicBezTo>
                    <a:pt x="366" y="406"/>
                    <a:pt x="420" y="281"/>
                    <a:pt x="480" y="164"/>
                  </a:cubicBezTo>
                  <a:cubicBezTo>
                    <a:pt x="526" y="74"/>
                    <a:pt x="450" y="0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406;p61"/>
            <p:cNvSpPr/>
            <p:nvPr/>
          </p:nvSpPr>
          <p:spPr>
            <a:xfrm>
              <a:off x="1901339" y="2541057"/>
              <a:ext cx="13215" cy="25784"/>
            </a:xfrm>
            <a:custGeom>
              <a:avLst/>
              <a:gdLst/>
              <a:ahLst/>
              <a:cxnLst/>
              <a:rect l="l" t="t" r="r" b="b"/>
              <a:pathLst>
                <a:path w="573" h="1118" extrusionOk="0">
                  <a:moveTo>
                    <a:pt x="394" y="0"/>
                  </a:moveTo>
                  <a:cubicBezTo>
                    <a:pt x="346" y="0"/>
                    <a:pt x="301" y="25"/>
                    <a:pt x="279" y="82"/>
                  </a:cubicBezTo>
                  <a:cubicBezTo>
                    <a:pt x="226" y="219"/>
                    <a:pt x="173" y="356"/>
                    <a:pt x="119" y="493"/>
                  </a:cubicBezTo>
                  <a:cubicBezTo>
                    <a:pt x="63" y="640"/>
                    <a:pt x="32" y="770"/>
                    <a:pt x="13" y="922"/>
                  </a:cubicBezTo>
                  <a:cubicBezTo>
                    <a:pt x="1" y="1034"/>
                    <a:pt x="93" y="1118"/>
                    <a:pt x="184" y="1118"/>
                  </a:cubicBezTo>
                  <a:cubicBezTo>
                    <a:pt x="235" y="1118"/>
                    <a:pt x="286" y="1091"/>
                    <a:pt x="317" y="1028"/>
                  </a:cubicBezTo>
                  <a:cubicBezTo>
                    <a:pt x="386" y="891"/>
                    <a:pt x="431" y="766"/>
                    <a:pt x="461" y="614"/>
                  </a:cubicBezTo>
                  <a:cubicBezTo>
                    <a:pt x="492" y="470"/>
                    <a:pt x="522" y="321"/>
                    <a:pt x="553" y="177"/>
                  </a:cubicBezTo>
                  <a:cubicBezTo>
                    <a:pt x="572" y="77"/>
                    <a:pt x="480" y="0"/>
                    <a:pt x="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407;p61"/>
            <p:cNvSpPr/>
            <p:nvPr/>
          </p:nvSpPr>
          <p:spPr>
            <a:xfrm>
              <a:off x="1894190" y="2495393"/>
              <a:ext cx="13907" cy="24585"/>
            </a:xfrm>
            <a:custGeom>
              <a:avLst/>
              <a:gdLst/>
              <a:ahLst/>
              <a:cxnLst/>
              <a:rect l="l" t="t" r="r" b="b"/>
              <a:pathLst>
                <a:path w="603" h="1066" extrusionOk="0">
                  <a:moveTo>
                    <a:pt x="443" y="1"/>
                  </a:moveTo>
                  <a:cubicBezTo>
                    <a:pt x="399" y="1"/>
                    <a:pt x="356" y="21"/>
                    <a:pt x="334" y="69"/>
                  </a:cubicBezTo>
                  <a:cubicBezTo>
                    <a:pt x="269" y="214"/>
                    <a:pt x="201" y="351"/>
                    <a:pt x="144" y="495"/>
                  </a:cubicBezTo>
                  <a:cubicBezTo>
                    <a:pt x="87" y="632"/>
                    <a:pt x="0" y="776"/>
                    <a:pt x="18" y="925"/>
                  </a:cubicBezTo>
                  <a:cubicBezTo>
                    <a:pt x="29" y="1013"/>
                    <a:pt x="96" y="1065"/>
                    <a:pt x="169" y="1065"/>
                  </a:cubicBezTo>
                  <a:cubicBezTo>
                    <a:pt x="208" y="1065"/>
                    <a:pt x="250" y="1050"/>
                    <a:pt x="285" y="1016"/>
                  </a:cubicBezTo>
                  <a:cubicBezTo>
                    <a:pt x="392" y="913"/>
                    <a:pt x="415" y="742"/>
                    <a:pt x="456" y="606"/>
                  </a:cubicBezTo>
                  <a:cubicBezTo>
                    <a:pt x="502" y="457"/>
                    <a:pt x="540" y="305"/>
                    <a:pt x="578" y="157"/>
                  </a:cubicBezTo>
                  <a:cubicBezTo>
                    <a:pt x="602" y="65"/>
                    <a:pt x="521" y="1"/>
                    <a:pt x="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408;p61"/>
            <p:cNvSpPr/>
            <p:nvPr/>
          </p:nvSpPr>
          <p:spPr>
            <a:xfrm>
              <a:off x="1919605" y="2497423"/>
              <a:ext cx="11001" cy="28436"/>
            </a:xfrm>
            <a:custGeom>
              <a:avLst/>
              <a:gdLst/>
              <a:ahLst/>
              <a:cxnLst/>
              <a:rect l="l" t="t" r="r" b="b"/>
              <a:pathLst>
                <a:path w="477" h="1233" extrusionOk="0">
                  <a:moveTo>
                    <a:pt x="311" y="0"/>
                  </a:moveTo>
                  <a:cubicBezTo>
                    <a:pt x="254" y="0"/>
                    <a:pt x="201" y="34"/>
                    <a:pt x="187" y="111"/>
                  </a:cubicBezTo>
                  <a:cubicBezTo>
                    <a:pt x="122" y="437"/>
                    <a:pt x="1" y="825"/>
                    <a:pt x="88" y="1156"/>
                  </a:cubicBezTo>
                  <a:cubicBezTo>
                    <a:pt x="100" y="1209"/>
                    <a:pt x="141" y="1232"/>
                    <a:pt x="185" y="1232"/>
                  </a:cubicBezTo>
                  <a:cubicBezTo>
                    <a:pt x="227" y="1232"/>
                    <a:pt x="271" y="1211"/>
                    <a:pt x="293" y="1172"/>
                  </a:cubicBezTo>
                  <a:cubicBezTo>
                    <a:pt x="457" y="890"/>
                    <a:pt x="441" y="491"/>
                    <a:pt x="468" y="172"/>
                  </a:cubicBezTo>
                  <a:cubicBezTo>
                    <a:pt x="477" y="67"/>
                    <a:pt x="391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409;p61"/>
            <p:cNvSpPr/>
            <p:nvPr/>
          </p:nvSpPr>
          <p:spPr>
            <a:xfrm>
              <a:off x="1941952" y="2486814"/>
              <a:ext cx="10378" cy="26337"/>
            </a:xfrm>
            <a:custGeom>
              <a:avLst/>
              <a:gdLst/>
              <a:ahLst/>
              <a:cxnLst/>
              <a:rect l="l" t="t" r="r" b="b"/>
              <a:pathLst>
                <a:path w="450" h="1142" extrusionOk="0">
                  <a:moveTo>
                    <a:pt x="280" y="0"/>
                  </a:moveTo>
                  <a:cubicBezTo>
                    <a:pt x="234" y="0"/>
                    <a:pt x="190" y="22"/>
                    <a:pt x="168" y="72"/>
                  </a:cubicBezTo>
                  <a:cubicBezTo>
                    <a:pt x="100" y="248"/>
                    <a:pt x="51" y="415"/>
                    <a:pt x="35" y="601"/>
                  </a:cubicBezTo>
                  <a:cubicBezTo>
                    <a:pt x="20" y="772"/>
                    <a:pt x="1" y="978"/>
                    <a:pt x="130" y="1103"/>
                  </a:cubicBezTo>
                  <a:cubicBezTo>
                    <a:pt x="157" y="1129"/>
                    <a:pt x="192" y="1141"/>
                    <a:pt x="228" y="1141"/>
                  </a:cubicBezTo>
                  <a:cubicBezTo>
                    <a:pt x="285" y="1141"/>
                    <a:pt x="343" y="1111"/>
                    <a:pt x="366" y="1057"/>
                  </a:cubicBezTo>
                  <a:cubicBezTo>
                    <a:pt x="430" y="920"/>
                    <a:pt x="370" y="772"/>
                    <a:pt x="366" y="628"/>
                  </a:cubicBezTo>
                  <a:cubicBezTo>
                    <a:pt x="362" y="472"/>
                    <a:pt x="381" y="312"/>
                    <a:pt x="423" y="164"/>
                  </a:cubicBezTo>
                  <a:cubicBezTo>
                    <a:pt x="450" y="69"/>
                    <a:pt x="363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410;p61"/>
            <p:cNvSpPr/>
            <p:nvPr/>
          </p:nvSpPr>
          <p:spPr>
            <a:xfrm>
              <a:off x="1922649" y="2443157"/>
              <a:ext cx="8187" cy="17758"/>
            </a:xfrm>
            <a:custGeom>
              <a:avLst/>
              <a:gdLst/>
              <a:ahLst/>
              <a:cxnLst/>
              <a:rect l="l" t="t" r="r" b="b"/>
              <a:pathLst>
                <a:path w="355" h="770" extrusionOk="0">
                  <a:moveTo>
                    <a:pt x="246" y="0"/>
                  </a:moveTo>
                  <a:cubicBezTo>
                    <a:pt x="190" y="0"/>
                    <a:pt x="133" y="39"/>
                    <a:pt x="130" y="110"/>
                  </a:cubicBezTo>
                  <a:cubicBezTo>
                    <a:pt x="127" y="202"/>
                    <a:pt x="112" y="293"/>
                    <a:pt x="89" y="380"/>
                  </a:cubicBezTo>
                  <a:cubicBezTo>
                    <a:pt x="62" y="472"/>
                    <a:pt x="13" y="547"/>
                    <a:pt x="5" y="642"/>
                  </a:cubicBezTo>
                  <a:cubicBezTo>
                    <a:pt x="0" y="716"/>
                    <a:pt x="53" y="770"/>
                    <a:pt x="113" y="770"/>
                  </a:cubicBezTo>
                  <a:cubicBezTo>
                    <a:pt x="140" y="770"/>
                    <a:pt x="169" y="759"/>
                    <a:pt x="195" y="734"/>
                  </a:cubicBezTo>
                  <a:cubicBezTo>
                    <a:pt x="344" y="593"/>
                    <a:pt x="355" y="293"/>
                    <a:pt x="348" y="99"/>
                  </a:cubicBezTo>
                  <a:cubicBezTo>
                    <a:pt x="344" y="32"/>
                    <a:pt x="29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411;p61"/>
            <p:cNvSpPr/>
            <p:nvPr/>
          </p:nvSpPr>
          <p:spPr>
            <a:xfrm>
              <a:off x="1890708" y="2459693"/>
              <a:ext cx="10770" cy="19396"/>
            </a:xfrm>
            <a:custGeom>
              <a:avLst/>
              <a:gdLst/>
              <a:ahLst/>
              <a:cxnLst/>
              <a:rect l="l" t="t" r="r" b="b"/>
              <a:pathLst>
                <a:path w="467" h="841" extrusionOk="0">
                  <a:moveTo>
                    <a:pt x="300" y="1"/>
                  </a:moveTo>
                  <a:cubicBezTo>
                    <a:pt x="256" y="1"/>
                    <a:pt x="215" y="21"/>
                    <a:pt x="197" y="70"/>
                  </a:cubicBezTo>
                  <a:cubicBezTo>
                    <a:pt x="155" y="180"/>
                    <a:pt x="113" y="290"/>
                    <a:pt x="75" y="401"/>
                  </a:cubicBezTo>
                  <a:cubicBezTo>
                    <a:pt x="33" y="515"/>
                    <a:pt x="6" y="610"/>
                    <a:pt x="3" y="732"/>
                  </a:cubicBezTo>
                  <a:cubicBezTo>
                    <a:pt x="0" y="795"/>
                    <a:pt x="64" y="841"/>
                    <a:pt x="123" y="841"/>
                  </a:cubicBezTo>
                  <a:cubicBezTo>
                    <a:pt x="153" y="841"/>
                    <a:pt x="182" y="829"/>
                    <a:pt x="201" y="800"/>
                  </a:cubicBezTo>
                  <a:cubicBezTo>
                    <a:pt x="231" y="755"/>
                    <a:pt x="265" y="713"/>
                    <a:pt x="288" y="664"/>
                  </a:cubicBezTo>
                  <a:cubicBezTo>
                    <a:pt x="311" y="610"/>
                    <a:pt x="326" y="549"/>
                    <a:pt x="341" y="496"/>
                  </a:cubicBezTo>
                  <a:cubicBezTo>
                    <a:pt x="375" y="382"/>
                    <a:pt x="409" y="271"/>
                    <a:pt x="440" y="157"/>
                  </a:cubicBezTo>
                  <a:cubicBezTo>
                    <a:pt x="466" y="67"/>
                    <a:pt x="379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412;p61"/>
            <p:cNvSpPr/>
            <p:nvPr/>
          </p:nvSpPr>
          <p:spPr>
            <a:xfrm>
              <a:off x="1934434" y="2398254"/>
              <a:ext cx="8072" cy="21886"/>
            </a:xfrm>
            <a:custGeom>
              <a:avLst/>
              <a:gdLst/>
              <a:ahLst/>
              <a:cxnLst/>
              <a:rect l="l" t="t" r="r" b="b"/>
              <a:pathLst>
                <a:path w="350" h="949" extrusionOk="0">
                  <a:moveTo>
                    <a:pt x="120" y="1"/>
                  </a:moveTo>
                  <a:cubicBezTo>
                    <a:pt x="60" y="1"/>
                    <a:pt x="1" y="41"/>
                    <a:pt x="12" y="115"/>
                  </a:cubicBezTo>
                  <a:cubicBezTo>
                    <a:pt x="35" y="240"/>
                    <a:pt x="49" y="366"/>
                    <a:pt x="65" y="494"/>
                  </a:cubicBezTo>
                  <a:cubicBezTo>
                    <a:pt x="80" y="620"/>
                    <a:pt x="53" y="750"/>
                    <a:pt x="76" y="875"/>
                  </a:cubicBezTo>
                  <a:cubicBezTo>
                    <a:pt x="83" y="918"/>
                    <a:pt x="122" y="948"/>
                    <a:pt x="160" y="948"/>
                  </a:cubicBezTo>
                  <a:cubicBezTo>
                    <a:pt x="186" y="948"/>
                    <a:pt x="211" y="935"/>
                    <a:pt x="228" y="905"/>
                  </a:cubicBezTo>
                  <a:cubicBezTo>
                    <a:pt x="349" y="670"/>
                    <a:pt x="308" y="316"/>
                    <a:pt x="228" y="73"/>
                  </a:cubicBezTo>
                  <a:cubicBezTo>
                    <a:pt x="211" y="24"/>
                    <a:pt x="166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413;p61"/>
            <p:cNvSpPr/>
            <p:nvPr/>
          </p:nvSpPr>
          <p:spPr>
            <a:xfrm>
              <a:off x="1948364" y="2422793"/>
              <a:ext cx="9686" cy="32011"/>
            </a:xfrm>
            <a:custGeom>
              <a:avLst/>
              <a:gdLst/>
              <a:ahLst/>
              <a:cxnLst/>
              <a:rect l="l" t="t" r="r" b="b"/>
              <a:pathLst>
                <a:path w="420" h="1388" extrusionOk="0">
                  <a:moveTo>
                    <a:pt x="275" y="0"/>
                  </a:moveTo>
                  <a:cubicBezTo>
                    <a:pt x="214" y="0"/>
                    <a:pt x="154" y="33"/>
                    <a:pt x="145" y="104"/>
                  </a:cubicBezTo>
                  <a:cubicBezTo>
                    <a:pt x="119" y="316"/>
                    <a:pt x="92" y="525"/>
                    <a:pt x="65" y="739"/>
                  </a:cubicBezTo>
                  <a:cubicBezTo>
                    <a:pt x="42" y="921"/>
                    <a:pt x="1" y="1115"/>
                    <a:pt x="50" y="1294"/>
                  </a:cubicBezTo>
                  <a:cubicBezTo>
                    <a:pt x="66" y="1356"/>
                    <a:pt x="123" y="1388"/>
                    <a:pt x="180" y="1388"/>
                  </a:cubicBezTo>
                  <a:cubicBezTo>
                    <a:pt x="230" y="1388"/>
                    <a:pt x="280" y="1363"/>
                    <a:pt x="301" y="1313"/>
                  </a:cubicBezTo>
                  <a:cubicBezTo>
                    <a:pt x="380" y="1146"/>
                    <a:pt x="369" y="944"/>
                    <a:pt x="380" y="765"/>
                  </a:cubicBezTo>
                  <a:cubicBezTo>
                    <a:pt x="392" y="553"/>
                    <a:pt x="403" y="339"/>
                    <a:pt x="415" y="127"/>
                  </a:cubicBezTo>
                  <a:cubicBezTo>
                    <a:pt x="419" y="45"/>
                    <a:pt x="346" y="0"/>
                    <a:pt x="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414;p61"/>
            <p:cNvSpPr/>
            <p:nvPr/>
          </p:nvSpPr>
          <p:spPr>
            <a:xfrm>
              <a:off x="1976246" y="2418572"/>
              <a:ext cx="11324" cy="29428"/>
            </a:xfrm>
            <a:custGeom>
              <a:avLst/>
              <a:gdLst/>
              <a:ahLst/>
              <a:cxnLst/>
              <a:rect l="l" t="t" r="r" b="b"/>
              <a:pathLst>
                <a:path w="491" h="1276" extrusionOk="0">
                  <a:moveTo>
                    <a:pt x="320" y="0"/>
                  </a:moveTo>
                  <a:cubicBezTo>
                    <a:pt x="265" y="0"/>
                    <a:pt x="210" y="31"/>
                    <a:pt x="206" y="89"/>
                  </a:cubicBezTo>
                  <a:cubicBezTo>
                    <a:pt x="187" y="271"/>
                    <a:pt x="152" y="450"/>
                    <a:pt x="110" y="625"/>
                  </a:cubicBezTo>
                  <a:cubicBezTo>
                    <a:pt x="77" y="781"/>
                    <a:pt x="1" y="987"/>
                    <a:pt x="27" y="1142"/>
                  </a:cubicBezTo>
                  <a:cubicBezTo>
                    <a:pt x="40" y="1227"/>
                    <a:pt x="99" y="1275"/>
                    <a:pt x="165" y="1275"/>
                  </a:cubicBezTo>
                  <a:cubicBezTo>
                    <a:pt x="202" y="1275"/>
                    <a:pt x="240" y="1261"/>
                    <a:pt x="275" y="1229"/>
                  </a:cubicBezTo>
                  <a:cubicBezTo>
                    <a:pt x="407" y="1112"/>
                    <a:pt x="464" y="850"/>
                    <a:pt x="475" y="678"/>
                  </a:cubicBezTo>
                  <a:cubicBezTo>
                    <a:pt x="491" y="473"/>
                    <a:pt x="472" y="279"/>
                    <a:pt x="430" y="78"/>
                  </a:cubicBezTo>
                  <a:cubicBezTo>
                    <a:pt x="419" y="25"/>
                    <a:pt x="370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415;p61"/>
            <p:cNvSpPr/>
            <p:nvPr/>
          </p:nvSpPr>
          <p:spPr>
            <a:xfrm>
              <a:off x="1985356" y="2362254"/>
              <a:ext cx="12269" cy="26522"/>
            </a:xfrm>
            <a:custGeom>
              <a:avLst/>
              <a:gdLst/>
              <a:ahLst/>
              <a:cxnLst/>
              <a:rect l="l" t="t" r="r" b="b"/>
              <a:pathLst>
                <a:path w="532" h="1150" extrusionOk="0">
                  <a:moveTo>
                    <a:pt x="397" y="1"/>
                  </a:moveTo>
                  <a:cubicBezTo>
                    <a:pt x="346" y="1"/>
                    <a:pt x="292" y="30"/>
                    <a:pt x="271" y="94"/>
                  </a:cubicBezTo>
                  <a:cubicBezTo>
                    <a:pt x="172" y="390"/>
                    <a:pt x="77" y="676"/>
                    <a:pt x="20" y="988"/>
                  </a:cubicBezTo>
                  <a:cubicBezTo>
                    <a:pt x="0" y="1092"/>
                    <a:pt x="74" y="1150"/>
                    <a:pt x="152" y="1150"/>
                  </a:cubicBezTo>
                  <a:cubicBezTo>
                    <a:pt x="210" y="1150"/>
                    <a:pt x="271" y="1116"/>
                    <a:pt x="294" y="1044"/>
                  </a:cubicBezTo>
                  <a:cubicBezTo>
                    <a:pt x="396" y="748"/>
                    <a:pt x="454" y="451"/>
                    <a:pt x="514" y="144"/>
                  </a:cubicBezTo>
                  <a:cubicBezTo>
                    <a:pt x="531" y="53"/>
                    <a:pt x="466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416;p61"/>
            <p:cNvSpPr/>
            <p:nvPr/>
          </p:nvSpPr>
          <p:spPr>
            <a:xfrm>
              <a:off x="1953876" y="2363084"/>
              <a:ext cx="13469" cy="30419"/>
            </a:xfrm>
            <a:custGeom>
              <a:avLst/>
              <a:gdLst/>
              <a:ahLst/>
              <a:cxnLst/>
              <a:rect l="l" t="t" r="r" b="b"/>
              <a:pathLst>
                <a:path w="584" h="1319" extrusionOk="0">
                  <a:moveTo>
                    <a:pt x="410" y="0"/>
                  </a:moveTo>
                  <a:cubicBezTo>
                    <a:pt x="359" y="0"/>
                    <a:pt x="308" y="29"/>
                    <a:pt x="301" y="89"/>
                  </a:cubicBezTo>
                  <a:cubicBezTo>
                    <a:pt x="282" y="286"/>
                    <a:pt x="218" y="487"/>
                    <a:pt x="153" y="673"/>
                  </a:cubicBezTo>
                  <a:cubicBezTo>
                    <a:pt x="92" y="849"/>
                    <a:pt x="1" y="1008"/>
                    <a:pt x="31" y="1194"/>
                  </a:cubicBezTo>
                  <a:cubicBezTo>
                    <a:pt x="43" y="1265"/>
                    <a:pt x="100" y="1319"/>
                    <a:pt x="166" y="1319"/>
                  </a:cubicBezTo>
                  <a:cubicBezTo>
                    <a:pt x="189" y="1319"/>
                    <a:pt x="213" y="1312"/>
                    <a:pt x="236" y="1298"/>
                  </a:cubicBezTo>
                  <a:cubicBezTo>
                    <a:pt x="583" y="1061"/>
                    <a:pt x="522" y="473"/>
                    <a:pt x="529" y="108"/>
                  </a:cubicBezTo>
                  <a:cubicBezTo>
                    <a:pt x="531" y="38"/>
                    <a:pt x="470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417;p61"/>
            <p:cNvSpPr/>
            <p:nvPr/>
          </p:nvSpPr>
          <p:spPr>
            <a:xfrm>
              <a:off x="1941007" y="2347816"/>
              <a:ext cx="9133" cy="16351"/>
            </a:xfrm>
            <a:custGeom>
              <a:avLst/>
              <a:gdLst/>
              <a:ahLst/>
              <a:cxnLst/>
              <a:rect l="l" t="t" r="r" b="b"/>
              <a:pathLst>
                <a:path w="396" h="709" extrusionOk="0">
                  <a:moveTo>
                    <a:pt x="147" y="1"/>
                  </a:moveTo>
                  <a:cubicBezTo>
                    <a:pt x="75" y="1"/>
                    <a:pt x="6" y="63"/>
                    <a:pt x="27" y="161"/>
                  </a:cubicBezTo>
                  <a:cubicBezTo>
                    <a:pt x="46" y="237"/>
                    <a:pt x="42" y="313"/>
                    <a:pt x="34" y="389"/>
                  </a:cubicBezTo>
                  <a:cubicBezTo>
                    <a:pt x="31" y="473"/>
                    <a:pt x="0" y="545"/>
                    <a:pt x="23" y="625"/>
                  </a:cubicBezTo>
                  <a:cubicBezTo>
                    <a:pt x="42" y="678"/>
                    <a:pt x="93" y="708"/>
                    <a:pt x="144" y="708"/>
                  </a:cubicBezTo>
                  <a:cubicBezTo>
                    <a:pt x="167" y="708"/>
                    <a:pt x="189" y="702"/>
                    <a:pt x="209" y="689"/>
                  </a:cubicBezTo>
                  <a:cubicBezTo>
                    <a:pt x="396" y="568"/>
                    <a:pt x="343" y="249"/>
                    <a:pt x="262" y="81"/>
                  </a:cubicBezTo>
                  <a:cubicBezTo>
                    <a:pt x="237" y="25"/>
                    <a:pt x="192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418;p61"/>
            <p:cNvSpPr/>
            <p:nvPr/>
          </p:nvSpPr>
          <p:spPr>
            <a:xfrm>
              <a:off x="1960126" y="2317997"/>
              <a:ext cx="11139" cy="27214"/>
            </a:xfrm>
            <a:custGeom>
              <a:avLst/>
              <a:gdLst/>
              <a:ahLst/>
              <a:cxnLst/>
              <a:rect l="l" t="t" r="r" b="b"/>
              <a:pathLst>
                <a:path w="483" h="1180" extrusionOk="0">
                  <a:moveTo>
                    <a:pt x="300" y="1"/>
                  </a:moveTo>
                  <a:cubicBezTo>
                    <a:pt x="241" y="1"/>
                    <a:pt x="178" y="45"/>
                    <a:pt x="182" y="115"/>
                  </a:cubicBezTo>
                  <a:cubicBezTo>
                    <a:pt x="190" y="279"/>
                    <a:pt x="163" y="450"/>
                    <a:pt x="121" y="606"/>
                  </a:cubicBezTo>
                  <a:cubicBezTo>
                    <a:pt x="79" y="754"/>
                    <a:pt x="0" y="910"/>
                    <a:pt x="46" y="1063"/>
                  </a:cubicBezTo>
                  <a:cubicBezTo>
                    <a:pt x="69" y="1135"/>
                    <a:pt x="139" y="1180"/>
                    <a:pt x="210" y="1180"/>
                  </a:cubicBezTo>
                  <a:cubicBezTo>
                    <a:pt x="242" y="1180"/>
                    <a:pt x="275" y="1170"/>
                    <a:pt x="304" y="1150"/>
                  </a:cubicBezTo>
                  <a:cubicBezTo>
                    <a:pt x="456" y="1043"/>
                    <a:pt x="479" y="815"/>
                    <a:pt x="479" y="637"/>
                  </a:cubicBezTo>
                  <a:cubicBezTo>
                    <a:pt x="483" y="439"/>
                    <a:pt x="441" y="261"/>
                    <a:pt x="395" y="74"/>
                  </a:cubicBezTo>
                  <a:cubicBezTo>
                    <a:pt x="383" y="23"/>
                    <a:pt x="342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419;p61"/>
            <p:cNvSpPr/>
            <p:nvPr/>
          </p:nvSpPr>
          <p:spPr>
            <a:xfrm>
              <a:off x="2027030" y="2001671"/>
              <a:ext cx="19926" cy="25692"/>
            </a:xfrm>
            <a:custGeom>
              <a:avLst/>
              <a:gdLst/>
              <a:ahLst/>
              <a:cxnLst/>
              <a:rect l="l" t="t" r="r" b="b"/>
              <a:pathLst>
                <a:path w="864" h="1114" extrusionOk="0">
                  <a:moveTo>
                    <a:pt x="693" y="1"/>
                  </a:moveTo>
                  <a:cubicBezTo>
                    <a:pt x="651" y="1"/>
                    <a:pt x="609" y="14"/>
                    <a:pt x="577" y="42"/>
                  </a:cubicBezTo>
                  <a:cubicBezTo>
                    <a:pt x="445" y="164"/>
                    <a:pt x="354" y="335"/>
                    <a:pt x="263" y="487"/>
                  </a:cubicBezTo>
                  <a:cubicBezTo>
                    <a:pt x="171" y="643"/>
                    <a:pt x="75" y="795"/>
                    <a:pt x="26" y="969"/>
                  </a:cubicBezTo>
                  <a:cubicBezTo>
                    <a:pt x="1" y="1063"/>
                    <a:pt x="72" y="1114"/>
                    <a:pt x="148" y="1114"/>
                  </a:cubicBezTo>
                  <a:cubicBezTo>
                    <a:pt x="183" y="1114"/>
                    <a:pt x="219" y="1103"/>
                    <a:pt x="247" y="1080"/>
                  </a:cubicBezTo>
                  <a:cubicBezTo>
                    <a:pt x="380" y="958"/>
                    <a:pt x="479" y="795"/>
                    <a:pt x="577" y="646"/>
                  </a:cubicBezTo>
                  <a:cubicBezTo>
                    <a:pt x="677" y="495"/>
                    <a:pt x="783" y="342"/>
                    <a:pt x="833" y="167"/>
                  </a:cubicBezTo>
                  <a:cubicBezTo>
                    <a:pt x="864" y="61"/>
                    <a:pt x="780" y="1"/>
                    <a:pt x="6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420;p61"/>
            <p:cNvSpPr/>
            <p:nvPr/>
          </p:nvSpPr>
          <p:spPr>
            <a:xfrm>
              <a:off x="2013954" y="1990786"/>
              <a:ext cx="14599" cy="15913"/>
            </a:xfrm>
            <a:custGeom>
              <a:avLst/>
              <a:gdLst/>
              <a:ahLst/>
              <a:cxnLst/>
              <a:rect l="l" t="t" r="r" b="b"/>
              <a:pathLst>
                <a:path w="633" h="690" extrusionOk="0">
                  <a:moveTo>
                    <a:pt x="522" y="0"/>
                  </a:moveTo>
                  <a:cubicBezTo>
                    <a:pt x="506" y="0"/>
                    <a:pt x="489" y="4"/>
                    <a:pt x="472" y="12"/>
                  </a:cubicBezTo>
                  <a:cubicBezTo>
                    <a:pt x="381" y="62"/>
                    <a:pt x="316" y="146"/>
                    <a:pt x="240" y="209"/>
                  </a:cubicBezTo>
                  <a:cubicBezTo>
                    <a:pt x="156" y="274"/>
                    <a:pt x="107" y="385"/>
                    <a:pt x="61" y="476"/>
                  </a:cubicBezTo>
                  <a:cubicBezTo>
                    <a:pt x="0" y="596"/>
                    <a:pt x="96" y="690"/>
                    <a:pt x="197" y="690"/>
                  </a:cubicBezTo>
                  <a:cubicBezTo>
                    <a:pt x="246" y="690"/>
                    <a:pt x="297" y="667"/>
                    <a:pt x="331" y="613"/>
                  </a:cubicBezTo>
                  <a:cubicBezTo>
                    <a:pt x="381" y="533"/>
                    <a:pt x="445" y="460"/>
                    <a:pt x="479" y="369"/>
                  </a:cubicBezTo>
                  <a:cubicBezTo>
                    <a:pt x="510" y="286"/>
                    <a:pt x="574" y="218"/>
                    <a:pt x="605" y="130"/>
                  </a:cubicBezTo>
                  <a:cubicBezTo>
                    <a:pt x="632" y="60"/>
                    <a:pt x="585" y="0"/>
                    <a:pt x="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421;p61"/>
            <p:cNvSpPr/>
            <p:nvPr/>
          </p:nvSpPr>
          <p:spPr>
            <a:xfrm>
              <a:off x="2017390" y="1949296"/>
              <a:ext cx="24654" cy="27698"/>
            </a:xfrm>
            <a:custGeom>
              <a:avLst/>
              <a:gdLst/>
              <a:ahLst/>
              <a:cxnLst/>
              <a:rect l="l" t="t" r="r" b="b"/>
              <a:pathLst>
                <a:path w="1069" h="1201" extrusionOk="0">
                  <a:moveTo>
                    <a:pt x="960" y="0"/>
                  </a:moveTo>
                  <a:cubicBezTo>
                    <a:pt x="944" y="0"/>
                    <a:pt x="928" y="4"/>
                    <a:pt x="912" y="13"/>
                  </a:cubicBezTo>
                  <a:cubicBezTo>
                    <a:pt x="535" y="215"/>
                    <a:pt x="293" y="644"/>
                    <a:pt x="65" y="994"/>
                  </a:cubicBezTo>
                  <a:cubicBezTo>
                    <a:pt x="1" y="1091"/>
                    <a:pt x="105" y="1201"/>
                    <a:pt x="203" y="1201"/>
                  </a:cubicBezTo>
                  <a:cubicBezTo>
                    <a:pt x="239" y="1201"/>
                    <a:pt x="274" y="1186"/>
                    <a:pt x="300" y="1150"/>
                  </a:cubicBezTo>
                  <a:cubicBezTo>
                    <a:pt x="535" y="811"/>
                    <a:pt x="874" y="507"/>
                    <a:pt x="1041" y="123"/>
                  </a:cubicBezTo>
                  <a:cubicBezTo>
                    <a:pt x="1068" y="57"/>
                    <a:pt x="1019" y="0"/>
                    <a:pt x="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422;p61"/>
            <p:cNvSpPr/>
            <p:nvPr/>
          </p:nvSpPr>
          <p:spPr>
            <a:xfrm>
              <a:off x="2041237" y="1954278"/>
              <a:ext cx="16374" cy="18242"/>
            </a:xfrm>
            <a:custGeom>
              <a:avLst/>
              <a:gdLst/>
              <a:ahLst/>
              <a:cxnLst/>
              <a:rect l="l" t="t" r="r" b="b"/>
              <a:pathLst>
                <a:path w="710" h="791" extrusionOk="0">
                  <a:moveTo>
                    <a:pt x="584" y="1"/>
                  </a:moveTo>
                  <a:cubicBezTo>
                    <a:pt x="571" y="1"/>
                    <a:pt x="558" y="3"/>
                    <a:pt x="543" y="9"/>
                  </a:cubicBezTo>
                  <a:cubicBezTo>
                    <a:pt x="422" y="67"/>
                    <a:pt x="345" y="177"/>
                    <a:pt x="266" y="287"/>
                  </a:cubicBezTo>
                  <a:cubicBezTo>
                    <a:pt x="186" y="394"/>
                    <a:pt x="114" y="511"/>
                    <a:pt x="49" y="629"/>
                  </a:cubicBezTo>
                  <a:cubicBezTo>
                    <a:pt x="1" y="718"/>
                    <a:pt x="75" y="791"/>
                    <a:pt x="153" y="791"/>
                  </a:cubicBezTo>
                  <a:cubicBezTo>
                    <a:pt x="191" y="791"/>
                    <a:pt x="229" y="773"/>
                    <a:pt x="254" y="732"/>
                  </a:cubicBezTo>
                  <a:cubicBezTo>
                    <a:pt x="319" y="629"/>
                    <a:pt x="391" y="531"/>
                    <a:pt x="468" y="436"/>
                  </a:cubicBezTo>
                  <a:cubicBezTo>
                    <a:pt x="540" y="348"/>
                    <a:pt x="638" y="272"/>
                    <a:pt x="680" y="169"/>
                  </a:cubicBezTo>
                  <a:cubicBezTo>
                    <a:pt x="709" y="98"/>
                    <a:pt x="661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423;p61"/>
            <p:cNvSpPr/>
            <p:nvPr/>
          </p:nvSpPr>
          <p:spPr>
            <a:xfrm>
              <a:off x="2055743" y="1959167"/>
              <a:ext cx="30281" cy="23731"/>
            </a:xfrm>
            <a:custGeom>
              <a:avLst/>
              <a:gdLst/>
              <a:ahLst/>
              <a:cxnLst/>
              <a:rect l="l" t="t" r="r" b="b"/>
              <a:pathLst>
                <a:path w="1313" h="1029" extrusionOk="0">
                  <a:moveTo>
                    <a:pt x="1174" y="0"/>
                  </a:moveTo>
                  <a:cubicBezTo>
                    <a:pt x="1159" y="0"/>
                    <a:pt x="1144" y="4"/>
                    <a:pt x="1127" y="11"/>
                  </a:cubicBezTo>
                  <a:cubicBezTo>
                    <a:pt x="736" y="178"/>
                    <a:pt x="390" y="539"/>
                    <a:pt x="85" y="828"/>
                  </a:cubicBezTo>
                  <a:cubicBezTo>
                    <a:pt x="1" y="907"/>
                    <a:pt x="86" y="1029"/>
                    <a:pt x="183" y="1029"/>
                  </a:cubicBezTo>
                  <a:cubicBezTo>
                    <a:pt x="203" y="1029"/>
                    <a:pt x="225" y="1023"/>
                    <a:pt x="245" y="1010"/>
                  </a:cubicBezTo>
                  <a:cubicBezTo>
                    <a:pt x="436" y="885"/>
                    <a:pt x="618" y="764"/>
                    <a:pt x="792" y="619"/>
                  </a:cubicBezTo>
                  <a:cubicBezTo>
                    <a:pt x="948" y="490"/>
                    <a:pt x="1134" y="368"/>
                    <a:pt x="1257" y="204"/>
                  </a:cubicBezTo>
                  <a:cubicBezTo>
                    <a:pt x="1313" y="129"/>
                    <a:pt x="1263" y="0"/>
                    <a:pt x="1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424;p61"/>
            <p:cNvSpPr/>
            <p:nvPr/>
          </p:nvSpPr>
          <p:spPr>
            <a:xfrm>
              <a:off x="2105788" y="1921529"/>
              <a:ext cx="21540" cy="16167"/>
            </a:xfrm>
            <a:custGeom>
              <a:avLst/>
              <a:gdLst/>
              <a:ahLst/>
              <a:cxnLst/>
              <a:rect l="l" t="t" r="r" b="b"/>
              <a:pathLst>
                <a:path w="934" h="701" extrusionOk="0">
                  <a:moveTo>
                    <a:pt x="827" y="0"/>
                  </a:moveTo>
                  <a:cubicBezTo>
                    <a:pt x="823" y="0"/>
                    <a:pt x="820" y="0"/>
                    <a:pt x="817" y="1"/>
                  </a:cubicBezTo>
                  <a:cubicBezTo>
                    <a:pt x="672" y="15"/>
                    <a:pt x="573" y="115"/>
                    <a:pt x="463" y="201"/>
                  </a:cubicBezTo>
                  <a:cubicBezTo>
                    <a:pt x="338" y="297"/>
                    <a:pt x="215" y="396"/>
                    <a:pt x="94" y="494"/>
                  </a:cubicBezTo>
                  <a:cubicBezTo>
                    <a:pt x="0" y="566"/>
                    <a:pt x="61" y="701"/>
                    <a:pt x="155" y="701"/>
                  </a:cubicBezTo>
                  <a:cubicBezTo>
                    <a:pt x="175" y="701"/>
                    <a:pt x="197" y="694"/>
                    <a:pt x="219" y="680"/>
                  </a:cubicBezTo>
                  <a:cubicBezTo>
                    <a:pt x="349" y="594"/>
                    <a:pt x="478" y="506"/>
                    <a:pt x="607" y="418"/>
                  </a:cubicBezTo>
                  <a:cubicBezTo>
                    <a:pt x="721" y="343"/>
                    <a:pt x="854" y="274"/>
                    <a:pt x="908" y="145"/>
                  </a:cubicBezTo>
                  <a:cubicBezTo>
                    <a:pt x="933" y="83"/>
                    <a:pt x="896" y="0"/>
                    <a:pt x="8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425;p61"/>
            <p:cNvSpPr/>
            <p:nvPr/>
          </p:nvSpPr>
          <p:spPr>
            <a:xfrm>
              <a:off x="2072371" y="1923005"/>
              <a:ext cx="21056" cy="18819"/>
            </a:xfrm>
            <a:custGeom>
              <a:avLst/>
              <a:gdLst/>
              <a:ahLst/>
              <a:cxnLst/>
              <a:rect l="l" t="t" r="r" b="b"/>
              <a:pathLst>
                <a:path w="913" h="816" extrusionOk="0">
                  <a:moveTo>
                    <a:pt x="800" y="0"/>
                  </a:moveTo>
                  <a:cubicBezTo>
                    <a:pt x="784" y="0"/>
                    <a:pt x="766" y="5"/>
                    <a:pt x="748" y="16"/>
                  </a:cubicBezTo>
                  <a:cubicBezTo>
                    <a:pt x="464" y="179"/>
                    <a:pt x="254" y="404"/>
                    <a:pt x="53" y="658"/>
                  </a:cubicBezTo>
                  <a:cubicBezTo>
                    <a:pt x="1" y="723"/>
                    <a:pt x="53" y="815"/>
                    <a:pt x="123" y="815"/>
                  </a:cubicBezTo>
                  <a:cubicBezTo>
                    <a:pt x="140" y="815"/>
                    <a:pt x="157" y="810"/>
                    <a:pt x="174" y="799"/>
                  </a:cubicBezTo>
                  <a:cubicBezTo>
                    <a:pt x="444" y="613"/>
                    <a:pt x="684" y="423"/>
                    <a:pt x="866" y="153"/>
                  </a:cubicBezTo>
                  <a:cubicBezTo>
                    <a:pt x="913" y="85"/>
                    <a:pt x="86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426;p61"/>
            <p:cNvSpPr/>
            <p:nvPr/>
          </p:nvSpPr>
          <p:spPr>
            <a:xfrm>
              <a:off x="2053667" y="1907715"/>
              <a:ext cx="24677" cy="21679"/>
            </a:xfrm>
            <a:custGeom>
              <a:avLst/>
              <a:gdLst/>
              <a:ahLst/>
              <a:cxnLst/>
              <a:rect l="l" t="t" r="r" b="b"/>
              <a:pathLst>
                <a:path w="1070" h="940" extrusionOk="0">
                  <a:moveTo>
                    <a:pt x="917" y="0"/>
                  </a:moveTo>
                  <a:cubicBezTo>
                    <a:pt x="899" y="0"/>
                    <a:pt x="881" y="4"/>
                    <a:pt x="864" y="14"/>
                  </a:cubicBezTo>
                  <a:cubicBezTo>
                    <a:pt x="536" y="184"/>
                    <a:pt x="217" y="432"/>
                    <a:pt x="43" y="767"/>
                  </a:cubicBezTo>
                  <a:cubicBezTo>
                    <a:pt x="0" y="851"/>
                    <a:pt x="72" y="940"/>
                    <a:pt x="153" y="940"/>
                  </a:cubicBezTo>
                  <a:cubicBezTo>
                    <a:pt x="174" y="940"/>
                    <a:pt x="196" y="933"/>
                    <a:pt x="217" y="919"/>
                  </a:cubicBezTo>
                  <a:cubicBezTo>
                    <a:pt x="514" y="717"/>
                    <a:pt x="761" y="432"/>
                    <a:pt x="1001" y="166"/>
                  </a:cubicBezTo>
                  <a:cubicBezTo>
                    <a:pt x="1069" y="91"/>
                    <a:pt x="999" y="0"/>
                    <a:pt x="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427;p61"/>
            <p:cNvSpPr/>
            <p:nvPr/>
          </p:nvSpPr>
          <p:spPr>
            <a:xfrm>
              <a:off x="2101591" y="1856147"/>
              <a:ext cx="24585" cy="19534"/>
            </a:xfrm>
            <a:custGeom>
              <a:avLst/>
              <a:gdLst/>
              <a:ahLst/>
              <a:cxnLst/>
              <a:rect l="l" t="t" r="r" b="b"/>
              <a:pathLst>
                <a:path w="1066" h="847" extrusionOk="0">
                  <a:moveTo>
                    <a:pt x="994" y="0"/>
                  </a:moveTo>
                  <a:cubicBezTo>
                    <a:pt x="986" y="0"/>
                    <a:pt x="977" y="2"/>
                    <a:pt x="968" y="7"/>
                  </a:cubicBezTo>
                  <a:cubicBezTo>
                    <a:pt x="606" y="167"/>
                    <a:pt x="345" y="428"/>
                    <a:pt x="63" y="699"/>
                  </a:cubicBezTo>
                  <a:cubicBezTo>
                    <a:pt x="1" y="757"/>
                    <a:pt x="63" y="847"/>
                    <a:pt x="132" y="847"/>
                  </a:cubicBezTo>
                  <a:cubicBezTo>
                    <a:pt x="147" y="847"/>
                    <a:pt x="163" y="842"/>
                    <a:pt x="178" y="832"/>
                  </a:cubicBezTo>
                  <a:cubicBezTo>
                    <a:pt x="501" y="618"/>
                    <a:pt x="808" y="425"/>
                    <a:pt x="1036" y="109"/>
                  </a:cubicBezTo>
                  <a:cubicBezTo>
                    <a:pt x="1066" y="70"/>
                    <a:pt x="1042" y="0"/>
                    <a:pt x="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428;p61"/>
            <p:cNvSpPr/>
            <p:nvPr/>
          </p:nvSpPr>
          <p:spPr>
            <a:xfrm>
              <a:off x="2095157" y="1883983"/>
              <a:ext cx="29843" cy="21425"/>
            </a:xfrm>
            <a:custGeom>
              <a:avLst/>
              <a:gdLst/>
              <a:ahLst/>
              <a:cxnLst/>
              <a:rect l="l" t="t" r="r" b="b"/>
              <a:pathLst>
                <a:path w="1294" h="929" extrusionOk="0">
                  <a:moveTo>
                    <a:pt x="1061" y="1"/>
                  </a:moveTo>
                  <a:cubicBezTo>
                    <a:pt x="1050" y="1"/>
                    <a:pt x="1038" y="2"/>
                    <a:pt x="1027" y="4"/>
                  </a:cubicBezTo>
                  <a:cubicBezTo>
                    <a:pt x="840" y="50"/>
                    <a:pt x="685" y="214"/>
                    <a:pt x="536" y="332"/>
                  </a:cubicBezTo>
                  <a:cubicBezTo>
                    <a:pt x="384" y="453"/>
                    <a:pt x="236" y="575"/>
                    <a:pt x="95" y="712"/>
                  </a:cubicBezTo>
                  <a:cubicBezTo>
                    <a:pt x="0" y="810"/>
                    <a:pt x="100" y="929"/>
                    <a:pt x="208" y="929"/>
                  </a:cubicBezTo>
                  <a:cubicBezTo>
                    <a:pt x="230" y="929"/>
                    <a:pt x="253" y="924"/>
                    <a:pt x="274" y="913"/>
                  </a:cubicBezTo>
                  <a:cubicBezTo>
                    <a:pt x="460" y="818"/>
                    <a:pt x="631" y="704"/>
                    <a:pt x="802" y="587"/>
                  </a:cubicBezTo>
                  <a:cubicBezTo>
                    <a:pt x="954" y="483"/>
                    <a:pt x="1122" y="392"/>
                    <a:pt x="1220" y="232"/>
                  </a:cubicBezTo>
                  <a:cubicBezTo>
                    <a:pt x="1293" y="112"/>
                    <a:pt x="1175" y="1"/>
                    <a:pt x="10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429;p61"/>
            <p:cNvSpPr/>
            <p:nvPr/>
          </p:nvSpPr>
          <p:spPr>
            <a:xfrm>
              <a:off x="2128666" y="1894085"/>
              <a:ext cx="22878" cy="13791"/>
            </a:xfrm>
            <a:custGeom>
              <a:avLst/>
              <a:gdLst/>
              <a:ahLst/>
              <a:cxnLst/>
              <a:rect l="l" t="t" r="r" b="b"/>
              <a:pathLst>
                <a:path w="992" h="598" extrusionOk="0">
                  <a:moveTo>
                    <a:pt x="755" y="0"/>
                  </a:moveTo>
                  <a:cubicBezTo>
                    <a:pt x="487" y="0"/>
                    <a:pt x="226" y="239"/>
                    <a:pt x="60" y="419"/>
                  </a:cubicBezTo>
                  <a:cubicBezTo>
                    <a:pt x="1" y="485"/>
                    <a:pt x="57" y="597"/>
                    <a:pt x="137" y="597"/>
                  </a:cubicBezTo>
                  <a:cubicBezTo>
                    <a:pt x="149" y="597"/>
                    <a:pt x="162" y="595"/>
                    <a:pt x="174" y="589"/>
                  </a:cubicBezTo>
                  <a:cubicBezTo>
                    <a:pt x="413" y="491"/>
                    <a:pt x="767" y="430"/>
                    <a:pt x="934" y="213"/>
                  </a:cubicBezTo>
                  <a:cubicBezTo>
                    <a:pt x="992" y="137"/>
                    <a:pt x="957" y="42"/>
                    <a:pt x="870" y="15"/>
                  </a:cubicBezTo>
                  <a:cubicBezTo>
                    <a:pt x="831" y="5"/>
                    <a:pt x="793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430;p61"/>
            <p:cNvSpPr/>
            <p:nvPr/>
          </p:nvSpPr>
          <p:spPr>
            <a:xfrm>
              <a:off x="2160101" y="1896460"/>
              <a:ext cx="27675" cy="16421"/>
            </a:xfrm>
            <a:custGeom>
              <a:avLst/>
              <a:gdLst/>
              <a:ahLst/>
              <a:cxnLst/>
              <a:rect l="l" t="t" r="r" b="b"/>
              <a:pathLst>
                <a:path w="1200" h="712" extrusionOk="0">
                  <a:moveTo>
                    <a:pt x="1024" y="1"/>
                  </a:moveTo>
                  <a:cubicBezTo>
                    <a:pt x="852" y="1"/>
                    <a:pt x="717" y="72"/>
                    <a:pt x="564" y="163"/>
                  </a:cubicBezTo>
                  <a:cubicBezTo>
                    <a:pt x="385" y="266"/>
                    <a:pt x="203" y="380"/>
                    <a:pt x="59" y="528"/>
                  </a:cubicBezTo>
                  <a:cubicBezTo>
                    <a:pt x="1" y="589"/>
                    <a:pt x="45" y="712"/>
                    <a:pt x="130" y="712"/>
                  </a:cubicBezTo>
                  <a:cubicBezTo>
                    <a:pt x="135" y="712"/>
                    <a:pt x="140" y="712"/>
                    <a:pt x="145" y="711"/>
                  </a:cubicBezTo>
                  <a:cubicBezTo>
                    <a:pt x="351" y="672"/>
                    <a:pt x="541" y="593"/>
                    <a:pt x="731" y="505"/>
                  </a:cubicBezTo>
                  <a:cubicBezTo>
                    <a:pt x="910" y="421"/>
                    <a:pt x="1066" y="346"/>
                    <a:pt x="1164" y="167"/>
                  </a:cubicBezTo>
                  <a:cubicBezTo>
                    <a:pt x="1199" y="110"/>
                    <a:pt x="1157" y="11"/>
                    <a:pt x="1085" y="4"/>
                  </a:cubicBezTo>
                  <a:cubicBezTo>
                    <a:pt x="1064" y="2"/>
                    <a:pt x="1044" y="1"/>
                    <a:pt x="1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431;p61"/>
            <p:cNvSpPr/>
            <p:nvPr/>
          </p:nvSpPr>
          <p:spPr>
            <a:xfrm>
              <a:off x="2172324" y="1868854"/>
              <a:ext cx="33579" cy="16697"/>
            </a:xfrm>
            <a:custGeom>
              <a:avLst/>
              <a:gdLst/>
              <a:ahLst/>
              <a:cxnLst/>
              <a:rect l="l" t="t" r="r" b="b"/>
              <a:pathLst>
                <a:path w="1456" h="724" extrusionOk="0">
                  <a:moveTo>
                    <a:pt x="1159" y="1"/>
                  </a:moveTo>
                  <a:cubicBezTo>
                    <a:pt x="810" y="1"/>
                    <a:pt x="405" y="242"/>
                    <a:pt x="140" y="418"/>
                  </a:cubicBezTo>
                  <a:cubicBezTo>
                    <a:pt x="1" y="509"/>
                    <a:pt x="84" y="723"/>
                    <a:pt x="232" y="723"/>
                  </a:cubicBezTo>
                  <a:cubicBezTo>
                    <a:pt x="249" y="723"/>
                    <a:pt x="266" y="720"/>
                    <a:pt x="285" y="714"/>
                  </a:cubicBezTo>
                  <a:cubicBezTo>
                    <a:pt x="487" y="642"/>
                    <a:pt x="687" y="555"/>
                    <a:pt x="893" y="486"/>
                  </a:cubicBezTo>
                  <a:cubicBezTo>
                    <a:pt x="1075" y="425"/>
                    <a:pt x="1243" y="376"/>
                    <a:pt x="1384" y="235"/>
                  </a:cubicBezTo>
                  <a:cubicBezTo>
                    <a:pt x="1456" y="158"/>
                    <a:pt x="1403" y="41"/>
                    <a:pt x="1312" y="18"/>
                  </a:cubicBezTo>
                  <a:cubicBezTo>
                    <a:pt x="1262" y="6"/>
                    <a:pt x="1211" y="1"/>
                    <a:pt x="1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432;p61"/>
            <p:cNvSpPr/>
            <p:nvPr/>
          </p:nvSpPr>
          <p:spPr>
            <a:xfrm>
              <a:off x="2140567" y="1854440"/>
              <a:ext cx="24861" cy="14645"/>
            </a:xfrm>
            <a:custGeom>
              <a:avLst/>
              <a:gdLst/>
              <a:ahLst/>
              <a:cxnLst/>
              <a:rect l="l" t="t" r="r" b="b"/>
              <a:pathLst>
                <a:path w="1078" h="635" extrusionOk="0">
                  <a:moveTo>
                    <a:pt x="903" y="0"/>
                  </a:moveTo>
                  <a:cubicBezTo>
                    <a:pt x="900" y="0"/>
                    <a:pt x="897" y="0"/>
                    <a:pt x="894" y="1"/>
                  </a:cubicBezTo>
                  <a:cubicBezTo>
                    <a:pt x="753" y="8"/>
                    <a:pt x="632" y="92"/>
                    <a:pt x="513" y="160"/>
                  </a:cubicBezTo>
                  <a:cubicBezTo>
                    <a:pt x="381" y="232"/>
                    <a:pt x="248" y="313"/>
                    <a:pt x="114" y="385"/>
                  </a:cubicBezTo>
                  <a:cubicBezTo>
                    <a:pt x="0" y="452"/>
                    <a:pt x="70" y="634"/>
                    <a:pt x="182" y="634"/>
                  </a:cubicBezTo>
                  <a:cubicBezTo>
                    <a:pt x="197" y="634"/>
                    <a:pt x="212" y="631"/>
                    <a:pt x="229" y="624"/>
                  </a:cubicBezTo>
                  <a:cubicBezTo>
                    <a:pt x="369" y="564"/>
                    <a:pt x="510" y="502"/>
                    <a:pt x="650" y="438"/>
                  </a:cubicBezTo>
                  <a:cubicBezTo>
                    <a:pt x="772" y="381"/>
                    <a:pt x="917" y="335"/>
                    <a:pt x="1004" y="229"/>
                  </a:cubicBezTo>
                  <a:cubicBezTo>
                    <a:pt x="1078" y="140"/>
                    <a:pt x="1018" y="0"/>
                    <a:pt x="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433;p61"/>
            <p:cNvSpPr/>
            <p:nvPr/>
          </p:nvSpPr>
          <p:spPr>
            <a:xfrm>
              <a:off x="2165267" y="1824528"/>
              <a:ext cx="34086" cy="14991"/>
            </a:xfrm>
            <a:custGeom>
              <a:avLst/>
              <a:gdLst/>
              <a:ahLst/>
              <a:cxnLst/>
              <a:rect l="l" t="t" r="r" b="b"/>
              <a:pathLst>
                <a:path w="1478" h="650" extrusionOk="0">
                  <a:moveTo>
                    <a:pt x="1256" y="1"/>
                  </a:moveTo>
                  <a:cubicBezTo>
                    <a:pt x="1074" y="5"/>
                    <a:pt x="891" y="96"/>
                    <a:pt x="716" y="157"/>
                  </a:cubicBezTo>
                  <a:cubicBezTo>
                    <a:pt x="526" y="225"/>
                    <a:pt x="340" y="306"/>
                    <a:pt x="149" y="381"/>
                  </a:cubicBezTo>
                  <a:cubicBezTo>
                    <a:pt x="0" y="444"/>
                    <a:pt x="54" y="649"/>
                    <a:pt x="195" y="649"/>
                  </a:cubicBezTo>
                  <a:cubicBezTo>
                    <a:pt x="208" y="649"/>
                    <a:pt x="222" y="647"/>
                    <a:pt x="237" y="643"/>
                  </a:cubicBezTo>
                  <a:cubicBezTo>
                    <a:pt x="435" y="594"/>
                    <a:pt x="633" y="545"/>
                    <a:pt x="826" y="484"/>
                  </a:cubicBezTo>
                  <a:cubicBezTo>
                    <a:pt x="1002" y="431"/>
                    <a:pt x="1199" y="397"/>
                    <a:pt x="1351" y="287"/>
                  </a:cubicBezTo>
                  <a:cubicBezTo>
                    <a:pt x="1477" y="195"/>
                    <a:pt x="1412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434;p61"/>
            <p:cNvSpPr/>
            <p:nvPr/>
          </p:nvSpPr>
          <p:spPr>
            <a:xfrm>
              <a:off x="2228343" y="1810345"/>
              <a:ext cx="32449" cy="11347"/>
            </a:xfrm>
            <a:custGeom>
              <a:avLst/>
              <a:gdLst/>
              <a:ahLst/>
              <a:cxnLst/>
              <a:rect l="l" t="t" r="r" b="b"/>
              <a:pathLst>
                <a:path w="1407" h="492" extrusionOk="0">
                  <a:moveTo>
                    <a:pt x="1186" y="1"/>
                  </a:moveTo>
                  <a:cubicBezTo>
                    <a:pt x="1015" y="1"/>
                    <a:pt x="849" y="59"/>
                    <a:pt x="681" y="103"/>
                  </a:cubicBezTo>
                  <a:cubicBezTo>
                    <a:pt x="483" y="152"/>
                    <a:pt x="285" y="202"/>
                    <a:pt x="103" y="297"/>
                  </a:cubicBezTo>
                  <a:cubicBezTo>
                    <a:pt x="0" y="346"/>
                    <a:pt x="76" y="487"/>
                    <a:pt x="167" y="491"/>
                  </a:cubicBezTo>
                  <a:cubicBezTo>
                    <a:pt x="176" y="491"/>
                    <a:pt x="185" y="491"/>
                    <a:pt x="193" y="491"/>
                  </a:cubicBezTo>
                  <a:cubicBezTo>
                    <a:pt x="379" y="491"/>
                    <a:pt x="560" y="455"/>
                    <a:pt x="741" y="419"/>
                  </a:cubicBezTo>
                  <a:cubicBezTo>
                    <a:pt x="932" y="381"/>
                    <a:pt x="1137" y="369"/>
                    <a:pt x="1304" y="270"/>
                  </a:cubicBezTo>
                  <a:cubicBezTo>
                    <a:pt x="1406" y="209"/>
                    <a:pt x="1380" y="16"/>
                    <a:pt x="1251" y="4"/>
                  </a:cubicBezTo>
                  <a:cubicBezTo>
                    <a:pt x="1229" y="2"/>
                    <a:pt x="1207" y="1"/>
                    <a:pt x="1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435;p61"/>
            <p:cNvSpPr/>
            <p:nvPr/>
          </p:nvSpPr>
          <p:spPr>
            <a:xfrm>
              <a:off x="2221977" y="1830594"/>
              <a:ext cx="31457" cy="13930"/>
            </a:xfrm>
            <a:custGeom>
              <a:avLst/>
              <a:gdLst/>
              <a:ahLst/>
              <a:cxnLst/>
              <a:rect l="l" t="t" r="r" b="b"/>
              <a:pathLst>
                <a:path w="1364" h="604" extrusionOk="0">
                  <a:moveTo>
                    <a:pt x="1162" y="1"/>
                  </a:moveTo>
                  <a:cubicBezTo>
                    <a:pt x="991" y="1"/>
                    <a:pt x="824" y="80"/>
                    <a:pt x="664" y="141"/>
                  </a:cubicBezTo>
                  <a:cubicBezTo>
                    <a:pt x="493" y="206"/>
                    <a:pt x="318" y="275"/>
                    <a:pt x="147" y="343"/>
                  </a:cubicBezTo>
                  <a:cubicBezTo>
                    <a:pt x="1" y="398"/>
                    <a:pt x="52" y="603"/>
                    <a:pt x="190" y="603"/>
                  </a:cubicBezTo>
                  <a:cubicBezTo>
                    <a:pt x="203" y="603"/>
                    <a:pt x="216" y="601"/>
                    <a:pt x="231" y="598"/>
                  </a:cubicBezTo>
                  <a:cubicBezTo>
                    <a:pt x="410" y="548"/>
                    <a:pt x="587" y="499"/>
                    <a:pt x="766" y="449"/>
                  </a:cubicBezTo>
                  <a:cubicBezTo>
                    <a:pt x="930" y="400"/>
                    <a:pt x="1112" y="366"/>
                    <a:pt x="1249" y="263"/>
                  </a:cubicBezTo>
                  <a:cubicBezTo>
                    <a:pt x="1363" y="180"/>
                    <a:pt x="1306" y="1"/>
                    <a:pt x="1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436;p61"/>
            <p:cNvSpPr/>
            <p:nvPr/>
          </p:nvSpPr>
          <p:spPr>
            <a:xfrm>
              <a:off x="2238259" y="1860137"/>
              <a:ext cx="28667" cy="11139"/>
            </a:xfrm>
            <a:custGeom>
              <a:avLst/>
              <a:gdLst/>
              <a:ahLst/>
              <a:cxnLst/>
              <a:rect l="l" t="t" r="r" b="b"/>
              <a:pathLst>
                <a:path w="1243" h="483" extrusionOk="0">
                  <a:moveTo>
                    <a:pt x="957" y="0"/>
                  </a:moveTo>
                  <a:cubicBezTo>
                    <a:pt x="836" y="0"/>
                    <a:pt x="719" y="42"/>
                    <a:pt x="597" y="77"/>
                  </a:cubicBezTo>
                  <a:cubicBezTo>
                    <a:pt x="418" y="126"/>
                    <a:pt x="220" y="161"/>
                    <a:pt x="72" y="271"/>
                  </a:cubicBezTo>
                  <a:cubicBezTo>
                    <a:pt x="0" y="324"/>
                    <a:pt x="11" y="453"/>
                    <a:pt x="110" y="473"/>
                  </a:cubicBezTo>
                  <a:cubicBezTo>
                    <a:pt x="148" y="479"/>
                    <a:pt x="186" y="482"/>
                    <a:pt x="225" y="482"/>
                  </a:cubicBezTo>
                  <a:cubicBezTo>
                    <a:pt x="383" y="482"/>
                    <a:pt x="543" y="435"/>
                    <a:pt x="695" y="408"/>
                  </a:cubicBezTo>
                  <a:cubicBezTo>
                    <a:pt x="882" y="373"/>
                    <a:pt x="1041" y="354"/>
                    <a:pt x="1178" y="213"/>
                  </a:cubicBezTo>
                  <a:cubicBezTo>
                    <a:pt x="1243" y="145"/>
                    <a:pt x="1190" y="54"/>
                    <a:pt x="1118" y="27"/>
                  </a:cubicBezTo>
                  <a:cubicBezTo>
                    <a:pt x="1063" y="8"/>
                    <a:pt x="1010" y="0"/>
                    <a:pt x="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437;p61"/>
            <p:cNvSpPr/>
            <p:nvPr/>
          </p:nvSpPr>
          <p:spPr>
            <a:xfrm>
              <a:off x="2256502" y="1887374"/>
              <a:ext cx="40267" cy="11324"/>
            </a:xfrm>
            <a:custGeom>
              <a:avLst/>
              <a:gdLst/>
              <a:ahLst/>
              <a:cxnLst/>
              <a:rect l="l" t="t" r="r" b="b"/>
              <a:pathLst>
                <a:path w="1746" h="491" extrusionOk="0">
                  <a:moveTo>
                    <a:pt x="1224" y="1"/>
                  </a:moveTo>
                  <a:cubicBezTo>
                    <a:pt x="843" y="1"/>
                    <a:pt x="432" y="90"/>
                    <a:pt x="110" y="245"/>
                  </a:cubicBezTo>
                  <a:cubicBezTo>
                    <a:pt x="1" y="297"/>
                    <a:pt x="3" y="490"/>
                    <a:pt x="136" y="490"/>
                  </a:cubicBezTo>
                  <a:cubicBezTo>
                    <a:pt x="142" y="490"/>
                    <a:pt x="149" y="490"/>
                    <a:pt x="155" y="489"/>
                  </a:cubicBezTo>
                  <a:cubicBezTo>
                    <a:pt x="503" y="441"/>
                    <a:pt x="832" y="396"/>
                    <a:pt x="1181" y="396"/>
                  </a:cubicBezTo>
                  <a:cubicBezTo>
                    <a:pt x="1218" y="396"/>
                    <a:pt x="1255" y="396"/>
                    <a:pt x="1292" y="398"/>
                  </a:cubicBezTo>
                  <a:cubicBezTo>
                    <a:pt x="1305" y="398"/>
                    <a:pt x="1318" y="398"/>
                    <a:pt x="1333" y="398"/>
                  </a:cubicBezTo>
                  <a:cubicBezTo>
                    <a:pt x="1497" y="398"/>
                    <a:pt x="1745" y="371"/>
                    <a:pt x="1668" y="150"/>
                  </a:cubicBezTo>
                  <a:cubicBezTo>
                    <a:pt x="1650" y="90"/>
                    <a:pt x="1592" y="33"/>
                    <a:pt x="1528" y="22"/>
                  </a:cubicBezTo>
                  <a:cubicBezTo>
                    <a:pt x="1430" y="8"/>
                    <a:pt x="1328" y="1"/>
                    <a:pt x="1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438;p61"/>
            <p:cNvSpPr/>
            <p:nvPr/>
          </p:nvSpPr>
          <p:spPr>
            <a:xfrm>
              <a:off x="2209823" y="1884445"/>
              <a:ext cx="30027" cy="9317"/>
            </a:xfrm>
            <a:custGeom>
              <a:avLst/>
              <a:gdLst/>
              <a:ahLst/>
              <a:cxnLst/>
              <a:rect l="l" t="t" r="r" b="b"/>
              <a:pathLst>
                <a:path w="1302" h="404" extrusionOk="0">
                  <a:moveTo>
                    <a:pt x="1000" y="1"/>
                  </a:moveTo>
                  <a:cubicBezTo>
                    <a:pt x="709" y="1"/>
                    <a:pt x="416" y="73"/>
                    <a:pt x="142" y="144"/>
                  </a:cubicBezTo>
                  <a:cubicBezTo>
                    <a:pt x="0" y="181"/>
                    <a:pt x="40" y="404"/>
                    <a:pt x="181" y="404"/>
                  </a:cubicBezTo>
                  <a:cubicBezTo>
                    <a:pt x="184" y="404"/>
                    <a:pt x="188" y="403"/>
                    <a:pt x="191" y="403"/>
                  </a:cubicBezTo>
                  <a:cubicBezTo>
                    <a:pt x="526" y="384"/>
                    <a:pt x="895" y="358"/>
                    <a:pt x="1198" y="212"/>
                  </a:cubicBezTo>
                  <a:cubicBezTo>
                    <a:pt x="1279" y="175"/>
                    <a:pt x="1302" y="26"/>
                    <a:pt x="1187" y="12"/>
                  </a:cubicBezTo>
                  <a:cubicBezTo>
                    <a:pt x="1125" y="4"/>
                    <a:pt x="1062" y="1"/>
                    <a:pt x="10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439;p61"/>
            <p:cNvSpPr/>
            <p:nvPr/>
          </p:nvSpPr>
          <p:spPr>
            <a:xfrm>
              <a:off x="2303457" y="1849505"/>
              <a:ext cx="23616" cy="8210"/>
            </a:xfrm>
            <a:custGeom>
              <a:avLst/>
              <a:gdLst/>
              <a:ahLst/>
              <a:cxnLst/>
              <a:rect l="l" t="t" r="r" b="b"/>
              <a:pathLst>
                <a:path w="1024" h="356" extrusionOk="0">
                  <a:moveTo>
                    <a:pt x="786" y="0"/>
                  </a:moveTo>
                  <a:cubicBezTo>
                    <a:pt x="563" y="0"/>
                    <a:pt x="343" y="75"/>
                    <a:pt x="127" y="127"/>
                  </a:cubicBezTo>
                  <a:cubicBezTo>
                    <a:pt x="1" y="157"/>
                    <a:pt x="37" y="356"/>
                    <a:pt x="162" y="356"/>
                  </a:cubicBezTo>
                  <a:cubicBezTo>
                    <a:pt x="165" y="356"/>
                    <a:pt x="169" y="355"/>
                    <a:pt x="172" y="355"/>
                  </a:cubicBezTo>
                  <a:cubicBezTo>
                    <a:pt x="412" y="332"/>
                    <a:pt x="667" y="336"/>
                    <a:pt x="891" y="241"/>
                  </a:cubicBezTo>
                  <a:cubicBezTo>
                    <a:pt x="1024" y="188"/>
                    <a:pt x="983" y="9"/>
                    <a:pt x="846" y="2"/>
                  </a:cubicBezTo>
                  <a:cubicBezTo>
                    <a:pt x="826" y="1"/>
                    <a:pt x="806" y="0"/>
                    <a:pt x="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440;p61"/>
            <p:cNvSpPr/>
            <p:nvPr/>
          </p:nvSpPr>
          <p:spPr>
            <a:xfrm>
              <a:off x="2291764" y="1816295"/>
              <a:ext cx="35309" cy="11969"/>
            </a:xfrm>
            <a:custGeom>
              <a:avLst/>
              <a:gdLst/>
              <a:ahLst/>
              <a:cxnLst/>
              <a:rect l="l" t="t" r="r" b="b"/>
              <a:pathLst>
                <a:path w="1531" h="519" extrusionOk="0">
                  <a:moveTo>
                    <a:pt x="1164" y="1"/>
                  </a:moveTo>
                  <a:cubicBezTo>
                    <a:pt x="820" y="1"/>
                    <a:pt x="467" y="156"/>
                    <a:pt x="144" y="244"/>
                  </a:cubicBezTo>
                  <a:cubicBezTo>
                    <a:pt x="0" y="284"/>
                    <a:pt x="34" y="519"/>
                    <a:pt x="180" y="519"/>
                  </a:cubicBezTo>
                  <a:cubicBezTo>
                    <a:pt x="185" y="519"/>
                    <a:pt x="191" y="518"/>
                    <a:pt x="197" y="518"/>
                  </a:cubicBezTo>
                  <a:cubicBezTo>
                    <a:pt x="611" y="465"/>
                    <a:pt x="1113" y="491"/>
                    <a:pt x="1459" y="221"/>
                  </a:cubicBezTo>
                  <a:cubicBezTo>
                    <a:pt x="1531" y="165"/>
                    <a:pt x="1512" y="58"/>
                    <a:pt x="1425" y="35"/>
                  </a:cubicBezTo>
                  <a:cubicBezTo>
                    <a:pt x="1339" y="11"/>
                    <a:pt x="1252" y="1"/>
                    <a:pt x="1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441;p61"/>
            <p:cNvSpPr/>
            <p:nvPr/>
          </p:nvSpPr>
          <p:spPr>
            <a:xfrm>
              <a:off x="2274329" y="1843901"/>
              <a:ext cx="18957" cy="6458"/>
            </a:xfrm>
            <a:custGeom>
              <a:avLst/>
              <a:gdLst/>
              <a:ahLst/>
              <a:cxnLst/>
              <a:rect l="l" t="t" r="r" b="b"/>
              <a:pathLst>
                <a:path w="822" h="280" extrusionOk="0">
                  <a:moveTo>
                    <a:pt x="696" y="0"/>
                  </a:moveTo>
                  <a:cubicBezTo>
                    <a:pt x="690" y="0"/>
                    <a:pt x="685" y="1"/>
                    <a:pt x="679" y="1"/>
                  </a:cubicBezTo>
                  <a:cubicBezTo>
                    <a:pt x="485" y="24"/>
                    <a:pt x="298" y="47"/>
                    <a:pt x="109" y="85"/>
                  </a:cubicBezTo>
                  <a:cubicBezTo>
                    <a:pt x="1" y="108"/>
                    <a:pt x="35" y="279"/>
                    <a:pt x="135" y="279"/>
                  </a:cubicBezTo>
                  <a:cubicBezTo>
                    <a:pt x="138" y="279"/>
                    <a:pt x="140" y="279"/>
                    <a:pt x="142" y="279"/>
                  </a:cubicBezTo>
                  <a:cubicBezTo>
                    <a:pt x="329" y="268"/>
                    <a:pt x="507" y="245"/>
                    <a:pt x="690" y="222"/>
                  </a:cubicBezTo>
                  <a:cubicBezTo>
                    <a:pt x="821" y="204"/>
                    <a:pt x="820" y="0"/>
                    <a:pt x="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442;p61"/>
            <p:cNvSpPr/>
            <p:nvPr/>
          </p:nvSpPr>
          <p:spPr>
            <a:xfrm>
              <a:off x="2332562" y="1879140"/>
              <a:ext cx="22232" cy="8303"/>
            </a:xfrm>
            <a:custGeom>
              <a:avLst/>
              <a:gdLst/>
              <a:ahLst/>
              <a:cxnLst/>
              <a:rect l="l" t="t" r="r" b="b"/>
              <a:pathLst>
                <a:path w="964" h="360" extrusionOk="0">
                  <a:moveTo>
                    <a:pt x="616" y="1"/>
                  </a:moveTo>
                  <a:cubicBezTo>
                    <a:pt x="580" y="1"/>
                    <a:pt x="544" y="4"/>
                    <a:pt x="504" y="14"/>
                  </a:cubicBezTo>
                  <a:cubicBezTo>
                    <a:pt x="374" y="44"/>
                    <a:pt x="249" y="89"/>
                    <a:pt x="127" y="139"/>
                  </a:cubicBezTo>
                  <a:cubicBezTo>
                    <a:pt x="1" y="192"/>
                    <a:pt x="46" y="360"/>
                    <a:pt x="163" y="360"/>
                  </a:cubicBezTo>
                  <a:cubicBezTo>
                    <a:pt x="173" y="360"/>
                    <a:pt x="184" y="358"/>
                    <a:pt x="195" y="356"/>
                  </a:cubicBezTo>
                  <a:cubicBezTo>
                    <a:pt x="314" y="325"/>
                    <a:pt x="435" y="306"/>
                    <a:pt x="553" y="295"/>
                  </a:cubicBezTo>
                  <a:cubicBezTo>
                    <a:pt x="671" y="283"/>
                    <a:pt x="762" y="237"/>
                    <a:pt x="872" y="211"/>
                  </a:cubicBezTo>
                  <a:cubicBezTo>
                    <a:pt x="963" y="192"/>
                    <a:pt x="952" y="47"/>
                    <a:pt x="865" y="36"/>
                  </a:cubicBezTo>
                  <a:cubicBezTo>
                    <a:pt x="772" y="20"/>
                    <a:pt x="697" y="1"/>
                    <a:pt x="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443;p61"/>
            <p:cNvSpPr/>
            <p:nvPr/>
          </p:nvSpPr>
          <p:spPr>
            <a:xfrm>
              <a:off x="2379517" y="1856170"/>
              <a:ext cx="27098" cy="12246"/>
            </a:xfrm>
            <a:custGeom>
              <a:avLst/>
              <a:gdLst/>
              <a:ahLst/>
              <a:cxnLst/>
              <a:rect l="l" t="t" r="r" b="b"/>
              <a:pathLst>
                <a:path w="1175" h="531" extrusionOk="0">
                  <a:moveTo>
                    <a:pt x="959" y="0"/>
                  </a:moveTo>
                  <a:cubicBezTo>
                    <a:pt x="681" y="0"/>
                    <a:pt x="379" y="180"/>
                    <a:pt x="136" y="287"/>
                  </a:cubicBezTo>
                  <a:cubicBezTo>
                    <a:pt x="1" y="350"/>
                    <a:pt x="47" y="531"/>
                    <a:pt x="179" y="531"/>
                  </a:cubicBezTo>
                  <a:cubicBezTo>
                    <a:pt x="191" y="531"/>
                    <a:pt x="204" y="529"/>
                    <a:pt x="217" y="526"/>
                  </a:cubicBezTo>
                  <a:cubicBezTo>
                    <a:pt x="501" y="466"/>
                    <a:pt x="897" y="424"/>
                    <a:pt x="1110" y="211"/>
                  </a:cubicBezTo>
                  <a:cubicBezTo>
                    <a:pt x="1175" y="146"/>
                    <a:pt x="1133" y="17"/>
                    <a:pt x="1042" y="6"/>
                  </a:cubicBezTo>
                  <a:cubicBezTo>
                    <a:pt x="1014" y="2"/>
                    <a:pt x="987" y="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444;p61"/>
            <p:cNvSpPr/>
            <p:nvPr/>
          </p:nvSpPr>
          <p:spPr>
            <a:xfrm>
              <a:off x="2357931" y="1846645"/>
              <a:ext cx="23962" cy="9940"/>
            </a:xfrm>
            <a:custGeom>
              <a:avLst/>
              <a:gdLst/>
              <a:ahLst/>
              <a:cxnLst/>
              <a:rect l="l" t="t" r="r" b="b"/>
              <a:pathLst>
                <a:path w="1039" h="431" extrusionOk="0">
                  <a:moveTo>
                    <a:pt x="796" y="1"/>
                  </a:moveTo>
                  <a:cubicBezTo>
                    <a:pt x="566" y="1"/>
                    <a:pt x="327" y="95"/>
                    <a:pt x="122" y="179"/>
                  </a:cubicBezTo>
                  <a:cubicBezTo>
                    <a:pt x="1" y="226"/>
                    <a:pt x="15" y="431"/>
                    <a:pt x="156" y="431"/>
                  </a:cubicBezTo>
                  <a:cubicBezTo>
                    <a:pt x="161" y="431"/>
                    <a:pt x="166" y="430"/>
                    <a:pt x="172" y="430"/>
                  </a:cubicBezTo>
                  <a:cubicBezTo>
                    <a:pt x="437" y="403"/>
                    <a:pt x="769" y="365"/>
                    <a:pt x="981" y="186"/>
                  </a:cubicBezTo>
                  <a:cubicBezTo>
                    <a:pt x="1039" y="137"/>
                    <a:pt x="1030" y="35"/>
                    <a:pt x="947" y="16"/>
                  </a:cubicBezTo>
                  <a:cubicBezTo>
                    <a:pt x="898" y="5"/>
                    <a:pt x="847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445;p61"/>
            <p:cNvSpPr/>
            <p:nvPr/>
          </p:nvSpPr>
          <p:spPr>
            <a:xfrm>
              <a:off x="2342525" y="1828149"/>
              <a:ext cx="20526" cy="9732"/>
            </a:xfrm>
            <a:custGeom>
              <a:avLst/>
              <a:gdLst/>
              <a:ahLst/>
              <a:cxnLst/>
              <a:rect l="l" t="t" r="r" b="b"/>
              <a:pathLst>
                <a:path w="890" h="422" extrusionOk="0">
                  <a:moveTo>
                    <a:pt x="649" y="0"/>
                  </a:moveTo>
                  <a:cubicBezTo>
                    <a:pt x="579" y="0"/>
                    <a:pt x="506" y="19"/>
                    <a:pt x="444" y="35"/>
                  </a:cubicBezTo>
                  <a:cubicBezTo>
                    <a:pt x="330" y="65"/>
                    <a:pt x="224" y="118"/>
                    <a:pt x="121" y="172"/>
                  </a:cubicBezTo>
                  <a:cubicBezTo>
                    <a:pt x="1" y="240"/>
                    <a:pt x="78" y="421"/>
                    <a:pt x="197" y="421"/>
                  </a:cubicBezTo>
                  <a:cubicBezTo>
                    <a:pt x="211" y="421"/>
                    <a:pt x="224" y="419"/>
                    <a:pt x="239" y="414"/>
                  </a:cubicBezTo>
                  <a:cubicBezTo>
                    <a:pt x="333" y="384"/>
                    <a:pt x="425" y="361"/>
                    <a:pt x="520" y="346"/>
                  </a:cubicBezTo>
                  <a:cubicBezTo>
                    <a:pt x="615" y="331"/>
                    <a:pt x="726" y="335"/>
                    <a:pt x="802" y="274"/>
                  </a:cubicBezTo>
                  <a:cubicBezTo>
                    <a:pt x="889" y="205"/>
                    <a:pt x="877" y="91"/>
                    <a:pt x="786" y="35"/>
                  </a:cubicBezTo>
                  <a:cubicBezTo>
                    <a:pt x="745" y="9"/>
                    <a:pt x="698" y="0"/>
                    <a:pt x="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446;p61"/>
            <p:cNvSpPr/>
            <p:nvPr/>
          </p:nvSpPr>
          <p:spPr>
            <a:xfrm>
              <a:off x="2297599" y="1914818"/>
              <a:ext cx="29151" cy="15498"/>
            </a:xfrm>
            <a:custGeom>
              <a:avLst/>
              <a:gdLst/>
              <a:ahLst/>
              <a:cxnLst/>
              <a:rect l="l" t="t" r="r" b="b"/>
              <a:pathLst>
                <a:path w="1264" h="672" extrusionOk="0">
                  <a:moveTo>
                    <a:pt x="1088" y="1"/>
                  </a:moveTo>
                  <a:cubicBezTo>
                    <a:pt x="1082" y="1"/>
                    <a:pt x="1075" y="1"/>
                    <a:pt x="1069" y="2"/>
                  </a:cubicBezTo>
                  <a:cubicBezTo>
                    <a:pt x="902" y="32"/>
                    <a:pt x="780" y="139"/>
                    <a:pt x="632" y="215"/>
                  </a:cubicBezTo>
                  <a:cubicBezTo>
                    <a:pt x="468" y="295"/>
                    <a:pt x="297" y="352"/>
                    <a:pt x="130" y="424"/>
                  </a:cubicBezTo>
                  <a:cubicBezTo>
                    <a:pt x="0" y="478"/>
                    <a:pt x="28" y="671"/>
                    <a:pt x="175" y="671"/>
                  </a:cubicBezTo>
                  <a:cubicBezTo>
                    <a:pt x="377" y="667"/>
                    <a:pt x="579" y="611"/>
                    <a:pt x="761" y="531"/>
                  </a:cubicBezTo>
                  <a:cubicBezTo>
                    <a:pt x="932" y="459"/>
                    <a:pt x="1114" y="383"/>
                    <a:pt x="1214" y="223"/>
                  </a:cubicBezTo>
                  <a:cubicBezTo>
                    <a:pt x="1264" y="137"/>
                    <a:pt x="1189" y="1"/>
                    <a:pt x="10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447;p61"/>
            <p:cNvSpPr/>
            <p:nvPr/>
          </p:nvSpPr>
          <p:spPr>
            <a:xfrm>
              <a:off x="2130465" y="2102316"/>
              <a:ext cx="37015" cy="16213"/>
            </a:xfrm>
            <a:custGeom>
              <a:avLst/>
              <a:gdLst/>
              <a:ahLst/>
              <a:cxnLst/>
              <a:rect l="l" t="t" r="r" b="b"/>
              <a:pathLst>
                <a:path w="1605" h="703" extrusionOk="0">
                  <a:moveTo>
                    <a:pt x="1476" y="1"/>
                  </a:moveTo>
                  <a:cubicBezTo>
                    <a:pt x="1475" y="1"/>
                    <a:pt x="1474" y="1"/>
                    <a:pt x="1472" y="1"/>
                  </a:cubicBezTo>
                  <a:cubicBezTo>
                    <a:pt x="990" y="12"/>
                    <a:pt x="537" y="252"/>
                    <a:pt x="115" y="465"/>
                  </a:cubicBezTo>
                  <a:cubicBezTo>
                    <a:pt x="0" y="522"/>
                    <a:pt x="72" y="702"/>
                    <a:pt x="185" y="702"/>
                  </a:cubicBezTo>
                  <a:cubicBezTo>
                    <a:pt x="199" y="702"/>
                    <a:pt x="214" y="699"/>
                    <a:pt x="229" y="693"/>
                  </a:cubicBezTo>
                  <a:cubicBezTo>
                    <a:pt x="655" y="514"/>
                    <a:pt x="1126" y="404"/>
                    <a:pt x="1526" y="164"/>
                  </a:cubicBezTo>
                  <a:cubicBezTo>
                    <a:pt x="1604" y="115"/>
                    <a:pt x="1558" y="1"/>
                    <a:pt x="1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448;p61"/>
            <p:cNvSpPr/>
            <p:nvPr/>
          </p:nvSpPr>
          <p:spPr>
            <a:xfrm>
              <a:off x="2116605" y="2126347"/>
              <a:ext cx="23616" cy="11001"/>
            </a:xfrm>
            <a:custGeom>
              <a:avLst/>
              <a:gdLst/>
              <a:ahLst/>
              <a:cxnLst/>
              <a:rect l="l" t="t" r="r" b="b"/>
              <a:pathLst>
                <a:path w="1024" h="477" extrusionOk="0">
                  <a:moveTo>
                    <a:pt x="834" y="0"/>
                  </a:moveTo>
                  <a:cubicBezTo>
                    <a:pt x="600" y="0"/>
                    <a:pt x="342" y="131"/>
                    <a:pt x="138" y="225"/>
                  </a:cubicBezTo>
                  <a:cubicBezTo>
                    <a:pt x="1" y="292"/>
                    <a:pt x="50" y="476"/>
                    <a:pt x="187" y="476"/>
                  </a:cubicBezTo>
                  <a:cubicBezTo>
                    <a:pt x="198" y="476"/>
                    <a:pt x="210" y="475"/>
                    <a:pt x="222" y="472"/>
                  </a:cubicBezTo>
                  <a:cubicBezTo>
                    <a:pt x="462" y="419"/>
                    <a:pt x="781" y="366"/>
                    <a:pt x="964" y="190"/>
                  </a:cubicBezTo>
                  <a:cubicBezTo>
                    <a:pt x="1024" y="134"/>
                    <a:pt x="982" y="16"/>
                    <a:pt x="903" y="4"/>
                  </a:cubicBezTo>
                  <a:cubicBezTo>
                    <a:pt x="880" y="2"/>
                    <a:pt x="857" y="0"/>
                    <a:pt x="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449;p61"/>
            <p:cNvSpPr/>
            <p:nvPr/>
          </p:nvSpPr>
          <p:spPr>
            <a:xfrm>
              <a:off x="2178159" y="2116961"/>
              <a:ext cx="30742" cy="10240"/>
            </a:xfrm>
            <a:custGeom>
              <a:avLst/>
              <a:gdLst/>
              <a:ahLst/>
              <a:cxnLst/>
              <a:rect l="l" t="t" r="r" b="b"/>
              <a:pathLst>
                <a:path w="1333" h="444" extrusionOk="0">
                  <a:moveTo>
                    <a:pt x="1173" y="1"/>
                  </a:moveTo>
                  <a:cubicBezTo>
                    <a:pt x="819" y="8"/>
                    <a:pt x="434" y="187"/>
                    <a:pt x="97" y="286"/>
                  </a:cubicBezTo>
                  <a:cubicBezTo>
                    <a:pt x="0" y="315"/>
                    <a:pt x="41" y="443"/>
                    <a:pt x="131" y="443"/>
                  </a:cubicBezTo>
                  <a:cubicBezTo>
                    <a:pt x="137" y="443"/>
                    <a:pt x="143" y="443"/>
                    <a:pt x="150" y="441"/>
                  </a:cubicBezTo>
                  <a:cubicBezTo>
                    <a:pt x="499" y="373"/>
                    <a:pt x="913" y="350"/>
                    <a:pt x="1233" y="190"/>
                  </a:cubicBezTo>
                  <a:cubicBezTo>
                    <a:pt x="1332" y="145"/>
                    <a:pt x="1264" y="1"/>
                    <a:pt x="1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450;p61"/>
            <p:cNvSpPr/>
            <p:nvPr/>
          </p:nvSpPr>
          <p:spPr>
            <a:xfrm>
              <a:off x="2193149" y="2089447"/>
              <a:ext cx="30396" cy="13999"/>
            </a:xfrm>
            <a:custGeom>
              <a:avLst/>
              <a:gdLst/>
              <a:ahLst/>
              <a:cxnLst/>
              <a:rect l="l" t="t" r="r" b="b"/>
              <a:pathLst>
                <a:path w="1318" h="607" extrusionOk="0">
                  <a:moveTo>
                    <a:pt x="1074" y="1"/>
                  </a:moveTo>
                  <a:cubicBezTo>
                    <a:pt x="956" y="1"/>
                    <a:pt x="841" y="61"/>
                    <a:pt x="716" y="114"/>
                  </a:cubicBezTo>
                  <a:cubicBezTo>
                    <a:pt x="503" y="197"/>
                    <a:pt x="298" y="293"/>
                    <a:pt x="93" y="395"/>
                  </a:cubicBezTo>
                  <a:cubicBezTo>
                    <a:pt x="0" y="442"/>
                    <a:pt x="45" y="606"/>
                    <a:pt x="143" y="606"/>
                  </a:cubicBezTo>
                  <a:cubicBezTo>
                    <a:pt x="149" y="606"/>
                    <a:pt x="155" y="606"/>
                    <a:pt x="161" y="604"/>
                  </a:cubicBezTo>
                  <a:cubicBezTo>
                    <a:pt x="389" y="567"/>
                    <a:pt x="610" y="517"/>
                    <a:pt x="830" y="460"/>
                  </a:cubicBezTo>
                  <a:cubicBezTo>
                    <a:pt x="1028" y="407"/>
                    <a:pt x="1226" y="384"/>
                    <a:pt x="1302" y="171"/>
                  </a:cubicBezTo>
                  <a:cubicBezTo>
                    <a:pt x="1317" y="125"/>
                    <a:pt x="1305" y="88"/>
                    <a:pt x="1264" y="60"/>
                  </a:cubicBezTo>
                  <a:cubicBezTo>
                    <a:pt x="1198" y="17"/>
                    <a:pt x="1136" y="1"/>
                    <a:pt x="1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451;p61"/>
            <p:cNvSpPr/>
            <p:nvPr/>
          </p:nvSpPr>
          <p:spPr>
            <a:xfrm>
              <a:off x="2194902" y="2071897"/>
              <a:ext cx="22417" cy="11992"/>
            </a:xfrm>
            <a:custGeom>
              <a:avLst/>
              <a:gdLst/>
              <a:ahLst/>
              <a:cxnLst/>
              <a:rect l="l" t="t" r="r" b="b"/>
              <a:pathLst>
                <a:path w="972" h="520" extrusionOk="0">
                  <a:moveTo>
                    <a:pt x="789" y="0"/>
                  </a:moveTo>
                  <a:cubicBezTo>
                    <a:pt x="671" y="0"/>
                    <a:pt x="572" y="80"/>
                    <a:pt x="469" y="133"/>
                  </a:cubicBezTo>
                  <a:cubicBezTo>
                    <a:pt x="355" y="195"/>
                    <a:pt x="241" y="240"/>
                    <a:pt x="119" y="282"/>
                  </a:cubicBezTo>
                  <a:cubicBezTo>
                    <a:pt x="0" y="318"/>
                    <a:pt x="22" y="519"/>
                    <a:pt x="145" y="519"/>
                  </a:cubicBezTo>
                  <a:cubicBezTo>
                    <a:pt x="151" y="519"/>
                    <a:pt x="158" y="519"/>
                    <a:pt x="165" y="518"/>
                  </a:cubicBezTo>
                  <a:cubicBezTo>
                    <a:pt x="397" y="479"/>
                    <a:pt x="792" y="423"/>
                    <a:pt x="917" y="198"/>
                  </a:cubicBezTo>
                  <a:cubicBezTo>
                    <a:pt x="971" y="103"/>
                    <a:pt x="887" y="0"/>
                    <a:pt x="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452;p61"/>
            <p:cNvSpPr/>
            <p:nvPr/>
          </p:nvSpPr>
          <p:spPr>
            <a:xfrm>
              <a:off x="2243287" y="2098372"/>
              <a:ext cx="30419" cy="14852"/>
            </a:xfrm>
            <a:custGeom>
              <a:avLst/>
              <a:gdLst/>
              <a:ahLst/>
              <a:cxnLst/>
              <a:rect l="l" t="t" r="r" b="b"/>
              <a:pathLst>
                <a:path w="1319" h="644" extrusionOk="0">
                  <a:moveTo>
                    <a:pt x="1156" y="0"/>
                  </a:moveTo>
                  <a:cubicBezTo>
                    <a:pt x="1152" y="0"/>
                    <a:pt x="1147" y="1"/>
                    <a:pt x="1143" y="1"/>
                  </a:cubicBezTo>
                  <a:cubicBezTo>
                    <a:pt x="964" y="12"/>
                    <a:pt x="800" y="107"/>
                    <a:pt x="641" y="183"/>
                  </a:cubicBezTo>
                  <a:cubicBezTo>
                    <a:pt x="462" y="263"/>
                    <a:pt x="288" y="350"/>
                    <a:pt x="109" y="431"/>
                  </a:cubicBezTo>
                  <a:cubicBezTo>
                    <a:pt x="1" y="481"/>
                    <a:pt x="34" y="644"/>
                    <a:pt x="136" y="644"/>
                  </a:cubicBezTo>
                  <a:cubicBezTo>
                    <a:pt x="149" y="644"/>
                    <a:pt x="163" y="641"/>
                    <a:pt x="177" y="636"/>
                  </a:cubicBezTo>
                  <a:cubicBezTo>
                    <a:pt x="360" y="575"/>
                    <a:pt x="546" y="517"/>
                    <a:pt x="732" y="457"/>
                  </a:cubicBezTo>
                  <a:cubicBezTo>
                    <a:pt x="900" y="400"/>
                    <a:pt x="1086" y="362"/>
                    <a:pt x="1227" y="248"/>
                  </a:cubicBezTo>
                  <a:cubicBezTo>
                    <a:pt x="1318" y="171"/>
                    <a:pt x="1290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453;p61"/>
            <p:cNvSpPr/>
            <p:nvPr/>
          </p:nvSpPr>
          <p:spPr>
            <a:xfrm>
              <a:off x="2244210" y="2117653"/>
              <a:ext cx="38560" cy="12984"/>
            </a:xfrm>
            <a:custGeom>
              <a:avLst/>
              <a:gdLst/>
              <a:ahLst/>
              <a:cxnLst/>
              <a:rect l="l" t="t" r="r" b="b"/>
              <a:pathLst>
                <a:path w="1672" h="563" extrusionOk="0">
                  <a:moveTo>
                    <a:pt x="1445" y="1"/>
                  </a:moveTo>
                  <a:cubicBezTo>
                    <a:pt x="1444" y="1"/>
                    <a:pt x="1443" y="1"/>
                    <a:pt x="1441" y="1"/>
                  </a:cubicBezTo>
                  <a:cubicBezTo>
                    <a:pt x="1239" y="5"/>
                    <a:pt x="1057" y="100"/>
                    <a:pt x="860" y="142"/>
                  </a:cubicBezTo>
                  <a:cubicBezTo>
                    <a:pt x="693" y="180"/>
                    <a:pt x="521" y="195"/>
                    <a:pt x="351" y="195"/>
                  </a:cubicBezTo>
                  <a:cubicBezTo>
                    <a:pt x="300" y="195"/>
                    <a:pt x="249" y="194"/>
                    <a:pt x="198" y="191"/>
                  </a:cubicBezTo>
                  <a:cubicBezTo>
                    <a:pt x="195" y="191"/>
                    <a:pt x="191" y="191"/>
                    <a:pt x="188" y="191"/>
                  </a:cubicBezTo>
                  <a:cubicBezTo>
                    <a:pt x="11" y="191"/>
                    <a:pt x="0" y="477"/>
                    <a:pt x="171" y="511"/>
                  </a:cubicBezTo>
                  <a:cubicBezTo>
                    <a:pt x="328" y="540"/>
                    <a:pt x="514" y="562"/>
                    <a:pt x="702" y="562"/>
                  </a:cubicBezTo>
                  <a:cubicBezTo>
                    <a:pt x="1029" y="562"/>
                    <a:pt x="1364" y="495"/>
                    <a:pt x="1574" y="275"/>
                  </a:cubicBezTo>
                  <a:cubicBezTo>
                    <a:pt x="1672" y="170"/>
                    <a:pt x="1580" y="1"/>
                    <a:pt x="1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454;p61"/>
            <p:cNvSpPr/>
            <p:nvPr/>
          </p:nvSpPr>
          <p:spPr>
            <a:xfrm>
              <a:off x="2245386" y="2069498"/>
              <a:ext cx="26568" cy="10378"/>
            </a:xfrm>
            <a:custGeom>
              <a:avLst/>
              <a:gdLst/>
              <a:ahLst/>
              <a:cxnLst/>
              <a:rect l="l" t="t" r="r" b="b"/>
              <a:pathLst>
                <a:path w="1152" h="450" extrusionOk="0">
                  <a:moveTo>
                    <a:pt x="867" y="0"/>
                  </a:moveTo>
                  <a:cubicBezTo>
                    <a:pt x="769" y="0"/>
                    <a:pt x="666" y="27"/>
                    <a:pt x="573" y="51"/>
                  </a:cubicBezTo>
                  <a:cubicBezTo>
                    <a:pt x="413" y="90"/>
                    <a:pt x="269" y="158"/>
                    <a:pt x="120" y="230"/>
                  </a:cubicBezTo>
                  <a:cubicBezTo>
                    <a:pt x="0" y="294"/>
                    <a:pt x="90" y="449"/>
                    <a:pt x="201" y="449"/>
                  </a:cubicBezTo>
                  <a:cubicBezTo>
                    <a:pt x="209" y="449"/>
                    <a:pt x="218" y="448"/>
                    <a:pt x="227" y="446"/>
                  </a:cubicBezTo>
                  <a:cubicBezTo>
                    <a:pt x="371" y="416"/>
                    <a:pt x="520" y="397"/>
                    <a:pt x="664" y="382"/>
                  </a:cubicBezTo>
                  <a:cubicBezTo>
                    <a:pt x="801" y="367"/>
                    <a:pt x="938" y="382"/>
                    <a:pt x="1052" y="302"/>
                  </a:cubicBezTo>
                  <a:cubicBezTo>
                    <a:pt x="1151" y="237"/>
                    <a:pt x="1139" y="90"/>
                    <a:pt x="1037" y="36"/>
                  </a:cubicBezTo>
                  <a:cubicBezTo>
                    <a:pt x="984" y="10"/>
                    <a:pt x="926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455;p61"/>
            <p:cNvSpPr/>
            <p:nvPr/>
          </p:nvSpPr>
          <p:spPr>
            <a:xfrm>
              <a:off x="2250736" y="2050379"/>
              <a:ext cx="23847" cy="11554"/>
            </a:xfrm>
            <a:custGeom>
              <a:avLst/>
              <a:gdLst/>
              <a:ahLst/>
              <a:cxnLst/>
              <a:rect l="l" t="t" r="r" b="b"/>
              <a:pathLst>
                <a:path w="1034" h="501" extrusionOk="0">
                  <a:moveTo>
                    <a:pt x="830" y="1"/>
                  </a:moveTo>
                  <a:cubicBezTo>
                    <a:pt x="728" y="1"/>
                    <a:pt x="634" y="47"/>
                    <a:pt x="535" y="82"/>
                  </a:cubicBezTo>
                  <a:cubicBezTo>
                    <a:pt x="409" y="127"/>
                    <a:pt x="288" y="169"/>
                    <a:pt x="162" y="215"/>
                  </a:cubicBezTo>
                  <a:cubicBezTo>
                    <a:pt x="1" y="274"/>
                    <a:pt x="56" y="500"/>
                    <a:pt x="204" y="500"/>
                  </a:cubicBezTo>
                  <a:cubicBezTo>
                    <a:pt x="219" y="500"/>
                    <a:pt x="236" y="498"/>
                    <a:pt x="253" y="492"/>
                  </a:cubicBezTo>
                  <a:cubicBezTo>
                    <a:pt x="379" y="454"/>
                    <a:pt x="508" y="417"/>
                    <a:pt x="633" y="378"/>
                  </a:cubicBezTo>
                  <a:cubicBezTo>
                    <a:pt x="755" y="340"/>
                    <a:pt x="873" y="322"/>
                    <a:pt x="960" y="226"/>
                  </a:cubicBezTo>
                  <a:cubicBezTo>
                    <a:pt x="1033" y="154"/>
                    <a:pt x="987" y="21"/>
                    <a:pt x="888" y="6"/>
                  </a:cubicBezTo>
                  <a:cubicBezTo>
                    <a:pt x="868" y="2"/>
                    <a:pt x="849" y="1"/>
                    <a:pt x="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456;p61"/>
            <p:cNvSpPr/>
            <p:nvPr/>
          </p:nvSpPr>
          <p:spPr>
            <a:xfrm>
              <a:off x="2287867" y="2003194"/>
              <a:ext cx="26799" cy="17366"/>
            </a:xfrm>
            <a:custGeom>
              <a:avLst/>
              <a:gdLst/>
              <a:ahLst/>
              <a:cxnLst/>
              <a:rect l="l" t="t" r="r" b="b"/>
              <a:pathLst>
                <a:path w="1162" h="753" extrusionOk="0">
                  <a:moveTo>
                    <a:pt x="956" y="1"/>
                  </a:moveTo>
                  <a:cubicBezTo>
                    <a:pt x="941" y="1"/>
                    <a:pt x="925" y="3"/>
                    <a:pt x="910" y="6"/>
                  </a:cubicBezTo>
                  <a:cubicBezTo>
                    <a:pt x="750" y="45"/>
                    <a:pt x="636" y="189"/>
                    <a:pt x="506" y="284"/>
                  </a:cubicBezTo>
                  <a:cubicBezTo>
                    <a:pt x="369" y="383"/>
                    <a:pt x="225" y="474"/>
                    <a:pt x="80" y="566"/>
                  </a:cubicBezTo>
                  <a:cubicBezTo>
                    <a:pt x="1" y="613"/>
                    <a:pt x="39" y="753"/>
                    <a:pt x="131" y="753"/>
                  </a:cubicBezTo>
                  <a:cubicBezTo>
                    <a:pt x="136" y="753"/>
                    <a:pt x="140" y="752"/>
                    <a:pt x="145" y="752"/>
                  </a:cubicBezTo>
                  <a:cubicBezTo>
                    <a:pt x="336" y="729"/>
                    <a:pt x="499" y="680"/>
                    <a:pt x="673" y="596"/>
                  </a:cubicBezTo>
                  <a:cubicBezTo>
                    <a:pt x="837" y="515"/>
                    <a:pt x="1043" y="417"/>
                    <a:pt x="1111" y="242"/>
                  </a:cubicBezTo>
                  <a:cubicBezTo>
                    <a:pt x="1162" y="117"/>
                    <a:pt x="1077" y="1"/>
                    <a:pt x="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457;p61"/>
            <p:cNvSpPr/>
            <p:nvPr/>
          </p:nvSpPr>
          <p:spPr>
            <a:xfrm>
              <a:off x="2295616" y="2044983"/>
              <a:ext cx="29359" cy="16951"/>
            </a:xfrm>
            <a:custGeom>
              <a:avLst/>
              <a:gdLst/>
              <a:ahLst/>
              <a:cxnLst/>
              <a:rect l="l" t="t" r="r" b="b"/>
              <a:pathLst>
                <a:path w="1273" h="735" extrusionOk="0">
                  <a:moveTo>
                    <a:pt x="1099" y="0"/>
                  </a:moveTo>
                  <a:cubicBezTo>
                    <a:pt x="1090" y="0"/>
                    <a:pt x="1081" y="1"/>
                    <a:pt x="1072" y="4"/>
                  </a:cubicBezTo>
                  <a:cubicBezTo>
                    <a:pt x="900" y="49"/>
                    <a:pt x="744" y="163"/>
                    <a:pt x="593" y="255"/>
                  </a:cubicBezTo>
                  <a:cubicBezTo>
                    <a:pt x="425" y="354"/>
                    <a:pt x="258" y="460"/>
                    <a:pt x="91" y="563"/>
                  </a:cubicBezTo>
                  <a:cubicBezTo>
                    <a:pt x="0" y="621"/>
                    <a:pt x="64" y="734"/>
                    <a:pt x="152" y="734"/>
                  </a:cubicBezTo>
                  <a:cubicBezTo>
                    <a:pt x="168" y="734"/>
                    <a:pt x="184" y="731"/>
                    <a:pt x="200" y="723"/>
                  </a:cubicBezTo>
                  <a:cubicBezTo>
                    <a:pt x="520" y="567"/>
                    <a:pt x="930" y="430"/>
                    <a:pt x="1189" y="186"/>
                  </a:cubicBezTo>
                  <a:cubicBezTo>
                    <a:pt x="1272" y="111"/>
                    <a:pt x="1189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458;p61"/>
            <p:cNvSpPr/>
            <p:nvPr/>
          </p:nvSpPr>
          <p:spPr>
            <a:xfrm>
              <a:off x="2293725" y="2086472"/>
              <a:ext cx="16951" cy="10171"/>
            </a:xfrm>
            <a:custGeom>
              <a:avLst/>
              <a:gdLst/>
              <a:ahLst/>
              <a:cxnLst/>
              <a:rect l="l" t="t" r="r" b="b"/>
              <a:pathLst>
                <a:path w="735" h="441" extrusionOk="0">
                  <a:moveTo>
                    <a:pt x="554" y="0"/>
                  </a:moveTo>
                  <a:cubicBezTo>
                    <a:pt x="487" y="0"/>
                    <a:pt x="430" y="11"/>
                    <a:pt x="359" y="45"/>
                  </a:cubicBezTo>
                  <a:cubicBezTo>
                    <a:pt x="275" y="87"/>
                    <a:pt x="196" y="133"/>
                    <a:pt x="119" y="189"/>
                  </a:cubicBezTo>
                  <a:cubicBezTo>
                    <a:pt x="0" y="281"/>
                    <a:pt x="75" y="440"/>
                    <a:pt x="203" y="440"/>
                  </a:cubicBezTo>
                  <a:cubicBezTo>
                    <a:pt x="214" y="440"/>
                    <a:pt x="225" y="439"/>
                    <a:pt x="237" y="437"/>
                  </a:cubicBezTo>
                  <a:cubicBezTo>
                    <a:pt x="324" y="418"/>
                    <a:pt x="405" y="391"/>
                    <a:pt x="484" y="357"/>
                  </a:cubicBezTo>
                  <a:cubicBezTo>
                    <a:pt x="572" y="319"/>
                    <a:pt x="633" y="277"/>
                    <a:pt x="689" y="198"/>
                  </a:cubicBezTo>
                  <a:cubicBezTo>
                    <a:pt x="735" y="136"/>
                    <a:pt x="724" y="11"/>
                    <a:pt x="624" y="3"/>
                  </a:cubicBezTo>
                  <a:cubicBezTo>
                    <a:pt x="599" y="1"/>
                    <a:pt x="576" y="0"/>
                    <a:pt x="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459;p61"/>
            <p:cNvSpPr/>
            <p:nvPr/>
          </p:nvSpPr>
          <p:spPr>
            <a:xfrm>
              <a:off x="2306409" y="2118091"/>
              <a:ext cx="27329" cy="10862"/>
            </a:xfrm>
            <a:custGeom>
              <a:avLst/>
              <a:gdLst/>
              <a:ahLst/>
              <a:cxnLst/>
              <a:rect l="l" t="t" r="r" b="b"/>
              <a:pathLst>
                <a:path w="1185" h="471" extrusionOk="0">
                  <a:moveTo>
                    <a:pt x="1007" y="1"/>
                  </a:moveTo>
                  <a:cubicBezTo>
                    <a:pt x="866" y="1"/>
                    <a:pt x="722" y="70"/>
                    <a:pt x="588" y="111"/>
                  </a:cubicBezTo>
                  <a:cubicBezTo>
                    <a:pt x="436" y="157"/>
                    <a:pt x="284" y="199"/>
                    <a:pt x="128" y="233"/>
                  </a:cubicBezTo>
                  <a:cubicBezTo>
                    <a:pt x="0" y="259"/>
                    <a:pt x="34" y="470"/>
                    <a:pt x="158" y="470"/>
                  </a:cubicBezTo>
                  <a:cubicBezTo>
                    <a:pt x="163" y="470"/>
                    <a:pt x="168" y="470"/>
                    <a:pt x="174" y="469"/>
                  </a:cubicBezTo>
                  <a:cubicBezTo>
                    <a:pt x="444" y="434"/>
                    <a:pt x="881" y="412"/>
                    <a:pt x="1094" y="229"/>
                  </a:cubicBezTo>
                  <a:cubicBezTo>
                    <a:pt x="1185" y="150"/>
                    <a:pt x="1147" y="5"/>
                    <a:pt x="1018" y="1"/>
                  </a:cubicBezTo>
                  <a:cubicBezTo>
                    <a:pt x="1014" y="1"/>
                    <a:pt x="1011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460;p61"/>
            <p:cNvSpPr/>
            <p:nvPr/>
          </p:nvSpPr>
          <p:spPr>
            <a:xfrm>
              <a:off x="2359130" y="2079946"/>
              <a:ext cx="32403" cy="21886"/>
            </a:xfrm>
            <a:custGeom>
              <a:avLst/>
              <a:gdLst/>
              <a:ahLst/>
              <a:cxnLst/>
              <a:rect l="l" t="t" r="r" b="b"/>
              <a:pathLst>
                <a:path w="1405" h="949" extrusionOk="0">
                  <a:moveTo>
                    <a:pt x="1242" y="0"/>
                  </a:moveTo>
                  <a:cubicBezTo>
                    <a:pt x="1034" y="0"/>
                    <a:pt x="875" y="136"/>
                    <a:pt x="705" y="252"/>
                  </a:cubicBezTo>
                  <a:cubicBezTo>
                    <a:pt x="496" y="397"/>
                    <a:pt x="298" y="556"/>
                    <a:pt x="101" y="712"/>
                  </a:cubicBezTo>
                  <a:cubicBezTo>
                    <a:pt x="0" y="797"/>
                    <a:pt x="68" y="948"/>
                    <a:pt x="173" y="948"/>
                  </a:cubicBezTo>
                  <a:cubicBezTo>
                    <a:pt x="196" y="948"/>
                    <a:pt x="220" y="941"/>
                    <a:pt x="245" y="925"/>
                  </a:cubicBezTo>
                  <a:cubicBezTo>
                    <a:pt x="454" y="788"/>
                    <a:pt x="671" y="655"/>
                    <a:pt x="887" y="530"/>
                  </a:cubicBezTo>
                  <a:cubicBezTo>
                    <a:pt x="1073" y="419"/>
                    <a:pt x="1271" y="340"/>
                    <a:pt x="1366" y="138"/>
                  </a:cubicBezTo>
                  <a:cubicBezTo>
                    <a:pt x="1405" y="70"/>
                    <a:pt x="1347" y="5"/>
                    <a:pt x="1275" y="2"/>
                  </a:cubicBezTo>
                  <a:cubicBezTo>
                    <a:pt x="1264" y="1"/>
                    <a:pt x="1253" y="0"/>
                    <a:pt x="1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461;p61"/>
            <p:cNvSpPr/>
            <p:nvPr/>
          </p:nvSpPr>
          <p:spPr>
            <a:xfrm>
              <a:off x="2340818" y="2073280"/>
              <a:ext cx="24193" cy="17182"/>
            </a:xfrm>
            <a:custGeom>
              <a:avLst/>
              <a:gdLst/>
              <a:ahLst/>
              <a:cxnLst/>
              <a:rect l="l" t="t" r="r" b="b"/>
              <a:pathLst>
                <a:path w="1049" h="745" extrusionOk="0">
                  <a:moveTo>
                    <a:pt x="911" y="1"/>
                  </a:moveTo>
                  <a:cubicBezTo>
                    <a:pt x="907" y="1"/>
                    <a:pt x="903" y="1"/>
                    <a:pt x="898" y="1"/>
                  </a:cubicBezTo>
                  <a:cubicBezTo>
                    <a:pt x="602" y="40"/>
                    <a:pt x="324" y="291"/>
                    <a:pt x="115" y="492"/>
                  </a:cubicBezTo>
                  <a:cubicBezTo>
                    <a:pt x="1" y="607"/>
                    <a:pt x="120" y="745"/>
                    <a:pt x="247" y="745"/>
                  </a:cubicBezTo>
                  <a:cubicBezTo>
                    <a:pt x="272" y="745"/>
                    <a:pt x="297" y="739"/>
                    <a:pt x="321" y="728"/>
                  </a:cubicBezTo>
                  <a:cubicBezTo>
                    <a:pt x="461" y="659"/>
                    <a:pt x="602" y="579"/>
                    <a:pt x="727" y="484"/>
                  </a:cubicBezTo>
                  <a:cubicBezTo>
                    <a:pt x="830" y="405"/>
                    <a:pt x="955" y="291"/>
                    <a:pt x="1012" y="173"/>
                  </a:cubicBezTo>
                  <a:cubicBezTo>
                    <a:pt x="1049" y="100"/>
                    <a:pt x="995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462;p61"/>
            <p:cNvSpPr/>
            <p:nvPr/>
          </p:nvSpPr>
          <p:spPr>
            <a:xfrm>
              <a:off x="2342202" y="2044545"/>
              <a:ext cx="26591" cy="16813"/>
            </a:xfrm>
            <a:custGeom>
              <a:avLst/>
              <a:gdLst/>
              <a:ahLst/>
              <a:cxnLst/>
              <a:rect l="l" t="t" r="r" b="b"/>
              <a:pathLst>
                <a:path w="1153" h="729" extrusionOk="0">
                  <a:moveTo>
                    <a:pt x="990" y="1"/>
                  </a:moveTo>
                  <a:cubicBezTo>
                    <a:pt x="980" y="1"/>
                    <a:pt x="970" y="2"/>
                    <a:pt x="960" y="5"/>
                  </a:cubicBezTo>
                  <a:cubicBezTo>
                    <a:pt x="823" y="35"/>
                    <a:pt x="659" y="119"/>
                    <a:pt x="542" y="191"/>
                  </a:cubicBezTo>
                  <a:cubicBezTo>
                    <a:pt x="401" y="274"/>
                    <a:pt x="268" y="365"/>
                    <a:pt x="135" y="453"/>
                  </a:cubicBezTo>
                  <a:cubicBezTo>
                    <a:pt x="1" y="543"/>
                    <a:pt x="85" y="729"/>
                    <a:pt x="224" y="729"/>
                  </a:cubicBezTo>
                  <a:cubicBezTo>
                    <a:pt x="238" y="729"/>
                    <a:pt x="253" y="727"/>
                    <a:pt x="268" y="723"/>
                  </a:cubicBezTo>
                  <a:cubicBezTo>
                    <a:pt x="576" y="639"/>
                    <a:pt x="941" y="464"/>
                    <a:pt x="1105" y="171"/>
                  </a:cubicBezTo>
                  <a:cubicBezTo>
                    <a:pt x="1152" y="83"/>
                    <a:pt x="1075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463;p61"/>
            <p:cNvSpPr/>
            <p:nvPr/>
          </p:nvSpPr>
          <p:spPr>
            <a:xfrm>
              <a:off x="2327650" y="2007737"/>
              <a:ext cx="30788" cy="17458"/>
            </a:xfrm>
            <a:custGeom>
              <a:avLst/>
              <a:gdLst/>
              <a:ahLst/>
              <a:cxnLst/>
              <a:rect l="l" t="t" r="r" b="b"/>
              <a:pathLst>
                <a:path w="1335" h="757" extrusionOk="0">
                  <a:moveTo>
                    <a:pt x="1248" y="1"/>
                  </a:moveTo>
                  <a:cubicBezTo>
                    <a:pt x="1239" y="1"/>
                    <a:pt x="1229" y="3"/>
                    <a:pt x="1218" y="7"/>
                  </a:cubicBezTo>
                  <a:cubicBezTo>
                    <a:pt x="846" y="186"/>
                    <a:pt x="485" y="391"/>
                    <a:pt x="101" y="551"/>
                  </a:cubicBezTo>
                  <a:cubicBezTo>
                    <a:pt x="1" y="591"/>
                    <a:pt x="16" y="757"/>
                    <a:pt x="131" y="757"/>
                  </a:cubicBezTo>
                  <a:cubicBezTo>
                    <a:pt x="135" y="757"/>
                    <a:pt x="139" y="757"/>
                    <a:pt x="143" y="756"/>
                  </a:cubicBezTo>
                  <a:cubicBezTo>
                    <a:pt x="595" y="718"/>
                    <a:pt x="1040" y="520"/>
                    <a:pt x="1302" y="136"/>
                  </a:cubicBezTo>
                  <a:cubicBezTo>
                    <a:pt x="1335" y="87"/>
                    <a:pt x="1308" y="1"/>
                    <a:pt x="1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464;p61"/>
            <p:cNvSpPr/>
            <p:nvPr/>
          </p:nvSpPr>
          <p:spPr>
            <a:xfrm>
              <a:off x="2318955" y="1964587"/>
              <a:ext cx="31365" cy="19349"/>
            </a:xfrm>
            <a:custGeom>
              <a:avLst/>
              <a:gdLst/>
              <a:ahLst/>
              <a:cxnLst/>
              <a:rect l="l" t="t" r="r" b="b"/>
              <a:pathLst>
                <a:path w="1360" h="839" extrusionOk="0">
                  <a:moveTo>
                    <a:pt x="1263" y="1"/>
                  </a:moveTo>
                  <a:cubicBezTo>
                    <a:pt x="1256" y="1"/>
                    <a:pt x="1249" y="2"/>
                    <a:pt x="1241" y="4"/>
                  </a:cubicBezTo>
                  <a:cubicBezTo>
                    <a:pt x="843" y="141"/>
                    <a:pt x="462" y="392"/>
                    <a:pt x="97" y="605"/>
                  </a:cubicBezTo>
                  <a:cubicBezTo>
                    <a:pt x="1" y="662"/>
                    <a:pt x="46" y="838"/>
                    <a:pt x="157" y="838"/>
                  </a:cubicBezTo>
                  <a:cubicBezTo>
                    <a:pt x="164" y="838"/>
                    <a:pt x="170" y="838"/>
                    <a:pt x="177" y="836"/>
                  </a:cubicBezTo>
                  <a:cubicBezTo>
                    <a:pt x="630" y="761"/>
                    <a:pt x="1104" y="521"/>
                    <a:pt x="1333" y="110"/>
                  </a:cubicBezTo>
                  <a:cubicBezTo>
                    <a:pt x="1360" y="60"/>
                    <a:pt x="1316" y="1"/>
                    <a:pt x="1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465;p61"/>
            <p:cNvSpPr/>
            <p:nvPr/>
          </p:nvSpPr>
          <p:spPr>
            <a:xfrm>
              <a:off x="2321630" y="1947636"/>
              <a:ext cx="20756" cy="11577"/>
            </a:xfrm>
            <a:custGeom>
              <a:avLst/>
              <a:gdLst/>
              <a:ahLst/>
              <a:cxnLst/>
              <a:rect l="l" t="t" r="r" b="b"/>
              <a:pathLst>
                <a:path w="900" h="502" extrusionOk="0">
                  <a:moveTo>
                    <a:pt x="708" y="1"/>
                  </a:moveTo>
                  <a:cubicBezTo>
                    <a:pt x="706" y="1"/>
                    <a:pt x="703" y="1"/>
                    <a:pt x="700" y="1"/>
                  </a:cubicBezTo>
                  <a:cubicBezTo>
                    <a:pt x="476" y="13"/>
                    <a:pt x="290" y="183"/>
                    <a:pt x="103" y="290"/>
                  </a:cubicBezTo>
                  <a:cubicBezTo>
                    <a:pt x="1" y="348"/>
                    <a:pt x="67" y="502"/>
                    <a:pt x="167" y="502"/>
                  </a:cubicBezTo>
                  <a:cubicBezTo>
                    <a:pt x="178" y="502"/>
                    <a:pt x="190" y="500"/>
                    <a:pt x="202" y="495"/>
                  </a:cubicBezTo>
                  <a:cubicBezTo>
                    <a:pt x="407" y="423"/>
                    <a:pt x="655" y="397"/>
                    <a:pt x="814" y="237"/>
                  </a:cubicBezTo>
                  <a:cubicBezTo>
                    <a:pt x="900" y="148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466;p61"/>
            <p:cNvSpPr/>
            <p:nvPr/>
          </p:nvSpPr>
          <p:spPr>
            <a:xfrm>
              <a:off x="2367663" y="1968185"/>
              <a:ext cx="19811" cy="16328"/>
            </a:xfrm>
            <a:custGeom>
              <a:avLst/>
              <a:gdLst/>
              <a:ahLst/>
              <a:cxnLst/>
              <a:rect l="l" t="t" r="r" b="b"/>
              <a:pathLst>
                <a:path w="859" h="708" extrusionOk="0">
                  <a:moveTo>
                    <a:pt x="752" y="1"/>
                  </a:moveTo>
                  <a:cubicBezTo>
                    <a:pt x="744" y="1"/>
                    <a:pt x="735" y="2"/>
                    <a:pt x="726" y="3"/>
                  </a:cubicBezTo>
                  <a:cubicBezTo>
                    <a:pt x="461" y="64"/>
                    <a:pt x="259" y="357"/>
                    <a:pt x="69" y="536"/>
                  </a:cubicBezTo>
                  <a:cubicBezTo>
                    <a:pt x="1" y="601"/>
                    <a:pt x="70" y="708"/>
                    <a:pt x="150" y="708"/>
                  </a:cubicBezTo>
                  <a:cubicBezTo>
                    <a:pt x="160" y="708"/>
                    <a:pt x="169" y="706"/>
                    <a:pt x="179" y="703"/>
                  </a:cubicBezTo>
                  <a:cubicBezTo>
                    <a:pt x="441" y="612"/>
                    <a:pt x="814" y="429"/>
                    <a:pt x="852" y="114"/>
                  </a:cubicBezTo>
                  <a:cubicBezTo>
                    <a:pt x="859" y="47"/>
                    <a:pt x="815" y="1"/>
                    <a:pt x="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467;p61"/>
            <p:cNvSpPr/>
            <p:nvPr/>
          </p:nvSpPr>
          <p:spPr>
            <a:xfrm>
              <a:off x="2371399" y="2002963"/>
              <a:ext cx="20872" cy="16905"/>
            </a:xfrm>
            <a:custGeom>
              <a:avLst/>
              <a:gdLst/>
              <a:ahLst/>
              <a:cxnLst/>
              <a:rect l="l" t="t" r="r" b="b"/>
              <a:pathLst>
                <a:path w="905" h="733" extrusionOk="0">
                  <a:moveTo>
                    <a:pt x="735" y="0"/>
                  </a:moveTo>
                  <a:cubicBezTo>
                    <a:pt x="722" y="0"/>
                    <a:pt x="710" y="2"/>
                    <a:pt x="697" y="5"/>
                  </a:cubicBezTo>
                  <a:cubicBezTo>
                    <a:pt x="569" y="43"/>
                    <a:pt x="466" y="160"/>
                    <a:pt x="371" y="252"/>
                  </a:cubicBezTo>
                  <a:cubicBezTo>
                    <a:pt x="264" y="359"/>
                    <a:pt x="165" y="469"/>
                    <a:pt x="59" y="576"/>
                  </a:cubicBezTo>
                  <a:cubicBezTo>
                    <a:pt x="0" y="640"/>
                    <a:pt x="62" y="732"/>
                    <a:pt x="134" y="732"/>
                  </a:cubicBezTo>
                  <a:cubicBezTo>
                    <a:pt x="151" y="732"/>
                    <a:pt x="168" y="727"/>
                    <a:pt x="185" y="716"/>
                  </a:cubicBezTo>
                  <a:cubicBezTo>
                    <a:pt x="310" y="636"/>
                    <a:pt x="436" y="553"/>
                    <a:pt x="557" y="469"/>
                  </a:cubicBezTo>
                  <a:cubicBezTo>
                    <a:pt x="667" y="389"/>
                    <a:pt x="797" y="313"/>
                    <a:pt x="857" y="188"/>
                  </a:cubicBezTo>
                  <a:cubicBezTo>
                    <a:pt x="905" y="97"/>
                    <a:pt x="82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468;p61"/>
            <p:cNvSpPr/>
            <p:nvPr/>
          </p:nvSpPr>
          <p:spPr>
            <a:xfrm>
              <a:off x="2382354" y="2039955"/>
              <a:ext cx="18727" cy="16720"/>
            </a:xfrm>
            <a:custGeom>
              <a:avLst/>
              <a:gdLst/>
              <a:ahLst/>
              <a:cxnLst/>
              <a:rect l="l" t="t" r="r" b="b"/>
              <a:pathLst>
                <a:path w="812" h="725" extrusionOk="0">
                  <a:moveTo>
                    <a:pt x="657" y="1"/>
                  </a:moveTo>
                  <a:cubicBezTo>
                    <a:pt x="652" y="1"/>
                    <a:pt x="647" y="1"/>
                    <a:pt x="641" y="2"/>
                  </a:cubicBezTo>
                  <a:cubicBezTo>
                    <a:pt x="500" y="25"/>
                    <a:pt x="447" y="123"/>
                    <a:pt x="352" y="214"/>
                  </a:cubicBezTo>
                  <a:cubicBezTo>
                    <a:pt x="268" y="298"/>
                    <a:pt x="180" y="386"/>
                    <a:pt x="94" y="462"/>
                  </a:cubicBezTo>
                  <a:cubicBezTo>
                    <a:pt x="0" y="545"/>
                    <a:pt x="41" y="724"/>
                    <a:pt x="160" y="724"/>
                  </a:cubicBezTo>
                  <a:cubicBezTo>
                    <a:pt x="177" y="724"/>
                    <a:pt x="195" y="721"/>
                    <a:pt x="215" y="713"/>
                  </a:cubicBezTo>
                  <a:cubicBezTo>
                    <a:pt x="348" y="655"/>
                    <a:pt x="466" y="591"/>
                    <a:pt x="576" y="496"/>
                  </a:cubicBezTo>
                  <a:cubicBezTo>
                    <a:pt x="682" y="401"/>
                    <a:pt x="812" y="302"/>
                    <a:pt x="805" y="150"/>
                  </a:cubicBezTo>
                  <a:cubicBezTo>
                    <a:pt x="801" y="79"/>
                    <a:pt x="734" y="1"/>
                    <a:pt x="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469;p61"/>
            <p:cNvSpPr/>
            <p:nvPr/>
          </p:nvSpPr>
          <p:spPr>
            <a:xfrm>
              <a:off x="2418308" y="2053839"/>
              <a:ext cx="15152" cy="14068"/>
            </a:xfrm>
            <a:custGeom>
              <a:avLst/>
              <a:gdLst/>
              <a:ahLst/>
              <a:cxnLst/>
              <a:rect l="l" t="t" r="r" b="b"/>
              <a:pathLst>
                <a:path w="657" h="610" extrusionOk="0">
                  <a:moveTo>
                    <a:pt x="511" y="0"/>
                  </a:moveTo>
                  <a:cubicBezTo>
                    <a:pt x="401" y="0"/>
                    <a:pt x="306" y="103"/>
                    <a:pt x="234" y="179"/>
                  </a:cubicBezTo>
                  <a:cubicBezTo>
                    <a:pt x="154" y="263"/>
                    <a:pt x="93" y="358"/>
                    <a:pt x="44" y="460"/>
                  </a:cubicBezTo>
                  <a:cubicBezTo>
                    <a:pt x="1" y="544"/>
                    <a:pt x="68" y="609"/>
                    <a:pt x="137" y="609"/>
                  </a:cubicBezTo>
                  <a:cubicBezTo>
                    <a:pt x="172" y="609"/>
                    <a:pt x="207" y="593"/>
                    <a:pt x="230" y="555"/>
                  </a:cubicBezTo>
                  <a:cubicBezTo>
                    <a:pt x="283" y="476"/>
                    <a:pt x="344" y="400"/>
                    <a:pt x="416" y="339"/>
                  </a:cubicBezTo>
                  <a:cubicBezTo>
                    <a:pt x="485" y="281"/>
                    <a:pt x="576" y="248"/>
                    <a:pt x="618" y="160"/>
                  </a:cubicBezTo>
                  <a:cubicBezTo>
                    <a:pt x="656" y="84"/>
                    <a:pt x="595" y="0"/>
                    <a:pt x="5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470;p61"/>
            <p:cNvSpPr/>
            <p:nvPr/>
          </p:nvSpPr>
          <p:spPr>
            <a:xfrm>
              <a:off x="2434614" y="2005777"/>
              <a:ext cx="18934" cy="18219"/>
            </a:xfrm>
            <a:custGeom>
              <a:avLst/>
              <a:gdLst/>
              <a:ahLst/>
              <a:cxnLst/>
              <a:rect l="l" t="t" r="r" b="b"/>
              <a:pathLst>
                <a:path w="821" h="790" extrusionOk="0">
                  <a:moveTo>
                    <a:pt x="676" y="0"/>
                  </a:moveTo>
                  <a:cubicBezTo>
                    <a:pt x="656" y="0"/>
                    <a:pt x="635" y="5"/>
                    <a:pt x="614" y="16"/>
                  </a:cubicBezTo>
                  <a:cubicBezTo>
                    <a:pt x="500" y="77"/>
                    <a:pt x="413" y="198"/>
                    <a:pt x="332" y="298"/>
                  </a:cubicBezTo>
                  <a:cubicBezTo>
                    <a:pt x="241" y="408"/>
                    <a:pt x="155" y="518"/>
                    <a:pt x="63" y="624"/>
                  </a:cubicBezTo>
                  <a:cubicBezTo>
                    <a:pt x="0" y="702"/>
                    <a:pt x="66" y="790"/>
                    <a:pt x="141" y="790"/>
                  </a:cubicBezTo>
                  <a:cubicBezTo>
                    <a:pt x="166" y="790"/>
                    <a:pt x="192" y="780"/>
                    <a:pt x="215" y="758"/>
                  </a:cubicBezTo>
                  <a:cubicBezTo>
                    <a:pt x="318" y="663"/>
                    <a:pt x="420" y="563"/>
                    <a:pt x="523" y="468"/>
                  </a:cubicBezTo>
                  <a:cubicBezTo>
                    <a:pt x="618" y="377"/>
                    <a:pt x="728" y="286"/>
                    <a:pt x="781" y="164"/>
                  </a:cubicBezTo>
                  <a:cubicBezTo>
                    <a:pt x="821" y="76"/>
                    <a:pt x="756" y="0"/>
                    <a:pt x="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471;p61"/>
            <p:cNvSpPr/>
            <p:nvPr/>
          </p:nvSpPr>
          <p:spPr>
            <a:xfrm>
              <a:off x="2411736" y="1992285"/>
              <a:ext cx="20503" cy="19488"/>
            </a:xfrm>
            <a:custGeom>
              <a:avLst/>
              <a:gdLst/>
              <a:ahLst/>
              <a:cxnLst/>
              <a:rect l="l" t="t" r="r" b="b"/>
              <a:pathLst>
                <a:path w="889" h="845" extrusionOk="0">
                  <a:moveTo>
                    <a:pt x="704" y="1"/>
                  </a:moveTo>
                  <a:cubicBezTo>
                    <a:pt x="680" y="1"/>
                    <a:pt x="655" y="8"/>
                    <a:pt x="633" y="23"/>
                  </a:cubicBezTo>
                  <a:cubicBezTo>
                    <a:pt x="584" y="58"/>
                    <a:pt x="534" y="61"/>
                    <a:pt x="480" y="103"/>
                  </a:cubicBezTo>
                  <a:cubicBezTo>
                    <a:pt x="428" y="149"/>
                    <a:pt x="382" y="217"/>
                    <a:pt x="336" y="274"/>
                  </a:cubicBezTo>
                  <a:cubicBezTo>
                    <a:pt x="241" y="388"/>
                    <a:pt x="146" y="498"/>
                    <a:pt x="66" y="620"/>
                  </a:cubicBezTo>
                  <a:cubicBezTo>
                    <a:pt x="0" y="723"/>
                    <a:pt x="106" y="845"/>
                    <a:pt x="212" y="845"/>
                  </a:cubicBezTo>
                  <a:cubicBezTo>
                    <a:pt x="239" y="845"/>
                    <a:pt x="266" y="837"/>
                    <a:pt x="291" y="818"/>
                  </a:cubicBezTo>
                  <a:cubicBezTo>
                    <a:pt x="405" y="727"/>
                    <a:pt x="508" y="623"/>
                    <a:pt x="614" y="518"/>
                  </a:cubicBezTo>
                  <a:cubicBezTo>
                    <a:pt x="659" y="472"/>
                    <a:pt x="717" y="426"/>
                    <a:pt x="754" y="377"/>
                  </a:cubicBezTo>
                  <a:cubicBezTo>
                    <a:pt x="782" y="339"/>
                    <a:pt x="785" y="304"/>
                    <a:pt x="800" y="263"/>
                  </a:cubicBezTo>
                  <a:cubicBezTo>
                    <a:pt x="804" y="251"/>
                    <a:pt x="804" y="248"/>
                    <a:pt x="808" y="244"/>
                  </a:cubicBezTo>
                  <a:cubicBezTo>
                    <a:pt x="808" y="240"/>
                    <a:pt x="815" y="232"/>
                    <a:pt x="834" y="198"/>
                  </a:cubicBezTo>
                  <a:cubicBezTo>
                    <a:pt x="889" y="105"/>
                    <a:pt x="799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472;p61"/>
            <p:cNvSpPr/>
            <p:nvPr/>
          </p:nvSpPr>
          <p:spPr>
            <a:xfrm>
              <a:off x="2401196" y="1940579"/>
              <a:ext cx="30235" cy="18773"/>
            </a:xfrm>
            <a:custGeom>
              <a:avLst/>
              <a:gdLst/>
              <a:ahLst/>
              <a:cxnLst/>
              <a:rect l="l" t="t" r="r" b="b"/>
              <a:pathLst>
                <a:path w="1311" h="814" extrusionOk="0">
                  <a:moveTo>
                    <a:pt x="1095" y="0"/>
                  </a:moveTo>
                  <a:cubicBezTo>
                    <a:pt x="1080" y="0"/>
                    <a:pt x="1064" y="2"/>
                    <a:pt x="1048" y="7"/>
                  </a:cubicBezTo>
                  <a:cubicBezTo>
                    <a:pt x="877" y="56"/>
                    <a:pt x="744" y="205"/>
                    <a:pt x="595" y="300"/>
                  </a:cubicBezTo>
                  <a:cubicBezTo>
                    <a:pt x="440" y="395"/>
                    <a:pt x="272" y="482"/>
                    <a:pt x="109" y="570"/>
                  </a:cubicBezTo>
                  <a:cubicBezTo>
                    <a:pt x="0" y="632"/>
                    <a:pt x="54" y="814"/>
                    <a:pt x="172" y="814"/>
                  </a:cubicBezTo>
                  <a:cubicBezTo>
                    <a:pt x="177" y="814"/>
                    <a:pt x="183" y="813"/>
                    <a:pt x="189" y="812"/>
                  </a:cubicBezTo>
                  <a:cubicBezTo>
                    <a:pt x="402" y="786"/>
                    <a:pt x="581" y="726"/>
                    <a:pt x="770" y="626"/>
                  </a:cubicBezTo>
                  <a:cubicBezTo>
                    <a:pt x="949" y="535"/>
                    <a:pt x="1166" y="433"/>
                    <a:pt x="1253" y="247"/>
                  </a:cubicBezTo>
                  <a:cubicBezTo>
                    <a:pt x="1311" y="125"/>
                    <a:pt x="1215" y="0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473;p61"/>
            <p:cNvSpPr/>
            <p:nvPr/>
          </p:nvSpPr>
          <p:spPr>
            <a:xfrm>
              <a:off x="2384683" y="1926142"/>
              <a:ext cx="26845" cy="12984"/>
            </a:xfrm>
            <a:custGeom>
              <a:avLst/>
              <a:gdLst/>
              <a:ahLst/>
              <a:cxnLst/>
              <a:rect l="l" t="t" r="r" b="b"/>
              <a:pathLst>
                <a:path w="1164" h="563" extrusionOk="0">
                  <a:moveTo>
                    <a:pt x="990" y="1"/>
                  </a:moveTo>
                  <a:cubicBezTo>
                    <a:pt x="973" y="1"/>
                    <a:pt x="955" y="4"/>
                    <a:pt x="935" y="13"/>
                  </a:cubicBezTo>
                  <a:cubicBezTo>
                    <a:pt x="791" y="74"/>
                    <a:pt x="642" y="138"/>
                    <a:pt x="495" y="196"/>
                  </a:cubicBezTo>
                  <a:cubicBezTo>
                    <a:pt x="358" y="249"/>
                    <a:pt x="205" y="275"/>
                    <a:pt x="79" y="352"/>
                  </a:cubicBezTo>
                  <a:cubicBezTo>
                    <a:pt x="0" y="401"/>
                    <a:pt x="34" y="522"/>
                    <a:pt x="118" y="541"/>
                  </a:cubicBezTo>
                  <a:cubicBezTo>
                    <a:pt x="170" y="556"/>
                    <a:pt x="225" y="562"/>
                    <a:pt x="281" y="562"/>
                  </a:cubicBezTo>
                  <a:cubicBezTo>
                    <a:pt x="555" y="562"/>
                    <a:pt x="858" y="409"/>
                    <a:pt x="1057" y="260"/>
                  </a:cubicBezTo>
                  <a:cubicBezTo>
                    <a:pt x="1163" y="184"/>
                    <a:pt x="1107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474;p61"/>
            <p:cNvSpPr/>
            <p:nvPr/>
          </p:nvSpPr>
          <p:spPr>
            <a:xfrm>
              <a:off x="2351335" y="1919315"/>
              <a:ext cx="26799" cy="12408"/>
            </a:xfrm>
            <a:custGeom>
              <a:avLst/>
              <a:gdLst/>
              <a:ahLst/>
              <a:cxnLst/>
              <a:rect l="l" t="t" r="r" b="b"/>
              <a:pathLst>
                <a:path w="1162" h="538" extrusionOk="0">
                  <a:moveTo>
                    <a:pt x="981" y="0"/>
                  </a:moveTo>
                  <a:cubicBezTo>
                    <a:pt x="978" y="0"/>
                    <a:pt x="974" y="0"/>
                    <a:pt x="971" y="1"/>
                  </a:cubicBezTo>
                  <a:cubicBezTo>
                    <a:pt x="891" y="13"/>
                    <a:pt x="811" y="1"/>
                    <a:pt x="735" y="16"/>
                  </a:cubicBezTo>
                  <a:cubicBezTo>
                    <a:pt x="663" y="32"/>
                    <a:pt x="586" y="66"/>
                    <a:pt x="522" y="88"/>
                  </a:cubicBezTo>
                  <a:cubicBezTo>
                    <a:pt x="378" y="142"/>
                    <a:pt x="241" y="206"/>
                    <a:pt x="107" y="290"/>
                  </a:cubicBezTo>
                  <a:cubicBezTo>
                    <a:pt x="0" y="357"/>
                    <a:pt x="55" y="538"/>
                    <a:pt x="180" y="538"/>
                  </a:cubicBezTo>
                  <a:cubicBezTo>
                    <a:pt x="184" y="538"/>
                    <a:pt x="188" y="538"/>
                    <a:pt x="191" y="537"/>
                  </a:cubicBezTo>
                  <a:cubicBezTo>
                    <a:pt x="344" y="525"/>
                    <a:pt x="492" y="495"/>
                    <a:pt x="640" y="450"/>
                  </a:cubicBezTo>
                  <a:cubicBezTo>
                    <a:pt x="709" y="431"/>
                    <a:pt x="788" y="411"/>
                    <a:pt x="853" y="381"/>
                  </a:cubicBezTo>
                  <a:cubicBezTo>
                    <a:pt x="925" y="347"/>
                    <a:pt x="986" y="294"/>
                    <a:pt x="1055" y="252"/>
                  </a:cubicBezTo>
                  <a:cubicBezTo>
                    <a:pt x="1162" y="185"/>
                    <a:pt x="1104" y="0"/>
                    <a:pt x="9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475;p61"/>
            <p:cNvSpPr/>
            <p:nvPr/>
          </p:nvSpPr>
          <p:spPr>
            <a:xfrm>
              <a:off x="2412912" y="1879971"/>
              <a:ext cx="28690" cy="12385"/>
            </a:xfrm>
            <a:custGeom>
              <a:avLst/>
              <a:gdLst/>
              <a:ahLst/>
              <a:cxnLst/>
              <a:rect l="l" t="t" r="r" b="b"/>
              <a:pathLst>
                <a:path w="1244" h="537" extrusionOk="0">
                  <a:moveTo>
                    <a:pt x="1079" y="0"/>
                  </a:moveTo>
                  <a:cubicBezTo>
                    <a:pt x="921" y="0"/>
                    <a:pt x="799" y="85"/>
                    <a:pt x="658" y="148"/>
                  </a:cubicBezTo>
                  <a:cubicBezTo>
                    <a:pt x="498" y="220"/>
                    <a:pt x="327" y="281"/>
                    <a:pt x="152" y="304"/>
                  </a:cubicBezTo>
                  <a:cubicBezTo>
                    <a:pt x="34" y="320"/>
                    <a:pt x="1" y="510"/>
                    <a:pt x="133" y="521"/>
                  </a:cubicBezTo>
                  <a:cubicBezTo>
                    <a:pt x="216" y="529"/>
                    <a:pt x="315" y="536"/>
                    <a:pt x="420" y="536"/>
                  </a:cubicBezTo>
                  <a:cubicBezTo>
                    <a:pt x="735" y="536"/>
                    <a:pt x="1097" y="471"/>
                    <a:pt x="1205" y="183"/>
                  </a:cubicBezTo>
                  <a:cubicBezTo>
                    <a:pt x="1243" y="92"/>
                    <a:pt x="1187" y="4"/>
                    <a:pt x="1091" y="0"/>
                  </a:cubicBezTo>
                  <a:cubicBezTo>
                    <a:pt x="1087" y="0"/>
                    <a:pt x="1083" y="0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476;p61"/>
            <p:cNvSpPr/>
            <p:nvPr/>
          </p:nvSpPr>
          <p:spPr>
            <a:xfrm>
              <a:off x="2436966" y="1916432"/>
              <a:ext cx="20641" cy="14714"/>
            </a:xfrm>
            <a:custGeom>
              <a:avLst/>
              <a:gdLst/>
              <a:ahLst/>
              <a:cxnLst/>
              <a:rect l="l" t="t" r="r" b="b"/>
              <a:pathLst>
                <a:path w="895" h="638" extrusionOk="0">
                  <a:moveTo>
                    <a:pt x="706" y="0"/>
                  </a:moveTo>
                  <a:cubicBezTo>
                    <a:pt x="701" y="0"/>
                    <a:pt x="696" y="0"/>
                    <a:pt x="691" y="1"/>
                  </a:cubicBezTo>
                  <a:cubicBezTo>
                    <a:pt x="562" y="8"/>
                    <a:pt x="463" y="85"/>
                    <a:pt x="360" y="157"/>
                  </a:cubicBezTo>
                  <a:cubicBezTo>
                    <a:pt x="261" y="229"/>
                    <a:pt x="158" y="305"/>
                    <a:pt x="83" y="399"/>
                  </a:cubicBezTo>
                  <a:cubicBezTo>
                    <a:pt x="1" y="502"/>
                    <a:pt x="78" y="638"/>
                    <a:pt x="196" y="638"/>
                  </a:cubicBezTo>
                  <a:cubicBezTo>
                    <a:pt x="210" y="638"/>
                    <a:pt x="224" y="636"/>
                    <a:pt x="239" y="632"/>
                  </a:cubicBezTo>
                  <a:cubicBezTo>
                    <a:pt x="356" y="601"/>
                    <a:pt x="467" y="536"/>
                    <a:pt x="569" y="472"/>
                  </a:cubicBezTo>
                  <a:cubicBezTo>
                    <a:pt x="679" y="408"/>
                    <a:pt x="783" y="347"/>
                    <a:pt x="843" y="233"/>
                  </a:cubicBezTo>
                  <a:cubicBezTo>
                    <a:pt x="894" y="130"/>
                    <a:pt x="819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477;p61"/>
            <p:cNvSpPr/>
            <p:nvPr/>
          </p:nvSpPr>
          <p:spPr>
            <a:xfrm>
              <a:off x="2451265" y="1957045"/>
              <a:ext cx="19880" cy="20295"/>
            </a:xfrm>
            <a:custGeom>
              <a:avLst/>
              <a:gdLst/>
              <a:ahLst/>
              <a:cxnLst/>
              <a:rect l="l" t="t" r="r" b="b"/>
              <a:pathLst>
                <a:path w="862" h="880" extrusionOk="0">
                  <a:moveTo>
                    <a:pt x="699" y="0"/>
                  </a:moveTo>
                  <a:cubicBezTo>
                    <a:pt x="685" y="0"/>
                    <a:pt x="671" y="2"/>
                    <a:pt x="656" y="7"/>
                  </a:cubicBezTo>
                  <a:cubicBezTo>
                    <a:pt x="512" y="57"/>
                    <a:pt x="413" y="209"/>
                    <a:pt x="318" y="323"/>
                  </a:cubicBezTo>
                  <a:cubicBezTo>
                    <a:pt x="219" y="441"/>
                    <a:pt x="94" y="570"/>
                    <a:pt x="37" y="711"/>
                  </a:cubicBezTo>
                  <a:cubicBezTo>
                    <a:pt x="0" y="801"/>
                    <a:pt x="63" y="880"/>
                    <a:pt x="143" y="880"/>
                  </a:cubicBezTo>
                  <a:cubicBezTo>
                    <a:pt x="164" y="880"/>
                    <a:pt x="186" y="875"/>
                    <a:pt x="208" y="863"/>
                  </a:cubicBezTo>
                  <a:cubicBezTo>
                    <a:pt x="340" y="791"/>
                    <a:pt x="459" y="650"/>
                    <a:pt x="565" y="544"/>
                  </a:cubicBezTo>
                  <a:cubicBezTo>
                    <a:pt x="672" y="433"/>
                    <a:pt x="809" y="323"/>
                    <a:pt x="842" y="175"/>
                  </a:cubicBezTo>
                  <a:cubicBezTo>
                    <a:pt x="862" y="83"/>
                    <a:pt x="786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478;p61"/>
            <p:cNvSpPr/>
            <p:nvPr/>
          </p:nvSpPr>
          <p:spPr>
            <a:xfrm>
              <a:off x="2490725" y="1899182"/>
              <a:ext cx="27237" cy="19234"/>
            </a:xfrm>
            <a:custGeom>
              <a:avLst/>
              <a:gdLst/>
              <a:ahLst/>
              <a:cxnLst/>
              <a:rect l="l" t="t" r="r" b="b"/>
              <a:pathLst>
                <a:path w="1181" h="834" extrusionOk="0">
                  <a:moveTo>
                    <a:pt x="937" y="1"/>
                  </a:moveTo>
                  <a:cubicBezTo>
                    <a:pt x="844" y="1"/>
                    <a:pt x="738" y="70"/>
                    <a:pt x="668" y="126"/>
                  </a:cubicBezTo>
                  <a:cubicBezTo>
                    <a:pt x="505" y="258"/>
                    <a:pt x="307" y="361"/>
                    <a:pt x="147" y="498"/>
                  </a:cubicBezTo>
                  <a:cubicBezTo>
                    <a:pt x="0" y="627"/>
                    <a:pt x="85" y="833"/>
                    <a:pt x="259" y="833"/>
                  </a:cubicBezTo>
                  <a:cubicBezTo>
                    <a:pt x="274" y="833"/>
                    <a:pt x="290" y="832"/>
                    <a:pt x="307" y="828"/>
                  </a:cubicBezTo>
                  <a:cubicBezTo>
                    <a:pt x="500" y="787"/>
                    <a:pt x="714" y="646"/>
                    <a:pt x="865" y="524"/>
                  </a:cubicBezTo>
                  <a:cubicBezTo>
                    <a:pt x="987" y="426"/>
                    <a:pt x="1181" y="262"/>
                    <a:pt x="1078" y="87"/>
                  </a:cubicBezTo>
                  <a:cubicBezTo>
                    <a:pt x="1042" y="24"/>
                    <a:pt x="992" y="1"/>
                    <a:pt x="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479;p61"/>
            <p:cNvSpPr/>
            <p:nvPr/>
          </p:nvSpPr>
          <p:spPr>
            <a:xfrm>
              <a:off x="2469461" y="1876857"/>
              <a:ext cx="26983" cy="16790"/>
            </a:xfrm>
            <a:custGeom>
              <a:avLst/>
              <a:gdLst/>
              <a:ahLst/>
              <a:cxnLst/>
              <a:rect l="l" t="t" r="r" b="b"/>
              <a:pathLst>
                <a:path w="1170" h="728" extrusionOk="0">
                  <a:moveTo>
                    <a:pt x="1051" y="1"/>
                  </a:moveTo>
                  <a:cubicBezTo>
                    <a:pt x="1045" y="1"/>
                    <a:pt x="1040" y="1"/>
                    <a:pt x="1034" y="2"/>
                  </a:cubicBezTo>
                  <a:cubicBezTo>
                    <a:pt x="711" y="59"/>
                    <a:pt x="449" y="306"/>
                    <a:pt x="156" y="439"/>
                  </a:cubicBezTo>
                  <a:cubicBezTo>
                    <a:pt x="1" y="508"/>
                    <a:pt x="49" y="728"/>
                    <a:pt x="201" y="728"/>
                  </a:cubicBezTo>
                  <a:cubicBezTo>
                    <a:pt x="217" y="728"/>
                    <a:pt x="234" y="725"/>
                    <a:pt x="251" y="720"/>
                  </a:cubicBezTo>
                  <a:cubicBezTo>
                    <a:pt x="574" y="633"/>
                    <a:pt x="993" y="500"/>
                    <a:pt x="1141" y="166"/>
                  </a:cubicBezTo>
                  <a:cubicBezTo>
                    <a:pt x="1169" y="102"/>
                    <a:pt x="1128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480;p61"/>
            <p:cNvSpPr/>
            <p:nvPr/>
          </p:nvSpPr>
          <p:spPr>
            <a:xfrm>
              <a:off x="2444830" y="1850497"/>
              <a:ext cx="28136" cy="11877"/>
            </a:xfrm>
            <a:custGeom>
              <a:avLst/>
              <a:gdLst/>
              <a:ahLst/>
              <a:cxnLst/>
              <a:rect l="l" t="t" r="r" b="b"/>
              <a:pathLst>
                <a:path w="1220" h="515" extrusionOk="0">
                  <a:moveTo>
                    <a:pt x="943" y="1"/>
                  </a:moveTo>
                  <a:cubicBezTo>
                    <a:pt x="942" y="1"/>
                    <a:pt x="940" y="1"/>
                    <a:pt x="939" y="1"/>
                  </a:cubicBezTo>
                  <a:cubicBezTo>
                    <a:pt x="658" y="5"/>
                    <a:pt x="369" y="164"/>
                    <a:pt x="118" y="270"/>
                  </a:cubicBezTo>
                  <a:cubicBezTo>
                    <a:pt x="1" y="322"/>
                    <a:pt x="14" y="515"/>
                    <a:pt x="148" y="515"/>
                  </a:cubicBezTo>
                  <a:cubicBezTo>
                    <a:pt x="153" y="515"/>
                    <a:pt x="158" y="514"/>
                    <a:pt x="163" y="514"/>
                  </a:cubicBezTo>
                  <a:cubicBezTo>
                    <a:pt x="452" y="484"/>
                    <a:pt x="791" y="475"/>
                    <a:pt x="1049" y="339"/>
                  </a:cubicBezTo>
                  <a:cubicBezTo>
                    <a:pt x="1219" y="248"/>
                    <a:pt x="1109" y="1"/>
                    <a:pt x="9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481;p61"/>
            <p:cNvSpPr/>
            <p:nvPr/>
          </p:nvSpPr>
          <p:spPr>
            <a:xfrm>
              <a:off x="2418262" y="1829879"/>
              <a:ext cx="30004" cy="9064"/>
            </a:xfrm>
            <a:custGeom>
              <a:avLst/>
              <a:gdLst/>
              <a:ahLst/>
              <a:cxnLst/>
              <a:rect l="l" t="t" r="r" b="b"/>
              <a:pathLst>
                <a:path w="1301" h="393" extrusionOk="0">
                  <a:moveTo>
                    <a:pt x="963" y="1"/>
                  </a:moveTo>
                  <a:cubicBezTo>
                    <a:pt x="845" y="1"/>
                    <a:pt x="720" y="30"/>
                    <a:pt x="608" y="43"/>
                  </a:cubicBezTo>
                  <a:cubicBezTo>
                    <a:pt x="437" y="66"/>
                    <a:pt x="270" y="97"/>
                    <a:pt x="106" y="149"/>
                  </a:cubicBezTo>
                  <a:cubicBezTo>
                    <a:pt x="0" y="180"/>
                    <a:pt x="0" y="362"/>
                    <a:pt x="118" y="374"/>
                  </a:cubicBezTo>
                  <a:cubicBezTo>
                    <a:pt x="224" y="387"/>
                    <a:pt x="329" y="393"/>
                    <a:pt x="434" y="393"/>
                  </a:cubicBezTo>
                  <a:cubicBezTo>
                    <a:pt x="510" y="393"/>
                    <a:pt x="585" y="390"/>
                    <a:pt x="662" y="385"/>
                  </a:cubicBezTo>
                  <a:cubicBezTo>
                    <a:pt x="841" y="370"/>
                    <a:pt x="1019" y="381"/>
                    <a:pt x="1175" y="294"/>
                  </a:cubicBezTo>
                  <a:cubicBezTo>
                    <a:pt x="1301" y="225"/>
                    <a:pt x="1232" y="58"/>
                    <a:pt x="1122" y="24"/>
                  </a:cubicBezTo>
                  <a:cubicBezTo>
                    <a:pt x="1071" y="7"/>
                    <a:pt x="1018" y="1"/>
                    <a:pt x="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482;p61"/>
            <p:cNvSpPr/>
            <p:nvPr/>
          </p:nvSpPr>
          <p:spPr>
            <a:xfrm>
              <a:off x="2502971" y="1836106"/>
              <a:ext cx="24285" cy="10632"/>
            </a:xfrm>
            <a:custGeom>
              <a:avLst/>
              <a:gdLst/>
              <a:ahLst/>
              <a:cxnLst/>
              <a:rect l="l" t="t" r="r" b="b"/>
              <a:pathLst>
                <a:path w="1053" h="461" extrusionOk="0">
                  <a:moveTo>
                    <a:pt x="814" y="0"/>
                  </a:moveTo>
                  <a:cubicBezTo>
                    <a:pt x="779" y="0"/>
                    <a:pt x="745" y="5"/>
                    <a:pt x="714" y="13"/>
                  </a:cubicBezTo>
                  <a:cubicBezTo>
                    <a:pt x="616" y="39"/>
                    <a:pt x="525" y="81"/>
                    <a:pt x="425" y="111"/>
                  </a:cubicBezTo>
                  <a:cubicBezTo>
                    <a:pt x="323" y="141"/>
                    <a:pt x="213" y="164"/>
                    <a:pt x="114" y="210"/>
                  </a:cubicBezTo>
                  <a:cubicBezTo>
                    <a:pt x="11" y="260"/>
                    <a:pt x="0" y="420"/>
                    <a:pt x="125" y="446"/>
                  </a:cubicBezTo>
                  <a:cubicBezTo>
                    <a:pt x="164" y="455"/>
                    <a:pt x="228" y="460"/>
                    <a:pt x="303" y="460"/>
                  </a:cubicBezTo>
                  <a:cubicBezTo>
                    <a:pt x="591" y="460"/>
                    <a:pt x="1052" y="383"/>
                    <a:pt x="1007" y="127"/>
                  </a:cubicBezTo>
                  <a:cubicBezTo>
                    <a:pt x="991" y="31"/>
                    <a:pt x="902" y="0"/>
                    <a:pt x="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483;p61"/>
            <p:cNvSpPr/>
            <p:nvPr/>
          </p:nvSpPr>
          <p:spPr>
            <a:xfrm>
              <a:off x="2511988" y="1859791"/>
              <a:ext cx="22993" cy="12661"/>
            </a:xfrm>
            <a:custGeom>
              <a:avLst/>
              <a:gdLst/>
              <a:ahLst/>
              <a:cxnLst/>
              <a:rect l="l" t="t" r="r" b="b"/>
              <a:pathLst>
                <a:path w="997" h="549" extrusionOk="0">
                  <a:moveTo>
                    <a:pt x="764" y="0"/>
                  </a:moveTo>
                  <a:cubicBezTo>
                    <a:pt x="518" y="0"/>
                    <a:pt x="259" y="195"/>
                    <a:pt x="73" y="339"/>
                  </a:cubicBezTo>
                  <a:cubicBezTo>
                    <a:pt x="0" y="401"/>
                    <a:pt x="21" y="549"/>
                    <a:pt x="125" y="549"/>
                  </a:cubicBezTo>
                  <a:cubicBezTo>
                    <a:pt x="130" y="549"/>
                    <a:pt x="136" y="549"/>
                    <a:pt x="141" y="548"/>
                  </a:cubicBezTo>
                  <a:cubicBezTo>
                    <a:pt x="396" y="514"/>
                    <a:pt x="711" y="465"/>
                    <a:pt x="894" y="270"/>
                  </a:cubicBezTo>
                  <a:cubicBezTo>
                    <a:pt x="997" y="164"/>
                    <a:pt x="897" y="0"/>
                    <a:pt x="7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484;p61"/>
            <p:cNvSpPr/>
            <p:nvPr/>
          </p:nvSpPr>
          <p:spPr>
            <a:xfrm>
              <a:off x="1782314" y="2004024"/>
              <a:ext cx="28505" cy="33002"/>
            </a:xfrm>
            <a:custGeom>
              <a:avLst/>
              <a:gdLst/>
              <a:ahLst/>
              <a:cxnLst/>
              <a:rect l="l" t="t" r="r" b="b"/>
              <a:pathLst>
                <a:path w="1236" h="1431" extrusionOk="0">
                  <a:moveTo>
                    <a:pt x="115" y="0"/>
                  </a:moveTo>
                  <a:cubicBezTo>
                    <a:pt x="56" y="0"/>
                    <a:pt x="1" y="55"/>
                    <a:pt x="19" y="130"/>
                  </a:cubicBezTo>
                  <a:cubicBezTo>
                    <a:pt x="125" y="598"/>
                    <a:pt x="540" y="1263"/>
                    <a:pt x="1007" y="1423"/>
                  </a:cubicBezTo>
                  <a:cubicBezTo>
                    <a:pt x="1023" y="1428"/>
                    <a:pt x="1038" y="1431"/>
                    <a:pt x="1053" y="1431"/>
                  </a:cubicBezTo>
                  <a:cubicBezTo>
                    <a:pt x="1170" y="1431"/>
                    <a:pt x="1235" y="1270"/>
                    <a:pt x="1179" y="1172"/>
                  </a:cubicBezTo>
                  <a:cubicBezTo>
                    <a:pt x="1056" y="978"/>
                    <a:pt x="844" y="841"/>
                    <a:pt x="688" y="670"/>
                  </a:cubicBezTo>
                  <a:cubicBezTo>
                    <a:pt x="509" y="472"/>
                    <a:pt x="365" y="251"/>
                    <a:pt x="198" y="42"/>
                  </a:cubicBezTo>
                  <a:cubicBezTo>
                    <a:pt x="174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485;p61"/>
            <p:cNvSpPr/>
            <p:nvPr/>
          </p:nvSpPr>
          <p:spPr>
            <a:xfrm>
              <a:off x="1808928" y="1991593"/>
              <a:ext cx="14737" cy="25207"/>
            </a:xfrm>
            <a:custGeom>
              <a:avLst/>
              <a:gdLst/>
              <a:ahLst/>
              <a:cxnLst/>
              <a:rect l="l" t="t" r="r" b="b"/>
              <a:pathLst>
                <a:path w="639" h="1093" extrusionOk="0">
                  <a:moveTo>
                    <a:pt x="94" y="0"/>
                  </a:moveTo>
                  <a:cubicBezTo>
                    <a:pt x="48" y="0"/>
                    <a:pt x="1" y="33"/>
                    <a:pt x="5" y="88"/>
                  </a:cubicBezTo>
                  <a:cubicBezTo>
                    <a:pt x="36" y="411"/>
                    <a:pt x="127" y="893"/>
                    <a:pt x="427" y="1076"/>
                  </a:cubicBezTo>
                  <a:cubicBezTo>
                    <a:pt x="446" y="1087"/>
                    <a:pt x="466" y="1092"/>
                    <a:pt x="485" y="1092"/>
                  </a:cubicBezTo>
                  <a:cubicBezTo>
                    <a:pt x="567" y="1092"/>
                    <a:pt x="638" y="996"/>
                    <a:pt x="613" y="913"/>
                  </a:cubicBezTo>
                  <a:cubicBezTo>
                    <a:pt x="572" y="772"/>
                    <a:pt x="453" y="658"/>
                    <a:pt x="381" y="528"/>
                  </a:cubicBezTo>
                  <a:cubicBezTo>
                    <a:pt x="290" y="380"/>
                    <a:pt x="222" y="225"/>
                    <a:pt x="172" y="57"/>
                  </a:cubicBezTo>
                  <a:cubicBezTo>
                    <a:pt x="161" y="18"/>
                    <a:pt x="128" y="0"/>
                    <a:pt x="9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486;p61"/>
            <p:cNvSpPr/>
            <p:nvPr/>
          </p:nvSpPr>
          <p:spPr>
            <a:xfrm>
              <a:off x="1789579" y="1941132"/>
              <a:ext cx="9294" cy="24631"/>
            </a:xfrm>
            <a:custGeom>
              <a:avLst/>
              <a:gdLst/>
              <a:ahLst/>
              <a:cxnLst/>
              <a:rect l="l" t="t" r="r" b="b"/>
              <a:pathLst>
                <a:path w="403" h="1068" extrusionOk="0">
                  <a:moveTo>
                    <a:pt x="140" y="1"/>
                  </a:moveTo>
                  <a:cubicBezTo>
                    <a:pt x="88" y="1"/>
                    <a:pt x="38" y="30"/>
                    <a:pt x="30" y="93"/>
                  </a:cubicBezTo>
                  <a:cubicBezTo>
                    <a:pt x="0" y="405"/>
                    <a:pt x="8" y="839"/>
                    <a:pt x="285" y="1051"/>
                  </a:cubicBezTo>
                  <a:cubicBezTo>
                    <a:pt x="299" y="1062"/>
                    <a:pt x="315" y="1067"/>
                    <a:pt x="329" y="1067"/>
                  </a:cubicBezTo>
                  <a:cubicBezTo>
                    <a:pt x="363" y="1067"/>
                    <a:pt x="393" y="1038"/>
                    <a:pt x="395" y="998"/>
                  </a:cubicBezTo>
                  <a:cubicBezTo>
                    <a:pt x="403" y="865"/>
                    <a:pt x="365" y="716"/>
                    <a:pt x="343" y="588"/>
                  </a:cubicBezTo>
                  <a:cubicBezTo>
                    <a:pt x="316" y="428"/>
                    <a:pt x="278" y="276"/>
                    <a:pt x="270" y="112"/>
                  </a:cubicBezTo>
                  <a:cubicBezTo>
                    <a:pt x="266" y="41"/>
                    <a:pt x="201" y="1"/>
                    <a:pt x="14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487;p61"/>
            <p:cNvSpPr/>
            <p:nvPr/>
          </p:nvSpPr>
          <p:spPr>
            <a:xfrm>
              <a:off x="1748873" y="1956008"/>
              <a:ext cx="13953" cy="24562"/>
            </a:xfrm>
            <a:custGeom>
              <a:avLst/>
              <a:gdLst/>
              <a:ahLst/>
              <a:cxnLst/>
              <a:rect l="l" t="t" r="r" b="b"/>
              <a:pathLst>
                <a:path w="605" h="1065" extrusionOk="0">
                  <a:moveTo>
                    <a:pt x="144" y="0"/>
                  </a:moveTo>
                  <a:cubicBezTo>
                    <a:pt x="80" y="0"/>
                    <a:pt x="14" y="58"/>
                    <a:pt x="9" y="132"/>
                  </a:cubicBezTo>
                  <a:cubicBezTo>
                    <a:pt x="1" y="311"/>
                    <a:pt x="54" y="475"/>
                    <a:pt x="119" y="642"/>
                  </a:cubicBezTo>
                  <a:cubicBezTo>
                    <a:pt x="179" y="798"/>
                    <a:pt x="233" y="950"/>
                    <a:pt x="378" y="1045"/>
                  </a:cubicBezTo>
                  <a:cubicBezTo>
                    <a:pt x="399" y="1059"/>
                    <a:pt x="422" y="1065"/>
                    <a:pt x="444" y="1065"/>
                  </a:cubicBezTo>
                  <a:cubicBezTo>
                    <a:pt x="527" y="1065"/>
                    <a:pt x="605" y="980"/>
                    <a:pt x="602" y="896"/>
                  </a:cubicBezTo>
                  <a:cubicBezTo>
                    <a:pt x="594" y="737"/>
                    <a:pt x="488" y="612"/>
                    <a:pt x="427" y="471"/>
                  </a:cubicBezTo>
                  <a:cubicBezTo>
                    <a:pt x="362" y="330"/>
                    <a:pt x="316" y="189"/>
                    <a:pt x="237" y="57"/>
                  </a:cubicBezTo>
                  <a:cubicBezTo>
                    <a:pt x="213" y="17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488;p61"/>
            <p:cNvSpPr/>
            <p:nvPr/>
          </p:nvSpPr>
          <p:spPr>
            <a:xfrm>
              <a:off x="1753001" y="1923328"/>
              <a:ext cx="10609" cy="18473"/>
            </a:xfrm>
            <a:custGeom>
              <a:avLst/>
              <a:gdLst/>
              <a:ahLst/>
              <a:cxnLst/>
              <a:rect l="l" t="t" r="r" b="b"/>
              <a:pathLst>
                <a:path w="460" h="801" extrusionOk="0">
                  <a:moveTo>
                    <a:pt x="100" y="0"/>
                  </a:moveTo>
                  <a:cubicBezTo>
                    <a:pt x="49" y="0"/>
                    <a:pt x="0" y="43"/>
                    <a:pt x="23" y="109"/>
                  </a:cubicBezTo>
                  <a:cubicBezTo>
                    <a:pt x="65" y="230"/>
                    <a:pt x="111" y="351"/>
                    <a:pt x="153" y="470"/>
                  </a:cubicBezTo>
                  <a:cubicBezTo>
                    <a:pt x="191" y="580"/>
                    <a:pt x="218" y="690"/>
                    <a:pt x="297" y="774"/>
                  </a:cubicBezTo>
                  <a:cubicBezTo>
                    <a:pt x="315" y="792"/>
                    <a:pt x="335" y="800"/>
                    <a:pt x="356" y="800"/>
                  </a:cubicBezTo>
                  <a:cubicBezTo>
                    <a:pt x="408" y="800"/>
                    <a:pt x="459" y="751"/>
                    <a:pt x="457" y="694"/>
                  </a:cubicBezTo>
                  <a:cubicBezTo>
                    <a:pt x="453" y="584"/>
                    <a:pt x="388" y="481"/>
                    <a:pt x="339" y="382"/>
                  </a:cubicBezTo>
                  <a:cubicBezTo>
                    <a:pt x="290" y="272"/>
                    <a:pt x="237" y="162"/>
                    <a:pt x="183" y="55"/>
                  </a:cubicBezTo>
                  <a:cubicBezTo>
                    <a:pt x="165" y="17"/>
                    <a:pt x="132" y="0"/>
                    <a:pt x="10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489;p61"/>
            <p:cNvSpPr/>
            <p:nvPr/>
          </p:nvSpPr>
          <p:spPr>
            <a:xfrm>
              <a:off x="1769007" y="1894200"/>
              <a:ext cx="11393" cy="22163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28" y="0"/>
                  </a:moveTo>
                  <a:cubicBezTo>
                    <a:pt x="64" y="0"/>
                    <a:pt x="1" y="56"/>
                    <a:pt x="22" y="140"/>
                  </a:cubicBezTo>
                  <a:cubicBezTo>
                    <a:pt x="90" y="391"/>
                    <a:pt x="131" y="687"/>
                    <a:pt x="276" y="912"/>
                  </a:cubicBezTo>
                  <a:cubicBezTo>
                    <a:pt x="298" y="946"/>
                    <a:pt x="332" y="961"/>
                    <a:pt x="367" y="961"/>
                  </a:cubicBezTo>
                  <a:cubicBezTo>
                    <a:pt x="429" y="961"/>
                    <a:pt x="494" y="912"/>
                    <a:pt x="489" y="839"/>
                  </a:cubicBezTo>
                  <a:cubicBezTo>
                    <a:pt x="470" y="577"/>
                    <a:pt x="326" y="310"/>
                    <a:pt x="227" y="71"/>
                  </a:cubicBezTo>
                  <a:cubicBezTo>
                    <a:pt x="208" y="22"/>
                    <a:pt x="168" y="0"/>
                    <a:pt x="12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490;p61"/>
            <p:cNvSpPr/>
            <p:nvPr/>
          </p:nvSpPr>
          <p:spPr>
            <a:xfrm>
              <a:off x="1787088" y="1863043"/>
              <a:ext cx="12223" cy="30535"/>
            </a:xfrm>
            <a:custGeom>
              <a:avLst/>
              <a:gdLst/>
              <a:ahLst/>
              <a:cxnLst/>
              <a:rect l="l" t="t" r="r" b="b"/>
              <a:pathLst>
                <a:path w="530" h="1324" extrusionOk="0">
                  <a:moveTo>
                    <a:pt x="48" y="1"/>
                  </a:moveTo>
                  <a:cubicBezTo>
                    <a:pt x="24" y="1"/>
                    <a:pt x="1" y="17"/>
                    <a:pt x="5" y="46"/>
                  </a:cubicBezTo>
                  <a:cubicBezTo>
                    <a:pt x="36" y="247"/>
                    <a:pt x="63" y="452"/>
                    <a:pt x="97" y="654"/>
                  </a:cubicBezTo>
                  <a:cubicBezTo>
                    <a:pt x="128" y="844"/>
                    <a:pt x="112" y="1054"/>
                    <a:pt x="184" y="1232"/>
                  </a:cubicBezTo>
                  <a:cubicBezTo>
                    <a:pt x="206" y="1293"/>
                    <a:pt x="262" y="1323"/>
                    <a:pt x="316" y="1323"/>
                  </a:cubicBezTo>
                  <a:cubicBezTo>
                    <a:pt x="374" y="1323"/>
                    <a:pt x="431" y="1289"/>
                    <a:pt x="447" y="1221"/>
                  </a:cubicBezTo>
                  <a:cubicBezTo>
                    <a:pt x="530" y="826"/>
                    <a:pt x="298" y="338"/>
                    <a:pt x="86" y="19"/>
                  </a:cubicBezTo>
                  <a:cubicBezTo>
                    <a:pt x="77" y="6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491;p61"/>
            <p:cNvSpPr/>
            <p:nvPr/>
          </p:nvSpPr>
          <p:spPr>
            <a:xfrm>
              <a:off x="1714925" y="1882323"/>
              <a:ext cx="13284" cy="31319"/>
            </a:xfrm>
            <a:custGeom>
              <a:avLst/>
              <a:gdLst/>
              <a:ahLst/>
              <a:cxnLst/>
              <a:rect l="l" t="t" r="r" b="b"/>
              <a:pathLst>
                <a:path w="576" h="1358" extrusionOk="0">
                  <a:moveTo>
                    <a:pt x="120" y="0"/>
                  </a:moveTo>
                  <a:cubicBezTo>
                    <a:pt x="61" y="0"/>
                    <a:pt x="1" y="41"/>
                    <a:pt x="9" y="111"/>
                  </a:cubicBezTo>
                  <a:cubicBezTo>
                    <a:pt x="47" y="514"/>
                    <a:pt x="116" y="959"/>
                    <a:pt x="340" y="1301"/>
                  </a:cubicBezTo>
                  <a:cubicBezTo>
                    <a:pt x="367" y="1341"/>
                    <a:pt x="401" y="1357"/>
                    <a:pt x="434" y="1357"/>
                  </a:cubicBezTo>
                  <a:cubicBezTo>
                    <a:pt x="506" y="1357"/>
                    <a:pt x="576" y="1280"/>
                    <a:pt x="560" y="1194"/>
                  </a:cubicBezTo>
                  <a:cubicBezTo>
                    <a:pt x="484" y="815"/>
                    <a:pt x="317" y="450"/>
                    <a:pt x="218" y="73"/>
                  </a:cubicBezTo>
                  <a:cubicBezTo>
                    <a:pt x="205" y="23"/>
                    <a:pt x="163" y="0"/>
                    <a:pt x="12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492;p61"/>
            <p:cNvSpPr/>
            <p:nvPr/>
          </p:nvSpPr>
          <p:spPr>
            <a:xfrm>
              <a:off x="1737734" y="1874182"/>
              <a:ext cx="11739" cy="26637"/>
            </a:xfrm>
            <a:custGeom>
              <a:avLst/>
              <a:gdLst/>
              <a:ahLst/>
              <a:cxnLst/>
              <a:rect l="l" t="t" r="r" b="b"/>
              <a:pathLst>
                <a:path w="509" h="1155" extrusionOk="0">
                  <a:moveTo>
                    <a:pt x="139" y="1"/>
                  </a:moveTo>
                  <a:cubicBezTo>
                    <a:pt x="72" y="1"/>
                    <a:pt x="0" y="50"/>
                    <a:pt x="5" y="129"/>
                  </a:cubicBezTo>
                  <a:cubicBezTo>
                    <a:pt x="27" y="471"/>
                    <a:pt x="73" y="863"/>
                    <a:pt x="317" y="1126"/>
                  </a:cubicBezTo>
                  <a:cubicBezTo>
                    <a:pt x="336" y="1146"/>
                    <a:pt x="360" y="1155"/>
                    <a:pt x="385" y="1155"/>
                  </a:cubicBezTo>
                  <a:cubicBezTo>
                    <a:pt x="446" y="1155"/>
                    <a:pt x="509" y="1100"/>
                    <a:pt x="503" y="1034"/>
                  </a:cubicBezTo>
                  <a:cubicBezTo>
                    <a:pt x="484" y="711"/>
                    <a:pt x="324" y="396"/>
                    <a:pt x="248" y="84"/>
                  </a:cubicBezTo>
                  <a:cubicBezTo>
                    <a:pt x="234" y="26"/>
                    <a:pt x="188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493;p61"/>
            <p:cNvSpPr/>
            <p:nvPr/>
          </p:nvSpPr>
          <p:spPr>
            <a:xfrm>
              <a:off x="1758675" y="1838596"/>
              <a:ext cx="10055" cy="20825"/>
            </a:xfrm>
            <a:custGeom>
              <a:avLst/>
              <a:gdLst/>
              <a:ahLst/>
              <a:cxnLst/>
              <a:rect l="l" t="t" r="r" b="b"/>
              <a:pathLst>
                <a:path w="436" h="903" extrusionOk="0">
                  <a:moveTo>
                    <a:pt x="145" y="1"/>
                  </a:moveTo>
                  <a:cubicBezTo>
                    <a:pt x="73" y="1"/>
                    <a:pt x="0" y="51"/>
                    <a:pt x="14" y="136"/>
                  </a:cubicBezTo>
                  <a:cubicBezTo>
                    <a:pt x="32" y="261"/>
                    <a:pt x="44" y="387"/>
                    <a:pt x="63" y="517"/>
                  </a:cubicBezTo>
                  <a:cubicBezTo>
                    <a:pt x="70" y="570"/>
                    <a:pt x="70" y="638"/>
                    <a:pt x="89" y="688"/>
                  </a:cubicBezTo>
                  <a:cubicBezTo>
                    <a:pt x="109" y="741"/>
                    <a:pt x="151" y="772"/>
                    <a:pt x="173" y="824"/>
                  </a:cubicBezTo>
                  <a:cubicBezTo>
                    <a:pt x="198" y="877"/>
                    <a:pt x="247" y="903"/>
                    <a:pt x="295" y="903"/>
                  </a:cubicBezTo>
                  <a:cubicBezTo>
                    <a:pt x="357" y="903"/>
                    <a:pt x="416" y="860"/>
                    <a:pt x="416" y="779"/>
                  </a:cubicBezTo>
                  <a:cubicBezTo>
                    <a:pt x="412" y="722"/>
                    <a:pt x="435" y="680"/>
                    <a:pt x="435" y="623"/>
                  </a:cubicBezTo>
                  <a:cubicBezTo>
                    <a:pt x="432" y="570"/>
                    <a:pt x="401" y="505"/>
                    <a:pt x="386" y="456"/>
                  </a:cubicBezTo>
                  <a:cubicBezTo>
                    <a:pt x="348" y="330"/>
                    <a:pt x="306" y="209"/>
                    <a:pt x="268" y="87"/>
                  </a:cubicBezTo>
                  <a:cubicBezTo>
                    <a:pt x="250" y="28"/>
                    <a:pt x="198" y="1"/>
                    <a:pt x="14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494;p61"/>
            <p:cNvSpPr/>
            <p:nvPr/>
          </p:nvSpPr>
          <p:spPr>
            <a:xfrm>
              <a:off x="1716609" y="1797084"/>
              <a:ext cx="15014" cy="33787"/>
            </a:xfrm>
            <a:custGeom>
              <a:avLst/>
              <a:gdLst/>
              <a:ahLst/>
              <a:cxnLst/>
              <a:rect l="l" t="t" r="r" b="b"/>
              <a:pathLst>
                <a:path w="651" h="1465" extrusionOk="0">
                  <a:moveTo>
                    <a:pt x="475" y="1"/>
                  </a:moveTo>
                  <a:cubicBezTo>
                    <a:pt x="433" y="1"/>
                    <a:pt x="390" y="21"/>
                    <a:pt x="362" y="70"/>
                  </a:cubicBezTo>
                  <a:cubicBezTo>
                    <a:pt x="255" y="268"/>
                    <a:pt x="168" y="473"/>
                    <a:pt x="99" y="689"/>
                  </a:cubicBezTo>
                  <a:cubicBezTo>
                    <a:pt x="69" y="789"/>
                    <a:pt x="43" y="891"/>
                    <a:pt x="27" y="998"/>
                  </a:cubicBezTo>
                  <a:cubicBezTo>
                    <a:pt x="1" y="1131"/>
                    <a:pt x="24" y="1214"/>
                    <a:pt x="39" y="1351"/>
                  </a:cubicBezTo>
                  <a:cubicBezTo>
                    <a:pt x="47" y="1424"/>
                    <a:pt x="107" y="1465"/>
                    <a:pt x="166" y="1465"/>
                  </a:cubicBezTo>
                  <a:cubicBezTo>
                    <a:pt x="216" y="1465"/>
                    <a:pt x="266" y="1435"/>
                    <a:pt x="282" y="1370"/>
                  </a:cubicBezTo>
                  <a:cubicBezTo>
                    <a:pt x="301" y="1279"/>
                    <a:pt x="339" y="1195"/>
                    <a:pt x="355" y="1100"/>
                  </a:cubicBezTo>
                  <a:cubicBezTo>
                    <a:pt x="369" y="998"/>
                    <a:pt x="381" y="891"/>
                    <a:pt x="404" y="789"/>
                  </a:cubicBezTo>
                  <a:cubicBezTo>
                    <a:pt x="446" y="583"/>
                    <a:pt x="515" y="382"/>
                    <a:pt x="601" y="191"/>
                  </a:cubicBezTo>
                  <a:cubicBezTo>
                    <a:pt x="650" y="87"/>
                    <a:pt x="563" y="1"/>
                    <a:pt x="47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95;p61"/>
            <p:cNvSpPr/>
            <p:nvPr/>
          </p:nvSpPr>
          <p:spPr>
            <a:xfrm>
              <a:off x="1761604" y="1791964"/>
              <a:ext cx="10632" cy="33394"/>
            </a:xfrm>
            <a:custGeom>
              <a:avLst/>
              <a:gdLst/>
              <a:ahLst/>
              <a:cxnLst/>
              <a:rect l="l" t="t" r="r" b="b"/>
              <a:pathLst>
                <a:path w="461" h="1448" extrusionOk="0">
                  <a:moveTo>
                    <a:pt x="204" y="0"/>
                  </a:moveTo>
                  <a:cubicBezTo>
                    <a:pt x="145" y="0"/>
                    <a:pt x="87" y="35"/>
                    <a:pt x="69" y="109"/>
                  </a:cubicBezTo>
                  <a:cubicBezTo>
                    <a:pt x="15" y="326"/>
                    <a:pt x="1" y="554"/>
                    <a:pt x="4" y="774"/>
                  </a:cubicBezTo>
                  <a:cubicBezTo>
                    <a:pt x="8" y="885"/>
                    <a:pt x="15" y="999"/>
                    <a:pt x="31" y="1105"/>
                  </a:cubicBezTo>
                  <a:cubicBezTo>
                    <a:pt x="46" y="1220"/>
                    <a:pt x="99" y="1284"/>
                    <a:pt x="149" y="1383"/>
                  </a:cubicBezTo>
                  <a:cubicBezTo>
                    <a:pt x="170" y="1427"/>
                    <a:pt x="214" y="1447"/>
                    <a:pt x="261" y="1447"/>
                  </a:cubicBezTo>
                  <a:cubicBezTo>
                    <a:pt x="329" y="1447"/>
                    <a:pt x="402" y="1404"/>
                    <a:pt x="411" y="1334"/>
                  </a:cubicBezTo>
                  <a:cubicBezTo>
                    <a:pt x="461" y="946"/>
                    <a:pt x="388" y="523"/>
                    <a:pt x="350" y="132"/>
                  </a:cubicBezTo>
                  <a:cubicBezTo>
                    <a:pt x="342" y="46"/>
                    <a:pt x="273" y="0"/>
                    <a:pt x="20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96;p61"/>
            <p:cNvSpPr/>
            <p:nvPr/>
          </p:nvSpPr>
          <p:spPr>
            <a:xfrm>
              <a:off x="1789048" y="1762675"/>
              <a:ext cx="12408" cy="31619"/>
            </a:xfrm>
            <a:custGeom>
              <a:avLst/>
              <a:gdLst/>
              <a:ahLst/>
              <a:cxnLst/>
              <a:rect l="l" t="t" r="r" b="b"/>
              <a:pathLst>
                <a:path w="538" h="1371" extrusionOk="0">
                  <a:moveTo>
                    <a:pt x="378" y="1"/>
                  </a:moveTo>
                  <a:cubicBezTo>
                    <a:pt x="321" y="1"/>
                    <a:pt x="267" y="35"/>
                    <a:pt x="251" y="113"/>
                  </a:cubicBezTo>
                  <a:cubicBezTo>
                    <a:pt x="171" y="474"/>
                    <a:pt x="1" y="923"/>
                    <a:pt x="103" y="1291"/>
                  </a:cubicBezTo>
                  <a:cubicBezTo>
                    <a:pt x="118" y="1347"/>
                    <a:pt x="161" y="1370"/>
                    <a:pt x="207" y="1370"/>
                  </a:cubicBezTo>
                  <a:cubicBezTo>
                    <a:pt x="252" y="1370"/>
                    <a:pt x="301" y="1347"/>
                    <a:pt x="327" y="1307"/>
                  </a:cubicBezTo>
                  <a:cubicBezTo>
                    <a:pt x="525" y="1003"/>
                    <a:pt x="494" y="524"/>
                    <a:pt x="529" y="170"/>
                  </a:cubicBezTo>
                  <a:cubicBezTo>
                    <a:pt x="538" y="66"/>
                    <a:pt x="456" y="1"/>
                    <a:pt x="37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97;p61"/>
            <p:cNvSpPr/>
            <p:nvPr/>
          </p:nvSpPr>
          <p:spPr>
            <a:xfrm>
              <a:off x="1762826" y="1743971"/>
              <a:ext cx="10332" cy="23777"/>
            </a:xfrm>
            <a:custGeom>
              <a:avLst/>
              <a:gdLst/>
              <a:ahLst/>
              <a:cxnLst/>
              <a:rect l="l" t="t" r="r" b="b"/>
              <a:pathLst>
                <a:path w="448" h="1031" extrusionOk="0">
                  <a:moveTo>
                    <a:pt x="310" y="1"/>
                  </a:moveTo>
                  <a:cubicBezTo>
                    <a:pt x="258" y="1"/>
                    <a:pt x="204" y="30"/>
                    <a:pt x="183" y="95"/>
                  </a:cubicBezTo>
                  <a:cubicBezTo>
                    <a:pt x="137" y="240"/>
                    <a:pt x="76" y="384"/>
                    <a:pt x="39" y="528"/>
                  </a:cubicBezTo>
                  <a:cubicBezTo>
                    <a:pt x="1" y="662"/>
                    <a:pt x="4" y="814"/>
                    <a:pt x="12" y="955"/>
                  </a:cubicBezTo>
                  <a:cubicBezTo>
                    <a:pt x="14" y="1004"/>
                    <a:pt x="52" y="1031"/>
                    <a:pt x="92" y="1031"/>
                  </a:cubicBezTo>
                  <a:cubicBezTo>
                    <a:pt x="122" y="1031"/>
                    <a:pt x="154" y="1016"/>
                    <a:pt x="171" y="985"/>
                  </a:cubicBezTo>
                  <a:cubicBezTo>
                    <a:pt x="244" y="867"/>
                    <a:pt x="320" y="730"/>
                    <a:pt x="350" y="597"/>
                  </a:cubicBezTo>
                  <a:cubicBezTo>
                    <a:pt x="385" y="449"/>
                    <a:pt x="404" y="297"/>
                    <a:pt x="430" y="149"/>
                  </a:cubicBezTo>
                  <a:cubicBezTo>
                    <a:pt x="448" y="55"/>
                    <a:pt x="380" y="1"/>
                    <a:pt x="31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98;p61"/>
            <p:cNvSpPr/>
            <p:nvPr/>
          </p:nvSpPr>
          <p:spPr>
            <a:xfrm>
              <a:off x="1731161" y="1727804"/>
              <a:ext cx="15014" cy="33164"/>
            </a:xfrm>
            <a:custGeom>
              <a:avLst/>
              <a:gdLst/>
              <a:ahLst/>
              <a:cxnLst/>
              <a:rect l="l" t="t" r="r" b="b"/>
              <a:pathLst>
                <a:path w="651" h="1438" extrusionOk="0">
                  <a:moveTo>
                    <a:pt x="557" y="1"/>
                  </a:moveTo>
                  <a:cubicBezTo>
                    <a:pt x="524" y="1"/>
                    <a:pt x="491" y="20"/>
                    <a:pt x="480" y="62"/>
                  </a:cubicBezTo>
                  <a:cubicBezTo>
                    <a:pt x="431" y="291"/>
                    <a:pt x="332" y="511"/>
                    <a:pt x="240" y="720"/>
                  </a:cubicBezTo>
                  <a:cubicBezTo>
                    <a:pt x="157" y="914"/>
                    <a:pt x="47" y="1093"/>
                    <a:pt x="9" y="1302"/>
                  </a:cubicBezTo>
                  <a:cubicBezTo>
                    <a:pt x="0" y="1366"/>
                    <a:pt x="59" y="1437"/>
                    <a:pt x="123" y="1437"/>
                  </a:cubicBezTo>
                  <a:cubicBezTo>
                    <a:pt x="142" y="1437"/>
                    <a:pt x="162" y="1431"/>
                    <a:pt x="180" y="1416"/>
                  </a:cubicBezTo>
                  <a:cubicBezTo>
                    <a:pt x="549" y="1104"/>
                    <a:pt x="594" y="545"/>
                    <a:pt x="644" y="97"/>
                  </a:cubicBezTo>
                  <a:cubicBezTo>
                    <a:pt x="650" y="37"/>
                    <a:pt x="603" y="1"/>
                    <a:pt x="55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99;p61"/>
            <p:cNvSpPr/>
            <p:nvPr/>
          </p:nvSpPr>
          <p:spPr>
            <a:xfrm>
              <a:off x="1767646" y="1679488"/>
              <a:ext cx="13353" cy="32726"/>
            </a:xfrm>
            <a:custGeom>
              <a:avLst/>
              <a:gdLst/>
              <a:ahLst/>
              <a:cxnLst/>
              <a:rect l="l" t="t" r="r" b="b"/>
              <a:pathLst>
                <a:path w="579" h="1419" extrusionOk="0">
                  <a:moveTo>
                    <a:pt x="463" y="0"/>
                  </a:moveTo>
                  <a:cubicBezTo>
                    <a:pt x="424" y="0"/>
                    <a:pt x="386" y="23"/>
                    <a:pt x="373" y="71"/>
                  </a:cubicBezTo>
                  <a:cubicBezTo>
                    <a:pt x="324" y="294"/>
                    <a:pt x="255" y="511"/>
                    <a:pt x="183" y="728"/>
                  </a:cubicBezTo>
                  <a:cubicBezTo>
                    <a:pt x="115" y="926"/>
                    <a:pt x="1" y="1097"/>
                    <a:pt x="23" y="1313"/>
                  </a:cubicBezTo>
                  <a:cubicBezTo>
                    <a:pt x="32" y="1377"/>
                    <a:pt x="81" y="1419"/>
                    <a:pt x="136" y="1419"/>
                  </a:cubicBezTo>
                  <a:cubicBezTo>
                    <a:pt x="157" y="1419"/>
                    <a:pt x="178" y="1413"/>
                    <a:pt x="199" y="1401"/>
                  </a:cubicBezTo>
                  <a:cubicBezTo>
                    <a:pt x="408" y="1280"/>
                    <a:pt x="457" y="1040"/>
                    <a:pt x="514" y="819"/>
                  </a:cubicBezTo>
                  <a:cubicBezTo>
                    <a:pt x="575" y="580"/>
                    <a:pt x="578" y="332"/>
                    <a:pt x="555" y="85"/>
                  </a:cubicBezTo>
                  <a:cubicBezTo>
                    <a:pt x="551" y="30"/>
                    <a:pt x="507" y="0"/>
                    <a:pt x="463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500;p61"/>
            <p:cNvSpPr/>
            <p:nvPr/>
          </p:nvSpPr>
          <p:spPr>
            <a:xfrm>
              <a:off x="1792992" y="1707186"/>
              <a:ext cx="6596" cy="23478"/>
            </a:xfrm>
            <a:custGeom>
              <a:avLst/>
              <a:gdLst/>
              <a:ahLst/>
              <a:cxnLst/>
              <a:rect l="l" t="t" r="r" b="b"/>
              <a:pathLst>
                <a:path w="286" h="1018" extrusionOk="0">
                  <a:moveTo>
                    <a:pt x="172" y="1"/>
                  </a:moveTo>
                  <a:cubicBezTo>
                    <a:pt x="132" y="1"/>
                    <a:pt x="93" y="23"/>
                    <a:pt x="88" y="70"/>
                  </a:cubicBezTo>
                  <a:cubicBezTo>
                    <a:pt x="69" y="219"/>
                    <a:pt x="42" y="363"/>
                    <a:pt x="35" y="512"/>
                  </a:cubicBezTo>
                  <a:cubicBezTo>
                    <a:pt x="23" y="653"/>
                    <a:pt x="0" y="816"/>
                    <a:pt x="42" y="953"/>
                  </a:cubicBezTo>
                  <a:cubicBezTo>
                    <a:pt x="57" y="994"/>
                    <a:pt x="99" y="1017"/>
                    <a:pt x="140" y="1017"/>
                  </a:cubicBezTo>
                  <a:cubicBezTo>
                    <a:pt x="175" y="1017"/>
                    <a:pt x="209" y="1000"/>
                    <a:pt x="225" y="964"/>
                  </a:cubicBezTo>
                  <a:cubicBezTo>
                    <a:pt x="278" y="839"/>
                    <a:pt x="270" y="695"/>
                    <a:pt x="278" y="558"/>
                  </a:cubicBezTo>
                  <a:cubicBezTo>
                    <a:pt x="286" y="402"/>
                    <a:pt x="274" y="246"/>
                    <a:pt x="267" y="86"/>
                  </a:cubicBezTo>
                  <a:cubicBezTo>
                    <a:pt x="267" y="31"/>
                    <a:pt x="219" y="1"/>
                    <a:pt x="17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501;p61"/>
            <p:cNvSpPr/>
            <p:nvPr/>
          </p:nvSpPr>
          <p:spPr>
            <a:xfrm>
              <a:off x="1812895" y="1711568"/>
              <a:ext cx="9663" cy="24400"/>
            </a:xfrm>
            <a:custGeom>
              <a:avLst/>
              <a:gdLst/>
              <a:ahLst/>
              <a:cxnLst/>
              <a:rect l="l" t="t" r="r" b="b"/>
              <a:pathLst>
                <a:path w="419" h="1058" extrusionOk="0">
                  <a:moveTo>
                    <a:pt x="178" y="0"/>
                  </a:moveTo>
                  <a:cubicBezTo>
                    <a:pt x="136" y="0"/>
                    <a:pt x="90" y="33"/>
                    <a:pt x="88" y="82"/>
                  </a:cubicBezTo>
                  <a:cubicBezTo>
                    <a:pt x="84" y="375"/>
                    <a:pt x="0" y="710"/>
                    <a:pt x="99" y="991"/>
                  </a:cubicBezTo>
                  <a:cubicBezTo>
                    <a:pt x="114" y="1034"/>
                    <a:pt x="154" y="1057"/>
                    <a:pt x="194" y="1057"/>
                  </a:cubicBezTo>
                  <a:cubicBezTo>
                    <a:pt x="228" y="1057"/>
                    <a:pt x="261" y="1041"/>
                    <a:pt x="278" y="1006"/>
                  </a:cubicBezTo>
                  <a:cubicBezTo>
                    <a:pt x="418" y="710"/>
                    <a:pt x="316" y="352"/>
                    <a:pt x="244" y="52"/>
                  </a:cubicBezTo>
                  <a:cubicBezTo>
                    <a:pt x="235" y="16"/>
                    <a:pt x="207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502;p61"/>
            <p:cNvSpPr/>
            <p:nvPr/>
          </p:nvSpPr>
          <p:spPr>
            <a:xfrm>
              <a:off x="1818983" y="1657441"/>
              <a:ext cx="10678" cy="27929"/>
            </a:xfrm>
            <a:custGeom>
              <a:avLst/>
              <a:gdLst/>
              <a:ahLst/>
              <a:cxnLst/>
              <a:rect l="l" t="t" r="r" b="b"/>
              <a:pathLst>
                <a:path w="463" h="1211" extrusionOk="0">
                  <a:moveTo>
                    <a:pt x="151" y="1"/>
                  </a:moveTo>
                  <a:cubicBezTo>
                    <a:pt x="86" y="1"/>
                    <a:pt x="23" y="57"/>
                    <a:pt x="45" y="144"/>
                  </a:cubicBezTo>
                  <a:cubicBezTo>
                    <a:pt x="117" y="475"/>
                    <a:pt x="14" y="790"/>
                    <a:pt x="3" y="1118"/>
                  </a:cubicBezTo>
                  <a:cubicBezTo>
                    <a:pt x="0" y="1178"/>
                    <a:pt x="50" y="1211"/>
                    <a:pt x="102" y="1211"/>
                  </a:cubicBezTo>
                  <a:cubicBezTo>
                    <a:pt x="131" y="1211"/>
                    <a:pt x="161" y="1200"/>
                    <a:pt x="182" y="1178"/>
                  </a:cubicBezTo>
                  <a:cubicBezTo>
                    <a:pt x="463" y="881"/>
                    <a:pt x="398" y="414"/>
                    <a:pt x="254" y="72"/>
                  </a:cubicBezTo>
                  <a:cubicBezTo>
                    <a:pt x="232" y="23"/>
                    <a:pt x="191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503;p61"/>
            <p:cNvSpPr/>
            <p:nvPr/>
          </p:nvSpPr>
          <p:spPr>
            <a:xfrm>
              <a:off x="1792369" y="1654788"/>
              <a:ext cx="9294" cy="21656"/>
            </a:xfrm>
            <a:custGeom>
              <a:avLst/>
              <a:gdLst/>
              <a:ahLst/>
              <a:cxnLst/>
              <a:rect l="l" t="t" r="r" b="b"/>
              <a:pathLst>
                <a:path w="403" h="939" extrusionOk="0">
                  <a:moveTo>
                    <a:pt x="298" y="0"/>
                  </a:moveTo>
                  <a:cubicBezTo>
                    <a:pt x="271" y="0"/>
                    <a:pt x="245" y="14"/>
                    <a:pt x="232" y="47"/>
                  </a:cubicBezTo>
                  <a:cubicBezTo>
                    <a:pt x="145" y="278"/>
                    <a:pt x="1" y="612"/>
                    <a:pt x="81" y="863"/>
                  </a:cubicBezTo>
                  <a:cubicBezTo>
                    <a:pt x="98" y="911"/>
                    <a:pt x="148" y="939"/>
                    <a:pt x="197" y="939"/>
                  </a:cubicBezTo>
                  <a:cubicBezTo>
                    <a:pt x="237" y="939"/>
                    <a:pt x="276" y="920"/>
                    <a:pt x="294" y="879"/>
                  </a:cubicBezTo>
                  <a:cubicBezTo>
                    <a:pt x="339" y="761"/>
                    <a:pt x="336" y="631"/>
                    <a:pt x="343" y="506"/>
                  </a:cubicBezTo>
                  <a:cubicBezTo>
                    <a:pt x="350" y="370"/>
                    <a:pt x="366" y="236"/>
                    <a:pt x="392" y="103"/>
                  </a:cubicBezTo>
                  <a:cubicBezTo>
                    <a:pt x="402" y="45"/>
                    <a:pt x="348" y="0"/>
                    <a:pt x="2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504;p61"/>
            <p:cNvSpPr/>
            <p:nvPr/>
          </p:nvSpPr>
          <p:spPr>
            <a:xfrm>
              <a:off x="1851202" y="1656103"/>
              <a:ext cx="14599" cy="30189"/>
            </a:xfrm>
            <a:custGeom>
              <a:avLst/>
              <a:gdLst/>
              <a:ahLst/>
              <a:cxnLst/>
              <a:rect l="l" t="t" r="r" b="b"/>
              <a:pathLst>
                <a:path w="633" h="1309" extrusionOk="0">
                  <a:moveTo>
                    <a:pt x="139" y="1"/>
                  </a:moveTo>
                  <a:cubicBezTo>
                    <a:pt x="69" y="1"/>
                    <a:pt x="0" y="63"/>
                    <a:pt x="24" y="157"/>
                  </a:cubicBezTo>
                  <a:cubicBezTo>
                    <a:pt x="103" y="499"/>
                    <a:pt x="157" y="971"/>
                    <a:pt x="381" y="1252"/>
                  </a:cubicBezTo>
                  <a:cubicBezTo>
                    <a:pt x="411" y="1291"/>
                    <a:pt x="450" y="1308"/>
                    <a:pt x="489" y="1308"/>
                  </a:cubicBezTo>
                  <a:cubicBezTo>
                    <a:pt x="557" y="1308"/>
                    <a:pt x="622" y="1256"/>
                    <a:pt x="624" y="1171"/>
                  </a:cubicBezTo>
                  <a:cubicBezTo>
                    <a:pt x="632" y="811"/>
                    <a:pt x="396" y="400"/>
                    <a:pt x="252" y="81"/>
                  </a:cubicBezTo>
                  <a:cubicBezTo>
                    <a:pt x="228" y="25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5;p61"/>
            <p:cNvSpPr/>
            <p:nvPr/>
          </p:nvSpPr>
          <p:spPr>
            <a:xfrm>
              <a:off x="1868452" y="1645540"/>
              <a:ext cx="12085" cy="22763"/>
            </a:xfrm>
            <a:custGeom>
              <a:avLst/>
              <a:gdLst/>
              <a:ahLst/>
              <a:cxnLst/>
              <a:rect l="l" t="t" r="r" b="b"/>
              <a:pathLst>
                <a:path w="524" h="987" extrusionOk="0">
                  <a:moveTo>
                    <a:pt x="117" y="0"/>
                  </a:moveTo>
                  <a:cubicBezTo>
                    <a:pt x="58" y="0"/>
                    <a:pt x="0" y="52"/>
                    <a:pt x="17" y="132"/>
                  </a:cubicBezTo>
                  <a:cubicBezTo>
                    <a:pt x="48" y="280"/>
                    <a:pt x="78" y="428"/>
                    <a:pt x="113" y="576"/>
                  </a:cubicBezTo>
                  <a:cubicBezTo>
                    <a:pt x="143" y="717"/>
                    <a:pt x="162" y="846"/>
                    <a:pt x="264" y="949"/>
                  </a:cubicBezTo>
                  <a:cubicBezTo>
                    <a:pt x="290" y="975"/>
                    <a:pt x="323" y="986"/>
                    <a:pt x="357" y="986"/>
                  </a:cubicBezTo>
                  <a:cubicBezTo>
                    <a:pt x="425" y="986"/>
                    <a:pt x="494" y="941"/>
                    <a:pt x="504" y="873"/>
                  </a:cubicBezTo>
                  <a:cubicBezTo>
                    <a:pt x="523" y="725"/>
                    <a:pt x="462" y="611"/>
                    <a:pt x="401" y="478"/>
                  </a:cubicBezTo>
                  <a:cubicBezTo>
                    <a:pt x="341" y="341"/>
                    <a:pt x="276" y="204"/>
                    <a:pt x="211" y="67"/>
                  </a:cubicBezTo>
                  <a:cubicBezTo>
                    <a:pt x="191" y="20"/>
                    <a:pt x="153" y="0"/>
                    <a:pt x="11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06;p61"/>
            <p:cNvSpPr/>
            <p:nvPr/>
          </p:nvSpPr>
          <p:spPr>
            <a:xfrm>
              <a:off x="1846981" y="1596348"/>
              <a:ext cx="15475" cy="27260"/>
            </a:xfrm>
            <a:custGeom>
              <a:avLst/>
              <a:gdLst/>
              <a:ahLst/>
              <a:cxnLst/>
              <a:rect l="l" t="t" r="r" b="b"/>
              <a:pathLst>
                <a:path w="671" h="1182" extrusionOk="0">
                  <a:moveTo>
                    <a:pt x="161" y="1"/>
                  </a:moveTo>
                  <a:cubicBezTo>
                    <a:pt x="84" y="1"/>
                    <a:pt x="1" y="71"/>
                    <a:pt x="40" y="154"/>
                  </a:cubicBezTo>
                  <a:cubicBezTo>
                    <a:pt x="112" y="299"/>
                    <a:pt x="146" y="463"/>
                    <a:pt x="172" y="619"/>
                  </a:cubicBezTo>
                  <a:cubicBezTo>
                    <a:pt x="203" y="778"/>
                    <a:pt x="184" y="949"/>
                    <a:pt x="252" y="1093"/>
                  </a:cubicBezTo>
                  <a:cubicBezTo>
                    <a:pt x="278" y="1148"/>
                    <a:pt x="333" y="1182"/>
                    <a:pt x="387" y="1182"/>
                  </a:cubicBezTo>
                  <a:cubicBezTo>
                    <a:pt x="431" y="1182"/>
                    <a:pt x="474" y="1160"/>
                    <a:pt x="500" y="1109"/>
                  </a:cubicBezTo>
                  <a:cubicBezTo>
                    <a:pt x="670" y="774"/>
                    <a:pt x="423" y="337"/>
                    <a:pt x="252" y="52"/>
                  </a:cubicBezTo>
                  <a:cubicBezTo>
                    <a:pt x="232" y="16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07;p61"/>
            <p:cNvSpPr/>
            <p:nvPr/>
          </p:nvSpPr>
          <p:spPr>
            <a:xfrm>
              <a:off x="1821543" y="1612192"/>
              <a:ext cx="9963" cy="25738"/>
            </a:xfrm>
            <a:custGeom>
              <a:avLst/>
              <a:gdLst/>
              <a:ahLst/>
              <a:cxnLst/>
              <a:rect l="l" t="t" r="r" b="b"/>
              <a:pathLst>
                <a:path w="432" h="1116" extrusionOk="0">
                  <a:moveTo>
                    <a:pt x="138" y="0"/>
                  </a:moveTo>
                  <a:cubicBezTo>
                    <a:pt x="80" y="0"/>
                    <a:pt x="25" y="49"/>
                    <a:pt x="43" y="125"/>
                  </a:cubicBezTo>
                  <a:cubicBezTo>
                    <a:pt x="78" y="262"/>
                    <a:pt x="93" y="411"/>
                    <a:pt x="82" y="551"/>
                  </a:cubicBezTo>
                  <a:cubicBezTo>
                    <a:pt x="71" y="688"/>
                    <a:pt x="20" y="817"/>
                    <a:pt x="6" y="950"/>
                  </a:cubicBezTo>
                  <a:cubicBezTo>
                    <a:pt x="0" y="1031"/>
                    <a:pt x="74" y="1115"/>
                    <a:pt x="148" y="1115"/>
                  </a:cubicBezTo>
                  <a:cubicBezTo>
                    <a:pt x="179" y="1115"/>
                    <a:pt x="209" y="1100"/>
                    <a:pt x="234" y="1064"/>
                  </a:cubicBezTo>
                  <a:cubicBezTo>
                    <a:pt x="431" y="779"/>
                    <a:pt x="375" y="365"/>
                    <a:pt x="234" y="64"/>
                  </a:cubicBezTo>
                  <a:cubicBezTo>
                    <a:pt x="213" y="20"/>
                    <a:pt x="175" y="0"/>
                    <a:pt x="13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08;p61"/>
            <p:cNvSpPr/>
            <p:nvPr/>
          </p:nvSpPr>
          <p:spPr>
            <a:xfrm>
              <a:off x="1796405" y="1608064"/>
              <a:ext cx="9502" cy="22025"/>
            </a:xfrm>
            <a:custGeom>
              <a:avLst/>
              <a:gdLst/>
              <a:ahLst/>
              <a:cxnLst/>
              <a:rect l="l" t="t" r="r" b="b"/>
              <a:pathLst>
                <a:path w="412" h="955" extrusionOk="0">
                  <a:moveTo>
                    <a:pt x="167" y="1"/>
                  </a:moveTo>
                  <a:cubicBezTo>
                    <a:pt x="102" y="1"/>
                    <a:pt x="35" y="57"/>
                    <a:pt x="66" y="129"/>
                  </a:cubicBezTo>
                  <a:cubicBezTo>
                    <a:pt x="115" y="243"/>
                    <a:pt x="130" y="380"/>
                    <a:pt x="107" y="502"/>
                  </a:cubicBezTo>
                  <a:cubicBezTo>
                    <a:pt x="80" y="631"/>
                    <a:pt x="1" y="718"/>
                    <a:pt x="35" y="852"/>
                  </a:cubicBezTo>
                  <a:cubicBezTo>
                    <a:pt x="47" y="913"/>
                    <a:pt x="114" y="954"/>
                    <a:pt x="175" y="954"/>
                  </a:cubicBezTo>
                  <a:cubicBezTo>
                    <a:pt x="189" y="954"/>
                    <a:pt x="204" y="952"/>
                    <a:pt x="217" y="947"/>
                  </a:cubicBezTo>
                  <a:cubicBezTo>
                    <a:pt x="392" y="878"/>
                    <a:pt x="412" y="673"/>
                    <a:pt x="408" y="506"/>
                  </a:cubicBezTo>
                  <a:cubicBezTo>
                    <a:pt x="403" y="331"/>
                    <a:pt x="343" y="187"/>
                    <a:pt x="248" y="42"/>
                  </a:cubicBezTo>
                  <a:cubicBezTo>
                    <a:pt x="229" y="13"/>
                    <a:pt x="198" y="1"/>
                    <a:pt x="16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09;p61"/>
            <p:cNvSpPr/>
            <p:nvPr/>
          </p:nvSpPr>
          <p:spPr>
            <a:xfrm>
              <a:off x="1817438" y="1560716"/>
              <a:ext cx="10909" cy="23824"/>
            </a:xfrm>
            <a:custGeom>
              <a:avLst/>
              <a:gdLst/>
              <a:ahLst/>
              <a:cxnLst/>
              <a:rect l="l" t="t" r="r" b="b"/>
              <a:pathLst>
                <a:path w="473" h="1033" extrusionOk="0">
                  <a:moveTo>
                    <a:pt x="112" y="0"/>
                  </a:moveTo>
                  <a:cubicBezTo>
                    <a:pt x="57" y="0"/>
                    <a:pt x="0" y="43"/>
                    <a:pt x="5" y="106"/>
                  </a:cubicBezTo>
                  <a:cubicBezTo>
                    <a:pt x="21" y="248"/>
                    <a:pt x="39" y="388"/>
                    <a:pt x="39" y="529"/>
                  </a:cubicBezTo>
                  <a:cubicBezTo>
                    <a:pt x="39" y="666"/>
                    <a:pt x="5" y="806"/>
                    <a:pt x="62" y="939"/>
                  </a:cubicBezTo>
                  <a:cubicBezTo>
                    <a:pt x="83" y="992"/>
                    <a:pt x="143" y="1033"/>
                    <a:pt x="200" y="1033"/>
                  </a:cubicBezTo>
                  <a:cubicBezTo>
                    <a:pt x="233" y="1033"/>
                    <a:pt x="266" y="1019"/>
                    <a:pt x="290" y="985"/>
                  </a:cubicBezTo>
                  <a:cubicBezTo>
                    <a:pt x="472" y="727"/>
                    <a:pt x="340" y="297"/>
                    <a:pt x="191" y="46"/>
                  </a:cubicBezTo>
                  <a:cubicBezTo>
                    <a:pt x="173" y="14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10;p61"/>
            <p:cNvSpPr/>
            <p:nvPr/>
          </p:nvSpPr>
          <p:spPr>
            <a:xfrm>
              <a:off x="1877262" y="1566528"/>
              <a:ext cx="24792" cy="25392"/>
            </a:xfrm>
            <a:custGeom>
              <a:avLst/>
              <a:gdLst/>
              <a:ahLst/>
              <a:cxnLst/>
              <a:rect l="l" t="t" r="r" b="b"/>
              <a:pathLst>
                <a:path w="1075" h="1101" extrusionOk="0">
                  <a:moveTo>
                    <a:pt x="124" y="1"/>
                  </a:moveTo>
                  <a:cubicBezTo>
                    <a:pt x="59" y="1"/>
                    <a:pt x="0" y="57"/>
                    <a:pt x="23" y="136"/>
                  </a:cubicBezTo>
                  <a:cubicBezTo>
                    <a:pt x="87" y="341"/>
                    <a:pt x="213" y="531"/>
                    <a:pt x="354" y="695"/>
                  </a:cubicBezTo>
                  <a:cubicBezTo>
                    <a:pt x="487" y="854"/>
                    <a:pt x="620" y="1033"/>
                    <a:pt x="821" y="1094"/>
                  </a:cubicBezTo>
                  <a:cubicBezTo>
                    <a:pt x="834" y="1098"/>
                    <a:pt x="847" y="1100"/>
                    <a:pt x="861" y="1100"/>
                  </a:cubicBezTo>
                  <a:cubicBezTo>
                    <a:pt x="970" y="1100"/>
                    <a:pt x="1074" y="971"/>
                    <a:pt x="1026" y="866"/>
                  </a:cubicBezTo>
                  <a:cubicBezTo>
                    <a:pt x="947" y="687"/>
                    <a:pt x="784" y="577"/>
                    <a:pt x="643" y="440"/>
                  </a:cubicBezTo>
                  <a:cubicBezTo>
                    <a:pt x="498" y="299"/>
                    <a:pt x="354" y="143"/>
                    <a:pt x="190" y="22"/>
                  </a:cubicBezTo>
                  <a:cubicBezTo>
                    <a:pt x="170" y="7"/>
                    <a:pt x="147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11;p61"/>
            <p:cNvSpPr/>
            <p:nvPr/>
          </p:nvSpPr>
          <p:spPr>
            <a:xfrm>
              <a:off x="1870920" y="1609563"/>
              <a:ext cx="20134" cy="26176"/>
            </a:xfrm>
            <a:custGeom>
              <a:avLst/>
              <a:gdLst/>
              <a:ahLst/>
              <a:cxnLst/>
              <a:rect l="l" t="t" r="r" b="b"/>
              <a:pathLst>
                <a:path w="873" h="1135" extrusionOk="0">
                  <a:moveTo>
                    <a:pt x="129" y="1"/>
                  </a:moveTo>
                  <a:cubicBezTo>
                    <a:pt x="62" y="1"/>
                    <a:pt x="0" y="78"/>
                    <a:pt x="47" y="148"/>
                  </a:cubicBezTo>
                  <a:cubicBezTo>
                    <a:pt x="153" y="311"/>
                    <a:pt x="256" y="479"/>
                    <a:pt x="355" y="650"/>
                  </a:cubicBezTo>
                  <a:cubicBezTo>
                    <a:pt x="443" y="806"/>
                    <a:pt x="511" y="981"/>
                    <a:pt x="648" y="1102"/>
                  </a:cubicBezTo>
                  <a:cubicBezTo>
                    <a:pt x="671" y="1125"/>
                    <a:pt x="700" y="1134"/>
                    <a:pt x="730" y="1134"/>
                  </a:cubicBezTo>
                  <a:cubicBezTo>
                    <a:pt x="801" y="1134"/>
                    <a:pt x="873" y="1077"/>
                    <a:pt x="864" y="999"/>
                  </a:cubicBezTo>
                  <a:cubicBezTo>
                    <a:pt x="827" y="616"/>
                    <a:pt x="462" y="266"/>
                    <a:pt x="188" y="23"/>
                  </a:cubicBezTo>
                  <a:cubicBezTo>
                    <a:pt x="170" y="7"/>
                    <a:pt x="149" y="1"/>
                    <a:pt x="12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12;p61"/>
            <p:cNvSpPr/>
            <p:nvPr/>
          </p:nvSpPr>
          <p:spPr>
            <a:xfrm>
              <a:off x="1914462" y="1657348"/>
              <a:ext cx="22371" cy="17458"/>
            </a:xfrm>
            <a:custGeom>
              <a:avLst/>
              <a:gdLst/>
              <a:ahLst/>
              <a:cxnLst/>
              <a:rect l="l" t="t" r="r" b="b"/>
              <a:pathLst>
                <a:path w="970" h="757" extrusionOk="0">
                  <a:moveTo>
                    <a:pt x="115" y="0"/>
                  </a:moveTo>
                  <a:cubicBezTo>
                    <a:pt x="47" y="0"/>
                    <a:pt x="0" y="107"/>
                    <a:pt x="60" y="164"/>
                  </a:cubicBezTo>
                  <a:cubicBezTo>
                    <a:pt x="174" y="270"/>
                    <a:pt x="288" y="380"/>
                    <a:pt x="406" y="483"/>
                  </a:cubicBezTo>
                  <a:cubicBezTo>
                    <a:pt x="513" y="578"/>
                    <a:pt x="627" y="696"/>
                    <a:pt x="759" y="749"/>
                  </a:cubicBezTo>
                  <a:cubicBezTo>
                    <a:pt x="774" y="754"/>
                    <a:pt x="789" y="757"/>
                    <a:pt x="804" y="757"/>
                  </a:cubicBezTo>
                  <a:cubicBezTo>
                    <a:pt x="892" y="757"/>
                    <a:pt x="970" y="666"/>
                    <a:pt x="908" y="578"/>
                  </a:cubicBezTo>
                  <a:cubicBezTo>
                    <a:pt x="820" y="448"/>
                    <a:pt x="672" y="361"/>
                    <a:pt x="550" y="273"/>
                  </a:cubicBezTo>
                  <a:cubicBezTo>
                    <a:pt x="422" y="187"/>
                    <a:pt x="288" y="103"/>
                    <a:pt x="159" y="15"/>
                  </a:cubicBezTo>
                  <a:cubicBezTo>
                    <a:pt x="144" y="5"/>
                    <a:pt x="129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13;p61"/>
            <p:cNvSpPr/>
            <p:nvPr/>
          </p:nvSpPr>
          <p:spPr>
            <a:xfrm>
              <a:off x="1934642" y="1635554"/>
              <a:ext cx="20549" cy="16213"/>
            </a:xfrm>
            <a:custGeom>
              <a:avLst/>
              <a:gdLst/>
              <a:ahLst/>
              <a:cxnLst/>
              <a:rect l="l" t="t" r="r" b="b"/>
              <a:pathLst>
                <a:path w="891" h="703" extrusionOk="0">
                  <a:moveTo>
                    <a:pt x="155" y="1"/>
                  </a:moveTo>
                  <a:cubicBezTo>
                    <a:pt x="71" y="1"/>
                    <a:pt x="0" y="114"/>
                    <a:pt x="82" y="181"/>
                  </a:cubicBezTo>
                  <a:cubicBezTo>
                    <a:pt x="189" y="265"/>
                    <a:pt x="276" y="379"/>
                    <a:pt x="375" y="474"/>
                  </a:cubicBezTo>
                  <a:cubicBezTo>
                    <a:pt x="463" y="565"/>
                    <a:pt x="554" y="690"/>
                    <a:pt x="691" y="702"/>
                  </a:cubicBezTo>
                  <a:cubicBezTo>
                    <a:pt x="695" y="702"/>
                    <a:pt x="699" y="702"/>
                    <a:pt x="704" y="702"/>
                  </a:cubicBezTo>
                  <a:cubicBezTo>
                    <a:pt x="804" y="702"/>
                    <a:pt x="891" y="620"/>
                    <a:pt x="858" y="511"/>
                  </a:cubicBezTo>
                  <a:cubicBezTo>
                    <a:pt x="816" y="382"/>
                    <a:pt x="691" y="321"/>
                    <a:pt x="580" y="253"/>
                  </a:cubicBezTo>
                  <a:cubicBezTo>
                    <a:pt x="463" y="177"/>
                    <a:pt x="329" y="112"/>
                    <a:pt x="219" y="25"/>
                  </a:cubicBezTo>
                  <a:cubicBezTo>
                    <a:pt x="198" y="8"/>
                    <a:pt x="17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14;p61"/>
            <p:cNvSpPr/>
            <p:nvPr/>
          </p:nvSpPr>
          <p:spPr>
            <a:xfrm>
              <a:off x="1970804" y="1655988"/>
              <a:ext cx="15890" cy="17643"/>
            </a:xfrm>
            <a:custGeom>
              <a:avLst/>
              <a:gdLst/>
              <a:ahLst/>
              <a:cxnLst/>
              <a:rect l="l" t="t" r="r" b="b"/>
              <a:pathLst>
                <a:path w="689" h="765" extrusionOk="0">
                  <a:moveTo>
                    <a:pt x="135" y="0"/>
                  </a:moveTo>
                  <a:cubicBezTo>
                    <a:pt x="70" y="0"/>
                    <a:pt x="1" y="60"/>
                    <a:pt x="20" y="142"/>
                  </a:cubicBezTo>
                  <a:cubicBezTo>
                    <a:pt x="54" y="295"/>
                    <a:pt x="104" y="428"/>
                    <a:pt x="199" y="549"/>
                  </a:cubicBezTo>
                  <a:cubicBezTo>
                    <a:pt x="277" y="647"/>
                    <a:pt x="384" y="765"/>
                    <a:pt x="513" y="765"/>
                  </a:cubicBezTo>
                  <a:cubicBezTo>
                    <a:pt x="535" y="765"/>
                    <a:pt x="557" y="762"/>
                    <a:pt x="579" y="755"/>
                  </a:cubicBezTo>
                  <a:cubicBezTo>
                    <a:pt x="651" y="728"/>
                    <a:pt x="689" y="648"/>
                    <a:pt x="666" y="576"/>
                  </a:cubicBezTo>
                  <a:cubicBezTo>
                    <a:pt x="632" y="454"/>
                    <a:pt x="511" y="428"/>
                    <a:pt x="423" y="351"/>
                  </a:cubicBezTo>
                  <a:cubicBezTo>
                    <a:pt x="339" y="279"/>
                    <a:pt x="263" y="181"/>
                    <a:pt x="229" y="74"/>
                  </a:cubicBezTo>
                  <a:cubicBezTo>
                    <a:pt x="213" y="22"/>
                    <a:pt x="175" y="0"/>
                    <a:pt x="13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515;p61"/>
            <p:cNvSpPr/>
            <p:nvPr/>
          </p:nvSpPr>
          <p:spPr>
            <a:xfrm>
              <a:off x="1916215" y="1608179"/>
              <a:ext cx="17827" cy="20710"/>
            </a:xfrm>
            <a:custGeom>
              <a:avLst/>
              <a:gdLst/>
              <a:ahLst/>
              <a:cxnLst/>
              <a:rect l="l" t="t" r="r" b="b"/>
              <a:pathLst>
                <a:path w="773" h="898" extrusionOk="0">
                  <a:moveTo>
                    <a:pt x="161" y="1"/>
                  </a:moveTo>
                  <a:cubicBezTo>
                    <a:pt x="79" y="1"/>
                    <a:pt x="0" y="79"/>
                    <a:pt x="26" y="178"/>
                  </a:cubicBezTo>
                  <a:cubicBezTo>
                    <a:pt x="64" y="329"/>
                    <a:pt x="140" y="478"/>
                    <a:pt x="231" y="608"/>
                  </a:cubicBezTo>
                  <a:cubicBezTo>
                    <a:pt x="311" y="722"/>
                    <a:pt x="425" y="881"/>
                    <a:pt x="574" y="896"/>
                  </a:cubicBezTo>
                  <a:cubicBezTo>
                    <a:pt x="582" y="897"/>
                    <a:pt x="591" y="898"/>
                    <a:pt x="599" y="898"/>
                  </a:cubicBezTo>
                  <a:cubicBezTo>
                    <a:pt x="703" y="898"/>
                    <a:pt x="772" y="811"/>
                    <a:pt x="748" y="703"/>
                  </a:cubicBezTo>
                  <a:cubicBezTo>
                    <a:pt x="718" y="577"/>
                    <a:pt x="592" y="494"/>
                    <a:pt x="509" y="394"/>
                  </a:cubicBezTo>
                  <a:cubicBezTo>
                    <a:pt x="418" y="292"/>
                    <a:pt x="346" y="174"/>
                    <a:pt x="269" y="60"/>
                  </a:cubicBezTo>
                  <a:cubicBezTo>
                    <a:pt x="240" y="18"/>
                    <a:pt x="200" y="1"/>
                    <a:pt x="16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516;p61"/>
            <p:cNvSpPr/>
            <p:nvPr/>
          </p:nvSpPr>
          <p:spPr>
            <a:xfrm>
              <a:off x="1912340" y="1698215"/>
              <a:ext cx="16236" cy="29566"/>
            </a:xfrm>
            <a:custGeom>
              <a:avLst/>
              <a:gdLst/>
              <a:ahLst/>
              <a:cxnLst/>
              <a:rect l="l" t="t" r="r" b="b"/>
              <a:pathLst>
                <a:path w="704" h="1282" extrusionOk="0">
                  <a:moveTo>
                    <a:pt x="151" y="0"/>
                  </a:moveTo>
                  <a:cubicBezTo>
                    <a:pt x="77" y="0"/>
                    <a:pt x="0" y="70"/>
                    <a:pt x="34" y="156"/>
                  </a:cubicBezTo>
                  <a:cubicBezTo>
                    <a:pt x="163" y="494"/>
                    <a:pt x="224" y="935"/>
                    <a:pt x="452" y="1228"/>
                  </a:cubicBezTo>
                  <a:cubicBezTo>
                    <a:pt x="481" y="1265"/>
                    <a:pt x="520" y="1281"/>
                    <a:pt x="557" y="1281"/>
                  </a:cubicBezTo>
                  <a:cubicBezTo>
                    <a:pt x="623" y="1281"/>
                    <a:pt x="685" y="1230"/>
                    <a:pt x="688" y="1147"/>
                  </a:cubicBezTo>
                  <a:cubicBezTo>
                    <a:pt x="703" y="768"/>
                    <a:pt x="426" y="368"/>
                    <a:pt x="240" y="52"/>
                  </a:cubicBezTo>
                  <a:cubicBezTo>
                    <a:pt x="219" y="16"/>
                    <a:pt x="185" y="0"/>
                    <a:pt x="15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517;p61"/>
            <p:cNvSpPr/>
            <p:nvPr/>
          </p:nvSpPr>
          <p:spPr>
            <a:xfrm>
              <a:off x="1886026" y="1696278"/>
              <a:ext cx="11762" cy="24423"/>
            </a:xfrm>
            <a:custGeom>
              <a:avLst/>
              <a:gdLst/>
              <a:ahLst/>
              <a:cxnLst/>
              <a:rect l="l" t="t" r="r" b="b"/>
              <a:pathLst>
                <a:path w="510" h="1059" extrusionOk="0">
                  <a:moveTo>
                    <a:pt x="77" y="1"/>
                  </a:moveTo>
                  <a:cubicBezTo>
                    <a:pt x="38" y="1"/>
                    <a:pt x="0" y="30"/>
                    <a:pt x="0" y="76"/>
                  </a:cubicBezTo>
                  <a:cubicBezTo>
                    <a:pt x="0" y="232"/>
                    <a:pt x="46" y="392"/>
                    <a:pt x="81" y="540"/>
                  </a:cubicBezTo>
                  <a:cubicBezTo>
                    <a:pt x="118" y="692"/>
                    <a:pt x="133" y="878"/>
                    <a:pt x="240" y="1000"/>
                  </a:cubicBezTo>
                  <a:cubicBezTo>
                    <a:pt x="274" y="1040"/>
                    <a:pt x="316" y="1059"/>
                    <a:pt x="356" y="1059"/>
                  </a:cubicBezTo>
                  <a:cubicBezTo>
                    <a:pt x="426" y="1059"/>
                    <a:pt x="491" y="1004"/>
                    <a:pt x="498" y="912"/>
                  </a:cubicBezTo>
                  <a:cubicBezTo>
                    <a:pt x="509" y="752"/>
                    <a:pt x="411" y="597"/>
                    <a:pt x="350" y="452"/>
                  </a:cubicBezTo>
                  <a:cubicBezTo>
                    <a:pt x="289" y="308"/>
                    <a:pt x="228" y="156"/>
                    <a:pt x="137" y="31"/>
                  </a:cubicBezTo>
                  <a:cubicBezTo>
                    <a:pt x="121" y="10"/>
                    <a:pt x="98" y="1"/>
                    <a:pt x="7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518;p61"/>
            <p:cNvSpPr/>
            <p:nvPr/>
          </p:nvSpPr>
          <p:spPr>
            <a:xfrm>
              <a:off x="1858051" y="1707509"/>
              <a:ext cx="10978" cy="21217"/>
            </a:xfrm>
            <a:custGeom>
              <a:avLst/>
              <a:gdLst/>
              <a:ahLst/>
              <a:cxnLst/>
              <a:rect l="l" t="t" r="r" b="b"/>
              <a:pathLst>
                <a:path w="476" h="920" extrusionOk="0">
                  <a:moveTo>
                    <a:pt x="109" y="0"/>
                  </a:moveTo>
                  <a:cubicBezTo>
                    <a:pt x="56" y="0"/>
                    <a:pt x="1" y="41"/>
                    <a:pt x="8" y="102"/>
                  </a:cubicBezTo>
                  <a:cubicBezTo>
                    <a:pt x="23" y="232"/>
                    <a:pt x="53" y="357"/>
                    <a:pt x="84" y="486"/>
                  </a:cubicBezTo>
                  <a:cubicBezTo>
                    <a:pt x="115" y="616"/>
                    <a:pt x="134" y="753"/>
                    <a:pt x="217" y="863"/>
                  </a:cubicBezTo>
                  <a:cubicBezTo>
                    <a:pt x="249" y="902"/>
                    <a:pt x="291" y="919"/>
                    <a:pt x="331" y="919"/>
                  </a:cubicBezTo>
                  <a:cubicBezTo>
                    <a:pt x="402" y="919"/>
                    <a:pt x="469" y="866"/>
                    <a:pt x="472" y="779"/>
                  </a:cubicBezTo>
                  <a:cubicBezTo>
                    <a:pt x="476" y="639"/>
                    <a:pt x="407" y="521"/>
                    <a:pt x="354" y="395"/>
                  </a:cubicBezTo>
                  <a:cubicBezTo>
                    <a:pt x="301" y="274"/>
                    <a:pt x="251" y="156"/>
                    <a:pt x="183" y="42"/>
                  </a:cubicBezTo>
                  <a:cubicBezTo>
                    <a:pt x="167" y="13"/>
                    <a:pt x="138" y="0"/>
                    <a:pt x="1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519;p61"/>
            <p:cNvSpPr/>
            <p:nvPr/>
          </p:nvSpPr>
          <p:spPr>
            <a:xfrm>
              <a:off x="1842461" y="1734792"/>
              <a:ext cx="7726" cy="15636"/>
            </a:xfrm>
            <a:custGeom>
              <a:avLst/>
              <a:gdLst/>
              <a:ahLst/>
              <a:cxnLst/>
              <a:rect l="l" t="t" r="r" b="b"/>
              <a:pathLst>
                <a:path w="335" h="678" extrusionOk="0">
                  <a:moveTo>
                    <a:pt x="108" y="1"/>
                  </a:moveTo>
                  <a:cubicBezTo>
                    <a:pt x="56" y="1"/>
                    <a:pt x="1" y="49"/>
                    <a:pt x="26" y="105"/>
                  </a:cubicBezTo>
                  <a:cubicBezTo>
                    <a:pt x="94" y="242"/>
                    <a:pt x="114" y="428"/>
                    <a:pt x="114" y="577"/>
                  </a:cubicBezTo>
                  <a:cubicBezTo>
                    <a:pt x="115" y="646"/>
                    <a:pt x="163" y="677"/>
                    <a:pt x="213" y="677"/>
                  </a:cubicBezTo>
                  <a:cubicBezTo>
                    <a:pt x="268" y="677"/>
                    <a:pt x="326" y="639"/>
                    <a:pt x="331" y="570"/>
                  </a:cubicBezTo>
                  <a:cubicBezTo>
                    <a:pt x="334" y="470"/>
                    <a:pt x="327" y="375"/>
                    <a:pt x="300" y="284"/>
                  </a:cubicBezTo>
                  <a:cubicBezTo>
                    <a:pt x="273" y="193"/>
                    <a:pt x="217" y="117"/>
                    <a:pt x="171" y="37"/>
                  </a:cubicBezTo>
                  <a:cubicBezTo>
                    <a:pt x="156" y="11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520;p61"/>
            <p:cNvSpPr/>
            <p:nvPr/>
          </p:nvSpPr>
          <p:spPr>
            <a:xfrm>
              <a:off x="1953461" y="1744617"/>
              <a:ext cx="18081" cy="24193"/>
            </a:xfrm>
            <a:custGeom>
              <a:avLst/>
              <a:gdLst/>
              <a:ahLst/>
              <a:cxnLst/>
              <a:rect l="l" t="t" r="r" b="b"/>
              <a:pathLst>
                <a:path w="784" h="1049" extrusionOk="0">
                  <a:moveTo>
                    <a:pt x="151" y="1"/>
                  </a:moveTo>
                  <a:cubicBezTo>
                    <a:pt x="72" y="1"/>
                    <a:pt x="0" y="80"/>
                    <a:pt x="54" y="166"/>
                  </a:cubicBezTo>
                  <a:cubicBezTo>
                    <a:pt x="148" y="307"/>
                    <a:pt x="243" y="440"/>
                    <a:pt x="312" y="600"/>
                  </a:cubicBezTo>
                  <a:cubicBezTo>
                    <a:pt x="373" y="744"/>
                    <a:pt x="384" y="892"/>
                    <a:pt x="491" y="1006"/>
                  </a:cubicBezTo>
                  <a:cubicBezTo>
                    <a:pt x="518" y="1036"/>
                    <a:pt x="552" y="1049"/>
                    <a:pt x="586" y="1049"/>
                  </a:cubicBezTo>
                  <a:cubicBezTo>
                    <a:pt x="657" y="1049"/>
                    <a:pt x="730" y="994"/>
                    <a:pt x="745" y="923"/>
                  </a:cubicBezTo>
                  <a:cubicBezTo>
                    <a:pt x="784" y="751"/>
                    <a:pt x="673" y="581"/>
                    <a:pt x="582" y="432"/>
                  </a:cubicBezTo>
                  <a:cubicBezTo>
                    <a:pt x="491" y="281"/>
                    <a:pt x="365" y="128"/>
                    <a:pt x="217" y="21"/>
                  </a:cubicBezTo>
                  <a:cubicBezTo>
                    <a:pt x="196" y="7"/>
                    <a:pt x="173" y="1"/>
                    <a:pt x="15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521;p61"/>
            <p:cNvSpPr/>
            <p:nvPr/>
          </p:nvSpPr>
          <p:spPr>
            <a:xfrm>
              <a:off x="1959549" y="1711453"/>
              <a:ext cx="19165" cy="21748"/>
            </a:xfrm>
            <a:custGeom>
              <a:avLst/>
              <a:gdLst/>
              <a:ahLst/>
              <a:cxnLst/>
              <a:rect l="l" t="t" r="r" b="b"/>
              <a:pathLst>
                <a:path w="831" h="943" extrusionOk="0">
                  <a:moveTo>
                    <a:pt x="158" y="0"/>
                  </a:moveTo>
                  <a:cubicBezTo>
                    <a:pt x="70" y="0"/>
                    <a:pt x="0" y="114"/>
                    <a:pt x="82" y="190"/>
                  </a:cubicBezTo>
                  <a:cubicBezTo>
                    <a:pt x="314" y="399"/>
                    <a:pt x="420" y="726"/>
                    <a:pt x="660" y="920"/>
                  </a:cubicBezTo>
                  <a:cubicBezTo>
                    <a:pt x="680" y="936"/>
                    <a:pt x="703" y="943"/>
                    <a:pt x="725" y="943"/>
                  </a:cubicBezTo>
                  <a:cubicBezTo>
                    <a:pt x="779" y="943"/>
                    <a:pt x="831" y="901"/>
                    <a:pt x="831" y="836"/>
                  </a:cubicBezTo>
                  <a:cubicBezTo>
                    <a:pt x="820" y="482"/>
                    <a:pt x="478" y="228"/>
                    <a:pt x="227" y="26"/>
                  </a:cubicBezTo>
                  <a:cubicBezTo>
                    <a:pt x="204" y="8"/>
                    <a:pt x="180" y="0"/>
                    <a:pt x="1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522;p61"/>
            <p:cNvSpPr/>
            <p:nvPr/>
          </p:nvSpPr>
          <p:spPr>
            <a:xfrm>
              <a:off x="1965545" y="1680895"/>
              <a:ext cx="15221" cy="19165"/>
            </a:xfrm>
            <a:custGeom>
              <a:avLst/>
              <a:gdLst/>
              <a:ahLst/>
              <a:cxnLst/>
              <a:rect l="l" t="t" r="r" b="b"/>
              <a:pathLst>
                <a:path w="660" h="831" extrusionOk="0">
                  <a:moveTo>
                    <a:pt x="124" y="1"/>
                  </a:moveTo>
                  <a:cubicBezTo>
                    <a:pt x="61" y="1"/>
                    <a:pt x="0" y="64"/>
                    <a:pt x="16" y="142"/>
                  </a:cubicBezTo>
                  <a:cubicBezTo>
                    <a:pt x="62" y="366"/>
                    <a:pt x="198" y="728"/>
                    <a:pt x="427" y="819"/>
                  </a:cubicBezTo>
                  <a:cubicBezTo>
                    <a:pt x="447" y="827"/>
                    <a:pt x="468" y="831"/>
                    <a:pt x="488" y="831"/>
                  </a:cubicBezTo>
                  <a:cubicBezTo>
                    <a:pt x="582" y="831"/>
                    <a:pt x="660" y="748"/>
                    <a:pt x="632" y="644"/>
                  </a:cubicBezTo>
                  <a:cubicBezTo>
                    <a:pt x="594" y="522"/>
                    <a:pt x="499" y="443"/>
                    <a:pt x="423" y="347"/>
                  </a:cubicBezTo>
                  <a:cubicBezTo>
                    <a:pt x="346" y="252"/>
                    <a:pt x="278" y="150"/>
                    <a:pt x="206" y="47"/>
                  </a:cubicBezTo>
                  <a:cubicBezTo>
                    <a:pt x="183" y="14"/>
                    <a:pt x="153" y="1"/>
                    <a:pt x="12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523;p61"/>
            <p:cNvSpPr/>
            <p:nvPr/>
          </p:nvSpPr>
          <p:spPr>
            <a:xfrm>
              <a:off x="2011693" y="1716642"/>
              <a:ext cx="18658" cy="23293"/>
            </a:xfrm>
            <a:custGeom>
              <a:avLst/>
              <a:gdLst/>
              <a:ahLst/>
              <a:cxnLst/>
              <a:rect l="l" t="t" r="r" b="b"/>
              <a:pathLst>
                <a:path w="809" h="1010" extrusionOk="0">
                  <a:moveTo>
                    <a:pt x="103" y="1"/>
                  </a:moveTo>
                  <a:cubicBezTo>
                    <a:pt x="52" y="1"/>
                    <a:pt x="0" y="45"/>
                    <a:pt x="22" y="102"/>
                  </a:cubicBezTo>
                  <a:cubicBezTo>
                    <a:pt x="83" y="250"/>
                    <a:pt x="186" y="387"/>
                    <a:pt x="266" y="527"/>
                  </a:cubicBezTo>
                  <a:cubicBezTo>
                    <a:pt x="345" y="668"/>
                    <a:pt x="387" y="869"/>
                    <a:pt x="521" y="969"/>
                  </a:cubicBezTo>
                  <a:cubicBezTo>
                    <a:pt x="556" y="997"/>
                    <a:pt x="594" y="1009"/>
                    <a:pt x="630" y="1009"/>
                  </a:cubicBezTo>
                  <a:cubicBezTo>
                    <a:pt x="717" y="1009"/>
                    <a:pt x="793" y="937"/>
                    <a:pt x="798" y="836"/>
                  </a:cubicBezTo>
                  <a:cubicBezTo>
                    <a:pt x="809" y="653"/>
                    <a:pt x="646" y="478"/>
                    <a:pt x="535" y="345"/>
                  </a:cubicBezTo>
                  <a:cubicBezTo>
                    <a:pt x="433" y="220"/>
                    <a:pt x="289" y="71"/>
                    <a:pt x="133" y="6"/>
                  </a:cubicBezTo>
                  <a:cubicBezTo>
                    <a:pt x="123" y="2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524;p61"/>
            <p:cNvSpPr/>
            <p:nvPr/>
          </p:nvSpPr>
          <p:spPr>
            <a:xfrm>
              <a:off x="2033095" y="1700798"/>
              <a:ext cx="21817" cy="25761"/>
            </a:xfrm>
            <a:custGeom>
              <a:avLst/>
              <a:gdLst/>
              <a:ahLst/>
              <a:cxnLst/>
              <a:rect l="l" t="t" r="r" b="b"/>
              <a:pathLst>
                <a:path w="946" h="1117" extrusionOk="0">
                  <a:moveTo>
                    <a:pt x="123" y="1"/>
                  </a:moveTo>
                  <a:cubicBezTo>
                    <a:pt x="55" y="1"/>
                    <a:pt x="1" y="87"/>
                    <a:pt x="45" y="150"/>
                  </a:cubicBezTo>
                  <a:cubicBezTo>
                    <a:pt x="155" y="302"/>
                    <a:pt x="261" y="450"/>
                    <a:pt x="356" y="614"/>
                  </a:cubicBezTo>
                  <a:cubicBezTo>
                    <a:pt x="444" y="766"/>
                    <a:pt x="497" y="975"/>
                    <a:pt x="642" y="1077"/>
                  </a:cubicBezTo>
                  <a:cubicBezTo>
                    <a:pt x="680" y="1104"/>
                    <a:pt x="720" y="1117"/>
                    <a:pt x="759" y="1117"/>
                  </a:cubicBezTo>
                  <a:cubicBezTo>
                    <a:pt x="852" y="1117"/>
                    <a:pt x="933" y="1046"/>
                    <a:pt x="938" y="933"/>
                  </a:cubicBezTo>
                  <a:cubicBezTo>
                    <a:pt x="946" y="735"/>
                    <a:pt x="767" y="538"/>
                    <a:pt x="638" y="397"/>
                  </a:cubicBezTo>
                  <a:cubicBezTo>
                    <a:pt x="497" y="249"/>
                    <a:pt x="345" y="112"/>
                    <a:pt x="167" y="13"/>
                  </a:cubicBezTo>
                  <a:cubicBezTo>
                    <a:pt x="152" y="5"/>
                    <a:pt x="137" y="1"/>
                    <a:pt x="123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525;p61"/>
            <p:cNvSpPr/>
            <p:nvPr/>
          </p:nvSpPr>
          <p:spPr>
            <a:xfrm>
              <a:off x="1985218" y="1738897"/>
              <a:ext cx="19626" cy="25415"/>
            </a:xfrm>
            <a:custGeom>
              <a:avLst/>
              <a:gdLst/>
              <a:ahLst/>
              <a:cxnLst/>
              <a:rect l="l" t="t" r="r" b="b"/>
              <a:pathLst>
                <a:path w="851" h="1102" extrusionOk="0">
                  <a:moveTo>
                    <a:pt x="178" y="0"/>
                  </a:moveTo>
                  <a:cubicBezTo>
                    <a:pt x="89" y="0"/>
                    <a:pt x="1" y="99"/>
                    <a:pt x="72" y="182"/>
                  </a:cubicBezTo>
                  <a:cubicBezTo>
                    <a:pt x="182" y="319"/>
                    <a:pt x="258" y="460"/>
                    <a:pt x="323" y="620"/>
                  </a:cubicBezTo>
                  <a:cubicBezTo>
                    <a:pt x="379" y="757"/>
                    <a:pt x="421" y="924"/>
                    <a:pt x="509" y="1041"/>
                  </a:cubicBezTo>
                  <a:cubicBezTo>
                    <a:pt x="539" y="1083"/>
                    <a:pt x="582" y="1102"/>
                    <a:pt x="625" y="1102"/>
                  </a:cubicBezTo>
                  <a:cubicBezTo>
                    <a:pt x="684" y="1102"/>
                    <a:pt x="742" y="1064"/>
                    <a:pt x="760" y="996"/>
                  </a:cubicBezTo>
                  <a:cubicBezTo>
                    <a:pt x="851" y="623"/>
                    <a:pt x="509" y="247"/>
                    <a:pt x="251" y="27"/>
                  </a:cubicBezTo>
                  <a:cubicBezTo>
                    <a:pt x="229" y="8"/>
                    <a:pt x="203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526;p61"/>
            <p:cNvSpPr/>
            <p:nvPr/>
          </p:nvSpPr>
          <p:spPr>
            <a:xfrm>
              <a:off x="1993220" y="1791849"/>
              <a:ext cx="12246" cy="24054"/>
            </a:xfrm>
            <a:custGeom>
              <a:avLst/>
              <a:gdLst/>
              <a:ahLst/>
              <a:cxnLst/>
              <a:rect l="l" t="t" r="r" b="b"/>
              <a:pathLst>
                <a:path w="531" h="1043" extrusionOk="0">
                  <a:moveTo>
                    <a:pt x="107" y="0"/>
                  </a:moveTo>
                  <a:cubicBezTo>
                    <a:pt x="55" y="0"/>
                    <a:pt x="0" y="51"/>
                    <a:pt x="21" y="110"/>
                  </a:cubicBezTo>
                  <a:cubicBezTo>
                    <a:pt x="82" y="274"/>
                    <a:pt x="123" y="441"/>
                    <a:pt x="155" y="612"/>
                  </a:cubicBezTo>
                  <a:cubicBezTo>
                    <a:pt x="177" y="753"/>
                    <a:pt x="181" y="882"/>
                    <a:pt x="260" y="1000"/>
                  </a:cubicBezTo>
                  <a:cubicBezTo>
                    <a:pt x="280" y="1030"/>
                    <a:pt x="307" y="1043"/>
                    <a:pt x="335" y="1043"/>
                  </a:cubicBezTo>
                  <a:cubicBezTo>
                    <a:pt x="378" y="1043"/>
                    <a:pt x="422" y="1012"/>
                    <a:pt x="436" y="965"/>
                  </a:cubicBezTo>
                  <a:cubicBezTo>
                    <a:pt x="530" y="673"/>
                    <a:pt x="299" y="293"/>
                    <a:pt x="169" y="38"/>
                  </a:cubicBezTo>
                  <a:cubicBezTo>
                    <a:pt x="155" y="11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527;p61"/>
            <p:cNvSpPr/>
            <p:nvPr/>
          </p:nvSpPr>
          <p:spPr>
            <a:xfrm>
              <a:off x="2015799" y="1789981"/>
              <a:ext cx="11600" cy="26084"/>
            </a:xfrm>
            <a:custGeom>
              <a:avLst/>
              <a:gdLst/>
              <a:ahLst/>
              <a:cxnLst/>
              <a:rect l="l" t="t" r="r" b="b"/>
              <a:pathLst>
                <a:path w="503" h="1131" extrusionOk="0">
                  <a:moveTo>
                    <a:pt x="140" y="1"/>
                  </a:moveTo>
                  <a:cubicBezTo>
                    <a:pt x="73" y="1"/>
                    <a:pt x="2" y="52"/>
                    <a:pt x="4" y="134"/>
                  </a:cubicBezTo>
                  <a:cubicBezTo>
                    <a:pt x="8" y="305"/>
                    <a:pt x="0" y="476"/>
                    <a:pt x="15" y="651"/>
                  </a:cubicBezTo>
                  <a:cubicBezTo>
                    <a:pt x="27" y="815"/>
                    <a:pt x="8" y="974"/>
                    <a:pt x="145" y="1088"/>
                  </a:cubicBezTo>
                  <a:cubicBezTo>
                    <a:pt x="179" y="1117"/>
                    <a:pt x="217" y="1130"/>
                    <a:pt x="253" y="1130"/>
                  </a:cubicBezTo>
                  <a:cubicBezTo>
                    <a:pt x="314" y="1130"/>
                    <a:pt x="373" y="1095"/>
                    <a:pt x="411" y="1035"/>
                  </a:cubicBezTo>
                  <a:cubicBezTo>
                    <a:pt x="502" y="895"/>
                    <a:pt x="430" y="732"/>
                    <a:pt x="392" y="579"/>
                  </a:cubicBezTo>
                  <a:cubicBezTo>
                    <a:pt x="354" y="412"/>
                    <a:pt x="297" y="253"/>
                    <a:pt x="251" y="85"/>
                  </a:cubicBezTo>
                  <a:cubicBezTo>
                    <a:pt x="234" y="26"/>
                    <a:pt x="188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528;p61"/>
            <p:cNvSpPr/>
            <p:nvPr/>
          </p:nvSpPr>
          <p:spPr>
            <a:xfrm>
              <a:off x="2038238" y="1749391"/>
              <a:ext cx="10447" cy="20110"/>
            </a:xfrm>
            <a:custGeom>
              <a:avLst/>
              <a:gdLst/>
              <a:ahLst/>
              <a:cxnLst/>
              <a:rect l="l" t="t" r="r" b="b"/>
              <a:pathLst>
                <a:path w="453" h="872" extrusionOk="0">
                  <a:moveTo>
                    <a:pt x="158" y="1"/>
                  </a:moveTo>
                  <a:cubicBezTo>
                    <a:pt x="80" y="1"/>
                    <a:pt x="0" y="54"/>
                    <a:pt x="16" y="146"/>
                  </a:cubicBezTo>
                  <a:cubicBezTo>
                    <a:pt x="54" y="370"/>
                    <a:pt x="69" y="616"/>
                    <a:pt x="191" y="814"/>
                  </a:cubicBezTo>
                  <a:cubicBezTo>
                    <a:pt x="215" y="853"/>
                    <a:pt x="260" y="872"/>
                    <a:pt x="305" y="872"/>
                  </a:cubicBezTo>
                  <a:cubicBezTo>
                    <a:pt x="367" y="872"/>
                    <a:pt x="429" y="836"/>
                    <a:pt x="434" y="765"/>
                  </a:cubicBezTo>
                  <a:cubicBezTo>
                    <a:pt x="453" y="533"/>
                    <a:pt x="361" y="313"/>
                    <a:pt x="293" y="92"/>
                  </a:cubicBezTo>
                  <a:cubicBezTo>
                    <a:pt x="274" y="29"/>
                    <a:pt x="216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529;p61"/>
            <p:cNvSpPr/>
            <p:nvPr/>
          </p:nvSpPr>
          <p:spPr>
            <a:xfrm>
              <a:off x="2065406" y="1805709"/>
              <a:ext cx="9778" cy="29681"/>
            </a:xfrm>
            <a:custGeom>
              <a:avLst/>
              <a:gdLst/>
              <a:ahLst/>
              <a:cxnLst/>
              <a:rect l="l" t="t" r="r" b="b"/>
              <a:pathLst>
                <a:path w="424" h="1287" extrusionOk="0">
                  <a:moveTo>
                    <a:pt x="244" y="0"/>
                  </a:moveTo>
                  <a:cubicBezTo>
                    <a:pt x="199" y="0"/>
                    <a:pt x="156" y="26"/>
                    <a:pt x="150" y="80"/>
                  </a:cubicBezTo>
                  <a:cubicBezTo>
                    <a:pt x="100" y="441"/>
                    <a:pt x="1" y="855"/>
                    <a:pt x="92" y="1213"/>
                  </a:cubicBezTo>
                  <a:cubicBezTo>
                    <a:pt x="105" y="1260"/>
                    <a:pt x="153" y="1286"/>
                    <a:pt x="200" y="1286"/>
                  </a:cubicBezTo>
                  <a:cubicBezTo>
                    <a:pt x="239" y="1286"/>
                    <a:pt x="278" y="1268"/>
                    <a:pt x="294" y="1228"/>
                  </a:cubicBezTo>
                  <a:cubicBezTo>
                    <a:pt x="423" y="878"/>
                    <a:pt x="366" y="464"/>
                    <a:pt x="355" y="99"/>
                  </a:cubicBezTo>
                  <a:cubicBezTo>
                    <a:pt x="353" y="35"/>
                    <a:pt x="297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530;p61"/>
            <p:cNvSpPr/>
            <p:nvPr/>
          </p:nvSpPr>
          <p:spPr>
            <a:xfrm>
              <a:off x="2082219" y="1773099"/>
              <a:ext cx="15406" cy="24285"/>
            </a:xfrm>
            <a:custGeom>
              <a:avLst/>
              <a:gdLst/>
              <a:ahLst/>
              <a:cxnLst/>
              <a:rect l="l" t="t" r="r" b="b"/>
              <a:pathLst>
                <a:path w="668" h="1053" extrusionOk="0">
                  <a:moveTo>
                    <a:pt x="162" y="0"/>
                  </a:moveTo>
                  <a:cubicBezTo>
                    <a:pt x="81" y="0"/>
                    <a:pt x="0" y="72"/>
                    <a:pt x="37" y="167"/>
                  </a:cubicBezTo>
                  <a:cubicBezTo>
                    <a:pt x="90" y="300"/>
                    <a:pt x="112" y="448"/>
                    <a:pt x="123" y="589"/>
                  </a:cubicBezTo>
                  <a:cubicBezTo>
                    <a:pt x="132" y="725"/>
                    <a:pt x="116" y="866"/>
                    <a:pt x="188" y="985"/>
                  </a:cubicBezTo>
                  <a:cubicBezTo>
                    <a:pt x="217" y="1030"/>
                    <a:pt x="266" y="1052"/>
                    <a:pt x="315" y="1052"/>
                  </a:cubicBezTo>
                  <a:cubicBezTo>
                    <a:pt x="359" y="1052"/>
                    <a:pt x="403" y="1035"/>
                    <a:pt x="432" y="1003"/>
                  </a:cubicBezTo>
                  <a:cubicBezTo>
                    <a:pt x="667" y="741"/>
                    <a:pt x="428" y="288"/>
                    <a:pt x="265" y="53"/>
                  </a:cubicBezTo>
                  <a:cubicBezTo>
                    <a:pt x="239" y="16"/>
                    <a:pt x="201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531;p61"/>
            <p:cNvSpPr/>
            <p:nvPr/>
          </p:nvSpPr>
          <p:spPr>
            <a:xfrm>
              <a:off x="2038677" y="1792840"/>
              <a:ext cx="8118" cy="16674"/>
            </a:xfrm>
            <a:custGeom>
              <a:avLst/>
              <a:gdLst/>
              <a:ahLst/>
              <a:cxnLst/>
              <a:rect l="l" t="t" r="r" b="b"/>
              <a:pathLst>
                <a:path w="352" h="723" extrusionOk="0">
                  <a:moveTo>
                    <a:pt x="220" y="0"/>
                  </a:moveTo>
                  <a:cubicBezTo>
                    <a:pt x="173" y="0"/>
                    <a:pt x="127" y="28"/>
                    <a:pt x="114" y="90"/>
                  </a:cubicBezTo>
                  <a:cubicBezTo>
                    <a:pt x="95" y="185"/>
                    <a:pt x="77" y="276"/>
                    <a:pt x="54" y="371"/>
                  </a:cubicBezTo>
                  <a:cubicBezTo>
                    <a:pt x="31" y="462"/>
                    <a:pt x="0" y="546"/>
                    <a:pt x="31" y="641"/>
                  </a:cubicBezTo>
                  <a:cubicBezTo>
                    <a:pt x="48" y="691"/>
                    <a:pt x="99" y="723"/>
                    <a:pt x="149" y="723"/>
                  </a:cubicBezTo>
                  <a:cubicBezTo>
                    <a:pt x="180" y="723"/>
                    <a:pt x="210" y="711"/>
                    <a:pt x="232" y="683"/>
                  </a:cubicBezTo>
                  <a:cubicBezTo>
                    <a:pt x="293" y="603"/>
                    <a:pt x="293" y="520"/>
                    <a:pt x="305" y="425"/>
                  </a:cubicBezTo>
                  <a:cubicBezTo>
                    <a:pt x="312" y="329"/>
                    <a:pt x="328" y="234"/>
                    <a:pt x="339" y="136"/>
                  </a:cubicBezTo>
                  <a:cubicBezTo>
                    <a:pt x="352" y="52"/>
                    <a:pt x="285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532;p61"/>
            <p:cNvSpPr/>
            <p:nvPr/>
          </p:nvSpPr>
          <p:spPr>
            <a:xfrm>
              <a:off x="2052814" y="1865741"/>
              <a:ext cx="10263" cy="21425"/>
            </a:xfrm>
            <a:custGeom>
              <a:avLst/>
              <a:gdLst/>
              <a:ahLst/>
              <a:cxnLst/>
              <a:rect l="l" t="t" r="r" b="b"/>
              <a:pathLst>
                <a:path w="445" h="929" extrusionOk="0">
                  <a:moveTo>
                    <a:pt x="295" y="0"/>
                  </a:moveTo>
                  <a:cubicBezTo>
                    <a:pt x="242" y="0"/>
                    <a:pt x="190" y="32"/>
                    <a:pt x="175" y="104"/>
                  </a:cubicBezTo>
                  <a:cubicBezTo>
                    <a:pt x="121" y="358"/>
                    <a:pt x="22" y="598"/>
                    <a:pt x="3" y="860"/>
                  </a:cubicBezTo>
                  <a:cubicBezTo>
                    <a:pt x="1" y="906"/>
                    <a:pt x="38" y="929"/>
                    <a:pt x="76" y="929"/>
                  </a:cubicBezTo>
                  <a:cubicBezTo>
                    <a:pt x="99" y="929"/>
                    <a:pt x="121" y="921"/>
                    <a:pt x="136" y="906"/>
                  </a:cubicBezTo>
                  <a:cubicBezTo>
                    <a:pt x="338" y="709"/>
                    <a:pt x="399" y="427"/>
                    <a:pt x="433" y="157"/>
                  </a:cubicBezTo>
                  <a:cubicBezTo>
                    <a:pt x="444" y="60"/>
                    <a:pt x="36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533;p61"/>
            <p:cNvSpPr/>
            <p:nvPr/>
          </p:nvSpPr>
          <p:spPr>
            <a:xfrm>
              <a:off x="2029382" y="1849182"/>
              <a:ext cx="12292" cy="27421"/>
            </a:xfrm>
            <a:custGeom>
              <a:avLst/>
              <a:gdLst/>
              <a:ahLst/>
              <a:cxnLst/>
              <a:rect l="l" t="t" r="r" b="b"/>
              <a:pathLst>
                <a:path w="533" h="1189" extrusionOk="0">
                  <a:moveTo>
                    <a:pt x="332" y="1"/>
                  </a:moveTo>
                  <a:cubicBezTo>
                    <a:pt x="275" y="1"/>
                    <a:pt x="213" y="40"/>
                    <a:pt x="202" y="95"/>
                  </a:cubicBezTo>
                  <a:cubicBezTo>
                    <a:pt x="164" y="274"/>
                    <a:pt x="161" y="453"/>
                    <a:pt x="122" y="632"/>
                  </a:cubicBezTo>
                  <a:cubicBezTo>
                    <a:pt x="80" y="806"/>
                    <a:pt x="1" y="951"/>
                    <a:pt x="92" y="1122"/>
                  </a:cubicBezTo>
                  <a:cubicBezTo>
                    <a:pt x="114" y="1165"/>
                    <a:pt x="166" y="1188"/>
                    <a:pt x="213" y="1188"/>
                  </a:cubicBezTo>
                  <a:cubicBezTo>
                    <a:pt x="230" y="1188"/>
                    <a:pt x="245" y="1185"/>
                    <a:pt x="259" y="1179"/>
                  </a:cubicBezTo>
                  <a:cubicBezTo>
                    <a:pt x="475" y="1103"/>
                    <a:pt x="498" y="860"/>
                    <a:pt x="514" y="658"/>
                  </a:cubicBezTo>
                  <a:cubicBezTo>
                    <a:pt x="533" y="457"/>
                    <a:pt x="514" y="236"/>
                    <a:pt x="422" y="53"/>
                  </a:cubicBezTo>
                  <a:cubicBezTo>
                    <a:pt x="403" y="17"/>
                    <a:pt x="369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534;p61"/>
            <p:cNvSpPr/>
            <p:nvPr/>
          </p:nvSpPr>
          <p:spPr>
            <a:xfrm>
              <a:off x="2004775" y="1842494"/>
              <a:ext cx="10240" cy="30812"/>
            </a:xfrm>
            <a:custGeom>
              <a:avLst/>
              <a:gdLst/>
              <a:ahLst/>
              <a:cxnLst/>
              <a:rect l="l" t="t" r="r" b="b"/>
              <a:pathLst>
                <a:path w="444" h="1336" extrusionOk="0">
                  <a:moveTo>
                    <a:pt x="311" y="0"/>
                  </a:moveTo>
                  <a:cubicBezTo>
                    <a:pt x="244" y="0"/>
                    <a:pt x="173" y="48"/>
                    <a:pt x="166" y="134"/>
                  </a:cubicBezTo>
                  <a:cubicBezTo>
                    <a:pt x="151" y="352"/>
                    <a:pt x="64" y="557"/>
                    <a:pt x="41" y="770"/>
                  </a:cubicBezTo>
                  <a:cubicBezTo>
                    <a:pt x="33" y="838"/>
                    <a:pt x="49" y="903"/>
                    <a:pt x="37" y="975"/>
                  </a:cubicBezTo>
                  <a:cubicBezTo>
                    <a:pt x="26" y="1073"/>
                    <a:pt x="7" y="1165"/>
                    <a:pt x="3" y="1264"/>
                  </a:cubicBezTo>
                  <a:cubicBezTo>
                    <a:pt x="1" y="1308"/>
                    <a:pt x="40" y="1335"/>
                    <a:pt x="79" y="1335"/>
                  </a:cubicBezTo>
                  <a:cubicBezTo>
                    <a:pt x="100" y="1335"/>
                    <a:pt x="121" y="1327"/>
                    <a:pt x="136" y="1310"/>
                  </a:cubicBezTo>
                  <a:cubicBezTo>
                    <a:pt x="250" y="1169"/>
                    <a:pt x="379" y="956"/>
                    <a:pt x="410" y="777"/>
                  </a:cubicBezTo>
                  <a:cubicBezTo>
                    <a:pt x="444" y="561"/>
                    <a:pt x="440" y="340"/>
                    <a:pt x="433" y="123"/>
                  </a:cubicBezTo>
                  <a:cubicBezTo>
                    <a:pt x="429" y="39"/>
                    <a:pt x="372" y="0"/>
                    <a:pt x="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535;p61"/>
            <p:cNvSpPr/>
            <p:nvPr/>
          </p:nvSpPr>
          <p:spPr>
            <a:xfrm>
              <a:off x="2002123" y="1905063"/>
              <a:ext cx="12039" cy="30212"/>
            </a:xfrm>
            <a:custGeom>
              <a:avLst/>
              <a:gdLst/>
              <a:ahLst/>
              <a:cxnLst/>
              <a:rect l="l" t="t" r="r" b="b"/>
              <a:pathLst>
                <a:path w="522" h="1310" extrusionOk="0">
                  <a:moveTo>
                    <a:pt x="192" y="1"/>
                  </a:moveTo>
                  <a:cubicBezTo>
                    <a:pt x="119" y="1"/>
                    <a:pt x="49" y="51"/>
                    <a:pt x="53" y="140"/>
                  </a:cubicBezTo>
                  <a:cubicBezTo>
                    <a:pt x="69" y="319"/>
                    <a:pt x="102" y="497"/>
                    <a:pt x="88" y="673"/>
                  </a:cubicBezTo>
                  <a:cubicBezTo>
                    <a:pt x="76" y="851"/>
                    <a:pt x="0" y="1007"/>
                    <a:pt x="46" y="1185"/>
                  </a:cubicBezTo>
                  <a:cubicBezTo>
                    <a:pt x="67" y="1272"/>
                    <a:pt x="137" y="1309"/>
                    <a:pt x="210" y="1309"/>
                  </a:cubicBezTo>
                  <a:cubicBezTo>
                    <a:pt x="266" y="1309"/>
                    <a:pt x="324" y="1288"/>
                    <a:pt x="365" y="1250"/>
                  </a:cubicBezTo>
                  <a:cubicBezTo>
                    <a:pt x="521" y="1110"/>
                    <a:pt x="513" y="840"/>
                    <a:pt x="502" y="650"/>
                  </a:cubicBezTo>
                  <a:cubicBezTo>
                    <a:pt x="483" y="436"/>
                    <a:pt x="434" y="231"/>
                    <a:pt x="308" y="57"/>
                  </a:cubicBezTo>
                  <a:cubicBezTo>
                    <a:pt x="278" y="18"/>
                    <a:pt x="23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536;p61"/>
            <p:cNvSpPr/>
            <p:nvPr/>
          </p:nvSpPr>
          <p:spPr>
            <a:xfrm>
              <a:off x="2020688" y="1893324"/>
              <a:ext cx="12569" cy="25276"/>
            </a:xfrm>
            <a:custGeom>
              <a:avLst/>
              <a:gdLst/>
              <a:ahLst/>
              <a:cxnLst/>
              <a:rect l="l" t="t" r="r" b="b"/>
              <a:pathLst>
                <a:path w="545" h="1096" extrusionOk="0">
                  <a:moveTo>
                    <a:pt x="386" y="1"/>
                  </a:moveTo>
                  <a:cubicBezTo>
                    <a:pt x="328" y="1"/>
                    <a:pt x="268" y="35"/>
                    <a:pt x="252" y="106"/>
                  </a:cubicBezTo>
                  <a:cubicBezTo>
                    <a:pt x="183" y="371"/>
                    <a:pt x="1" y="763"/>
                    <a:pt x="164" y="1022"/>
                  </a:cubicBezTo>
                  <a:cubicBezTo>
                    <a:pt x="197" y="1072"/>
                    <a:pt x="249" y="1096"/>
                    <a:pt x="302" y="1096"/>
                  </a:cubicBezTo>
                  <a:cubicBezTo>
                    <a:pt x="349" y="1096"/>
                    <a:pt x="397" y="1077"/>
                    <a:pt x="431" y="1041"/>
                  </a:cubicBezTo>
                  <a:cubicBezTo>
                    <a:pt x="541" y="927"/>
                    <a:pt x="541" y="755"/>
                    <a:pt x="541" y="603"/>
                  </a:cubicBezTo>
                  <a:cubicBezTo>
                    <a:pt x="545" y="443"/>
                    <a:pt x="526" y="288"/>
                    <a:pt x="518" y="124"/>
                  </a:cubicBezTo>
                  <a:cubicBezTo>
                    <a:pt x="514" y="43"/>
                    <a:pt x="45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537;p61"/>
            <p:cNvSpPr/>
            <p:nvPr/>
          </p:nvSpPr>
          <p:spPr>
            <a:xfrm>
              <a:off x="2009549" y="2285617"/>
              <a:ext cx="23293" cy="25138"/>
            </a:xfrm>
            <a:custGeom>
              <a:avLst/>
              <a:gdLst/>
              <a:ahLst/>
              <a:cxnLst/>
              <a:rect l="l" t="t" r="r" b="b"/>
              <a:pathLst>
                <a:path w="1010" h="1090" extrusionOk="0">
                  <a:moveTo>
                    <a:pt x="129" y="0"/>
                  </a:moveTo>
                  <a:cubicBezTo>
                    <a:pt x="61" y="0"/>
                    <a:pt x="0" y="82"/>
                    <a:pt x="47" y="154"/>
                  </a:cubicBezTo>
                  <a:cubicBezTo>
                    <a:pt x="237" y="466"/>
                    <a:pt x="473" y="889"/>
                    <a:pt x="800" y="1075"/>
                  </a:cubicBezTo>
                  <a:cubicBezTo>
                    <a:pt x="817" y="1085"/>
                    <a:pt x="835" y="1089"/>
                    <a:pt x="853" y="1089"/>
                  </a:cubicBezTo>
                  <a:cubicBezTo>
                    <a:pt x="934" y="1089"/>
                    <a:pt x="1009" y="1003"/>
                    <a:pt x="979" y="923"/>
                  </a:cubicBezTo>
                  <a:cubicBezTo>
                    <a:pt x="849" y="570"/>
                    <a:pt x="468" y="265"/>
                    <a:pt x="191" y="26"/>
                  </a:cubicBezTo>
                  <a:cubicBezTo>
                    <a:pt x="172" y="8"/>
                    <a:pt x="150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538;p61"/>
            <p:cNvSpPr/>
            <p:nvPr/>
          </p:nvSpPr>
          <p:spPr>
            <a:xfrm>
              <a:off x="2009134" y="2316936"/>
              <a:ext cx="14414" cy="23547"/>
            </a:xfrm>
            <a:custGeom>
              <a:avLst/>
              <a:gdLst/>
              <a:ahLst/>
              <a:cxnLst/>
              <a:rect l="l" t="t" r="r" b="b"/>
              <a:pathLst>
                <a:path w="625" h="1021" extrusionOk="0">
                  <a:moveTo>
                    <a:pt x="101" y="1"/>
                  </a:moveTo>
                  <a:cubicBezTo>
                    <a:pt x="50" y="1"/>
                    <a:pt x="0" y="43"/>
                    <a:pt x="0" y="101"/>
                  </a:cubicBezTo>
                  <a:cubicBezTo>
                    <a:pt x="0" y="405"/>
                    <a:pt x="167" y="854"/>
                    <a:pt x="445" y="1006"/>
                  </a:cubicBezTo>
                  <a:cubicBezTo>
                    <a:pt x="464" y="1016"/>
                    <a:pt x="483" y="1020"/>
                    <a:pt x="500" y="1020"/>
                  </a:cubicBezTo>
                  <a:cubicBezTo>
                    <a:pt x="572" y="1020"/>
                    <a:pt x="624" y="939"/>
                    <a:pt x="609" y="865"/>
                  </a:cubicBezTo>
                  <a:cubicBezTo>
                    <a:pt x="578" y="717"/>
                    <a:pt x="479" y="588"/>
                    <a:pt x="407" y="458"/>
                  </a:cubicBezTo>
                  <a:cubicBezTo>
                    <a:pt x="327" y="321"/>
                    <a:pt x="267" y="173"/>
                    <a:pt x="179" y="44"/>
                  </a:cubicBezTo>
                  <a:cubicBezTo>
                    <a:pt x="158" y="14"/>
                    <a:pt x="130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539;p61"/>
            <p:cNvSpPr/>
            <p:nvPr/>
          </p:nvSpPr>
          <p:spPr>
            <a:xfrm>
              <a:off x="2037016" y="2328421"/>
              <a:ext cx="24492" cy="18242"/>
            </a:xfrm>
            <a:custGeom>
              <a:avLst/>
              <a:gdLst/>
              <a:ahLst/>
              <a:cxnLst/>
              <a:rect l="l" t="t" r="r" b="b"/>
              <a:pathLst>
                <a:path w="1062" h="791" extrusionOk="0">
                  <a:moveTo>
                    <a:pt x="132" y="0"/>
                  </a:moveTo>
                  <a:cubicBezTo>
                    <a:pt x="55" y="0"/>
                    <a:pt x="1" y="81"/>
                    <a:pt x="19" y="162"/>
                  </a:cubicBezTo>
                  <a:cubicBezTo>
                    <a:pt x="61" y="360"/>
                    <a:pt x="258" y="530"/>
                    <a:pt x="414" y="644"/>
                  </a:cubicBezTo>
                  <a:cubicBezTo>
                    <a:pt x="495" y="702"/>
                    <a:pt x="659" y="791"/>
                    <a:pt x="793" y="791"/>
                  </a:cubicBezTo>
                  <a:cubicBezTo>
                    <a:pt x="856" y="791"/>
                    <a:pt x="912" y="772"/>
                    <a:pt x="951" y="721"/>
                  </a:cubicBezTo>
                  <a:cubicBezTo>
                    <a:pt x="1061" y="576"/>
                    <a:pt x="825" y="420"/>
                    <a:pt x="715" y="363"/>
                  </a:cubicBezTo>
                  <a:cubicBezTo>
                    <a:pt x="620" y="310"/>
                    <a:pt x="528" y="257"/>
                    <a:pt x="441" y="196"/>
                  </a:cubicBezTo>
                  <a:cubicBezTo>
                    <a:pt x="358" y="135"/>
                    <a:pt x="278" y="59"/>
                    <a:pt x="186" y="14"/>
                  </a:cubicBezTo>
                  <a:cubicBezTo>
                    <a:pt x="167" y="5"/>
                    <a:pt x="149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540;p61"/>
            <p:cNvSpPr/>
            <p:nvPr/>
          </p:nvSpPr>
          <p:spPr>
            <a:xfrm>
              <a:off x="2038538" y="2359186"/>
              <a:ext cx="19972" cy="20710"/>
            </a:xfrm>
            <a:custGeom>
              <a:avLst/>
              <a:gdLst/>
              <a:ahLst/>
              <a:cxnLst/>
              <a:rect l="l" t="t" r="r" b="b"/>
              <a:pathLst>
                <a:path w="866" h="898" extrusionOk="0">
                  <a:moveTo>
                    <a:pt x="117" y="1"/>
                  </a:moveTo>
                  <a:cubicBezTo>
                    <a:pt x="58" y="1"/>
                    <a:pt x="0" y="72"/>
                    <a:pt x="45" y="128"/>
                  </a:cubicBezTo>
                  <a:cubicBezTo>
                    <a:pt x="166" y="277"/>
                    <a:pt x="269" y="451"/>
                    <a:pt x="387" y="603"/>
                  </a:cubicBezTo>
                  <a:cubicBezTo>
                    <a:pt x="485" y="737"/>
                    <a:pt x="580" y="865"/>
                    <a:pt x="748" y="896"/>
                  </a:cubicBezTo>
                  <a:cubicBezTo>
                    <a:pt x="754" y="897"/>
                    <a:pt x="760" y="898"/>
                    <a:pt x="765" y="898"/>
                  </a:cubicBezTo>
                  <a:cubicBezTo>
                    <a:pt x="816" y="898"/>
                    <a:pt x="865" y="856"/>
                    <a:pt x="862" y="801"/>
                  </a:cubicBezTo>
                  <a:cubicBezTo>
                    <a:pt x="847" y="626"/>
                    <a:pt x="733" y="523"/>
                    <a:pt x="611" y="409"/>
                  </a:cubicBezTo>
                  <a:cubicBezTo>
                    <a:pt x="466" y="277"/>
                    <a:pt x="303" y="158"/>
                    <a:pt x="166" y="21"/>
                  </a:cubicBezTo>
                  <a:cubicBezTo>
                    <a:pt x="151" y="7"/>
                    <a:pt x="13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541;p61"/>
            <p:cNvSpPr/>
            <p:nvPr/>
          </p:nvSpPr>
          <p:spPr>
            <a:xfrm>
              <a:off x="2026799" y="2389329"/>
              <a:ext cx="21333" cy="19834"/>
            </a:xfrm>
            <a:custGeom>
              <a:avLst/>
              <a:gdLst/>
              <a:ahLst/>
              <a:cxnLst/>
              <a:rect l="l" t="t" r="r" b="b"/>
              <a:pathLst>
                <a:path w="925" h="860" extrusionOk="0">
                  <a:moveTo>
                    <a:pt x="135" y="1"/>
                  </a:moveTo>
                  <a:cubicBezTo>
                    <a:pt x="61" y="1"/>
                    <a:pt x="0" y="102"/>
                    <a:pt x="48" y="171"/>
                  </a:cubicBezTo>
                  <a:cubicBezTo>
                    <a:pt x="143" y="307"/>
                    <a:pt x="238" y="448"/>
                    <a:pt x="348" y="574"/>
                  </a:cubicBezTo>
                  <a:cubicBezTo>
                    <a:pt x="459" y="692"/>
                    <a:pt x="565" y="836"/>
                    <a:pt x="736" y="859"/>
                  </a:cubicBezTo>
                  <a:cubicBezTo>
                    <a:pt x="743" y="859"/>
                    <a:pt x="749" y="860"/>
                    <a:pt x="756" y="860"/>
                  </a:cubicBezTo>
                  <a:cubicBezTo>
                    <a:pt x="833" y="860"/>
                    <a:pt x="925" y="801"/>
                    <a:pt x="911" y="707"/>
                  </a:cubicBezTo>
                  <a:cubicBezTo>
                    <a:pt x="850" y="379"/>
                    <a:pt x="440" y="179"/>
                    <a:pt x="181" y="14"/>
                  </a:cubicBezTo>
                  <a:cubicBezTo>
                    <a:pt x="166" y="5"/>
                    <a:pt x="150" y="1"/>
                    <a:pt x="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542;p61"/>
            <p:cNvSpPr/>
            <p:nvPr/>
          </p:nvSpPr>
          <p:spPr>
            <a:xfrm>
              <a:off x="2050208" y="2434232"/>
              <a:ext cx="31019" cy="15844"/>
            </a:xfrm>
            <a:custGeom>
              <a:avLst/>
              <a:gdLst/>
              <a:ahLst/>
              <a:cxnLst/>
              <a:rect l="l" t="t" r="r" b="b"/>
              <a:pathLst>
                <a:path w="1345" h="687" extrusionOk="0">
                  <a:moveTo>
                    <a:pt x="138" y="1"/>
                  </a:moveTo>
                  <a:cubicBezTo>
                    <a:pt x="48" y="1"/>
                    <a:pt x="0" y="115"/>
                    <a:pt x="71" y="182"/>
                  </a:cubicBezTo>
                  <a:cubicBezTo>
                    <a:pt x="227" y="338"/>
                    <a:pt x="439" y="448"/>
                    <a:pt x="637" y="539"/>
                  </a:cubicBezTo>
                  <a:cubicBezTo>
                    <a:pt x="784" y="610"/>
                    <a:pt x="935" y="687"/>
                    <a:pt x="1094" y="687"/>
                  </a:cubicBezTo>
                  <a:cubicBezTo>
                    <a:pt x="1141" y="687"/>
                    <a:pt x="1189" y="680"/>
                    <a:pt x="1238" y="664"/>
                  </a:cubicBezTo>
                  <a:cubicBezTo>
                    <a:pt x="1311" y="642"/>
                    <a:pt x="1344" y="547"/>
                    <a:pt x="1299" y="486"/>
                  </a:cubicBezTo>
                  <a:cubicBezTo>
                    <a:pt x="1174" y="308"/>
                    <a:pt x="972" y="269"/>
                    <a:pt x="781" y="201"/>
                  </a:cubicBezTo>
                  <a:cubicBezTo>
                    <a:pt x="581" y="132"/>
                    <a:pt x="371" y="41"/>
                    <a:pt x="158" y="3"/>
                  </a:cubicBezTo>
                  <a:cubicBezTo>
                    <a:pt x="151" y="2"/>
                    <a:pt x="144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543;p61"/>
            <p:cNvSpPr/>
            <p:nvPr/>
          </p:nvSpPr>
          <p:spPr>
            <a:xfrm>
              <a:off x="2058234" y="2409785"/>
              <a:ext cx="32103" cy="12892"/>
            </a:xfrm>
            <a:custGeom>
              <a:avLst/>
              <a:gdLst/>
              <a:ahLst/>
              <a:cxnLst/>
              <a:rect l="l" t="t" r="r" b="b"/>
              <a:pathLst>
                <a:path w="1392" h="559" extrusionOk="0">
                  <a:moveTo>
                    <a:pt x="186" y="0"/>
                  </a:moveTo>
                  <a:cubicBezTo>
                    <a:pt x="64" y="0"/>
                    <a:pt x="1" y="185"/>
                    <a:pt x="129" y="238"/>
                  </a:cubicBezTo>
                  <a:cubicBezTo>
                    <a:pt x="350" y="333"/>
                    <a:pt x="567" y="432"/>
                    <a:pt x="798" y="496"/>
                  </a:cubicBezTo>
                  <a:cubicBezTo>
                    <a:pt x="872" y="517"/>
                    <a:pt x="1002" y="558"/>
                    <a:pt x="1117" y="558"/>
                  </a:cubicBezTo>
                  <a:cubicBezTo>
                    <a:pt x="1215" y="558"/>
                    <a:pt x="1301" y="528"/>
                    <a:pt x="1331" y="428"/>
                  </a:cubicBezTo>
                  <a:cubicBezTo>
                    <a:pt x="1391" y="238"/>
                    <a:pt x="1107" y="159"/>
                    <a:pt x="977" y="131"/>
                  </a:cubicBezTo>
                  <a:cubicBezTo>
                    <a:pt x="723" y="82"/>
                    <a:pt x="468" y="48"/>
                    <a:pt x="210" y="3"/>
                  </a:cubicBezTo>
                  <a:cubicBezTo>
                    <a:pt x="202" y="1"/>
                    <a:pt x="194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544;p61"/>
            <p:cNvSpPr/>
            <p:nvPr/>
          </p:nvSpPr>
          <p:spPr>
            <a:xfrm>
              <a:off x="2080074" y="2380173"/>
              <a:ext cx="24562" cy="14968"/>
            </a:xfrm>
            <a:custGeom>
              <a:avLst/>
              <a:gdLst/>
              <a:ahLst/>
              <a:cxnLst/>
              <a:rect l="l" t="t" r="r" b="b"/>
              <a:pathLst>
                <a:path w="1065" h="649" extrusionOk="0">
                  <a:moveTo>
                    <a:pt x="128" y="0"/>
                  </a:moveTo>
                  <a:cubicBezTo>
                    <a:pt x="121" y="0"/>
                    <a:pt x="114" y="1"/>
                    <a:pt x="107" y="1"/>
                  </a:cubicBezTo>
                  <a:cubicBezTo>
                    <a:pt x="34" y="5"/>
                    <a:pt x="0" y="85"/>
                    <a:pt x="34" y="146"/>
                  </a:cubicBezTo>
                  <a:cubicBezTo>
                    <a:pt x="114" y="275"/>
                    <a:pt x="251" y="359"/>
                    <a:pt x="381" y="434"/>
                  </a:cubicBezTo>
                  <a:cubicBezTo>
                    <a:pt x="513" y="518"/>
                    <a:pt x="650" y="632"/>
                    <a:pt x="809" y="648"/>
                  </a:cubicBezTo>
                  <a:cubicBezTo>
                    <a:pt x="814" y="648"/>
                    <a:pt x="819" y="648"/>
                    <a:pt x="824" y="648"/>
                  </a:cubicBezTo>
                  <a:cubicBezTo>
                    <a:pt x="942" y="648"/>
                    <a:pt x="1065" y="521"/>
                    <a:pt x="974" y="404"/>
                  </a:cubicBezTo>
                  <a:cubicBezTo>
                    <a:pt x="867" y="267"/>
                    <a:pt x="707" y="211"/>
                    <a:pt x="555" y="134"/>
                  </a:cubicBezTo>
                  <a:cubicBezTo>
                    <a:pt x="424" y="72"/>
                    <a:pt x="276" y="0"/>
                    <a:pt x="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545;p61"/>
            <p:cNvSpPr/>
            <p:nvPr/>
          </p:nvSpPr>
          <p:spPr>
            <a:xfrm>
              <a:off x="2218357" y="2399038"/>
              <a:ext cx="23408" cy="10240"/>
            </a:xfrm>
            <a:custGeom>
              <a:avLst/>
              <a:gdLst/>
              <a:ahLst/>
              <a:cxnLst/>
              <a:rect l="l" t="t" r="r" b="b"/>
              <a:pathLst>
                <a:path w="1015" h="444" extrusionOk="0">
                  <a:moveTo>
                    <a:pt x="147" y="1"/>
                  </a:moveTo>
                  <a:cubicBezTo>
                    <a:pt x="51" y="1"/>
                    <a:pt x="0" y="163"/>
                    <a:pt x="106" y="198"/>
                  </a:cubicBezTo>
                  <a:cubicBezTo>
                    <a:pt x="239" y="244"/>
                    <a:pt x="372" y="293"/>
                    <a:pt x="505" y="343"/>
                  </a:cubicBezTo>
                  <a:cubicBezTo>
                    <a:pt x="615" y="382"/>
                    <a:pt x="734" y="443"/>
                    <a:pt x="850" y="443"/>
                  </a:cubicBezTo>
                  <a:cubicBezTo>
                    <a:pt x="860" y="443"/>
                    <a:pt x="869" y="443"/>
                    <a:pt x="878" y="442"/>
                  </a:cubicBezTo>
                  <a:cubicBezTo>
                    <a:pt x="969" y="434"/>
                    <a:pt x="1015" y="320"/>
                    <a:pt x="942" y="260"/>
                  </a:cubicBezTo>
                  <a:cubicBezTo>
                    <a:pt x="848" y="176"/>
                    <a:pt x="703" y="156"/>
                    <a:pt x="581" y="123"/>
                  </a:cubicBezTo>
                  <a:cubicBezTo>
                    <a:pt x="444" y="81"/>
                    <a:pt x="307" y="42"/>
                    <a:pt x="171" y="4"/>
                  </a:cubicBezTo>
                  <a:cubicBezTo>
                    <a:pt x="162" y="2"/>
                    <a:pt x="154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546;p61"/>
            <p:cNvSpPr/>
            <p:nvPr/>
          </p:nvSpPr>
          <p:spPr>
            <a:xfrm>
              <a:off x="2202835" y="2417073"/>
              <a:ext cx="23501" cy="10171"/>
            </a:xfrm>
            <a:custGeom>
              <a:avLst/>
              <a:gdLst/>
              <a:ahLst/>
              <a:cxnLst/>
              <a:rect l="l" t="t" r="r" b="b"/>
              <a:pathLst>
                <a:path w="1019" h="441" extrusionOk="0">
                  <a:moveTo>
                    <a:pt x="147" y="1"/>
                  </a:moveTo>
                  <a:cubicBezTo>
                    <a:pt x="25" y="1"/>
                    <a:pt x="0" y="199"/>
                    <a:pt x="133" y="241"/>
                  </a:cubicBezTo>
                  <a:cubicBezTo>
                    <a:pt x="259" y="280"/>
                    <a:pt x="387" y="322"/>
                    <a:pt x="517" y="363"/>
                  </a:cubicBezTo>
                  <a:cubicBezTo>
                    <a:pt x="617" y="392"/>
                    <a:pt x="725" y="441"/>
                    <a:pt x="832" y="441"/>
                  </a:cubicBezTo>
                  <a:cubicBezTo>
                    <a:pt x="851" y="441"/>
                    <a:pt x="870" y="439"/>
                    <a:pt x="889" y="436"/>
                  </a:cubicBezTo>
                  <a:cubicBezTo>
                    <a:pt x="973" y="420"/>
                    <a:pt x="1019" y="329"/>
                    <a:pt x="950" y="264"/>
                  </a:cubicBezTo>
                  <a:cubicBezTo>
                    <a:pt x="855" y="173"/>
                    <a:pt x="715" y="154"/>
                    <a:pt x="593" y="120"/>
                  </a:cubicBezTo>
                  <a:cubicBezTo>
                    <a:pt x="456" y="82"/>
                    <a:pt x="319" y="43"/>
                    <a:pt x="182" y="6"/>
                  </a:cubicBezTo>
                  <a:cubicBezTo>
                    <a:pt x="170" y="2"/>
                    <a:pt x="158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547;p61"/>
            <p:cNvSpPr/>
            <p:nvPr/>
          </p:nvSpPr>
          <p:spPr>
            <a:xfrm>
              <a:off x="2156826" y="2394057"/>
              <a:ext cx="22763" cy="13561"/>
            </a:xfrm>
            <a:custGeom>
              <a:avLst/>
              <a:gdLst/>
              <a:ahLst/>
              <a:cxnLst/>
              <a:rect l="l" t="t" r="r" b="b"/>
              <a:pathLst>
                <a:path w="987" h="588" extrusionOk="0">
                  <a:moveTo>
                    <a:pt x="195" y="0"/>
                  </a:moveTo>
                  <a:cubicBezTo>
                    <a:pt x="95" y="0"/>
                    <a:pt x="1" y="128"/>
                    <a:pt x="105" y="202"/>
                  </a:cubicBezTo>
                  <a:cubicBezTo>
                    <a:pt x="223" y="281"/>
                    <a:pt x="337" y="365"/>
                    <a:pt x="452" y="445"/>
                  </a:cubicBezTo>
                  <a:cubicBezTo>
                    <a:pt x="549" y="514"/>
                    <a:pt x="639" y="588"/>
                    <a:pt x="742" y="588"/>
                  </a:cubicBezTo>
                  <a:cubicBezTo>
                    <a:pt x="759" y="588"/>
                    <a:pt x="776" y="586"/>
                    <a:pt x="794" y="581"/>
                  </a:cubicBezTo>
                  <a:lnTo>
                    <a:pt x="820" y="581"/>
                  </a:lnTo>
                  <a:cubicBezTo>
                    <a:pt x="821" y="581"/>
                    <a:pt x="823" y="582"/>
                    <a:pt x="824" y="582"/>
                  </a:cubicBezTo>
                  <a:cubicBezTo>
                    <a:pt x="924" y="582"/>
                    <a:pt x="986" y="447"/>
                    <a:pt x="926" y="369"/>
                  </a:cubicBezTo>
                  <a:cubicBezTo>
                    <a:pt x="922" y="365"/>
                    <a:pt x="922" y="362"/>
                    <a:pt x="919" y="362"/>
                  </a:cubicBezTo>
                  <a:cubicBezTo>
                    <a:pt x="880" y="236"/>
                    <a:pt x="748" y="197"/>
                    <a:pt x="626" y="152"/>
                  </a:cubicBezTo>
                  <a:cubicBezTo>
                    <a:pt x="497" y="102"/>
                    <a:pt x="368" y="57"/>
                    <a:pt x="234" y="7"/>
                  </a:cubicBezTo>
                  <a:cubicBezTo>
                    <a:pt x="221" y="3"/>
                    <a:pt x="208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548;p61"/>
            <p:cNvSpPr/>
            <p:nvPr/>
          </p:nvSpPr>
          <p:spPr>
            <a:xfrm>
              <a:off x="2133233" y="2410270"/>
              <a:ext cx="23639" cy="13538"/>
            </a:xfrm>
            <a:custGeom>
              <a:avLst/>
              <a:gdLst/>
              <a:ahLst/>
              <a:cxnLst/>
              <a:rect l="l" t="t" r="r" b="b"/>
              <a:pathLst>
                <a:path w="1025" h="587" extrusionOk="0">
                  <a:moveTo>
                    <a:pt x="178" y="0"/>
                  </a:moveTo>
                  <a:cubicBezTo>
                    <a:pt x="75" y="0"/>
                    <a:pt x="1" y="159"/>
                    <a:pt x="98" y="229"/>
                  </a:cubicBezTo>
                  <a:cubicBezTo>
                    <a:pt x="204" y="305"/>
                    <a:pt x="315" y="369"/>
                    <a:pt x="429" y="434"/>
                  </a:cubicBezTo>
                  <a:cubicBezTo>
                    <a:pt x="543" y="498"/>
                    <a:pt x="657" y="575"/>
                    <a:pt x="794" y="586"/>
                  </a:cubicBezTo>
                  <a:cubicBezTo>
                    <a:pt x="801" y="586"/>
                    <a:pt x="807" y="587"/>
                    <a:pt x="814" y="587"/>
                  </a:cubicBezTo>
                  <a:cubicBezTo>
                    <a:pt x="949" y="587"/>
                    <a:pt x="1024" y="436"/>
                    <a:pt x="922" y="327"/>
                  </a:cubicBezTo>
                  <a:cubicBezTo>
                    <a:pt x="828" y="229"/>
                    <a:pt x="699" y="187"/>
                    <a:pt x="577" y="138"/>
                  </a:cubicBezTo>
                  <a:cubicBezTo>
                    <a:pt x="455" y="87"/>
                    <a:pt x="334" y="38"/>
                    <a:pt x="208" y="4"/>
                  </a:cubicBezTo>
                  <a:cubicBezTo>
                    <a:pt x="198" y="1"/>
                    <a:pt x="188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549;p61"/>
            <p:cNvSpPr/>
            <p:nvPr/>
          </p:nvSpPr>
          <p:spPr>
            <a:xfrm>
              <a:off x="2103321" y="2440297"/>
              <a:ext cx="25484" cy="18658"/>
            </a:xfrm>
            <a:custGeom>
              <a:avLst/>
              <a:gdLst/>
              <a:ahLst/>
              <a:cxnLst/>
              <a:rect l="l" t="t" r="r" b="b"/>
              <a:pathLst>
                <a:path w="1105" h="809" extrusionOk="0">
                  <a:moveTo>
                    <a:pt x="168" y="1"/>
                  </a:moveTo>
                  <a:cubicBezTo>
                    <a:pt x="73" y="1"/>
                    <a:pt x="1" y="142"/>
                    <a:pt x="91" y="215"/>
                  </a:cubicBezTo>
                  <a:cubicBezTo>
                    <a:pt x="220" y="326"/>
                    <a:pt x="349" y="436"/>
                    <a:pt x="482" y="546"/>
                  </a:cubicBezTo>
                  <a:cubicBezTo>
                    <a:pt x="608" y="645"/>
                    <a:pt x="726" y="766"/>
                    <a:pt x="885" y="805"/>
                  </a:cubicBezTo>
                  <a:cubicBezTo>
                    <a:pt x="897" y="807"/>
                    <a:pt x="907" y="808"/>
                    <a:pt x="918" y="808"/>
                  </a:cubicBezTo>
                  <a:cubicBezTo>
                    <a:pt x="1030" y="808"/>
                    <a:pt x="1104" y="670"/>
                    <a:pt x="1041" y="573"/>
                  </a:cubicBezTo>
                  <a:cubicBezTo>
                    <a:pt x="958" y="436"/>
                    <a:pt x="794" y="364"/>
                    <a:pt x="661" y="280"/>
                  </a:cubicBezTo>
                  <a:cubicBezTo>
                    <a:pt x="517" y="189"/>
                    <a:pt x="372" y="105"/>
                    <a:pt x="224" y="17"/>
                  </a:cubicBezTo>
                  <a:cubicBezTo>
                    <a:pt x="205" y="6"/>
                    <a:pt x="186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550;p61"/>
            <p:cNvSpPr/>
            <p:nvPr/>
          </p:nvSpPr>
          <p:spPr>
            <a:xfrm>
              <a:off x="2156710" y="2448046"/>
              <a:ext cx="22278" cy="13330"/>
            </a:xfrm>
            <a:custGeom>
              <a:avLst/>
              <a:gdLst/>
              <a:ahLst/>
              <a:cxnLst/>
              <a:rect l="l" t="t" r="r" b="b"/>
              <a:pathLst>
                <a:path w="966" h="578" extrusionOk="0">
                  <a:moveTo>
                    <a:pt x="122" y="1"/>
                  </a:moveTo>
                  <a:cubicBezTo>
                    <a:pt x="46" y="1"/>
                    <a:pt x="0" y="96"/>
                    <a:pt x="46" y="153"/>
                  </a:cubicBezTo>
                  <a:cubicBezTo>
                    <a:pt x="141" y="283"/>
                    <a:pt x="285" y="362"/>
                    <a:pt x="422" y="442"/>
                  </a:cubicBezTo>
                  <a:cubicBezTo>
                    <a:pt x="535" y="511"/>
                    <a:pt x="652" y="577"/>
                    <a:pt x="782" y="577"/>
                  </a:cubicBezTo>
                  <a:cubicBezTo>
                    <a:pt x="810" y="577"/>
                    <a:pt x="838" y="574"/>
                    <a:pt x="867" y="567"/>
                  </a:cubicBezTo>
                  <a:cubicBezTo>
                    <a:pt x="924" y="556"/>
                    <a:pt x="966" y="476"/>
                    <a:pt x="943" y="419"/>
                  </a:cubicBezTo>
                  <a:cubicBezTo>
                    <a:pt x="874" y="263"/>
                    <a:pt x="722" y="199"/>
                    <a:pt x="574" y="134"/>
                  </a:cubicBezTo>
                  <a:cubicBezTo>
                    <a:pt x="429" y="74"/>
                    <a:pt x="281" y="5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551;p61"/>
            <p:cNvSpPr/>
            <p:nvPr/>
          </p:nvSpPr>
          <p:spPr>
            <a:xfrm>
              <a:off x="2163975" y="2484162"/>
              <a:ext cx="31573" cy="11716"/>
            </a:xfrm>
            <a:custGeom>
              <a:avLst/>
              <a:gdLst/>
              <a:ahLst/>
              <a:cxnLst/>
              <a:rect l="l" t="t" r="r" b="b"/>
              <a:pathLst>
                <a:path w="1369" h="508" extrusionOk="0">
                  <a:moveTo>
                    <a:pt x="198" y="0"/>
                  </a:moveTo>
                  <a:cubicBezTo>
                    <a:pt x="68" y="0"/>
                    <a:pt x="1" y="215"/>
                    <a:pt x="137" y="268"/>
                  </a:cubicBezTo>
                  <a:cubicBezTo>
                    <a:pt x="404" y="375"/>
                    <a:pt x="731" y="507"/>
                    <a:pt x="1038" y="507"/>
                  </a:cubicBezTo>
                  <a:cubicBezTo>
                    <a:pt x="1124" y="507"/>
                    <a:pt x="1208" y="497"/>
                    <a:pt x="1289" y="473"/>
                  </a:cubicBezTo>
                  <a:cubicBezTo>
                    <a:pt x="1369" y="450"/>
                    <a:pt x="1365" y="343"/>
                    <a:pt x="1300" y="302"/>
                  </a:cubicBezTo>
                  <a:cubicBezTo>
                    <a:pt x="1145" y="210"/>
                    <a:pt x="958" y="180"/>
                    <a:pt x="788" y="145"/>
                  </a:cubicBezTo>
                  <a:cubicBezTo>
                    <a:pt x="601" y="108"/>
                    <a:pt x="415" y="59"/>
                    <a:pt x="233" y="5"/>
                  </a:cubicBezTo>
                  <a:cubicBezTo>
                    <a:pt x="221" y="2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552;p61"/>
            <p:cNvSpPr/>
            <p:nvPr/>
          </p:nvSpPr>
          <p:spPr>
            <a:xfrm>
              <a:off x="2215405" y="2455449"/>
              <a:ext cx="32403" cy="12454"/>
            </a:xfrm>
            <a:custGeom>
              <a:avLst/>
              <a:gdLst/>
              <a:ahLst/>
              <a:cxnLst/>
              <a:rect l="l" t="t" r="r" b="b"/>
              <a:pathLst>
                <a:path w="1405" h="540" extrusionOk="0">
                  <a:moveTo>
                    <a:pt x="148" y="0"/>
                  </a:moveTo>
                  <a:cubicBezTo>
                    <a:pt x="21" y="0"/>
                    <a:pt x="0" y="189"/>
                    <a:pt x="128" y="235"/>
                  </a:cubicBezTo>
                  <a:cubicBezTo>
                    <a:pt x="504" y="364"/>
                    <a:pt x="872" y="520"/>
                    <a:pt x="1276" y="539"/>
                  </a:cubicBezTo>
                  <a:cubicBezTo>
                    <a:pt x="1277" y="539"/>
                    <a:pt x="1278" y="539"/>
                    <a:pt x="1280" y="539"/>
                  </a:cubicBezTo>
                  <a:cubicBezTo>
                    <a:pt x="1390" y="539"/>
                    <a:pt x="1404" y="383"/>
                    <a:pt x="1318" y="337"/>
                  </a:cubicBezTo>
                  <a:cubicBezTo>
                    <a:pt x="964" y="148"/>
                    <a:pt x="565" y="90"/>
                    <a:pt x="177" y="4"/>
                  </a:cubicBezTo>
                  <a:cubicBezTo>
                    <a:pt x="167" y="1"/>
                    <a:pt x="157" y="0"/>
                    <a:pt x="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553;p61"/>
            <p:cNvSpPr/>
            <p:nvPr/>
          </p:nvSpPr>
          <p:spPr>
            <a:xfrm>
              <a:off x="2222877" y="2481717"/>
              <a:ext cx="37523" cy="15959"/>
            </a:xfrm>
            <a:custGeom>
              <a:avLst/>
              <a:gdLst/>
              <a:ahLst/>
              <a:cxnLst/>
              <a:rect l="l" t="t" r="r" b="b"/>
              <a:pathLst>
                <a:path w="1627" h="692" extrusionOk="0">
                  <a:moveTo>
                    <a:pt x="264" y="0"/>
                  </a:moveTo>
                  <a:cubicBezTo>
                    <a:pt x="223" y="0"/>
                    <a:pt x="183" y="2"/>
                    <a:pt x="142" y="5"/>
                  </a:cubicBezTo>
                  <a:cubicBezTo>
                    <a:pt x="1" y="16"/>
                    <a:pt x="1" y="199"/>
                    <a:pt x="123" y="237"/>
                  </a:cubicBezTo>
                  <a:cubicBezTo>
                    <a:pt x="336" y="305"/>
                    <a:pt x="557" y="347"/>
                    <a:pt x="769" y="423"/>
                  </a:cubicBezTo>
                  <a:cubicBezTo>
                    <a:pt x="971" y="499"/>
                    <a:pt x="1169" y="583"/>
                    <a:pt x="1362" y="674"/>
                  </a:cubicBezTo>
                  <a:cubicBezTo>
                    <a:pt x="1387" y="686"/>
                    <a:pt x="1411" y="691"/>
                    <a:pt x="1433" y="691"/>
                  </a:cubicBezTo>
                  <a:cubicBezTo>
                    <a:pt x="1564" y="691"/>
                    <a:pt x="1626" y="500"/>
                    <a:pt x="1496" y="411"/>
                  </a:cubicBezTo>
                  <a:cubicBezTo>
                    <a:pt x="1145" y="179"/>
                    <a:pt x="693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554;p61"/>
            <p:cNvSpPr/>
            <p:nvPr/>
          </p:nvSpPr>
          <p:spPr>
            <a:xfrm>
              <a:off x="2107541" y="2377775"/>
              <a:ext cx="27606" cy="13515"/>
            </a:xfrm>
            <a:custGeom>
              <a:avLst/>
              <a:gdLst/>
              <a:ahLst/>
              <a:cxnLst/>
              <a:rect l="l" t="t" r="r" b="b"/>
              <a:pathLst>
                <a:path w="1197" h="586" extrusionOk="0">
                  <a:moveTo>
                    <a:pt x="197" y="1"/>
                  </a:moveTo>
                  <a:cubicBezTo>
                    <a:pt x="91" y="1"/>
                    <a:pt x="1" y="152"/>
                    <a:pt x="109" y="227"/>
                  </a:cubicBezTo>
                  <a:cubicBezTo>
                    <a:pt x="254" y="329"/>
                    <a:pt x="413" y="447"/>
                    <a:pt x="585" y="501"/>
                  </a:cubicBezTo>
                  <a:cubicBezTo>
                    <a:pt x="710" y="541"/>
                    <a:pt x="868" y="585"/>
                    <a:pt x="1008" y="585"/>
                  </a:cubicBezTo>
                  <a:cubicBezTo>
                    <a:pt x="1042" y="585"/>
                    <a:pt x="1075" y="582"/>
                    <a:pt x="1106" y="577"/>
                  </a:cubicBezTo>
                  <a:cubicBezTo>
                    <a:pt x="1178" y="561"/>
                    <a:pt x="1197" y="447"/>
                    <a:pt x="1140" y="410"/>
                  </a:cubicBezTo>
                  <a:cubicBezTo>
                    <a:pt x="1018" y="318"/>
                    <a:pt x="850" y="280"/>
                    <a:pt x="710" y="212"/>
                  </a:cubicBezTo>
                  <a:cubicBezTo>
                    <a:pt x="562" y="140"/>
                    <a:pt x="399" y="90"/>
                    <a:pt x="250" y="14"/>
                  </a:cubicBezTo>
                  <a:cubicBezTo>
                    <a:pt x="232" y="5"/>
                    <a:pt x="215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555;p61"/>
            <p:cNvSpPr/>
            <p:nvPr/>
          </p:nvSpPr>
          <p:spPr>
            <a:xfrm>
              <a:off x="2225368" y="2375745"/>
              <a:ext cx="29312" cy="15729"/>
            </a:xfrm>
            <a:custGeom>
              <a:avLst/>
              <a:gdLst/>
              <a:ahLst/>
              <a:cxnLst/>
              <a:rect l="l" t="t" r="r" b="b"/>
              <a:pathLst>
                <a:path w="1271" h="682" extrusionOk="0">
                  <a:moveTo>
                    <a:pt x="121" y="0"/>
                  </a:moveTo>
                  <a:cubicBezTo>
                    <a:pt x="22" y="0"/>
                    <a:pt x="0" y="154"/>
                    <a:pt x="107" y="186"/>
                  </a:cubicBezTo>
                  <a:cubicBezTo>
                    <a:pt x="289" y="243"/>
                    <a:pt x="468" y="345"/>
                    <a:pt x="635" y="440"/>
                  </a:cubicBezTo>
                  <a:cubicBezTo>
                    <a:pt x="779" y="520"/>
                    <a:pt x="942" y="661"/>
                    <a:pt x="1110" y="680"/>
                  </a:cubicBezTo>
                  <a:cubicBezTo>
                    <a:pt x="1117" y="681"/>
                    <a:pt x="1124" y="682"/>
                    <a:pt x="1131" y="682"/>
                  </a:cubicBezTo>
                  <a:cubicBezTo>
                    <a:pt x="1223" y="682"/>
                    <a:pt x="1270" y="590"/>
                    <a:pt x="1228" y="505"/>
                  </a:cubicBezTo>
                  <a:cubicBezTo>
                    <a:pt x="1144" y="338"/>
                    <a:pt x="905" y="231"/>
                    <a:pt x="742" y="163"/>
                  </a:cubicBezTo>
                  <a:cubicBezTo>
                    <a:pt x="547" y="83"/>
                    <a:pt x="349" y="49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556;p61"/>
            <p:cNvSpPr/>
            <p:nvPr/>
          </p:nvSpPr>
          <p:spPr>
            <a:xfrm>
              <a:off x="2250137" y="2345902"/>
              <a:ext cx="24169" cy="17366"/>
            </a:xfrm>
            <a:custGeom>
              <a:avLst/>
              <a:gdLst/>
              <a:ahLst/>
              <a:cxnLst/>
              <a:rect l="l" t="t" r="r" b="b"/>
              <a:pathLst>
                <a:path w="1048" h="753" extrusionOk="0">
                  <a:moveTo>
                    <a:pt x="222" y="1"/>
                  </a:moveTo>
                  <a:cubicBezTo>
                    <a:pt x="111" y="1"/>
                    <a:pt x="0" y="134"/>
                    <a:pt x="85" y="237"/>
                  </a:cubicBezTo>
                  <a:cubicBezTo>
                    <a:pt x="196" y="365"/>
                    <a:pt x="310" y="491"/>
                    <a:pt x="450" y="590"/>
                  </a:cubicBezTo>
                  <a:cubicBezTo>
                    <a:pt x="551" y="663"/>
                    <a:pt x="729" y="752"/>
                    <a:pt x="866" y="752"/>
                  </a:cubicBezTo>
                  <a:cubicBezTo>
                    <a:pt x="879" y="752"/>
                    <a:pt x="891" y="751"/>
                    <a:pt x="903" y="750"/>
                  </a:cubicBezTo>
                  <a:cubicBezTo>
                    <a:pt x="986" y="739"/>
                    <a:pt x="1047" y="647"/>
                    <a:pt x="994" y="571"/>
                  </a:cubicBezTo>
                  <a:cubicBezTo>
                    <a:pt x="918" y="465"/>
                    <a:pt x="770" y="385"/>
                    <a:pt x="663" y="313"/>
                  </a:cubicBezTo>
                  <a:cubicBezTo>
                    <a:pt x="538" y="229"/>
                    <a:pt x="420" y="146"/>
                    <a:pt x="314" y="39"/>
                  </a:cubicBezTo>
                  <a:cubicBezTo>
                    <a:pt x="286" y="12"/>
                    <a:pt x="254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557;p61"/>
            <p:cNvSpPr/>
            <p:nvPr/>
          </p:nvSpPr>
          <p:spPr>
            <a:xfrm>
              <a:off x="2260399" y="2305151"/>
              <a:ext cx="24769" cy="23985"/>
            </a:xfrm>
            <a:custGeom>
              <a:avLst/>
              <a:gdLst/>
              <a:ahLst/>
              <a:cxnLst/>
              <a:rect l="l" t="t" r="r" b="b"/>
              <a:pathLst>
                <a:path w="1074" h="1040" extrusionOk="0">
                  <a:moveTo>
                    <a:pt x="208" y="0"/>
                  </a:moveTo>
                  <a:cubicBezTo>
                    <a:pt x="100" y="0"/>
                    <a:pt x="0" y="108"/>
                    <a:pt x="85" y="220"/>
                  </a:cubicBezTo>
                  <a:cubicBezTo>
                    <a:pt x="222" y="399"/>
                    <a:pt x="340" y="585"/>
                    <a:pt x="492" y="753"/>
                  </a:cubicBezTo>
                  <a:cubicBezTo>
                    <a:pt x="614" y="889"/>
                    <a:pt x="743" y="1039"/>
                    <a:pt x="936" y="1039"/>
                  </a:cubicBezTo>
                  <a:cubicBezTo>
                    <a:pt x="948" y="1039"/>
                    <a:pt x="959" y="1039"/>
                    <a:pt x="971" y="1037"/>
                  </a:cubicBezTo>
                  <a:cubicBezTo>
                    <a:pt x="1032" y="1034"/>
                    <a:pt x="1074" y="988"/>
                    <a:pt x="1074" y="927"/>
                  </a:cubicBezTo>
                  <a:cubicBezTo>
                    <a:pt x="1066" y="741"/>
                    <a:pt x="933" y="623"/>
                    <a:pt x="804" y="506"/>
                  </a:cubicBezTo>
                  <a:cubicBezTo>
                    <a:pt x="644" y="361"/>
                    <a:pt x="469" y="220"/>
                    <a:pt x="328" y="57"/>
                  </a:cubicBezTo>
                  <a:cubicBezTo>
                    <a:pt x="294" y="17"/>
                    <a:pt x="251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558;p61"/>
            <p:cNvSpPr/>
            <p:nvPr/>
          </p:nvSpPr>
          <p:spPr>
            <a:xfrm>
              <a:off x="2297692" y="2377544"/>
              <a:ext cx="22348" cy="23593"/>
            </a:xfrm>
            <a:custGeom>
              <a:avLst/>
              <a:gdLst/>
              <a:ahLst/>
              <a:cxnLst/>
              <a:rect l="l" t="t" r="r" b="b"/>
              <a:pathLst>
                <a:path w="969" h="1023" extrusionOk="0">
                  <a:moveTo>
                    <a:pt x="171" y="1"/>
                  </a:moveTo>
                  <a:cubicBezTo>
                    <a:pt x="85" y="1"/>
                    <a:pt x="1" y="106"/>
                    <a:pt x="65" y="188"/>
                  </a:cubicBezTo>
                  <a:cubicBezTo>
                    <a:pt x="289" y="488"/>
                    <a:pt x="514" y="804"/>
                    <a:pt x="829" y="1013"/>
                  </a:cubicBezTo>
                  <a:cubicBezTo>
                    <a:pt x="840" y="1020"/>
                    <a:pt x="851" y="1023"/>
                    <a:pt x="863" y="1023"/>
                  </a:cubicBezTo>
                  <a:cubicBezTo>
                    <a:pt x="914" y="1023"/>
                    <a:pt x="969" y="963"/>
                    <a:pt x="947" y="913"/>
                  </a:cubicBezTo>
                  <a:cubicBezTo>
                    <a:pt x="784" y="567"/>
                    <a:pt x="506" y="297"/>
                    <a:pt x="244" y="32"/>
                  </a:cubicBezTo>
                  <a:cubicBezTo>
                    <a:pt x="222" y="10"/>
                    <a:pt x="196" y="1"/>
                    <a:pt x="1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559;p61"/>
            <p:cNvSpPr/>
            <p:nvPr/>
          </p:nvSpPr>
          <p:spPr>
            <a:xfrm>
              <a:off x="2275782" y="2397539"/>
              <a:ext cx="23478" cy="20503"/>
            </a:xfrm>
            <a:custGeom>
              <a:avLst/>
              <a:gdLst/>
              <a:ahLst/>
              <a:cxnLst/>
              <a:rect l="l" t="t" r="r" b="b"/>
              <a:pathLst>
                <a:path w="1018" h="889" extrusionOk="0">
                  <a:moveTo>
                    <a:pt x="191" y="1"/>
                  </a:moveTo>
                  <a:cubicBezTo>
                    <a:pt x="86" y="1"/>
                    <a:pt x="0" y="164"/>
                    <a:pt x="102" y="244"/>
                  </a:cubicBezTo>
                  <a:cubicBezTo>
                    <a:pt x="228" y="339"/>
                    <a:pt x="349" y="446"/>
                    <a:pt x="464" y="560"/>
                  </a:cubicBezTo>
                  <a:cubicBezTo>
                    <a:pt x="570" y="667"/>
                    <a:pt x="658" y="788"/>
                    <a:pt x="791" y="872"/>
                  </a:cubicBezTo>
                  <a:cubicBezTo>
                    <a:pt x="810" y="883"/>
                    <a:pt x="830" y="888"/>
                    <a:pt x="849" y="888"/>
                  </a:cubicBezTo>
                  <a:cubicBezTo>
                    <a:pt x="935" y="888"/>
                    <a:pt x="1018" y="795"/>
                    <a:pt x="981" y="708"/>
                  </a:cubicBezTo>
                  <a:cubicBezTo>
                    <a:pt x="860" y="411"/>
                    <a:pt x="509" y="195"/>
                    <a:pt x="251" y="20"/>
                  </a:cubicBezTo>
                  <a:cubicBezTo>
                    <a:pt x="231" y="7"/>
                    <a:pt x="21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560;p61"/>
            <p:cNvSpPr/>
            <p:nvPr/>
          </p:nvSpPr>
          <p:spPr>
            <a:xfrm>
              <a:off x="2260469" y="2420509"/>
              <a:ext cx="20849" cy="15406"/>
            </a:xfrm>
            <a:custGeom>
              <a:avLst/>
              <a:gdLst/>
              <a:ahLst/>
              <a:cxnLst/>
              <a:rect l="l" t="t" r="r" b="b"/>
              <a:pathLst>
                <a:path w="904" h="668" extrusionOk="0">
                  <a:moveTo>
                    <a:pt x="156" y="1"/>
                  </a:moveTo>
                  <a:cubicBezTo>
                    <a:pt x="78" y="1"/>
                    <a:pt x="1" y="77"/>
                    <a:pt x="64" y="157"/>
                  </a:cubicBezTo>
                  <a:cubicBezTo>
                    <a:pt x="166" y="278"/>
                    <a:pt x="276" y="401"/>
                    <a:pt x="401" y="496"/>
                  </a:cubicBezTo>
                  <a:cubicBezTo>
                    <a:pt x="502" y="574"/>
                    <a:pt x="647" y="667"/>
                    <a:pt x="778" y="667"/>
                  </a:cubicBezTo>
                  <a:cubicBezTo>
                    <a:pt x="786" y="667"/>
                    <a:pt x="793" y="667"/>
                    <a:pt x="801" y="666"/>
                  </a:cubicBezTo>
                  <a:cubicBezTo>
                    <a:pt x="850" y="663"/>
                    <a:pt x="903" y="606"/>
                    <a:pt x="877" y="556"/>
                  </a:cubicBezTo>
                  <a:cubicBezTo>
                    <a:pt x="824" y="438"/>
                    <a:pt x="702" y="351"/>
                    <a:pt x="599" y="278"/>
                  </a:cubicBezTo>
                  <a:cubicBezTo>
                    <a:pt x="474" y="191"/>
                    <a:pt x="345" y="108"/>
                    <a:pt x="219" y="20"/>
                  </a:cubicBezTo>
                  <a:cubicBezTo>
                    <a:pt x="200" y="7"/>
                    <a:pt x="178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561;p61"/>
            <p:cNvSpPr/>
            <p:nvPr/>
          </p:nvSpPr>
          <p:spPr>
            <a:xfrm>
              <a:off x="2268956" y="2457755"/>
              <a:ext cx="19788" cy="23016"/>
            </a:xfrm>
            <a:custGeom>
              <a:avLst/>
              <a:gdLst/>
              <a:ahLst/>
              <a:cxnLst/>
              <a:rect l="l" t="t" r="r" b="b"/>
              <a:pathLst>
                <a:path w="858" h="998" extrusionOk="0">
                  <a:moveTo>
                    <a:pt x="162" y="1"/>
                  </a:moveTo>
                  <a:cubicBezTo>
                    <a:pt x="78" y="1"/>
                    <a:pt x="1" y="86"/>
                    <a:pt x="61" y="181"/>
                  </a:cubicBezTo>
                  <a:cubicBezTo>
                    <a:pt x="159" y="329"/>
                    <a:pt x="254" y="477"/>
                    <a:pt x="357" y="625"/>
                  </a:cubicBezTo>
                  <a:cubicBezTo>
                    <a:pt x="448" y="755"/>
                    <a:pt x="524" y="895"/>
                    <a:pt x="661" y="979"/>
                  </a:cubicBezTo>
                  <a:cubicBezTo>
                    <a:pt x="680" y="992"/>
                    <a:pt x="700" y="997"/>
                    <a:pt x="718" y="997"/>
                  </a:cubicBezTo>
                  <a:cubicBezTo>
                    <a:pt x="795" y="997"/>
                    <a:pt x="857" y="903"/>
                    <a:pt x="836" y="827"/>
                  </a:cubicBezTo>
                  <a:cubicBezTo>
                    <a:pt x="798" y="679"/>
                    <a:pt x="672" y="557"/>
                    <a:pt x="577" y="439"/>
                  </a:cubicBezTo>
                  <a:cubicBezTo>
                    <a:pt x="475" y="306"/>
                    <a:pt x="368" y="177"/>
                    <a:pt x="258" y="48"/>
                  </a:cubicBezTo>
                  <a:cubicBezTo>
                    <a:pt x="230" y="15"/>
                    <a:pt x="195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62;p61"/>
            <p:cNvSpPr/>
            <p:nvPr/>
          </p:nvSpPr>
          <p:spPr>
            <a:xfrm>
              <a:off x="2301197" y="2450744"/>
              <a:ext cx="19672" cy="21033"/>
            </a:xfrm>
            <a:custGeom>
              <a:avLst/>
              <a:gdLst/>
              <a:ahLst/>
              <a:cxnLst/>
              <a:rect l="l" t="t" r="r" b="b"/>
              <a:pathLst>
                <a:path w="853" h="912" extrusionOk="0">
                  <a:moveTo>
                    <a:pt x="187" y="0"/>
                  </a:moveTo>
                  <a:cubicBezTo>
                    <a:pt x="84" y="0"/>
                    <a:pt x="0" y="137"/>
                    <a:pt x="100" y="230"/>
                  </a:cubicBezTo>
                  <a:cubicBezTo>
                    <a:pt x="323" y="439"/>
                    <a:pt x="415" y="747"/>
                    <a:pt x="696" y="899"/>
                  </a:cubicBezTo>
                  <a:cubicBezTo>
                    <a:pt x="711" y="907"/>
                    <a:pt x="726" y="911"/>
                    <a:pt x="740" y="911"/>
                  </a:cubicBezTo>
                  <a:cubicBezTo>
                    <a:pt x="790" y="911"/>
                    <a:pt x="830" y="862"/>
                    <a:pt x="833" y="812"/>
                  </a:cubicBezTo>
                  <a:cubicBezTo>
                    <a:pt x="853" y="439"/>
                    <a:pt x="525" y="238"/>
                    <a:pt x="270" y="32"/>
                  </a:cubicBezTo>
                  <a:cubicBezTo>
                    <a:pt x="243" y="10"/>
                    <a:pt x="215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563;p61"/>
            <p:cNvSpPr/>
            <p:nvPr/>
          </p:nvSpPr>
          <p:spPr>
            <a:xfrm>
              <a:off x="2328434" y="2427889"/>
              <a:ext cx="15752" cy="26130"/>
            </a:xfrm>
            <a:custGeom>
              <a:avLst/>
              <a:gdLst/>
              <a:ahLst/>
              <a:cxnLst/>
              <a:rect l="l" t="t" r="r" b="b"/>
              <a:pathLst>
                <a:path w="683" h="1133" extrusionOk="0">
                  <a:moveTo>
                    <a:pt x="174" y="0"/>
                  </a:moveTo>
                  <a:cubicBezTo>
                    <a:pt x="91" y="0"/>
                    <a:pt x="1" y="84"/>
                    <a:pt x="32" y="183"/>
                  </a:cubicBezTo>
                  <a:cubicBezTo>
                    <a:pt x="82" y="346"/>
                    <a:pt x="120" y="510"/>
                    <a:pt x="181" y="674"/>
                  </a:cubicBezTo>
                  <a:cubicBezTo>
                    <a:pt x="237" y="822"/>
                    <a:pt x="272" y="985"/>
                    <a:pt x="393" y="1092"/>
                  </a:cubicBezTo>
                  <a:cubicBezTo>
                    <a:pt x="428" y="1120"/>
                    <a:pt x="465" y="1132"/>
                    <a:pt x="501" y="1132"/>
                  </a:cubicBezTo>
                  <a:cubicBezTo>
                    <a:pt x="589" y="1132"/>
                    <a:pt x="667" y="1055"/>
                    <a:pt x="675" y="955"/>
                  </a:cubicBezTo>
                  <a:cubicBezTo>
                    <a:pt x="683" y="792"/>
                    <a:pt x="576" y="636"/>
                    <a:pt x="507" y="491"/>
                  </a:cubicBezTo>
                  <a:cubicBezTo>
                    <a:pt x="439" y="343"/>
                    <a:pt x="348" y="209"/>
                    <a:pt x="272" y="62"/>
                  </a:cubicBezTo>
                  <a:cubicBezTo>
                    <a:pt x="249" y="18"/>
                    <a:pt x="212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564;p61"/>
            <p:cNvSpPr/>
            <p:nvPr/>
          </p:nvSpPr>
          <p:spPr>
            <a:xfrm>
              <a:off x="2347299" y="2370879"/>
              <a:ext cx="18681" cy="26314"/>
            </a:xfrm>
            <a:custGeom>
              <a:avLst/>
              <a:gdLst/>
              <a:ahLst/>
              <a:cxnLst/>
              <a:rect l="l" t="t" r="r" b="b"/>
              <a:pathLst>
                <a:path w="810" h="1141" extrusionOk="0">
                  <a:moveTo>
                    <a:pt x="85" y="1"/>
                  </a:moveTo>
                  <a:cubicBezTo>
                    <a:pt x="43" y="1"/>
                    <a:pt x="0" y="48"/>
                    <a:pt x="17" y="93"/>
                  </a:cubicBezTo>
                  <a:cubicBezTo>
                    <a:pt x="85" y="267"/>
                    <a:pt x="165" y="442"/>
                    <a:pt x="249" y="614"/>
                  </a:cubicBezTo>
                  <a:cubicBezTo>
                    <a:pt x="332" y="781"/>
                    <a:pt x="405" y="982"/>
                    <a:pt x="553" y="1104"/>
                  </a:cubicBezTo>
                  <a:cubicBezTo>
                    <a:pt x="582" y="1129"/>
                    <a:pt x="614" y="1140"/>
                    <a:pt x="645" y="1140"/>
                  </a:cubicBezTo>
                  <a:cubicBezTo>
                    <a:pt x="733" y="1140"/>
                    <a:pt x="810" y="1050"/>
                    <a:pt x="784" y="951"/>
                  </a:cubicBezTo>
                  <a:cubicBezTo>
                    <a:pt x="742" y="769"/>
                    <a:pt x="595" y="606"/>
                    <a:pt x="480" y="458"/>
                  </a:cubicBezTo>
                  <a:cubicBezTo>
                    <a:pt x="370" y="305"/>
                    <a:pt x="252" y="161"/>
                    <a:pt x="126" y="21"/>
                  </a:cubicBezTo>
                  <a:cubicBezTo>
                    <a:pt x="114" y="7"/>
                    <a:pt x="100" y="1"/>
                    <a:pt x="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565;p61"/>
            <p:cNvSpPr/>
            <p:nvPr/>
          </p:nvSpPr>
          <p:spPr>
            <a:xfrm>
              <a:off x="2311229" y="2339491"/>
              <a:ext cx="15844" cy="23870"/>
            </a:xfrm>
            <a:custGeom>
              <a:avLst/>
              <a:gdLst/>
              <a:ahLst/>
              <a:cxnLst/>
              <a:rect l="l" t="t" r="r" b="b"/>
              <a:pathLst>
                <a:path w="687" h="1035" extrusionOk="0">
                  <a:moveTo>
                    <a:pt x="142" y="1"/>
                  </a:moveTo>
                  <a:cubicBezTo>
                    <a:pt x="70" y="1"/>
                    <a:pt x="0" y="61"/>
                    <a:pt x="33" y="145"/>
                  </a:cubicBezTo>
                  <a:cubicBezTo>
                    <a:pt x="158" y="473"/>
                    <a:pt x="272" y="819"/>
                    <a:pt x="573" y="1024"/>
                  </a:cubicBezTo>
                  <a:cubicBezTo>
                    <a:pt x="584" y="1031"/>
                    <a:pt x="596" y="1034"/>
                    <a:pt x="607" y="1034"/>
                  </a:cubicBezTo>
                  <a:cubicBezTo>
                    <a:pt x="649" y="1034"/>
                    <a:pt x="687" y="990"/>
                    <a:pt x="687" y="948"/>
                  </a:cubicBezTo>
                  <a:cubicBezTo>
                    <a:pt x="676" y="598"/>
                    <a:pt x="436" y="317"/>
                    <a:pt x="235" y="47"/>
                  </a:cubicBezTo>
                  <a:cubicBezTo>
                    <a:pt x="211" y="15"/>
                    <a:pt x="176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566;p61"/>
            <p:cNvSpPr/>
            <p:nvPr/>
          </p:nvSpPr>
          <p:spPr>
            <a:xfrm>
              <a:off x="2352511" y="2307549"/>
              <a:ext cx="14206" cy="29889"/>
            </a:xfrm>
            <a:custGeom>
              <a:avLst/>
              <a:gdLst/>
              <a:ahLst/>
              <a:cxnLst/>
              <a:rect l="l" t="t" r="r" b="b"/>
              <a:pathLst>
                <a:path w="616" h="1296" extrusionOk="0">
                  <a:moveTo>
                    <a:pt x="155" y="1"/>
                  </a:moveTo>
                  <a:cubicBezTo>
                    <a:pt x="77" y="1"/>
                    <a:pt x="0" y="69"/>
                    <a:pt x="26" y="170"/>
                  </a:cubicBezTo>
                  <a:cubicBezTo>
                    <a:pt x="118" y="538"/>
                    <a:pt x="179" y="937"/>
                    <a:pt x="410" y="1249"/>
                  </a:cubicBezTo>
                  <a:cubicBezTo>
                    <a:pt x="435" y="1281"/>
                    <a:pt x="469" y="1295"/>
                    <a:pt x="501" y="1295"/>
                  </a:cubicBezTo>
                  <a:cubicBezTo>
                    <a:pt x="558" y="1295"/>
                    <a:pt x="613" y="1251"/>
                    <a:pt x="616" y="1181"/>
                  </a:cubicBezTo>
                  <a:cubicBezTo>
                    <a:pt x="616" y="793"/>
                    <a:pt x="421" y="435"/>
                    <a:pt x="277" y="86"/>
                  </a:cubicBezTo>
                  <a:cubicBezTo>
                    <a:pt x="251" y="26"/>
                    <a:pt x="203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567;p61"/>
            <p:cNvSpPr/>
            <p:nvPr/>
          </p:nvSpPr>
          <p:spPr>
            <a:xfrm>
              <a:off x="2386505" y="2406441"/>
              <a:ext cx="13607" cy="27767"/>
            </a:xfrm>
            <a:custGeom>
              <a:avLst/>
              <a:gdLst/>
              <a:ahLst/>
              <a:cxnLst/>
              <a:rect l="l" t="t" r="r" b="b"/>
              <a:pathLst>
                <a:path w="590" h="1204" extrusionOk="0">
                  <a:moveTo>
                    <a:pt x="87" y="1"/>
                  </a:moveTo>
                  <a:cubicBezTo>
                    <a:pt x="46" y="1"/>
                    <a:pt x="8" y="37"/>
                    <a:pt x="5" y="83"/>
                  </a:cubicBezTo>
                  <a:cubicBezTo>
                    <a:pt x="0" y="273"/>
                    <a:pt x="39" y="455"/>
                    <a:pt x="62" y="646"/>
                  </a:cubicBezTo>
                  <a:cubicBezTo>
                    <a:pt x="81" y="813"/>
                    <a:pt x="104" y="992"/>
                    <a:pt x="187" y="1143"/>
                  </a:cubicBezTo>
                  <a:cubicBezTo>
                    <a:pt x="210" y="1185"/>
                    <a:pt x="251" y="1203"/>
                    <a:pt x="293" y="1203"/>
                  </a:cubicBezTo>
                  <a:cubicBezTo>
                    <a:pt x="344" y="1203"/>
                    <a:pt x="396" y="1176"/>
                    <a:pt x="419" y="1128"/>
                  </a:cubicBezTo>
                  <a:cubicBezTo>
                    <a:pt x="590" y="786"/>
                    <a:pt x="407" y="265"/>
                    <a:pt x="137" y="22"/>
                  </a:cubicBezTo>
                  <a:cubicBezTo>
                    <a:pt x="122" y="7"/>
                    <a:pt x="104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568;p61"/>
            <p:cNvSpPr/>
            <p:nvPr/>
          </p:nvSpPr>
          <p:spPr>
            <a:xfrm>
              <a:off x="2373821" y="2363314"/>
              <a:ext cx="11923" cy="27952"/>
            </a:xfrm>
            <a:custGeom>
              <a:avLst/>
              <a:gdLst/>
              <a:ahLst/>
              <a:cxnLst/>
              <a:rect l="l" t="t" r="r" b="b"/>
              <a:pathLst>
                <a:path w="517" h="1212" extrusionOk="0">
                  <a:moveTo>
                    <a:pt x="149" y="1"/>
                  </a:moveTo>
                  <a:cubicBezTo>
                    <a:pt x="78" y="1"/>
                    <a:pt x="0" y="70"/>
                    <a:pt x="34" y="151"/>
                  </a:cubicBezTo>
                  <a:cubicBezTo>
                    <a:pt x="99" y="314"/>
                    <a:pt x="140" y="500"/>
                    <a:pt x="167" y="675"/>
                  </a:cubicBezTo>
                  <a:cubicBezTo>
                    <a:pt x="190" y="835"/>
                    <a:pt x="220" y="979"/>
                    <a:pt x="258" y="1135"/>
                  </a:cubicBezTo>
                  <a:cubicBezTo>
                    <a:pt x="269" y="1188"/>
                    <a:pt x="311" y="1211"/>
                    <a:pt x="355" y="1211"/>
                  </a:cubicBezTo>
                  <a:cubicBezTo>
                    <a:pt x="407" y="1211"/>
                    <a:pt x="462" y="1179"/>
                    <a:pt x="475" y="1124"/>
                  </a:cubicBezTo>
                  <a:cubicBezTo>
                    <a:pt x="513" y="926"/>
                    <a:pt x="517" y="777"/>
                    <a:pt x="464" y="580"/>
                  </a:cubicBezTo>
                  <a:cubicBezTo>
                    <a:pt x="410" y="386"/>
                    <a:pt x="327" y="226"/>
                    <a:pt x="231" y="52"/>
                  </a:cubicBezTo>
                  <a:cubicBezTo>
                    <a:pt x="213" y="16"/>
                    <a:pt x="182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569;p61"/>
            <p:cNvSpPr/>
            <p:nvPr/>
          </p:nvSpPr>
          <p:spPr>
            <a:xfrm>
              <a:off x="2358946" y="2437138"/>
              <a:ext cx="13538" cy="30004"/>
            </a:xfrm>
            <a:custGeom>
              <a:avLst/>
              <a:gdLst/>
              <a:ahLst/>
              <a:cxnLst/>
              <a:rect l="l" t="t" r="r" b="b"/>
              <a:pathLst>
                <a:path w="587" h="1301" extrusionOk="0">
                  <a:moveTo>
                    <a:pt x="155" y="0"/>
                  </a:moveTo>
                  <a:cubicBezTo>
                    <a:pt x="77" y="0"/>
                    <a:pt x="0" y="67"/>
                    <a:pt x="28" y="166"/>
                  </a:cubicBezTo>
                  <a:cubicBezTo>
                    <a:pt x="135" y="550"/>
                    <a:pt x="237" y="938"/>
                    <a:pt x="465" y="1272"/>
                  </a:cubicBezTo>
                  <a:cubicBezTo>
                    <a:pt x="480" y="1292"/>
                    <a:pt x="500" y="1301"/>
                    <a:pt x="520" y="1301"/>
                  </a:cubicBezTo>
                  <a:cubicBezTo>
                    <a:pt x="554" y="1301"/>
                    <a:pt x="586" y="1275"/>
                    <a:pt x="584" y="1235"/>
                  </a:cubicBezTo>
                  <a:cubicBezTo>
                    <a:pt x="565" y="828"/>
                    <a:pt x="416" y="455"/>
                    <a:pt x="272" y="82"/>
                  </a:cubicBezTo>
                  <a:cubicBezTo>
                    <a:pt x="249" y="25"/>
                    <a:pt x="202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570;p61"/>
            <p:cNvSpPr/>
            <p:nvPr/>
          </p:nvSpPr>
          <p:spPr>
            <a:xfrm>
              <a:off x="2381362" y="2490274"/>
              <a:ext cx="13053" cy="26845"/>
            </a:xfrm>
            <a:custGeom>
              <a:avLst/>
              <a:gdLst/>
              <a:ahLst/>
              <a:cxnLst/>
              <a:rect l="l" t="t" r="r" b="b"/>
              <a:pathLst>
                <a:path w="566" h="1164" extrusionOk="0">
                  <a:moveTo>
                    <a:pt x="107" y="1"/>
                  </a:moveTo>
                  <a:cubicBezTo>
                    <a:pt x="53" y="1"/>
                    <a:pt x="1" y="44"/>
                    <a:pt x="4" y="109"/>
                  </a:cubicBezTo>
                  <a:cubicBezTo>
                    <a:pt x="11" y="276"/>
                    <a:pt x="60" y="436"/>
                    <a:pt x="76" y="603"/>
                  </a:cubicBezTo>
                  <a:cubicBezTo>
                    <a:pt x="87" y="770"/>
                    <a:pt x="60" y="934"/>
                    <a:pt x="148" y="1082"/>
                  </a:cubicBezTo>
                  <a:cubicBezTo>
                    <a:pt x="180" y="1140"/>
                    <a:pt x="230" y="1163"/>
                    <a:pt x="282" y="1163"/>
                  </a:cubicBezTo>
                  <a:cubicBezTo>
                    <a:pt x="350" y="1163"/>
                    <a:pt x="422" y="1122"/>
                    <a:pt x="463" y="1063"/>
                  </a:cubicBezTo>
                  <a:cubicBezTo>
                    <a:pt x="566" y="907"/>
                    <a:pt x="509" y="672"/>
                    <a:pt x="456" y="501"/>
                  </a:cubicBezTo>
                  <a:cubicBezTo>
                    <a:pt x="402" y="326"/>
                    <a:pt x="319" y="140"/>
                    <a:pt x="174" y="26"/>
                  </a:cubicBezTo>
                  <a:cubicBezTo>
                    <a:pt x="154" y="9"/>
                    <a:pt x="13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571;p61"/>
            <p:cNvSpPr/>
            <p:nvPr/>
          </p:nvSpPr>
          <p:spPr>
            <a:xfrm>
              <a:off x="2340034" y="2481648"/>
              <a:ext cx="14391" cy="24169"/>
            </a:xfrm>
            <a:custGeom>
              <a:avLst/>
              <a:gdLst/>
              <a:ahLst/>
              <a:cxnLst/>
              <a:rect l="l" t="t" r="r" b="b"/>
              <a:pathLst>
                <a:path w="624" h="1048" extrusionOk="0">
                  <a:moveTo>
                    <a:pt x="145" y="0"/>
                  </a:moveTo>
                  <a:cubicBezTo>
                    <a:pt x="74" y="0"/>
                    <a:pt x="0" y="73"/>
                    <a:pt x="24" y="156"/>
                  </a:cubicBezTo>
                  <a:cubicBezTo>
                    <a:pt x="69" y="312"/>
                    <a:pt x="107" y="468"/>
                    <a:pt x="164" y="619"/>
                  </a:cubicBezTo>
                  <a:cubicBezTo>
                    <a:pt x="213" y="756"/>
                    <a:pt x="244" y="909"/>
                    <a:pt x="362" y="1007"/>
                  </a:cubicBezTo>
                  <a:cubicBezTo>
                    <a:pt x="394" y="1035"/>
                    <a:pt x="428" y="1047"/>
                    <a:pt x="461" y="1047"/>
                  </a:cubicBezTo>
                  <a:cubicBezTo>
                    <a:pt x="541" y="1047"/>
                    <a:pt x="611" y="975"/>
                    <a:pt x="617" y="886"/>
                  </a:cubicBezTo>
                  <a:cubicBezTo>
                    <a:pt x="624" y="734"/>
                    <a:pt x="525" y="593"/>
                    <a:pt x="461" y="464"/>
                  </a:cubicBezTo>
                  <a:cubicBezTo>
                    <a:pt x="392" y="323"/>
                    <a:pt x="309" y="191"/>
                    <a:pt x="232" y="54"/>
                  </a:cubicBezTo>
                  <a:cubicBezTo>
                    <a:pt x="211" y="16"/>
                    <a:pt x="178" y="0"/>
                    <a:pt x="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572;p61"/>
            <p:cNvSpPr/>
            <p:nvPr/>
          </p:nvSpPr>
          <p:spPr>
            <a:xfrm>
              <a:off x="2307631" y="2499245"/>
              <a:ext cx="15221" cy="16582"/>
            </a:xfrm>
            <a:custGeom>
              <a:avLst/>
              <a:gdLst/>
              <a:ahLst/>
              <a:cxnLst/>
              <a:rect l="l" t="t" r="r" b="b"/>
              <a:pathLst>
                <a:path w="660" h="719" extrusionOk="0">
                  <a:moveTo>
                    <a:pt x="158" y="0"/>
                  </a:moveTo>
                  <a:cubicBezTo>
                    <a:pt x="76" y="0"/>
                    <a:pt x="1" y="82"/>
                    <a:pt x="63" y="169"/>
                  </a:cubicBezTo>
                  <a:cubicBezTo>
                    <a:pt x="132" y="272"/>
                    <a:pt x="200" y="367"/>
                    <a:pt x="265" y="472"/>
                  </a:cubicBezTo>
                  <a:cubicBezTo>
                    <a:pt x="326" y="583"/>
                    <a:pt x="372" y="670"/>
                    <a:pt x="493" y="712"/>
                  </a:cubicBezTo>
                  <a:cubicBezTo>
                    <a:pt x="505" y="717"/>
                    <a:pt x="516" y="718"/>
                    <a:pt x="528" y="718"/>
                  </a:cubicBezTo>
                  <a:cubicBezTo>
                    <a:pt x="598" y="718"/>
                    <a:pt x="660" y="644"/>
                    <a:pt x="657" y="575"/>
                  </a:cubicBezTo>
                  <a:cubicBezTo>
                    <a:pt x="649" y="458"/>
                    <a:pt x="565" y="389"/>
                    <a:pt x="486" y="305"/>
                  </a:cubicBezTo>
                  <a:cubicBezTo>
                    <a:pt x="402" y="221"/>
                    <a:pt x="326" y="135"/>
                    <a:pt x="250" y="44"/>
                  </a:cubicBezTo>
                  <a:cubicBezTo>
                    <a:pt x="224" y="13"/>
                    <a:pt x="190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573;p61"/>
            <p:cNvSpPr/>
            <p:nvPr/>
          </p:nvSpPr>
          <p:spPr>
            <a:xfrm>
              <a:off x="2275944" y="2513152"/>
              <a:ext cx="31919" cy="12177"/>
            </a:xfrm>
            <a:custGeom>
              <a:avLst/>
              <a:gdLst/>
              <a:ahLst/>
              <a:cxnLst/>
              <a:rect l="l" t="t" r="r" b="b"/>
              <a:pathLst>
                <a:path w="1384" h="528" extrusionOk="0">
                  <a:moveTo>
                    <a:pt x="169" y="1"/>
                  </a:moveTo>
                  <a:cubicBezTo>
                    <a:pt x="54" y="1"/>
                    <a:pt x="0" y="162"/>
                    <a:pt x="111" y="220"/>
                  </a:cubicBezTo>
                  <a:cubicBezTo>
                    <a:pt x="449" y="399"/>
                    <a:pt x="871" y="508"/>
                    <a:pt x="1248" y="527"/>
                  </a:cubicBezTo>
                  <a:cubicBezTo>
                    <a:pt x="1249" y="527"/>
                    <a:pt x="1250" y="527"/>
                    <a:pt x="1251" y="527"/>
                  </a:cubicBezTo>
                  <a:cubicBezTo>
                    <a:pt x="1355" y="527"/>
                    <a:pt x="1384" y="363"/>
                    <a:pt x="1290" y="322"/>
                  </a:cubicBezTo>
                  <a:cubicBezTo>
                    <a:pt x="1111" y="243"/>
                    <a:pt x="951" y="197"/>
                    <a:pt x="765" y="148"/>
                  </a:cubicBezTo>
                  <a:cubicBezTo>
                    <a:pt x="571" y="97"/>
                    <a:pt x="384" y="34"/>
                    <a:pt x="191" y="3"/>
                  </a:cubicBezTo>
                  <a:cubicBezTo>
                    <a:pt x="183" y="1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574;p61"/>
            <p:cNvSpPr/>
            <p:nvPr/>
          </p:nvSpPr>
          <p:spPr>
            <a:xfrm>
              <a:off x="2344578" y="2523161"/>
              <a:ext cx="20087" cy="16997"/>
            </a:xfrm>
            <a:custGeom>
              <a:avLst/>
              <a:gdLst/>
              <a:ahLst/>
              <a:cxnLst/>
              <a:rect l="l" t="t" r="r" b="b"/>
              <a:pathLst>
                <a:path w="871" h="737" extrusionOk="0">
                  <a:moveTo>
                    <a:pt x="178" y="1"/>
                  </a:moveTo>
                  <a:cubicBezTo>
                    <a:pt x="86" y="1"/>
                    <a:pt x="0" y="125"/>
                    <a:pt x="70" y="204"/>
                  </a:cubicBezTo>
                  <a:cubicBezTo>
                    <a:pt x="158" y="307"/>
                    <a:pt x="244" y="413"/>
                    <a:pt x="344" y="508"/>
                  </a:cubicBezTo>
                  <a:cubicBezTo>
                    <a:pt x="431" y="599"/>
                    <a:pt x="541" y="725"/>
                    <a:pt x="674" y="736"/>
                  </a:cubicBezTo>
                  <a:cubicBezTo>
                    <a:pt x="682" y="736"/>
                    <a:pt x="689" y="737"/>
                    <a:pt x="696" y="737"/>
                  </a:cubicBezTo>
                  <a:cubicBezTo>
                    <a:pt x="802" y="737"/>
                    <a:pt x="871" y="656"/>
                    <a:pt x="846" y="546"/>
                  </a:cubicBezTo>
                  <a:cubicBezTo>
                    <a:pt x="815" y="413"/>
                    <a:pt x="674" y="325"/>
                    <a:pt x="572" y="246"/>
                  </a:cubicBezTo>
                  <a:cubicBezTo>
                    <a:pt x="465" y="162"/>
                    <a:pt x="348" y="93"/>
                    <a:pt x="233" y="18"/>
                  </a:cubicBezTo>
                  <a:cubicBezTo>
                    <a:pt x="216" y="6"/>
                    <a:pt x="197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575;p61"/>
            <p:cNvSpPr/>
            <p:nvPr/>
          </p:nvSpPr>
          <p:spPr>
            <a:xfrm>
              <a:off x="2233370" y="2263800"/>
              <a:ext cx="19811" cy="15129"/>
            </a:xfrm>
            <a:custGeom>
              <a:avLst/>
              <a:gdLst/>
              <a:ahLst/>
              <a:cxnLst/>
              <a:rect l="l" t="t" r="r" b="b"/>
              <a:pathLst>
                <a:path w="859" h="656" extrusionOk="0">
                  <a:moveTo>
                    <a:pt x="217" y="1"/>
                  </a:moveTo>
                  <a:cubicBezTo>
                    <a:pt x="98" y="1"/>
                    <a:pt x="0" y="144"/>
                    <a:pt x="116" y="245"/>
                  </a:cubicBezTo>
                  <a:cubicBezTo>
                    <a:pt x="281" y="390"/>
                    <a:pt x="444" y="580"/>
                    <a:pt x="656" y="649"/>
                  </a:cubicBezTo>
                  <a:cubicBezTo>
                    <a:pt x="670" y="653"/>
                    <a:pt x="683" y="655"/>
                    <a:pt x="696" y="655"/>
                  </a:cubicBezTo>
                  <a:cubicBezTo>
                    <a:pt x="799" y="655"/>
                    <a:pt x="859" y="516"/>
                    <a:pt x="805" y="428"/>
                  </a:cubicBezTo>
                  <a:cubicBezTo>
                    <a:pt x="695" y="253"/>
                    <a:pt x="474" y="147"/>
                    <a:pt x="303" y="28"/>
                  </a:cubicBezTo>
                  <a:cubicBezTo>
                    <a:pt x="275" y="9"/>
                    <a:pt x="246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576;p61"/>
            <p:cNvSpPr/>
            <p:nvPr/>
          </p:nvSpPr>
          <p:spPr>
            <a:xfrm>
              <a:off x="2267779" y="2255128"/>
              <a:ext cx="23524" cy="24077"/>
            </a:xfrm>
            <a:custGeom>
              <a:avLst/>
              <a:gdLst/>
              <a:ahLst/>
              <a:cxnLst/>
              <a:rect l="l" t="t" r="r" b="b"/>
              <a:pathLst>
                <a:path w="1020" h="1044" extrusionOk="0">
                  <a:moveTo>
                    <a:pt x="124" y="1"/>
                  </a:moveTo>
                  <a:cubicBezTo>
                    <a:pt x="63" y="1"/>
                    <a:pt x="1" y="70"/>
                    <a:pt x="24" y="135"/>
                  </a:cubicBezTo>
                  <a:cubicBezTo>
                    <a:pt x="107" y="371"/>
                    <a:pt x="221" y="564"/>
                    <a:pt x="389" y="751"/>
                  </a:cubicBezTo>
                  <a:cubicBezTo>
                    <a:pt x="504" y="876"/>
                    <a:pt x="660" y="1044"/>
                    <a:pt x="838" y="1044"/>
                  </a:cubicBezTo>
                  <a:cubicBezTo>
                    <a:pt x="871" y="1044"/>
                    <a:pt x="905" y="1038"/>
                    <a:pt x="940" y="1025"/>
                  </a:cubicBezTo>
                  <a:cubicBezTo>
                    <a:pt x="986" y="1006"/>
                    <a:pt x="1020" y="960"/>
                    <a:pt x="1020" y="906"/>
                  </a:cubicBezTo>
                  <a:cubicBezTo>
                    <a:pt x="1009" y="701"/>
                    <a:pt x="803" y="602"/>
                    <a:pt x="659" y="485"/>
                  </a:cubicBezTo>
                  <a:cubicBezTo>
                    <a:pt x="491" y="348"/>
                    <a:pt x="328" y="188"/>
                    <a:pt x="184" y="28"/>
                  </a:cubicBezTo>
                  <a:cubicBezTo>
                    <a:pt x="166" y="9"/>
                    <a:pt x="145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577;p61"/>
            <p:cNvSpPr/>
            <p:nvPr/>
          </p:nvSpPr>
          <p:spPr>
            <a:xfrm>
              <a:off x="2304541" y="2287600"/>
              <a:ext cx="19534" cy="19027"/>
            </a:xfrm>
            <a:custGeom>
              <a:avLst/>
              <a:gdLst/>
              <a:ahLst/>
              <a:cxnLst/>
              <a:rect l="l" t="t" r="r" b="b"/>
              <a:pathLst>
                <a:path w="847" h="825" extrusionOk="0">
                  <a:moveTo>
                    <a:pt x="197" y="0"/>
                  </a:moveTo>
                  <a:cubicBezTo>
                    <a:pt x="98" y="0"/>
                    <a:pt x="1" y="118"/>
                    <a:pt x="80" y="210"/>
                  </a:cubicBezTo>
                  <a:cubicBezTo>
                    <a:pt x="183" y="335"/>
                    <a:pt x="285" y="456"/>
                    <a:pt x="388" y="579"/>
                  </a:cubicBezTo>
                  <a:cubicBezTo>
                    <a:pt x="479" y="684"/>
                    <a:pt x="578" y="784"/>
                    <a:pt x="715" y="821"/>
                  </a:cubicBezTo>
                  <a:cubicBezTo>
                    <a:pt x="724" y="824"/>
                    <a:pt x="733" y="825"/>
                    <a:pt x="742" y="825"/>
                  </a:cubicBezTo>
                  <a:cubicBezTo>
                    <a:pt x="809" y="825"/>
                    <a:pt x="846" y="750"/>
                    <a:pt x="833" y="689"/>
                  </a:cubicBezTo>
                  <a:cubicBezTo>
                    <a:pt x="806" y="552"/>
                    <a:pt x="703" y="449"/>
                    <a:pt x="608" y="350"/>
                  </a:cubicBezTo>
                  <a:cubicBezTo>
                    <a:pt x="498" y="244"/>
                    <a:pt x="388" y="141"/>
                    <a:pt x="281" y="35"/>
                  </a:cubicBezTo>
                  <a:cubicBezTo>
                    <a:pt x="256" y="10"/>
                    <a:pt x="22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578;p61"/>
            <p:cNvSpPr/>
            <p:nvPr/>
          </p:nvSpPr>
          <p:spPr>
            <a:xfrm>
              <a:off x="2313835" y="2236932"/>
              <a:ext cx="19211" cy="21425"/>
            </a:xfrm>
            <a:custGeom>
              <a:avLst/>
              <a:gdLst/>
              <a:ahLst/>
              <a:cxnLst/>
              <a:rect l="l" t="t" r="r" b="b"/>
              <a:pathLst>
                <a:path w="833" h="929" extrusionOk="0">
                  <a:moveTo>
                    <a:pt x="137" y="1"/>
                  </a:moveTo>
                  <a:cubicBezTo>
                    <a:pt x="67" y="1"/>
                    <a:pt x="0" y="56"/>
                    <a:pt x="38" y="137"/>
                  </a:cubicBezTo>
                  <a:cubicBezTo>
                    <a:pt x="122" y="319"/>
                    <a:pt x="182" y="498"/>
                    <a:pt x="300" y="665"/>
                  </a:cubicBezTo>
                  <a:cubicBezTo>
                    <a:pt x="384" y="780"/>
                    <a:pt x="495" y="929"/>
                    <a:pt x="641" y="929"/>
                  </a:cubicBezTo>
                  <a:cubicBezTo>
                    <a:pt x="668" y="929"/>
                    <a:pt x="696" y="923"/>
                    <a:pt x="726" y="912"/>
                  </a:cubicBezTo>
                  <a:cubicBezTo>
                    <a:pt x="768" y="897"/>
                    <a:pt x="802" y="863"/>
                    <a:pt x="810" y="821"/>
                  </a:cubicBezTo>
                  <a:cubicBezTo>
                    <a:pt x="833" y="650"/>
                    <a:pt x="719" y="570"/>
                    <a:pt x="605" y="472"/>
                  </a:cubicBezTo>
                  <a:cubicBezTo>
                    <a:pt x="475" y="361"/>
                    <a:pt x="319" y="221"/>
                    <a:pt x="247" y="68"/>
                  </a:cubicBezTo>
                  <a:cubicBezTo>
                    <a:pt x="224" y="21"/>
                    <a:pt x="180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579;p61"/>
            <p:cNvSpPr/>
            <p:nvPr/>
          </p:nvSpPr>
          <p:spPr>
            <a:xfrm>
              <a:off x="2279980" y="2201208"/>
              <a:ext cx="20802" cy="14068"/>
            </a:xfrm>
            <a:custGeom>
              <a:avLst/>
              <a:gdLst/>
              <a:ahLst/>
              <a:cxnLst/>
              <a:rect l="l" t="t" r="r" b="b"/>
              <a:pathLst>
                <a:path w="902" h="610" extrusionOk="0">
                  <a:moveTo>
                    <a:pt x="162" y="0"/>
                  </a:moveTo>
                  <a:cubicBezTo>
                    <a:pt x="22" y="0"/>
                    <a:pt x="1" y="214"/>
                    <a:pt x="145" y="264"/>
                  </a:cubicBezTo>
                  <a:cubicBezTo>
                    <a:pt x="262" y="306"/>
                    <a:pt x="376" y="366"/>
                    <a:pt x="476" y="443"/>
                  </a:cubicBezTo>
                  <a:cubicBezTo>
                    <a:pt x="567" y="511"/>
                    <a:pt x="673" y="610"/>
                    <a:pt x="795" y="610"/>
                  </a:cubicBezTo>
                  <a:cubicBezTo>
                    <a:pt x="855" y="606"/>
                    <a:pt x="897" y="552"/>
                    <a:pt x="897" y="496"/>
                  </a:cubicBezTo>
                  <a:cubicBezTo>
                    <a:pt x="901" y="343"/>
                    <a:pt x="734" y="233"/>
                    <a:pt x="616" y="169"/>
                  </a:cubicBezTo>
                  <a:cubicBezTo>
                    <a:pt x="487" y="92"/>
                    <a:pt x="346" y="40"/>
                    <a:pt x="199" y="5"/>
                  </a:cubicBezTo>
                  <a:cubicBezTo>
                    <a:pt x="185" y="2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580;p61"/>
            <p:cNvSpPr/>
            <p:nvPr/>
          </p:nvSpPr>
          <p:spPr>
            <a:xfrm>
              <a:off x="2237775" y="2202038"/>
              <a:ext cx="25346" cy="18127"/>
            </a:xfrm>
            <a:custGeom>
              <a:avLst/>
              <a:gdLst/>
              <a:ahLst/>
              <a:cxnLst/>
              <a:rect l="l" t="t" r="r" b="b"/>
              <a:pathLst>
                <a:path w="1099" h="786" extrusionOk="0">
                  <a:moveTo>
                    <a:pt x="115" y="0"/>
                  </a:moveTo>
                  <a:cubicBezTo>
                    <a:pt x="44" y="0"/>
                    <a:pt x="1" y="107"/>
                    <a:pt x="78" y="144"/>
                  </a:cubicBezTo>
                  <a:cubicBezTo>
                    <a:pt x="241" y="216"/>
                    <a:pt x="404" y="330"/>
                    <a:pt x="538" y="444"/>
                  </a:cubicBezTo>
                  <a:cubicBezTo>
                    <a:pt x="655" y="547"/>
                    <a:pt x="766" y="714"/>
                    <a:pt x="911" y="775"/>
                  </a:cubicBezTo>
                  <a:cubicBezTo>
                    <a:pt x="926" y="782"/>
                    <a:pt x="942" y="785"/>
                    <a:pt x="958" y="785"/>
                  </a:cubicBezTo>
                  <a:cubicBezTo>
                    <a:pt x="1031" y="785"/>
                    <a:pt x="1098" y="719"/>
                    <a:pt x="1070" y="635"/>
                  </a:cubicBezTo>
                  <a:cubicBezTo>
                    <a:pt x="1013" y="471"/>
                    <a:pt x="830" y="365"/>
                    <a:pt x="690" y="274"/>
                  </a:cubicBezTo>
                  <a:cubicBezTo>
                    <a:pt x="515" y="163"/>
                    <a:pt x="336" y="83"/>
                    <a:pt x="146" y="7"/>
                  </a:cubicBezTo>
                  <a:cubicBezTo>
                    <a:pt x="135" y="2"/>
                    <a:pt x="125" y="0"/>
                    <a:pt x="11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581;p61"/>
            <p:cNvSpPr/>
            <p:nvPr/>
          </p:nvSpPr>
          <p:spPr>
            <a:xfrm>
              <a:off x="2219533" y="2222103"/>
              <a:ext cx="17989" cy="14160"/>
            </a:xfrm>
            <a:custGeom>
              <a:avLst/>
              <a:gdLst/>
              <a:ahLst/>
              <a:cxnLst/>
              <a:rect l="l" t="t" r="r" b="b"/>
              <a:pathLst>
                <a:path w="780" h="614" extrusionOk="0">
                  <a:moveTo>
                    <a:pt x="136" y="1"/>
                  </a:moveTo>
                  <a:cubicBezTo>
                    <a:pt x="52" y="1"/>
                    <a:pt x="0" y="121"/>
                    <a:pt x="70" y="190"/>
                  </a:cubicBezTo>
                  <a:cubicBezTo>
                    <a:pt x="219" y="335"/>
                    <a:pt x="382" y="563"/>
                    <a:pt x="591" y="609"/>
                  </a:cubicBezTo>
                  <a:cubicBezTo>
                    <a:pt x="603" y="612"/>
                    <a:pt x="615" y="613"/>
                    <a:pt x="626" y="613"/>
                  </a:cubicBezTo>
                  <a:cubicBezTo>
                    <a:pt x="728" y="613"/>
                    <a:pt x="780" y="493"/>
                    <a:pt x="732" y="404"/>
                  </a:cubicBezTo>
                  <a:cubicBezTo>
                    <a:pt x="675" y="297"/>
                    <a:pt x="572" y="244"/>
                    <a:pt x="474" y="183"/>
                  </a:cubicBezTo>
                  <a:cubicBezTo>
                    <a:pt x="382" y="125"/>
                    <a:pt x="283" y="72"/>
                    <a:pt x="188" y="16"/>
                  </a:cubicBezTo>
                  <a:cubicBezTo>
                    <a:pt x="170" y="5"/>
                    <a:pt x="152" y="1"/>
                    <a:pt x="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582;p61"/>
            <p:cNvSpPr/>
            <p:nvPr/>
          </p:nvSpPr>
          <p:spPr>
            <a:xfrm>
              <a:off x="2166650" y="2204322"/>
              <a:ext cx="26453" cy="13007"/>
            </a:xfrm>
            <a:custGeom>
              <a:avLst/>
              <a:gdLst/>
              <a:ahLst/>
              <a:cxnLst/>
              <a:rect l="l" t="t" r="r" b="b"/>
              <a:pathLst>
                <a:path w="1147" h="564" extrusionOk="0">
                  <a:moveTo>
                    <a:pt x="95" y="0"/>
                  </a:moveTo>
                  <a:cubicBezTo>
                    <a:pt x="21" y="0"/>
                    <a:pt x="0" y="106"/>
                    <a:pt x="63" y="148"/>
                  </a:cubicBezTo>
                  <a:cubicBezTo>
                    <a:pt x="223" y="247"/>
                    <a:pt x="382" y="326"/>
                    <a:pt x="550" y="410"/>
                  </a:cubicBezTo>
                  <a:cubicBezTo>
                    <a:pt x="686" y="478"/>
                    <a:pt x="833" y="563"/>
                    <a:pt x="987" y="563"/>
                  </a:cubicBezTo>
                  <a:cubicBezTo>
                    <a:pt x="996" y="563"/>
                    <a:pt x="1005" y="563"/>
                    <a:pt x="1014" y="562"/>
                  </a:cubicBezTo>
                  <a:cubicBezTo>
                    <a:pt x="1086" y="559"/>
                    <a:pt x="1147" y="468"/>
                    <a:pt x="1093" y="406"/>
                  </a:cubicBezTo>
                  <a:cubicBezTo>
                    <a:pt x="975" y="270"/>
                    <a:pt x="805" y="224"/>
                    <a:pt x="641" y="163"/>
                  </a:cubicBezTo>
                  <a:cubicBezTo>
                    <a:pt x="466" y="103"/>
                    <a:pt x="295" y="45"/>
                    <a:pt x="117" y="3"/>
                  </a:cubicBezTo>
                  <a:cubicBezTo>
                    <a:pt x="109" y="1"/>
                    <a:pt x="102" y="0"/>
                    <a:pt x="9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583;p61"/>
            <p:cNvSpPr/>
            <p:nvPr/>
          </p:nvSpPr>
          <p:spPr>
            <a:xfrm>
              <a:off x="2174768" y="2184349"/>
              <a:ext cx="33049" cy="14276"/>
            </a:xfrm>
            <a:custGeom>
              <a:avLst/>
              <a:gdLst/>
              <a:ahLst/>
              <a:cxnLst/>
              <a:rect l="l" t="t" r="r" b="b"/>
              <a:pathLst>
                <a:path w="1433" h="619" extrusionOk="0">
                  <a:moveTo>
                    <a:pt x="347" y="1"/>
                  </a:moveTo>
                  <a:cubicBezTo>
                    <a:pt x="279" y="1"/>
                    <a:pt x="210" y="6"/>
                    <a:pt x="141" y="18"/>
                  </a:cubicBezTo>
                  <a:cubicBezTo>
                    <a:pt x="16" y="41"/>
                    <a:pt x="0" y="197"/>
                    <a:pt x="125" y="239"/>
                  </a:cubicBezTo>
                  <a:cubicBezTo>
                    <a:pt x="320" y="299"/>
                    <a:pt x="521" y="341"/>
                    <a:pt x="707" y="421"/>
                  </a:cubicBezTo>
                  <a:cubicBezTo>
                    <a:pt x="883" y="493"/>
                    <a:pt x="1046" y="615"/>
                    <a:pt x="1236" y="618"/>
                  </a:cubicBezTo>
                  <a:cubicBezTo>
                    <a:pt x="1237" y="618"/>
                    <a:pt x="1239" y="618"/>
                    <a:pt x="1240" y="618"/>
                  </a:cubicBezTo>
                  <a:cubicBezTo>
                    <a:pt x="1370" y="618"/>
                    <a:pt x="1433" y="457"/>
                    <a:pt x="1369" y="356"/>
                  </a:cubicBezTo>
                  <a:cubicBezTo>
                    <a:pt x="1255" y="177"/>
                    <a:pt x="997" y="113"/>
                    <a:pt x="802" y="63"/>
                  </a:cubicBezTo>
                  <a:cubicBezTo>
                    <a:pt x="650" y="27"/>
                    <a:pt x="499" y="1"/>
                    <a:pt x="34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584;p61"/>
            <p:cNvSpPr/>
            <p:nvPr/>
          </p:nvSpPr>
          <p:spPr>
            <a:xfrm>
              <a:off x="2204657" y="2164470"/>
              <a:ext cx="30881" cy="9940"/>
            </a:xfrm>
            <a:custGeom>
              <a:avLst/>
              <a:gdLst/>
              <a:ahLst/>
              <a:cxnLst/>
              <a:rect l="l" t="t" r="r" b="b"/>
              <a:pathLst>
                <a:path w="1339" h="431" extrusionOk="0">
                  <a:moveTo>
                    <a:pt x="123" y="0"/>
                  </a:moveTo>
                  <a:cubicBezTo>
                    <a:pt x="25" y="0"/>
                    <a:pt x="1" y="135"/>
                    <a:pt x="99" y="165"/>
                  </a:cubicBezTo>
                  <a:cubicBezTo>
                    <a:pt x="282" y="218"/>
                    <a:pt x="457" y="275"/>
                    <a:pt x="640" y="329"/>
                  </a:cubicBezTo>
                  <a:cubicBezTo>
                    <a:pt x="788" y="369"/>
                    <a:pt x="942" y="430"/>
                    <a:pt x="1097" y="430"/>
                  </a:cubicBezTo>
                  <a:cubicBezTo>
                    <a:pt x="1116" y="430"/>
                    <a:pt x="1136" y="429"/>
                    <a:pt x="1156" y="427"/>
                  </a:cubicBezTo>
                  <a:cubicBezTo>
                    <a:pt x="1297" y="408"/>
                    <a:pt x="1338" y="229"/>
                    <a:pt x="1213" y="161"/>
                  </a:cubicBezTo>
                  <a:cubicBezTo>
                    <a:pt x="1057" y="74"/>
                    <a:pt x="868" y="74"/>
                    <a:pt x="696" y="55"/>
                  </a:cubicBezTo>
                  <a:cubicBezTo>
                    <a:pt x="510" y="32"/>
                    <a:pt x="320" y="20"/>
                    <a:pt x="134" y="1"/>
                  </a:cubicBezTo>
                  <a:cubicBezTo>
                    <a:pt x="130" y="1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585;p61"/>
            <p:cNvSpPr/>
            <p:nvPr/>
          </p:nvSpPr>
          <p:spPr>
            <a:xfrm>
              <a:off x="2124861" y="2170397"/>
              <a:ext cx="21079" cy="13999"/>
            </a:xfrm>
            <a:custGeom>
              <a:avLst/>
              <a:gdLst/>
              <a:ahLst/>
              <a:cxnLst/>
              <a:rect l="l" t="t" r="r" b="b"/>
              <a:pathLst>
                <a:path w="914" h="607" extrusionOk="0">
                  <a:moveTo>
                    <a:pt x="152" y="1"/>
                  </a:moveTo>
                  <a:cubicBezTo>
                    <a:pt x="75" y="1"/>
                    <a:pt x="1" y="80"/>
                    <a:pt x="35" y="159"/>
                  </a:cubicBezTo>
                  <a:cubicBezTo>
                    <a:pt x="96" y="296"/>
                    <a:pt x="244" y="391"/>
                    <a:pt x="369" y="470"/>
                  </a:cubicBezTo>
                  <a:cubicBezTo>
                    <a:pt x="467" y="534"/>
                    <a:pt x="582" y="607"/>
                    <a:pt x="698" y="607"/>
                  </a:cubicBezTo>
                  <a:cubicBezTo>
                    <a:pt x="741" y="607"/>
                    <a:pt x="784" y="597"/>
                    <a:pt x="826" y="573"/>
                  </a:cubicBezTo>
                  <a:cubicBezTo>
                    <a:pt x="879" y="547"/>
                    <a:pt x="913" y="456"/>
                    <a:pt x="887" y="398"/>
                  </a:cubicBezTo>
                  <a:cubicBezTo>
                    <a:pt x="822" y="254"/>
                    <a:pt x="670" y="231"/>
                    <a:pt x="533" y="174"/>
                  </a:cubicBezTo>
                  <a:cubicBezTo>
                    <a:pt x="415" y="125"/>
                    <a:pt x="301" y="30"/>
                    <a:pt x="176" y="3"/>
                  </a:cubicBezTo>
                  <a:cubicBezTo>
                    <a:pt x="168" y="1"/>
                    <a:pt x="160" y="1"/>
                    <a:pt x="15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586;p61"/>
            <p:cNvSpPr/>
            <p:nvPr/>
          </p:nvSpPr>
          <p:spPr>
            <a:xfrm>
              <a:off x="2146817" y="2155291"/>
              <a:ext cx="28667" cy="14368"/>
            </a:xfrm>
            <a:custGeom>
              <a:avLst/>
              <a:gdLst/>
              <a:ahLst/>
              <a:cxnLst/>
              <a:rect l="l" t="t" r="r" b="b"/>
              <a:pathLst>
                <a:path w="1243" h="623" extrusionOk="0">
                  <a:moveTo>
                    <a:pt x="163" y="0"/>
                  </a:moveTo>
                  <a:cubicBezTo>
                    <a:pt x="41" y="0"/>
                    <a:pt x="1" y="174"/>
                    <a:pt x="83" y="259"/>
                  </a:cubicBezTo>
                  <a:cubicBezTo>
                    <a:pt x="212" y="399"/>
                    <a:pt x="398" y="490"/>
                    <a:pt x="581" y="551"/>
                  </a:cubicBezTo>
                  <a:cubicBezTo>
                    <a:pt x="682" y="587"/>
                    <a:pt x="801" y="622"/>
                    <a:pt x="914" y="622"/>
                  </a:cubicBezTo>
                  <a:cubicBezTo>
                    <a:pt x="1007" y="622"/>
                    <a:pt x="1096" y="598"/>
                    <a:pt x="1167" y="529"/>
                  </a:cubicBezTo>
                  <a:cubicBezTo>
                    <a:pt x="1242" y="449"/>
                    <a:pt x="1212" y="331"/>
                    <a:pt x="1147" y="262"/>
                  </a:cubicBezTo>
                  <a:cubicBezTo>
                    <a:pt x="1041" y="144"/>
                    <a:pt x="817" y="171"/>
                    <a:pt x="672" y="144"/>
                  </a:cubicBezTo>
                  <a:cubicBezTo>
                    <a:pt x="509" y="114"/>
                    <a:pt x="361" y="57"/>
                    <a:pt x="208" y="8"/>
                  </a:cubicBezTo>
                  <a:cubicBezTo>
                    <a:pt x="192" y="2"/>
                    <a:pt x="177" y="0"/>
                    <a:pt x="1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587;p61"/>
            <p:cNvSpPr/>
            <p:nvPr/>
          </p:nvSpPr>
          <p:spPr>
            <a:xfrm>
              <a:off x="1767831" y="2069614"/>
              <a:ext cx="38284" cy="8810"/>
            </a:xfrm>
            <a:custGeom>
              <a:avLst/>
              <a:gdLst/>
              <a:ahLst/>
              <a:cxnLst/>
              <a:rect l="l" t="t" r="r" b="b"/>
              <a:pathLst>
                <a:path w="1660" h="382" extrusionOk="0">
                  <a:moveTo>
                    <a:pt x="179" y="1"/>
                  </a:moveTo>
                  <a:cubicBezTo>
                    <a:pt x="22" y="1"/>
                    <a:pt x="1" y="259"/>
                    <a:pt x="160" y="278"/>
                  </a:cubicBezTo>
                  <a:cubicBezTo>
                    <a:pt x="598" y="332"/>
                    <a:pt x="1026" y="369"/>
                    <a:pt x="1468" y="381"/>
                  </a:cubicBezTo>
                  <a:cubicBezTo>
                    <a:pt x="1470" y="381"/>
                    <a:pt x="1472" y="381"/>
                    <a:pt x="1474" y="381"/>
                  </a:cubicBezTo>
                  <a:cubicBezTo>
                    <a:pt x="1636" y="381"/>
                    <a:pt x="1659" y="107"/>
                    <a:pt x="1491" y="88"/>
                  </a:cubicBezTo>
                  <a:cubicBezTo>
                    <a:pt x="1054" y="35"/>
                    <a:pt x="624" y="12"/>
                    <a:pt x="182" y="1"/>
                  </a:cubicBezTo>
                  <a:cubicBezTo>
                    <a:pt x="181" y="1"/>
                    <a:pt x="180" y="1"/>
                    <a:pt x="1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588;p61"/>
            <p:cNvSpPr/>
            <p:nvPr/>
          </p:nvSpPr>
          <p:spPr>
            <a:xfrm>
              <a:off x="1254067" y="2084097"/>
              <a:ext cx="31526" cy="7957"/>
            </a:xfrm>
            <a:custGeom>
              <a:avLst/>
              <a:gdLst/>
              <a:ahLst/>
              <a:cxnLst/>
              <a:rect l="l" t="t" r="r" b="b"/>
              <a:pathLst>
                <a:path w="1367" h="345" extrusionOk="0">
                  <a:moveTo>
                    <a:pt x="164" y="1"/>
                  </a:moveTo>
                  <a:cubicBezTo>
                    <a:pt x="30" y="1"/>
                    <a:pt x="0" y="209"/>
                    <a:pt x="142" y="251"/>
                  </a:cubicBezTo>
                  <a:cubicBezTo>
                    <a:pt x="318" y="303"/>
                    <a:pt x="522" y="345"/>
                    <a:pt x="722" y="345"/>
                  </a:cubicBezTo>
                  <a:cubicBezTo>
                    <a:pt x="928" y="345"/>
                    <a:pt x="1130" y="300"/>
                    <a:pt x="1290" y="178"/>
                  </a:cubicBezTo>
                  <a:cubicBezTo>
                    <a:pt x="1367" y="118"/>
                    <a:pt x="1325" y="8"/>
                    <a:pt x="1234" y="4"/>
                  </a:cubicBezTo>
                  <a:cubicBezTo>
                    <a:pt x="1211" y="3"/>
                    <a:pt x="1189" y="3"/>
                    <a:pt x="1167" y="3"/>
                  </a:cubicBezTo>
                  <a:cubicBezTo>
                    <a:pt x="945" y="3"/>
                    <a:pt x="735" y="37"/>
                    <a:pt x="519" y="37"/>
                  </a:cubicBezTo>
                  <a:cubicBezTo>
                    <a:pt x="413" y="37"/>
                    <a:pt x="306" y="29"/>
                    <a:pt x="195" y="4"/>
                  </a:cubicBezTo>
                  <a:cubicBezTo>
                    <a:pt x="184" y="2"/>
                    <a:pt x="174" y="1"/>
                    <a:pt x="16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589;p61"/>
            <p:cNvSpPr/>
            <p:nvPr/>
          </p:nvSpPr>
          <p:spPr>
            <a:xfrm>
              <a:off x="1282365" y="2060458"/>
              <a:ext cx="35401" cy="11301"/>
            </a:xfrm>
            <a:custGeom>
              <a:avLst/>
              <a:gdLst/>
              <a:ahLst/>
              <a:cxnLst/>
              <a:rect l="l" t="t" r="r" b="b"/>
              <a:pathLst>
                <a:path w="1535" h="490" extrusionOk="0">
                  <a:moveTo>
                    <a:pt x="1276" y="0"/>
                  </a:moveTo>
                  <a:cubicBezTo>
                    <a:pt x="884" y="0"/>
                    <a:pt x="503" y="116"/>
                    <a:pt x="128" y="238"/>
                  </a:cubicBezTo>
                  <a:cubicBezTo>
                    <a:pt x="0" y="278"/>
                    <a:pt x="27" y="490"/>
                    <a:pt x="157" y="490"/>
                  </a:cubicBezTo>
                  <a:cubicBezTo>
                    <a:pt x="162" y="490"/>
                    <a:pt x="168" y="490"/>
                    <a:pt x="174" y="489"/>
                  </a:cubicBezTo>
                  <a:cubicBezTo>
                    <a:pt x="622" y="428"/>
                    <a:pt x="1071" y="359"/>
                    <a:pt x="1467" y="139"/>
                  </a:cubicBezTo>
                  <a:cubicBezTo>
                    <a:pt x="1535" y="97"/>
                    <a:pt x="1486" y="10"/>
                    <a:pt x="1425" y="6"/>
                  </a:cubicBezTo>
                  <a:cubicBezTo>
                    <a:pt x="1375" y="2"/>
                    <a:pt x="1326" y="0"/>
                    <a:pt x="127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590;p61"/>
            <p:cNvSpPr/>
            <p:nvPr/>
          </p:nvSpPr>
          <p:spPr>
            <a:xfrm>
              <a:off x="1318619" y="2078101"/>
              <a:ext cx="37730" cy="12823"/>
            </a:xfrm>
            <a:custGeom>
              <a:avLst/>
              <a:gdLst/>
              <a:ahLst/>
              <a:cxnLst/>
              <a:rect l="l" t="t" r="r" b="b"/>
              <a:pathLst>
                <a:path w="1636" h="556" extrusionOk="0">
                  <a:moveTo>
                    <a:pt x="1299" y="0"/>
                  </a:moveTo>
                  <a:cubicBezTo>
                    <a:pt x="888" y="0"/>
                    <a:pt x="521" y="136"/>
                    <a:pt x="130" y="313"/>
                  </a:cubicBezTo>
                  <a:cubicBezTo>
                    <a:pt x="0" y="372"/>
                    <a:pt x="43" y="556"/>
                    <a:pt x="166" y="556"/>
                  </a:cubicBezTo>
                  <a:cubicBezTo>
                    <a:pt x="180" y="556"/>
                    <a:pt x="195" y="554"/>
                    <a:pt x="210" y="549"/>
                  </a:cubicBezTo>
                  <a:cubicBezTo>
                    <a:pt x="658" y="412"/>
                    <a:pt x="1114" y="347"/>
                    <a:pt x="1556" y="180"/>
                  </a:cubicBezTo>
                  <a:cubicBezTo>
                    <a:pt x="1628" y="154"/>
                    <a:pt x="1635" y="28"/>
                    <a:pt x="1548" y="17"/>
                  </a:cubicBezTo>
                  <a:cubicBezTo>
                    <a:pt x="1463" y="5"/>
                    <a:pt x="1380" y="0"/>
                    <a:pt x="12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591;p61"/>
            <p:cNvSpPr/>
            <p:nvPr/>
          </p:nvSpPr>
          <p:spPr>
            <a:xfrm>
              <a:off x="1351253" y="2042492"/>
              <a:ext cx="42204" cy="14622"/>
            </a:xfrm>
            <a:custGeom>
              <a:avLst/>
              <a:gdLst/>
              <a:ahLst/>
              <a:cxnLst/>
              <a:rect l="l" t="t" r="r" b="b"/>
              <a:pathLst>
                <a:path w="1830" h="634" extrusionOk="0">
                  <a:moveTo>
                    <a:pt x="1555" y="1"/>
                  </a:moveTo>
                  <a:cubicBezTo>
                    <a:pt x="1327" y="1"/>
                    <a:pt x="1123" y="64"/>
                    <a:pt x="901" y="124"/>
                  </a:cubicBezTo>
                  <a:cubicBezTo>
                    <a:pt x="654" y="185"/>
                    <a:pt x="384" y="222"/>
                    <a:pt x="152" y="333"/>
                  </a:cubicBezTo>
                  <a:cubicBezTo>
                    <a:pt x="34" y="386"/>
                    <a:pt x="1" y="603"/>
                    <a:pt x="171" y="625"/>
                  </a:cubicBezTo>
                  <a:cubicBezTo>
                    <a:pt x="221" y="631"/>
                    <a:pt x="270" y="634"/>
                    <a:pt x="319" y="634"/>
                  </a:cubicBezTo>
                  <a:cubicBezTo>
                    <a:pt x="523" y="634"/>
                    <a:pt x="725" y="589"/>
                    <a:pt x="928" y="550"/>
                  </a:cubicBezTo>
                  <a:cubicBezTo>
                    <a:pt x="1205" y="496"/>
                    <a:pt x="1468" y="439"/>
                    <a:pt x="1703" y="271"/>
                  </a:cubicBezTo>
                  <a:cubicBezTo>
                    <a:pt x="1829" y="185"/>
                    <a:pt x="1757" y="6"/>
                    <a:pt x="1612" y="2"/>
                  </a:cubicBezTo>
                  <a:cubicBezTo>
                    <a:pt x="1593" y="1"/>
                    <a:pt x="1574" y="1"/>
                    <a:pt x="15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592;p61"/>
            <p:cNvSpPr/>
            <p:nvPr/>
          </p:nvSpPr>
          <p:spPr>
            <a:xfrm>
              <a:off x="1378697" y="2077386"/>
              <a:ext cx="33602" cy="8948"/>
            </a:xfrm>
            <a:custGeom>
              <a:avLst/>
              <a:gdLst/>
              <a:ahLst/>
              <a:cxnLst/>
              <a:rect l="l" t="t" r="r" b="b"/>
              <a:pathLst>
                <a:path w="1457" h="388" extrusionOk="0">
                  <a:moveTo>
                    <a:pt x="941" y="1"/>
                  </a:moveTo>
                  <a:cubicBezTo>
                    <a:pt x="661" y="1"/>
                    <a:pt x="370" y="87"/>
                    <a:pt x="114" y="169"/>
                  </a:cubicBezTo>
                  <a:cubicBezTo>
                    <a:pt x="0" y="204"/>
                    <a:pt x="38" y="363"/>
                    <a:pt x="148" y="363"/>
                  </a:cubicBezTo>
                  <a:cubicBezTo>
                    <a:pt x="344" y="367"/>
                    <a:pt x="555" y="387"/>
                    <a:pt x="763" y="387"/>
                  </a:cubicBezTo>
                  <a:cubicBezTo>
                    <a:pt x="966" y="387"/>
                    <a:pt x="1166" y="368"/>
                    <a:pt x="1346" y="295"/>
                  </a:cubicBezTo>
                  <a:cubicBezTo>
                    <a:pt x="1429" y="260"/>
                    <a:pt x="1457" y="123"/>
                    <a:pt x="1361" y="82"/>
                  </a:cubicBezTo>
                  <a:cubicBezTo>
                    <a:pt x="1228" y="23"/>
                    <a:pt x="1086" y="1"/>
                    <a:pt x="941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593;p61"/>
            <p:cNvSpPr/>
            <p:nvPr/>
          </p:nvSpPr>
          <p:spPr>
            <a:xfrm>
              <a:off x="1348393" y="2112510"/>
              <a:ext cx="31942" cy="20641"/>
            </a:xfrm>
            <a:custGeom>
              <a:avLst/>
              <a:gdLst/>
              <a:ahLst/>
              <a:cxnLst/>
              <a:rect l="l" t="t" r="r" b="b"/>
              <a:pathLst>
                <a:path w="1385" h="895" extrusionOk="0">
                  <a:moveTo>
                    <a:pt x="142" y="1"/>
                  </a:moveTo>
                  <a:cubicBezTo>
                    <a:pt x="24" y="1"/>
                    <a:pt x="1" y="177"/>
                    <a:pt x="125" y="216"/>
                  </a:cubicBezTo>
                  <a:cubicBezTo>
                    <a:pt x="348" y="292"/>
                    <a:pt x="569" y="411"/>
                    <a:pt x="759" y="555"/>
                  </a:cubicBezTo>
                  <a:cubicBezTo>
                    <a:pt x="915" y="676"/>
                    <a:pt x="1055" y="825"/>
                    <a:pt x="1250" y="890"/>
                  </a:cubicBezTo>
                  <a:cubicBezTo>
                    <a:pt x="1259" y="893"/>
                    <a:pt x="1268" y="894"/>
                    <a:pt x="1277" y="894"/>
                  </a:cubicBezTo>
                  <a:cubicBezTo>
                    <a:pt x="1341" y="894"/>
                    <a:pt x="1384" y="813"/>
                    <a:pt x="1367" y="753"/>
                  </a:cubicBezTo>
                  <a:cubicBezTo>
                    <a:pt x="1257" y="292"/>
                    <a:pt x="569" y="87"/>
                    <a:pt x="170" y="4"/>
                  </a:cubicBezTo>
                  <a:cubicBezTo>
                    <a:pt x="160" y="2"/>
                    <a:pt x="151" y="1"/>
                    <a:pt x="1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594;p61"/>
            <p:cNvSpPr/>
            <p:nvPr/>
          </p:nvSpPr>
          <p:spPr>
            <a:xfrm>
              <a:off x="1306212" y="2115646"/>
              <a:ext cx="28344" cy="17343"/>
            </a:xfrm>
            <a:custGeom>
              <a:avLst/>
              <a:gdLst/>
              <a:ahLst/>
              <a:cxnLst/>
              <a:rect l="l" t="t" r="r" b="b"/>
              <a:pathLst>
                <a:path w="1229" h="752" extrusionOk="0">
                  <a:moveTo>
                    <a:pt x="106" y="1"/>
                  </a:moveTo>
                  <a:cubicBezTo>
                    <a:pt x="18" y="1"/>
                    <a:pt x="0" y="144"/>
                    <a:pt x="94" y="175"/>
                  </a:cubicBezTo>
                  <a:cubicBezTo>
                    <a:pt x="284" y="240"/>
                    <a:pt x="478" y="373"/>
                    <a:pt x="641" y="487"/>
                  </a:cubicBezTo>
                  <a:cubicBezTo>
                    <a:pt x="786" y="590"/>
                    <a:pt x="919" y="700"/>
                    <a:pt x="1094" y="749"/>
                  </a:cubicBezTo>
                  <a:cubicBezTo>
                    <a:pt x="1100" y="751"/>
                    <a:pt x="1106" y="751"/>
                    <a:pt x="1112" y="751"/>
                  </a:cubicBezTo>
                  <a:cubicBezTo>
                    <a:pt x="1174" y="751"/>
                    <a:pt x="1229" y="683"/>
                    <a:pt x="1204" y="624"/>
                  </a:cubicBezTo>
                  <a:cubicBezTo>
                    <a:pt x="1037" y="210"/>
                    <a:pt x="508" y="111"/>
                    <a:pt x="132" y="5"/>
                  </a:cubicBezTo>
                  <a:cubicBezTo>
                    <a:pt x="123" y="2"/>
                    <a:pt x="114" y="1"/>
                    <a:pt x="10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595;p61"/>
            <p:cNvSpPr/>
            <p:nvPr/>
          </p:nvSpPr>
          <p:spPr>
            <a:xfrm>
              <a:off x="1305174" y="2141038"/>
              <a:ext cx="32311" cy="27790"/>
            </a:xfrm>
            <a:custGeom>
              <a:avLst/>
              <a:gdLst/>
              <a:ahLst/>
              <a:cxnLst/>
              <a:rect l="l" t="t" r="r" b="b"/>
              <a:pathLst>
                <a:path w="1401" h="1205" extrusionOk="0">
                  <a:moveTo>
                    <a:pt x="99" y="0"/>
                  </a:moveTo>
                  <a:cubicBezTo>
                    <a:pt x="48" y="0"/>
                    <a:pt x="1" y="57"/>
                    <a:pt x="21" y="105"/>
                  </a:cubicBezTo>
                  <a:cubicBezTo>
                    <a:pt x="120" y="333"/>
                    <a:pt x="311" y="501"/>
                    <a:pt x="478" y="679"/>
                  </a:cubicBezTo>
                  <a:cubicBezTo>
                    <a:pt x="656" y="873"/>
                    <a:pt x="865" y="1101"/>
                    <a:pt x="1116" y="1192"/>
                  </a:cubicBezTo>
                  <a:cubicBezTo>
                    <a:pt x="1141" y="1201"/>
                    <a:pt x="1165" y="1205"/>
                    <a:pt x="1187" y="1205"/>
                  </a:cubicBezTo>
                  <a:cubicBezTo>
                    <a:pt x="1315" y="1205"/>
                    <a:pt x="1401" y="1078"/>
                    <a:pt x="1332" y="945"/>
                  </a:cubicBezTo>
                  <a:cubicBezTo>
                    <a:pt x="1211" y="710"/>
                    <a:pt x="957" y="527"/>
                    <a:pt x="744" y="375"/>
                  </a:cubicBezTo>
                  <a:cubicBezTo>
                    <a:pt x="546" y="238"/>
                    <a:pt x="352" y="67"/>
                    <a:pt x="116" y="2"/>
                  </a:cubicBezTo>
                  <a:cubicBezTo>
                    <a:pt x="110" y="1"/>
                    <a:pt x="105" y="0"/>
                    <a:pt x="9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596;p61"/>
            <p:cNvSpPr/>
            <p:nvPr/>
          </p:nvSpPr>
          <p:spPr>
            <a:xfrm>
              <a:off x="1351368" y="2180198"/>
              <a:ext cx="29889" cy="26453"/>
            </a:xfrm>
            <a:custGeom>
              <a:avLst/>
              <a:gdLst/>
              <a:ahLst/>
              <a:cxnLst/>
              <a:rect l="l" t="t" r="r" b="b"/>
              <a:pathLst>
                <a:path w="1296" h="1147" extrusionOk="0">
                  <a:moveTo>
                    <a:pt x="166" y="0"/>
                  </a:moveTo>
                  <a:cubicBezTo>
                    <a:pt x="81" y="0"/>
                    <a:pt x="0" y="65"/>
                    <a:pt x="41" y="168"/>
                  </a:cubicBezTo>
                  <a:cubicBezTo>
                    <a:pt x="181" y="523"/>
                    <a:pt x="593" y="1147"/>
                    <a:pt x="1039" y="1147"/>
                  </a:cubicBezTo>
                  <a:cubicBezTo>
                    <a:pt x="1065" y="1147"/>
                    <a:pt x="1091" y="1145"/>
                    <a:pt x="1117" y="1140"/>
                  </a:cubicBezTo>
                  <a:cubicBezTo>
                    <a:pt x="1235" y="1121"/>
                    <a:pt x="1296" y="1012"/>
                    <a:pt x="1235" y="905"/>
                  </a:cubicBezTo>
                  <a:cubicBezTo>
                    <a:pt x="1132" y="719"/>
                    <a:pt x="931" y="638"/>
                    <a:pt x="763" y="521"/>
                  </a:cubicBezTo>
                  <a:cubicBezTo>
                    <a:pt x="577" y="388"/>
                    <a:pt x="424" y="224"/>
                    <a:pt x="277" y="49"/>
                  </a:cubicBezTo>
                  <a:cubicBezTo>
                    <a:pt x="248" y="16"/>
                    <a:pt x="206" y="0"/>
                    <a:pt x="16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597;p61"/>
            <p:cNvSpPr/>
            <p:nvPr/>
          </p:nvSpPr>
          <p:spPr>
            <a:xfrm>
              <a:off x="1374454" y="2162947"/>
              <a:ext cx="35032" cy="18450"/>
            </a:xfrm>
            <a:custGeom>
              <a:avLst/>
              <a:gdLst/>
              <a:ahLst/>
              <a:cxnLst/>
              <a:rect l="l" t="t" r="r" b="b"/>
              <a:pathLst>
                <a:path w="1519" h="800" extrusionOk="0">
                  <a:moveTo>
                    <a:pt x="237" y="0"/>
                  </a:moveTo>
                  <a:cubicBezTo>
                    <a:pt x="112" y="0"/>
                    <a:pt x="1" y="153"/>
                    <a:pt x="90" y="265"/>
                  </a:cubicBezTo>
                  <a:cubicBezTo>
                    <a:pt x="237" y="451"/>
                    <a:pt x="477" y="573"/>
                    <a:pt x="697" y="665"/>
                  </a:cubicBezTo>
                  <a:cubicBezTo>
                    <a:pt x="842" y="723"/>
                    <a:pt x="1019" y="800"/>
                    <a:pt x="1185" y="800"/>
                  </a:cubicBezTo>
                  <a:cubicBezTo>
                    <a:pt x="1265" y="800"/>
                    <a:pt x="1342" y="782"/>
                    <a:pt x="1413" y="737"/>
                  </a:cubicBezTo>
                  <a:cubicBezTo>
                    <a:pt x="1492" y="683"/>
                    <a:pt x="1518" y="562"/>
                    <a:pt x="1462" y="482"/>
                  </a:cubicBezTo>
                  <a:cubicBezTo>
                    <a:pt x="1332" y="303"/>
                    <a:pt x="1081" y="284"/>
                    <a:pt x="883" y="219"/>
                  </a:cubicBezTo>
                  <a:cubicBezTo>
                    <a:pt x="674" y="158"/>
                    <a:pt x="477" y="44"/>
                    <a:pt x="267" y="3"/>
                  </a:cubicBezTo>
                  <a:cubicBezTo>
                    <a:pt x="257" y="1"/>
                    <a:pt x="247" y="0"/>
                    <a:pt x="23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598;p61"/>
            <p:cNvSpPr/>
            <p:nvPr/>
          </p:nvSpPr>
          <p:spPr>
            <a:xfrm>
              <a:off x="1403974" y="2147473"/>
              <a:ext cx="25069" cy="14737"/>
            </a:xfrm>
            <a:custGeom>
              <a:avLst/>
              <a:gdLst/>
              <a:ahLst/>
              <a:cxnLst/>
              <a:rect l="l" t="t" r="r" b="b"/>
              <a:pathLst>
                <a:path w="1087" h="639" extrusionOk="0">
                  <a:moveTo>
                    <a:pt x="200" y="1"/>
                  </a:moveTo>
                  <a:cubicBezTo>
                    <a:pt x="36" y="1"/>
                    <a:pt x="0" y="207"/>
                    <a:pt x="98" y="305"/>
                  </a:cubicBezTo>
                  <a:cubicBezTo>
                    <a:pt x="189" y="400"/>
                    <a:pt x="322" y="457"/>
                    <a:pt x="440" y="518"/>
                  </a:cubicBezTo>
                  <a:cubicBezTo>
                    <a:pt x="552" y="576"/>
                    <a:pt x="663" y="639"/>
                    <a:pt x="791" y="639"/>
                  </a:cubicBezTo>
                  <a:cubicBezTo>
                    <a:pt x="807" y="639"/>
                    <a:pt x="823" y="638"/>
                    <a:pt x="840" y="636"/>
                  </a:cubicBezTo>
                  <a:cubicBezTo>
                    <a:pt x="980" y="620"/>
                    <a:pt x="1086" y="461"/>
                    <a:pt x="991" y="332"/>
                  </a:cubicBezTo>
                  <a:cubicBezTo>
                    <a:pt x="893" y="199"/>
                    <a:pt x="759" y="157"/>
                    <a:pt x="603" y="104"/>
                  </a:cubicBezTo>
                  <a:cubicBezTo>
                    <a:pt x="475" y="58"/>
                    <a:pt x="345" y="1"/>
                    <a:pt x="205" y="1"/>
                  </a:cubicBezTo>
                  <a:cubicBezTo>
                    <a:pt x="203" y="1"/>
                    <a:pt x="202" y="1"/>
                    <a:pt x="20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599;p61"/>
            <p:cNvSpPr/>
            <p:nvPr/>
          </p:nvSpPr>
          <p:spPr>
            <a:xfrm>
              <a:off x="1420371" y="2117122"/>
              <a:ext cx="32864" cy="12131"/>
            </a:xfrm>
            <a:custGeom>
              <a:avLst/>
              <a:gdLst/>
              <a:ahLst/>
              <a:cxnLst/>
              <a:rect l="l" t="t" r="r" b="b"/>
              <a:pathLst>
                <a:path w="1425" h="526" extrusionOk="0">
                  <a:moveTo>
                    <a:pt x="197" y="1"/>
                  </a:moveTo>
                  <a:cubicBezTo>
                    <a:pt x="50" y="1"/>
                    <a:pt x="1" y="204"/>
                    <a:pt x="101" y="290"/>
                  </a:cubicBezTo>
                  <a:cubicBezTo>
                    <a:pt x="271" y="436"/>
                    <a:pt x="547" y="525"/>
                    <a:pt x="811" y="525"/>
                  </a:cubicBezTo>
                  <a:cubicBezTo>
                    <a:pt x="1010" y="525"/>
                    <a:pt x="1202" y="475"/>
                    <a:pt x="1338" y="359"/>
                  </a:cubicBezTo>
                  <a:cubicBezTo>
                    <a:pt x="1424" y="287"/>
                    <a:pt x="1410" y="150"/>
                    <a:pt x="1292" y="120"/>
                  </a:cubicBezTo>
                  <a:cubicBezTo>
                    <a:pt x="1117" y="74"/>
                    <a:pt x="923" y="85"/>
                    <a:pt x="745" y="74"/>
                  </a:cubicBezTo>
                  <a:cubicBezTo>
                    <a:pt x="562" y="62"/>
                    <a:pt x="387" y="13"/>
                    <a:pt x="205" y="1"/>
                  </a:cubicBezTo>
                  <a:cubicBezTo>
                    <a:pt x="202" y="1"/>
                    <a:pt x="199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600;p61"/>
            <p:cNvSpPr/>
            <p:nvPr/>
          </p:nvSpPr>
          <p:spPr>
            <a:xfrm>
              <a:off x="1438452" y="2089309"/>
              <a:ext cx="29958" cy="9963"/>
            </a:xfrm>
            <a:custGeom>
              <a:avLst/>
              <a:gdLst/>
              <a:ahLst/>
              <a:cxnLst/>
              <a:rect l="l" t="t" r="r" b="b"/>
              <a:pathLst>
                <a:path w="1299" h="432" extrusionOk="0">
                  <a:moveTo>
                    <a:pt x="614" y="1"/>
                  </a:moveTo>
                  <a:cubicBezTo>
                    <a:pt x="474" y="1"/>
                    <a:pt x="328" y="44"/>
                    <a:pt x="196" y="82"/>
                  </a:cubicBezTo>
                  <a:cubicBezTo>
                    <a:pt x="1" y="134"/>
                    <a:pt x="61" y="432"/>
                    <a:pt x="257" y="432"/>
                  </a:cubicBezTo>
                  <a:cubicBezTo>
                    <a:pt x="259" y="432"/>
                    <a:pt x="262" y="431"/>
                    <a:pt x="265" y="431"/>
                  </a:cubicBezTo>
                  <a:cubicBezTo>
                    <a:pt x="299" y="430"/>
                    <a:pt x="334" y="429"/>
                    <a:pt x="369" y="429"/>
                  </a:cubicBezTo>
                  <a:cubicBezTo>
                    <a:pt x="424" y="429"/>
                    <a:pt x="479" y="430"/>
                    <a:pt x="533" y="430"/>
                  </a:cubicBezTo>
                  <a:cubicBezTo>
                    <a:pt x="600" y="430"/>
                    <a:pt x="667" y="429"/>
                    <a:pt x="732" y="420"/>
                  </a:cubicBezTo>
                  <a:cubicBezTo>
                    <a:pt x="877" y="398"/>
                    <a:pt x="1040" y="413"/>
                    <a:pt x="1177" y="363"/>
                  </a:cubicBezTo>
                  <a:cubicBezTo>
                    <a:pt x="1256" y="333"/>
                    <a:pt x="1298" y="211"/>
                    <a:pt x="1219" y="154"/>
                  </a:cubicBezTo>
                  <a:cubicBezTo>
                    <a:pt x="1078" y="52"/>
                    <a:pt x="900" y="44"/>
                    <a:pt x="736" y="13"/>
                  </a:cubicBezTo>
                  <a:cubicBezTo>
                    <a:pt x="696" y="5"/>
                    <a:pt x="655" y="1"/>
                    <a:pt x="614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601;p61"/>
            <p:cNvSpPr/>
            <p:nvPr/>
          </p:nvSpPr>
          <p:spPr>
            <a:xfrm>
              <a:off x="1460131" y="2150009"/>
              <a:ext cx="27306" cy="13376"/>
            </a:xfrm>
            <a:custGeom>
              <a:avLst/>
              <a:gdLst/>
              <a:ahLst/>
              <a:cxnLst/>
              <a:rect l="l" t="t" r="r" b="b"/>
              <a:pathLst>
                <a:path w="1184" h="580" extrusionOk="0">
                  <a:moveTo>
                    <a:pt x="218" y="0"/>
                  </a:moveTo>
                  <a:cubicBezTo>
                    <a:pt x="113" y="0"/>
                    <a:pt x="0" y="92"/>
                    <a:pt x="51" y="206"/>
                  </a:cubicBezTo>
                  <a:cubicBezTo>
                    <a:pt x="134" y="389"/>
                    <a:pt x="370" y="488"/>
                    <a:pt x="553" y="537"/>
                  </a:cubicBezTo>
                  <a:cubicBezTo>
                    <a:pt x="629" y="560"/>
                    <a:pt x="730" y="580"/>
                    <a:pt x="828" y="580"/>
                  </a:cubicBezTo>
                  <a:cubicBezTo>
                    <a:pt x="962" y="580"/>
                    <a:pt x="1091" y="543"/>
                    <a:pt x="1146" y="427"/>
                  </a:cubicBezTo>
                  <a:cubicBezTo>
                    <a:pt x="1183" y="351"/>
                    <a:pt x="1160" y="275"/>
                    <a:pt x="1104" y="217"/>
                  </a:cubicBezTo>
                  <a:cubicBezTo>
                    <a:pt x="1047" y="155"/>
                    <a:pt x="966" y="144"/>
                    <a:pt x="880" y="144"/>
                  </a:cubicBezTo>
                  <a:cubicBezTo>
                    <a:pt x="834" y="144"/>
                    <a:pt x="787" y="147"/>
                    <a:pt x="741" y="147"/>
                  </a:cubicBezTo>
                  <a:cubicBezTo>
                    <a:pt x="712" y="147"/>
                    <a:pt x="685" y="146"/>
                    <a:pt x="659" y="142"/>
                  </a:cubicBezTo>
                  <a:cubicBezTo>
                    <a:pt x="590" y="131"/>
                    <a:pt x="526" y="119"/>
                    <a:pt x="465" y="96"/>
                  </a:cubicBezTo>
                  <a:cubicBezTo>
                    <a:pt x="385" y="66"/>
                    <a:pt x="321" y="8"/>
                    <a:pt x="237" y="1"/>
                  </a:cubicBezTo>
                  <a:cubicBezTo>
                    <a:pt x="231" y="0"/>
                    <a:pt x="225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602;p61"/>
            <p:cNvSpPr/>
            <p:nvPr/>
          </p:nvSpPr>
          <p:spPr>
            <a:xfrm>
              <a:off x="1438314" y="2176416"/>
              <a:ext cx="27375" cy="9778"/>
            </a:xfrm>
            <a:custGeom>
              <a:avLst/>
              <a:gdLst/>
              <a:ahLst/>
              <a:cxnLst/>
              <a:rect l="l" t="t" r="r" b="b"/>
              <a:pathLst>
                <a:path w="1187" h="424" extrusionOk="0">
                  <a:moveTo>
                    <a:pt x="179" y="0"/>
                  </a:moveTo>
                  <a:cubicBezTo>
                    <a:pt x="8" y="0"/>
                    <a:pt x="0" y="248"/>
                    <a:pt x="156" y="286"/>
                  </a:cubicBezTo>
                  <a:cubicBezTo>
                    <a:pt x="304" y="323"/>
                    <a:pt x="449" y="358"/>
                    <a:pt x="601" y="381"/>
                  </a:cubicBezTo>
                  <a:cubicBezTo>
                    <a:pt x="692" y="394"/>
                    <a:pt x="794" y="423"/>
                    <a:pt x="890" y="423"/>
                  </a:cubicBezTo>
                  <a:cubicBezTo>
                    <a:pt x="937" y="423"/>
                    <a:pt x="984" y="416"/>
                    <a:pt x="1027" y="396"/>
                  </a:cubicBezTo>
                  <a:cubicBezTo>
                    <a:pt x="1130" y="350"/>
                    <a:pt x="1187" y="209"/>
                    <a:pt x="1084" y="126"/>
                  </a:cubicBezTo>
                  <a:cubicBezTo>
                    <a:pt x="959" y="27"/>
                    <a:pt x="799" y="39"/>
                    <a:pt x="646" y="23"/>
                  </a:cubicBezTo>
                  <a:cubicBezTo>
                    <a:pt x="491" y="8"/>
                    <a:pt x="335" y="0"/>
                    <a:pt x="17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603;p61"/>
            <p:cNvSpPr/>
            <p:nvPr/>
          </p:nvSpPr>
          <p:spPr>
            <a:xfrm>
              <a:off x="1468156" y="2057252"/>
              <a:ext cx="30074" cy="9663"/>
            </a:xfrm>
            <a:custGeom>
              <a:avLst/>
              <a:gdLst/>
              <a:ahLst/>
              <a:cxnLst/>
              <a:rect l="l" t="t" r="r" b="b"/>
              <a:pathLst>
                <a:path w="1304" h="419" extrusionOk="0">
                  <a:moveTo>
                    <a:pt x="155" y="1"/>
                  </a:moveTo>
                  <a:cubicBezTo>
                    <a:pt x="36" y="1"/>
                    <a:pt x="1" y="188"/>
                    <a:pt x="110" y="236"/>
                  </a:cubicBezTo>
                  <a:cubicBezTo>
                    <a:pt x="273" y="305"/>
                    <a:pt x="440" y="350"/>
                    <a:pt x="615" y="381"/>
                  </a:cubicBezTo>
                  <a:cubicBezTo>
                    <a:pt x="719" y="397"/>
                    <a:pt x="831" y="419"/>
                    <a:pt x="939" y="419"/>
                  </a:cubicBezTo>
                  <a:cubicBezTo>
                    <a:pt x="1008" y="419"/>
                    <a:pt x="1076" y="410"/>
                    <a:pt x="1140" y="384"/>
                  </a:cubicBezTo>
                  <a:cubicBezTo>
                    <a:pt x="1265" y="335"/>
                    <a:pt x="1303" y="138"/>
                    <a:pt x="1163" y="77"/>
                  </a:cubicBezTo>
                  <a:cubicBezTo>
                    <a:pt x="1051" y="28"/>
                    <a:pt x="936" y="26"/>
                    <a:pt x="818" y="26"/>
                  </a:cubicBezTo>
                  <a:cubicBezTo>
                    <a:pt x="806" y="26"/>
                    <a:pt x="793" y="26"/>
                    <a:pt x="781" y="26"/>
                  </a:cubicBezTo>
                  <a:cubicBezTo>
                    <a:pt x="746" y="26"/>
                    <a:pt x="711" y="25"/>
                    <a:pt x="676" y="24"/>
                  </a:cubicBezTo>
                  <a:cubicBezTo>
                    <a:pt x="505" y="12"/>
                    <a:pt x="333" y="1"/>
                    <a:pt x="159" y="1"/>
                  </a:cubicBezTo>
                  <a:cubicBezTo>
                    <a:pt x="158" y="1"/>
                    <a:pt x="156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604;p61"/>
            <p:cNvSpPr/>
            <p:nvPr/>
          </p:nvSpPr>
          <p:spPr>
            <a:xfrm>
              <a:off x="1421040" y="2051210"/>
              <a:ext cx="25023" cy="8326"/>
            </a:xfrm>
            <a:custGeom>
              <a:avLst/>
              <a:gdLst/>
              <a:ahLst/>
              <a:cxnLst/>
              <a:rect l="l" t="t" r="r" b="b"/>
              <a:pathLst>
                <a:path w="1085" h="361" extrusionOk="0">
                  <a:moveTo>
                    <a:pt x="936" y="0"/>
                  </a:moveTo>
                  <a:cubicBezTo>
                    <a:pt x="807" y="0"/>
                    <a:pt x="677" y="61"/>
                    <a:pt x="551" y="88"/>
                  </a:cubicBezTo>
                  <a:cubicBezTo>
                    <a:pt x="436" y="108"/>
                    <a:pt x="322" y="119"/>
                    <a:pt x="207" y="119"/>
                  </a:cubicBezTo>
                  <a:cubicBezTo>
                    <a:pt x="190" y="119"/>
                    <a:pt x="173" y="118"/>
                    <a:pt x="156" y="118"/>
                  </a:cubicBezTo>
                  <a:cubicBezTo>
                    <a:pt x="0" y="118"/>
                    <a:pt x="16" y="350"/>
                    <a:pt x="168" y="358"/>
                  </a:cubicBezTo>
                  <a:cubicBezTo>
                    <a:pt x="210" y="360"/>
                    <a:pt x="255" y="361"/>
                    <a:pt x="301" y="361"/>
                  </a:cubicBezTo>
                  <a:cubicBezTo>
                    <a:pt x="548" y="361"/>
                    <a:pt x="846" y="328"/>
                    <a:pt x="1016" y="167"/>
                  </a:cubicBezTo>
                  <a:cubicBezTo>
                    <a:pt x="1084" y="103"/>
                    <a:pt x="1016" y="0"/>
                    <a:pt x="93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605;p61"/>
            <p:cNvSpPr/>
            <p:nvPr/>
          </p:nvSpPr>
          <p:spPr>
            <a:xfrm>
              <a:off x="1422516" y="2019360"/>
              <a:ext cx="26960" cy="9433"/>
            </a:xfrm>
            <a:custGeom>
              <a:avLst/>
              <a:gdLst/>
              <a:ahLst/>
              <a:cxnLst/>
              <a:rect l="l" t="t" r="r" b="b"/>
              <a:pathLst>
                <a:path w="1169" h="409" extrusionOk="0">
                  <a:moveTo>
                    <a:pt x="886" y="1"/>
                  </a:moveTo>
                  <a:cubicBezTo>
                    <a:pt x="780" y="1"/>
                    <a:pt x="669" y="35"/>
                    <a:pt x="568" y="54"/>
                  </a:cubicBezTo>
                  <a:cubicBezTo>
                    <a:pt x="424" y="81"/>
                    <a:pt x="287" y="123"/>
                    <a:pt x="142" y="153"/>
                  </a:cubicBezTo>
                  <a:cubicBezTo>
                    <a:pt x="1" y="183"/>
                    <a:pt x="44" y="408"/>
                    <a:pt x="180" y="408"/>
                  </a:cubicBezTo>
                  <a:cubicBezTo>
                    <a:pt x="184" y="408"/>
                    <a:pt x="187" y="408"/>
                    <a:pt x="191" y="408"/>
                  </a:cubicBezTo>
                  <a:cubicBezTo>
                    <a:pt x="343" y="397"/>
                    <a:pt x="492" y="397"/>
                    <a:pt x="643" y="381"/>
                  </a:cubicBezTo>
                  <a:cubicBezTo>
                    <a:pt x="784" y="367"/>
                    <a:pt x="929" y="374"/>
                    <a:pt x="1050" y="290"/>
                  </a:cubicBezTo>
                  <a:cubicBezTo>
                    <a:pt x="1168" y="214"/>
                    <a:pt x="1115" y="54"/>
                    <a:pt x="998" y="16"/>
                  </a:cubicBezTo>
                  <a:cubicBezTo>
                    <a:pt x="961" y="5"/>
                    <a:pt x="924" y="1"/>
                    <a:pt x="88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606;p61"/>
            <p:cNvSpPr/>
            <p:nvPr/>
          </p:nvSpPr>
          <p:spPr>
            <a:xfrm>
              <a:off x="1476367" y="2022312"/>
              <a:ext cx="29382" cy="10932"/>
            </a:xfrm>
            <a:custGeom>
              <a:avLst/>
              <a:gdLst/>
              <a:ahLst/>
              <a:cxnLst/>
              <a:rect l="l" t="t" r="r" b="b"/>
              <a:pathLst>
                <a:path w="1274" h="474" extrusionOk="0">
                  <a:moveTo>
                    <a:pt x="998" y="0"/>
                  </a:moveTo>
                  <a:cubicBezTo>
                    <a:pt x="833" y="0"/>
                    <a:pt x="679" y="30"/>
                    <a:pt x="514" y="67"/>
                  </a:cubicBezTo>
                  <a:cubicBezTo>
                    <a:pt x="354" y="97"/>
                    <a:pt x="153" y="93"/>
                    <a:pt x="42" y="227"/>
                  </a:cubicBezTo>
                  <a:cubicBezTo>
                    <a:pt x="0" y="272"/>
                    <a:pt x="0" y="353"/>
                    <a:pt x="54" y="394"/>
                  </a:cubicBezTo>
                  <a:cubicBezTo>
                    <a:pt x="126" y="455"/>
                    <a:pt x="215" y="473"/>
                    <a:pt x="308" y="473"/>
                  </a:cubicBezTo>
                  <a:cubicBezTo>
                    <a:pt x="400" y="473"/>
                    <a:pt x="497" y="455"/>
                    <a:pt x="586" y="444"/>
                  </a:cubicBezTo>
                  <a:cubicBezTo>
                    <a:pt x="795" y="416"/>
                    <a:pt x="977" y="367"/>
                    <a:pt x="1156" y="249"/>
                  </a:cubicBezTo>
                  <a:cubicBezTo>
                    <a:pt x="1274" y="170"/>
                    <a:pt x="1198" y="10"/>
                    <a:pt x="1072" y="2"/>
                  </a:cubicBezTo>
                  <a:cubicBezTo>
                    <a:pt x="1047" y="1"/>
                    <a:pt x="1023" y="0"/>
                    <a:pt x="99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5607;p61"/>
            <p:cNvSpPr/>
            <p:nvPr/>
          </p:nvSpPr>
          <p:spPr>
            <a:xfrm>
              <a:off x="1493594" y="1982968"/>
              <a:ext cx="39921" cy="14299"/>
            </a:xfrm>
            <a:custGeom>
              <a:avLst/>
              <a:gdLst/>
              <a:ahLst/>
              <a:cxnLst/>
              <a:rect l="l" t="t" r="r" b="b"/>
              <a:pathLst>
                <a:path w="1731" h="620" extrusionOk="0">
                  <a:moveTo>
                    <a:pt x="1579" y="1"/>
                  </a:moveTo>
                  <a:cubicBezTo>
                    <a:pt x="1577" y="1"/>
                    <a:pt x="1575" y="1"/>
                    <a:pt x="1573" y="1"/>
                  </a:cubicBezTo>
                  <a:cubicBezTo>
                    <a:pt x="1078" y="43"/>
                    <a:pt x="604" y="211"/>
                    <a:pt x="139" y="385"/>
                  </a:cubicBezTo>
                  <a:cubicBezTo>
                    <a:pt x="1" y="439"/>
                    <a:pt x="58" y="619"/>
                    <a:pt x="192" y="619"/>
                  </a:cubicBezTo>
                  <a:cubicBezTo>
                    <a:pt x="201" y="619"/>
                    <a:pt x="210" y="619"/>
                    <a:pt x="220" y="617"/>
                  </a:cubicBezTo>
                  <a:cubicBezTo>
                    <a:pt x="706" y="522"/>
                    <a:pt x="1192" y="420"/>
                    <a:pt x="1637" y="195"/>
                  </a:cubicBezTo>
                  <a:cubicBezTo>
                    <a:pt x="1730" y="151"/>
                    <a:pt x="1674" y="1"/>
                    <a:pt x="157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5608;p61"/>
            <p:cNvSpPr/>
            <p:nvPr/>
          </p:nvSpPr>
          <p:spPr>
            <a:xfrm>
              <a:off x="1528327" y="2032206"/>
              <a:ext cx="39068" cy="10816"/>
            </a:xfrm>
            <a:custGeom>
              <a:avLst/>
              <a:gdLst/>
              <a:ahLst/>
              <a:cxnLst/>
              <a:rect l="l" t="t" r="r" b="b"/>
              <a:pathLst>
                <a:path w="1694" h="469" extrusionOk="0">
                  <a:moveTo>
                    <a:pt x="1288" y="0"/>
                  </a:moveTo>
                  <a:cubicBezTo>
                    <a:pt x="903" y="0"/>
                    <a:pt x="460" y="146"/>
                    <a:pt x="120" y="238"/>
                  </a:cubicBezTo>
                  <a:cubicBezTo>
                    <a:pt x="1" y="271"/>
                    <a:pt x="25" y="468"/>
                    <a:pt x="142" y="468"/>
                  </a:cubicBezTo>
                  <a:cubicBezTo>
                    <a:pt x="149" y="468"/>
                    <a:pt x="155" y="468"/>
                    <a:pt x="162" y="467"/>
                  </a:cubicBezTo>
                  <a:cubicBezTo>
                    <a:pt x="402" y="425"/>
                    <a:pt x="644" y="394"/>
                    <a:pt x="888" y="375"/>
                  </a:cubicBezTo>
                  <a:cubicBezTo>
                    <a:pt x="1109" y="357"/>
                    <a:pt x="1348" y="372"/>
                    <a:pt x="1557" y="300"/>
                  </a:cubicBezTo>
                  <a:cubicBezTo>
                    <a:pt x="1694" y="254"/>
                    <a:pt x="1683" y="56"/>
                    <a:pt x="1542" y="26"/>
                  </a:cubicBezTo>
                  <a:cubicBezTo>
                    <a:pt x="1462" y="8"/>
                    <a:pt x="1377" y="0"/>
                    <a:pt x="128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5609;p61"/>
            <p:cNvSpPr/>
            <p:nvPr/>
          </p:nvSpPr>
          <p:spPr>
            <a:xfrm>
              <a:off x="1552335" y="2002294"/>
              <a:ext cx="31365" cy="9778"/>
            </a:xfrm>
            <a:custGeom>
              <a:avLst/>
              <a:gdLst/>
              <a:ahLst/>
              <a:cxnLst/>
              <a:rect l="l" t="t" r="r" b="b"/>
              <a:pathLst>
                <a:path w="1360" h="424" extrusionOk="0">
                  <a:moveTo>
                    <a:pt x="982" y="1"/>
                  </a:moveTo>
                  <a:cubicBezTo>
                    <a:pt x="887" y="1"/>
                    <a:pt x="789" y="14"/>
                    <a:pt x="698" y="23"/>
                  </a:cubicBezTo>
                  <a:cubicBezTo>
                    <a:pt x="508" y="42"/>
                    <a:pt x="330" y="84"/>
                    <a:pt x="147" y="140"/>
                  </a:cubicBezTo>
                  <a:cubicBezTo>
                    <a:pt x="1" y="188"/>
                    <a:pt x="34" y="423"/>
                    <a:pt x="180" y="423"/>
                  </a:cubicBezTo>
                  <a:cubicBezTo>
                    <a:pt x="185" y="423"/>
                    <a:pt x="191" y="423"/>
                    <a:pt x="196" y="422"/>
                  </a:cubicBezTo>
                  <a:cubicBezTo>
                    <a:pt x="372" y="399"/>
                    <a:pt x="547" y="384"/>
                    <a:pt x="717" y="377"/>
                  </a:cubicBezTo>
                  <a:cubicBezTo>
                    <a:pt x="735" y="376"/>
                    <a:pt x="752" y="375"/>
                    <a:pt x="770" y="375"/>
                  </a:cubicBezTo>
                  <a:cubicBezTo>
                    <a:pt x="841" y="375"/>
                    <a:pt x="914" y="381"/>
                    <a:pt x="987" y="381"/>
                  </a:cubicBezTo>
                  <a:cubicBezTo>
                    <a:pt x="1066" y="381"/>
                    <a:pt x="1144" y="374"/>
                    <a:pt x="1216" y="346"/>
                  </a:cubicBezTo>
                  <a:cubicBezTo>
                    <a:pt x="1342" y="296"/>
                    <a:pt x="1360" y="121"/>
                    <a:pt x="1235" y="53"/>
                  </a:cubicBezTo>
                  <a:cubicBezTo>
                    <a:pt x="1158" y="13"/>
                    <a:pt x="1071" y="1"/>
                    <a:pt x="98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5610;p61"/>
            <p:cNvSpPr/>
            <p:nvPr/>
          </p:nvSpPr>
          <p:spPr>
            <a:xfrm>
              <a:off x="1575143" y="1969246"/>
              <a:ext cx="35908" cy="11093"/>
            </a:xfrm>
            <a:custGeom>
              <a:avLst/>
              <a:gdLst/>
              <a:ahLst/>
              <a:cxnLst/>
              <a:rect l="l" t="t" r="r" b="b"/>
              <a:pathLst>
                <a:path w="1557" h="481" extrusionOk="0">
                  <a:moveTo>
                    <a:pt x="942" y="1"/>
                  </a:moveTo>
                  <a:cubicBezTo>
                    <a:pt x="658" y="1"/>
                    <a:pt x="363" y="94"/>
                    <a:pt x="139" y="227"/>
                  </a:cubicBezTo>
                  <a:cubicBezTo>
                    <a:pt x="1" y="309"/>
                    <a:pt x="101" y="481"/>
                    <a:pt x="234" y="481"/>
                  </a:cubicBezTo>
                  <a:cubicBezTo>
                    <a:pt x="243" y="481"/>
                    <a:pt x="252" y="480"/>
                    <a:pt x="261" y="478"/>
                  </a:cubicBezTo>
                  <a:cubicBezTo>
                    <a:pt x="458" y="436"/>
                    <a:pt x="649" y="395"/>
                    <a:pt x="854" y="383"/>
                  </a:cubicBezTo>
                  <a:cubicBezTo>
                    <a:pt x="1041" y="376"/>
                    <a:pt x="1234" y="376"/>
                    <a:pt x="1413" y="341"/>
                  </a:cubicBezTo>
                  <a:cubicBezTo>
                    <a:pt x="1523" y="322"/>
                    <a:pt x="1557" y="194"/>
                    <a:pt x="1458" y="132"/>
                  </a:cubicBezTo>
                  <a:cubicBezTo>
                    <a:pt x="1306" y="40"/>
                    <a:pt x="1126" y="1"/>
                    <a:pt x="94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5611;p61"/>
            <p:cNvSpPr/>
            <p:nvPr/>
          </p:nvSpPr>
          <p:spPr>
            <a:xfrm>
              <a:off x="1589742" y="2028239"/>
              <a:ext cx="32126" cy="9871"/>
            </a:xfrm>
            <a:custGeom>
              <a:avLst/>
              <a:gdLst/>
              <a:ahLst/>
              <a:cxnLst/>
              <a:rect l="l" t="t" r="r" b="b"/>
              <a:pathLst>
                <a:path w="1393" h="428" extrusionOk="0">
                  <a:moveTo>
                    <a:pt x="834" y="0"/>
                  </a:moveTo>
                  <a:cubicBezTo>
                    <a:pt x="627" y="0"/>
                    <a:pt x="414" y="39"/>
                    <a:pt x="221" y="68"/>
                  </a:cubicBezTo>
                  <a:cubicBezTo>
                    <a:pt x="1" y="99"/>
                    <a:pt x="20" y="392"/>
                    <a:pt x="236" y="407"/>
                  </a:cubicBezTo>
                  <a:cubicBezTo>
                    <a:pt x="374" y="416"/>
                    <a:pt x="521" y="428"/>
                    <a:pt x="668" y="428"/>
                  </a:cubicBezTo>
                  <a:cubicBezTo>
                    <a:pt x="900" y="428"/>
                    <a:pt x="1132" y="397"/>
                    <a:pt x="1327" y="274"/>
                  </a:cubicBezTo>
                  <a:cubicBezTo>
                    <a:pt x="1392" y="236"/>
                    <a:pt x="1380" y="137"/>
                    <a:pt x="1316" y="103"/>
                  </a:cubicBezTo>
                  <a:cubicBezTo>
                    <a:pt x="1168" y="26"/>
                    <a:pt x="1003" y="0"/>
                    <a:pt x="83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5612;p61"/>
            <p:cNvSpPr/>
            <p:nvPr/>
          </p:nvSpPr>
          <p:spPr>
            <a:xfrm>
              <a:off x="1616310" y="1992193"/>
              <a:ext cx="34663" cy="10355"/>
            </a:xfrm>
            <a:custGeom>
              <a:avLst/>
              <a:gdLst/>
              <a:ahLst/>
              <a:cxnLst/>
              <a:rect l="l" t="t" r="r" b="b"/>
              <a:pathLst>
                <a:path w="1503" h="449" extrusionOk="0">
                  <a:moveTo>
                    <a:pt x="1205" y="0"/>
                  </a:moveTo>
                  <a:cubicBezTo>
                    <a:pt x="963" y="0"/>
                    <a:pt x="724" y="37"/>
                    <a:pt x="482" y="37"/>
                  </a:cubicBezTo>
                  <a:cubicBezTo>
                    <a:pt x="414" y="37"/>
                    <a:pt x="346" y="34"/>
                    <a:pt x="278" y="27"/>
                  </a:cubicBezTo>
                  <a:cubicBezTo>
                    <a:pt x="270" y="26"/>
                    <a:pt x="263" y="26"/>
                    <a:pt x="255" y="26"/>
                  </a:cubicBezTo>
                  <a:cubicBezTo>
                    <a:pt x="57" y="26"/>
                    <a:pt x="1" y="303"/>
                    <a:pt x="210" y="366"/>
                  </a:cubicBezTo>
                  <a:cubicBezTo>
                    <a:pt x="375" y="415"/>
                    <a:pt x="558" y="448"/>
                    <a:pt x="741" y="448"/>
                  </a:cubicBezTo>
                  <a:cubicBezTo>
                    <a:pt x="982" y="448"/>
                    <a:pt x="1221" y="389"/>
                    <a:pt x="1407" y="229"/>
                  </a:cubicBezTo>
                  <a:cubicBezTo>
                    <a:pt x="1502" y="148"/>
                    <a:pt x="1460" y="12"/>
                    <a:pt x="1335" y="4"/>
                  </a:cubicBezTo>
                  <a:cubicBezTo>
                    <a:pt x="1291" y="1"/>
                    <a:pt x="1248" y="0"/>
                    <a:pt x="1205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5613;p61"/>
            <p:cNvSpPr/>
            <p:nvPr/>
          </p:nvSpPr>
          <p:spPr>
            <a:xfrm>
              <a:off x="1644216" y="1965071"/>
              <a:ext cx="24193" cy="8625"/>
            </a:xfrm>
            <a:custGeom>
              <a:avLst/>
              <a:gdLst/>
              <a:ahLst/>
              <a:cxnLst/>
              <a:rect l="l" t="t" r="r" b="b"/>
              <a:pathLst>
                <a:path w="1049" h="374" extrusionOk="0">
                  <a:moveTo>
                    <a:pt x="236" y="1"/>
                  </a:moveTo>
                  <a:cubicBezTo>
                    <a:pt x="61" y="1"/>
                    <a:pt x="0" y="272"/>
                    <a:pt x="190" y="294"/>
                  </a:cubicBezTo>
                  <a:cubicBezTo>
                    <a:pt x="315" y="310"/>
                    <a:pt x="444" y="329"/>
                    <a:pt x="569" y="344"/>
                  </a:cubicBezTo>
                  <a:cubicBezTo>
                    <a:pt x="647" y="354"/>
                    <a:pt x="728" y="373"/>
                    <a:pt x="807" y="373"/>
                  </a:cubicBezTo>
                  <a:cubicBezTo>
                    <a:pt x="849" y="373"/>
                    <a:pt x="891" y="368"/>
                    <a:pt x="931" y="352"/>
                  </a:cubicBezTo>
                  <a:cubicBezTo>
                    <a:pt x="1048" y="302"/>
                    <a:pt x="1048" y="166"/>
                    <a:pt x="950" y="101"/>
                  </a:cubicBezTo>
                  <a:cubicBezTo>
                    <a:pt x="855" y="36"/>
                    <a:pt x="722" y="43"/>
                    <a:pt x="611" y="36"/>
                  </a:cubicBezTo>
                  <a:cubicBezTo>
                    <a:pt x="490" y="24"/>
                    <a:pt x="372" y="13"/>
                    <a:pt x="250" y="1"/>
                  </a:cubicBezTo>
                  <a:cubicBezTo>
                    <a:pt x="245" y="1"/>
                    <a:pt x="241" y="1"/>
                    <a:pt x="23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5614;p61"/>
            <p:cNvSpPr/>
            <p:nvPr/>
          </p:nvSpPr>
          <p:spPr>
            <a:xfrm>
              <a:off x="1648390" y="2032783"/>
              <a:ext cx="27214" cy="9179"/>
            </a:xfrm>
            <a:custGeom>
              <a:avLst/>
              <a:gdLst/>
              <a:ahLst/>
              <a:cxnLst/>
              <a:rect l="l" t="t" r="r" b="b"/>
              <a:pathLst>
                <a:path w="1180" h="398" extrusionOk="0">
                  <a:moveTo>
                    <a:pt x="165" y="1"/>
                  </a:moveTo>
                  <a:cubicBezTo>
                    <a:pt x="58" y="1"/>
                    <a:pt x="1" y="157"/>
                    <a:pt x="88" y="225"/>
                  </a:cubicBezTo>
                  <a:cubicBezTo>
                    <a:pt x="249" y="346"/>
                    <a:pt x="469" y="397"/>
                    <a:pt x="685" y="397"/>
                  </a:cubicBezTo>
                  <a:cubicBezTo>
                    <a:pt x="824" y="397"/>
                    <a:pt x="960" y="376"/>
                    <a:pt x="1077" y="339"/>
                  </a:cubicBezTo>
                  <a:cubicBezTo>
                    <a:pt x="1180" y="305"/>
                    <a:pt x="1180" y="138"/>
                    <a:pt x="1065" y="118"/>
                  </a:cubicBezTo>
                  <a:cubicBezTo>
                    <a:pt x="913" y="99"/>
                    <a:pt x="762" y="81"/>
                    <a:pt x="609" y="66"/>
                  </a:cubicBezTo>
                  <a:cubicBezTo>
                    <a:pt x="461" y="46"/>
                    <a:pt x="313" y="1"/>
                    <a:pt x="16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5615;p61"/>
            <p:cNvSpPr/>
            <p:nvPr/>
          </p:nvSpPr>
          <p:spPr>
            <a:xfrm>
              <a:off x="1676503" y="2009697"/>
              <a:ext cx="22947" cy="9179"/>
            </a:xfrm>
            <a:custGeom>
              <a:avLst/>
              <a:gdLst/>
              <a:ahLst/>
              <a:cxnLst/>
              <a:rect l="l" t="t" r="r" b="b"/>
              <a:pathLst>
                <a:path w="995" h="398" extrusionOk="0">
                  <a:moveTo>
                    <a:pt x="155" y="1"/>
                  </a:moveTo>
                  <a:cubicBezTo>
                    <a:pt x="49" y="1"/>
                    <a:pt x="1" y="174"/>
                    <a:pt x="109" y="223"/>
                  </a:cubicBezTo>
                  <a:cubicBezTo>
                    <a:pt x="238" y="279"/>
                    <a:pt x="375" y="325"/>
                    <a:pt x="512" y="356"/>
                  </a:cubicBezTo>
                  <a:cubicBezTo>
                    <a:pt x="586" y="374"/>
                    <a:pt x="675" y="398"/>
                    <a:pt x="758" y="398"/>
                  </a:cubicBezTo>
                  <a:cubicBezTo>
                    <a:pt x="816" y="398"/>
                    <a:pt x="872" y="386"/>
                    <a:pt x="919" y="352"/>
                  </a:cubicBezTo>
                  <a:cubicBezTo>
                    <a:pt x="980" y="310"/>
                    <a:pt x="994" y="207"/>
                    <a:pt x="930" y="154"/>
                  </a:cubicBezTo>
                  <a:cubicBezTo>
                    <a:pt x="824" y="74"/>
                    <a:pt x="694" y="105"/>
                    <a:pt x="569" y="89"/>
                  </a:cubicBezTo>
                  <a:cubicBezTo>
                    <a:pt x="436" y="74"/>
                    <a:pt x="310" y="47"/>
                    <a:pt x="185" y="5"/>
                  </a:cubicBezTo>
                  <a:cubicBezTo>
                    <a:pt x="174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5616;p61"/>
            <p:cNvSpPr/>
            <p:nvPr/>
          </p:nvSpPr>
          <p:spPr>
            <a:xfrm>
              <a:off x="1681046" y="1983014"/>
              <a:ext cx="33763" cy="13123"/>
            </a:xfrm>
            <a:custGeom>
              <a:avLst/>
              <a:gdLst/>
              <a:ahLst/>
              <a:cxnLst/>
              <a:rect l="l" t="t" r="r" b="b"/>
              <a:pathLst>
                <a:path w="1464" h="569" extrusionOk="0">
                  <a:moveTo>
                    <a:pt x="218" y="0"/>
                  </a:moveTo>
                  <a:cubicBezTo>
                    <a:pt x="39" y="0"/>
                    <a:pt x="0" y="265"/>
                    <a:pt x="190" y="323"/>
                  </a:cubicBezTo>
                  <a:cubicBezTo>
                    <a:pt x="383" y="379"/>
                    <a:pt x="581" y="444"/>
                    <a:pt x="779" y="490"/>
                  </a:cubicBezTo>
                  <a:cubicBezTo>
                    <a:pt x="920" y="522"/>
                    <a:pt x="1058" y="568"/>
                    <a:pt x="1200" y="568"/>
                  </a:cubicBezTo>
                  <a:cubicBezTo>
                    <a:pt x="1242" y="568"/>
                    <a:pt x="1284" y="564"/>
                    <a:pt x="1327" y="555"/>
                  </a:cubicBezTo>
                  <a:cubicBezTo>
                    <a:pt x="1441" y="528"/>
                    <a:pt x="1463" y="360"/>
                    <a:pt x="1380" y="292"/>
                  </a:cubicBezTo>
                  <a:cubicBezTo>
                    <a:pt x="1235" y="174"/>
                    <a:pt x="1037" y="155"/>
                    <a:pt x="858" y="113"/>
                  </a:cubicBezTo>
                  <a:cubicBezTo>
                    <a:pt x="660" y="64"/>
                    <a:pt x="455" y="37"/>
                    <a:pt x="254" y="4"/>
                  </a:cubicBezTo>
                  <a:cubicBezTo>
                    <a:pt x="242" y="1"/>
                    <a:pt x="230" y="0"/>
                    <a:pt x="21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5617;p61"/>
            <p:cNvSpPr/>
            <p:nvPr/>
          </p:nvSpPr>
          <p:spPr>
            <a:xfrm>
              <a:off x="1693108" y="2045859"/>
              <a:ext cx="19603" cy="8256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78" y="0"/>
                  </a:moveTo>
                  <a:cubicBezTo>
                    <a:pt x="19" y="0"/>
                    <a:pt x="0" y="275"/>
                    <a:pt x="165" y="297"/>
                  </a:cubicBezTo>
                  <a:cubicBezTo>
                    <a:pt x="267" y="308"/>
                    <a:pt x="366" y="323"/>
                    <a:pt x="469" y="339"/>
                  </a:cubicBezTo>
                  <a:cubicBezTo>
                    <a:pt x="524" y="346"/>
                    <a:pt x="576" y="357"/>
                    <a:pt x="627" y="357"/>
                  </a:cubicBezTo>
                  <a:cubicBezTo>
                    <a:pt x="676" y="357"/>
                    <a:pt x="723" y="348"/>
                    <a:pt x="769" y="316"/>
                  </a:cubicBezTo>
                  <a:cubicBezTo>
                    <a:pt x="849" y="267"/>
                    <a:pt x="845" y="160"/>
                    <a:pt x="784" y="99"/>
                  </a:cubicBezTo>
                  <a:cubicBezTo>
                    <a:pt x="704" y="20"/>
                    <a:pt x="594" y="31"/>
                    <a:pt x="492" y="23"/>
                  </a:cubicBezTo>
                  <a:lnTo>
                    <a:pt x="188" y="0"/>
                  </a:lnTo>
                  <a:cubicBezTo>
                    <a:pt x="184" y="0"/>
                    <a:pt x="181" y="0"/>
                    <a:pt x="17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5618;p61"/>
            <p:cNvSpPr/>
            <p:nvPr/>
          </p:nvSpPr>
          <p:spPr>
            <a:xfrm>
              <a:off x="1723066" y="2024872"/>
              <a:ext cx="21540" cy="10678"/>
            </a:xfrm>
            <a:custGeom>
              <a:avLst/>
              <a:gdLst/>
              <a:ahLst/>
              <a:cxnLst/>
              <a:rect l="l" t="t" r="r" b="b"/>
              <a:pathLst>
                <a:path w="934" h="463" extrusionOk="0">
                  <a:moveTo>
                    <a:pt x="269" y="0"/>
                  </a:moveTo>
                  <a:cubicBezTo>
                    <a:pt x="65" y="0"/>
                    <a:pt x="0" y="300"/>
                    <a:pt x="223" y="351"/>
                  </a:cubicBezTo>
                  <a:cubicBezTo>
                    <a:pt x="371" y="389"/>
                    <a:pt x="519" y="424"/>
                    <a:pt x="672" y="458"/>
                  </a:cubicBezTo>
                  <a:cubicBezTo>
                    <a:pt x="685" y="461"/>
                    <a:pt x="699" y="463"/>
                    <a:pt x="714" y="463"/>
                  </a:cubicBezTo>
                  <a:cubicBezTo>
                    <a:pt x="772" y="463"/>
                    <a:pt x="836" y="439"/>
                    <a:pt x="869" y="393"/>
                  </a:cubicBezTo>
                  <a:cubicBezTo>
                    <a:pt x="919" y="325"/>
                    <a:pt x="934" y="268"/>
                    <a:pt x="911" y="188"/>
                  </a:cubicBezTo>
                  <a:cubicBezTo>
                    <a:pt x="888" y="128"/>
                    <a:pt x="823" y="59"/>
                    <a:pt x="755" y="51"/>
                  </a:cubicBezTo>
                  <a:cubicBezTo>
                    <a:pt x="603" y="36"/>
                    <a:pt x="447" y="17"/>
                    <a:pt x="295" y="2"/>
                  </a:cubicBezTo>
                  <a:cubicBezTo>
                    <a:pt x="286" y="1"/>
                    <a:pt x="277" y="0"/>
                    <a:pt x="26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5619;p61"/>
            <p:cNvSpPr/>
            <p:nvPr/>
          </p:nvSpPr>
          <p:spPr>
            <a:xfrm>
              <a:off x="1570738" y="2056837"/>
              <a:ext cx="23316" cy="11370"/>
            </a:xfrm>
            <a:custGeom>
              <a:avLst/>
              <a:gdLst/>
              <a:ahLst/>
              <a:cxnLst/>
              <a:rect l="l" t="t" r="r" b="b"/>
              <a:pathLst>
                <a:path w="1011" h="493" extrusionOk="0">
                  <a:moveTo>
                    <a:pt x="197" y="1"/>
                  </a:moveTo>
                  <a:cubicBezTo>
                    <a:pt x="89" y="1"/>
                    <a:pt x="0" y="137"/>
                    <a:pt x="106" y="216"/>
                  </a:cubicBezTo>
                  <a:cubicBezTo>
                    <a:pt x="216" y="304"/>
                    <a:pt x="330" y="372"/>
                    <a:pt x="460" y="425"/>
                  </a:cubicBezTo>
                  <a:cubicBezTo>
                    <a:pt x="572" y="475"/>
                    <a:pt x="671" y="492"/>
                    <a:pt x="785" y="492"/>
                  </a:cubicBezTo>
                  <a:cubicBezTo>
                    <a:pt x="810" y="492"/>
                    <a:pt x="836" y="491"/>
                    <a:pt x="863" y="490"/>
                  </a:cubicBezTo>
                  <a:cubicBezTo>
                    <a:pt x="977" y="486"/>
                    <a:pt x="1011" y="326"/>
                    <a:pt x="909" y="277"/>
                  </a:cubicBezTo>
                  <a:cubicBezTo>
                    <a:pt x="798" y="224"/>
                    <a:pt x="699" y="174"/>
                    <a:pt x="581" y="137"/>
                  </a:cubicBezTo>
                  <a:cubicBezTo>
                    <a:pt x="467" y="102"/>
                    <a:pt x="356" y="56"/>
                    <a:pt x="247" y="11"/>
                  </a:cubicBezTo>
                  <a:cubicBezTo>
                    <a:pt x="230" y="4"/>
                    <a:pt x="214" y="1"/>
                    <a:pt x="197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5620;p61"/>
            <p:cNvSpPr/>
            <p:nvPr/>
          </p:nvSpPr>
          <p:spPr>
            <a:xfrm>
              <a:off x="1526897" y="2074457"/>
              <a:ext cx="24469" cy="10124"/>
            </a:xfrm>
            <a:custGeom>
              <a:avLst/>
              <a:gdLst/>
              <a:ahLst/>
              <a:cxnLst/>
              <a:rect l="l" t="t" r="r" b="b"/>
              <a:pathLst>
                <a:path w="1061" h="439" extrusionOk="0">
                  <a:moveTo>
                    <a:pt x="160" y="1"/>
                  </a:moveTo>
                  <a:cubicBezTo>
                    <a:pt x="23" y="1"/>
                    <a:pt x="0" y="197"/>
                    <a:pt x="136" y="243"/>
                  </a:cubicBezTo>
                  <a:cubicBezTo>
                    <a:pt x="258" y="285"/>
                    <a:pt x="383" y="331"/>
                    <a:pt x="506" y="368"/>
                  </a:cubicBezTo>
                  <a:cubicBezTo>
                    <a:pt x="613" y="399"/>
                    <a:pt x="721" y="439"/>
                    <a:pt x="833" y="439"/>
                  </a:cubicBezTo>
                  <a:cubicBezTo>
                    <a:pt x="846" y="439"/>
                    <a:pt x="860" y="438"/>
                    <a:pt x="874" y="437"/>
                  </a:cubicBezTo>
                  <a:cubicBezTo>
                    <a:pt x="976" y="426"/>
                    <a:pt x="1060" y="273"/>
                    <a:pt x="954" y="201"/>
                  </a:cubicBezTo>
                  <a:cubicBezTo>
                    <a:pt x="745" y="57"/>
                    <a:pt x="437" y="45"/>
                    <a:pt x="186" y="3"/>
                  </a:cubicBezTo>
                  <a:cubicBezTo>
                    <a:pt x="177" y="2"/>
                    <a:pt x="168" y="1"/>
                    <a:pt x="160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5621;p61"/>
            <p:cNvSpPr/>
            <p:nvPr/>
          </p:nvSpPr>
          <p:spPr>
            <a:xfrm>
              <a:off x="1521177" y="2106537"/>
              <a:ext cx="27191" cy="8994"/>
            </a:xfrm>
            <a:custGeom>
              <a:avLst/>
              <a:gdLst/>
              <a:ahLst/>
              <a:cxnLst/>
              <a:rect l="l" t="t" r="r" b="b"/>
              <a:pathLst>
                <a:path w="1179" h="390" extrusionOk="0">
                  <a:moveTo>
                    <a:pt x="658" y="0"/>
                  </a:moveTo>
                  <a:cubicBezTo>
                    <a:pt x="472" y="0"/>
                    <a:pt x="293" y="12"/>
                    <a:pt x="107" y="31"/>
                  </a:cubicBezTo>
                  <a:cubicBezTo>
                    <a:pt x="1" y="42"/>
                    <a:pt x="1" y="175"/>
                    <a:pt x="92" y="205"/>
                  </a:cubicBezTo>
                  <a:cubicBezTo>
                    <a:pt x="270" y="267"/>
                    <a:pt x="445" y="316"/>
                    <a:pt x="631" y="354"/>
                  </a:cubicBezTo>
                  <a:cubicBezTo>
                    <a:pt x="714" y="373"/>
                    <a:pt x="796" y="390"/>
                    <a:pt x="876" y="390"/>
                  </a:cubicBezTo>
                  <a:cubicBezTo>
                    <a:pt x="953" y="390"/>
                    <a:pt x="1028" y="374"/>
                    <a:pt x="1103" y="331"/>
                  </a:cubicBezTo>
                  <a:cubicBezTo>
                    <a:pt x="1179" y="286"/>
                    <a:pt x="1175" y="175"/>
                    <a:pt x="1119" y="118"/>
                  </a:cubicBezTo>
                  <a:cubicBezTo>
                    <a:pt x="989" y="0"/>
                    <a:pt x="822" y="4"/>
                    <a:pt x="65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5622;p61"/>
            <p:cNvSpPr/>
            <p:nvPr/>
          </p:nvSpPr>
          <p:spPr>
            <a:xfrm>
              <a:off x="1474268" y="2105130"/>
              <a:ext cx="25622" cy="11393"/>
            </a:xfrm>
            <a:custGeom>
              <a:avLst/>
              <a:gdLst/>
              <a:ahLst/>
              <a:cxnLst/>
              <a:rect l="l" t="t" r="r" b="b"/>
              <a:pathLst>
                <a:path w="1111" h="494" extrusionOk="0">
                  <a:moveTo>
                    <a:pt x="201" y="0"/>
                  </a:moveTo>
                  <a:cubicBezTo>
                    <a:pt x="96" y="0"/>
                    <a:pt x="0" y="136"/>
                    <a:pt x="110" y="210"/>
                  </a:cubicBezTo>
                  <a:cubicBezTo>
                    <a:pt x="323" y="353"/>
                    <a:pt x="568" y="494"/>
                    <a:pt x="827" y="494"/>
                  </a:cubicBezTo>
                  <a:cubicBezTo>
                    <a:pt x="884" y="494"/>
                    <a:pt x="942" y="487"/>
                    <a:pt x="1000" y="472"/>
                  </a:cubicBezTo>
                  <a:cubicBezTo>
                    <a:pt x="1107" y="442"/>
                    <a:pt x="1110" y="286"/>
                    <a:pt x="1016" y="236"/>
                  </a:cubicBezTo>
                  <a:cubicBezTo>
                    <a:pt x="776" y="115"/>
                    <a:pt x="495" y="107"/>
                    <a:pt x="244" y="8"/>
                  </a:cubicBezTo>
                  <a:cubicBezTo>
                    <a:pt x="230" y="3"/>
                    <a:pt x="215" y="0"/>
                    <a:pt x="201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5623;p61"/>
            <p:cNvSpPr/>
            <p:nvPr/>
          </p:nvSpPr>
          <p:spPr>
            <a:xfrm>
              <a:off x="1526874" y="2149733"/>
              <a:ext cx="30627" cy="10470"/>
            </a:xfrm>
            <a:custGeom>
              <a:avLst/>
              <a:gdLst/>
              <a:ahLst/>
              <a:cxnLst/>
              <a:rect l="l" t="t" r="r" b="b"/>
              <a:pathLst>
                <a:path w="1328" h="454" extrusionOk="0">
                  <a:moveTo>
                    <a:pt x="506" y="0"/>
                  </a:moveTo>
                  <a:cubicBezTo>
                    <a:pt x="401" y="0"/>
                    <a:pt x="296" y="5"/>
                    <a:pt x="187" y="10"/>
                  </a:cubicBezTo>
                  <a:cubicBezTo>
                    <a:pt x="31" y="17"/>
                    <a:pt x="0" y="275"/>
                    <a:pt x="168" y="294"/>
                  </a:cubicBezTo>
                  <a:cubicBezTo>
                    <a:pt x="342" y="310"/>
                    <a:pt x="517" y="348"/>
                    <a:pt x="689" y="385"/>
                  </a:cubicBezTo>
                  <a:cubicBezTo>
                    <a:pt x="806" y="413"/>
                    <a:pt x="928" y="454"/>
                    <a:pt x="1047" y="454"/>
                  </a:cubicBezTo>
                  <a:cubicBezTo>
                    <a:pt x="1094" y="454"/>
                    <a:pt x="1141" y="447"/>
                    <a:pt x="1186" y="431"/>
                  </a:cubicBezTo>
                  <a:cubicBezTo>
                    <a:pt x="1312" y="389"/>
                    <a:pt x="1328" y="245"/>
                    <a:pt x="1244" y="157"/>
                  </a:cubicBezTo>
                  <a:cubicBezTo>
                    <a:pt x="1122" y="32"/>
                    <a:pt x="913" y="20"/>
                    <a:pt x="746" y="10"/>
                  </a:cubicBezTo>
                  <a:cubicBezTo>
                    <a:pt x="664" y="3"/>
                    <a:pt x="585" y="0"/>
                    <a:pt x="50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5624;p61"/>
            <p:cNvSpPr/>
            <p:nvPr/>
          </p:nvSpPr>
          <p:spPr>
            <a:xfrm>
              <a:off x="1497838" y="2166707"/>
              <a:ext cx="24585" cy="14737"/>
            </a:xfrm>
            <a:custGeom>
              <a:avLst/>
              <a:gdLst/>
              <a:ahLst/>
              <a:cxnLst/>
              <a:rect l="l" t="t" r="r" b="b"/>
              <a:pathLst>
                <a:path w="1066" h="639" extrusionOk="0">
                  <a:moveTo>
                    <a:pt x="232" y="0"/>
                  </a:moveTo>
                  <a:cubicBezTo>
                    <a:pt x="103" y="0"/>
                    <a:pt x="1" y="196"/>
                    <a:pt x="123" y="292"/>
                  </a:cubicBezTo>
                  <a:cubicBezTo>
                    <a:pt x="252" y="395"/>
                    <a:pt x="389" y="497"/>
                    <a:pt x="541" y="562"/>
                  </a:cubicBezTo>
                  <a:cubicBezTo>
                    <a:pt x="631" y="602"/>
                    <a:pt x="742" y="639"/>
                    <a:pt x="849" y="639"/>
                  </a:cubicBezTo>
                  <a:cubicBezTo>
                    <a:pt x="904" y="639"/>
                    <a:pt x="959" y="629"/>
                    <a:pt x="1008" y="604"/>
                  </a:cubicBezTo>
                  <a:cubicBezTo>
                    <a:pt x="1062" y="577"/>
                    <a:pt x="1066" y="493"/>
                    <a:pt x="1039" y="448"/>
                  </a:cubicBezTo>
                  <a:cubicBezTo>
                    <a:pt x="971" y="337"/>
                    <a:pt x="803" y="274"/>
                    <a:pt x="689" y="223"/>
                  </a:cubicBezTo>
                  <a:cubicBezTo>
                    <a:pt x="557" y="163"/>
                    <a:pt x="427" y="102"/>
                    <a:pt x="306" y="23"/>
                  </a:cubicBezTo>
                  <a:cubicBezTo>
                    <a:pt x="281" y="7"/>
                    <a:pt x="256" y="0"/>
                    <a:pt x="23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5625;p61"/>
            <p:cNvSpPr/>
            <p:nvPr/>
          </p:nvSpPr>
          <p:spPr>
            <a:xfrm>
              <a:off x="1482363" y="2205382"/>
              <a:ext cx="25323" cy="15452"/>
            </a:xfrm>
            <a:custGeom>
              <a:avLst/>
              <a:gdLst/>
              <a:ahLst/>
              <a:cxnLst/>
              <a:rect l="l" t="t" r="r" b="b"/>
              <a:pathLst>
                <a:path w="1098" h="670" extrusionOk="0">
                  <a:moveTo>
                    <a:pt x="166" y="1"/>
                  </a:moveTo>
                  <a:cubicBezTo>
                    <a:pt x="63" y="1"/>
                    <a:pt x="1" y="158"/>
                    <a:pt x="91" y="224"/>
                  </a:cubicBezTo>
                  <a:cubicBezTo>
                    <a:pt x="219" y="326"/>
                    <a:pt x="352" y="425"/>
                    <a:pt x="493" y="508"/>
                  </a:cubicBezTo>
                  <a:cubicBezTo>
                    <a:pt x="566" y="550"/>
                    <a:pt x="642" y="573"/>
                    <a:pt x="714" y="608"/>
                  </a:cubicBezTo>
                  <a:cubicBezTo>
                    <a:pt x="786" y="638"/>
                    <a:pt x="842" y="669"/>
                    <a:pt x="919" y="669"/>
                  </a:cubicBezTo>
                  <a:cubicBezTo>
                    <a:pt x="927" y="669"/>
                    <a:pt x="936" y="669"/>
                    <a:pt x="946" y="668"/>
                  </a:cubicBezTo>
                  <a:cubicBezTo>
                    <a:pt x="1052" y="661"/>
                    <a:pt x="1098" y="554"/>
                    <a:pt x="1049" y="467"/>
                  </a:cubicBezTo>
                  <a:cubicBezTo>
                    <a:pt x="1010" y="394"/>
                    <a:pt x="949" y="364"/>
                    <a:pt x="885" y="322"/>
                  </a:cubicBezTo>
                  <a:cubicBezTo>
                    <a:pt x="809" y="276"/>
                    <a:pt x="740" y="220"/>
                    <a:pt x="661" y="182"/>
                  </a:cubicBezTo>
                  <a:cubicBezTo>
                    <a:pt x="512" y="109"/>
                    <a:pt x="356" y="57"/>
                    <a:pt x="201" y="6"/>
                  </a:cubicBezTo>
                  <a:cubicBezTo>
                    <a:pt x="189" y="2"/>
                    <a:pt x="177" y="1"/>
                    <a:pt x="166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5626;p61"/>
            <p:cNvSpPr/>
            <p:nvPr/>
          </p:nvSpPr>
          <p:spPr>
            <a:xfrm>
              <a:off x="1443134" y="2218666"/>
              <a:ext cx="22970" cy="14806"/>
            </a:xfrm>
            <a:custGeom>
              <a:avLst/>
              <a:gdLst/>
              <a:ahLst/>
              <a:cxnLst/>
              <a:rect l="l" t="t" r="r" b="b"/>
              <a:pathLst>
                <a:path w="996" h="642" extrusionOk="0">
                  <a:moveTo>
                    <a:pt x="168" y="0"/>
                  </a:moveTo>
                  <a:cubicBezTo>
                    <a:pt x="57" y="0"/>
                    <a:pt x="1" y="169"/>
                    <a:pt x="114" y="244"/>
                  </a:cubicBezTo>
                  <a:cubicBezTo>
                    <a:pt x="328" y="381"/>
                    <a:pt x="548" y="567"/>
                    <a:pt x="795" y="636"/>
                  </a:cubicBezTo>
                  <a:cubicBezTo>
                    <a:pt x="809" y="640"/>
                    <a:pt x="821" y="642"/>
                    <a:pt x="833" y="642"/>
                  </a:cubicBezTo>
                  <a:cubicBezTo>
                    <a:pt x="945" y="642"/>
                    <a:pt x="995" y="479"/>
                    <a:pt x="913" y="400"/>
                  </a:cubicBezTo>
                  <a:cubicBezTo>
                    <a:pt x="727" y="225"/>
                    <a:pt x="453" y="130"/>
                    <a:pt x="229" y="16"/>
                  </a:cubicBezTo>
                  <a:cubicBezTo>
                    <a:pt x="207" y="5"/>
                    <a:pt x="187" y="0"/>
                    <a:pt x="168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5627;p61"/>
            <p:cNvSpPr/>
            <p:nvPr/>
          </p:nvSpPr>
          <p:spPr>
            <a:xfrm>
              <a:off x="1398784" y="2219866"/>
              <a:ext cx="27514" cy="22647"/>
            </a:xfrm>
            <a:custGeom>
              <a:avLst/>
              <a:gdLst/>
              <a:ahLst/>
              <a:cxnLst/>
              <a:rect l="l" t="t" r="r" b="b"/>
              <a:pathLst>
                <a:path w="1193" h="982" extrusionOk="0">
                  <a:moveTo>
                    <a:pt x="156" y="0"/>
                  </a:moveTo>
                  <a:cubicBezTo>
                    <a:pt x="58" y="0"/>
                    <a:pt x="0" y="153"/>
                    <a:pt x="76" y="234"/>
                  </a:cubicBezTo>
                  <a:cubicBezTo>
                    <a:pt x="209" y="378"/>
                    <a:pt x="349" y="515"/>
                    <a:pt x="494" y="652"/>
                  </a:cubicBezTo>
                  <a:cubicBezTo>
                    <a:pt x="563" y="721"/>
                    <a:pt x="631" y="789"/>
                    <a:pt x="707" y="850"/>
                  </a:cubicBezTo>
                  <a:cubicBezTo>
                    <a:pt x="795" y="922"/>
                    <a:pt x="844" y="922"/>
                    <a:pt x="946" y="968"/>
                  </a:cubicBezTo>
                  <a:cubicBezTo>
                    <a:pt x="966" y="977"/>
                    <a:pt x="985" y="981"/>
                    <a:pt x="1005" y="981"/>
                  </a:cubicBezTo>
                  <a:cubicBezTo>
                    <a:pt x="1106" y="981"/>
                    <a:pt x="1193" y="865"/>
                    <a:pt x="1125" y="766"/>
                  </a:cubicBezTo>
                  <a:cubicBezTo>
                    <a:pt x="1068" y="679"/>
                    <a:pt x="1053" y="622"/>
                    <a:pt x="969" y="554"/>
                  </a:cubicBezTo>
                  <a:cubicBezTo>
                    <a:pt x="886" y="482"/>
                    <a:pt x="795" y="420"/>
                    <a:pt x="707" y="352"/>
                  </a:cubicBezTo>
                  <a:cubicBezTo>
                    <a:pt x="547" y="238"/>
                    <a:pt x="388" y="124"/>
                    <a:pt x="221" y="22"/>
                  </a:cubicBezTo>
                  <a:cubicBezTo>
                    <a:pt x="198" y="7"/>
                    <a:pt x="176" y="0"/>
                    <a:pt x="15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5628;p61"/>
            <p:cNvSpPr/>
            <p:nvPr/>
          </p:nvSpPr>
          <p:spPr>
            <a:xfrm>
              <a:off x="1451736" y="2275354"/>
              <a:ext cx="30466" cy="14068"/>
            </a:xfrm>
            <a:custGeom>
              <a:avLst/>
              <a:gdLst/>
              <a:ahLst/>
              <a:cxnLst/>
              <a:rect l="l" t="t" r="r" b="b"/>
              <a:pathLst>
                <a:path w="1321" h="610" extrusionOk="0">
                  <a:moveTo>
                    <a:pt x="188" y="1"/>
                  </a:moveTo>
                  <a:cubicBezTo>
                    <a:pt x="63" y="1"/>
                    <a:pt x="1" y="210"/>
                    <a:pt x="133" y="265"/>
                  </a:cubicBezTo>
                  <a:cubicBezTo>
                    <a:pt x="297" y="334"/>
                    <a:pt x="449" y="413"/>
                    <a:pt x="612" y="482"/>
                  </a:cubicBezTo>
                  <a:cubicBezTo>
                    <a:pt x="685" y="513"/>
                    <a:pt x="761" y="550"/>
                    <a:pt x="836" y="573"/>
                  </a:cubicBezTo>
                  <a:cubicBezTo>
                    <a:pt x="920" y="596"/>
                    <a:pt x="1015" y="596"/>
                    <a:pt x="1107" y="608"/>
                  </a:cubicBezTo>
                  <a:cubicBezTo>
                    <a:pt x="1115" y="609"/>
                    <a:pt x="1123" y="609"/>
                    <a:pt x="1130" y="609"/>
                  </a:cubicBezTo>
                  <a:cubicBezTo>
                    <a:pt x="1266" y="609"/>
                    <a:pt x="1320" y="428"/>
                    <a:pt x="1194" y="353"/>
                  </a:cubicBezTo>
                  <a:cubicBezTo>
                    <a:pt x="1126" y="311"/>
                    <a:pt x="1057" y="254"/>
                    <a:pt x="985" y="220"/>
                  </a:cubicBezTo>
                  <a:cubicBezTo>
                    <a:pt x="909" y="182"/>
                    <a:pt x="814" y="166"/>
                    <a:pt x="731" y="140"/>
                  </a:cubicBezTo>
                  <a:cubicBezTo>
                    <a:pt x="563" y="90"/>
                    <a:pt x="392" y="57"/>
                    <a:pt x="224" y="6"/>
                  </a:cubicBezTo>
                  <a:cubicBezTo>
                    <a:pt x="212" y="2"/>
                    <a:pt x="200" y="1"/>
                    <a:pt x="188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5629;p61"/>
            <p:cNvSpPr/>
            <p:nvPr/>
          </p:nvSpPr>
          <p:spPr>
            <a:xfrm>
              <a:off x="1476344" y="2252130"/>
              <a:ext cx="30996" cy="13146"/>
            </a:xfrm>
            <a:custGeom>
              <a:avLst/>
              <a:gdLst/>
              <a:ahLst/>
              <a:cxnLst/>
              <a:rect l="l" t="t" r="r" b="b"/>
              <a:pathLst>
                <a:path w="1344" h="570" extrusionOk="0">
                  <a:moveTo>
                    <a:pt x="196" y="0"/>
                  </a:moveTo>
                  <a:cubicBezTo>
                    <a:pt x="39" y="0"/>
                    <a:pt x="1" y="257"/>
                    <a:pt x="173" y="303"/>
                  </a:cubicBezTo>
                  <a:cubicBezTo>
                    <a:pt x="359" y="352"/>
                    <a:pt x="538" y="428"/>
                    <a:pt x="717" y="485"/>
                  </a:cubicBezTo>
                  <a:cubicBezTo>
                    <a:pt x="831" y="522"/>
                    <a:pt x="948" y="569"/>
                    <a:pt x="1064" y="569"/>
                  </a:cubicBezTo>
                  <a:cubicBezTo>
                    <a:pt x="1117" y="569"/>
                    <a:pt x="1170" y="559"/>
                    <a:pt x="1222" y="534"/>
                  </a:cubicBezTo>
                  <a:cubicBezTo>
                    <a:pt x="1298" y="501"/>
                    <a:pt x="1343" y="413"/>
                    <a:pt x="1291" y="334"/>
                  </a:cubicBezTo>
                  <a:cubicBezTo>
                    <a:pt x="1180" y="177"/>
                    <a:pt x="1005" y="155"/>
                    <a:pt x="831" y="116"/>
                  </a:cubicBezTo>
                  <a:cubicBezTo>
                    <a:pt x="633" y="74"/>
                    <a:pt x="431" y="55"/>
                    <a:pt x="238" y="6"/>
                  </a:cubicBezTo>
                  <a:cubicBezTo>
                    <a:pt x="223" y="2"/>
                    <a:pt x="209" y="0"/>
                    <a:pt x="196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5630;p61"/>
            <p:cNvSpPr/>
            <p:nvPr/>
          </p:nvSpPr>
          <p:spPr>
            <a:xfrm>
              <a:off x="1516265" y="2223832"/>
              <a:ext cx="33694" cy="10839"/>
            </a:xfrm>
            <a:custGeom>
              <a:avLst/>
              <a:gdLst/>
              <a:ahLst/>
              <a:cxnLst/>
              <a:rect l="l" t="t" r="r" b="b"/>
              <a:pathLst>
                <a:path w="1461" h="470" extrusionOk="0">
                  <a:moveTo>
                    <a:pt x="1102" y="1"/>
                  </a:moveTo>
                  <a:cubicBezTo>
                    <a:pt x="1004" y="1"/>
                    <a:pt x="905" y="16"/>
                    <a:pt x="802" y="20"/>
                  </a:cubicBezTo>
                  <a:cubicBezTo>
                    <a:pt x="704" y="24"/>
                    <a:pt x="605" y="25"/>
                    <a:pt x="506" y="25"/>
                  </a:cubicBezTo>
                  <a:cubicBezTo>
                    <a:pt x="406" y="25"/>
                    <a:pt x="306" y="24"/>
                    <a:pt x="206" y="24"/>
                  </a:cubicBezTo>
                  <a:cubicBezTo>
                    <a:pt x="54" y="24"/>
                    <a:pt x="0" y="264"/>
                    <a:pt x="145" y="320"/>
                  </a:cubicBezTo>
                  <a:cubicBezTo>
                    <a:pt x="337" y="397"/>
                    <a:pt x="608" y="469"/>
                    <a:pt x="862" y="469"/>
                  </a:cubicBezTo>
                  <a:cubicBezTo>
                    <a:pt x="1064" y="469"/>
                    <a:pt x="1256" y="423"/>
                    <a:pt x="1388" y="294"/>
                  </a:cubicBezTo>
                  <a:cubicBezTo>
                    <a:pt x="1460" y="226"/>
                    <a:pt x="1430" y="89"/>
                    <a:pt x="1342" y="47"/>
                  </a:cubicBezTo>
                  <a:cubicBezTo>
                    <a:pt x="1262" y="11"/>
                    <a:pt x="1183" y="1"/>
                    <a:pt x="11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5631;p61"/>
            <p:cNvSpPr/>
            <p:nvPr/>
          </p:nvSpPr>
          <p:spPr>
            <a:xfrm>
              <a:off x="1537206" y="2198694"/>
              <a:ext cx="35447" cy="12684"/>
            </a:xfrm>
            <a:custGeom>
              <a:avLst/>
              <a:gdLst/>
              <a:ahLst/>
              <a:cxnLst/>
              <a:rect l="l" t="t" r="r" b="b"/>
              <a:pathLst>
                <a:path w="1537" h="550" extrusionOk="0">
                  <a:moveTo>
                    <a:pt x="209" y="0"/>
                  </a:moveTo>
                  <a:cubicBezTo>
                    <a:pt x="72" y="0"/>
                    <a:pt x="1" y="242"/>
                    <a:pt x="153" y="301"/>
                  </a:cubicBezTo>
                  <a:cubicBezTo>
                    <a:pt x="392" y="394"/>
                    <a:pt x="759" y="549"/>
                    <a:pt x="1075" y="549"/>
                  </a:cubicBezTo>
                  <a:cubicBezTo>
                    <a:pt x="1222" y="549"/>
                    <a:pt x="1358" y="515"/>
                    <a:pt x="1465" y="426"/>
                  </a:cubicBezTo>
                  <a:cubicBezTo>
                    <a:pt x="1510" y="388"/>
                    <a:pt x="1537" y="301"/>
                    <a:pt x="1477" y="259"/>
                  </a:cubicBezTo>
                  <a:cubicBezTo>
                    <a:pt x="1294" y="137"/>
                    <a:pt x="1122" y="152"/>
                    <a:pt x="914" y="133"/>
                  </a:cubicBezTo>
                  <a:cubicBezTo>
                    <a:pt x="685" y="114"/>
                    <a:pt x="469" y="80"/>
                    <a:pt x="252" y="8"/>
                  </a:cubicBezTo>
                  <a:cubicBezTo>
                    <a:pt x="237" y="3"/>
                    <a:pt x="223" y="0"/>
                    <a:pt x="209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5632;p61"/>
            <p:cNvSpPr/>
            <p:nvPr/>
          </p:nvSpPr>
          <p:spPr>
            <a:xfrm>
              <a:off x="1505126" y="2291152"/>
              <a:ext cx="23086" cy="11992"/>
            </a:xfrm>
            <a:custGeom>
              <a:avLst/>
              <a:gdLst/>
              <a:ahLst/>
              <a:cxnLst/>
              <a:rect l="l" t="t" r="r" b="b"/>
              <a:pathLst>
                <a:path w="1001" h="520" extrusionOk="0">
                  <a:moveTo>
                    <a:pt x="182" y="0"/>
                  </a:moveTo>
                  <a:cubicBezTo>
                    <a:pt x="124" y="0"/>
                    <a:pt x="67" y="34"/>
                    <a:pt x="43" y="86"/>
                  </a:cubicBezTo>
                  <a:cubicBezTo>
                    <a:pt x="1" y="170"/>
                    <a:pt x="43" y="249"/>
                    <a:pt x="111" y="295"/>
                  </a:cubicBezTo>
                  <a:cubicBezTo>
                    <a:pt x="277" y="405"/>
                    <a:pt x="492" y="520"/>
                    <a:pt x="699" y="520"/>
                  </a:cubicBezTo>
                  <a:cubicBezTo>
                    <a:pt x="729" y="520"/>
                    <a:pt x="759" y="517"/>
                    <a:pt x="788" y="512"/>
                  </a:cubicBezTo>
                  <a:cubicBezTo>
                    <a:pt x="920" y="489"/>
                    <a:pt x="1001" y="295"/>
                    <a:pt x="848" y="230"/>
                  </a:cubicBezTo>
                  <a:cubicBezTo>
                    <a:pt x="746" y="185"/>
                    <a:pt x="643" y="165"/>
                    <a:pt x="537" y="139"/>
                  </a:cubicBezTo>
                  <a:cubicBezTo>
                    <a:pt x="434" y="109"/>
                    <a:pt x="339" y="67"/>
                    <a:pt x="248" y="18"/>
                  </a:cubicBezTo>
                  <a:cubicBezTo>
                    <a:pt x="227" y="6"/>
                    <a:pt x="205" y="0"/>
                    <a:pt x="182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5633;p61"/>
            <p:cNvSpPr/>
            <p:nvPr/>
          </p:nvSpPr>
          <p:spPr>
            <a:xfrm>
              <a:off x="1526758" y="2275908"/>
              <a:ext cx="27767" cy="8349"/>
            </a:xfrm>
            <a:custGeom>
              <a:avLst/>
              <a:gdLst/>
              <a:ahLst/>
              <a:cxnLst/>
              <a:rect l="l" t="t" r="r" b="b"/>
              <a:pathLst>
                <a:path w="1204" h="362" extrusionOk="0">
                  <a:moveTo>
                    <a:pt x="207" y="0"/>
                  </a:moveTo>
                  <a:cubicBezTo>
                    <a:pt x="47" y="0"/>
                    <a:pt x="1" y="228"/>
                    <a:pt x="169" y="272"/>
                  </a:cubicBezTo>
                  <a:cubicBezTo>
                    <a:pt x="324" y="314"/>
                    <a:pt x="484" y="344"/>
                    <a:pt x="648" y="356"/>
                  </a:cubicBezTo>
                  <a:cubicBezTo>
                    <a:pt x="698" y="358"/>
                    <a:pt x="752" y="361"/>
                    <a:pt x="806" y="361"/>
                  </a:cubicBezTo>
                  <a:cubicBezTo>
                    <a:pt x="915" y="361"/>
                    <a:pt x="1027" y="348"/>
                    <a:pt x="1108" y="287"/>
                  </a:cubicBezTo>
                  <a:cubicBezTo>
                    <a:pt x="1191" y="226"/>
                    <a:pt x="1203" y="78"/>
                    <a:pt x="1093" y="33"/>
                  </a:cubicBezTo>
                  <a:cubicBezTo>
                    <a:pt x="1036" y="9"/>
                    <a:pt x="979" y="3"/>
                    <a:pt x="921" y="3"/>
                  </a:cubicBezTo>
                  <a:cubicBezTo>
                    <a:pt x="844" y="3"/>
                    <a:pt x="766" y="15"/>
                    <a:pt x="686" y="17"/>
                  </a:cubicBezTo>
                  <a:cubicBezTo>
                    <a:pt x="637" y="19"/>
                    <a:pt x="589" y="20"/>
                    <a:pt x="541" y="20"/>
                  </a:cubicBezTo>
                  <a:cubicBezTo>
                    <a:pt x="435" y="20"/>
                    <a:pt x="331" y="15"/>
                    <a:pt x="226" y="1"/>
                  </a:cubicBezTo>
                  <a:cubicBezTo>
                    <a:pt x="219" y="1"/>
                    <a:pt x="213" y="0"/>
                    <a:pt x="207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5634;p61"/>
            <p:cNvSpPr/>
            <p:nvPr/>
          </p:nvSpPr>
          <p:spPr>
            <a:xfrm>
              <a:off x="1556763" y="2242675"/>
              <a:ext cx="36323" cy="10470"/>
            </a:xfrm>
            <a:custGeom>
              <a:avLst/>
              <a:gdLst/>
              <a:ahLst/>
              <a:cxnLst/>
              <a:rect l="l" t="t" r="r" b="b"/>
              <a:pathLst>
                <a:path w="1575" h="454" extrusionOk="0">
                  <a:moveTo>
                    <a:pt x="1099" y="1"/>
                  </a:moveTo>
                  <a:cubicBezTo>
                    <a:pt x="1003" y="1"/>
                    <a:pt x="907" y="5"/>
                    <a:pt x="818" y="5"/>
                  </a:cubicBezTo>
                  <a:cubicBezTo>
                    <a:pt x="613" y="9"/>
                    <a:pt x="404" y="5"/>
                    <a:pt x="202" y="25"/>
                  </a:cubicBezTo>
                  <a:cubicBezTo>
                    <a:pt x="62" y="40"/>
                    <a:pt x="1" y="245"/>
                    <a:pt x="141" y="310"/>
                  </a:cubicBezTo>
                  <a:cubicBezTo>
                    <a:pt x="339" y="397"/>
                    <a:pt x="598" y="453"/>
                    <a:pt x="851" y="453"/>
                  </a:cubicBezTo>
                  <a:cubicBezTo>
                    <a:pt x="1072" y="453"/>
                    <a:pt x="1289" y="411"/>
                    <a:pt x="1457" y="310"/>
                  </a:cubicBezTo>
                  <a:cubicBezTo>
                    <a:pt x="1575" y="237"/>
                    <a:pt x="1525" y="59"/>
                    <a:pt x="1404" y="28"/>
                  </a:cubicBezTo>
                  <a:cubicBezTo>
                    <a:pt x="1309" y="6"/>
                    <a:pt x="1204" y="1"/>
                    <a:pt x="1099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5635;p61"/>
            <p:cNvSpPr/>
            <p:nvPr/>
          </p:nvSpPr>
          <p:spPr>
            <a:xfrm>
              <a:off x="1558631" y="2293966"/>
              <a:ext cx="44372" cy="12039"/>
            </a:xfrm>
            <a:custGeom>
              <a:avLst/>
              <a:gdLst/>
              <a:ahLst/>
              <a:cxnLst/>
              <a:rect l="l" t="t" r="r" b="b"/>
              <a:pathLst>
                <a:path w="1924" h="522" extrusionOk="0">
                  <a:moveTo>
                    <a:pt x="1576" y="1"/>
                  </a:moveTo>
                  <a:cubicBezTo>
                    <a:pt x="1385" y="1"/>
                    <a:pt x="1185" y="53"/>
                    <a:pt x="996" y="71"/>
                  </a:cubicBezTo>
                  <a:cubicBezTo>
                    <a:pt x="769" y="87"/>
                    <a:pt x="539" y="98"/>
                    <a:pt x="311" y="98"/>
                  </a:cubicBezTo>
                  <a:cubicBezTo>
                    <a:pt x="280" y="98"/>
                    <a:pt x="248" y="98"/>
                    <a:pt x="216" y="97"/>
                  </a:cubicBezTo>
                  <a:cubicBezTo>
                    <a:pt x="15" y="97"/>
                    <a:pt x="0" y="397"/>
                    <a:pt x="186" y="439"/>
                  </a:cubicBezTo>
                  <a:cubicBezTo>
                    <a:pt x="421" y="491"/>
                    <a:pt x="659" y="521"/>
                    <a:pt x="899" y="521"/>
                  </a:cubicBezTo>
                  <a:cubicBezTo>
                    <a:pt x="939" y="521"/>
                    <a:pt x="979" y="520"/>
                    <a:pt x="1018" y="519"/>
                  </a:cubicBezTo>
                  <a:cubicBezTo>
                    <a:pt x="1269" y="511"/>
                    <a:pt x="1578" y="500"/>
                    <a:pt x="1790" y="359"/>
                  </a:cubicBezTo>
                  <a:cubicBezTo>
                    <a:pt x="1924" y="268"/>
                    <a:pt x="1890" y="40"/>
                    <a:pt x="1726" y="13"/>
                  </a:cubicBezTo>
                  <a:cubicBezTo>
                    <a:pt x="1676" y="4"/>
                    <a:pt x="1626" y="1"/>
                    <a:pt x="1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5636;p61"/>
            <p:cNvSpPr/>
            <p:nvPr/>
          </p:nvSpPr>
          <p:spPr>
            <a:xfrm>
              <a:off x="1598413" y="2261932"/>
              <a:ext cx="43796" cy="11739"/>
            </a:xfrm>
            <a:custGeom>
              <a:avLst/>
              <a:gdLst/>
              <a:ahLst/>
              <a:cxnLst/>
              <a:rect l="l" t="t" r="r" b="b"/>
              <a:pathLst>
                <a:path w="1899" h="509" extrusionOk="0">
                  <a:moveTo>
                    <a:pt x="1312" y="0"/>
                  </a:moveTo>
                  <a:cubicBezTo>
                    <a:pt x="1197" y="0"/>
                    <a:pt x="1080" y="9"/>
                    <a:pt x="967" y="14"/>
                  </a:cubicBezTo>
                  <a:cubicBezTo>
                    <a:pt x="708" y="23"/>
                    <a:pt x="423" y="14"/>
                    <a:pt x="176" y="106"/>
                  </a:cubicBezTo>
                  <a:cubicBezTo>
                    <a:pt x="1" y="170"/>
                    <a:pt x="32" y="399"/>
                    <a:pt x="195" y="451"/>
                  </a:cubicBezTo>
                  <a:cubicBezTo>
                    <a:pt x="349" y="499"/>
                    <a:pt x="519" y="508"/>
                    <a:pt x="685" y="508"/>
                  </a:cubicBezTo>
                  <a:cubicBezTo>
                    <a:pt x="773" y="508"/>
                    <a:pt x="860" y="505"/>
                    <a:pt x="944" y="505"/>
                  </a:cubicBezTo>
                  <a:cubicBezTo>
                    <a:pt x="1030" y="505"/>
                    <a:pt x="1121" y="509"/>
                    <a:pt x="1214" y="509"/>
                  </a:cubicBezTo>
                  <a:cubicBezTo>
                    <a:pt x="1380" y="509"/>
                    <a:pt x="1549" y="498"/>
                    <a:pt x="1693" y="437"/>
                  </a:cubicBezTo>
                  <a:cubicBezTo>
                    <a:pt x="1834" y="376"/>
                    <a:pt x="1898" y="132"/>
                    <a:pt x="1720" y="64"/>
                  </a:cubicBezTo>
                  <a:cubicBezTo>
                    <a:pt x="1590" y="14"/>
                    <a:pt x="1452" y="0"/>
                    <a:pt x="13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5637;p61"/>
            <p:cNvSpPr/>
            <p:nvPr/>
          </p:nvSpPr>
          <p:spPr>
            <a:xfrm>
              <a:off x="1611928" y="2230082"/>
              <a:ext cx="38953" cy="9502"/>
            </a:xfrm>
            <a:custGeom>
              <a:avLst/>
              <a:gdLst/>
              <a:ahLst/>
              <a:cxnLst/>
              <a:rect l="l" t="t" r="r" b="b"/>
              <a:pathLst>
                <a:path w="1689" h="412" extrusionOk="0">
                  <a:moveTo>
                    <a:pt x="840" y="0"/>
                  </a:moveTo>
                  <a:cubicBezTo>
                    <a:pt x="628" y="0"/>
                    <a:pt x="414" y="16"/>
                    <a:pt x="206" y="23"/>
                  </a:cubicBezTo>
                  <a:cubicBezTo>
                    <a:pt x="35" y="30"/>
                    <a:pt x="0" y="316"/>
                    <a:pt x="183" y="335"/>
                  </a:cubicBezTo>
                  <a:cubicBezTo>
                    <a:pt x="466" y="364"/>
                    <a:pt x="760" y="412"/>
                    <a:pt x="1050" y="412"/>
                  </a:cubicBezTo>
                  <a:cubicBezTo>
                    <a:pt x="1224" y="412"/>
                    <a:pt x="1396" y="394"/>
                    <a:pt x="1563" y="346"/>
                  </a:cubicBezTo>
                  <a:cubicBezTo>
                    <a:pt x="1662" y="320"/>
                    <a:pt x="1688" y="144"/>
                    <a:pt x="1578" y="107"/>
                  </a:cubicBezTo>
                  <a:cubicBezTo>
                    <a:pt x="1341" y="22"/>
                    <a:pt x="1091" y="0"/>
                    <a:pt x="8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638;p61"/>
            <p:cNvSpPr/>
            <p:nvPr/>
          </p:nvSpPr>
          <p:spPr>
            <a:xfrm>
              <a:off x="1643570" y="2217352"/>
              <a:ext cx="22924" cy="9617"/>
            </a:xfrm>
            <a:custGeom>
              <a:avLst/>
              <a:gdLst/>
              <a:ahLst/>
              <a:cxnLst/>
              <a:rect l="l" t="t" r="r" b="b"/>
              <a:pathLst>
                <a:path w="994" h="417" extrusionOk="0">
                  <a:moveTo>
                    <a:pt x="602" y="1"/>
                  </a:moveTo>
                  <a:cubicBezTo>
                    <a:pt x="443" y="1"/>
                    <a:pt x="271" y="44"/>
                    <a:pt x="141" y="73"/>
                  </a:cubicBezTo>
                  <a:cubicBezTo>
                    <a:pt x="1" y="103"/>
                    <a:pt x="39" y="301"/>
                    <a:pt x="157" y="336"/>
                  </a:cubicBezTo>
                  <a:cubicBezTo>
                    <a:pt x="274" y="366"/>
                    <a:pt x="388" y="393"/>
                    <a:pt x="511" y="404"/>
                  </a:cubicBezTo>
                  <a:cubicBezTo>
                    <a:pt x="566" y="409"/>
                    <a:pt x="622" y="416"/>
                    <a:pt x="676" y="416"/>
                  </a:cubicBezTo>
                  <a:cubicBezTo>
                    <a:pt x="748" y="416"/>
                    <a:pt x="818" y="404"/>
                    <a:pt x="883" y="359"/>
                  </a:cubicBezTo>
                  <a:cubicBezTo>
                    <a:pt x="971" y="298"/>
                    <a:pt x="993" y="153"/>
                    <a:pt x="902" y="85"/>
                  </a:cubicBezTo>
                  <a:cubicBezTo>
                    <a:pt x="821" y="22"/>
                    <a:pt x="714" y="1"/>
                    <a:pt x="602" y="1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639;p61"/>
            <p:cNvSpPr/>
            <p:nvPr/>
          </p:nvSpPr>
          <p:spPr>
            <a:xfrm>
              <a:off x="1662781" y="2249639"/>
              <a:ext cx="32126" cy="9156"/>
            </a:xfrm>
            <a:custGeom>
              <a:avLst/>
              <a:gdLst/>
              <a:ahLst/>
              <a:cxnLst/>
              <a:rect l="l" t="t" r="r" b="b"/>
              <a:pathLst>
                <a:path w="1393" h="397" extrusionOk="0">
                  <a:moveTo>
                    <a:pt x="737" y="0"/>
                  </a:moveTo>
                  <a:cubicBezTo>
                    <a:pt x="533" y="0"/>
                    <a:pt x="327" y="29"/>
                    <a:pt x="138" y="68"/>
                  </a:cubicBezTo>
                  <a:cubicBezTo>
                    <a:pt x="1" y="95"/>
                    <a:pt x="35" y="296"/>
                    <a:pt x="152" y="323"/>
                  </a:cubicBezTo>
                  <a:cubicBezTo>
                    <a:pt x="341" y="364"/>
                    <a:pt x="556" y="397"/>
                    <a:pt x="767" y="397"/>
                  </a:cubicBezTo>
                  <a:cubicBezTo>
                    <a:pt x="946" y="397"/>
                    <a:pt x="1123" y="373"/>
                    <a:pt x="1278" y="312"/>
                  </a:cubicBezTo>
                  <a:cubicBezTo>
                    <a:pt x="1366" y="277"/>
                    <a:pt x="1392" y="137"/>
                    <a:pt x="1293" y="95"/>
                  </a:cubicBezTo>
                  <a:cubicBezTo>
                    <a:pt x="1121" y="26"/>
                    <a:pt x="930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640;p61"/>
            <p:cNvSpPr/>
            <p:nvPr/>
          </p:nvSpPr>
          <p:spPr>
            <a:xfrm>
              <a:off x="1692324" y="2221642"/>
              <a:ext cx="35539" cy="11185"/>
            </a:xfrm>
            <a:custGeom>
              <a:avLst/>
              <a:gdLst/>
              <a:ahLst/>
              <a:cxnLst/>
              <a:rect l="l" t="t" r="r" b="b"/>
              <a:pathLst>
                <a:path w="1541" h="485" extrusionOk="0">
                  <a:moveTo>
                    <a:pt x="1080" y="0"/>
                  </a:moveTo>
                  <a:cubicBezTo>
                    <a:pt x="778" y="0"/>
                    <a:pt x="446" y="93"/>
                    <a:pt x="187" y="157"/>
                  </a:cubicBezTo>
                  <a:cubicBezTo>
                    <a:pt x="1" y="207"/>
                    <a:pt x="77" y="473"/>
                    <a:pt x="248" y="477"/>
                  </a:cubicBezTo>
                  <a:cubicBezTo>
                    <a:pt x="350" y="480"/>
                    <a:pt x="467" y="484"/>
                    <a:pt x="589" y="484"/>
                  </a:cubicBezTo>
                  <a:cubicBezTo>
                    <a:pt x="895" y="484"/>
                    <a:pt x="1233" y="456"/>
                    <a:pt x="1454" y="310"/>
                  </a:cubicBezTo>
                  <a:cubicBezTo>
                    <a:pt x="1537" y="252"/>
                    <a:pt x="1540" y="100"/>
                    <a:pt x="1438" y="59"/>
                  </a:cubicBezTo>
                  <a:cubicBezTo>
                    <a:pt x="1329" y="17"/>
                    <a:pt x="1207" y="0"/>
                    <a:pt x="1080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641;p61"/>
            <p:cNvSpPr/>
            <p:nvPr/>
          </p:nvSpPr>
          <p:spPr>
            <a:xfrm>
              <a:off x="1928438" y="2142722"/>
              <a:ext cx="532905" cy="437242"/>
            </a:xfrm>
            <a:custGeom>
              <a:avLst/>
              <a:gdLst/>
              <a:ahLst/>
              <a:cxnLst/>
              <a:rect l="l" t="t" r="r" b="b"/>
              <a:pathLst>
                <a:path w="23107" h="18959" extrusionOk="0">
                  <a:moveTo>
                    <a:pt x="10384" y="0"/>
                  </a:moveTo>
                  <a:cubicBezTo>
                    <a:pt x="7156" y="0"/>
                    <a:pt x="4781" y="1078"/>
                    <a:pt x="4685" y="1108"/>
                  </a:cubicBezTo>
                  <a:cubicBezTo>
                    <a:pt x="4685" y="1108"/>
                    <a:pt x="2547" y="206"/>
                    <a:pt x="1310" y="206"/>
                  </a:cubicBezTo>
                  <a:cubicBezTo>
                    <a:pt x="424" y="206"/>
                    <a:pt x="0" y="668"/>
                    <a:pt x="1153" y="2256"/>
                  </a:cubicBezTo>
                  <a:cubicBezTo>
                    <a:pt x="3917" y="6062"/>
                    <a:pt x="3499" y="12966"/>
                    <a:pt x="3499" y="12966"/>
                  </a:cubicBezTo>
                  <a:cubicBezTo>
                    <a:pt x="8407" y="16126"/>
                    <a:pt x="18506" y="16479"/>
                    <a:pt x="20364" y="18958"/>
                  </a:cubicBezTo>
                  <a:cubicBezTo>
                    <a:pt x="20364" y="18958"/>
                    <a:pt x="23106" y="5431"/>
                    <a:pt x="14544" y="644"/>
                  </a:cubicBezTo>
                  <a:cubicBezTo>
                    <a:pt x="13082" y="170"/>
                    <a:pt x="11666" y="0"/>
                    <a:pt x="10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642;p61"/>
            <p:cNvSpPr/>
            <p:nvPr/>
          </p:nvSpPr>
          <p:spPr>
            <a:xfrm>
              <a:off x="1652426" y="1421096"/>
              <a:ext cx="462472" cy="682835"/>
            </a:xfrm>
            <a:custGeom>
              <a:avLst/>
              <a:gdLst/>
              <a:ahLst/>
              <a:cxnLst/>
              <a:rect l="l" t="t" r="r" b="b"/>
              <a:pathLst>
                <a:path w="20053" h="29608" extrusionOk="0">
                  <a:moveTo>
                    <a:pt x="19893" y="18342"/>
                  </a:moveTo>
                  <a:cubicBezTo>
                    <a:pt x="19891" y="18343"/>
                    <a:pt x="19889" y="18345"/>
                    <a:pt x="19887" y="18347"/>
                  </a:cubicBezTo>
                  <a:lnTo>
                    <a:pt x="19887" y="18347"/>
                  </a:lnTo>
                  <a:cubicBezTo>
                    <a:pt x="19889" y="18345"/>
                    <a:pt x="19891" y="18343"/>
                    <a:pt x="19893" y="18342"/>
                  </a:cubicBezTo>
                  <a:close/>
                  <a:moveTo>
                    <a:pt x="6795" y="1"/>
                  </a:moveTo>
                  <a:lnTo>
                    <a:pt x="6795" y="1"/>
                  </a:lnTo>
                  <a:cubicBezTo>
                    <a:pt x="6799" y="78"/>
                    <a:pt x="6818" y="161"/>
                    <a:pt x="6822" y="237"/>
                  </a:cubicBezTo>
                  <a:cubicBezTo>
                    <a:pt x="7262" y="3998"/>
                    <a:pt x="5498" y="7711"/>
                    <a:pt x="3977" y="11027"/>
                  </a:cubicBezTo>
                  <a:cubicBezTo>
                    <a:pt x="2526" y="14194"/>
                    <a:pt x="1" y="18376"/>
                    <a:pt x="1548" y="21905"/>
                  </a:cubicBezTo>
                  <a:cubicBezTo>
                    <a:pt x="1655" y="22137"/>
                    <a:pt x="1826" y="22532"/>
                    <a:pt x="1947" y="22744"/>
                  </a:cubicBezTo>
                  <a:cubicBezTo>
                    <a:pt x="2807" y="23881"/>
                    <a:pt x="6209" y="27854"/>
                    <a:pt x="10597" y="29607"/>
                  </a:cubicBezTo>
                  <a:lnTo>
                    <a:pt x="13912" y="28508"/>
                  </a:lnTo>
                  <a:cubicBezTo>
                    <a:pt x="13912" y="28508"/>
                    <a:pt x="14547" y="25680"/>
                    <a:pt x="16486" y="22296"/>
                  </a:cubicBezTo>
                  <a:cubicBezTo>
                    <a:pt x="17235" y="20986"/>
                    <a:pt x="18013" y="19986"/>
                    <a:pt x="19887" y="18347"/>
                  </a:cubicBezTo>
                  <a:lnTo>
                    <a:pt x="19887" y="18347"/>
                  </a:lnTo>
                  <a:cubicBezTo>
                    <a:pt x="19871" y="18359"/>
                    <a:pt x="19849" y="18366"/>
                    <a:pt x="19836" y="18380"/>
                  </a:cubicBezTo>
                  <a:cubicBezTo>
                    <a:pt x="20052" y="16897"/>
                    <a:pt x="20026" y="15418"/>
                    <a:pt x="19494" y="14114"/>
                  </a:cubicBezTo>
                  <a:cubicBezTo>
                    <a:pt x="18604" y="11966"/>
                    <a:pt x="16543" y="10905"/>
                    <a:pt x="14767" y="9601"/>
                  </a:cubicBezTo>
                  <a:cubicBezTo>
                    <a:pt x="12916" y="8244"/>
                    <a:pt x="11159" y="6758"/>
                    <a:pt x="9803" y="4898"/>
                  </a:cubicBezTo>
                  <a:cubicBezTo>
                    <a:pt x="9019" y="3819"/>
                    <a:pt x="7020" y="685"/>
                    <a:pt x="6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643;p61"/>
            <p:cNvSpPr/>
            <p:nvPr/>
          </p:nvSpPr>
          <p:spPr>
            <a:xfrm>
              <a:off x="1118621" y="1906792"/>
              <a:ext cx="845195" cy="437888"/>
            </a:xfrm>
            <a:custGeom>
              <a:avLst/>
              <a:gdLst/>
              <a:ahLst/>
              <a:cxnLst/>
              <a:rect l="l" t="t" r="r" b="b"/>
              <a:pathLst>
                <a:path w="36648" h="18987" extrusionOk="0">
                  <a:moveTo>
                    <a:pt x="24394" y="1"/>
                  </a:moveTo>
                  <a:cubicBezTo>
                    <a:pt x="24477" y="286"/>
                    <a:pt x="24573" y="571"/>
                    <a:pt x="24694" y="845"/>
                  </a:cubicBezTo>
                  <a:cubicBezTo>
                    <a:pt x="24801" y="1077"/>
                    <a:pt x="24915" y="1305"/>
                    <a:pt x="25037" y="1521"/>
                  </a:cubicBezTo>
                  <a:cubicBezTo>
                    <a:pt x="24922" y="1498"/>
                    <a:pt x="24805" y="1472"/>
                    <a:pt x="24683" y="1461"/>
                  </a:cubicBezTo>
                  <a:cubicBezTo>
                    <a:pt x="24070" y="1355"/>
                    <a:pt x="23417" y="1295"/>
                    <a:pt x="22724" y="1295"/>
                  </a:cubicBezTo>
                  <a:cubicBezTo>
                    <a:pt x="20725" y="1295"/>
                    <a:pt x="18387" y="1792"/>
                    <a:pt x="15714" y="3121"/>
                  </a:cubicBezTo>
                  <a:cubicBezTo>
                    <a:pt x="9801" y="6059"/>
                    <a:pt x="4772" y="6548"/>
                    <a:pt x="2081" y="6548"/>
                  </a:cubicBezTo>
                  <a:cubicBezTo>
                    <a:pt x="870" y="6548"/>
                    <a:pt x="132" y="6449"/>
                    <a:pt x="0" y="6429"/>
                  </a:cubicBezTo>
                  <a:lnTo>
                    <a:pt x="0" y="6429"/>
                  </a:lnTo>
                  <a:cubicBezTo>
                    <a:pt x="2023" y="7148"/>
                    <a:pt x="3992" y="8209"/>
                    <a:pt x="5749" y="9429"/>
                  </a:cubicBezTo>
                  <a:cubicBezTo>
                    <a:pt x="9235" y="11844"/>
                    <a:pt x="11334" y="16235"/>
                    <a:pt x="15330" y="18014"/>
                  </a:cubicBezTo>
                  <a:cubicBezTo>
                    <a:pt x="16835" y="18686"/>
                    <a:pt x="18429" y="18986"/>
                    <a:pt x="20031" y="18986"/>
                  </a:cubicBezTo>
                  <a:cubicBezTo>
                    <a:pt x="20730" y="18986"/>
                    <a:pt x="21432" y="18929"/>
                    <a:pt x="22128" y="18821"/>
                  </a:cubicBezTo>
                  <a:cubicBezTo>
                    <a:pt x="24215" y="16649"/>
                    <a:pt x="28374" y="14053"/>
                    <a:pt x="36648" y="12121"/>
                  </a:cubicBezTo>
                  <a:lnTo>
                    <a:pt x="34291" y="7194"/>
                  </a:lnTo>
                  <a:cubicBezTo>
                    <a:pt x="34291" y="7194"/>
                    <a:pt x="30998" y="2035"/>
                    <a:pt x="24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644;p61"/>
            <p:cNvSpPr/>
            <p:nvPr/>
          </p:nvSpPr>
          <p:spPr>
            <a:xfrm>
              <a:off x="1657523" y="2167583"/>
              <a:ext cx="310813" cy="316118"/>
            </a:xfrm>
            <a:custGeom>
              <a:avLst/>
              <a:gdLst/>
              <a:ahLst/>
              <a:cxnLst/>
              <a:rect l="l" t="t" r="r" b="b"/>
              <a:pathLst>
                <a:path w="13477" h="13707" extrusionOk="0">
                  <a:moveTo>
                    <a:pt x="12734" y="1"/>
                  </a:moveTo>
                  <a:cubicBezTo>
                    <a:pt x="11944" y="1"/>
                    <a:pt x="10741" y="1486"/>
                    <a:pt x="10741" y="1486"/>
                  </a:cubicBezTo>
                  <a:cubicBezTo>
                    <a:pt x="10741" y="1486"/>
                    <a:pt x="1" y="8824"/>
                    <a:pt x="4814" y="12751"/>
                  </a:cubicBezTo>
                  <a:cubicBezTo>
                    <a:pt x="5630" y="13417"/>
                    <a:pt x="6394" y="13707"/>
                    <a:pt x="7103" y="13707"/>
                  </a:cubicBezTo>
                  <a:cubicBezTo>
                    <a:pt x="10966" y="13707"/>
                    <a:pt x="13212" y="5110"/>
                    <a:pt x="13398" y="1821"/>
                  </a:cubicBezTo>
                  <a:cubicBezTo>
                    <a:pt x="13476" y="445"/>
                    <a:pt x="13167" y="1"/>
                    <a:pt x="12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645;p61"/>
            <p:cNvSpPr/>
            <p:nvPr/>
          </p:nvSpPr>
          <p:spPr>
            <a:xfrm>
              <a:off x="1922718" y="2155498"/>
              <a:ext cx="378248" cy="222876"/>
            </a:xfrm>
            <a:custGeom>
              <a:avLst/>
              <a:gdLst/>
              <a:ahLst/>
              <a:cxnLst/>
              <a:rect l="l" t="t" r="r" b="b"/>
              <a:pathLst>
                <a:path w="16401" h="9664" extrusionOk="0">
                  <a:moveTo>
                    <a:pt x="2653" y="0"/>
                  </a:moveTo>
                  <a:cubicBezTo>
                    <a:pt x="0" y="0"/>
                    <a:pt x="1576" y="1953"/>
                    <a:pt x="1576" y="1953"/>
                  </a:cubicBezTo>
                  <a:cubicBezTo>
                    <a:pt x="1576" y="1953"/>
                    <a:pt x="7355" y="9663"/>
                    <a:pt x="10956" y="9663"/>
                  </a:cubicBezTo>
                  <a:cubicBezTo>
                    <a:pt x="11534" y="9663"/>
                    <a:pt x="12055" y="9465"/>
                    <a:pt x="12488" y="9006"/>
                  </a:cubicBezTo>
                  <a:cubicBezTo>
                    <a:pt x="16400" y="4850"/>
                    <a:pt x="7507" y="539"/>
                    <a:pt x="3587" y="63"/>
                  </a:cubicBezTo>
                  <a:cubicBezTo>
                    <a:pt x="3229" y="20"/>
                    <a:pt x="2920" y="0"/>
                    <a:pt x="26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646;p61"/>
            <p:cNvSpPr/>
            <p:nvPr/>
          </p:nvSpPr>
          <p:spPr>
            <a:xfrm>
              <a:off x="1894190" y="1906700"/>
              <a:ext cx="492684" cy="255279"/>
            </a:xfrm>
            <a:custGeom>
              <a:avLst/>
              <a:gdLst/>
              <a:ahLst/>
              <a:cxnLst/>
              <a:rect l="l" t="t" r="r" b="b"/>
              <a:pathLst>
                <a:path w="21363" h="11069" extrusionOk="0">
                  <a:moveTo>
                    <a:pt x="14364" y="0"/>
                  </a:moveTo>
                  <a:cubicBezTo>
                    <a:pt x="9198" y="0"/>
                    <a:pt x="3148" y="9772"/>
                    <a:pt x="3148" y="9772"/>
                  </a:cubicBezTo>
                  <a:cubicBezTo>
                    <a:pt x="3148" y="9772"/>
                    <a:pt x="0" y="11069"/>
                    <a:pt x="1543" y="11069"/>
                  </a:cubicBezTo>
                  <a:cubicBezTo>
                    <a:pt x="1989" y="11069"/>
                    <a:pt x="2827" y="10960"/>
                    <a:pt x="4247" y="10681"/>
                  </a:cubicBezTo>
                  <a:cubicBezTo>
                    <a:pt x="10577" y="9433"/>
                    <a:pt x="21363" y="2833"/>
                    <a:pt x="15946" y="342"/>
                  </a:cubicBezTo>
                  <a:cubicBezTo>
                    <a:pt x="15433" y="107"/>
                    <a:pt x="14903" y="0"/>
                    <a:pt x="14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647;p61"/>
            <p:cNvSpPr/>
            <p:nvPr/>
          </p:nvSpPr>
          <p:spPr>
            <a:xfrm>
              <a:off x="1724519" y="1747892"/>
              <a:ext cx="283553" cy="372598"/>
            </a:xfrm>
            <a:custGeom>
              <a:avLst/>
              <a:gdLst/>
              <a:ahLst/>
              <a:cxnLst/>
              <a:rect l="l" t="t" r="r" b="b"/>
              <a:pathLst>
                <a:path w="12295" h="16156" extrusionOk="0">
                  <a:moveTo>
                    <a:pt x="7110" y="1"/>
                  </a:moveTo>
                  <a:cubicBezTo>
                    <a:pt x="6812" y="1"/>
                    <a:pt x="6497" y="50"/>
                    <a:pt x="6163" y="153"/>
                  </a:cubicBezTo>
                  <a:cubicBezTo>
                    <a:pt x="0" y="2058"/>
                    <a:pt x="6152" y="14217"/>
                    <a:pt x="7813" y="15669"/>
                  </a:cubicBezTo>
                  <a:cubicBezTo>
                    <a:pt x="8216" y="16022"/>
                    <a:pt x="8671" y="16155"/>
                    <a:pt x="9129" y="16155"/>
                  </a:cubicBezTo>
                  <a:cubicBezTo>
                    <a:pt x="10562" y="16155"/>
                    <a:pt x="12029" y="14848"/>
                    <a:pt x="12029" y="14848"/>
                  </a:cubicBezTo>
                  <a:cubicBezTo>
                    <a:pt x="12029" y="14848"/>
                    <a:pt x="12294" y="1"/>
                    <a:pt x="7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648;p61"/>
            <p:cNvSpPr/>
            <p:nvPr/>
          </p:nvSpPr>
          <p:spPr>
            <a:xfrm>
              <a:off x="1533354" y="2070674"/>
              <a:ext cx="508413" cy="142642"/>
            </a:xfrm>
            <a:custGeom>
              <a:avLst/>
              <a:gdLst/>
              <a:ahLst/>
              <a:cxnLst/>
              <a:rect l="l" t="t" r="r" b="b"/>
              <a:pathLst>
                <a:path w="22045" h="6185" extrusionOk="0">
                  <a:moveTo>
                    <a:pt x="5934" y="1"/>
                  </a:moveTo>
                  <a:cubicBezTo>
                    <a:pt x="4004" y="1"/>
                    <a:pt x="2289" y="528"/>
                    <a:pt x="1480" y="2106"/>
                  </a:cubicBezTo>
                  <a:cubicBezTo>
                    <a:pt x="0" y="4997"/>
                    <a:pt x="4041" y="6184"/>
                    <a:pt x="8617" y="6184"/>
                  </a:cubicBezTo>
                  <a:cubicBezTo>
                    <a:pt x="11565" y="6184"/>
                    <a:pt x="14735" y="5691"/>
                    <a:pt x="16794" y="4844"/>
                  </a:cubicBezTo>
                  <a:cubicBezTo>
                    <a:pt x="22044" y="2677"/>
                    <a:pt x="14581" y="2137"/>
                    <a:pt x="14581" y="2137"/>
                  </a:cubicBezTo>
                  <a:cubicBezTo>
                    <a:pt x="14581" y="2137"/>
                    <a:pt x="9821" y="1"/>
                    <a:pt x="5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649;p61"/>
            <p:cNvSpPr/>
            <p:nvPr/>
          </p:nvSpPr>
          <p:spPr>
            <a:xfrm>
              <a:off x="1840685" y="2068599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5"/>
                  </a:cubicBezTo>
                  <a:cubicBezTo>
                    <a:pt x="134" y="109"/>
                    <a:pt x="1" y="376"/>
                    <a:pt x="80" y="627"/>
                  </a:cubicBezTo>
                  <a:cubicBezTo>
                    <a:pt x="147" y="824"/>
                    <a:pt x="334" y="951"/>
                    <a:pt x="535" y="951"/>
                  </a:cubicBezTo>
                  <a:cubicBezTo>
                    <a:pt x="585" y="951"/>
                    <a:pt x="635" y="943"/>
                    <a:pt x="685" y="927"/>
                  </a:cubicBezTo>
                  <a:cubicBezTo>
                    <a:pt x="932" y="843"/>
                    <a:pt x="1069" y="577"/>
                    <a:pt x="985" y="326"/>
                  </a:cubicBezTo>
                  <a:cubicBezTo>
                    <a:pt x="918" y="125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650;p61"/>
            <p:cNvSpPr/>
            <p:nvPr/>
          </p:nvSpPr>
          <p:spPr>
            <a:xfrm>
              <a:off x="1861557" y="20403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1" y="377"/>
                    <a:pt x="84" y="628"/>
                  </a:cubicBezTo>
                  <a:cubicBezTo>
                    <a:pt x="148" y="826"/>
                    <a:pt x="334" y="953"/>
                    <a:pt x="534" y="953"/>
                  </a:cubicBezTo>
                  <a:cubicBezTo>
                    <a:pt x="584" y="953"/>
                    <a:pt x="635" y="945"/>
                    <a:pt x="685" y="928"/>
                  </a:cubicBezTo>
                  <a:cubicBezTo>
                    <a:pt x="932" y="844"/>
                    <a:pt x="1069" y="575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651;p61"/>
            <p:cNvSpPr/>
            <p:nvPr/>
          </p:nvSpPr>
          <p:spPr>
            <a:xfrm>
              <a:off x="1930906" y="201548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5" y="0"/>
                  </a:moveTo>
                  <a:cubicBezTo>
                    <a:pt x="485" y="0"/>
                    <a:pt x="435" y="8"/>
                    <a:pt x="385" y="24"/>
                  </a:cubicBezTo>
                  <a:cubicBezTo>
                    <a:pt x="134" y="108"/>
                    <a:pt x="0" y="378"/>
                    <a:pt x="84" y="626"/>
                  </a:cubicBezTo>
                  <a:cubicBezTo>
                    <a:pt x="149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6" y="325"/>
                  </a:cubicBezTo>
                  <a:cubicBezTo>
                    <a:pt x="919" y="127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652;p61"/>
            <p:cNvSpPr/>
            <p:nvPr/>
          </p:nvSpPr>
          <p:spPr>
            <a:xfrm>
              <a:off x="2003160" y="2037741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6" y="1"/>
                  </a:moveTo>
                  <a:cubicBezTo>
                    <a:pt x="486" y="1"/>
                    <a:pt x="435" y="9"/>
                    <a:pt x="385" y="26"/>
                  </a:cubicBezTo>
                  <a:cubicBezTo>
                    <a:pt x="134" y="105"/>
                    <a:pt x="1" y="375"/>
                    <a:pt x="80" y="626"/>
                  </a:cubicBezTo>
                  <a:cubicBezTo>
                    <a:pt x="147" y="824"/>
                    <a:pt x="334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3" y="842"/>
                    <a:pt x="1069" y="573"/>
                    <a:pt x="985" y="326"/>
                  </a:cubicBezTo>
                  <a:cubicBezTo>
                    <a:pt x="919" y="126"/>
                    <a:pt x="733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653;p61"/>
            <p:cNvSpPr/>
            <p:nvPr/>
          </p:nvSpPr>
          <p:spPr>
            <a:xfrm>
              <a:off x="2049908" y="2138663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0"/>
                  </a:moveTo>
                  <a:cubicBezTo>
                    <a:pt x="485" y="0"/>
                    <a:pt x="434" y="8"/>
                    <a:pt x="384" y="25"/>
                  </a:cubicBezTo>
                  <a:cubicBezTo>
                    <a:pt x="133" y="109"/>
                    <a:pt x="1" y="375"/>
                    <a:pt x="84" y="626"/>
                  </a:cubicBezTo>
                  <a:cubicBezTo>
                    <a:pt x="150" y="826"/>
                    <a:pt x="333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6" y="843"/>
                    <a:pt x="1068" y="577"/>
                    <a:pt x="985" y="326"/>
                  </a:cubicBezTo>
                  <a:cubicBezTo>
                    <a:pt x="918" y="126"/>
                    <a:pt x="734" y="0"/>
                    <a:pt x="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654;p61"/>
            <p:cNvSpPr/>
            <p:nvPr/>
          </p:nvSpPr>
          <p:spPr>
            <a:xfrm>
              <a:off x="2045872" y="2100356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8" y="0"/>
                  </a:moveTo>
                  <a:cubicBezTo>
                    <a:pt x="487" y="0"/>
                    <a:pt x="435" y="8"/>
                    <a:pt x="384" y="25"/>
                  </a:cubicBezTo>
                  <a:cubicBezTo>
                    <a:pt x="137" y="105"/>
                    <a:pt x="0" y="375"/>
                    <a:pt x="84" y="626"/>
                  </a:cubicBezTo>
                  <a:cubicBezTo>
                    <a:pt x="151" y="824"/>
                    <a:pt x="337" y="951"/>
                    <a:pt x="535" y="951"/>
                  </a:cubicBezTo>
                  <a:cubicBezTo>
                    <a:pt x="585" y="951"/>
                    <a:pt x="635" y="943"/>
                    <a:pt x="685" y="926"/>
                  </a:cubicBezTo>
                  <a:cubicBezTo>
                    <a:pt x="936" y="842"/>
                    <a:pt x="1069" y="573"/>
                    <a:pt x="989" y="326"/>
                  </a:cubicBezTo>
                  <a:cubicBezTo>
                    <a:pt x="922" y="126"/>
                    <a:pt x="737" y="0"/>
                    <a:pt x="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655;p61"/>
            <p:cNvSpPr/>
            <p:nvPr/>
          </p:nvSpPr>
          <p:spPr>
            <a:xfrm>
              <a:off x="2040868" y="2169797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6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7" y="109"/>
                    <a:pt x="0" y="379"/>
                    <a:pt x="84" y="626"/>
                  </a:cubicBezTo>
                  <a:cubicBezTo>
                    <a:pt x="151" y="826"/>
                    <a:pt x="336" y="951"/>
                    <a:pt x="534" y="951"/>
                  </a:cubicBezTo>
                  <a:cubicBezTo>
                    <a:pt x="584" y="951"/>
                    <a:pt x="635" y="943"/>
                    <a:pt x="684" y="926"/>
                  </a:cubicBezTo>
                  <a:cubicBezTo>
                    <a:pt x="935" y="847"/>
                    <a:pt x="1069" y="577"/>
                    <a:pt x="989" y="326"/>
                  </a:cubicBezTo>
                  <a:cubicBezTo>
                    <a:pt x="922" y="128"/>
                    <a:pt x="736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656;p61"/>
            <p:cNvSpPr/>
            <p:nvPr/>
          </p:nvSpPr>
          <p:spPr>
            <a:xfrm>
              <a:off x="2018243" y="2200424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3" y="1"/>
                  </a:moveTo>
                  <a:cubicBezTo>
                    <a:pt x="484" y="1"/>
                    <a:pt x="434" y="8"/>
                    <a:pt x="384" y="24"/>
                  </a:cubicBezTo>
                  <a:cubicBezTo>
                    <a:pt x="137" y="107"/>
                    <a:pt x="0" y="377"/>
                    <a:pt x="84" y="628"/>
                  </a:cubicBezTo>
                  <a:cubicBezTo>
                    <a:pt x="151" y="826"/>
                    <a:pt x="338" y="953"/>
                    <a:pt x="536" y="953"/>
                  </a:cubicBezTo>
                  <a:cubicBezTo>
                    <a:pt x="585" y="953"/>
                    <a:pt x="635" y="945"/>
                    <a:pt x="685" y="929"/>
                  </a:cubicBezTo>
                  <a:cubicBezTo>
                    <a:pt x="936" y="845"/>
                    <a:pt x="1069" y="575"/>
                    <a:pt x="989" y="328"/>
                  </a:cubicBezTo>
                  <a:cubicBezTo>
                    <a:pt x="922" y="127"/>
                    <a:pt x="734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657;p61"/>
            <p:cNvSpPr/>
            <p:nvPr/>
          </p:nvSpPr>
          <p:spPr>
            <a:xfrm>
              <a:off x="1981412" y="2231443"/>
              <a:ext cx="24654" cy="21932"/>
            </a:xfrm>
            <a:custGeom>
              <a:avLst/>
              <a:gdLst/>
              <a:ahLst/>
              <a:cxnLst/>
              <a:rect l="l" t="t" r="r" b="b"/>
              <a:pathLst>
                <a:path w="1069" h="951" extrusionOk="0">
                  <a:moveTo>
                    <a:pt x="536" y="0"/>
                  </a:moveTo>
                  <a:cubicBezTo>
                    <a:pt x="486" y="0"/>
                    <a:pt x="435" y="8"/>
                    <a:pt x="385" y="25"/>
                  </a:cubicBezTo>
                  <a:cubicBezTo>
                    <a:pt x="137" y="108"/>
                    <a:pt x="0" y="378"/>
                    <a:pt x="84" y="626"/>
                  </a:cubicBezTo>
                  <a:cubicBezTo>
                    <a:pt x="151" y="826"/>
                    <a:pt x="337" y="951"/>
                    <a:pt x="534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69" y="576"/>
                    <a:pt x="990" y="325"/>
                  </a:cubicBezTo>
                  <a:cubicBezTo>
                    <a:pt x="922" y="128"/>
                    <a:pt x="736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658;p61"/>
            <p:cNvSpPr/>
            <p:nvPr/>
          </p:nvSpPr>
          <p:spPr>
            <a:xfrm>
              <a:off x="1895228" y="2021390"/>
              <a:ext cx="24654" cy="21979"/>
            </a:xfrm>
            <a:custGeom>
              <a:avLst/>
              <a:gdLst/>
              <a:ahLst/>
              <a:cxnLst/>
              <a:rect l="l" t="t" r="r" b="b"/>
              <a:pathLst>
                <a:path w="1069" h="953" extrusionOk="0">
                  <a:moveTo>
                    <a:pt x="532" y="0"/>
                  </a:moveTo>
                  <a:cubicBezTo>
                    <a:pt x="483" y="0"/>
                    <a:pt x="433" y="8"/>
                    <a:pt x="384" y="23"/>
                  </a:cubicBezTo>
                  <a:cubicBezTo>
                    <a:pt x="138" y="107"/>
                    <a:pt x="1" y="377"/>
                    <a:pt x="84" y="628"/>
                  </a:cubicBezTo>
                  <a:cubicBezTo>
                    <a:pt x="151" y="826"/>
                    <a:pt x="337" y="953"/>
                    <a:pt x="536" y="953"/>
                  </a:cubicBezTo>
                  <a:cubicBezTo>
                    <a:pt x="585" y="953"/>
                    <a:pt x="636" y="945"/>
                    <a:pt x="685" y="928"/>
                  </a:cubicBezTo>
                  <a:cubicBezTo>
                    <a:pt x="936" y="844"/>
                    <a:pt x="1068" y="575"/>
                    <a:pt x="989" y="328"/>
                  </a:cubicBezTo>
                  <a:cubicBezTo>
                    <a:pt x="922" y="126"/>
                    <a:pt x="733" y="0"/>
                    <a:pt x="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659;p61"/>
            <p:cNvSpPr/>
            <p:nvPr/>
          </p:nvSpPr>
          <p:spPr>
            <a:xfrm>
              <a:off x="1969743" y="2019752"/>
              <a:ext cx="24677" cy="21956"/>
            </a:xfrm>
            <a:custGeom>
              <a:avLst/>
              <a:gdLst/>
              <a:ahLst/>
              <a:cxnLst/>
              <a:rect l="l" t="t" r="r" b="b"/>
              <a:pathLst>
                <a:path w="1070" h="952" extrusionOk="0">
                  <a:moveTo>
                    <a:pt x="537" y="1"/>
                  </a:moveTo>
                  <a:cubicBezTo>
                    <a:pt x="487" y="1"/>
                    <a:pt x="436" y="9"/>
                    <a:pt x="385" y="26"/>
                  </a:cubicBezTo>
                  <a:cubicBezTo>
                    <a:pt x="138" y="106"/>
                    <a:pt x="1" y="376"/>
                    <a:pt x="85" y="627"/>
                  </a:cubicBezTo>
                  <a:cubicBezTo>
                    <a:pt x="152" y="825"/>
                    <a:pt x="338" y="952"/>
                    <a:pt x="536" y="952"/>
                  </a:cubicBezTo>
                  <a:cubicBezTo>
                    <a:pt x="585" y="952"/>
                    <a:pt x="636" y="944"/>
                    <a:pt x="685" y="927"/>
                  </a:cubicBezTo>
                  <a:cubicBezTo>
                    <a:pt x="936" y="843"/>
                    <a:pt x="1069" y="578"/>
                    <a:pt x="990" y="327"/>
                  </a:cubicBezTo>
                  <a:cubicBezTo>
                    <a:pt x="923" y="126"/>
                    <a:pt x="737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660;p61"/>
            <p:cNvSpPr/>
            <p:nvPr/>
          </p:nvSpPr>
          <p:spPr>
            <a:xfrm>
              <a:off x="2029036" y="2064471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4" y="106"/>
                    <a:pt x="0" y="376"/>
                    <a:pt x="80" y="627"/>
                  </a:cubicBezTo>
                  <a:cubicBezTo>
                    <a:pt x="147" y="825"/>
                    <a:pt x="333" y="952"/>
                    <a:pt x="533" y="952"/>
                  </a:cubicBezTo>
                  <a:cubicBezTo>
                    <a:pt x="584" y="952"/>
                    <a:pt x="634" y="944"/>
                    <a:pt x="685" y="927"/>
                  </a:cubicBezTo>
                  <a:cubicBezTo>
                    <a:pt x="932" y="843"/>
                    <a:pt x="1069" y="573"/>
                    <a:pt x="985" y="327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661;p61"/>
            <p:cNvSpPr/>
            <p:nvPr/>
          </p:nvSpPr>
          <p:spPr>
            <a:xfrm>
              <a:off x="1823942" y="210630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4" y="1"/>
                  </a:moveTo>
                  <a:cubicBezTo>
                    <a:pt x="484" y="1"/>
                    <a:pt x="434" y="9"/>
                    <a:pt x="385" y="26"/>
                  </a:cubicBezTo>
                  <a:cubicBezTo>
                    <a:pt x="134" y="110"/>
                    <a:pt x="0" y="379"/>
                    <a:pt x="84" y="626"/>
                  </a:cubicBezTo>
                  <a:cubicBezTo>
                    <a:pt x="148" y="828"/>
                    <a:pt x="336" y="954"/>
                    <a:pt x="537" y="954"/>
                  </a:cubicBezTo>
                  <a:cubicBezTo>
                    <a:pt x="586" y="954"/>
                    <a:pt x="636" y="946"/>
                    <a:pt x="685" y="931"/>
                  </a:cubicBezTo>
                  <a:cubicBezTo>
                    <a:pt x="932" y="847"/>
                    <a:pt x="1069" y="577"/>
                    <a:pt x="985" y="326"/>
                  </a:cubicBezTo>
                  <a:cubicBezTo>
                    <a:pt x="919" y="128"/>
                    <a:pt x="732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662;p61"/>
            <p:cNvSpPr/>
            <p:nvPr/>
          </p:nvSpPr>
          <p:spPr>
            <a:xfrm>
              <a:off x="1825348" y="2145512"/>
              <a:ext cx="24746" cy="2195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537" y="0"/>
                  </a:moveTo>
                  <a:cubicBezTo>
                    <a:pt x="487" y="0"/>
                    <a:pt x="437" y="8"/>
                    <a:pt x="388" y="25"/>
                  </a:cubicBezTo>
                  <a:cubicBezTo>
                    <a:pt x="137" y="109"/>
                    <a:pt x="1" y="379"/>
                    <a:pt x="84" y="626"/>
                  </a:cubicBezTo>
                  <a:cubicBezTo>
                    <a:pt x="151" y="826"/>
                    <a:pt x="336" y="951"/>
                    <a:pt x="533" y="951"/>
                  </a:cubicBezTo>
                  <a:cubicBezTo>
                    <a:pt x="584" y="951"/>
                    <a:pt x="635" y="943"/>
                    <a:pt x="685" y="926"/>
                  </a:cubicBezTo>
                  <a:cubicBezTo>
                    <a:pt x="936" y="846"/>
                    <a:pt x="1073" y="577"/>
                    <a:pt x="989" y="326"/>
                  </a:cubicBezTo>
                  <a:cubicBezTo>
                    <a:pt x="921" y="128"/>
                    <a:pt x="735" y="0"/>
                    <a:pt x="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663;p61"/>
            <p:cNvSpPr/>
            <p:nvPr/>
          </p:nvSpPr>
          <p:spPr>
            <a:xfrm>
              <a:off x="1837272" y="2181236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0" y="0"/>
                  </a:moveTo>
                  <a:cubicBezTo>
                    <a:pt x="482" y="0"/>
                    <a:pt x="432" y="8"/>
                    <a:pt x="384" y="23"/>
                  </a:cubicBezTo>
                  <a:cubicBezTo>
                    <a:pt x="133" y="107"/>
                    <a:pt x="0" y="377"/>
                    <a:pt x="84" y="628"/>
                  </a:cubicBezTo>
                  <a:cubicBezTo>
                    <a:pt x="148" y="826"/>
                    <a:pt x="333" y="953"/>
                    <a:pt x="533" y="953"/>
                  </a:cubicBezTo>
                  <a:cubicBezTo>
                    <a:pt x="583" y="953"/>
                    <a:pt x="634" y="945"/>
                    <a:pt x="684" y="928"/>
                  </a:cubicBezTo>
                  <a:cubicBezTo>
                    <a:pt x="932" y="844"/>
                    <a:pt x="1069" y="574"/>
                    <a:pt x="985" y="328"/>
                  </a:cubicBezTo>
                  <a:cubicBezTo>
                    <a:pt x="918" y="126"/>
                    <a:pt x="730" y="0"/>
                    <a:pt x="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664;p61"/>
            <p:cNvSpPr/>
            <p:nvPr/>
          </p:nvSpPr>
          <p:spPr>
            <a:xfrm>
              <a:off x="1862617" y="2212486"/>
              <a:ext cx="24654" cy="21956"/>
            </a:xfrm>
            <a:custGeom>
              <a:avLst/>
              <a:gdLst/>
              <a:ahLst/>
              <a:cxnLst/>
              <a:rect l="l" t="t" r="r" b="b"/>
              <a:pathLst>
                <a:path w="1069" h="952" extrusionOk="0">
                  <a:moveTo>
                    <a:pt x="535" y="1"/>
                  </a:moveTo>
                  <a:cubicBezTo>
                    <a:pt x="485" y="1"/>
                    <a:pt x="434" y="9"/>
                    <a:pt x="384" y="26"/>
                  </a:cubicBezTo>
                  <a:cubicBezTo>
                    <a:pt x="133" y="109"/>
                    <a:pt x="1" y="375"/>
                    <a:pt x="80" y="626"/>
                  </a:cubicBezTo>
                  <a:cubicBezTo>
                    <a:pt x="147" y="826"/>
                    <a:pt x="332" y="952"/>
                    <a:pt x="532" y="952"/>
                  </a:cubicBezTo>
                  <a:cubicBezTo>
                    <a:pt x="582" y="952"/>
                    <a:pt x="634" y="944"/>
                    <a:pt x="685" y="927"/>
                  </a:cubicBezTo>
                  <a:cubicBezTo>
                    <a:pt x="931" y="844"/>
                    <a:pt x="1068" y="577"/>
                    <a:pt x="985" y="326"/>
                  </a:cubicBezTo>
                  <a:cubicBezTo>
                    <a:pt x="918" y="126"/>
                    <a:pt x="733" y="1"/>
                    <a:pt x="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665;p61"/>
            <p:cNvSpPr/>
            <p:nvPr/>
          </p:nvSpPr>
          <p:spPr>
            <a:xfrm>
              <a:off x="1892506" y="2230682"/>
              <a:ext cx="24654" cy="22002"/>
            </a:xfrm>
            <a:custGeom>
              <a:avLst/>
              <a:gdLst/>
              <a:ahLst/>
              <a:cxnLst/>
              <a:rect l="l" t="t" r="r" b="b"/>
              <a:pathLst>
                <a:path w="1069" h="954" extrusionOk="0">
                  <a:moveTo>
                    <a:pt x="532" y="1"/>
                  </a:moveTo>
                  <a:cubicBezTo>
                    <a:pt x="483" y="1"/>
                    <a:pt x="433" y="8"/>
                    <a:pt x="384" y="23"/>
                  </a:cubicBezTo>
                  <a:cubicBezTo>
                    <a:pt x="133" y="107"/>
                    <a:pt x="0" y="378"/>
                    <a:pt x="84" y="628"/>
                  </a:cubicBezTo>
                  <a:cubicBezTo>
                    <a:pt x="151" y="826"/>
                    <a:pt x="335" y="953"/>
                    <a:pt x="534" y="953"/>
                  </a:cubicBezTo>
                  <a:cubicBezTo>
                    <a:pt x="584" y="953"/>
                    <a:pt x="634" y="945"/>
                    <a:pt x="685" y="929"/>
                  </a:cubicBezTo>
                  <a:cubicBezTo>
                    <a:pt x="936" y="845"/>
                    <a:pt x="1069" y="575"/>
                    <a:pt x="986" y="328"/>
                  </a:cubicBezTo>
                  <a:cubicBezTo>
                    <a:pt x="918" y="126"/>
                    <a:pt x="732" y="1"/>
                    <a:pt x="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666;p61"/>
            <p:cNvSpPr/>
            <p:nvPr/>
          </p:nvSpPr>
          <p:spPr>
            <a:xfrm>
              <a:off x="1936879" y="2239077"/>
              <a:ext cx="24677" cy="21932"/>
            </a:xfrm>
            <a:custGeom>
              <a:avLst/>
              <a:gdLst/>
              <a:ahLst/>
              <a:cxnLst/>
              <a:rect l="l" t="t" r="r" b="b"/>
              <a:pathLst>
                <a:path w="1070" h="951" extrusionOk="0">
                  <a:moveTo>
                    <a:pt x="533" y="0"/>
                  </a:moveTo>
                  <a:cubicBezTo>
                    <a:pt x="484" y="0"/>
                    <a:pt x="434" y="8"/>
                    <a:pt x="385" y="24"/>
                  </a:cubicBezTo>
                  <a:cubicBezTo>
                    <a:pt x="134" y="108"/>
                    <a:pt x="1" y="379"/>
                    <a:pt x="80" y="626"/>
                  </a:cubicBezTo>
                  <a:cubicBezTo>
                    <a:pt x="147" y="826"/>
                    <a:pt x="333" y="951"/>
                    <a:pt x="532" y="951"/>
                  </a:cubicBezTo>
                  <a:cubicBezTo>
                    <a:pt x="583" y="951"/>
                    <a:pt x="634" y="943"/>
                    <a:pt x="685" y="926"/>
                  </a:cubicBezTo>
                  <a:cubicBezTo>
                    <a:pt x="932" y="846"/>
                    <a:pt x="1069" y="576"/>
                    <a:pt x="985" y="325"/>
                  </a:cubicBezTo>
                  <a:cubicBezTo>
                    <a:pt x="918" y="127"/>
                    <a:pt x="731" y="0"/>
                    <a:pt x="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667;p61"/>
            <p:cNvSpPr/>
            <p:nvPr/>
          </p:nvSpPr>
          <p:spPr>
            <a:xfrm>
              <a:off x="1846843" y="2048327"/>
              <a:ext cx="202120" cy="180003"/>
            </a:xfrm>
            <a:custGeom>
              <a:avLst/>
              <a:gdLst/>
              <a:ahLst/>
              <a:cxnLst/>
              <a:rect l="l" t="t" r="r" b="b"/>
              <a:pathLst>
                <a:path w="8764" h="7805" extrusionOk="0">
                  <a:moveTo>
                    <a:pt x="4380" y="1"/>
                  </a:moveTo>
                  <a:cubicBezTo>
                    <a:pt x="3972" y="1"/>
                    <a:pt x="3557" y="65"/>
                    <a:pt x="3148" y="201"/>
                  </a:cubicBezTo>
                  <a:cubicBezTo>
                    <a:pt x="1106" y="882"/>
                    <a:pt x="0" y="3091"/>
                    <a:pt x="676" y="5133"/>
                  </a:cubicBezTo>
                  <a:cubicBezTo>
                    <a:pt x="1221" y="6769"/>
                    <a:pt x="2744" y="7805"/>
                    <a:pt x="4379" y="7805"/>
                  </a:cubicBezTo>
                  <a:cubicBezTo>
                    <a:pt x="4787" y="7805"/>
                    <a:pt x="5203" y="7740"/>
                    <a:pt x="5612" y="7604"/>
                  </a:cubicBezTo>
                  <a:cubicBezTo>
                    <a:pt x="7657" y="6927"/>
                    <a:pt x="8764" y="4718"/>
                    <a:pt x="8083" y="2673"/>
                  </a:cubicBezTo>
                  <a:cubicBezTo>
                    <a:pt x="7538" y="1036"/>
                    <a:pt x="6015" y="1"/>
                    <a:pt x="4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668;p61"/>
            <p:cNvSpPr/>
            <p:nvPr/>
          </p:nvSpPr>
          <p:spPr>
            <a:xfrm>
              <a:off x="1891192" y="2082529"/>
              <a:ext cx="113906" cy="110308"/>
            </a:xfrm>
            <a:custGeom>
              <a:avLst/>
              <a:gdLst/>
              <a:ahLst/>
              <a:cxnLst/>
              <a:rect l="l" t="t" r="r" b="b"/>
              <a:pathLst>
                <a:path w="4939" h="4783" extrusionOk="0">
                  <a:moveTo>
                    <a:pt x="2472" y="471"/>
                  </a:moveTo>
                  <a:cubicBezTo>
                    <a:pt x="2765" y="471"/>
                    <a:pt x="3057" y="539"/>
                    <a:pt x="3331" y="676"/>
                  </a:cubicBezTo>
                  <a:cubicBezTo>
                    <a:pt x="3787" y="904"/>
                    <a:pt x="4130" y="1300"/>
                    <a:pt x="4289" y="1787"/>
                  </a:cubicBezTo>
                  <a:cubicBezTo>
                    <a:pt x="4453" y="2273"/>
                    <a:pt x="4414" y="2790"/>
                    <a:pt x="4186" y="3250"/>
                  </a:cubicBezTo>
                  <a:cubicBezTo>
                    <a:pt x="3954" y="3710"/>
                    <a:pt x="3563" y="4049"/>
                    <a:pt x="3077" y="4212"/>
                  </a:cubicBezTo>
                  <a:cubicBezTo>
                    <a:pt x="2876" y="4279"/>
                    <a:pt x="2672" y="4310"/>
                    <a:pt x="2471" y="4310"/>
                  </a:cubicBezTo>
                  <a:cubicBezTo>
                    <a:pt x="1665" y="4310"/>
                    <a:pt x="915" y="3799"/>
                    <a:pt x="647" y="2996"/>
                  </a:cubicBezTo>
                  <a:cubicBezTo>
                    <a:pt x="487" y="2509"/>
                    <a:pt x="525" y="1988"/>
                    <a:pt x="753" y="1532"/>
                  </a:cubicBezTo>
                  <a:cubicBezTo>
                    <a:pt x="982" y="1072"/>
                    <a:pt x="1377" y="730"/>
                    <a:pt x="1864" y="570"/>
                  </a:cubicBezTo>
                  <a:cubicBezTo>
                    <a:pt x="2061" y="502"/>
                    <a:pt x="2266" y="471"/>
                    <a:pt x="2472" y="471"/>
                  </a:cubicBezTo>
                  <a:close/>
                  <a:moveTo>
                    <a:pt x="2469" y="0"/>
                  </a:moveTo>
                  <a:cubicBezTo>
                    <a:pt x="2216" y="0"/>
                    <a:pt x="1962" y="41"/>
                    <a:pt x="1715" y="121"/>
                  </a:cubicBezTo>
                  <a:cubicBezTo>
                    <a:pt x="1111" y="323"/>
                    <a:pt x="620" y="748"/>
                    <a:pt x="331" y="1318"/>
                  </a:cubicBezTo>
                  <a:cubicBezTo>
                    <a:pt x="46" y="1889"/>
                    <a:pt x="1" y="2539"/>
                    <a:pt x="202" y="3143"/>
                  </a:cubicBezTo>
                  <a:cubicBezTo>
                    <a:pt x="533" y="4143"/>
                    <a:pt x="1468" y="4782"/>
                    <a:pt x="2472" y="4782"/>
                  </a:cubicBezTo>
                  <a:cubicBezTo>
                    <a:pt x="2719" y="4782"/>
                    <a:pt x="2973" y="4740"/>
                    <a:pt x="3224" y="4657"/>
                  </a:cubicBezTo>
                  <a:cubicBezTo>
                    <a:pt x="3829" y="4456"/>
                    <a:pt x="4319" y="4033"/>
                    <a:pt x="4605" y="3459"/>
                  </a:cubicBezTo>
                  <a:cubicBezTo>
                    <a:pt x="4893" y="2889"/>
                    <a:pt x="4939" y="2243"/>
                    <a:pt x="4738" y="1638"/>
                  </a:cubicBezTo>
                  <a:cubicBezTo>
                    <a:pt x="4537" y="1030"/>
                    <a:pt x="4110" y="539"/>
                    <a:pt x="3540" y="255"/>
                  </a:cubicBezTo>
                  <a:cubicBezTo>
                    <a:pt x="3202" y="85"/>
                    <a:pt x="2837" y="0"/>
                    <a:pt x="24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23555" y="3357345"/>
            <a:ext cx="904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fish</a:t>
            </a:r>
          </a:p>
        </p:txBody>
      </p:sp>
      <p:pic>
        <p:nvPicPr>
          <p:cNvPr id="396" name="CD2-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608" end="5267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9428" y="2803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75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5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59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348</Words>
  <Application>Microsoft Office PowerPoint</Application>
  <PresentationFormat>On-screen Show (16:9)</PresentationFormat>
  <Paragraphs>107</Paragraphs>
  <Slides>33</Slides>
  <Notes>23</Notes>
  <HiddenSlides>0</HiddenSlides>
  <MMClips>25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Barlow</vt:lpstr>
      <vt:lpstr>Bahiana</vt:lpstr>
      <vt:lpstr>Comic Sans MS</vt:lpstr>
      <vt:lpstr>Tulpen One</vt:lpstr>
      <vt:lpstr>Cooper Black</vt:lpstr>
      <vt:lpstr>Calibri</vt:lpstr>
      <vt:lpstr>Arial</vt:lpstr>
      <vt:lpstr>Arial Black</vt:lpstr>
      <vt:lpstr>Arial Unicode MS</vt:lpstr>
      <vt:lpstr>Times New Roman</vt:lpstr>
      <vt:lpstr>Muli</vt:lpstr>
      <vt:lpstr>Berlin Sans FB</vt:lpstr>
      <vt:lpstr>Spring Season by Slidesgo</vt:lpstr>
      <vt:lpstr>Food and drink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</dc:creator>
  <cp:lastModifiedBy>tranthithanhyen2017</cp:lastModifiedBy>
  <cp:revision>50</cp:revision>
  <dcterms:modified xsi:type="dcterms:W3CDTF">2021-10-26T15:26:33Z</dcterms:modified>
</cp:coreProperties>
</file>